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1103" r:id="rId2"/>
    <p:sldId id="1105" r:id="rId3"/>
    <p:sldId id="1106" r:id="rId4"/>
    <p:sldId id="1107" r:id="rId5"/>
    <p:sldId id="1112" r:id="rId6"/>
    <p:sldId id="1109" r:id="rId7"/>
    <p:sldId id="1110" r:id="rId8"/>
    <p:sldId id="1114" r:id="rId9"/>
    <p:sldId id="1113" r:id="rId10"/>
    <p:sldId id="1115" r:id="rId11"/>
    <p:sldId id="1116" r:id="rId12"/>
    <p:sldId id="1117" r:id="rId13"/>
    <p:sldId id="1119" r:id="rId14"/>
    <p:sldId id="1118" r:id="rId15"/>
    <p:sldId id="1111" r:id="rId16"/>
    <p:sldId id="1120" r:id="rId17"/>
    <p:sldId id="1121" r:id="rId18"/>
    <p:sldId id="1124" r:id="rId19"/>
    <p:sldId id="1122" r:id="rId20"/>
    <p:sldId id="1128" r:id="rId21"/>
    <p:sldId id="1126" r:id="rId22"/>
    <p:sldId id="1127" r:id="rId23"/>
    <p:sldId id="337" r:id="rId24"/>
    <p:sldId id="112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E2F5"/>
    <a:srgbClr val="FFF100"/>
    <a:srgbClr val="FFC025"/>
    <a:srgbClr val="00B1D1"/>
    <a:srgbClr val="E8F7FC"/>
    <a:srgbClr val="9BF1FF"/>
    <a:srgbClr val="2DE1FF"/>
    <a:srgbClr val="C4EAF8"/>
    <a:srgbClr val="FFF979"/>
    <a:srgbClr val="FFF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744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19FFA-5225-4BD8-8F4C-807D0BBB678D}" type="datetimeFigureOut">
              <a:rPr lang="zh-CN" altLang="en-US" smtClean="0"/>
              <a:t>2023/5/22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9A8D7-7EEB-41EB-9A23-2A385C4A4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38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1836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514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80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97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197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035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4608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9090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424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0950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388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748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3541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829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1535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84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487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25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331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320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034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01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874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5/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7D49F59-DF98-020B-6A05-CE1DAF2364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397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文本框 188">
            <a:extLst>
              <a:ext uri="{FF2B5EF4-FFF2-40B4-BE49-F238E27FC236}">
                <a16:creationId xmlns:a16="http://schemas.microsoft.com/office/drawing/2014/main" id="{ED4FD59B-AB7B-AD23-41E7-A5AFD5A0D1F0}"/>
              </a:ext>
            </a:extLst>
          </p:cNvPr>
          <p:cNvSpPr txBox="1"/>
          <p:nvPr userDrawn="1"/>
        </p:nvSpPr>
        <p:spPr>
          <a:xfrm>
            <a:off x="2376715" y="2681292"/>
            <a:ext cx="69015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51PPT模板网，幻灯片演示模板及素材免费下载！</a:t>
            </a:r>
          </a:p>
          <a:p>
            <a:r>
              <a:rPr lang="zh-CN" altLang="en-US" dirty="0"/>
              <a:t>51PPT模板网 唯一访问网址：</a:t>
            </a:r>
            <a:r>
              <a:rPr lang="zh-CN" altLang="en-US" dirty="0">
                <a:hlinkClick r:id="rId2"/>
              </a:rPr>
              <a:t>www.5</a:t>
            </a:r>
            <a:r>
              <a:rPr lang="zh-CN" altLang="en-US" dirty="0"/>
              <a:t> 1 pptmoba n.c 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7D49F59-DF98-020B-6A05-CE1DAF2364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9EF24EA-17FB-5502-34E0-C950A627B532}"/>
              </a:ext>
            </a:extLst>
          </p:cNvPr>
          <p:cNvGrpSpPr/>
          <p:nvPr userDrawn="1"/>
        </p:nvGrpSpPr>
        <p:grpSpPr>
          <a:xfrm>
            <a:off x="-1080530" y="-854980"/>
            <a:ext cx="6547735" cy="2937154"/>
            <a:chOff x="-1080530" y="-854980"/>
            <a:chExt cx="6547735" cy="293715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FC1193A-079F-F7AD-47BE-6116DB0DACA2}"/>
                </a:ext>
              </a:extLst>
            </p:cNvPr>
            <p:cNvSpPr/>
            <p:nvPr/>
          </p:nvSpPr>
          <p:spPr>
            <a:xfrm>
              <a:off x="66975" y="-854980"/>
              <a:ext cx="3911532" cy="2152423"/>
            </a:xfrm>
            <a:custGeom>
              <a:avLst/>
              <a:gdLst>
                <a:gd name="connsiteX0" fmla="*/ 967899 w 1010109"/>
                <a:gd name="connsiteY0" fmla="*/ 136532 h 555839"/>
                <a:gd name="connsiteX1" fmla="*/ 706048 w 1010109"/>
                <a:gd name="connsiteY1" fmla="*/ 95488 h 555839"/>
                <a:gd name="connsiteX2" fmla="*/ 698168 w 1010109"/>
                <a:gd name="connsiteY2" fmla="*/ 79208 h 555839"/>
                <a:gd name="connsiteX3" fmla="*/ 653920 w 1010109"/>
                <a:gd name="connsiteY3" fmla="*/ 52279 h 555839"/>
                <a:gd name="connsiteX4" fmla="*/ 449566 w 1010109"/>
                <a:gd name="connsiteY4" fmla="*/ 5953 h 555839"/>
                <a:gd name="connsiteX5" fmla="*/ 315437 w 1010109"/>
                <a:gd name="connsiteY5" fmla="*/ 72628 h 555839"/>
                <a:gd name="connsiteX6" fmla="*/ 292576 w 1010109"/>
                <a:gd name="connsiteY6" fmla="*/ 110728 h 555839"/>
                <a:gd name="connsiteX7" fmla="*/ 145545 w 1010109"/>
                <a:gd name="connsiteY7" fmla="*/ 127180 h 555839"/>
                <a:gd name="connsiteX8" fmla="*/ 123984 w 1010109"/>
                <a:gd name="connsiteY8" fmla="*/ 138783 h 555839"/>
                <a:gd name="connsiteX9" fmla="*/ 115758 w 1010109"/>
                <a:gd name="connsiteY9" fmla="*/ 143459 h 555839"/>
                <a:gd name="connsiteX10" fmla="*/ 50988 w 1010109"/>
                <a:gd name="connsiteY10" fmla="*/ 173073 h 555839"/>
                <a:gd name="connsiteX11" fmla="*/ 2064 w 1010109"/>
                <a:gd name="connsiteY11" fmla="*/ 280359 h 555839"/>
                <a:gd name="connsiteX12" fmla="*/ 27782 w 1010109"/>
                <a:gd name="connsiteY12" fmla="*/ 394659 h 555839"/>
                <a:gd name="connsiteX13" fmla="*/ 137665 w 1010109"/>
                <a:gd name="connsiteY13" fmla="*/ 450857 h 555839"/>
                <a:gd name="connsiteX14" fmla="*/ 184598 w 1010109"/>
                <a:gd name="connsiteY14" fmla="*/ 452069 h 555839"/>
                <a:gd name="connsiteX15" fmla="*/ 252398 w 1010109"/>
                <a:gd name="connsiteY15" fmla="*/ 459256 h 555839"/>
                <a:gd name="connsiteX16" fmla="*/ 280973 w 1010109"/>
                <a:gd name="connsiteY16" fmla="*/ 456572 h 555839"/>
                <a:gd name="connsiteX17" fmla="*/ 322450 w 1010109"/>
                <a:gd name="connsiteY17" fmla="*/ 504716 h 555839"/>
                <a:gd name="connsiteX18" fmla="*/ 374838 w 1010109"/>
                <a:gd name="connsiteY18" fmla="*/ 530087 h 555839"/>
                <a:gd name="connsiteX19" fmla="*/ 498663 w 1010109"/>
                <a:gd name="connsiteY19" fmla="*/ 551735 h 555839"/>
                <a:gd name="connsiteX20" fmla="*/ 532953 w 1010109"/>
                <a:gd name="connsiteY20" fmla="*/ 537015 h 555839"/>
                <a:gd name="connsiteX21" fmla="*/ 688384 w 1010109"/>
                <a:gd name="connsiteY21" fmla="*/ 468262 h 555839"/>
                <a:gd name="connsiteX22" fmla="*/ 699467 w 1010109"/>
                <a:gd name="connsiteY22" fmla="*/ 454320 h 555839"/>
                <a:gd name="connsiteX23" fmla="*/ 702238 w 1010109"/>
                <a:gd name="connsiteY23" fmla="*/ 454753 h 555839"/>
                <a:gd name="connsiteX24" fmla="*/ 892305 w 1010109"/>
                <a:gd name="connsiteY24" fmla="*/ 429382 h 555839"/>
                <a:gd name="connsiteX25" fmla="*/ 967899 w 1010109"/>
                <a:gd name="connsiteY25" fmla="*/ 136532 h 555839"/>
                <a:gd name="connsiteX26" fmla="*/ 762592 w 1010109"/>
                <a:gd name="connsiteY26" fmla="*/ 199916 h 555839"/>
                <a:gd name="connsiteX27" fmla="*/ 762592 w 1010109"/>
                <a:gd name="connsiteY27" fmla="*/ 199916 h 555839"/>
                <a:gd name="connsiteX28" fmla="*/ 762592 w 1010109"/>
                <a:gd name="connsiteY28" fmla="*/ 199916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0109" h="555839">
                  <a:moveTo>
                    <a:pt x="967899" y="136532"/>
                  </a:moveTo>
                  <a:cubicBezTo>
                    <a:pt x="892911" y="71675"/>
                    <a:pt x="784673" y="46737"/>
                    <a:pt x="706048" y="95488"/>
                  </a:cubicBezTo>
                  <a:cubicBezTo>
                    <a:pt x="703797" y="89859"/>
                    <a:pt x="701286" y="84404"/>
                    <a:pt x="698168" y="79208"/>
                  </a:cubicBezTo>
                  <a:cubicBezTo>
                    <a:pt x="688210" y="62583"/>
                    <a:pt x="672278" y="54530"/>
                    <a:pt x="653920" y="52279"/>
                  </a:cubicBezTo>
                  <a:cubicBezTo>
                    <a:pt x="621189" y="-11192"/>
                    <a:pt x="508708" y="-2706"/>
                    <a:pt x="449566" y="5953"/>
                  </a:cubicBezTo>
                  <a:cubicBezTo>
                    <a:pt x="397438" y="13573"/>
                    <a:pt x="351978" y="34441"/>
                    <a:pt x="315437" y="72628"/>
                  </a:cubicBezTo>
                  <a:cubicBezTo>
                    <a:pt x="305479" y="83019"/>
                    <a:pt x="298032" y="96786"/>
                    <a:pt x="292576" y="110728"/>
                  </a:cubicBezTo>
                  <a:cubicBezTo>
                    <a:pt x="243480" y="95921"/>
                    <a:pt x="191785" y="108563"/>
                    <a:pt x="145545" y="127180"/>
                  </a:cubicBezTo>
                  <a:cubicBezTo>
                    <a:pt x="138185" y="130644"/>
                    <a:pt x="130998" y="134540"/>
                    <a:pt x="123984" y="138783"/>
                  </a:cubicBezTo>
                  <a:cubicBezTo>
                    <a:pt x="120867" y="140515"/>
                    <a:pt x="118182" y="142160"/>
                    <a:pt x="115758" y="143459"/>
                  </a:cubicBezTo>
                  <a:cubicBezTo>
                    <a:pt x="92292" y="150386"/>
                    <a:pt x="71164" y="158786"/>
                    <a:pt x="50988" y="173073"/>
                  </a:cubicBezTo>
                  <a:cubicBezTo>
                    <a:pt x="17910" y="196539"/>
                    <a:pt x="8645" y="242692"/>
                    <a:pt x="2064" y="280359"/>
                  </a:cubicBezTo>
                  <a:cubicBezTo>
                    <a:pt x="-5037" y="320884"/>
                    <a:pt x="6827" y="360542"/>
                    <a:pt x="27782" y="394659"/>
                  </a:cubicBezTo>
                  <a:cubicBezTo>
                    <a:pt x="50468" y="431547"/>
                    <a:pt x="98786" y="442890"/>
                    <a:pt x="137665" y="450857"/>
                  </a:cubicBezTo>
                  <a:cubicBezTo>
                    <a:pt x="152299" y="453887"/>
                    <a:pt x="168232" y="454147"/>
                    <a:pt x="184598" y="452069"/>
                  </a:cubicBezTo>
                  <a:cubicBezTo>
                    <a:pt x="208237" y="457871"/>
                    <a:pt x="232915" y="459862"/>
                    <a:pt x="252398" y="459256"/>
                  </a:cubicBezTo>
                  <a:cubicBezTo>
                    <a:pt x="261923" y="458910"/>
                    <a:pt x="271448" y="457957"/>
                    <a:pt x="280973" y="456572"/>
                  </a:cubicBezTo>
                  <a:cubicBezTo>
                    <a:pt x="290065" y="475102"/>
                    <a:pt x="305652" y="491641"/>
                    <a:pt x="322450" y="504716"/>
                  </a:cubicBezTo>
                  <a:cubicBezTo>
                    <a:pt x="337344" y="516319"/>
                    <a:pt x="355355" y="524459"/>
                    <a:pt x="374838" y="530087"/>
                  </a:cubicBezTo>
                  <a:cubicBezTo>
                    <a:pt x="412851" y="552255"/>
                    <a:pt x="460476" y="562040"/>
                    <a:pt x="498663" y="551735"/>
                  </a:cubicBezTo>
                  <a:cubicBezTo>
                    <a:pt x="510266" y="548618"/>
                    <a:pt x="521956" y="543596"/>
                    <a:pt x="532953" y="537015"/>
                  </a:cubicBezTo>
                  <a:cubicBezTo>
                    <a:pt x="590276" y="529828"/>
                    <a:pt x="649418" y="511211"/>
                    <a:pt x="688384" y="468262"/>
                  </a:cubicBezTo>
                  <a:cubicBezTo>
                    <a:pt x="692280" y="463932"/>
                    <a:pt x="696004" y="459256"/>
                    <a:pt x="699467" y="454320"/>
                  </a:cubicBezTo>
                  <a:cubicBezTo>
                    <a:pt x="700420" y="454494"/>
                    <a:pt x="701372" y="454667"/>
                    <a:pt x="702238" y="454753"/>
                  </a:cubicBezTo>
                  <a:cubicBezTo>
                    <a:pt x="766229" y="463153"/>
                    <a:pt x="833510" y="457438"/>
                    <a:pt x="892305" y="429382"/>
                  </a:cubicBezTo>
                  <a:cubicBezTo>
                    <a:pt x="985477" y="384874"/>
                    <a:pt x="1060292" y="216369"/>
                    <a:pt x="967899" y="136532"/>
                  </a:cubicBezTo>
                  <a:close/>
                  <a:moveTo>
                    <a:pt x="762592" y="199916"/>
                  </a:moveTo>
                  <a:cubicBezTo>
                    <a:pt x="756184" y="198184"/>
                    <a:pt x="754885" y="196366"/>
                    <a:pt x="762592" y="199916"/>
                  </a:cubicBezTo>
                  <a:lnTo>
                    <a:pt x="762592" y="1999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B4EC">
                    <a:alpha val="34000"/>
                  </a:srgbClr>
                </a:gs>
              </a:gsLst>
              <a:lin ang="5400000" scaled="1"/>
            </a:gra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974149B-176F-C947-8E7E-FAF064DAB827}"/>
                </a:ext>
              </a:extLst>
            </p:cNvPr>
            <p:cNvSpPr/>
            <p:nvPr/>
          </p:nvSpPr>
          <p:spPr>
            <a:xfrm>
              <a:off x="-1080530" y="548016"/>
              <a:ext cx="2787978" cy="1534158"/>
            </a:xfrm>
            <a:custGeom>
              <a:avLst/>
              <a:gdLst>
                <a:gd name="connsiteX0" fmla="*/ 967899 w 1010109"/>
                <a:gd name="connsiteY0" fmla="*/ 136532 h 555839"/>
                <a:gd name="connsiteX1" fmla="*/ 706048 w 1010109"/>
                <a:gd name="connsiteY1" fmla="*/ 95488 h 555839"/>
                <a:gd name="connsiteX2" fmla="*/ 698168 w 1010109"/>
                <a:gd name="connsiteY2" fmla="*/ 79208 h 555839"/>
                <a:gd name="connsiteX3" fmla="*/ 653920 w 1010109"/>
                <a:gd name="connsiteY3" fmla="*/ 52279 h 555839"/>
                <a:gd name="connsiteX4" fmla="*/ 449566 w 1010109"/>
                <a:gd name="connsiteY4" fmla="*/ 5953 h 555839"/>
                <a:gd name="connsiteX5" fmla="*/ 315437 w 1010109"/>
                <a:gd name="connsiteY5" fmla="*/ 72628 h 555839"/>
                <a:gd name="connsiteX6" fmla="*/ 292576 w 1010109"/>
                <a:gd name="connsiteY6" fmla="*/ 110728 h 555839"/>
                <a:gd name="connsiteX7" fmla="*/ 145545 w 1010109"/>
                <a:gd name="connsiteY7" fmla="*/ 127180 h 555839"/>
                <a:gd name="connsiteX8" fmla="*/ 123984 w 1010109"/>
                <a:gd name="connsiteY8" fmla="*/ 138783 h 555839"/>
                <a:gd name="connsiteX9" fmla="*/ 115758 w 1010109"/>
                <a:gd name="connsiteY9" fmla="*/ 143459 h 555839"/>
                <a:gd name="connsiteX10" fmla="*/ 50988 w 1010109"/>
                <a:gd name="connsiteY10" fmla="*/ 173073 h 555839"/>
                <a:gd name="connsiteX11" fmla="*/ 2064 w 1010109"/>
                <a:gd name="connsiteY11" fmla="*/ 280359 h 555839"/>
                <a:gd name="connsiteX12" fmla="*/ 27782 w 1010109"/>
                <a:gd name="connsiteY12" fmla="*/ 394659 h 555839"/>
                <a:gd name="connsiteX13" fmla="*/ 137665 w 1010109"/>
                <a:gd name="connsiteY13" fmla="*/ 450857 h 555839"/>
                <a:gd name="connsiteX14" fmla="*/ 184598 w 1010109"/>
                <a:gd name="connsiteY14" fmla="*/ 452069 h 555839"/>
                <a:gd name="connsiteX15" fmla="*/ 252398 w 1010109"/>
                <a:gd name="connsiteY15" fmla="*/ 459256 h 555839"/>
                <a:gd name="connsiteX16" fmla="*/ 280973 w 1010109"/>
                <a:gd name="connsiteY16" fmla="*/ 456572 h 555839"/>
                <a:gd name="connsiteX17" fmla="*/ 322450 w 1010109"/>
                <a:gd name="connsiteY17" fmla="*/ 504716 h 555839"/>
                <a:gd name="connsiteX18" fmla="*/ 374838 w 1010109"/>
                <a:gd name="connsiteY18" fmla="*/ 530087 h 555839"/>
                <a:gd name="connsiteX19" fmla="*/ 498663 w 1010109"/>
                <a:gd name="connsiteY19" fmla="*/ 551735 h 555839"/>
                <a:gd name="connsiteX20" fmla="*/ 532953 w 1010109"/>
                <a:gd name="connsiteY20" fmla="*/ 537015 h 555839"/>
                <a:gd name="connsiteX21" fmla="*/ 688384 w 1010109"/>
                <a:gd name="connsiteY21" fmla="*/ 468262 h 555839"/>
                <a:gd name="connsiteX22" fmla="*/ 699467 w 1010109"/>
                <a:gd name="connsiteY22" fmla="*/ 454320 h 555839"/>
                <a:gd name="connsiteX23" fmla="*/ 702238 w 1010109"/>
                <a:gd name="connsiteY23" fmla="*/ 454753 h 555839"/>
                <a:gd name="connsiteX24" fmla="*/ 892305 w 1010109"/>
                <a:gd name="connsiteY24" fmla="*/ 429382 h 555839"/>
                <a:gd name="connsiteX25" fmla="*/ 967899 w 1010109"/>
                <a:gd name="connsiteY25" fmla="*/ 136532 h 555839"/>
                <a:gd name="connsiteX26" fmla="*/ 762592 w 1010109"/>
                <a:gd name="connsiteY26" fmla="*/ 199916 h 555839"/>
                <a:gd name="connsiteX27" fmla="*/ 762592 w 1010109"/>
                <a:gd name="connsiteY27" fmla="*/ 199916 h 555839"/>
                <a:gd name="connsiteX28" fmla="*/ 762592 w 1010109"/>
                <a:gd name="connsiteY28" fmla="*/ 199916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0109" h="555839">
                  <a:moveTo>
                    <a:pt x="967899" y="136532"/>
                  </a:moveTo>
                  <a:cubicBezTo>
                    <a:pt x="892911" y="71675"/>
                    <a:pt x="784673" y="46737"/>
                    <a:pt x="706048" y="95488"/>
                  </a:cubicBezTo>
                  <a:cubicBezTo>
                    <a:pt x="703797" y="89859"/>
                    <a:pt x="701286" y="84404"/>
                    <a:pt x="698168" y="79208"/>
                  </a:cubicBezTo>
                  <a:cubicBezTo>
                    <a:pt x="688210" y="62583"/>
                    <a:pt x="672278" y="54530"/>
                    <a:pt x="653920" y="52279"/>
                  </a:cubicBezTo>
                  <a:cubicBezTo>
                    <a:pt x="621189" y="-11192"/>
                    <a:pt x="508708" y="-2706"/>
                    <a:pt x="449566" y="5953"/>
                  </a:cubicBezTo>
                  <a:cubicBezTo>
                    <a:pt x="397438" y="13573"/>
                    <a:pt x="351978" y="34441"/>
                    <a:pt x="315437" y="72628"/>
                  </a:cubicBezTo>
                  <a:cubicBezTo>
                    <a:pt x="305479" y="83019"/>
                    <a:pt x="298032" y="96786"/>
                    <a:pt x="292576" y="110728"/>
                  </a:cubicBezTo>
                  <a:cubicBezTo>
                    <a:pt x="243480" y="95921"/>
                    <a:pt x="191785" y="108563"/>
                    <a:pt x="145545" y="127180"/>
                  </a:cubicBezTo>
                  <a:cubicBezTo>
                    <a:pt x="138185" y="130644"/>
                    <a:pt x="130998" y="134540"/>
                    <a:pt x="123984" y="138783"/>
                  </a:cubicBezTo>
                  <a:cubicBezTo>
                    <a:pt x="120867" y="140515"/>
                    <a:pt x="118182" y="142160"/>
                    <a:pt x="115758" y="143459"/>
                  </a:cubicBezTo>
                  <a:cubicBezTo>
                    <a:pt x="92292" y="150386"/>
                    <a:pt x="71164" y="158786"/>
                    <a:pt x="50988" y="173073"/>
                  </a:cubicBezTo>
                  <a:cubicBezTo>
                    <a:pt x="17910" y="196539"/>
                    <a:pt x="8645" y="242692"/>
                    <a:pt x="2064" y="280359"/>
                  </a:cubicBezTo>
                  <a:cubicBezTo>
                    <a:pt x="-5037" y="320884"/>
                    <a:pt x="6827" y="360542"/>
                    <a:pt x="27782" y="394659"/>
                  </a:cubicBezTo>
                  <a:cubicBezTo>
                    <a:pt x="50468" y="431547"/>
                    <a:pt x="98786" y="442890"/>
                    <a:pt x="137665" y="450857"/>
                  </a:cubicBezTo>
                  <a:cubicBezTo>
                    <a:pt x="152299" y="453887"/>
                    <a:pt x="168232" y="454147"/>
                    <a:pt x="184598" y="452069"/>
                  </a:cubicBezTo>
                  <a:cubicBezTo>
                    <a:pt x="208237" y="457871"/>
                    <a:pt x="232915" y="459862"/>
                    <a:pt x="252398" y="459256"/>
                  </a:cubicBezTo>
                  <a:cubicBezTo>
                    <a:pt x="261923" y="458910"/>
                    <a:pt x="271448" y="457957"/>
                    <a:pt x="280973" y="456572"/>
                  </a:cubicBezTo>
                  <a:cubicBezTo>
                    <a:pt x="290065" y="475102"/>
                    <a:pt x="305652" y="491641"/>
                    <a:pt x="322450" y="504716"/>
                  </a:cubicBezTo>
                  <a:cubicBezTo>
                    <a:pt x="337344" y="516319"/>
                    <a:pt x="355355" y="524459"/>
                    <a:pt x="374838" y="530087"/>
                  </a:cubicBezTo>
                  <a:cubicBezTo>
                    <a:pt x="412851" y="552255"/>
                    <a:pt x="460476" y="562040"/>
                    <a:pt x="498663" y="551735"/>
                  </a:cubicBezTo>
                  <a:cubicBezTo>
                    <a:pt x="510266" y="548618"/>
                    <a:pt x="521956" y="543596"/>
                    <a:pt x="532953" y="537015"/>
                  </a:cubicBezTo>
                  <a:cubicBezTo>
                    <a:pt x="590276" y="529828"/>
                    <a:pt x="649418" y="511211"/>
                    <a:pt x="688384" y="468262"/>
                  </a:cubicBezTo>
                  <a:cubicBezTo>
                    <a:pt x="692280" y="463932"/>
                    <a:pt x="696004" y="459256"/>
                    <a:pt x="699467" y="454320"/>
                  </a:cubicBezTo>
                  <a:cubicBezTo>
                    <a:pt x="700420" y="454494"/>
                    <a:pt x="701372" y="454667"/>
                    <a:pt x="702238" y="454753"/>
                  </a:cubicBezTo>
                  <a:cubicBezTo>
                    <a:pt x="766229" y="463153"/>
                    <a:pt x="833510" y="457438"/>
                    <a:pt x="892305" y="429382"/>
                  </a:cubicBezTo>
                  <a:cubicBezTo>
                    <a:pt x="985477" y="384874"/>
                    <a:pt x="1060292" y="216369"/>
                    <a:pt x="967899" y="136532"/>
                  </a:cubicBezTo>
                  <a:close/>
                  <a:moveTo>
                    <a:pt x="762592" y="199916"/>
                  </a:moveTo>
                  <a:cubicBezTo>
                    <a:pt x="756184" y="198184"/>
                    <a:pt x="754885" y="196366"/>
                    <a:pt x="762592" y="199916"/>
                  </a:cubicBezTo>
                  <a:lnTo>
                    <a:pt x="762592" y="1999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B4EC">
                    <a:alpha val="34000"/>
                  </a:srgbClr>
                </a:gs>
              </a:gsLst>
              <a:lin ang="5400000" scaled="1"/>
            </a:gra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E531A20-1292-0D7D-C888-57750E9B04A6}"/>
                </a:ext>
              </a:extLst>
            </p:cNvPr>
            <p:cNvSpPr/>
            <p:nvPr/>
          </p:nvSpPr>
          <p:spPr>
            <a:xfrm>
              <a:off x="3632561" y="-261684"/>
              <a:ext cx="1834644" cy="1009561"/>
            </a:xfrm>
            <a:custGeom>
              <a:avLst/>
              <a:gdLst>
                <a:gd name="connsiteX0" fmla="*/ 967899 w 1010109"/>
                <a:gd name="connsiteY0" fmla="*/ 136532 h 555839"/>
                <a:gd name="connsiteX1" fmla="*/ 706048 w 1010109"/>
                <a:gd name="connsiteY1" fmla="*/ 95488 h 555839"/>
                <a:gd name="connsiteX2" fmla="*/ 698168 w 1010109"/>
                <a:gd name="connsiteY2" fmla="*/ 79208 h 555839"/>
                <a:gd name="connsiteX3" fmla="*/ 653920 w 1010109"/>
                <a:gd name="connsiteY3" fmla="*/ 52279 h 555839"/>
                <a:gd name="connsiteX4" fmla="*/ 449566 w 1010109"/>
                <a:gd name="connsiteY4" fmla="*/ 5953 h 555839"/>
                <a:gd name="connsiteX5" fmla="*/ 315437 w 1010109"/>
                <a:gd name="connsiteY5" fmla="*/ 72628 h 555839"/>
                <a:gd name="connsiteX6" fmla="*/ 292576 w 1010109"/>
                <a:gd name="connsiteY6" fmla="*/ 110728 h 555839"/>
                <a:gd name="connsiteX7" fmla="*/ 145545 w 1010109"/>
                <a:gd name="connsiteY7" fmla="*/ 127180 h 555839"/>
                <a:gd name="connsiteX8" fmla="*/ 123984 w 1010109"/>
                <a:gd name="connsiteY8" fmla="*/ 138783 h 555839"/>
                <a:gd name="connsiteX9" fmla="*/ 115758 w 1010109"/>
                <a:gd name="connsiteY9" fmla="*/ 143459 h 555839"/>
                <a:gd name="connsiteX10" fmla="*/ 50988 w 1010109"/>
                <a:gd name="connsiteY10" fmla="*/ 173073 h 555839"/>
                <a:gd name="connsiteX11" fmla="*/ 2064 w 1010109"/>
                <a:gd name="connsiteY11" fmla="*/ 280359 h 555839"/>
                <a:gd name="connsiteX12" fmla="*/ 27782 w 1010109"/>
                <a:gd name="connsiteY12" fmla="*/ 394659 h 555839"/>
                <a:gd name="connsiteX13" fmla="*/ 137665 w 1010109"/>
                <a:gd name="connsiteY13" fmla="*/ 450857 h 555839"/>
                <a:gd name="connsiteX14" fmla="*/ 184598 w 1010109"/>
                <a:gd name="connsiteY14" fmla="*/ 452069 h 555839"/>
                <a:gd name="connsiteX15" fmla="*/ 252398 w 1010109"/>
                <a:gd name="connsiteY15" fmla="*/ 459256 h 555839"/>
                <a:gd name="connsiteX16" fmla="*/ 280973 w 1010109"/>
                <a:gd name="connsiteY16" fmla="*/ 456572 h 555839"/>
                <a:gd name="connsiteX17" fmla="*/ 322450 w 1010109"/>
                <a:gd name="connsiteY17" fmla="*/ 504716 h 555839"/>
                <a:gd name="connsiteX18" fmla="*/ 374838 w 1010109"/>
                <a:gd name="connsiteY18" fmla="*/ 530087 h 555839"/>
                <a:gd name="connsiteX19" fmla="*/ 498663 w 1010109"/>
                <a:gd name="connsiteY19" fmla="*/ 551735 h 555839"/>
                <a:gd name="connsiteX20" fmla="*/ 532953 w 1010109"/>
                <a:gd name="connsiteY20" fmla="*/ 537015 h 555839"/>
                <a:gd name="connsiteX21" fmla="*/ 688384 w 1010109"/>
                <a:gd name="connsiteY21" fmla="*/ 468262 h 555839"/>
                <a:gd name="connsiteX22" fmla="*/ 699467 w 1010109"/>
                <a:gd name="connsiteY22" fmla="*/ 454320 h 555839"/>
                <a:gd name="connsiteX23" fmla="*/ 702238 w 1010109"/>
                <a:gd name="connsiteY23" fmla="*/ 454753 h 555839"/>
                <a:gd name="connsiteX24" fmla="*/ 892305 w 1010109"/>
                <a:gd name="connsiteY24" fmla="*/ 429382 h 555839"/>
                <a:gd name="connsiteX25" fmla="*/ 967899 w 1010109"/>
                <a:gd name="connsiteY25" fmla="*/ 136532 h 555839"/>
                <a:gd name="connsiteX26" fmla="*/ 762592 w 1010109"/>
                <a:gd name="connsiteY26" fmla="*/ 199916 h 555839"/>
                <a:gd name="connsiteX27" fmla="*/ 762592 w 1010109"/>
                <a:gd name="connsiteY27" fmla="*/ 199916 h 555839"/>
                <a:gd name="connsiteX28" fmla="*/ 762592 w 1010109"/>
                <a:gd name="connsiteY28" fmla="*/ 199916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0109" h="555839">
                  <a:moveTo>
                    <a:pt x="967899" y="136532"/>
                  </a:moveTo>
                  <a:cubicBezTo>
                    <a:pt x="892911" y="71675"/>
                    <a:pt x="784673" y="46737"/>
                    <a:pt x="706048" y="95488"/>
                  </a:cubicBezTo>
                  <a:cubicBezTo>
                    <a:pt x="703797" y="89859"/>
                    <a:pt x="701286" y="84404"/>
                    <a:pt x="698168" y="79208"/>
                  </a:cubicBezTo>
                  <a:cubicBezTo>
                    <a:pt x="688210" y="62583"/>
                    <a:pt x="672278" y="54530"/>
                    <a:pt x="653920" y="52279"/>
                  </a:cubicBezTo>
                  <a:cubicBezTo>
                    <a:pt x="621189" y="-11192"/>
                    <a:pt x="508708" y="-2706"/>
                    <a:pt x="449566" y="5953"/>
                  </a:cubicBezTo>
                  <a:cubicBezTo>
                    <a:pt x="397438" y="13573"/>
                    <a:pt x="351978" y="34441"/>
                    <a:pt x="315437" y="72628"/>
                  </a:cubicBezTo>
                  <a:cubicBezTo>
                    <a:pt x="305479" y="83019"/>
                    <a:pt x="298032" y="96786"/>
                    <a:pt x="292576" y="110728"/>
                  </a:cubicBezTo>
                  <a:cubicBezTo>
                    <a:pt x="243480" y="95921"/>
                    <a:pt x="191785" y="108563"/>
                    <a:pt x="145545" y="127180"/>
                  </a:cubicBezTo>
                  <a:cubicBezTo>
                    <a:pt x="138185" y="130644"/>
                    <a:pt x="130998" y="134540"/>
                    <a:pt x="123984" y="138783"/>
                  </a:cubicBezTo>
                  <a:cubicBezTo>
                    <a:pt x="120867" y="140515"/>
                    <a:pt x="118182" y="142160"/>
                    <a:pt x="115758" y="143459"/>
                  </a:cubicBezTo>
                  <a:cubicBezTo>
                    <a:pt x="92292" y="150386"/>
                    <a:pt x="71164" y="158786"/>
                    <a:pt x="50988" y="173073"/>
                  </a:cubicBezTo>
                  <a:cubicBezTo>
                    <a:pt x="17910" y="196539"/>
                    <a:pt x="8645" y="242692"/>
                    <a:pt x="2064" y="280359"/>
                  </a:cubicBezTo>
                  <a:cubicBezTo>
                    <a:pt x="-5037" y="320884"/>
                    <a:pt x="6827" y="360542"/>
                    <a:pt x="27782" y="394659"/>
                  </a:cubicBezTo>
                  <a:cubicBezTo>
                    <a:pt x="50468" y="431547"/>
                    <a:pt x="98786" y="442890"/>
                    <a:pt x="137665" y="450857"/>
                  </a:cubicBezTo>
                  <a:cubicBezTo>
                    <a:pt x="152299" y="453887"/>
                    <a:pt x="168232" y="454147"/>
                    <a:pt x="184598" y="452069"/>
                  </a:cubicBezTo>
                  <a:cubicBezTo>
                    <a:pt x="208237" y="457871"/>
                    <a:pt x="232915" y="459862"/>
                    <a:pt x="252398" y="459256"/>
                  </a:cubicBezTo>
                  <a:cubicBezTo>
                    <a:pt x="261923" y="458910"/>
                    <a:pt x="271448" y="457957"/>
                    <a:pt x="280973" y="456572"/>
                  </a:cubicBezTo>
                  <a:cubicBezTo>
                    <a:pt x="290065" y="475102"/>
                    <a:pt x="305652" y="491641"/>
                    <a:pt x="322450" y="504716"/>
                  </a:cubicBezTo>
                  <a:cubicBezTo>
                    <a:pt x="337344" y="516319"/>
                    <a:pt x="355355" y="524459"/>
                    <a:pt x="374838" y="530087"/>
                  </a:cubicBezTo>
                  <a:cubicBezTo>
                    <a:pt x="412851" y="552255"/>
                    <a:pt x="460476" y="562040"/>
                    <a:pt x="498663" y="551735"/>
                  </a:cubicBezTo>
                  <a:cubicBezTo>
                    <a:pt x="510266" y="548618"/>
                    <a:pt x="521956" y="543596"/>
                    <a:pt x="532953" y="537015"/>
                  </a:cubicBezTo>
                  <a:cubicBezTo>
                    <a:pt x="590276" y="529828"/>
                    <a:pt x="649418" y="511211"/>
                    <a:pt x="688384" y="468262"/>
                  </a:cubicBezTo>
                  <a:cubicBezTo>
                    <a:pt x="692280" y="463932"/>
                    <a:pt x="696004" y="459256"/>
                    <a:pt x="699467" y="454320"/>
                  </a:cubicBezTo>
                  <a:cubicBezTo>
                    <a:pt x="700420" y="454494"/>
                    <a:pt x="701372" y="454667"/>
                    <a:pt x="702238" y="454753"/>
                  </a:cubicBezTo>
                  <a:cubicBezTo>
                    <a:pt x="766229" y="463153"/>
                    <a:pt x="833510" y="457438"/>
                    <a:pt x="892305" y="429382"/>
                  </a:cubicBezTo>
                  <a:cubicBezTo>
                    <a:pt x="985477" y="384874"/>
                    <a:pt x="1060292" y="216369"/>
                    <a:pt x="967899" y="136532"/>
                  </a:cubicBezTo>
                  <a:close/>
                  <a:moveTo>
                    <a:pt x="762592" y="199916"/>
                  </a:moveTo>
                  <a:cubicBezTo>
                    <a:pt x="756184" y="198184"/>
                    <a:pt x="754885" y="196366"/>
                    <a:pt x="762592" y="199916"/>
                  </a:cubicBezTo>
                  <a:lnTo>
                    <a:pt x="762592" y="1999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B4EC">
                    <a:alpha val="34000"/>
                  </a:srgbClr>
                </a:gs>
              </a:gsLst>
              <a:lin ang="5400000" scaled="1"/>
            </a:gra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A0E2177-7E86-5B4C-E3F8-6F858C98C744}"/>
                </a:ext>
              </a:extLst>
            </p:cNvPr>
            <p:cNvSpPr/>
            <p:nvPr/>
          </p:nvSpPr>
          <p:spPr>
            <a:xfrm>
              <a:off x="1986807" y="596309"/>
              <a:ext cx="1834644" cy="1009561"/>
            </a:xfrm>
            <a:custGeom>
              <a:avLst/>
              <a:gdLst>
                <a:gd name="connsiteX0" fmla="*/ 967899 w 1010109"/>
                <a:gd name="connsiteY0" fmla="*/ 136532 h 555839"/>
                <a:gd name="connsiteX1" fmla="*/ 706048 w 1010109"/>
                <a:gd name="connsiteY1" fmla="*/ 95488 h 555839"/>
                <a:gd name="connsiteX2" fmla="*/ 698168 w 1010109"/>
                <a:gd name="connsiteY2" fmla="*/ 79208 h 555839"/>
                <a:gd name="connsiteX3" fmla="*/ 653920 w 1010109"/>
                <a:gd name="connsiteY3" fmla="*/ 52279 h 555839"/>
                <a:gd name="connsiteX4" fmla="*/ 449566 w 1010109"/>
                <a:gd name="connsiteY4" fmla="*/ 5953 h 555839"/>
                <a:gd name="connsiteX5" fmla="*/ 315437 w 1010109"/>
                <a:gd name="connsiteY5" fmla="*/ 72628 h 555839"/>
                <a:gd name="connsiteX6" fmla="*/ 292576 w 1010109"/>
                <a:gd name="connsiteY6" fmla="*/ 110728 h 555839"/>
                <a:gd name="connsiteX7" fmla="*/ 145545 w 1010109"/>
                <a:gd name="connsiteY7" fmla="*/ 127180 h 555839"/>
                <a:gd name="connsiteX8" fmla="*/ 123984 w 1010109"/>
                <a:gd name="connsiteY8" fmla="*/ 138783 h 555839"/>
                <a:gd name="connsiteX9" fmla="*/ 115758 w 1010109"/>
                <a:gd name="connsiteY9" fmla="*/ 143459 h 555839"/>
                <a:gd name="connsiteX10" fmla="*/ 50988 w 1010109"/>
                <a:gd name="connsiteY10" fmla="*/ 173073 h 555839"/>
                <a:gd name="connsiteX11" fmla="*/ 2064 w 1010109"/>
                <a:gd name="connsiteY11" fmla="*/ 280359 h 555839"/>
                <a:gd name="connsiteX12" fmla="*/ 27782 w 1010109"/>
                <a:gd name="connsiteY12" fmla="*/ 394659 h 555839"/>
                <a:gd name="connsiteX13" fmla="*/ 137665 w 1010109"/>
                <a:gd name="connsiteY13" fmla="*/ 450857 h 555839"/>
                <a:gd name="connsiteX14" fmla="*/ 184598 w 1010109"/>
                <a:gd name="connsiteY14" fmla="*/ 452069 h 555839"/>
                <a:gd name="connsiteX15" fmla="*/ 252398 w 1010109"/>
                <a:gd name="connsiteY15" fmla="*/ 459256 h 555839"/>
                <a:gd name="connsiteX16" fmla="*/ 280973 w 1010109"/>
                <a:gd name="connsiteY16" fmla="*/ 456572 h 555839"/>
                <a:gd name="connsiteX17" fmla="*/ 322450 w 1010109"/>
                <a:gd name="connsiteY17" fmla="*/ 504716 h 555839"/>
                <a:gd name="connsiteX18" fmla="*/ 374838 w 1010109"/>
                <a:gd name="connsiteY18" fmla="*/ 530087 h 555839"/>
                <a:gd name="connsiteX19" fmla="*/ 498663 w 1010109"/>
                <a:gd name="connsiteY19" fmla="*/ 551735 h 555839"/>
                <a:gd name="connsiteX20" fmla="*/ 532953 w 1010109"/>
                <a:gd name="connsiteY20" fmla="*/ 537015 h 555839"/>
                <a:gd name="connsiteX21" fmla="*/ 688384 w 1010109"/>
                <a:gd name="connsiteY21" fmla="*/ 468262 h 555839"/>
                <a:gd name="connsiteX22" fmla="*/ 699467 w 1010109"/>
                <a:gd name="connsiteY22" fmla="*/ 454320 h 555839"/>
                <a:gd name="connsiteX23" fmla="*/ 702238 w 1010109"/>
                <a:gd name="connsiteY23" fmla="*/ 454753 h 555839"/>
                <a:gd name="connsiteX24" fmla="*/ 892305 w 1010109"/>
                <a:gd name="connsiteY24" fmla="*/ 429382 h 555839"/>
                <a:gd name="connsiteX25" fmla="*/ 967899 w 1010109"/>
                <a:gd name="connsiteY25" fmla="*/ 136532 h 555839"/>
                <a:gd name="connsiteX26" fmla="*/ 762592 w 1010109"/>
                <a:gd name="connsiteY26" fmla="*/ 199916 h 555839"/>
                <a:gd name="connsiteX27" fmla="*/ 762592 w 1010109"/>
                <a:gd name="connsiteY27" fmla="*/ 199916 h 555839"/>
                <a:gd name="connsiteX28" fmla="*/ 762592 w 1010109"/>
                <a:gd name="connsiteY28" fmla="*/ 199916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0109" h="555839">
                  <a:moveTo>
                    <a:pt x="967899" y="136532"/>
                  </a:moveTo>
                  <a:cubicBezTo>
                    <a:pt x="892911" y="71675"/>
                    <a:pt x="784673" y="46737"/>
                    <a:pt x="706048" y="95488"/>
                  </a:cubicBezTo>
                  <a:cubicBezTo>
                    <a:pt x="703797" y="89859"/>
                    <a:pt x="701286" y="84404"/>
                    <a:pt x="698168" y="79208"/>
                  </a:cubicBezTo>
                  <a:cubicBezTo>
                    <a:pt x="688210" y="62583"/>
                    <a:pt x="672278" y="54530"/>
                    <a:pt x="653920" y="52279"/>
                  </a:cubicBezTo>
                  <a:cubicBezTo>
                    <a:pt x="621189" y="-11192"/>
                    <a:pt x="508708" y="-2706"/>
                    <a:pt x="449566" y="5953"/>
                  </a:cubicBezTo>
                  <a:cubicBezTo>
                    <a:pt x="397438" y="13573"/>
                    <a:pt x="351978" y="34441"/>
                    <a:pt x="315437" y="72628"/>
                  </a:cubicBezTo>
                  <a:cubicBezTo>
                    <a:pt x="305479" y="83019"/>
                    <a:pt x="298032" y="96786"/>
                    <a:pt x="292576" y="110728"/>
                  </a:cubicBezTo>
                  <a:cubicBezTo>
                    <a:pt x="243480" y="95921"/>
                    <a:pt x="191785" y="108563"/>
                    <a:pt x="145545" y="127180"/>
                  </a:cubicBezTo>
                  <a:cubicBezTo>
                    <a:pt x="138185" y="130644"/>
                    <a:pt x="130998" y="134540"/>
                    <a:pt x="123984" y="138783"/>
                  </a:cubicBezTo>
                  <a:cubicBezTo>
                    <a:pt x="120867" y="140515"/>
                    <a:pt x="118182" y="142160"/>
                    <a:pt x="115758" y="143459"/>
                  </a:cubicBezTo>
                  <a:cubicBezTo>
                    <a:pt x="92292" y="150386"/>
                    <a:pt x="71164" y="158786"/>
                    <a:pt x="50988" y="173073"/>
                  </a:cubicBezTo>
                  <a:cubicBezTo>
                    <a:pt x="17910" y="196539"/>
                    <a:pt x="8645" y="242692"/>
                    <a:pt x="2064" y="280359"/>
                  </a:cubicBezTo>
                  <a:cubicBezTo>
                    <a:pt x="-5037" y="320884"/>
                    <a:pt x="6827" y="360542"/>
                    <a:pt x="27782" y="394659"/>
                  </a:cubicBezTo>
                  <a:cubicBezTo>
                    <a:pt x="50468" y="431547"/>
                    <a:pt x="98786" y="442890"/>
                    <a:pt x="137665" y="450857"/>
                  </a:cubicBezTo>
                  <a:cubicBezTo>
                    <a:pt x="152299" y="453887"/>
                    <a:pt x="168232" y="454147"/>
                    <a:pt x="184598" y="452069"/>
                  </a:cubicBezTo>
                  <a:cubicBezTo>
                    <a:pt x="208237" y="457871"/>
                    <a:pt x="232915" y="459862"/>
                    <a:pt x="252398" y="459256"/>
                  </a:cubicBezTo>
                  <a:cubicBezTo>
                    <a:pt x="261923" y="458910"/>
                    <a:pt x="271448" y="457957"/>
                    <a:pt x="280973" y="456572"/>
                  </a:cubicBezTo>
                  <a:cubicBezTo>
                    <a:pt x="290065" y="475102"/>
                    <a:pt x="305652" y="491641"/>
                    <a:pt x="322450" y="504716"/>
                  </a:cubicBezTo>
                  <a:cubicBezTo>
                    <a:pt x="337344" y="516319"/>
                    <a:pt x="355355" y="524459"/>
                    <a:pt x="374838" y="530087"/>
                  </a:cubicBezTo>
                  <a:cubicBezTo>
                    <a:pt x="412851" y="552255"/>
                    <a:pt x="460476" y="562040"/>
                    <a:pt x="498663" y="551735"/>
                  </a:cubicBezTo>
                  <a:cubicBezTo>
                    <a:pt x="510266" y="548618"/>
                    <a:pt x="521956" y="543596"/>
                    <a:pt x="532953" y="537015"/>
                  </a:cubicBezTo>
                  <a:cubicBezTo>
                    <a:pt x="590276" y="529828"/>
                    <a:pt x="649418" y="511211"/>
                    <a:pt x="688384" y="468262"/>
                  </a:cubicBezTo>
                  <a:cubicBezTo>
                    <a:pt x="692280" y="463932"/>
                    <a:pt x="696004" y="459256"/>
                    <a:pt x="699467" y="454320"/>
                  </a:cubicBezTo>
                  <a:cubicBezTo>
                    <a:pt x="700420" y="454494"/>
                    <a:pt x="701372" y="454667"/>
                    <a:pt x="702238" y="454753"/>
                  </a:cubicBezTo>
                  <a:cubicBezTo>
                    <a:pt x="766229" y="463153"/>
                    <a:pt x="833510" y="457438"/>
                    <a:pt x="892305" y="429382"/>
                  </a:cubicBezTo>
                  <a:cubicBezTo>
                    <a:pt x="985477" y="384874"/>
                    <a:pt x="1060292" y="216369"/>
                    <a:pt x="967899" y="136532"/>
                  </a:cubicBezTo>
                  <a:close/>
                  <a:moveTo>
                    <a:pt x="762592" y="199916"/>
                  </a:moveTo>
                  <a:cubicBezTo>
                    <a:pt x="756184" y="198184"/>
                    <a:pt x="754885" y="196366"/>
                    <a:pt x="762592" y="199916"/>
                  </a:cubicBezTo>
                  <a:lnTo>
                    <a:pt x="762592" y="1999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B4EC">
                    <a:alpha val="34000"/>
                  </a:srgbClr>
                </a:gs>
              </a:gsLst>
              <a:lin ang="5400000" scaled="1"/>
            </a:gra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FA4A4BD-6FAF-ABCE-61F5-04BE7E2647FD}"/>
              </a:ext>
            </a:extLst>
          </p:cNvPr>
          <p:cNvSpPr/>
          <p:nvPr userDrawn="1"/>
        </p:nvSpPr>
        <p:spPr>
          <a:xfrm flipH="1">
            <a:off x="0" y="5385482"/>
            <a:ext cx="12192000" cy="1472518"/>
          </a:xfrm>
          <a:custGeom>
            <a:avLst/>
            <a:gdLst>
              <a:gd name="connsiteX0" fmla="*/ 0 w 12192000"/>
              <a:gd name="connsiteY0" fmla="*/ 0 h 1472518"/>
              <a:gd name="connsiteX1" fmla="*/ 233297 w 12192000"/>
              <a:gd name="connsiteY1" fmla="*/ 88483 h 1472518"/>
              <a:gd name="connsiteX2" fmla="*/ 1847850 w 12192000"/>
              <a:gd name="connsiteY2" fmla="*/ 441903 h 1472518"/>
              <a:gd name="connsiteX3" fmla="*/ 5410200 w 12192000"/>
              <a:gd name="connsiteY3" fmla="*/ 194253 h 1472518"/>
              <a:gd name="connsiteX4" fmla="*/ 8572500 w 12192000"/>
              <a:gd name="connsiteY4" fmla="*/ 1356303 h 1472518"/>
              <a:gd name="connsiteX5" fmla="*/ 10953750 w 12192000"/>
              <a:gd name="connsiteY5" fmla="*/ 1089603 h 1472518"/>
              <a:gd name="connsiteX6" fmla="*/ 11989594 w 12192000"/>
              <a:gd name="connsiteY6" fmla="*/ 1242598 h 1472518"/>
              <a:gd name="connsiteX7" fmla="*/ 12192000 w 12192000"/>
              <a:gd name="connsiteY7" fmla="*/ 1295521 h 1472518"/>
              <a:gd name="connsiteX8" fmla="*/ 12192000 w 12192000"/>
              <a:gd name="connsiteY8" fmla="*/ 1472518 h 1472518"/>
              <a:gd name="connsiteX9" fmla="*/ 0 w 12192000"/>
              <a:gd name="connsiteY9" fmla="*/ 1472518 h 147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72518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472518"/>
                </a:lnTo>
                <a:lnTo>
                  <a:pt x="0" y="1472518"/>
                </a:lnTo>
                <a:close/>
              </a:path>
            </a:pathLst>
          </a:custGeom>
          <a:solidFill>
            <a:srgbClr val="E5F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67053CA-940E-9EF4-C287-6FDB92F6F633}"/>
              </a:ext>
            </a:extLst>
          </p:cNvPr>
          <p:cNvGrpSpPr/>
          <p:nvPr userDrawn="1"/>
        </p:nvGrpSpPr>
        <p:grpSpPr>
          <a:xfrm>
            <a:off x="9113576" y="-613775"/>
            <a:ext cx="1855588" cy="1146213"/>
            <a:chOff x="7087452" y="2484261"/>
            <a:chExt cx="1129730" cy="69784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A9BC308-1FB7-D5CA-EF47-F6A17E575482}"/>
                </a:ext>
              </a:extLst>
            </p:cNvPr>
            <p:cNvSpPr/>
            <p:nvPr/>
          </p:nvSpPr>
          <p:spPr>
            <a:xfrm>
              <a:off x="7087452" y="2484261"/>
              <a:ext cx="1129730" cy="665728"/>
            </a:xfrm>
            <a:custGeom>
              <a:avLst/>
              <a:gdLst>
                <a:gd name="connsiteX0" fmla="*/ 437632 w 528531"/>
                <a:gd name="connsiteY0" fmla="*/ 75907 h 311453"/>
                <a:gd name="connsiteX1" fmla="*/ 432264 w 528531"/>
                <a:gd name="connsiteY1" fmla="*/ 48804 h 311453"/>
                <a:gd name="connsiteX2" fmla="*/ 343508 w 528531"/>
                <a:gd name="connsiteY2" fmla="*/ 3604 h 311453"/>
                <a:gd name="connsiteX3" fmla="*/ 297355 w 528531"/>
                <a:gd name="connsiteY3" fmla="*/ 41357 h 311453"/>
                <a:gd name="connsiteX4" fmla="*/ 285752 w 528531"/>
                <a:gd name="connsiteY4" fmla="*/ 76340 h 311453"/>
                <a:gd name="connsiteX5" fmla="*/ 278132 w 528531"/>
                <a:gd name="connsiteY5" fmla="*/ 79024 h 311453"/>
                <a:gd name="connsiteX6" fmla="*/ 273369 w 528531"/>
                <a:gd name="connsiteY6" fmla="*/ 81189 h 311453"/>
                <a:gd name="connsiteX7" fmla="*/ 254319 w 528531"/>
                <a:gd name="connsiteY7" fmla="*/ 80756 h 311453"/>
                <a:gd name="connsiteX8" fmla="*/ 242976 w 528531"/>
                <a:gd name="connsiteY8" fmla="*/ 82575 h 311453"/>
                <a:gd name="connsiteX9" fmla="*/ 89450 w 528531"/>
                <a:gd name="connsiteY9" fmla="*/ 58069 h 311453"/>
                <a:gd name="connsiteX10" fmla="*/ 69101 w 528531"/>
                <a:gd name="connsiteY10" fmla="*/ 83960 h 311453"/>
                <a:gd name="connsiteX11" fmla="*/ 68668 w 528531"/>
                <a:gd name="connsiteY11" fmla="*/ 85345 h 311453"/>
                <a:gd name="connsiteX12" fmla="*/ 51523 w 528531"/>
                <a:gd name="connsiteY12" fmla="*/ 91840 h 311453"/>
                <a:gd name="connsiteX13" fmla="*/ 1474 w 528531"/>
                <a:gd name="connsiteY13" fmla="*/ 139465 h 311453"/>
                <a:gd name="connsiteX14" fmla="*/ 43470 w 528531"/>
                <a:gd name="connsiteY14" fmla="*/ 196961 h 311453"/>
                <a:gd name="connsiteX15" fmla="*/ 99755 w 528531"/>
                <a:gd name="connsiteY15" fmla="*/ 206053 h 311453"/>
                <a:gd name="connsiteX16" fmla="*/ 125472 w 528531"/>
                <a:gd name="connsiteY16" fmla="*/ 216704 h 311453"/>
                <a:gd name="connsiteX17" fmla="*/ 97936 w 528531"/>
                <a:gd name="connsiteY17" fmla="*/ 266580 h 311453"/>
                <a:gd name="connsiteX18" fmla="*/ 149458 w 528531"/>
                <a:gd name="connsiteY18" fmla="*/ 294809 h 311453"/>
                <a:gd name="connsiteX19" fmla="*/ 221934 w 528531"/>
                <a:gd name="connsiteY19" fmla="*/ 267533 h 311453"/>
                <a:gd name="connsiteX20" fmla="*/ 238993 w 528531"/>
                <a:gd name="connsiteY20" fmla="*/ 293250 h 311453"/>
                <a:gd name="connsiteX21" fmla="*/ 327489 w 528531"/>
                <a:gd name="connsiteY21" fmla="*/ 308057 h 311453"/>
                <a:gd name="connsiteX22" fmla="*/ 394943 w 528531"/>
                <a:gd name="connsiteY22" fmla="*/ 257315 h 311453"/>
                <a:gd name="connsiteX23" fmla="*/ 399619 w 528531"/>
                <a:gd name="connsiteY23" fmla="*/ 247877 h 311453"/>
                <a:gd name="connsiteX24" fmla="*/ 404988 w 528531"/>
                <a:gd name="connsiteY24" fmla="*/ 251427 h 311453"/>
                <a:gd name="connsiteX25" fmla="*/ 528380 w 528531"/>
                <a:gd name="connsiteY25" fmla="*/ 147171 h 311453"/>
                <a:gd name="connsiteX26" fmla="*/ 437632 w 528531"/>
                <a:gd name="connsiteY26" fmla="*/ 75907 h 311453"/>
                <a:gd name="connsiteX27" fmla="*/ 310690 w 528531"/>
                <a:gd name="connsiteY27" fmla="*/ 240776 h 311453"/>
                <a:gd name="connsiteX28" fmla="*/ 310170 w 528531"/>
                <a:gd name="connsiteY28" fmla="*/ 240343 h 311453"/>
                <a:gd name="connsiteX29" fmla="*/ 307400 w 528531"/>
                <a:gd name="connsiteY29" fmla="*/ 230818 h 311453"/>
                <a:gd name="connsiteX30" fmla="*/ 309478 w 528531"/>
                <a:gd name="connsiteY30" fmla="*/ 230299 h 311453"/>
                <a:gd name="connsiteX31" fmla="*/ 310690 w 528531"/>
                <a:gd name="connsiteY31" fmla="*/ 240776 h 31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8531" h="311453">
                  <a:moveTo>
                    <a:pt x="437632" y="75907"/>
                  </a:moveTo>
                  <a:cubicBezTo>
                    <a:pt x="437979" y="66988"/>
                    <a:pt x="436420" y="57896"/>
                    <a:pt x="432264" y="48804"/>
                  </a:cubicBezTo>
                  <a:cubicBezTo>
                    <a:pt x="414859" y="10791"/>
                    <a:pt x="384119" y="-8519"/>
                    <a:pt x="343508" y="3604"/>
                  </a:cubicBezTo>
                  <a:cubicBezTo>
                    <a:pt x="322639" y="9838"/>
                    <a:pt x="306274" y="21008"/>
                    <a:pt x="297355" y="41357"/>
                  </a:cubicBezTo>
                  <a:cubicBezTo>
                    <a:pt x="292419" y="52614"/>
                    <a:pt x="290428" y="65083"/>
                    <a:pt x="285752" y="76340"/>
                  </a:cubicBezTo>
                  <a:cubicBezTo>
                    <a:pt x="283241" y="77206"/>
                    <a:pt x="280643" y="78072"/>
                    <a:pt x="278132" y="79024"/>
                  </a:cubicBezTo>
                  <a:cubicBezTo>
                    <a:pt x="276487" y="79717"/>
                    <a:pt x="274928" y="80496"/>
                    <a:pt x="273369" y="81189"/>
                  </a:cubicBezTo>
                  <a:cubicBezTo>
                    <a:pt x="266875" y="80150"/>
                    <a:pt x="259948" y="80150"/>
                    <a:pt x="254319" y="80756"/>
                  </a:cubicBezTo>
                  <a:cubicBezTo>
                    <a:pt x="250423" y="81189"/>
                    <a:pt x="246699" y="81795"/>
                    <a:pt x="242976" y="82575"/>
                  </a:cubicBezTo>
                  <a:cubicBezTo>
                    <a:pt x="199247" y="42396"/>
                    <a:pt x="143483" y="25424"/>
                    <a:pt x="89450" y="58069"/>
                  </a:cubicBezTo>
                  <a:cubicBezTo>
                    <a:pt x="78453" y="64737"/>
                    <a:pt x="74210" y="72790"/>
                    <a:pt x="69101" y="83960"/>
                  </a:cubicBezTo>
                  <a:cubicBezTo>
                    <a:pt x="79579" y="81189"/>
                    <a:pt x="79492" y="81622"/>
                    <a:pt x="68668" y="85345"/>
                  </a:cubicBezTo>
                  <a:cubicBezTo>
                    <a:pt x="62867" y="87337"/>
                    <a:pt x="57152" y="89502"/>
                    <a:pt x="51523" y="91840"/>
                  </a:cubicBezTo>
                  <a:cubicBezTo>
                    <a:pt x="28577" y="100932"/>
                    <a:pt x="9700" y="115998"/>
                    <a:pt x="1474" y="139465"/>
                  </a:cubicBezTo>
                  <a:cubicBezTo>
                    <a:pt x="-7445" y="164749"/>
                    <a:pt x="26325" y="186916"/>
                    <a:pt x="43470" y="196961"/>
                  </a:cubicBezTo>
                  <a:cubicBezTo>
                    <a:pt x="60356" y="206746"/>
                    <a:pt x="80358" y="208391"/>
                    <a:pt x="99755" y="206053"/>
                  </a:cubicBezTo>
                  <a:cubicBezTo>
                    <a:pt x="105989" y="212980"/>
                    <a:pt x="115341" y="215665"/>
                    <a:pt x="125472" y="216704"/>
                  </a:cubicBezTo>
                  <a:cubicBezTo>
                    <a:pt x="118285" y="229866"/>
                    <a:pt x="98283" y="256882"/>
                    <a:pt x="97936" y="266580"/>
                  </a:cubicBezTo>
                  <a:cubicBezTo>
                    <a:pt x="97070" y="292817"/>
                    <a:pt x="129455" y="297233"/>
                    <a:pt x="149458" y="294809"/>
                  </a:cubicBezTo>
                  <a:cubicBezTo>
                    <a:pt x="175262" y="291692"/>
                    <a:pt x="200460" y="282340"/>
                    <a:pt x="221934" y="267533"/>
                  </a:cubicBezTo>
                  <a:cubicBezTo>
                    <a:pt x="227043" y="279222"/>
                    <a:pt x="233624" y="289960"/>
                    <a:pt x="238993" y="293250"/>
                  </a:cubicBezTo>
                  <a:cubicBezTo>
                    <a:pt x="265576" y="309096"/>
                    <a:pt x="297009" y="316197"/>
                    <a:pt x="327489" y="308057"/>
                  </a:cubicBezTo>
                  <a:cubicBezTo>
                    <a:pt x="357363" y="300091"/>
                    <a:pt x="379357" y="283898"/>
                    <a:pt x="394943" y="257315"/>
                  </a:cubicBezTo>
                  <a:cubicBezTo>
                    <a:pt x="396848" y="254024"/>
                    <a:pt x="398320" y="250907"/>
                    <a:pt x="399619" y="247877"/>
                  </a:cubicBezTo>
                  <a:cubicBezTo>
                    <a:pt x="401264" y="249262"/>
                    <a:pt x="403083" y="250561"/>
                    <a:pt x="404988" y="251427"/>
                  </a:cubicBezTo>
                  <a:cubicBezTo>
                    <a:pt x="466640" y="281214"/>
                    <a:pt x="525176" y="199212"/>
                    <a:pt x="528380" y="147171"/>
                  </a:cubicBezTo>
                  <a:cubicBezTo>
                    <a:pt x="531583" y="95130"/>
                    <a:pt x="483612" y="72443"/>
                    <a:pt x="437632" y="75907"/>
                  </a:cubicBezTo>
                  <a:close/>
                  <a:moveTo>
                    <a:pt x="310690" y="240776"/>
                  </a:moveTo>
                  <a:cubicBezTo>
                    <a:pt x="310517" y="240603"/>
                    <a:pt x="310344" y="240516"/>
                    <a:pt x="310170" y="240343"/>
                  </a:cubicBezTo>
                  <a:cubicBezTo>
                    <a:pt x="308872" y="237399"/>
                    <a:pt x="308092" y="234195"/>
                    <a:pt x="307400" y="230818"/>
                  </a:cubicBezTo>
                  <a:cubicBezTo>
                    <a:pt x="308092" y="230645"/>
                    <a:pt x="308785" y="230472"/>
                    <a:pt x="309478" y="230299"/>
                  </a:cubicBezTo>
                  <a:cubicBezTo>
                    <a:pt x="310170" y="233849"/>
                    <a:pt x="310603" y="237226"/>
                    <a:pt x="310690" y="240776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48F2268-D841-D29C-F23B-1D6C20F2111B}"/>
                </a:ext>
              </a:extLst>
            </p:cNvPr>
            <p:cNvSpPr/>
            <p:nvPr/>
          </p:nvSpPr>
          <p:spPr>
            <a:xfrm>
              <a:off x="7190067" y="2625487"/>
              <a:ext cx="403716" cy="300125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7B2F746-AD65-842B-880F-9E8D8F6EE4FB}"/>
                </a:ext>
              </a:extLst>
            </p:cNvPr>
            <p:cNvSpPr/>
            <p:nvPr/>
          </p:nvSpPr>
          <p:spPr>
            <a:xfrm>
              <a:off x="7329752" y="2924413"/>
              <a:ext cx="561921" cy="218819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7DE6C1F-2A45-A3E1-F97F-80C8171352E1}"/>
                </a:ext>
              </a:extLst>
            </p:cNvPr>
            <p:cNvSpPr/>
            <p:nvPr/>
          </p:nvSpPr>
          <p:spPr>
            <a:xfrm>
              <a:off x="7897277" y="2698376"/>
              <a:ext cx="286757" cy="331420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350D78A-2DEA-85AF-657D-D90FFC64A4F1}"/>
                </a:ext>
              </a:extLst>
            </p:cNvPr>
            <p:cNvSpPr/>
            <p:nvPr/>
          </p:nvSpPr>
          <p:spPr>
            <a:xfrm>
              <a:off x="7667335" y="2532461"/>
              <a:ext cx="321308" cy="190893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E229913-CCB9-6C6E-69E0-A6E0F954EA10}"/>
                </a:ext>
              </a:extLst>
            </p:cNvPr>
            <p:cNvSpPr/>
            <p:nvPr/>
          </p:nvSpPr>
          <p:spPr>
            <a:xfrm>
              <a:off x="7160084" y="2506365"/>
              <a:ext cx="1050134" cy="675740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5634E7A-5517-489B-6482-D1677115EAE1}"/>
              </a:ext>
            </a:extLst>
          </p:cNvPr>
          <p:cNvGrpSpPr/>
          <p:nvPr userDrawn="1"/>
        </p:nvGrpSpPr>
        <p:grpSpPr>
          <a:xfrm>
            <a:off x="11485537" y="2596374"/>
            <a:ext cx="1242293" cy="769319"/>
            <a:chOff x="10424016" y="3020885"/>
            <a:chExt cx="960943" cy="595086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87347EC-951E-5E9D-16DF-E27954FC4A21}"/>
                </a:ext>
              </a:extLst>
            </p:cNvPr>
            <p:cNvSpPr/>
            <p:nvPr/>
          </p:nvSpPr>
          <p:spPr>
            <a:xfrm>
              <a:off x="10424016" y="3020885"/>
              <a:ext cx="960943" cy="591023"/>
            </a:xfrm>
            <a:custGeom>
              <a:avLst/>
              <a:gdLst>
                <a:gd name="connsiteX0" fmla="*/ 439713 w 449566"/>
                <a:gd name="connsiteY0" fmla="*/ 83846 h 276503"/>
                <a:gd name="connsiteX1" fmla="*/ 389490 w 449566"/>
                <a:gd name="connsiteY1" fmla="*/ 69386 h 276503"/>
                <a:gd name="connsiteX2" fmla="*/ 324201 w 449566"/>
                <a:gd name="connsiteY2" fmla="*/ 91986 h 276503"/>
                <a:gd name="connsiteX3" fmla="*/ 326452 w 449566"/>
                <a:gd name="connsiteY3" fmla="*/ 50682 h 276503"/>
                <a:gd name="connsiteX4" fmla="*/ 251897 w 449566"/>
                <a:gd name="connsiteY4" fmla="*/ 3317 h 276503"/>
                <a:gd name="connsiteX5" fmla="*/ 189725 w 449566"/>
                <a:gd name="connsiteY5" fmla="*/ 49557 h 276503"/>
                <a:gd name="connsiteX6" fmla="*/ 120279 w 449566"/>
                <a:gd name="connsiteY6" fmla="*/ 52241 h 276503"/>
                <a:gd name="connsiteX7" fmla="*/ 113005 w 449566"/>
                <a:gd name="connsiteY7" fmla="*/ 52674 h 276503"/>
                <a:gd name="connsiteX8" fmla="*/ 64601 w 449566"/>
                <a:gd name="connsiteY8" fmla="*/ 65143 h 276503"/>
                <a:gd name="connsiteX9" fmla="*/ 5892 w 449566"/>
                <a:gd name="connsiteY9" fmla="*/ 174421 h 276503"/>
                <a:gd name="connsiteX10" fmla="*/ 133787 w 449566"/>
                <a:gd name="connsiteY10" fmla="*/ 221007 h 276503"/>
                <a:gd name="connsiteX11" fmla="*/ 149547 w 449566"/>
                <a:gd name="connsiteY11" fmla="*/ 259453 h 276503"/>
                <a:gd name="connsiteX12" fmla="*/ 227219 w 449566"/>
                <a:gd name="connsiteY12" fmla="*/ 269931 h 276503"/>
                <a:gd name="connsiteX13" fmla="*/ 263933 w 449566"/>
                <a:gd name="connsiteY13" fmla="*/ 254517 h 276503"/>
                <a:gd name="connsiteX14" fmla="*/ 270168 w 449566"/>
                <a:gd name="connsiteY14" fmla="*/ 257028 h 276503"/>
                <a:gd name="connsiteX15" fmla="*/ 366024 w 449566"/>
                <a:gd name="connsiteY15" fmla="*/ 265514 h 276503"/>
                <a:gd name="connsiteX16" fmla="*/ 408714 w 449566"/>
                <a:gd name="connsiteY16" fmla="*/ 207845 h 276503"/>
                <a:gd name="connsiteX17" fmla="*/ 388191 w 449566"/>
                <a:gd name="connsiteY17" fmla="*/ 177538 h 276503"/>
                <a:gd name="connsiteX18" fmla="*/ 417979 w 449566"/>
                <a:gd name="connsiteY18" fmla="*/ 165242 h 276503"/>
                <a:gd name="connsiteX19" fmla="*/ 448892 w 449566"/>
                <a:gd name="connsiteY19" fmla="*/ 126622 h 276503"/>
                <a:gd name="connsiteX20" fmla="*/ 439713 w 449566"/>
                <a:gd name="connsiteY20" fmla="*/ 83846 h 276503"/>
                <a:gd name="connsiteX21" fmla="*/ 102008 w 449566"/>
                <a:gd name="connsiteY21" fmla="*/ 151301 h 276503"/>
                <a:gd name="connsiteX22" fmla="*/ 100190 w 449566"/>
                <a:gd name="connsiteY22" fmla="*/ 156150 h 276503"/>
                <a:gd name="connsiteX23" fmla="*/ 102008 w 449566"/>
                <a:gd name="connsiteY23" fmla="*/ 151301 h 276503"/>
                <a:gd name="connsiteX24" fmla="*/ 191803 w 449566"/>
                <a:gd name="connsiteY24" fmla="*/ 252526 h 276503"/>
                <a:gd name="connsiteX25" fmla="*/ 191803 w 449566"/>
                <a:gd name="connsiteY25" fmla="*/ 252526 h 276503"/>
                <a:gd name="connsiteX26" fmla="*/ 191803 w 449566"/>
                <a:gd name="connsiteY26" fmla="*/ 252526 h 276503"/>
                <a:gd name="connsiteX27" fmla="*/ 315628 w 449566"/>
                <a:gd name="connsiteY27" fmla="*/ 231311 h 276503"/>
                <a:gd name="connsiteX28" fmla="*/ 318226 w 449566"/>
                <a:gd name="connsiteY28" fmla="*/ 235207 h 276503"/>
                <a:gd name="connsiteX29" fmla="*/ 320910 w 449566"/>
                <a:gd name="connsiteY29" fmla="*/ 241442 h 276503"/>
                <a:gd name="connsiteX30" fmla="*/ 315628 w 449566"/>
                <a:gd name="connsiteY30" fmla="*/ 231311 h 27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9566" h="276503">
                  <a:moveTo>
                    <a:pt x="439713" y="83846"/>
                  </a:moveTo>
                  <a:cubicBezTo>
                    <a:pt x="428543" y="67654"/>
                    <a:pt x="406809" y="68260"/>
                    <a:pt x="389490" y="69386"/>
                  </a:cubicBezTo>
                  <a:cubicBezTo>
                    <a:pt x="368968" y="70771"/>
                    <a:pt x="341952" y="77872"/>
                    <a:pt x="324201" y="91986"/>
                  </a:cubicBezTo>
                  <a:cubicBezTo>
                    <a:pt x="326106" y="78478"/>
                    <a:pt x="327578" y="64797"/>
                    <a:pt x="326452" y="50682"/>
                  </a:cubicBezTo>
                  <a:cubicBezTo>
                    <a:pt x="323594" y="13881"/>
                    <a:pt x="286707" y="-8892"/>
                    <a:pt x="251897" y="3317"/>
                  </a:cubicBezTo>
                  <a:cubicBezTo>
                    <a:pt x="229817" y="11110"/>
                    <a:pt x="206350" y="28255"/>
                    <a:pt x="189725" y="49557"/>
                  </a:cubicBezTo>
                  <a:cubicBezTo>
                    <a:pt x="167038" y="43495"/>
                    <a:pt x="144091" y="45573"/>
                    <a:pt x="120279" y="52241"/>
                  </a:cubicBezTo>
                  <a:cubicBezTo>
                    <a:pt x="140628" y="46526"/>
                    <a:pt x="118028" y="52068"/>
                    <a:pt x="113005" y="52674"/>
                  </a:cubicBezTo>
                  <a:cubicBezTo>
                    <a:pt x="96034" y="54925"/>
                    <a:pt x="80534" y="58908"/>
                    <a:pt x="64601" y="65143"/>
                  </a:cubicBezTo>
                  <a:cubicBezTo>
                    <a:pt x="22778" y="81595"/>
                    <a:pt x="-14889" y="127921"/>
                    <a:pt x="5892" y="174421"/>
                  </a:cubicBezTo>
                  <a:cubicBezTo>
                    <a:pt x="27800" y="223604"/>
                    <a:pt x="86249" y="230099"/>
                    <a:pt x="133787" y="221007"/>
                  </a:cubicBezTo>
                  <a:cubicBezTo>
                    <a:pt x="134567" y="234255"/>
                    <a:pt x="140022" y="245858"/>
                    <a:pt x="149547" y="259453"/>
                  </a:cubicBezTo>
                  <a:cubicBezTo>
                    <a:pt x="166952" y="284218"/>
                    <a:pt x="202454" y="276598"/>
                    <a:pt x="227219" y="269931"/>
                  </a:cubicBezTo>
                  <a:cubicBezTo>
                    <a:pt x="238735" y="266813"/>
                    <a:pt x="252330" y="261877"/>
                    <a:pt x="263933" y="254517"/>
                  </a:cubicBezTo>
                  <a:cubicBezTo>
                    <a:pt x="266012" y="255470"/>
                    <a:pt x="268090" y="256249"/>
                    <a:pt x="270168" y="257028"/>
                  </a:cubicBezTo>
                  <a:cubicBezTo>
                    <a:pt x="300128" y="267073"/>
                    <a:pt x="335025" y="274260"/>
                    <a:pt x="366024" y="265514"/>
                  </a:cubicBezTo>
                  <a:cubicBezTo>
                    <a:pt x="393387" y="257808"/>
                    <a:pt x="425685" y="239277"/>
                    <a:pt x="408714" y="207845"/>
                  </a:cubicBezTo>
                  <a:cubicBezTo>
                    <a:pt x="403172" y="197540"/>
                    <a:pt x="396244" y="186976"/>
                    <a:pt x="388191" y="177538"/>
                  </a:cubicBezTo>
                  <a:cubicBezTo>
                    <a:pt x="398842" y="173988"/>
                    <a:pt x="408973" y="169745"/>
                    <a:pt x="417979" y="165242"/>
                  </a:cubicBezTo>
                  <a:cubicBezTo>
                    <a:pt x="435556" y="156496"/>
                    <a:pt x="445774" y="146019"/>
                    <a:pt x="448892" y="126622"/>
                  </a:cubicBezTo>
                  <a:cubicBezTo>
                    <a:pt x="451143" y="112941"/>
                    <a:pt x="447679" y="95363"/>
                    <a:pt x="439713" y="83846"/>
                  </a:cubicBezTo>
                  <a:close/>
                  <a:moveTo>
                    <a:pt x="102008" y="151301"/>
                  </a:moveTo>
                  <a:cubicBezTo>
                    <a:pt x="101402" y="152946"/>
                    <a:pt x="100710" y="154591"/>
                    <a:pt x="100190" y="156150"/>
                  </a:cubicBezTo>
                  <a:cubicBezTo>
                    <a:pt x="100536" y="154418"/>
                    <a:pt x="101229" y="152773"/>
                    <a:pt x="102008" y="151301"/>
                  </a:cubicBezTo>
                  <a:close/>
                  <a:moveTo>
                    <a:pt x="191803" y="252526"/>
                  </a:moveTo>
                  <a:cubicBezTo>
                    <a:pt x="191024" y="253132"/>
                    <a:pt x="190851" y="253132"/>
                    <a:pt x="191803" y="252526"/>
                  </a:cubicBezTo>
                  <a:lnTo>
                    <a:pt x="191803" y="252526"/>
                  </a:lnTo>
                  <a:close/>
                  <a:moveTo>
                    <a:pt x="315628" y="231311"/>
                  </a:moveTo>
                  <a:cubicBezTo>
                    <a:pt x="316494" y="232610"/>
                    <a:pt x="317360" y="233822"/>
                    <a:pt x="318226" y="235207"/>
                  </a:cubicBezTo>
                  <a:cubicBezTo>
                    <a:pt x="319352" y="237026"/>
                    <a:pt x="320131" y="239450"/>
                    <a:pt x="320910" y="241442"/>
                  </a:cubicBezTo>
                  <a:cubicBezTo>
                    <a:pt x="327318" y="257548"/>
                    <a:pt x="304371" y="243693"/>
                    <a:pt x="315628" y="23131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96FCE26-120F-5C8A-D0C8-E5692A1F19B5}"/>
                </a:ext>
              </a:extLst>
            </p:cNvPr>
            <p:cNvSpPr/>
            <p:nvPr/>
          </p:nvSpPr>
          <p:spPr>
            <a:xfrm>
              <a:off x="10531923" y="3150647"/>
              <a:ext cx="303472" cy="268601"/>
            </a:xfrm>
            <a:custGeom>
              <a:avLst/>
              <a:gdLst>
                <a:gd name="connsiteX0" fmla="*/ 85296 w 141976"/>
                <a:gd name="connsiteY0" fmla="*/ 20 h 125662"/>
                <a:gd name="connsiteX1" fmla="*/ 20179 w 141976"/>
                <a:gd name="connsiteY1" fmla="*/ 34483 h 125662"/>
                <a:gd name="connsiteX2" fmla="*/ 696 w 141976"/>
                <a:gd name="connsiteY2" fmla="*/ 92152 h 125662"/>
                <a:gd name="connsiteX3" fmla="*/ 62089 w 141976"/>
                <a:gd name="connsiteY3" fmla="*/ 125663 h 125662"/>
                <a:gd name="connsiteX4" fmla="*/ 93522 w 141976"/>
                <a:gd name="connsiteY4" fmla="*/ 116311 h 125662"/>
                <a:gd name="connsiteX5" fmla="*/ 74558 w 141976"/>
                <a:gd name="connsiteY5" fmla="*/ 104708 h 125662"/>
                <a:gd name="connsiteX6" fmla="*/ 68151 w 141976"/>
                <a:gd name="connsiteY6" fmla="*/ 104535 h 125662"/>
                <a:gd name="connsiteX7" fmla="*/ 66938 w 141976"/>
                <a:gd name="connsiteY7" fmla="*/ 104535 h 125662"/>
                <a:gd name="connsiteX8" fmla="*/ 66852 w 141976"/>
                <a:gd name="connsiteY8" fmla="*/ 104535 h 125662"/>
                <a:gd name="connsiteX9" fmla="*/ 59838 w 141976"/>
                <a:gd name="connsiteY9" fmla="*/ 101244 h 125662"/>
                <a:gd name="connsiteX10" fmla="*/ 52131 w 141976"/>
                <a:gd name="connsiteY10" fmla="*/ 87303 h 125662"/>
                <a:gd name="connsiteX11" fmla="*/ 63648 w 141976"/>
                <a:gd name="connsiteY11" fmla="*/ 46346 h 125662"/>
                <a:gd name="connsiteX12" fmla="*/ 76983 w 141976"/>
                <a:gd name="connsiteY12" fmla="*/ 29720 h 125662"/>
                <a:gd name="connsiteX13" fmla="*/ 81312 w 141976"/>
                <a:gd name="connsiteY13" fmla="*/ 26170 h 125662"/>
                <a:gd name="connsiteX14" fmla="*/ 89971 w 141976"/>
                <a:gd name="connsiteY14" fmla="*/ 46259 h 125662"/>
                <a:gd name="connsiteX15" fmla="*/ 141839 w 141976"/>
                <a:gd name="connsiteY15" fmla="*/ 42882 h 125662"/>
                <a:gd name="connsiteX16" fmla="*/ 85296 w 141976"/>
                <a:gd name="connsiteY16" fmla="*/ 20 h 12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976" h="125662">
                  <a:moveTo>
                    <a:pt x="85296" y="20"/>
                  </a:moveTo>
                  <a:cubicBezTo>
                    <a:pt x="58712" y="539"/>
                    <a:pt x="36545" y="14480"/>
                    <a:pt x="20179" y="34483"/>
                  </a:cubicBezTo>
                  <a:cubicBezTo>
                    <a:pt x="7710" y="49723"/>
                    <a:pt x="-2854" y="71977"/>
                    <a:pt x="696" y="92152"/>
                  </a:cubicBezTo>
                  <a:cubicBezTo>
                    <a:pt x="5545" y="119602"/>
                    <a:pt x="39056" y="125576"/>
                    <a:pt x="62089" y="125663"/>
                  </a:cubicBezTo>
                  <a:cubicBezTo>
                    <a:pt x="71095" y="125663"/>
                    <a:pt x="87980" y="125576"/>
                    <a:pt x="93522" y="116311"/>
                  </a:cubicBezTo>
                  <a:cubicBezTo>
                    <a:pt x="98804" y="107392"/>
                    <a:pt x="78975" y="104708"/>
                    <a:pt x="74558" y="104708"/>
                  </a:cubicBezTo>
                  <a:cubicBezTo>
                    <a:pt x="72394" y="104708"/>
                    <a:pt x="70315" y="104621"/>
                    <a:pt x="68151" y="104535"/>
                  </a:cubicBezTo>
                  <a:cubicBezTo>
                    <a:pt x="69363" y="104448"/>
                    <a:pt x="64341" y="103842"/>
                    <a:pt x="66938" y="104535"/>
                  </a:cubicBezTo>
                  <a:cubicBezTo>
                    <a:pt x="66938" y="104535"/>
                    <a:pt x="66938" y="104535"/>
                    <a:pt x="66852" y="104535"/>
                  </a:cubicBezTo>
                  <a:cubicBezTo>
                    <a:pt x="63388" y="103669"/>
                    <a:pt x="63561" y="103669"/>
                    <a:pt x="59838" y="101244"/>
                  </a:cubicBezTo>
                  <a:cubicBezTo>
                    <a:pt x="56114" y="98820"/>
                    <a:pt x="53084" y="92758"/>
                    <a:pt x="52131" y="87303"/>
                  </a:cubicBezTo>
                  <a:cubicBezTo>
                    <a:pt x="49620" y="72929"/>
                    <a:pt x="56288" y="58295"/>
                    <a:pt x="63648" y="46346"/>
                  </a:cubicBezTo>
                  <a:cubicBezTo>
                    <a:pt x="67371" y="40284"/>
                    <a:pt x="71874" y="34656"/>
                    <a:pt x="76983" y="29720"/>
                  </a:cubicBezTo>
                  <a:cubicBezTo>
                    <a:pt x="78368" y="28421"/>
                    <a:pt x="79840" y="27296"/>
                    <a:pt x="81312" y="26170"/>
                  </a:cubicBezTo>
                  <a:cubicBezTo>
                    <a:pt x="85642" y="32058"/>
                    <a:pt x="88153" y="39245"/>
                    <a:pt x="89971" y="46259"/>
                  </a:cubicBezTo>
                  <a:cubicBezTo>
                    <a:pt x="94041" y="62192"/>
                    <a:pt x="144957" y="55265"/>
                    <a:pt x="141839" y="42882"/>
                  </a:cubicBezTo>
                  <a:cubicBezTo>
                    <a:pt x="134306" y="12921"/>
                    <a:pt x="116209" y="-587"/>
                    <a:pt x="85296" y="2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F29E7C1-FEA2-99FF-7AF3-F011B1431E52}"/>
                </a:ext>
              </a:extLst>
            </p:cNvPr>
            <p:cNvSpPr/>
            <p:nvPr/>
          </p:nvSpPr>
          <p:spPr>
            <a:xfrm>
              <a:off x="10905916" y="3148232"/>
              <a:ext cx="438060" cy="449585"/>
            </a:xfrm>
            <a:custGeom>
              <a:avLst/>
              <a:gdLst>
                <a:gd name="connsiteX0" fmla="*/ 184042 w 204941"/>
                <a:gd name="connsiteY0" fmla="*/ 105405 h 210333"/>
                <a:gd name="connsiteX1" fmla="*/ 203525 w 204941"/>
                <a:gd name="connsiteY1" fmla="*/ 37258 h 210333"/>
                <a:gd name="connsiteX2" fmla="*/ 130702 w 204941"/>
                <a:gd name="connsiteY2" fmla="*/ 890 h 210333"/>
                <a:gd name="connsiteX3" fmla="*/ 58745 w 204941"/>
                <a:gd name="connsiteY3" fmla="*/ 48342 h 210333"/>
                <a:gd name="connsiteX4" fmla="*/ 109054 w 204941"/>
                <a:gd name="connsiteY4" fmla="*/ 51286 h 210333"/>
                <a:gd name="connsiteX5" fmla="*/ 137976 w 204941"/>
                <a:gd name="connsiteY5" fmla="*/ 22191 h 210333"/>
                <a:gd name="connsiteX6" fmla="*/ 139188 w 204941"/>
                <a:gd name="connsiteY6" fmla="*/ 21672 h 210333"/>
                <a:gd name="connsiteX7" fmla="*/ 143517 w 204941"/>
                <a:gd name="connsiteY7" fmla="*/ 25395 h 210333"/>
                <a:gd name="connsiteX8" fmla="*/ 152176 w 204941"/>
                <a:gd name="connsiteY8" fmla="*/ 42973 h 210333"/>
                <a:gd name="connsiteX9" fmla="*/ 148020 w 204941"/>
                <a:gd name="connsiteY9" fmla="*/ 80640 h 210333"/>
                <a:gd name="connsiteX10" fmla="*/ 140747 w 204941"/>
                <a:gd name="connsiteY10" fmla="*/ 93888 h 210333"/>
                <a:gd name="connsiteX11" fmla="*/ 112085 w 204941"/>
                <a:gd name="connsiteY11" fmla="*/ 95014 h 210333"/>
                <a:gd name="connsiteX12" fmla="*/ 103512 w 204941"/>
                <a:gd name="connsiteY12" fmla="*/ 109648 h 210333"/>
                <a:gd name="connsiteX13" fmla="*/ 115462 w 204941"/>
                <a:gd name="connsiteY13" fmla="*/ 115449 h 210333"/>
                <a:gd name="connsiteX14" fmla="*/ 95373 w 204941"/>
                <a:gd name="connsiteY14" fmla="*/ 115103 h 210333"/>
                <a:gd name="connsiteX15" fmla="*/ 77622 w 204941"/>
                <a:gd name="connsiteY15" fmla="*/ 128438 h 210333"/>
                <a:gd name="connsiteX16" fmla="*/ 83077 w 204941"/>
                <a:gd name="connsiteY16" fmla="*/ 187580 h 210333"/>
                <a:gd name="connsiteX17" fmla="*/ 76843 w 204941"/>
                <a:gd name="connsiteY17" fmla="*/ 189225 h 210333"/>
                <a:gd name="connsiteX18" fmla="*/ 73465 w 204941"/>
                <a:gd name="connsiteY18" fmla="*/ 188099 h 210333"/>
                <a:gd name="connsiteX19" fmla="*/ 67750 w 204941"/>
                <a:gd name="connsiteY19" fmla="*/ 183164 h 210333"/>
                <a:gd name="connsiteX20" fmla="*/ 52077 w 204941"/>
                <a:gd name="connsiteY20" fmla="*/ 145756 h 210333"/>
                <a:gd name="connsiteX21" fmla="*/ 123 w 204941"/>
                <a:gd name="connsiteY21" fmla="*/ 147402 h 210333"/>
                <a:gd name="connsiteX22" fmla="*/ 24455 w 204941"/>
                <a:gd name="connsiteY22" fmla="*/ 196672 h 210333"/>
                <a:gd name="connsiteX23" fmla="*/ 95373 w 204941"/>
                <a:gd name="connsiteY23" fmla="*/ 208362 h 210333"/>
                <a:gd name="connsiteX24" fmla="*/ 146115 w 204941"/>
                <a:gd name="connsiteY24" fmla="*/ 172600 h 210333"/>
                <a:gd name="connsiteX25" fmla="*/ 127498 w 204941"/>
                <a:gd name="connsiteY25" fmla="*/ 121424 h 210333"/>
                <a:gd name="connsiteX26" fmla="*/ 121523 w 204941"/>
                <a:gd name="connsiteY26" fmla="*/ 117614 h 210333"/>
                <a:gd name="connsiteX27" fmla="*/ 184042 w 204941"/>
                <a:gd name="connsiteY27" fmla="*/ 105405 h 2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941" h="210333">
                  <a:moveTo>
                    <a:pt x="184042" y="105405"/>
                  </a:moveTo>
                  <a:cubicBezTo>
                    <a:pt x="201533" y="89212"/>
                    <a:pt x="208114" y="60031"/>
                    <a:pt x="203525" y="37258"/>
                  </a:cubicBezTo>
                  <a:cubicBezTo>
                    <a:pt x="196857" y="4353"/>
                    <a:pt x="159017" y="-2833"/>
                    <a:pt x="130702" y="890"/>
                  </a:cubicBezTo>
                  <a:cubicBezTo>
                    <a:pt x="102127" y="4700"/>
                    <a:pt x="70695" y="20633"/>
                    <a:pt x="58745" y="48342"/>
                  </a:cubicBezTo>
                  <a:cubicBezTo>
                    <a:pt x="52511" y="62802"/>
                    <a:pt x="103253" y="64794"/>
                    <a:pt x="109054" y="51286"/>
                  </a:cubicBezTo>
                  <a:cubicBezTo>
                    <a:pt x="114769" y="38037"/>
                    <a:pt x="124987" y="28426"/>
                    <a:pt x="137976" y="22191"/>
                  </a:cubicBezTo>
                  <a:cubicBezTo>
                    <a:pt x="138409" y="22018"/>
                    <a:pt x="138842" y="21845"/>
                    <a:pt x="139188" y="21672"/>
                  </a:cubicBezTo>
                  <a:cubicBezTo>
                    <a:pt x="140833" y="22711"/>
                    <a:pt x="142478" y="24356"/>
                    <a:pt x="143517" y="25395"/>
                  </a:cubicBezTo>
                  <a:cubicBezTo>
                    <a:pt x="148366" y="30158"/>
                    <a:pt x="150878" y="36392"/>
                    <a:pt x="152176" y="42973"/>
                  </a:cubicBezTo>
                  <a:cubicBezTo>
                    <a:pt x="154688" y="55356"/>
                    <a:pt x="152350" y="68950"/>
                    <a:pt x="148020" y="80640"/>
                  </a:cubicBezTo>
                  <a:cubicBezTo>
                    <a:pt x="146288" y="85402"/>
                    <a:pt x="143691" y="89732"/>
                    <a:pt x="140747" y="93888"/>
                  </a:cubicBezTo>
                  <a:cubicBezTo>
                    <a:pt x="131568" y="91377"/>
                    <a:pt x="120224" y="92676"/>
                    <a:pt x="112085" y="95014"/>
                  </a:cubicBezTo>
                  <a:cubicBezTo>
                    <a:pt x="105937" y="96832"/>
                    <a:pt x="93728" y="103327"/>
                    <a:pt x="103512" y="109648"/>
                  </a:cubicBezTo>
                  <a:cubicBezTo>
                    <a:pt x="107149" y="111986"/>
                    <a:pt x="111219" y="113891"/>
                    <a:pt x="115462" y="115449"/>
                  </a:cubicBezTo>
                  <a:cubicBezTo>
                    <a:pt x="108881" y="113978"/>
                    <a:pt x="101694" y="114151"/>
                    <a:pt x="95373" y="115103"/>
                  </a:cubicBezTo>
                  <a:cubicBezTo>
                    <a:pt x="92775" y="115449"/>
                    <a:pt x="69655" y="121251"/>
                    <a:pt x="77622" y="128438"/>
                  </a:cubicBezTo>
                  <a:cubicBezTo>
                    <a:pt x="94247" y="143332"/>
                    <a:pt x="105417" y="172253"/>
                    <a:pt x="83077" y="187580"/>
                  </a:cubicBezTo>
                  <a:cubicBezTo>
                    <a:pt x="81345" y="188706"/>
                    <a:pt x="79007" y="189138"/>
                    <a:pt x="76843" y="189225"/>
                  </a:cubicBezTo>
                  <a:cubicBezTo>
                    <a:pt x="76150" y="189052"/>
                    <a:pt x="74418" y="188619"/>
                    <a:pt x="73465" y="188099"/>
                  </a:cubicBezTo>
                  <a:cubicBezTo>
                    <a:pt x="71127" y="186801"/>
                    <a:pt x="69482" y="185069"/>
                    <a:pt x="67750" y="183164"/>
                  </a:cubicBezTo>
                  <a:cubicBezTo>
                    <a:pt x="58572" y="173119"/>
                    <a:pt x="55195" y="158572"/>
                    <a:pt x="52077" y="145756"/>
                  </a:cubicBezTo>
                  <a:cubicBezTo>
                    <a:pt x="48094" y="129651"/>
                    <a:pt x="-2821" y="135279"/>
                    <a:pt x="123" y="147402"/>
                  </a:cubicBezTo>
                  <a:cubicBezTo>
                    <a:pt x="4452" y="165066"/>
                    <a:pt x="9648" y="184722"/>
                    <a:pt x="24455" y="196672"/>
                  </a:cubicBezTo>
                  <a:cubicBezTo>
                    <a:pt x="43765" y="212258"/>
                    <a:pt x="72167" y="211825"/>
                    <a:pt x="95373" y="208362"/>
                  </a:cubicBezTo>
                  <a:cubicBezTo>
                    <a:pt x="116328" y="205244"/>
                    <a:pt x="140487" y="195200"/>
                    <a:pt x="146115" y="172600"/>
                  </a:cubicBezTo>
                  <a:cubicBezTo>
                    <a:pt x="150964" y="153376"/>
                    <a:pt x="141786" y="134153"/>
                    <a:pt x="127498" y="121424"/>
                  </a:cubicBezTo>
                  <a:cubicBezTo>
                    <a:pt x="125680" y="119866"/>
                    <a:pt x="123688" y="118654"/>
                    <a:pt x="121523" y="117614"/>
                  </a:cubicBezTo>
                  <a:cubicBezTo>
                    <a:pt x="142911" y="123416"/>
                    <a:pt x="168109" y="120125"/>
                    <a:pt x="184042" y="105405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011C5A-26E5-748A-476D-605EB121FBCA}"/>
                </a:ext>
              </a:extLst>
            </p:cNvPr>
            <p:cNvSpPr/>
            <p:nvPr/>
          </p:nvSpPr>
          <p:spPr>
            <a:xfrm>
              <a:off x="10502190" y="3070158"/>
              <a:ext cx="873097" cy="545813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259F3B0-11BB-AA44-2761-09194E023448}"/>
              </a:ext>
            </a:extLst>
          </p:cNvPr>
          <p:cNvGrpSpPr/>
          <p:nvPr userDrawn="1"/>
        </p:nvGrpSpPr>
        <p:grpSpPr>
          <a:xfrm>
            <a:off x="10617337" y="547964"/>
            <a:ext cx="1724851" cy="1706939"/>
            <a:chOff x="10257768" y="712125"/>
            <a:chExt cx="1606677" cy="158999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4BD6CDD-AA76-EA04-B6A2-ECEA0ED56FC5}"/>
                </a:ext>
              </a:extLst>
            </p:cNvPr>
            <p:cNvSpPr/>
            <p:nvPr/>
          </p:nvSpPr>
          <p:spPr>
            <a:xfrm>
              <a:off x="11490865" y="1715519"/>
              <a:ext cx="157155" cy="135474"/>
            </a:xfrm>
            <a:custGeom>
              <a:avLst/>
              <a:gdLst>
                <a:gd name="connsiteX0" fmla="*/ 29356 w 73523"/>
                <a:gd name="connsiteY0" fmla="*/ 5457 h 63380"/>
                <a:gd name="connsiteX1" fmla="*/ 13250 w 73523"/>
                <a:gd name="connsiteY1" fmla="*/ 10739 h 63380"/>
                <a:gd name="connsiteX2" fmla="*/ 1040 w 73523"/>
                <a:gd name="connsiteY2" fmla="*/ 24420 h 63380"/>
                <a:gd name="connsiteX3" fmla="*/ 10565 w 73523"/>
                <a:gd name="connsiteY3" fmla="*/ 41392 h 63380"/>
                <a:gd name="connsiteX4" fmla="*/ 14029 w 73523"/>
                <a:gd name="connsiteY4" fmla="*/ 44336 h 63380"/>
                <a:gd name="connsiteX5" fmla="*/ 17406 w 73523"/>
                <a:gd name="connsiteY5" fmla="*/ 44336 h 63380"/>
                <a:gd name="connsiteX6" fmla="*/ 6842 w 73523"/>
                <a:gd name="connsiteY6" fmla="*/ 48059 h 63380"/>
                <a:gd name="connsiteX7" fmla="*/ 7708 w 73523"/>
                <a:gd name="connsiteY7" fmla="*/ 63213 h 63380"/>
                <a:gd name="connsiteX8" fmla="*/ 38707 w 73523"/>
                <a:gd name="connsiteY8" fmla="*/ 50744 h 63380"/>
                <a:gd name="connsiteX9" fmla="*/ 56459 w 73523"/>
                <a:gd name="connsiteY9" fmla="*/ 26585 h 63380"/>
                <a:gd name="connsiteX10" fmla="*/ 35763 w 73523"/>
                <a:gd name="connsiteY10" fmla="*/ 24853 h 63380"/>
                <a:gd name="connsiteX11" fmla="*/ 35677 w 73523"/>
                <a:gd name="connsiteY11" fmla="*/ 55853 h 63380"/>
                <a:gd name="connsiteX12" fmla="*/ 60269 w 73523"/>
                <a:gd name="connsiteY12" fmla="*/ 55766 h 63380"/>
                <a:gd name="connsiteX13" fmla="*/ 66763 w 73523"/>
                <a:gd name="connsiteY13" fmla="*/ 44076 h 63380"/>
                <a:gd name="connsiteX14" fmla="*/ 56026 w 73523"/>
                <a:gd name="connsiteY14" fmla="*/ 30741 h 63380"/>
                <a:gd name="connsiteX15" fmla="*/ 36543 w 73523"/>
                <a:gd name="connsiteY15" fmla="*/ 53688 h 63380"/>
                <a:gd name="connsiteX16" fmla="*/ 61135 w 73523"/>
                <a:gd name="connsiteY16" fmla="*/ 53601 h 63380"/>
                <a:gd name="connsiteX17" fmla="*/ 61048 w 73523"/>
                <a:gd name="connsiteY17" fmla="*/ 18186 h 63380"/>
                <a:gd name="connsiteX18" fmla="*/ 40353 w 73523"/>
                <a:gd name="connsiteY18" fmla="*/ 16454 h 63380"/>
                <a:gd name="connsiteX19" fmla="*/ 25632 w 73523"/>
                <a:gd name="connsiteY19" fmla="*/ 32906 h 63380"/>
                <a:gd name="connsiteX20" fmla="*/ 19311 w 73523"/>
                <a:gd name="connsiteY20" fmla="*/ 42864 h 63380"/>
                <a:gd name="connsiteX21" fmla="*/ 16280 w 73523"/>
                <a:gd name="connsiteY21" fmla="*/ 46414 h 63380"/>
                <a:gd name="connsiteX22" fmla="*/ 16887 w 73523"/>
                <a:gd name="connsiteY22" fmla="*/ 46241 h 63380"/>
                <a:gd name="connsiteX23" fmla="*/ 17752 w 73523"/>
                <a:gd name="connsiteY23" fmla="*/ 61394 h 63380"/>
                <a:gd name="connsiteX24" fmla="*/ 38188 w 73523"/>
                <a:gd name="connsiteY24" fmla="*/ 49618 h 63380"/>
                <a:gd name="connsiteX25" fmla="*/ 33858 w 73523"/>
                <a:gd name="connsiteY25" fmla="*/ 30655 h 63380"/>
                <a:gd name="connsiteX26" fmla="*/ 26931 w 73523"/>
                <a:gd name="connsiteY26" fmla="*/ 23294 h 63380"/>
                <a:gd name="connsiteX27" fmla="*/ 24073 w 73523"/>
                <a:gd name="connsiteY27" fmla="*/ 23987 h 63380"/>
                <a:gd name="connsiteX28" fmla="*/ 27537 w 73523"/>
                <a:gd name="connsiteY28" fmla="*/ 23121 h 63380"/>
                <a:gd name="connsiteX29" fmla="*/ 50137 w 73523"/>
                <a:gd name="connsiteY29" fmla="*/ 11778 h 63380"/>
                <a:gd name="connsiteX30" fmla="*/ 47193 w 73523"/>
                <a:gd name="connsiteY30" fmla="*/ 694 h 63380"/>
                <a:gd name="connsiteX31" fmla="*/ 29356 w 73523"/>
                <a:gd name="connsiteY31" fmla="*/ 5457 h 63380"/>
                <a:gd name="connsiteX32" fmla="*/ 29356 w 73523"/>
                <a:gd name="connsiteY32" fmla="*/ 5457 h 6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3523" h="63380">
                  <a:moveTo>
                    <a:pt x="29356" y="5457"/>
                  </a:moveTo>
                  <a:cubicBezTo>
                    <a:pt x="26152" y="8228"/>
                    <a:pt x="17406" y="9180"/>
                    <a:pt x="13250" y="10739"/>
                  </a:cubicBezTo>
                  <a:cubicBezTo>
                    <a:pt x="7361" y="12903"/>
                    <a:pt x="1906" y="18012"/>
                    <a:pt x="1040" y="24420"/>
                  </a:cubicBezTo>
                  <a:cubicBezTo>
                    <a:pt x="88" y="31694"/>
                    <a:pt x="5630" y="37149"/>
                    <a:pt x="10565" y="41392"/>
                  </a:cubicBezTo>
                  <a:cubicBezTo>
                    <a:pt x="11778" y="42344"/>
                    <a:pt x="12903" y="43297"/>
                    <a:pt x="14029" y="44336"/>
                  </a:cubicBezTo>
                  <a:cubicBezTo>
                    <a:pt x="16973" y="47020"/>
                    <a:pt x="13336" y="45808"/>
                    <a:pt x="17406" y="44336"/>
                  </a:cubicBezTo>
                  <a:cubicBezTo>
                    <a:pt x="13856" y="45635"/>
                    <a:pt x="10306" y="46587"/>
                    <a:pt x="6842" y="48059"/>
                  </a:cubicBezTo>
                  <a:cubicBezTo>
                    <a:pt x="-1730" y="51783"/>
                    <a:pt x="-3116" y="62174"/>
                    <a:pt x="7708" y="63213"/>
                  </a:cubicBezTo>
                  <a:cubicBezTo>
                    <a:pt x="19744" y="64338"/>
                    <a:pt x="30654" y="59749"/>
                    <a:pt x="38707" y="50744"/>
                  </a:cubicBezTo>
                  <a:cubicBezTo>
                    <a:pt x="45115" y="43643"/>
                    <a:pt x="48319" y="31780"/>
                    <a:pt x="56459" y="26585"/>
                  </a:cubicBezTo>
                  <a:cubicBezTo>
                    <a:pt x="49531" y="25979"/>
                    <a:pt x="42691" y="25459"/>
                    <a:pt x="35763" y="24853"/>
                  </a:cubicBezTo>
                  <a:cubicBezTo>
                    <a:pt x="39054" y="34551"/>
                    <a:pt x="38448" y="46154"/>
                    <a:pt x="35677" y="55853"/>
                  </a:cubicBezTo>
                  <a:cubicBezTo>
                    <a:pt x="32559" y="66676"/>
                    <a:pt x="56978" y="63732"/>
                    <a:pt x="60269" y="55766"/>
                  </a:cubicBezTo>
                  <a:cubicBezTo>
                    <a:pt x="61654" y="52475"/>
                    <a:pt x="63213" y="45808"/>
                    <a:pt x="66763" y="44076"/>
                  </a:cubicBezTo>
                  <a:cubicBezTo>
                    <a:pt x="82089" y="36283"/>
                    <a:pt x="68235" y="24593"/>
                    <a:pt x="56026" y="30741"/>
                  </a:cubicBezTo>
                  <a:cubicBezTo>
                    <a:pt x="45895" y="35937"/>
                    <a:pt x="40699" y="43297"/>
                    <a:pt x="36543" y="53688"/>
                  </a:cubicBezTo>
                  <a:cubicBezTo>
                    <a:pt x="44769" y="53688"/>
                    <a:pt x="52908" y="53601"/>
                    <a:pt x="61135" y="53601"/>
                  </a:cubicBezTo>
                  <a:cubicBezTo>
                    <a:pt x="64252" y="42777"/>
                    <a:pt x="64685" y="28923"/>
                    <a:pt x="61048" y="18186"/>
                  </a:cubicBezTo>
                  <a:cubicBezTo>
                    <a:pt x="58190" y="9873"/>
                    <a:pt x="45635" y="13163"/>
                    <a:pt x="40353" y="16454"/>
                  </a:cubicBezTo>
                  <a:cubicBezTo>
                    <a:pt x="33945" y="20523"/>
                    <a:pt x="29615" y="26585"/>
                    <a:pt x="25632" y="32906"/>
                  </a:cubicBezTo>
                  <a:cubicBezTo>
                    <a:pt x="23554" y="36196"/>
                    <a:pt x="21649" y="39747"/>
                    <a:pt x="19311" y="42864"/>
                  </a:cubicBezTo>
                  <a:cubicBezTo>
                    <a:pt x="18445" y="43990"/>
                    <a:pt x="17406" y="45462"/>
                    <a:pt x="16280" y="46414"/>
                  </a:cubicBezTo>
                  <a:cubicBezTo>
                    <a:pt x="15241" y="47280"/>
                    <a:pt x="19138" y="46501"/>
                    <a:pt x="16887" y="46241"/>
                  </a:cubicBezTo>
                  <a:cubicBezTo>
                    <a:pt x="17146" y="51263"/>
                    <a:pt x="17493" y="56372"/>
                    <a:pt x="17752" y="61394"/>
                  </a:cubicBezTo>
                  <a:cubicBezTo>
                    <a:pt x="25286" y="58104"/>
                    <a:pt x="33079" y="56805"/>
                    <a:pt x="38188" y="49618"/>
                  </a:cubicBezTo>
                  <a:cubicBezTo>
                    <a:pt x="43556" y="42171"/>
                    <a:pt x="40006" y="35763"/>
                    <a:pt x="33858" y="30655"/>
                  </a:cubicBezTo>
                  <a:cubicBezTo>
                    <a:pt x="31261" y="28403"/>
                    <a:pt x="28230" y="26585"/>
                    <a:pt x="26931" y="23294"/>
                  </a:cubicBezTo>
                  <a:cubicBezTo>
                    <a:pt x="25546" y="19831"/>
                    <a:pt x="27710" y="22255"/>
                    <a:pt x="24073" y="23987"/>
                  </a:cubicBezTo>
                  <a:cubicBezTo>
                    <a:pt x="23121" y="24420"/>
                    <a:pt x="28230" y="22948"/>
                    <a:pt x="27537" y="23121"/>
                  </a:cubicBezTo>
                  <a:cubicBezTo>
                    <a:pt x="36110" y="20870"/>
                    <a:pt x="43470" y="17666"/>
                    <a:pt x="50137" y="11778"/>
                  </a:cubicBezTo>
                  <a:cubicBezTo>
                    <a:pt x="54554" y="7881"/>
                    <a:pt x="52129" y="2253"/>
                    <a:pt x="47193" y="694"/>
                  </a:cubicBezTo>
                  <a:cubicBezTo>
                    <a:pt x="40786" y="-1297"/>
                    <a:pt x="34118" y="1214"/>
                    <a:pt x="29356" y="5457"/>
                  </a:cubicBezTo>
                  <a:lnTo>
                    <a:pt x="29356" y="545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D6E1758-02AA-6384-326F-5F50B69DF84C}"/>
                </a:ext>
              </a:extLst>
            </p:cNvPr>
            <p:cNvSpPr/>
            <p:nvPr/>
          </p:nvSpPr>
          <p:spPr>
            <a:xfrm>
              <a:off x="10835940" y="1873819"/>
              <a:ext cx="380602" cy="418433"/>
            </a:xfrm>
            <a:custGeom>
              <a:avLst/>
              <a:gdLst>
                <a:gd name="connsiteX0" fmla="*/ 160235 w 178060"/>
                <a:gd name="connsiteY0" fmla="*/ 1103 h 195759"/>
                <a:gd name="connsiteX1" fmla="*/ 146726 w 178060"/>
                <a:gd name="connsiteY1" fmla="*/ 2142 h 195759"/>
                <a:gd name="connsiteX2" fmla="*/ 145860 w 178060"/>
                <a:gd name="connsiteY2" fmla="*/ 1103 h 195759"/>
                <a:gd name="connsiteX3" fmla="*/ 122134 w 178060"/>
                <a:gd name="connsiteY3" fmla="*/ 9416 h 195759"/>
                <a:gd name="connsiteX4" fmla="*/ 135816 w 178060"/>
                <a:gd name="connsiteY4" fmla="*/ 44138 h 195759"/>
                <a:gd name="connsiteX5" fmla="*/ 97196 w 178060"/>
                <a:gd name="connsiteY5" fmla="*/ 117394 h 195759"/>
                <a:gd name="connsiteX6" fmla="*/ 95032 w 178060"/>
                <a:gd name="connsiteY6" fmla="*/ 121377 h 195759"/>
                <a:gd name="connsiteX7" fmla="*/ 31128 w 178060"/>
                <a:gd name="connsiteY7" fmla="*/ 157919 h 195759"/>
                <a:gd name="connsiteX8" fmla="*/ 22382 w 178060"/>
                <a:gd name="connsiteY8" fmla="*/ 160776 h 195759"/>
                <a:gd name="connsiteX9" fmla="*/ 15195 w 178060"/>
                <a:gd name="connsiteY9" fmla="*/ 162681 h 195759"/>
                <a:gd name="connsiteX10" fmla="*/ 214 w 178060"/>
                <a:gd name="connsiteY10" fmla="*/ 170215 h 195759"/>
                <a:gd name="connsiteX11" fmla="*/ 33725 w 178060"/>
                <a:gd name="connsiteY11" fmla="*/ 190477 h 195759"/>
                <a:gd name="connsiteX12" fmla="*/ 57365 w 178060"/>
                <a:gd name="connsiteY12" fmla="*/ 195759 h 195759"/>
                <a:gd name="connsiteX13" fmla="*/ 69314 w 178060"/>
                <a:gd name="connsiteY13" fmla="*/ 194893 h 195759"/>
                <a:gd name="connsiteX14" fmla="*/ 126724 w 178060"/>
                <a:gd name="connsiteY14" fmla="*/ 182164 h 195759"/>
                <a:gd name="connsiteX15" fmla="*/ 136942 w 178060"/>
                <a:gd name="connsiteY15" fmla="*/ 176969 h 195759"/>
                <a:gd name="connsiteX16" fmla="*/ 139279 w 178060"/>
                <a:gd name="connsiteY16" fmla="*/ 173765 h 195759"/>
                <a:gd name="connsiteX17" fmla="*/ 174868 w 178060"/>
                <a:gd name="connsiteY17" fmla="*/ 100855 h 195759"/>
                <a:gd name="connsiteX18" fmla="*/ 160235 w 178060"/>
                <a:gd name="connsiteY18" fmla="*/ 1103 h 195759"/>
                <a:gd name="connsiteX19" fmla="*/ 67669 w 178060"/>
                <a:gd name="connsiteY19" fmla="*/ 182078 h 195759"/>
                <a:gd name="connsiteX20" fmla="*/ 67929 w 178060"/>
                <a:gd name="connsiteY20" fmla="*/ 182078 h 195759"/>
                <a:gd name="connsiteX21" fmla="*/ 71219 w 178060"/>
                <a:gd name="connsiteY21" fmla="*/ 181991 h 195759"/>
                <a:gd name="connsiteX22" fmla="*/ 84208 w 178060"/>
                <a:gd name="connsiteY22" fmla="*/ 176623 h 195759"/>
                <a:gd name="connsiteX23" fmla="*/ 83948 w 178060"/>
                <a:gd name="connsiteY23" fmla="*/ 177228 h 195759"/>
                <a:gd name="connsiteX24" fmla="*/ 83948 w 178060"/>
                <a:gd name="connsiteY24" fmla="*/ 179999 h 195759"/>
                <a:gd name="connsiteX25" fmla="*/ 74423 w 178060"/>
                <a:gd name="connsiteY25" fmla="*/ 182164 h 195759"/>
                <a:gd name="connsiteX26" fmla="*/ 65331 w 178060"/>
                <a:gd name="connsiteY26" fmla="*/ 182684 h 195759"/>
                <a:gd name="connsiteX27" fmla="*/ 67669 w 178060"/>
                <a:gd name="connsiteY27" fmla="*/ 182078 h 19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8060" h="195759">
                  <a:moveTo>
                    <a:pt x="160235" y="1103"/>
                  </a:moveTo>
                  <a:cubicBezTo>
                    <a:pt x="158070" y="-889"/>
                    <a:pt x="152095" y="150"/>
                    <a:pt x="146726" y="2142"/>
                  </a:cubicBezTo>
                  <a:cubicBezTo>
                    <a:pt x="146380" y="1795"/>
                    <a:pt x="146120" y="1449"/>
                    <a:pt x="145860" y="1103"/>
                  </a:cubicBezTo>
                  <a:cubicBezTo>
                    <a:pt x="141271" y="-3227"/>
                    <a:pt x="118931" y="6385"/>
                    <a:pt x="122134" y="9416"/>
                  </a:cubicBezTo>
                  <a:cubicBezTo>
                    <a:pt x="130534" y="17295"/>
                    <a:pt x="134517" y="30284"/>
                    <a:pt x="135816" y="44138"/>
                  </a:cubicBezTo>
                  <a:cubicBezTo>
                    <a:pt x="123000" y="68644"/>
                    <a:pt x="109146" y="92456"/>
                    <a:pt x="97196" y="117394"/>
                  </a:cubicBezTo>
                  <a:cubicBezTo>
                    <a:pt x="96504" y="118780"/>
                    <a:pt x="95811" y="120079"/>
                    <a:pt x="95032" y="121377"/>
                  </a:cubicBezTo>
                  <a:cubicBezTo>
                    <a:pt x="73211" y="133067"/>
                    <a:pt x="54507" y="149086"/>
                    <a:pt x="31128" y="157919"/>
                  </a:cubicBezTo>
                  <a:cubicBezTo>
                    <a:pt x="28010" y="158438"/>
                    <a:pt x="24893" y="159477"/>
                    <a:pt x="22382" y="160776"/>
                  </a:cubicBezTo>
                  <a:cubicBezTo>
                    <a:pt x="20044" y="161469"/>
                    <a:pt x="17706" y="162162"/>
                    <a:pt x="15195" y="162681"/>
                  </a:cubicBezTo>
                  <a:cubicBezTo>
                    <a:pt x="14155" y="162855"/>
                    <a:pt x="-2037" y="167357"/>
                    <a:pt x="214" y="170215"/>
                  </a:cubicBezTo>
                  <a:cubicBezTo>
                    <a:pt x="7921" y="179999"/>
                    <a:pt x="19871" y="186580"/>
                    <a:pt x="33725" y="190477"/>
                  </a:cubicBezTo>
                  <a:cubicBezTo>
                    <a:pt x="38228" y="195326"/>
                    <a:pt x="53555" y="195759"/>
                    <a:pt x="57365" y="195759"/>
                  </a:cubicBezTo>
                  <a:cubicBezTo>
                    <a:pt x="61348" y="195759"/>
                    <a:pt x="65331" y="195413"/>
                    <a:pt x="69314" y="194893"/>
                  </a:cubicBezTo>
                  <a:cubicBezTo>
                    <a:pt x="90442" y="194720"/>
                    <a:pt x="111570" y="190044"/>
                    <a:pt x="126724" y="182164"/>
                  </a:cubicBezTo>
                  <a:cubicBezTo>
                    <a:pt x="131313" y="180692"/>
                    <a:pt x="135643" y="178441"/>
                    <a:pt x="136942" y="176969"/>
                  </a:cubicBezTo>
                  <a:cubicBezTo>
                    <a:pt x="137807" y="175930"/>
                    <a:pt x="138500" y="174804"/>
                    <a:pt x="139279" y="173765"/>
                  </a:cubicBezTo>
                  <a:cubicBezTo>
                    <a:pt x="162746" y="155408"/>
                    <a:pt x="172098" y="131335"/>
                    <a:pt x="174868" y="100855"/>
                  </a:cubicBezTo>
                  <a:cubicBezTo>
                    <a:pt x="177553" y="70375"/>
                    <a:pt x="185086" y="23616"/>
                    <a:pt x="160235" y="1103"/>
                  </a:cubicBezTo>
                  <a:close/>
                  <a:moveTo>
                    <a:pt x="67669" y="182078"/>
                  </a:moveTo>
                  <a:cubicBezTo>
                    <a:pt x="67755" y="182078"/>
                    <a:pt x="67842" y="182078"/>
                    <a:pt x="67929" y="182078"/>
                  </a:cubicBezTo>
                  <a:cubicBezTo>
                    <a:pt x="69054" y="182078"/>
                    <a:pt x="70093" y="182078"/>
                    <a:pt x="71219" y="181991"/>
                  </a:cubicBezTo>
                  <a:cubicBezTo>
                    <a:pt x="74856" y="181904"/>
                    <a:pt x="80484" y="179393"/>
                    <a:pt x="84208" y="176623"/>
                  </a:cubicBezTo>
                  <a:cubicBezTo>
                    <a:pt x="84121" y="176796"/>
                    <a:pt x="84034" y="177055"/>
                    <a:pt x="83948" y="177228"/>
                  </a:cubicBezTo>
                  <a:cubicBezTo>
                    <a:pt x="83428" y="178441"/>
                    <a:pt x="83515" y="179393"/>
                    <a:pt x="83948" y="179999"/>
                  </a:cubicBezTo>
                  <a:cubicBezTo>
                    <a:pt x="80917" y="181038"/>
                    <a:pt x="77713" y="181818"/>
                    <a:pt x="74423" y="182164"/>
                  </a:cubicBezTo>
                  <a:cubicBezTo>
                    <a:pt x="70786" y="182597"/>
                    <a:pt x="67496" y="182684"/>
                    <a:pt x="65331" y="182684"/>
                  </a:cubicBezTo>
                  <a:cubicBezTo>
                    <a:pt x="66110" y="182597"/>
                    <a:pt x="66890" y="182338"/>
                    <a:pt x="67669" y="182078"/>
                  </a:cubicBezTo>
                  <a:close/>
                </a:path>
              </a:pathLst>
            </a:custGeom>
            <a:solidFill>
              <a:srgbClr val="FF9912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DFC47A4-5A83-E42C-0D16-7B896FCB9841}"/>
                </a:ext>
              </a:extLst>
            </p:cNvPr>
            <p:cNvSpPr/>
            <p:nvPr/>
          </p:nvSpPr>
          <p:spPr>
            <a:xfrm>
              <a:off x="10257768" y="712125"/>
              <a:ext cx="1606677" cy="798686"/>
            </a:xfrm>
            <a:custGeom>
              <a:avLst/>
              <a:gdLst>
                <a:gd name="connsiteX0" fmla="*/ 730504 w 751665"/>
                <a:gd name="connsiteY0" fmla="*/ 129991 h 373656"/>
                <a:gd name="connsiteX1" fmla="*/ 690153 w 751665"/>
                <a:gd name="connsiteY1" fmla="*/ 95095 h 373656"/>
                <a:gd name="connsiteX2" fmla="*/ 682706 w 751665"/>
                <a:gd name="connsiteY2" fmla="*/ 83838 h 373656"/>
                <a:gd name="connsiteX3" fmla="*/ 573168 w 751665"/>
                <a:gd name="connsiteY3" fmla="*/ 64442 h 373656"/>
                <a:gd name="connsiteX4" fmla="*/ 572216 w 751665"/>
                <a:gd name="connsiteY4" fmla="*/ 64528 h 373656"/>
                <a:gd name="connsiteX5" fmla="*/ 505021 w 751665"/>
                <a:gd name="connsiteY5" fmla="*/ 77517 h 373656"/>
                <a:gd name="connsiteX6" fmla="*/ 496709 w 751665"/>
                <a:gd name="connsiteY6" fmla="*/ 62883 h 373656"/>
                <a:gd name="connsiteX7" fmla="*/ 453673 w 751665"/>
                <a:gd name="connsiteY7" fmla="*/ 19328 h 373656"/>
                <a:gd name="connsiteX8" fmla="*/ 374875 w 751665"/>
                <a:gd name="connsiteY8" fmla="*/ 18 h 373656"/>
                <a:gd name="connsiteX9" fmla="*/ 258410 w 751665"/>
                <a:gd name="connsiteY9" fmla="*/ 21319 h 373656"/>
                <a:gd name="connsiteX10" fmla="*/ 193034 w 751665"/>
                <a:gd name="connsiteY10" fmla="*/ 78556 h 373656"/>
                <a:gd name="connsiteX11" fmla="*/ 194507 w 751665"/>
                <a:gd name="connsiteY11" fmla="*/ 81760 h 373656"/>
                <a:gd name="connsiteX12" fmla="*/ 177794 w 751665"/>
                <a:gd name="connsiteY12" fmla="*/ 84271 h 373656"/>
                <a:gd name="connsiteX13" fmla="*/ 35525 w 751665"/>
                <a:gd name="connsiteY13" fmla="*/ 152071 h 373656"/>
                <a:gd name="connsiteX14" fmla="*/ 370 w 751665"/>
                <a:gd name="connsiteY14" fmla="*/ 234852 h 373656"/>
                <a:gd name="connsiteX15" fmla="*/ 38989 w 751665"/>
                <a:gd name="connsiteY15" fmla="*/ 321097 h 373656"/>
                <a:gd name="connsiteX16" fmla="*/ 161515 w 751665"/>
                <a:gd name="connsiteY16" fmla="*/ 314170 h 373656"/>
                <a:gd name="connsiteX17" fmla="*/ 195632 w 751665"/>
                <a:gd name="connsiteY17" fmla="*/ 307416 h 373656"/>
                <a:gd name="connsiteX18" fmla="*/ 220137 w 751665"/>
                <a:gd name="connsiteY18" fmla="*/ 337203 h 373656"/>
                <a:gd name="connsiteX19" fmla="*/ 364917 w 751665"/>
                <a:gd name="connsiteY19" fmla="*/ 372619 h 373656"/>
                <a:gd name="connsiteX20" fmla="*/ 479737 w 751665"/>
                <a:gd name="connsiteY20" fmla="*/ 341706 h 373656"/>
                <a:gd name="connsiteX21" fmla="*/ 516365 w 751665"/>
                <a:gd name="connsiteY21" fmla="*/ 313304 h 373656"/>
                <a:gd name="connsiteX22" fmla="*/ 564336 w 751665"/>
                <a:gd name="connsiteY22" fmla="*/ 305078 h 373656"/>
                <a:gd name="connsiteX23" fmla="*/ 686516 w 751665"/>
                <a:gd name="connsiteY23" fmla="*/ 268623 h 373656"/>
                <a:gd name="connsiteX24" fmla="*/ 730504 w 751665"/>
                <a:gd name="connsiteY24" fmla="*/ 129991 h 37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1665" h="373656">
                  <a:moveTo>
                    <a:pt x="730504" y="129991"/>
                  </a:moveTo>
                  <a:cubicBezTo>
                    <a:pt x="719853" y="116829"/>
                    <a:pt x="705912" y="105053"/>
                    <a:pt x="690153" y="95095"/>
                  </a:cubicBezTo>
                  <a:cubicBezTo>
                    <a:pt x="687988" y="91285"/>
                    <a:pt x="685564" y="87475"/>
                    <a:pt x="682706" y="83838"/>
                  </a:cubicBezTo>
                  <a:cubicBezTo>
                    <a:pt x="659240" y="53704"/>
                    <a:pt x="616117" y="53444"/>
                    <a:pt x="573168" y="64442"/>
                  </a:cubicBezTo>
                  <a:cubicBezTo>
                    <a:pt x="572822" y="64442"/>
                    <a:pt x="572562" y="64442"/>
                    <a:pt x="572216" y="64528"/>
                  </a:cubicBezTo>
                  <a:cubicBezTo>
                    <a:pt x="556716" y="66346"/>
                    <a:pt x="531605" y="70416"/>
                    <a:pt x="505021" y="77517"/>
                  </a:cubicBezTo>
                  <a:cubicBezTo>
                    <a:pt x="502510" y="72581"/>
                    <a:pt x="499653" y="67732"/>
                    <a:pt x="496709" y="62883"/>
                  </a:cubicBezTo>
                  <a:cubicBezTo>
                    <a:pt x="492379" y="39330"/>
                    <a:pt x="478871" y="25476"/>
                    <a:pt x="453673" y="19328"/>
                  </a:cubicBezTo>
                  <a:cubicBezTo>
                    <a:pt x="426657" y="12660"/>
                    <a:pt x="403450" y="364"/>
                    <a:pt x="374875" y="18"/>
                  </a:cubicBezTo>
                  <a:cubicBezTo>
                    <a:pt x="335130" y="-415"/>
                    <a:pt x="295471" y="7032"/>
                    <a:pt x="258410" y="21319"/>
                  </a:cubicBezTo>
                  <a:cubicBezTo>
                    <a:pt x="244383" y="26774"/>
                    <a:pt x="181951" y="51020"/>
                    <a:pt x="193034" y="78556"/>
                  </a:cubicBezTo>
                  <a:cubicBezTo>
                    <a:pt x="193467" y="79681"/>
                    <a:pt x="194073" y="80721"/>
                    <a:pt x="194507" y="81760"/>
                  </a:cubicBezTo>
                  <a:cubicBezTo>
                    <a:pt x="188532" y="82539"/>
                    <a:pt x="182817" y="83405"/>
                    <a:pt x="177794" y="84271"/>
                  </a:cubicBezTo>
                  <a:cubicBezTo>
                    <a:pt x="126359" y="93190"/>
                    <a:pt x="75704" y="118474"/>
                    <a:pt x="35525" y="152071"/>
                  </a:cubicBezTo>
                  <a:cubicBezTo>
                    <a:pt x="7990" y="175105"/>
                    <a:pt x="-2142" y="199350"/>
                    <a:pt x="370" y="234852"/>
                  </a:cubicBezTo>
                  <a:cubicBezTo>
                    <a:pt x="2448" y="263514"/>
                    <a:pt x="14571" y="303606"/>
                    <a:pt x="38989" y="321097"/>
                  </a:cubicBezTo>
                  <a:cubicBezTo>
                    <a:pt x="69383" y="342918"/>
                    <a:pt x="121510" y="329410"/>
                    <a:pt x="161515" y="314170"/>
                  </a:cubicBezTo>
                  <a:cubicBezTo>
                    <a:pt x="172772" y="312784"/>
                    <a:pt x="184289" y="310446"/>
                    <a:pt x="195632" y="307416"/>
                  </a:cubicBezTo>
                  <a:cubicBezTo>
                    <a:pt x="202733" y="318672"/>
                    <a:pt x="211651" y="328977"/>
                    <a:pt x="220137" y="337203"/>
                  </a:cubicBezTo>
                  <a:cubicBezTo>
                    <a:pt x="256505" y="372445"/>
                    <a:pt x="317812" y="376082"/>
                    <a:pt x="364917" y="372619"/>
                  </a:cubicBezTo>
                  <a:cubicBezTo>
                    <a:pt x="404230" y="369761"/>
                    <a:pt x="444235" y="358851"/>
                    <a:pt x="479737" y="341706"/>
                  </a:cubicBezTo>
                  <a:cubicBezTo>
                    <a:pt x="495843" y="333912"/>
                    <a:pt x="506147" y="324041"/>
                    <a:pt x="516365" y="313304"/>
                  </a:cubicBezTo>
                  <a:cubicBezTo>
                    <a:pt x="532557" y="311918"/>
                    <a:pt x="548750" y="309234"/>
                    <a:pt x="564336" y="305078"/>
                  </a:cubicBezTo>
                  <a:cubicBezTo>
                    <a:pt x="606333" y="299449"/>
                    <a:pt x="647204" y="288972"/>
                    <a:pt x="686516" y="268623"/>
                  </a:cubicBezTo>
                  <a:cubicBezTo>
                    <a:pt x="742800" y="239615"/>
                    <a:pt x="775618" y="185409"/>
                    <a:pt x="730504" y="12999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3649083-D800-4BC5-E963-C8CC123FC6AC}"/>
                </a:ext>
              </a:extLst>
            </p:cNvPr>
            <p:cNvSpPr/>
            <p:nvPr/>
          </p:nvSpPr>
          <p:spPr>
            <a:xfrm>
              <a:off x="10524520" y="1907594"/>
              <a:ext cx="177561" cy="154671"/>
            </a:xfrm>
            <a:custGeom>
              <a:avLst/>
              <a:gdLst>
                <a:gd name="connsiteX0" fmla="*/ 32475 w 83070"/>
                <a:gd name="connsiteY0" fmla="*/ 6863 h 72361"/>
                <a:gd name="connsiteX1" fmla="*/ 23210 w 83070"/>
                <a:gd name="connsiteY1" fmla="*/ 18552 h 72361"/>
                <a:gd name="connsiteX2" fmla="*/ 42952 w 83070"/>
                <a:gd name="connsiteY2" fmla="*/ 18639 h 72361"/>
                <a:gd name="connsiteX3" fmla="*/ 32475 w 83070"/>
                <a:gd name="connsiteY3" fmla="*/ 5391 h 72361"/>
                <a:gd name="connsiteX4" fmla="*/ 14464 w 83070"/>
                <a:gd name="connsiteY4" fmla="*/ 6949 h 72361"/>
                <a:gd name="connsiteX5" fmla="*/ 15936 w 83070"/>
                <a:gd name="connsiteY5" fmla="*/ 36217 h 72361"/>
                <a:gd name="connsiteX6" fmla="*/ 20006 w 83070"/>
                <a:gd name="connsiteY6" fmla="*/ 37603 h 72361"/>
                <a:gd name="connsiteX7" fmla="*/ 12473 w 83070"/>
                <a:gd name="connsiteY7" fmla="*/ 40200 h 72361"/>
                <a:gd name="connsiteX8" fmla="*/ 3 w 83070"/>
                <a:gd name="connsiteY8" fmla="*/ 55267 h 72361"/>
                <a:gd name="connsiteX9" fmla="*/ 18188 w 83070"/>
                <a:gd name="connsiteY9" fmla="*/ 61502 h 72361"/>
                <a:gd name="connsiteX10" fmla="*/ 35333 w 83070"/>
                <a:gd name="connsiteY10" fmla="*/ 53276 h 72361"/>
                <a:gd name="connsiteX11" fmla="*/ 29358 w 83070"/>
                <a:gd name="connsiteY11" fmla="*/ 50591 h 72361"/>
                <a:gd name="connsiteX12" fmla="*/ 29704 w 83070"/>
                <a:gd name="connsiteY12" fmla="*/ 57778 h 72361"/>
                <a:gd name="connsiteX13" fmla="*/ 32995 w 83070"/>
                <a:gd name="connsiteY13" fmla="*/ 68429 h 72361"/>
                <a:gd name="connsiteX14" fmla="*/ 56461 w 83070"/>
                <a:gd name="connsiteY14" fmla="*/ 64273 h 72361"/>
                <a:gd name="connsiteX15" fmla="*/ 53084 w 83070"/>
                <a:gd name="connsiteY15" fmla="*/ 21410 h 72361"/>
                <a:gd name="connsiteX16" fmla="*/ 43818 w 83070"/>
                <a:gd name="connsiteY16" fmla="*/ 35265 h 72361"/>
                <a:gd name="connsiteX17" fmla="*/ 42606 w 83070"/>
                <a:gd name="connsiteY17" fmla="*/ 35957 h 72361"/>
                <a:gd name="connsiteX18" fmla="*/ 50053 w 83070"/>
                <a:gd name="connsiteY18" fmla="*/ 39681 h 72361"/>
                <a:gd name="connsiteX19" fmla="*/ 63215 w 83070"/>
                <a:gd name="connsiteY19" fmla="*/ 46695 h 72361"/>
                <a:gd name="connsiteX20" fmla="*/ 77762 w 83070"/>
                <a:gd name="connsiteY20" fmla="*/ 30069 h 72361"/>
                <a:gd name="connsiteX21" fmla="*/ 39403 w 83070"/>
                <a:gd name="connsiteY21" fmla="*/ 18466 h 72361"/>
                <a:gd name="connsiteX22" fmla="*/ 30137 w 83070"/>
                <a:gd name="connsiteY22" fmla="*/ 32321 h 72361"/>
                <a:gd name="connsiteX23" fmla="*/ 32562 w 83070"/>
                <a:gd name="connsiteY23" fmla="*/ 61588 h 72361"/>
                <a:gd name="connsiteX24" fmla="*/ 56028 w 83070"/>
                <a:gd name="connsiteY24" fmla="*/ 57432 h 72361"/>
                <a:gd name="connsiteX25" fmla="*/ 53863 w 83070"/>
                <a:gd name="connsiteY25" fmla="*/ 42019 h 72361"/>
                <a:gd name="connsiteX26" fmla="*/ 38883 w 83070"/>
                <a:gd name="connsiteY26" fmla="*/ 34659 h 72361"/>
                <a:gd name="connsiteX27" fmla="*/ 7191 w 83070"/>
                <a:gd name="connsiteY27" fmla="*/ 46955 h 72361"/>
                <a:gd name="connsiteX28" fmla="*/ 25375 w 83070"/>
                <a:gd name="connsiteY28" fmla="*/ 53189 h 72361"/>
                <a:gd name="connsiteX29" fmla="*/ 23816 w 83070"/>
                <a:gd name="connsiteY29" fmla="*/ 54488 h 72361"/>
                <a:gd name="connsiteX30" fmla="*/ 32388 w 83070"/>
                <a:gd name="connsiteY30" fmla="*/ 51197 h 72361"/>
                <a:gd name="connsiteX31" fmla="*/ 43992 w 83070"/>
                <a:gd name="connsiteY31" fmla="*/ 37862 h 72361"/>
                <a:gd name="connsiteX32" fmla="*/ 38710 w 83070"/>
                <a:gd name="connsiteY32" fmla="*/ 24701 h 72361"/>
                <a:gd name="connsiteX33" fmla="*/ 32388 w 83070"/>
                <a:gd name="connsiteY33" fmla="*/ 19245 h 72361"/>
                <a:gd name="connsiteX34" fmla="*/ 30397 w 83070"/>
                <a:gd name="connsiteY34" fmla="*/ 17081 h 72361"/>
                <a:gd name="connsiteX35" fmla="*/ 31176 w 83070"/>
                <a:gd name="connsiteY35" fmla="*/ 17860 h 72361"/>
                <a:gd name="connsiteX36" fmla="*/ 13165 w 83070"/>
                <a:gd name="connsiteY36" fmla="*/ 19418 h 72361"/>
                <a:gd name="connsiteX37" fmla="*/ 20006 w 83070"/>
                <a:gd name="connsiteY37" fmla="*/ 29290 h 72361"/>
                <a:gd name="connsiteX38" fmla="*/ 39749 w 83070"/>
                <a:gd name="connsiteY38" fmla="*/ 29376 h 72361"/>
                <a:gd name="connsiteX39" fmla="*/ 56461 w 83070"/>
                <a:gd name="connsiteY39" fmla="*/ 9287 h 72361"/>
                <a:gd name="connsiteX40" fmla="*/ 32475 w 83070"/>
                <a:gd name="connsiteY40" fmla="*/ 6863 h 72361"/>
                <a:gd name="connsiteX41" fmla="*/ 32475 w 83070"/>
                <a:gd name="connsiteY41" fmla="*/ 6863 h 7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070" h="72361">
                  <a:moveTo>
                    <a:pt x="32475" y="6863"/>
                  </a:moveTo>
                  <a:cubicBezTo>
                    <a:pt x="29964" y="11452"/>
                    <a:pt x="27193" y="15176"/>
                    <a:pt x="23210" y="18552"/>
                  </a:cubicBezTo>
                  <a:cubicBezTo>
                    <a:pt x="29791" y="18552"/>
                    <a:pt x="36372" y="18639"/>
                    <a:pt x="42952" y="18639"/>
                  </a:cubicBezTo>
                  <a:cubicBezTo>
                    <a:pt x="39835" y="13444"/>
                    <a:pt x="37064" y="9374"/>
                    <a:pt x="32475" y="5391"/>
                  </a:cubicBezTo>
                  <a:cubicBezTo>
                    <a:pt x="27799" y="1321"/>
                    <a:pt x="18880" y="3832"/>
                    <a:pt x="14464" y="6949"/>
                  </a:cubicBezTo>
                  <a:cubicBezTo>
                    <a:pt x="523" y="16994"/>
                    <a:pt x="4333" y="26779"/>
                    <a:pt x="15936" y="36217"/>
                  </a:cubicBezTo>
                  <a:cubicBezTo>
                    <a:pt x="18101" y="37949"/>
                    <a:pt x="17755" y="39681"/>
                    <a:pt x="20006" y="37603"/>
                  </a:cubicBezTo>
                  <a:cubicBezTo>
                    <a:pt x="18361" y="38988"/>
                    <a:pt x="14464" y="39508"/>
                    <a:pt x="12473" y="40200"/>
                  </a:cubicBezTo>
                  <a:cubicBezTo>
                    <a:pt x="6151" y="42538"/>
                    <a:pt x="-170" y="48167"/>
                    <a:pt x="3" y="55267"/>
                  </a:cubicBezTo>
                  <a:cubicBezTo>
                    <a:pt x="177" y="64792"/>
                    <a:pt x="11953" y="63926"/>
                    <a:pt x="18188" y="61502"/>
                  </a:cubicBezTo>
                  <a:cubicBezTo>
                    <a:pt x="24076" y="59164"/>
                    <a:pt x="29531" y="55873"/>
                    <a:pt x="35333" y="53276"/>
                  </a:cubicBezTo>
                  <a:cubicBezTo>
                    <a:pt x="38623" y="52236"/>
                    <a:pt x="36632" y="51370"/>
                    <a:pt x="29358" y="50591"/>
                  </a:cubicBezTo>
                  <a:cubicBezTo>
                    <a:pt x="30137" y="52583"/>
                    <a:pt x="29618" y="55700"/>
                    <a:pt x="29704" y="57778"/>
                  </a:cubicBezTo>
                  <a:cubicBezTo>
                    <a:pt x="29791" y="61848"/>
                    <a:pt x="30657" y="64965"/>
                    <a:pt x="32995" y="68429"/>
                  </a:cubicBezTo>
                  <a:cubicBezTo>
                    <a:pt x="38450" y="76482"/>
                    <a:pt x="52478" y="70680"/>
                    <a:pt x="56461" y="64273"/>
                  </a:cubicBezTo>
                  <a:cubicBezTo>
                    <a:pt x="65466" y="49985"/>
                    <a:pt x="60617" y="35178"/>
                    <a:pt x="53084" y="21410"/>
                  </a:cubicBezTo>
                  <a:cubicBezTo>
                    <a:pt x="49967" y="25999"/>
                    <a:pt x="46936" y="30675"/>
                    <a:pt x="43818" y="35265"/>
                  </a:cubicBezTo>
                  <a:cubicBezTo>
                    <a:pt x="40442" y="35091"/>
                    <a:pt x="40008" y="35351"/>
                    <a:pt x="42606" y="35957"/>
                  </a:cubicBezTo>
                  <a:cubicBezTo>
                    <a:pt x="45291" y="36823"/>
                    <a:pt x="47628" y="38382"/>
                    <a:pt x="50053" y="39681"/>
                  </a:cubicBezTo>
                  <a:cubicBezTo>
                    <a:pt x="54383" y="42105"/>
                    <a:pt x="58626" y="44616"/>
                    <a:pt x="63215" y="46695"/>
                  </a:cubicBezTo>
                  <a:cubicBezTo>
                    <a:pt x="73433" y="51370"/>
                    <a:pt x="92309" y="36650"/>
                    <a:pt x="77762" y="30069"/>
                  </a:cubicBezTo>
                  <a:cubicBezTo>
                    <a:pt x="64687" y="24094"/>
                    <a:pt x="54729" y="14829"/>
                    <a:pt x="39403" y="18466"/>
                  </a:cubicBezTo>
                  <a:cubicBezTo>
                    <a:pt x="33168" y="19938"/>
                    <a:pt x="26500" y="25740"/>
                    <a:pt x="30137" y="32321"/>
                  </a:cubicBezTo>
                  <a:cubicBezTo>
                    <a:pt x="35333" y="41845"/>
                    <a:pt x="38710" y="51717"/>
                    <a:pt x="32562" y="61588"/>
                  </a:cubicBezTo>
                  <a:cubicBezTo>
                    <a:pt x="40355" y="60203"/>
                    <a:pt x="48235" y="58817"/>
                    <a:pt x="56028" y="57432"/>
                  </a:cubicBezTo>
                  <a:cubicBezTo>
                    <a:pt x="53344" y="53449"/>
                    <a:pt x="55595" y="46608"/>
                    <a:pt x="53863" y="42019"/>
                  </a:cubicBezTo>
                  <a:cubicBezTo>
                    <a:pt x="51785" y="36304"/>
                    <a:pt x="44598" y="33879"/>
                    <a:pt x="38883" y="34659"/>
                  </a:cubicBezTo>
                  <a:cubicBezTo>
                    <a:pt x="27193" y="36390"/>
                    <a:pt x="18015" y="42711"/>
                    <a:pt x="7191" y="46955"/>
                  </a:cubicBezTo>
                  <a:cubicBezTo>
                    <a:pt x="13252" y="49033"/>
                    <a:pt x="19313" y="51111"/>
                    <a:pt x="25375" y="53189"/>
                  </a:cubicBezTo>
                  <a:cubicBezTo>
                    <a:pt x="25288" y="48513"/>
                    <a:pt x="18534" y="56220"/>
                    <a:pt x="23816" y="54488"/>
                  </a:cubicBezTo>
                  <a:cubicBezTo>
                    <a:pt x="26674" y="53535"/>
                    <a:pt x="29618" y="52496"/>
                    <a:pt x="32388" y="51197"/>
                  </a:cubicBezTo>
                  <a:cubicBezTo>
                    <a:pt x="37411" y="48773"/>
                    <a:pt x="43299" y="43750"/>
                    <a:pt x="43992" y="37862"/>
                  </a:cubicBezTo>
                  <a:cubicBezTo>
                    <a:pt x="44598" y="32321"/>
                    <a:pt x="42693" y="28424"/>
                    <a:pt x="38710" y="24701"/>
                  </a:cubicBezTo>
                  <a:cubicBezTo>
                    <a:pt x="36632" y="22796"/>
                    <a:pt x="34553" y="21064"/>
                    <a:pt x="32388" y="19245"/>
                  </a:cubicBezTo>
                  <a:cubicBezTo>
                    <a:pt x="31609" y="18639"/>
                    <a:pt x="30916" y="17860"/>
                    <a:pt x="30397" y="17081"/>
                  </a:cubicBezTo>
                  <a:cubicBezTo>
                    <a:pt x="30137" y="17600"/>
                    <a:pt x="30397" y="17860"/>
                    <a:pt x="31176" y="17860"/>
                  </a:cubicBezTo>
                  <a:cubicBezTo>
                    <a:pt x="25201" y="18379"/>
                    <a:pt x="19227" y="18899"/>
                    <a:pt x="13165" y="19418"/>
                  </a:cubicBezTo>
                  <a:cubicBezTo>
                    <a:pt x="16196" y="22103"/>
                    <a:pt x="18015" y="25913"/>
                    <a:pt x="20006" y="29290"/>
                  </a:cubicBezTo>
                  <a:cubicBezTo>
                    <a:pt x="23729" y="35351"/>
                    <a:pt x="35419" y="33013"/>
                    <a:pt x="39749" y="29376"/>
                  </a:cubicBezTo>
                  <a:cubicBezTo>
                    <a:pt x="46763" y="23662"/>
                    <a:pt x="52131" y="17254"/>
                    <a:pt x="56461" y="9287"/>
                  </a:cubicBezTo>
                  <a:cubicBezTo>
                    <a:pt x="63042" y="-2749"/>
                    <a:pt x="37584" y="-2575"/>
                    <a:pt x="32475" y="6863"/>
                  </a:cubicBezTo>
                  <a:lnTo>
                    <a:pt x="32475" y="6863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6241286-8C34-3013-2A57-0F634AC5C4F1}"/>
                </a:ext>
              </a:extLst>
            </p:cNvPr>
            <p:cNvSpPr/>
            <p:nvPr/>
          </p:nvSpPr>
          <p:spPr>
            <a:xfrm>
              <a:off x="10265662" y="1155274"/>
              <a:ext cx="475714" cy="24475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0629C7C-F7EE-A178-5900-427636995BC9}"/>
                </a:ext>
              </a:extLst>
            </p:cNvPr>
            <p:cNvSpPr/>
            <p:nvPr/>
          </p:nvSpPr>
          <p:spPr>
            <a:xfrm>
              <a:off x="10681109" y="751027"/>
              <a:ext cx="656712" cy="285473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5B3CB79-5C08-D9F5-F71E-3FDACB0DAF71}"/>
                </a:ext>
              </a:extLst>
            </p:cNvPr>
            <p:cNvSpPr/>
            <p:nvPr/>
          </p:nvSpPr>
          <p:spPr>
            <a:xfrm>
              <a:off x="11228459" y="851145"/>
              <a:ext cx="539199" cy="527409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E6107F9-4043-2D79-369E-AF5BBF39065C}"/>
                </a:ext>
              </a:extLst>
            </p:cNvPr>
            <p:cNvSpPr/>
            <p:nvPr/>
          </p:nvSpPr>
          <p:spPr>
            <a:xfrm>
              <a:off x="10271841" y="897236"/>
              <a:ext cx="430219" cy="517256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1572B38-A6DD-6BB4-FB84-BC245CD21ECB}"/>
                </a:ext>
              </a:extLst>
            </p:cNvPr>
            <p:cNvSpPr/>
            <p:nvPr/>
          </p:nvSpPr>
          <p:spPr>
            <a:xfrm>
              <a:off x="10699976" y="1301269"/>
              <a:ext cx="645232" cy="248381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2371FA6-B961-E1C1-700D-625CED45B60F}"/>
                </a:ext>
              </a:extLst>
            </p:cNvPr>
            <p:cNvSpPr/>
            <p:nvPr/>
          </p:nvSpPr>
          <p:spPr>
            <a:xfrm>
              <a:off x="11282231" y="828501"/>
              <a:ext cx="509873" cy="555314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07EBA81-0590-7D9B-4D36-91C333CB726D}"/>
                </a:ext>
              </a:extLst>
            </p:cNvPr>
            <p:cNvSpPr/>
            <p:nvPr/>
          </p:nvSpPr>
          <p:spPr>
            <a:xfrm>
              <a:off x="10670468" y="721955"/>
              <a:ext cx="687678" cy="24759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A4F1090-2ECF-DB3A-2BF8-012C1F4EDEBA}"/>
                </a:ext>
              </a:extLst>
            </p:cNvPr>
            <p:cNvSpPr/>
            <p:nvPr/>
          </p:nvSpPr>
          <p:spPr>
            <a:xfrm>
              <a:off x="10585490" y="1399587"/>
              <a:ext cx="49791" cy="516121"/>
            </a:xfrm>
            <a:custGeom>
              <a:avLst/>
              <a:gdLst>
                <a:gd name="connsiteX0" fmla="*/ 2565 w 23294"/>
                <a:gd name="connsiteY0" fmla="*/ 3113 h 241461"/>
                <a:gd name="connsiteX1" fmla="*/ 12956 w 23294"/>
                <a:gd name="connsiteY1" fmla="*/ 239939 h 241461"/>
                <a:gd name="connsiteX2" fmla="*/ 23261 w 23294"/>
                <a:gd name="connsiteY2" fmla="*/ 238293 h 241461"/>
                <a:gd name="connsiteX3" fmla="*/ 12870 w 23294"/>
                <a:gd name="connsiteY3" fmla="*/ 1467 h 241461"/>
                <a:gd name="connsiteX4" fmla="*/ 2565 w 23294"/>
                <a:gd name="connsiteY4" fmla="*/ 3113 h 241461"/>
                <a:gd name="connsiteX5" fmla="*/ 2565 w 23294"/>
                <a:gd name="connsiteY5" fmla="*/ 3113 h 2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94" h="241461">
                  <a:moveTo>
                    <a:pt x="2565" y="3113"/>
                  </a:moveTo>
                  <a:cubicBezTo>
                    <a:pt x="2565" y="80178"/>
                    <a:pt x="-7739" y="165037"/>
                    <a:pt x="12956" y="239939"/>
                  </a:cubicBezTo>
                  <a:cubicBezTo>
                    <a:pt x="13822" y="242969"/>
                    <a:pt x="23953" y="240978"/>
                    <a:pt x="23261" y="238293"/>
                  </a:cubicBezTo>
                  <a:cubicBezTo>
                    <a:pt x="2565" y="163392"/>
                    <a:pt x="12870" y="78533"/>
                    <a:pt x="12870" y="1467"/>
                  </a:cubicBezTo>
                  <a:cubicBezTo>
                    <a:pt x="12870" y="-1130"/>
                    <a:pt x="2565" y="-91"/>
                    <a:pt x="2565" y="3113"/>
                  </a:cubicBezTo>
                  <a:lnTo>
                    <a:pt x="2565" y="311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F369FC9-A082-A8DC-8D4A-7D0E6D5BCE5F}"/>
                </a:ext>
              </a:extLst>
            </p:cNvPr>
            <p:cNvSpPr/>
            <p:nvPr/>
          </p:nvSpPr>
          <p:spPr>
            <a:xfrm>
              <a:off x="10521066" y="189301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364 w 85099"/>
                <a:gd name="connsiteY4" fmla="*/ 39227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5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7 w 85099"/>
                <a:gd name="connsiteY12" fmla="*/ 66157 h 80107"/>
                <a:gd name="connsiteX13" fmla="*/ 12270 w 85099"/>
                <a:gd name="connsiteY13" fmla="*/ 55420 h 80107"/>
                <a:gd name="connsiteX14" fmla="*/ 28462 w 85099"/>
                <a:gd name="connsiteY14" fmla="*/ 43644 h 80107"/>
                <a:gd name="connsiteX15" fmla="*/ 29502 w 85099"/>
                <a:gd name="connsiteY15" fmla="*/ 41479 h 80107"/>
                <a:gd name="connsiteX16" fmla="*/ 18505 w 85099"/>
                <a:gd name="connsiteY16" fmla="*/ 24161 h 80107"/>
                <a:gd name="connsiteX17" fmla="*/ 31753 w 85099"/>
                <a:gd name="connsiteY17" fmla="*/ 24767 h 80107"/>
                <a:gd name="connsiteX18" fmla="*/ 40325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1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3 w 85099"/>
                <a:gd name="connsiteY25" fmla="*/ 59749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69" y="14116"/>
                    <a:pt x="45954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558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364" y="39227"/>
                  </a:cubicBezTo>
                  <a:cubicBezTo>
                    <a:pt x="80677" y="45462"/>
                    <a:pt x="67601" y="48233"/>
                    <a:pt x="62839" y="49099"/>
                  </a:cubicBezTo>
                  <a:cubicBezTo>
                    <a:pt x="51409" y="51177"/>
                    <a:pt x="53574" y="62088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7" y="71872"/>
                    <a:pt x="49071" y="68582"/>
                    <a:pt x="47945" y="66244"/>
                  </a:cubicBezTo>
                  <a:cubicBezTo>
                    <a:pt x="46300" y="62953"/>
                    <a:pt x="44742" y="59490"/>
                    <a:pt x="41971" y="56979"/>
                  </a:cubicBezTo>
                  <a:cubicBezTo>
                    <a:pt x="39893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7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2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2" y="36370"/>
                    <a:pt x="20496" y="31088"/>
                    <a:pt x="18505" y="24161"/>
                  </a:cubicBezTo>
                  <a:cubicBezTo>
                    <a:pt x="15041" y="12124"/>
                    <a:pt x="28809" y="23208"/>
                    <a:pt x="31753" y="24767"/>
                  </a:cubicBezTo>
                  <a:cubicBezTo>
                    <a:pt x="34178" y="26066"/>
                    <a:pt x="43703" y="23122"/>
                    <a:pt x="40325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1"/>
                    <a:pt x="18071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0"/>
                    <a:pt x="-6087" y="65378"/>
                    <a:pt x="7248" y="70400"/>
                  </a:cubicBezTo>
                  <a:cubicBezTo>
                    <a:pt x="18331" y="74643"/>
                    <a:pt x="34178" y="66503"/>
                    <a:pt x="41711" y="58797"/>
                  </a:cubicBezTo>
                  <a:cubicBezTo>
                    <a:pt x="38594" y="59143"/>
                    <a:pt x="35390" y="59403"/>
                    <a:pt x="32273" y="59749"/>
                  </a:cubicBezTo>
                  <a:cubicBezTo>
                    <a:pt x="38507" y="65378"/>
                    <a:pt x="39459" y="80531"/>
                    <a:pt x="50110" y="80098"/>
                  </a:cubicBezTo>
                  <a:cubicBezTo>
                    <a:pt x="67601" y="79319"/>
                    <a:pt x="57297" y="53515"/>
                    <a:pt x="70719" y="52476"/>
                  </a:cubicBezTo>
                  <a:cubicBezTo>
                    <a:pt x="78945" y="51870"/>
                    <a:pt x="90721" y="45376"/>
                    <a:pt x="82062" y="36630"/>
                  </a:cubicBezTo>
                  <a:cubicBezTo>
                    <a:pt x="77906" y="32387"/>
                    <a:pt x="71152" y="30568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7" y="435"/>
                    <a:pt x="48898" y="954"/>
                  </a:cubicBezTo>
                  <a:cubicBezTo>
                    <a:pt x="38594" y="4418"/>
                    <a:pt x="34004" y="12124"/>
                    <a:pt x="31147" y="22256"/>
                  </a:cubicBezTo>
                  <a:cubicBezTo>
                    <a:pt x="30194" y="25459"/>
                    <a:pt x="40325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FF97055-818E-AA4F-F0CA-5D541B524A7A}"/>
                </a:ext>
              </a:extLst>
            </p:cNvPr>
            <p:cNvSpPr/>
            <p:nvPr/>
          </p:nvSpPr>
          <p:spPr>
            <a:xfrm>
              <a:off x="11089917" y="1536553"/>
              <a:ext cx="48431" cy="363378"/>
            </a:xfrm>
            <a:custGeom>
              <a:avLst/>
              <a:gdLst>
                <a:gd name="connsiteX0" fmla="*/ 457 w 22658"/>
                <a:gd name="connsiteY0" fmla="*/ 3112 h 170002"/>
                <a:gd name="connsiteX1" fmla="*/ 1323 w 22658"/>
                <a:gd name="connsiteY1" fmla="*/ 20863 h 170002"/>
                <a:gd name="connsiteX2" fmla="*/ 10762 w 22658"/>
                <a:gd name="connsiteY2" fmla="*/ 19911 h 170002"/>
                <a:gd name="connsiteX3" fmla="*/ 11021 w 22658"/>
                <a:gd name="connsiteY3" fmla="*/ 19738 h 170002"/>
                <a:gd name="connsiteX4" fmla="*/ 1583 w 22658"/>
                <a:gd name="connsiteY4" fmla="*/ 20690 h 170002"/>
                <a:gd name="connsiteX5" fmla="*/ 1669 w 22658"/>
                <a:gd name="connsiteY5" fmla="*/ 85374 h 170002"/>
                <a:gd name="connsiteX6" fmla="*/ 12320 w 22658"/>
                <a:gd name="connsiteY6" fmla="*/ 168501 h 170002"/>
                <a:gd name="connsiteX7" fmla="*/ 22625 w 22658"/>
                <a:gd name="connsiteY7" fmla="*/ 166856 h 170002"/>
                <a:gd name="connsiteX8" fmla="*/ 11887 w 22658"/>
                <a:gd name="connsiteY8" fmla="*/ 71606 h 170002"/>
                <a:gd name="connsiteX9" fmla="*/ 11281 w 22658"/>
                <a:gd name="connsiteY9" fmla="*/ 18006 h 170002"/>
                <a:gd name="connsiteX10" fmla="*/ 1843 w 22658"/>
                <a:gd name="connsiteY10" fmla="*/ 18958 h 170002"/>
                <a:gd name="connsiteX11" fmla="*/ 1583 w 22658"/>
                <a:gd name="connsiteY11" fmla="*/ 19132 h 170002"/>
                <a:gd name="connsiteX12" fmla="*/ 11021 w 22658"/>
                <a:gd name="connsiteY12" fmla="*/ 18179 h 170002"/>
                <a:gd name="connsiteX13" fmla="*/ 10675 w 22658"/>
                <a:gd name="connsiteY13" fmla="*/ 1467 h 170002"/>
                <a:gd name="connsiteX14" fmla="*/ 457 w 22658"/>
                <a:gd name="connsiteY14" fmla="*/ 3112 h 170002"/>
                <a:gd name="connsiteX15" fmla="*/ 457 w 22658"/>
                <a:gd name="connsiteY15" fmla="*/ 3112 h 17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02">
                  <a:moveTo>
                    <a:pt x="457" y="3112"/>
                  </a:moveTo>
                  <a:cubicBezTo>
                    <a:pt x="457" y="6836"/>
                    <a:pt x="-1015" y="16880"/>
                    <a:pt x="1323" y="20863"/>
                  </a:cubicBezTo>
                  <a:cubicBezTo>
                    <a:pt x="2795" y="23375"/>
                    <a:pt x="9203" y="21123"/>
                    <a:pt x="10762" y="19911"/>
                  </a:cubicBezTo>
                  <a:cubicBezTo>
                    <a:pt x="10848" y="19824"/>
                    <a:pt x="10935" y="19738"/>
                    <a:pt x="11021" y="19738"/>
                  </a:cubicBezTo>
                  <a:cubicBezTo>
                    <a:pt x="7904" y="20084"/>
                    <a:pt x="4700" y="20431"/>
                    <a:pt x="1583" y="20690"/>
                  </a:cubicBezTo>
                  <a:cubicBezTo>
                    <a:pt x="9116" y="33679"/>
                    <a:pt x="1669" y="70393"/>
                    <a:pt x="1669" y="85374"/>
                  </a:cubicBezTo>
                  <a:cubicBezTo>
                    <a:pt x="1756" y="113689"/>
                    <a:pt x="4614" y="141225"/>
                    <a:pt x="12320" y="168501"/>
                  </a:cubicBezTo>
                  <a:cubicBezTo>
                    <a:pt x="13186" y="171532"/>
                    <a:pt x="23317" y="169453"/>
                    <a:pt x="22625" y="166856"/>
                  </a:cubicBezTo>
                  <a:cubicBezTo>
                    <a:pt x="13706" y="135510"/>
                    <a:pt x="11974" y="104077"/>
                    <a:pt x="11887" y="71606"/>
                  </a:cubicBezTo>
                  <a:cubicBezTo>
                    <a:pt x="11887" y="58444"/>
                    <a:pt x="18035" y="29696"/>
                    <a:pt x="11281" y="18006"/>
                  </a:cubicBezTo>
                  <a:cubicBezTo>
                    <a:pt x="9809" y="15495"/>
                    <a:pt x="3401" y="17746"/>
                    <a:pt x="1843" y="18958"/>
                  </a:cubicBezTo>
                  <a:cubicBezTo>
                    <a:pt x="1756" y="19045"/>
                    <a:pt x="1669" y="19132"/>
                    <a:pt x="1583" y="19132"/>
                  </a:cubicBezTo>
                  <a:cubicBezTo>
                    <a:pt x="4700" y="18785"/>
                    <a:pt x="7904" y="18439"/>
                    <a:pt x="11021" y="18179"/>
                  </a:cubicBezTo>
                  <a:cubicBezTo>
                    <a:pt x="9549" y="15582"/>
                    <a:pt x="10675" y="2939"/>
                    <a:pt x="10675" y="1467"/>
                  </a:cubicBezTo>
                  <a:cubicBezTo>
                    <a:pt x="10675" y="-1130"/>
                    <a:pt x="457" y="-91"/>
                    <a:pt x="457" y="3112"/>
                  </a:cubicBezTo>
                  <a:lnTo>
                    <a:pt x="457" y="311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7DB9164-C896-8063-FFC2-CD6DD7304435}"/>
                </a:ext>
              </a:extLst>
            </p:cNvPr>
            <p:cNvSpPr/>
            <p:nvPr/>
          </p:nvSpPr>
          <p:spPr>
            <a:xfrm>
              <a:off x="11548379" y="1361409"/>
              <a:ext cx="48431" cy="363429"/>
            </a:xfrm>
            <a:custGeom>
              <a:avLst/>
              <a:gdLst>
                <a:gd name="connsiteX0" fmla="*/ 457 w 22658"/>
                <a:gd name="connsiteY0" fmla="*/ 3137 h 170026"/>
                <a:gd name="connsiteX1" fmla="*/ 1323 w 22658"/>
                <a:gd name="connsiteY1" fmla="*/ 20888 h 170026"/>
                <a:gd name="connsiteX2" fmla="*/ 10762 w 22658"/>
                <a:gd name="connsiteY2" fmla="*/ 19935 h 170026"/>
                <a:gd name="connsiteX3" fmla="*/ 11021 w 22658"/>
                <a:gd name="connsiteY3" fmla="*/ 19762 h 170026"/>
                <a:gd name="connsiteX4" fmla="*/ 1583 w 22658"/>
                <a:gd name="connsiteY4" fmla="*/ 20715 h 170026"/>
                <a:gd name="connsiteX5" fmla="*/ 1670 w 22658"/>
                <a:gd name="connsiteY5" fmla="*/ 85398 h 170026"/>
                <a:gd name="connsiteX6" fmla="*/ 12320 w 22658"/>
                <a:gd name="connsiteY6" fmla="*/ 168525 h 170026"/>
                <a:gd name="connsiteX7" fmla="*/ 22625 w 22658"/>
                <a:gd name="connsiteY7" fmla="*/ 166880 h 170026"/>
                <a:gd name="connsiteX8" fmla="*/ 11887 w 22658"/>
                <a:gd name="connsiteY8" fmla="*/ 71630 h 170026"/>
                <a:gd name="connsiteX9" fmla="*/ 11281 w 22658"/>
                <a:gd name="connsiteY9" fmla="*/ 18030 h 170026"/>
                <a:gd name="connsiteX10" fmla="*/ 1843 w 22658"/>
                <a:gd name="connsiteY10" fmla="*/ 18983 h 170026"/>
                <a:gd name="connsiteX11" fmla="*/ 1583 w 22658"/>
                <a:gd name="connsiteY11" fmla="*/ 19156 h 170026"/>
                <a:gd name="connsiteX12" fmla="*/ 11021 w 22658"/>
                <a:gd name="connsiteY12" fmla="*/ 18203 h 170026"/>
                <a:gd name="connsiteX13" fmla="*/ 10675 w 22658"/>
                <a:gd name="connsiteY13" fmla="*/ 1491 h 170026"/>
                <a:gd name="connsiteX14" fmla="*/ 457 w 22658"/>
                <a:gd name="connsiteY14" fmla="*/ 3137 h 170026"/>
                <a:gd name="connsiteX15" fmla="*/ 457 w 22658"/>
                <a:gd name="connsiteY15" fmla="*/ 3137 h 17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26">
                  <a:moveTo>
                    <a:pt x="457" y="3137"/>
                  </a:moveTo>
                  <a:cubicBezTo>
                    <a:pt x="457" y="6860"/>
                    <a:pt x="-1015" y="16905"/>
                    <a:pt x="1323" y="20888"/>
                  </a:cubicBezTo>
                  <a:cubicBezTo>
                    <a:pt x="2795" y="23399"/>
                    <a:pt x="9203" y="21147"/>
                    <a:pt x="10762" y="19935"/>
                  </a:cubicBezTo>
                  <a:cubicBezTo>
                    <a:pt x="10848" y="19849"/>
                    <a:pt x="10935" y="19762"/>
                    <a:pt x="11021" y="19762"/>
                  </a:cubicBezTo>
                  <a:cubicBezTo>
                    <a:pt x="7904" y="20108"/>
                    <a:pt x="4700" y="20455"/>
                    <a:pt x="1583" y="20715"/>
                  </a:cubicBezTo>
                  <a:cubicBezTo>
                    <a:pt x="9116" y="33703"/>
                    <a:pt x="1670" y="70418"/>
                    <a:pt x="1670" y="85398"/>
                  </a:cubicBezTo>
                  <a:cubicBezTo>
                    <a:pt x="1670" y="113713"/>
                    <a:pt x="4614" y="141249"/>
                    <a:pt x="12320" y="168525"/>
                  </a:cubicBezTo>
                  <a:cubicBezTo>
                    <a:pt x="13186" y="171556"/>
                    <a:pt x="23317" y="169478"/>
                    <a:pt x="22625" y="166880"/>
                  </a:cubicBezTo>
                  <a:cubicBezTo>
                    <a:pt x="13706" y="135534"/>
                    <a:pt x="11974" y="104102"/>
                    <a:pt x="11887" y="71630"/>
                  </a:cubicBezTo>
                  <a:cubicBezTo>
                    <a:pt x="11887" y="58468"/>
                    <a:pt x="18035" y="29720"/>
                    <a:pt x="11281" y="18030"/>
                  </a:cubicBezTo>
                  <a:cubicBezTo>
                    <a:pt x="9809" y="15519"/>
                    <a:pt x="3401" y="17770"/>
                    <a:pt x="1843" y="18983"/>
                  </a:cubicBezTo>
                  <a:cubicBezTo>
                    <a:pt x="1756" y="19069"/>
                    <a:pt x="1670" y="19156"/>
                    <a:pt x="1583" y="19156"/>
                  </a:cubicBezTo>
                  <a:cubicBezTo>
                    <a:pt x="4700" y="18810"/>
                    <a:pt x="7904" y="18463"/>
                    <a:pt x="11021" y="18203"/>
                  </a:cubicBezTo>
                  <a:cubicBezTo>
                    <a:pt x="9549" y="15606"/>
                    <a:pt x="10675" y="2963"/>
                    <a:pt x="10675" y="1491"/>
                  </a:cubicBezTo>
                  <a:cubicBezTo>
                    <a:pt x="10762" y="-1106"/>
                    <a:pt x="457" y="-154"/>
                    <a:pt x="457" y="3137"/>
                  </a:cubicBezTo>
                  <a:lnTo>
                    <a:pt x="457" y="31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433D935-D78E-8E05-C710-52939321C2AE}"/>
                </a:ext>
              </a:extLst>
            </p:cNvPr>
            <p:cNvSpPr/>
            <p:nvPr/>
          </p:nvSpPr>
          <p:spPr>
            <a:xfrm>
              <a:off x="11482595" y="170200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278 w 85099"/>
                <a:gd name="connsiteY4" fmla="*/ 39228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6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8 w 85099"/>
                <a:gd name="connsiteY12" fmla="*/ 66157 h 80107"/>
                <a:gd name="connsiteX13" fmla="*/ 12270 w 85099"/>
                <a:gd name="connsiteY13" fmla="*/ 55420 h 80107"/>
                <a:gd name="connsiteX14" fmla="*/ 28463 w 85099"/>
                <a:gd name="connsiteY14" fmla="*/ 43644 h 80107"/>
                <a:gd name="connsiteX15" fmla="*/ 29502 w 85099"/>
                <a:gd name="connsiteY15" fmla="*/ 41479 h 80107"/>
                <a:gd name="connsiteX16" fmla="*/ 18504 w 85099"/>
                <a:gd name="connsiteY16" fmla="*/ 24161 h 80107"/>
                <a:gd name="connsiteX17" fmla="*/ 31753 w 85099"/>
                <a:gd name="connsiteY17" fmla="*/ 24767 h 80107"/>
                <a:gd name="connsiteX18" fmla="*/ 40326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2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2 w 85099"/>
                <a:gd name="connsiteY25" fmla="*/ 59750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70" y="14116"/>
                    <a:pt x="46041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644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278" y="39228"/>
                  </a:cubicBezTo>
                  <a:cubicBezTo>
                    <a:pt x="80590" y="45462"/>
                    <a:pt x="67515" y="48233"/>
                    <a:pt x="62839" y="49099"/>
                  </a:cubicBezTo>
                  <a:cubicBezTo>
                    <a:pt x="51409" y="51177"/>
                    <a:pt x="53574" y="62087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6" y="71872"/>
                    <a:pt x="49071" y="68582"/>
                    <a:pt x="47946" y="66244"/>
                  </a:cubicBezTo>
                  <a:cubicBezTo>
                    <a:pt x="46300" y="62953"/>
                    <a:pt x="44741" y="59490"/>
                    <a:pt x="41971" y="56979"/>
                  </a:cubicBezTo>
                  <a:cubicBezTo>
                    <a:pt x="39892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8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3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3" y="36370"/>
                    <a:pt x="20496" y="31088"/>
                    <a:pt x="18504" y="24161"/>
                  </a:cubicBezTo>
                  <a:cubicBezTo>
                    <a:pt x="15041" y="12125"/>
                    <a:pt x="28809" y="23208"/>
                    <a:pt x="31753" y="24767"/>
                  </a:cubicBezTo>
                  <a:cubicBezTo>
                    <a:pt x="34177" y="26066"/>
                    <a:pt x="43702" y="23122"/>
                    <a:pt x="40326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2"/>
                    <a:pt x="18072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1"/>
                    <a:pt x="-6087" y="65378"/>
                    <a:pt x="7248" y="70400"/>
                  </a:cubicBezTo>
                  <a:cubicBezTo>
                    <a:pt x="18331" y="74643"/>
                    <a:pt x="34177" y="66504"/>
                    <a:pt x="41711" y="58797"/>
                  </a:cubicBezTo>
                  <a:cubicBezTo>
                    <a:pt x="38594" y="59143"/>
                    <a:pt x="35390" y="59403"/>
                    <a:pt x="32272" y="59750"/>
                  </a:cubicBezTo>
                  <a:cubicBezTo>
                    <a:pt x="38507" y="65378"/>
                    <a:pt x="39460" y="80531"/>
                    <a:pt x="50110" y="80098"/>
                  </a:cubicBezTo>
                  <a:cubicBezTo>
                    <a:pt x="67602" y="79319"/>
                    <a:pt x="57297" y="53515"/>
                    <a:pt x="70719" y="52476"/>
                  </a:cubicBezTo>
                  <a:cubicBezTo>
                    <a:pt x="78945" y="51870"/>
                    <a:pt x="90721" y="45375"/>
                    <a:pt x="82062" y="36630"/>
                  </a:cubicBezTo>
                  <a:cubicBezTo>
                    <a:pt x="77906" y="32387"/>
                    <a:pt x="71152" y="30569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6" y="435"/>
                    <a:pt x="48898" y="954"/>
                  </a:cubicBezTo>
                  <a:cubicBezTo>
                    <a:pt x="38594" y="4418"/>
                    <a:pt x="34004" y="12125"/>
                    <a:pt x="31147" y="22256"/>
                  </a:cubicBezTo>
                  <a:cubicBezTo>
                    <a:pt x="30194" y="25373"/>
                    <a:pt x="40326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6F57E47-6351-39AF-C3A2-BA3B9C49A775}"/>
                </a:ext>
              </a:extLst>
            </p:cNvPr>
            <p:cNvSpPr/>
            <p:nvPr/>
          </p:nvSpPr>
          <p:spPr>
            <a:xfrm>
              <a:off x="10827046" y="1850437"/>
              <a:ext cx="401021" cy="451680"/>
            </a:xfrm>
            <a:custGeom>
              <a:avLst/>
              <a:gdLst>
                <a:gd name="connsiteX0" fmla="*/ 135821 w 187613"/>
                <a:gd name="connsiteY0" fmla="*/ 24857 h 211313"/>
                <a:gd name="connsiteX1" fmla="*/ 5329 w 187613"/>
                <a:gd name="connsiteY1" fmla="*/ 169984 h 211313"/>
                <a:gd name="connsiteX2" fmla="*/ 306 w 187613"/>
                <a:gd name="connsiteY2" fmla="*/ 172581 h 211313"/>
                <a:gd name="connsiteX3" fmla="*/ 155910 w 187613"/>
                <a:gd name="connsiteY3" fmla="*/ 176391 h 211313"/>
                <a:gd name="connsiteX4" fmla="*/ 147598 w 187613"/>
                <a:gd name="connsiteY4" fmla="*/ 352 h 211313"/>
                <a:gd name="connsiteX5" fmla="*/ 140237 w 187613"/>
                <a:gd name="connsiteY5" fmla="*/ 3296 h 211313"/>
                <a:gd name="connsiteX6" fmla="*/ 170804 w 187613"/>
                <a:gd name="connsiteY6" fmla="*/ 123311 h 211313"/>
                <a:gd name="connsiteX7" fmla="*/ 145952 w 187613"/>
                <a:gd name="connsiteY7" fmla="*/ 175352 h 211313"/>
                <a:gd name="connsiteX8" fmla="*/ 54945 w 187613"/>
                <a:gd name="connsiteY8" fmla="*/ 205226 h 211313"/>
                <a:gd name="connsiteX9" fmla="*/ 14940 w 187613"/>
                <a:gd name="connsiteY9" fmla="*/ 174400 h 211313"/>
                <a:gd name="connsiteX10" fmla="*/ 146299 w 187613"/>
                <a:gd name="connsiteY10" fmla="*/ 24944 h 211313"/>
                <a:gd name="connsiteX11" fmla="*/ 135821 w 187613"/>
                <a:gd name="connsiteY11" fmla="*/ 24857 h 211313"/>
                <a:gd name="connsiteX12" fmla="*/ 135821 w 187613"/>
                <a:gd name="connsiteY12" fmla="*/ 24857 h 2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613" h="211313">
                  <a:moveTo>
                    <a:pt x="135821" y="24857"/>
                  </a:moveTo>
                  <a:cubicBezTo>
                    <a:pt x="132531" y="88588"/>
                    <a:pt x="75207" y="171283"/>
                    <a:pt x="5329" y="169984"/>
                  </a:cubicBezTo>
                  <a:cubicBezTo>
                    <a:pt x="4723" y="169984"/>
                    <a:pt x="-1426" y="170676"/>
                    <a:pt x="306" y="172581"/>
                  </a:cubicBezTo>
                  <a:cubicBezTo>
                    <a:pt x="44381" y="221159"/>
                    <a:pt x="108458" y="225835"/>
                    <a:pt x="155910" y="176391"/>
                  </a:cubicBezTo>
                  <a:cubicBezTo>
                    <a:pt x="193750" y="136906"/>
                    <a:pt x="205354" y="26935"/>
                    <a:pt x="147598" y="352"/>
                  </a:cubicBezTo>
                  <a:cubicBezTo>
                    <a:pt x="145173" y="-774"/>
                    <a:pt x="135302" y="958"/>
                    <a:pt x="140237" y="3296"/>
                  </a:cubicBezTo>
                  <a:cubicBezTo>
                    <a:pt x="182580" y="22779"/>
                    <a:pt x="177645" y="85558"/>
                    <a:pt x="170804" y="123311"/>
                  </a:cubicBezTo>
                  <a:cubicBezTo>
                    <a:pt x="167081" y="143833"/>
                    <a:pt x="158768" y="159246"/>
                    <a:pt x="145952" y="175352"/>
                  </a:cubicBezTo>
                  <a:cubicBezTo>
                    <a:pt x="124478" y="202369"/>
                    <a:pt x="90448" y="211374"/>
                    <a:pt x="54945" y="205226"/>
                  </a:cubicBezTo>
                  <a:cubicBezTo>
                    <a:pt x="45594" y="203581"/>
                    <a:pt x="17365" y="174400"/>
                    <a:pt x="14940" y="174400"/>
                  </a:cubicBezTo>
                  <a:cubicBezTo>
                    <a:pt x="84906" y="175699"/>
                    <a:pt x="143095" y="86943"/>
                    <a:pt x="146299" y="24944"/>
                  </a:cubicBezTo>
                  <a:cubicBezTo>
                    <a:pt x="146385" y="22000"/>
                    <a:pt x="135994" y="21827"/>
                    <a:pt x="135821" y="24857"/>
                  </a:cubicBezTo>
                  <a:lnTo>
                    <a:pt x="135821" y="248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225AAB8-6AE1-845C-85E4-D9F030EDB6E3}"/>
              </a:ext>
            </a:extLst>
          </p:cNvPr>
          <p:cNvGrpSpPr/>
          <p:nvPr userDrawn="1"/>
        </p:nvGrpSpPr>
        <p:grpSpPr>
          <a:xfrm>
            <a:off x="11024430" y="3732821"/>
            <a:ext cx="870477" cy="2704167"/>
            <a:chOff x="8722331" y="2031451"/>
            <a:chExt cx="1594842" cy="4954430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39528EC-1FF1-930A-23FC-A42D3C624180}"/>
                </a:ext>
              </a:extLst>
            </p:cNvPr>
            <p:cNvSpPr/>
            <p:nvPr/>
          </p:nvSpPr>
          <p:spPr>
            <a:xfrm>
              <a:off x="9282337" y="2636786"/>
              <a:ext cx="615371" cy="586861"/>
            </a:xfrm>
            <a:custGeom>
              <a:avLst/>
              <a:gdLst>
                <a:gd name="connsiteX0" fmla="*/ 282232 w 287894"/>
                <a:gd name="connsiteY0" fmla="*/ 243281 h 274556"/>
                <a:gd name="connsiteX1" fmla="*/ 282492 w 287894"/>
                <a:gd name="connsiteY1" fmla="*/ 233323 h 274556"/>
                <a:gd name="connsiteX2" fmla="*/ 259026 w 287894"/>
                <a:gd name="connsiteY2" fmla="*/ 214013 h 274556"/>
                <a:gd name="connsiteX3" fmla="*/ 256947 w 287894"/>
                <a:gd name="connsiteY3" fmla="*/ 213667 h 274556"/>
                <a:gd name="connsiteX4" fmla="*/ 261883 w 287894"/>
                <a:gd name="connsiteY4" fmla="*/ 204142 h 274556"/>
                <a:gd name="connsiteX5" fmla="*/ 209929 w 287894"/>
                <a:gd name="connsiteY5" fmla="*/ 95470 h 274556"/>
                <a:gd name="connsiteX6" fmla="*/ 162217 w 287894"/>
                <a:gd name="connsiteY6" fmla="*/ 42130 h 274556"/>
                <a:gd name="connsiteX7" fmla="*/ 92771 w 287894"/>
                <a:gd name="connsiteY7" fmla="*/ 15287 h 274556"/>
                <a:gd name="connsiteX8" fmla="*/ 85324 w 287894"/>
                <a:gd name="connsiteY8" fmla="*/ 8186 h 274556"/>
                <a:gd name="connsiteX9" fmla="*/ 78310 w 287894"/>
                <a:gd name="connsiteY9" fmla="*/ 6801 h 274556"/>
                <a:gd name="connsiteX10" fmla="*/ 78310 w 287894"/>
                <a:gd name="connsiteY10" fmla="*/ 6281 h 274556"/>
                <a:gd name="connsiteX11" fmla="*/ 53113 w 287894"/>
                <a:gd name="connsiteY11" fmla="*/ 9139 h 274556"/>
                <a:gd name="connsiteX12" fmla="*/ 51900 w 287894"/>
                <a:gd name="connsiteY12" fmla="*/ 24812 h 274556"/>
                <a:gd name="connsiteX13" fmla="*/ 51294 w 287894"/>
                <a:gd name="connsiteY13" fmla="*/ 39532 h 274556"/>
                <a:gd name="connsiteX14" fmla="*/ 50428 w 287894"/>
                <a:gd name="connsiteY14" fmla="*/ 40398 h 274556"/>
                <a:gd name="connsiteX15" fmla="*/ 9211 w 287894"/>
                <a:gd name="connsiteY15" fmla="*/ 69320 h 274556"/>
                <a:gd name="connsiteX16" fmla="*/ 18909 w 287894"/>
                <a:gd name="connsiteY16" fmla="*/ 85512 h 274556"/>
                <a:gd name="connsiteX17" fmla="*/ 2457 w 287894"/>
                <a:gd name="connsiteY17" fmla="*/ 128721 h 274556"/>
                <a:gd name="connsiteX18" fmla="*/ 8864 w 287894"/>
                <a:gd name="connsiteY18" fmla="*/ 195569 h 274556"/>
                <a:gd name="connsiteX19" fmla="*/ 6613 w 287894"/>
                <a:gd name="connsiteY19" fmla="*/ 203103 h 274556"/>
                <a:gd name="connsiteX20" fmla="*/ 189666 w 287894"/>
                <a:gd name="connsiteY20" fmla="*/ 270470 h 274556"/>
                <a:gd name="connsiteX21" fmla="*/ 232789 w 287894"/>
                <a:gd name="connsiteY21" fmla="*/ 252546 h 274556"/>
                <a:gd name="connsiteX22" fmla="*/ 286994 w 287894"/>
                <a:gd name="connsiteY22" fmla="*/ 253239 h 274556"/>
                <a:gd name="connsiteX23" fmla="*/ 282232 w 287894"/>
                <a:gd name="connsiteY23" fmla="*/ 243281 h 27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94" h="274556">
                  <a:moveTo>
                    <a:pt x="282232" y="243281"/>
                  </a:moveTo>
                  <a:cubicBezTo>
                    <a:pt x="283184" y="240163"/>
                    <a:pt x="283358" y="236873"/>
                    <a:pt x="282492" y="233323"/>
                  </a:cubicBezTo>
                  <a:cubicBezTo>
                    <a:pt x="279721" y="223018"/>
                    <a:pt x="268118" y="217303"/>
                    <a:pt x="259026" y="214013"/>
                  </a:cubicBezTo>
                  <a:cubicBezTo>
                    <a:pt x="258333" y="213753"/>
                    <a:pt x="257640" y="213753"/>
                    <a:pt x="256947" y="213667"/>
                  </a:cubicBezTo>
                  <a:cubicBezTo>
                    <a:pt x="260325" y="210982"/>
                    <a:pt x="262230" y="207865"/>
                    <a:pt x="261883" y="204142"/>
                  </a:cubicBezTo>
                  <a:cubicBezTo>
                    <a:pt x="257727" y="164050"/>
                    <a:pt x="230451" y="128981"/>
                    <a:pt x="209929" y="95470"/>
                  </a:cubicBezTo>
                  <a:cubicBezTo>
                    <a:pt x="195727" y="72264"/>
                    <a:pt x="182652" y="52175"/>
                    <a:pt x="162217" y="42130"/>
                  </a:cubicBezTo>
                  <a:cubicBezTo>
                    <a:pt x="164728" y="8793"/>
                    <a:pt x="122039" y="8100"/>
                    <a:pt x="92771" y="15287"/>
                  </a:cubicBezTo>
                  <a:cubicBezTo>
                    <a:pt x="91039" y="12256"/>
                    <a:pt x="88788" y="9572"/>
                    <a:pt x="85324" y="8186"/>
                  </a:cubicBezTo>
                  <a:cubicBezTo>
                    <a:pt x="83073" y="7320"/>
                    <a:pt x="80735" y="6974"/>
                    <a:pt x="78310" y="6801"/>
                  </a:cubicBezTo>
                  <a:cubicBezTo>
                    <a:pt x="78310" y="6628"/>
                    <a:pt x="78310" y="6454"/>
                    <a:pt x="78310" y="6281"/>
                  </a:cubicBezTo>
                  <a:cubicBezTo>
                    <a:pt x="79696" y="-4456"/>
                    <a:pt x="54325" y="-40"/>
                    <a:pt x="53113" y="9139"/>
                  </a:cubicBezTo>
                  <a:cubicBezTo>
                    <a:pt x="52420" y="14334"/>
                    <a:pt x="52073" y="19530"/>
                    <a:pt x="51900" y="24812"/>
                  </a:cubicBezTo>
                  <a:cubicBezTo>
                    <a:pt x="50428" y="29488"/>
                    <a:pt x="50168" y="34510"/>
                    <a:pt x="51294" y="39532"/>
                  </a:cubicBezTo>
                  <a:cubicBezTo>
                    <a:pt x="51034" y="39792"/>
                    <a:pt x="50774" y="40052"/>
                    <a:pt x="50428" y="40398"/>
                  </a:cubicBezTo>
                  <a:cubicBezTo>
                    <a:pt x="34842" y="48624"/>
                    <a:pt x="20641" y="59189"/>
                    <a:pt x="9211" y="69320"/>
                  </a:cubicBezTo>
                  <a:cubicBezTo>
                    <a:pt x="552" y="77026"/>
                    <a:pt x="6959" y="82482"/>
                    <a:pt x="18909" y="85512"/>
                  </a:cubicBezTo>
                  <a:cubicBezTo>
                    <a:pt x="10856" y="100839"/>
                    <a:pt x="4968" y="116165"/>
                    <a:pt x="2457" y="128721"/>
                  </a:cubicBezTo>
                  <a:cubicBezTo>
                    <a:pt x="-2566" y="153832"/>
                    <a:pt x="378" y="175827"/>
                    <a:pt x="8864" y="195569"/>
                  </a:cubicBezTo>
                  <a:cubicBezTo>
                    <a:pt x="7392" y="197734"/>
                    <a:pt x="6527" y="200159"/>
                    <a:pt x="6613" y="203103"/>
                  </a:cubicBezTo>
                  <a:cubicBezTo>
                    <a:pt x="7825" y="277657"/>
                    <a:pt x="139617" y="280255"/>
                    <a:pt x="189666" y="270470"/>
                  </a:cubicBezTo>
                  <a:cubicBezTo>
                    <a:pt x="209149" y="266660"/>
                    <a:pt x="223177" y="260426"/>
                    <a:pt x="232789" y="252546"/>
                  </a:cubicBezTo>
                  <a:cubicBezTo>
                    <a:pt x="242313" y="271336"/>
                    <a:pt x="277469" y="273847"/>
                    <a:pt x="286994" y="253239"/>
                  </a:cubicBezTo>
                  <a:cubicBezTo>
                    <a:pt x="289419" y="247784"/>
                    <a:pt x="286648" y="244579"/>
                    <a:pt x="282232" y="24328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A8276EF-0605-9756-454C-BE5290C3AA62}"/>
                </a:ext>
              </a:extLst>
            </p:cNvPr>
            <p:cNvSpPr/>
            <p:nvPr/>
          </p:nvSpPr>
          <p:spPr>
            <a:xfrm>
              <a:off x="9071319" y="2048104"/>
              <a:ext cx="199141" cy="628796"/>
            </a:xfrm>
            <a:custGeom>
              <a:avLst/>
              <a:gdLst>
                <a:gd name="connsiteX0" fmla="*/ 85679 w 93166"/>
                <a:gd name="connsiteY0" fmla="*/ 22610 h 294175"/>
                <a:gd name="connsiteX1" fmla="*/ 69053 w 93166"/>
                <a:gd name="connsiteY1" fmla="*/ 29190 h 294175"/>
                <a:gd name="connsiteX2" fmla="*/ 62299 w 93166"/>
                <a:gd name="connsiteY2" fmla="*/ 38023 h 294175"/>
                <a:gd name="connsiteX3" fmla="*/ 70179 w 93166"/>
                <a:gd name="connsiteY3" fmla="*/ 7716 h 294175"/>
                <a:gd name="connsiteX4" fmla="*/ 49224 w 93166"/>
                <a:gd name="connsiteY4" fmla="*/ 3386 h 294175"/>
                <a:gd name="connsiteX5" fmla="*/ 27577 w 93166"/>
                <a:gd name="connsiteY5" fmla="*/ 13517 h 294175"/>
                <a:gd name="connsiteX6" fmla="*/ 28702 w 93166"/>
                <a:gd name="connsiteY6" fmla="*/ 18973 h 294175"/>
                <a:gd name="connsiteX7" fmla="*/ 27403 w 93166"/>
                <a:gd name="connsiteY7" fmla="*/ 17414 h 294175"/>
                <a:gd name="connsiteX8" fmla="*/ 3764 w 93166"/>
                <a:gd name="connsiteY8" fmla="*/ 25900 h 294175"/>
                <a:gd name="connsiteX9" fmla="*/ 16493 w 93166"/>
                <a:gd name="connsiteY9" fmla="*/ 42525 h 294175"/>
                <a:gd name="connsiteX10" fmla="*/ 2811 w 93166"/>
                <a:gd name="connsiteY10" fmla="*/ 57073 h 294175"/>
                <a:gd name="connsiteX11" fmla="*/ 33205 w 93166"/>
                <a:gd name="connsiteY11" fmla="*/ 168688 h 294175"/>
                <a:gd name="connsiteX12" fmla="*/ 27490 w 93166"/>
                <a:gd name="connsiteY12" fmla="*/ 289050 h 294175"/>
                <a:gd name="connsiteX13" fmla="*/ 35370 w 93166"/>
                <a:gd name="connsiteY13" fmla="*/ 293639 h 294175"/>
                <a:gd name="connsiteX14" fmla="*/ 75721 w 93166"/>
                <a:gd name="connsiteY14" fmla="*/ 269913 h 294175"/>
                <a:gd name="connsiteX15" fmla="*/ 75634 w 93166"/>
                <a:gd name="connsiteY15" fmla="*/ 269307 h 294175"/>
                <a:gd name="connsiteX16" fmla="*/ 77280 w 93166"/>
                <a:gd name="connsiteY16" fmla="*/ 264544 h 294175"/>
                <a:gd name="connsiteX17" fmla="*/ 72950 w 93166"/>
                <a:gd name="connsiteY17" fmla="*/ 63913 h 294175"/>
                <a:gd name="connsiteX18" fmla="*/ 70872 w 93166"/>
                <a:gd name="connsiteY18" fmla="*/ 58631 h 294175"/>
                <a:gd name="connsiteX19" fmla="*/ 92000 w 93166"/>
                <a:gd name="connsiteY19" fmla="*/ 28584 h 294175"/>
                <a:gd name="connsiteX20" fmla="*/ 85679 w 93166"/>
                <a:gd name="connsiteY20" fmla="*/ 22610 h 29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66" h="294175">
                  <a:moveTo>
                    <a:pt x="85679" y="22610"/>
                  </a:moveTo>
                  <a:cubicBezTo>
                    <a:pt x="80137" y="22696"/>
                    <a:pt x="72690" y="24601"/>
                    <a:pt x="69053" y="29190"/>
                  </a:cubicBezTo>
                  <a:cubicBezTo>
                    <a:pt x="66716" y="32134"/>
                    <a:pt x="64551" y="35078"/>
                    <a:pt x="62299" y="38023"/>
                  </a:cubicBezTo>
                  <a:cubicBezTo>
                    <a:pt x="65763" y="28151"/>
                    <a:pt x="69053" y="18280"/>
                    <a:pt x="70179" y="7716"/>
                  </a:cubicBezTo>
                  <a:cubicBezTo>
                    <a:pt x="71218" y="-1636"/>
                    <a:pt x="56844" y="-1723"/>
                    <a:pt x="49224" y="3386"/>
                  </a:cubicBezTo>
                  <a:cubicBezTo>
                    <a:pt x="41864" y="702"/>
                    <a:pt x="25931" y="6330"/>
                    <a:pt x="27577" y="13517"/>
                  </a:cubicBezTo>
                  <a:cubicBezTo>
                    <a:pt x="28009" y="15336"/>
                    <a:pt x="28356" y="17154"/>
                    <a:pt x="28702" y="18973"/>
                  </a:cubicBezTo>
                  <a:cubicBezTo>
                    <a:pt x="28269" y="18453"/>
                    <a:pt x="27836" y="17934"/>
                    <a:pt x="27403" y="17414"/>
                  </a:cubicBezTo>
                  <a:cubicBezTo>
                    <a:pt x="23420" y="12738"/>
                    <a:pt x="-46" y="21570"/>
                    <a:pt x="3764" y="25900"/>
                  </a:cubicBezTo>
                  <a:cubicBezTo>
                    <a:pt x="8353" y="31182"/>
                    <a:pt x="12596" y="36724"/>
                    <a:pt x="16493" y="42525"/>
                  </a:cubicBezTo>
                  <a:cubicBezTo>
                    <a:pt x="7141" y="42785"/>
                    <a:pt x="-5761" y="50925"/>
                    <a:pt x="2811" y="57073"/>
                  </a:cubicBezTo>
                  <a:cubicBezTo>
                    <a:pt x="42903" y="86081"/>
                    <a:pt x="44375" y="123921"/>
                    <a:pt x="33205" y="168688"/>
                  </a:cubicBezTo>
                  <a:cubicBezTo>
                    <a:pt x="23247" y="208693"/>
                    <a:pt x="25845" y="248352"/>
                    <a:pt x="27490" y="289050"/>
                  </a:cubicBezTo>
                  <a:cubicBezTo>
                    <a:pt x="27663" y="292427"/>
                    <a:pt x="33032" y="293293"/>
                    <a:pt x="35370" y="293639"/>
                  </a:cubicBezTo>
                  <a:cubicBezTo>
                    <a:pt x="53121" y="295977"/>
                    <a:pt x="75288" y="291128"/>
                    <a:pt x="75721" y="269913"/>
                  </a:cubicBezTo>
                  <a:cubicBezTo>
                    <a:pt x="75721" y="269653"/>
                    <a:pt x="75634" y="269480"/>
                    <a:pt x="75634" y="269307"/>
                  </a:cubicBezTo>
                  <a:cubicBezTo>
                    <a:pt x="76674" y="267922"/>
                    <a:pt x="77280" y="266363"/>
                    <a:pt x="77280" y="264544"/>
                  </a:cubicBezTo>
                  <a:cubicBezTo>
                    <a:pt x="74509" y="197696"/>
                    <a:pt x="74336" y="130848"/>
                    <a:pt x="72950" y="63913"/>
                  </a:cubicBezTo>
                  <a:cubicBezTo>
                    <a:pt x="72950" y="61662"/>
                    <a:pt x="72084" y="59930"/>
                    <a:pt x="70872" y="58631"/>
                  </a:cubicBezTo>
                  <a:cubicBezTo>
                    <a:pt x="77280" y="48240"/>
                    <a:pt x="84380" y="38196"/>
                    <a:pt x="92000" y="28584"/>
                  </a:cubicBezTo>
                  <a:cubicBezTo>
                    <a:pt x="95897" y="24255"/>
                    <a:pt x="89056" y="22610"/>
                    <a:pt x="85679" y="22610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75A7CC7-6AC0-B097-B5B1-E40257F6E402}"/>
                </a:ext>
              </a:extLst>
            </p:cNvPr>
            <p:cNvSpPr/>
            <p:nvPr/>
          </p:nvSpPr>
          <p:spPr>
            <a:xfrm>
              <a:off x="9528494" y="3781942"/>
              <a:ext cx="211278" cy="627268"/>
            </a:xfrm>
            <a:custGeom>
              <a:avLst/>
              <a:gdLst>
                <a:gd name="connsiteX0" fmla="*/ 95806 w 98844"/>
                <a:gd name="connsiteY0" fmla="*/ 67491 h 293460"/>
                <a:gd name="connsiteX1" fmla="*/ 90957 w 98844"/>
                <a:gd name="connsiteY1" fmla="*/ 64288 h 293460"/>
                <a:gd name="connsiteX2" fmla="*/ 98837 w 98844"/>
                <a:gd name="connsiteY2" fmla="*/ 10688 h 293460"/>
                <a:gd name="connsiteX3" fmla="*/ 85675 w 98844"/>
                <a:gd name="connsiteY3" fmla="*/ 2981 h 293460"/>
                <a:gd name="connsiteX4" fmla="*/ 85762 w 98844"/>
                <a:gd name="connsiteY4" fmla="*/ 1163 h 293460"/>
                <a:gd name="connsiteX5" fmla="*/ 60650 w 98844"/>
                <a:gd name="connsiteY5" fmla="*/ 7917 h 293460"/>
                <a:gd name="connsiteX6" fmla="*/ 47142 w 98844"/>
                <a:gd name="connsiteY6" fmla="*/ 154429 h 293460"/>
                <a:gd name="connsiteX7" fmla="*/ 35192 w 98844"/>
                <a:gd name="connsiteY7" fmla="*/ 221883 h 293460"/>
                <a:gd name="connsiteX8" fmla="*/ 24975 w 98844"/>
                <a:gd name="connsiteY8" fmla="*/ 238249 h 293460"/>
                <a:gd name="connsiteX9" fmla="*/ 1509 w 98844"/>
                <a:gd name="connsiteY9" fmla="*/ 246129 h 293460"/>
                <a:gd name="connsiteX10" fmla="*/ 37 w 98844"/>
                <a:gd name="connsiteY10" fmla="*/ 264919 h 293460"/>
                <a:gd name="connsiteX11" fmla="*/ 11986 w 98844"/>
                <a:gd name="connsiteY11" fmla="*/ 264832 h 293460"/>
                <a:gd name="connsiteX12" fmla="*/ 17355 w 98844"/>
                <a:gd name="connsiteY12" fmla="*/ 286566 h 293460"/>
                <a:gd name="connsiteX13" fmla="*/ 27399 w 98844"/>
                <a:gd name="connsiteY13" fmla="*/ 287259 h 293460"/>
                <a:gd name="connsiteX14" fmla="*/ 34933 w 98844"/>
                <a:gd name="connsiteY14" fmla="*/ 285527 h 293460"/>
                <a:gd name="connsiteX15" fmla="*/ 44371 w 98844"/>
                <a:gd name="connsiteY15" fmla="*/ 285008 h 293460"/>
                <a:gd name="connsiteX16" fmla="*/ 61689 w 98844"/>
                <a:gd name="connsiteY16" fmla="*/ 290376 h 293460"/>
                <a:gd name="connsiteX17" fmla="*/ 67058 w 98844"/>
                <a:gd name="connsiteY17" fmla="*/ 293061 h 293460"/>
                <a:gd name="connsiteX18" fmla="*/ 91477 w 98844"/>
                <a:gd name="connsiteY18" fmla="*/ 285614 h 293460"/>
                <a:gd name="connsiteX19" fmla="*/ 82125 w 98844"/>
                <a:gd name="connsiteY19" fmla="*/ 259637 h 293460"/>
                <a:gd name="connsiteX20" fmla="*/ 84290 w 98844"/>
                <a:gd name="connsiteY20" fmla="*/ 255307 h 293460"/>
                <a:gd name="connsiteX21" fmla="*/ 86281 w 98844"/>
                <a:gd name="connsiteY21" fmla="*/ 153303 h 293460"/>
                <a:gd name="connsiteX22" fmla="*/ 95806 w 98844"/>
                <a:gd name="connsiteY22" fmla="*/ 67491 h 29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844" h="293460">
                  <a:moveTo>
                    <a:pt x="95806" y="67491"/>
                  </a:moveTo>
                  <a:cubicBezTo>
                    <a:pt x="95546" y="65586"/>
                    <a:pt x="93641" y="64634"/>
                    <a:pt x="90957" y="64288"/>
                  </a:cubicBezTo>
                  <a:cubicBezTo>
                    <a:pt x="94854" y="46623"/>
                    <a:pt x="98058" y="28872"/>
                    <a:pt x="98837" y="10688"/>
                  </a:cubicBezTo>
                  <a:cubicBezTo>
                    <a:pt x="99097" y="4020"/>
                    <a:pt x="92343" y="1942"/>
                    <a:pt x="85675" y="2981"/>
                  </a:cubicBezTo>
                  <a:cubicBezTo>
                    <a:pt x="85675" y="2375"/>
                    <a:pt x="85675" y="1769"/>
                    <a:pt x="85762" y="1163"/>
                  </a:cubicBezTo>
                  <a:cubicBezTo>
                    <a:pt x="85762" y="-1868"/>
                    <a:pt x="60737" y="1249"/>
                    <a:pt x="60650" y="7917"/>
                  </a:cubicBezTo>
                  <a:cubicBezTo>
                    <a:pt x="60044" y="57447"/>
                    <a:pt x="53463" y="105418"/>
                    <a:pt x="47142" y="154429"/>
                  </a:cubicBezTo>
                  <a:cubicBezTo>
                    <a:pt x="44198" y="177202"/>
                    <a:pt x="43765" y="200322"/>
                    <a:pt x="35192" y="221883"/>
                  </a:cubicBezTo>
                  <a:cubicBezTo>
                    <a:pt x="32855" y="227771"/>
                    <a:pt x="29218" y="233140"/>
                    <a:pt x="24975" y="238249"/>
                  </a:cubicBezTo>
                  <a:cubicBezTo>
                    <a:pt x="19260" y="235824"/>
                    <a:pt x="2115" y="241280"/>
                    <a:pt x="1509" y="246129"/>
                  </a:cubicBezTo>
                  <a:cubicBezTo>
                    <a:pt x="296" y="252363"/>
                    <a:pt x="-136" y="258598"/>
                    <a:pt x="37" y="264919"/>
                  </a:cubicBezTo>
                  <a:cubicBezTo>
                    <a:pt x="-50" y="267517"/>
                    <a:pt x="5925" y="266651"/>
                    <a:pt x="11986" y="264832"/>
                  </a:cubicBezTo>
                  <a:cubicBezTo>
                    <a:pt x="14930" y="271153"/>
                    <a:pt x="16922" y="277734"/>
                    <a:pt x="17355" y="286566"/>
                  </a:cubicBezTo>
                  <a:cubicBezTo>
                    <a:pt x="17528" y="289251"/>
                    <a:pt x="26360" y="287432"/>
                    <a:pt x="27399" y="287259"/>
                  </a:cubicBezTo>
                  <a:cubicBezTo>
                    <a:pt x="30170" y="286826"/>
                    <a:pt x="32595" y="286220"/>
                    <a:pt x="34933" y="285527"/>
                  </a:cubicBezTo>
                  <a:cubicBezTo>
                    <a:pt x="38223" y="285701"/>
                    <a:pt x="41340" y="285441"/>
                    <a:pt x="44371" y="285008"/>
                  </a:cubicBezTo>
                  <a:cubicBezTo>
                    <a:pt x="45843" y="291416"/>
                    <a:pt x="53290" y="291935"/>
                    <a:pt x="61689" y="290376"/>
                  </a:cubicBezTo>
                  <a:cubicBezTo>
                    <a:pt x="63508" y="291242"/>
                    <a:pt x="65326" y="292195"/>
                    <a:pt x="67058" y="293061"/>
                  </a:cubicBezTo>
                  <a:cubicBezTo>
                    <a:pt x="70522" y="294793"/>
                    <a:pt x="93382" y="290636"/>
                    <a:pt x="91477" y="285614"/>
                  </a:cubicBezTo>
                  <a:cubicBezTo>
                    <a:pt x="88100" y="276608"/>
                    <a:pt x="84463" y="268815"/>
                    <a:pt x="82125" y="259637"/>
                  </a:cubicBezTo>
                  <a:cubicBezTo>
                    <a:pt x="83424" y="258511"/>
                    <a:pt x="84376" y="257126"/>
                    <a:pt x="84290" y="255307"/>
                  </a:cubicBezTo>
                  <a:cubicBezTo>
                    <a:pt x="81346" y="220671"/>
                    <a:pt x="79960" y="187766"/>
                    <a:pt x="86281" y="153303"/>
                  </a:cubicBezTo>
                  <a:cubicBezTo>
                    <a:pt x="91477" y="123949"/>
                    <a:pt x="100482" y="97365"/>
                    <a:pt x="95806" y="6749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748AE6C-AF17-3E3C-DBBD-839D6359C86F}"/>
                </a:ext>
              </a:extLst>
            </p:cNvPr>
            <p:cNvSpPr/>
            <p:nvPr/>
          </p:nvSpPr>
          <p:spPr>
            <a:xfrm>
              <a:off x="9192306" y="4683767"/>
              <a:ext cx="254680" cy="788668"/>
            </a:xfrm>
            <a:custGeom>
              <a:avLst/>
              <a:gdLst>
                <a:gd name="connsiteX0" fmla="*/ 117401 w 119149"/>
                <a:gd name="connsiteY0" fmla="*/ 209896 h 368969"/>
                <a:gd name="connsiteX1" fmla="*/ 113158 w 119149"/>
                <a:gd name="connsiteY1" fmla="*/ 205133 h 368969"/>
                <a:gd name="connsiteX2" fmla="*/ 116102 w 119149"/>
                <a:gd name="connsiteY2" fmla="*/ 173008 h 368969"/>
                <a:gd name="connsiteX3" fmla="*/ 91510 w 119149"/>
                <a:gd name="connsiteY3" fmla="*/ 28055 h 368969"/>
                <a:gd name="connsiteX4" fmla="*/ 80600 w 119149"/>
                <a:gd name="connsiteY4" fmla="*/ 23292 h 368969"/>
                <a:gd name="connsiteX5" fmla="*/ 59125 w 119149"/>
                <a:gd name="connsiteY5" fmla="*/ 1038 h 368969"/>
                <a:gd name="connsiteX6" fmla="*/ 47435 w 119149"/>
                <a:gd name="connsiteY6" fmla="*/ 3549 h 368969"/>
                <a:gd name="connsiteX7" fmla="*/ 26134 w 119149"/>
                <a:gd name="connsiteY7" fmla="*/ 5368 h 368969"/>
                <a:gd name="connsiteX8" fmla="*/ 25181 w 119149"/>
                <a:gd name="connsiteY8" fmla="*/ 2078 h 368969"/>
                <a:gd name="connsiteX9" fmla="*/ 70 w 119149"/>
                <a:gd name="connsiteY9" fmla="*/ 8832 h 368969"/>
                <a:gd name="connsiteX10" fmla="*/ 43365 w 119149"/>
                <a:gd name="connsiteY10" fmla="*/ 187815 h 368969"/>
                <a:gd name="connsiteX11" fmla="*/ 49860 w 119149"/>
                <a:gd name="connsiteY11" fmla="*/ 275445 h 368969"/>
                <a:gd name="connsiteX12" fmla="*/ 47868 w 119149"/>
                <a:gd name="connsiteY12" fmla="*/ 351212 h 368969"/>
                <a:gd name="connsiteX13" fmla="*/ 48388 w 119149"/>
                <a:gd name="connsiteY13" fmla="*/ 353204 h 368969"/>
                <a:gd name="connsiteX14" fmla="*/ 57739 w 119149"/>
                <a:gd name="connsiteY14" fmla="*/ 360564 h 368969"/>
                <a:gd name="connsiteX15" fmla="*/ 55055 w 119149"/>
                <a:gd name="connsiteY15" fmla="*/ 367058 h 368969"/>
                <a:gd name="connsiteX16" fmla="*/ 78781 w 119149"/>
                <a:gd name="connsiteY16" fmla="*/ 363854 h 368969"/>
                <a:gd name="connsiteX17" fmla="*/ 85449 w 119149"/>
                <a:gd name="connsiteY17" fmla="*/ 356581 h 368969"/>
                <a:gd name="connsiteX18" fmla="*/ 88133 w 119149"/>
                <a:gd name="connsiteY18" fmla="*/ 353723 h 368969"/>
                <a:gd name="connsiteX19" fmla="*/ 90384 w 119149"/>
                <a:gd name="connsiteY19" fmla="*/ 351212 h 368969"/>
                <a:gd name="connsiteX20" fmla="*/ 91423 w 119149"/>
                <a:gd name="connsiteY20" fmla="*/ 350692 h 368969"/>
                <a:gd name="connsiteX21" fmla="*/ 113158 w 119149"/>
                <a:gd name="connsiteY21" fmla="*/ 292330 h 368969"/>
                <a:gd name="connsiteX22" fmla="*/ 117401 w 119149"/>
                <a:gd name="connsiteY22" fmla="*/ 209896 h 36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49" h="368969">
                  <a:moveTo>
                    <a:pt x="117401" y="209896"/>
                  </a:moveTo>
                  <a:cubicBezTo>
                    <a:pt x="116968" y="207298"/>
                    <a:pt x="115322" y="205826"/>
                    <a:pt x="113158" y="205133"/>
                  </a:cubicBezTo>
                  <a:cubicBezTo>
                    <a:pt x="114543" y="194483"/>
                    <a:pt x="115669" y="183832"/>
                    <a:pt x="116102" y="173008"/>
                  </a:cubicBezTo>
                  <a:cubicBezTo>
                    <a:pt x="117834" y="124517"/>
                    <a:pt x="108742" y="73169"/>
                    <a:pt x="91510" y="28055"/>
                  </a:cubicBezTo>
                  <a:cubicBezTo>
                    <a:pt x="90038" y="24245"/>
                    <a:pt x="85449" y="22946"/>
                    <a:pt x="80600" y="23292"/>
                  </a:cubicBezTo>
                  <a:cubicBezTo>
                    <a:pt x="75924" y="11776"/>
                    <a:pt x="69169" y="3290"/>
                    <a:pt x="59125" y="1038"/>
                  </a:cubicBezTo>
                  <a:cubicBezTo>
                    <a:pt x="56008" y="346"/>
                    <a:pt x="51418" y="1558"/>
                    <a:pt x="47435" y="3549"/>
                  </a:cubicBezTo>
                  <a:cubicBezTo>
                    <a:pt x="44058" y="-1040"/>
                    <a:pt x="31935" y="865"/>
                    <a:pt x="26134" y="5368"/>
                  </a:cubicBezTo>
                  <a:cubicBezTo>
                    <a:pt x="25787" y="4242"/>
                    <a:pt x="25528" y="3203"/>
                    <a:pt x="25181" y="2078"/>
                  </a:cubicBezTo>
                  <a:cubicBezTo>
                    <a:pt x="23536" y="-3551"/>
                    <a:pt x="-1489" y="3463"/>
                    <a:pt x="70" y="8832"/>
                  </a:cubicBezTo>
                  <a:cubicBezTo>
                    <a:pt x="17302" y="67886"/>
                    <a:pt x="33927" y="126855"/>
                    <a:pt x="43365" y="187815"/>
                  </a:cubicBezTo>
                  <a:cubicBezTo>
                    <a:pt x="47868" y="216823"/>
                    <a:pt x="47868" y="246177"/>
                    <a:pt x="49860" y="275445"/>
                  </a:cubicBezTo>
                  <a:cubicBezTo>
                    <a:pt x="51765" y="302721"/>
                    <a:pt x="64147" y="325494"/>
                    <a:pt x="47868" y="351212"/>
                  </a:cubicBezTo>
                  <a:cubicBezTo>
                    <a:pt x="47435" y="352078"/>
                    <a:pt x="47608" y="352684"/>
                    <a:pt x="48388" y="353204"/>
                  </a:cubicBezTo>
                  <a:cubicBezTo>
                    <a:pt x="54103" y="358572"/>
                    <a:pt x="54795" y="359698"/>
                    <a:pt x="57739" y="360564"/>
                  </a:cubicBezTo>
                  <a:cubicBezTo>
                    <a:pt x="57307" y="362902"/>
                    <a:pt x="56441" y="365067"/>
                    <a:pt x="55055" y="367058"/>
                  </a:cubicBezTo>
                  <a:cubicBezTo>
                    <a:pt x="52631" y="371474"/>
                    <a:pt x="75577" y="367318"/>
                    <a:pt x="78781" y="363854"/>
                  </a:cubicBezTo>
                  <a:cubicBezTo>
                    <a:pt x="81032" y="361430"/>
                    <a:pt x="83197" y="359005"/>
                    <a:pt x="85449" y="356581"/>
                  </a:cubicBezTo>
                  <a:cubicBezTo>
                    <a:pt x="87354" y="355541"/>
                    <a:pt x="88479" y="354502"/>
                    <a:pt x="88133" y="353723"/>
                  </a:cubicBezTo>
                  <a:cubicBezTo>
                    <a:pt x="88912" y="352944"/>
                    <a:pt x="89605" y="352078"/>
                    <a:pt x="90384" y="351212"/>
                  </a:cubicBezTo>
                  <a:cubicBezTo>
                    <a:pt x="90731" y="351039"/>
                    <a:pt x="91077" y="350866"/>
                    <a:pt x="91423" y="350692"/>
                  </a:cubicBezTo>
                  <a:cubicBezTo>
                    <a:pt x="108742" y="340128"/>
                    <a:pt x="110300" y="309821"/>
                    <a:pt x="113158" y="292330"/>
                  </a:cubicBezTo>
                  <a:cubicBezTo>
                    <a:pt x="117141" y="266180"/>
                    <a:pt x="121730" y="236219"/>
                    <a:pt x="117401" y="209896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068A8B3-FD3B-18CA-129A-45595D3718D4}"/>
                </a:ext>
              </a:extLst>
            </p:cNvPr>
            <p:cNvSpPr/>
            <p:nvPr/>
          </p:nvSpPr>
          <p:spPr>
            <a:xfrm>
              <a:off x="9496922" y="5119700"/>
              <a:ext cx="183324" cy="365665"/>
            </a:xfrm>
            <a:custGeom>
              <a:avLst/>
              <a:gdLst>
                <a:gd name="connsiteX0" fmla="*/ 85466 w 85766"/>
                <a:gd name="connsiteY0" fmla="*/ 135663 h 171072"/>
                <a:gd name="connsiteX1" fmla="*/ 59142 w 85766"/>
                <a:gd name="connsiteY1" fmla="*/ 82323 h 171072"/>
                <a:gd name="connsiteX2" fmla="*/ 38707 w 85766"/>
                <a:gd name="connsiteY2" fmla="*/ 84314 h 171072"/>
                <a:gd name="connsiteX3" fmla="*/ 35503 w 85766"/>
                <a:gd name="connsiteY3" fmla="*/ 76694 h 171072"/>
                <a:gd name="connsiteX4" fmla="*/ 23813 w 85766"/>
                <a:gd name="connsiteY4" fmla="*/ 72711 h 171072"/>
                <a:gd name="connsiteX5" fmla="*/ 19916 w 85766"/>
                <a:gd name="connsiteY5" fmla="*/ 51583 h 171072"/>
                <a:gd name="connsiteX6" fmla="*/ 13249 w 85766"/>
                <a:gd name="connsiteY6" fmla="*/ 52189 h 171072"/>
                <a:gd name="connsiteX7" fmla="*/ 8400 w 85766"/>
                <a:gd name="connsiteY7" fmla="*/ 1014 h 171072"/>
                <a:gd name="connsiteX8" fmla="*/ 1 w 85766"/>
                <a:gd name="connsiteY8" fmla="*/ 3265 h 171072"/>
                <a:gd name="connsiteX9" fmla="*/ 4763 w 85766"/>
                <a:gd name="connsiteY9" fmla="*/ 53315 h 171072"/>
                <a:gd name="connsiteX10" fmla="*/ 4330 w 85766"/>
                <a:gd name="connsiteY10" fmla="*/ 54527 h 171072"/>
                <a:gd name="connsiteX11" fmla="*/ 12989 w 85766"/>
                <a:gd name="connsiteY11" fmla="*/ 124493 h 171072"/>
                <a:gd name="connsiteX12" fmla="*/ 17232 w 85766"/>
                <a:gd name="connsiteY12" fmla="*/ 126051 h 171072"/>
                <a:gd name="connsiteX13" fmla="*/ 38707 w 85766"/>
                <a:gd name="connsiteY13" fmla="*/ 167355 h 171072"/>
                <a:gd name="connsiteX14" fmla="*/ 45547 w 85766"/>
                <a:gd name="connsiteY14" fmla="*/ 169953 h 171072"/>
                <a:gd name="connsiteX15" fmla="*/ 66156 w 85766"/>
                <a:gd name="connsiteY15" fmla="*/ 165797 h 171072"/>
                <a:gd name="connsiteX16" fmla="*/ 85466 w 85766"/>
                <a:gd name="connsiteY16" fmla="*/ 135663 h 17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66" h="171072">
                  <a:moveTo>
                    <a:pt x="85466" y="135663"/>
                  </a:moveTo>
                  <a:cubicBezTo>
                    <a:pt x="82608" y="117652"/>
                    <a:pt x="71351" y="95745"/>
                    <a:pt x="59142" y="82323"/>
                  </a:cubicBezTo>
                  <a:cubicBezTo>
                    <a:pt x="55419" y="78253"/>
                    <a:pt x="44595" y="80418"/>
                    <a:pt x="38707" y="84314"/>
                  </a:cubicBezTo>
                  <a:cubicBezTo>
                    <a:pt x="37668" y="81803"/>
                    <a:pt x="36628" y="79206"/>
                    <a:pt x="35503" y="76694"/>
                  </a:cubicBezTo>
                  <a:cubicBezTo>
                    <a:pt x="33858" y="72971"/>
                    <a:pt x="28922" y="72018"/>
                    <a:pt x="23813" y="72711"/>
                  </a:cubicBezTo>
                  <a:cubicBezTo>
                    <a:pt x="22081" y="65784"/>
                    <a:pt x="20782" y="58684"/>
                    <a:pt x="19916" y="51583"/>
                  </a:cubicBezTo>
                  <a:cubicBezTo>
                    <a:pt x="19830" y="50544"/>
                    <a:pt x="15587" y="51064"/>
                    <a:pt x="13249" y="52189"/>
                  </a:cubicBezTo>
                  <a:cubicBezTo>
                    <a:pt x="10651" y="35304"/>
                    <a:pt x="9266" y="18246"/>
                    <a:pt x="8400" y="1014"/>
                  </a:cubicBezTo>
                  <a:cubicBezTo>
                    <a:pt x="8313" y="-1151"/>
                    <a:pt x="-86" y="408"/>
                    <a:pt x="1" y="3265"/>
                  </a:cubicBezTo>
                  <a:cubicBezTo>
                    <a:pt x="780" y="20151"/>
                    <a:pt x="2252" y="36776"/>
                    <a:pt x="4763" y="53315"/>
                  </a:cubicBezTo>
                  <a:cubicBezTo>
                    <a:pt x="4503" y="53661"/>
                    <a:pt x="4330" y="54094"/>
                    <a:pt x="4330" y="54527"/>
                  </a:cubicBezTo>
                  <a:cubicBezTo>
                    <a:pt x="3204" y="78340"/>
                    <a:pt x="5802" y="101719"/>
                    <a:pt x="12989" y="124493"/>
                  </a:cubicBezTo>
                  <a:cubicBezTo>
                    <a:pt x="13509" y="126051"/>
                    <a:pt x="15414" y="126398"/>
                    <a:pt x="17232" y="126051"/>
                  </a:cubicBezTo>
                  <a:cubicBezTo>
                    <a:pt x="21821" y="141291"/>
                    <a:pt x="29182" y="155925"/>
                    <a:pt x="38707" y="167355"/>
                  </a:cubicBezTo>
                  <a:cubicBezTo>
                    <a:pt x="40092" y="169000"/>
                    <a:pt x="42603" y="169866"/>
                    <a:pt x="45547" y="169953"/>
                  </a:cubicBezTo>
                  <a:cubicBezTo>
                    <a:pt x="50570" y="173330"/>
                    <a:pt x="63212" y="168221"/>
                    <a:pt x="66156" y="165797"/>
                  </a:cubicBezTo>
                  <a:cubicBezTo>
                    <a:pt x="76027" y="157484"/>
                    <a:pt x="87804" y="149950"/>
                    <a:pt x="85466" y="135663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DB4677B-7B21-B16D-730A-A6A6702F0F9A}"/>
                </a:ext>
              </a:extLst>
            </p:cNvPr>
            <p:cNvSpPr/>
            <p:nvPr/>
          </p:nvSpPr>
          <p:spPr>
            <a:xfrm>
              <a:off x="9404689" y="4662296"/>
              <a:ext cx="17211" cy="10549"/>
            </a:xfrm>
            <a:custGeom>
              <a:avLst/>
              <a:gdLst>
                <a:gd name="connsiteX0" fmla="*/ 2452 w 8052"/>
                <a:gd name="connsiteY0" fmla="*/ 4936 h 4935"/>
                <a:gd name="connsiteX1" fmla="*/ 5656 w 8052"/>
                <a:gd name="connsiteY1" fmla="*/ 0 h 4935"/>
                <a:gd name="connsiteX2" fmla="*/ 2452 w 8052"/>
                <a:gd name="connsiteY2" fmla="*/ 4936 h 4935"/>
                <a:gd name="connsiteX3" fmla="*/ 2452 w 8052"/>
                <a:gd name="connsiteY3" fmla="*/ 4936 h 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" h="4935">
                  <a:moveTo>
                    <a:pt x="2452" y="4936"/>
                  </a:moveTo>
                  <a:cubicBezTo>
                    <a:pt x="5656" y="4936"/>
                    <a:pt x="11285" y="0"/>
                    <a:pt x="5656" y="0"/>
                  </a:cubicBezTo>
                  <a:cubicBezTo>
                    <a:pt x="2366" y="0"/>
                    <a:pt x="-3263" y="4936"/>
                    <a:pt x="2452" y="4936"/>
                  </a:cubicBezTo>
                  <a:lnTo>
                    <a:pt x="2452" y="4936"/>
                  </a:lnTo>
                  <a:close/>
                </a:path>
              </a:pathLst>
            </a:custGeom>
            <a:solidFill>
              <a:srgbClr val="FFCCEC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" name="图形 27">
              <a:extLst>
                <a:ext uri="{FF2B5EF4-FFF2-40B4-BE49-F238E27FC236}">
                  <a16:creationId xmlns:a16="http://schemas.microsoft.com/office/drawing/2014/main" id="{47930383-23AE-C7FF-798E-BE57F1B014D3}"/>
                </a:ext>
              </a:extLst>
            </p:cNvPr>
            <p:cNvGrpSpPr/>
            <p:nvPr/>
          </p:nvGrpSpPr>
          <p:grpSpPr>
            <a:xfrm>
              <a:off x="8808508" y="2631137"/>
              <a:ext cx="1026026" cy="2054567"/>
              <a:chOff x="6041066" y="2730292"/>
              <a:chExt cx="480014" cy="961205"/>
            </a:xfrm>
            <a:solidFill>
              <a:srgbClr val="FFC5E2"/>
            </a:solidFill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5CAD3B41-5461-3A87-E0A8-2F1B8096B5D4}"/>
                  </a:ext>
                </a:extLst>
              </p:cNvPr>
              <p:cNvSpPr/>
              <p:nvPr/>
            </p:nvSpPr>
            <p:spPr>
              <a:xfrm>
                <a:off x="6462738" y="3276897"/>
                <a:ext cx="53422" cy="245879"/>
              </a:xfrm>
              <a:custGeom>
                <a:avLst/>
                <a:gdLst>
                  <a:gd name="connsiteX0" fmla="*/ 6035 w 53422"/>
                  <a:gd name="connsiteY0" fmla="*/ 9228 h 245879"/>
                  <a:gd name="connsiteX1" fmla="*/ 320 w 53422"/>
                  <a:gd name="connsiteY1" fmla="*/ 122316 h 245879"/>
                  <a:gd name="connsiteX2" fmla="*/ 6728 w 53422"/>
                  <a:gd name="connsiteY2" fmla="*/ 192194 h 245879"/>
                  <a:gd name="connsiteX3" fmla="*/ 4650 w 53422"/>
                  <a:gd name="connsiteY3" fmla="*/ 195398 h 245879"/>
                  <a:gd name="connsiteX4" fmla="*/ 3264 w 53422"/>
                  <a:gd name="connsiteY4" fmla="*/ 234884 h 245879"/>
                  <a:gd name="connsiteX5" fmla="*/ 17032 w 53422"/>
                  <a:gd name="connsiteY5" fmla="*/ 238521 h 245879"/>
                  <a:gd name="connsiteX6" fmla="*/ 30454 w 53422"/>
                  <a:gd name="connsiteY6" fmla="*/ 245188 h 245879"/>
                  <a:gd name="connsiteX7" fmla="*/ 52881 w 53422"/>
                  <a:gd name="connsiteY7" fmla="*/ 235403 h 245879"/>
                  <a:gd name="connsiteX8" fmla="*/ 39979 w 53422"/>
                  <a:gd name="connsiteY8" fmla="*/ 211331 h 245879"/>
                  <a:gd name="connsiteX9" fmla="*/ 34177 w 53422"/>
                  <a:gd name="connsiteY9" fmla="*/ 33300 h 245879"/>
                  <a:gd name="connsiteX10" fmla="*/ 28462 w 53422"/>
                  <a:gd name="connsiteY10" fmla="*/ 31222 h 245879"/>
                  <a:gd name="connsiteX11" fmla="*/ 31320 w 53422"/>
                  <a:gd name="connsiteY11" fmla="*/ 6370 h 245879"/>
                  <a:gd name="connsiteX12" fmla="*/ 6035 w 53422"/>
                  <a:gd name="connsiteY12" fmla="*/ 9228 h 24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422" h="245879">
                    <a:moveTo>
                      <a:pt x="6035" y="9228"/>
                    </a:moveTo>
                    <a:cubicBezTo>
                      <a:pt x="666" y="46895"/>
                      <a:pt x="-719" y="84302"/>
                      <a:pt x="320" y="122316"/>
                    </a:cubicBezTo>
                    <a:cubicBezTo>
                      <a:pt x="926" y="143704"/>
                      <a:pt x="5602" y="168555"/>
                      <a:pt x="6728" y="192194"/>
                    </a:cubicBezTo>
                    <a:cubicBezTo>
                      <a:pt x="5775" y="193234"/>
                      <a:pt x="4996" y="194273"/>
                      <a:pt x="4650" y="195398"/>
                    </a:cubicBezTo>
                    <a:cubicBezTo>
                      <a:pt x="407" y="208733"/>
                      <a:pt x="666" y="221202"/>
                      <a:pt x="3264" y="234884"/>
                    </a:cubicBezTo>
                    <a:cubicBezTo>
                      <a:pt x="4303" y="240339"/>
                      <a:pt x="10884" y="240512"/>
                      <a:pt x="17032" y="238521"/>
                    </a:cubicBezTo>
                    <a:cubicBezTo>
                      <a:pt x="21275" y="241205"/>
                      <a:pt x="25691" y="243456"/>
                      <a:pt x="30454" y="245188"/>
                    </a:cubicBezTo>
                    <a:cubicBezTo>
                      <a:pt x="35216" y="247266"/>
                      <a:pt x="57124" y="244842"/>
                      <a:pt x="52881" y="235403"/>
                    </a:cubicBezTo>
                    <a:cubicBezTo>
                      <a:pt x="49071" y="226918"/>
                      <a:pt x="44481" y="219297"/>
                      <a:pt x="39979" y="211331"/>
                    </a:cubicBezTo>
                    <a:cubicBezTo>
                      <a:pt x="62319" y="155480"/>
                      <a:pt x="41624" y="89671"/>
                      <a:pt x="34177" y="33300"/>
                    </a:cubicBezTo>
                    <a:cubicBezTo>
                      <a:pt x="34004" y="31828"/>
                      <a:pt x="31666" y="31222"/>
                      <a:pt x="28462" y="31222"/>
                    </a:cubicBezTo>
                    <a:cubicBezTo>
                      <a:pt x="29241" y="22996"/>
                      <a:pt x="30107" y="14683"/>
                      <a:pt x="31320" y="6370"/>
                    </a:cubicBezTo>
                    <a:cubicBezTo>
                      <a:pt x="32705" y="-4453"/>
                      <a:pt x="7334" y="-124"/>
                      <a:pt x="6035" y="9228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CE59560-6A4D-2B5E-7E43-067F69F2DA7D}"/>
                  </a:ext>
                </a:extLst>
              </p:cNvPr>
              <p:cNvSpPr/>
              <p:nvPr/>
            </p:nvSpPr>
            <p:spPr>
              <a:xfrm>
                <a:off x="6367561" y="3539281"/>
                <a:ext cx="150355" cy="143287"/>
              </a:xfrm>
              <a:custGeom>
                <a:avLst/>
                <a:gdLst>
                  <a:gd name="connsiteX0" fmla="*/ 112210 w 150355"/>
                  <a:gd name="connsiteY0" fmla="*/ 1334 h 143287"/>
                  <a:gd name="connsiteX1" fmla="*/ 86925 w 150355"/>
                  <a:gd name="connsiteY1" fmla="*/ 17007 h 143287"/>
                  <a:gd name="connsiteX2" fmla="*/ 54367 w 150355"/>
                  <a:gd name="connsiteY2" fmla="*/ 15016 h 143287"/>
                  <a:gd name="connsiteX3" fmla="*/ 38348 w 150355"/>
                  <a:gd name="connsiteY3" fmla="*/ 23934 h 143287"/>
                  <a:gd name="connsiteX4" fmla="*/ 13929 w 150355"/>
                  <a:gd name="connsiteY4" fmla="*/ 24454 h 143287"/>
                  <a:gd name="connsiteX5" fmla="*/ 3105 w 150355"/>
                  <a:gd name="connsiteY5" fmla="*/ 138408 h 143287"/>
                  <a:gd name="connsiteX6" fmla="*/ 14276 w 150355"/>
                  <a:gd name="connsiteY6" fmla="*/ 143257 h 143287"/>
                  <a:gd name="connsiteX7" fmla="*/ 36183 w 150355"/>
                  <a:gd name="connsiteY7" fmla="*/ 137455 h 143287"/>
                  <a:gd name="connsiteX8" fmla="*/ 58610 w 150355"/>
                  <a:gd name="connsiteY8" fmla="*/ 129489 h 143287"/>
                  <a:gd name="connsiteX9" fmla="*/ 55839 w 150355"/>
                  <a:gd name="connsiteY9" fmla="*/ 103685 h 143287"/>
                  <a:gd name="connsiteX10" fmla="*/ 76275 w 150355"/>
                  <a:gd name="connsiteY10" fmla="*/ 91822 h 143287"/>
                  <a:gd name="connsiteX11" fmla="*/ 97922 w 150355"/>
                  <a:gd name="connsiteY11" fmla="*/ 117193 h 143287"/>
                  <a:gd name="connsiteX12" fmla="*/ 108140 w 150355"/>
                  <a:gd name="connsiteY12" fmla="*/ 120137 h 143287"/>
                  <a:gd name="connsiteX13" fmla="*/ 148665 w 150355"/>
                  <a:gd name="connsiteY13" fmla="*/ 70780 h 143287"/>
                  <a:gd name="connsiteX14" fmla="*/ 112210 w 150355"/>
                  <a:gd name="connsiteY14" fmla="*/ 1334 h 143287"/>
                  <a:gd name="connsiteX15" fmla="*/ 116972 w 150355"/>
                  <a:gd name="connsiteY15" fmla="*/ 22722 h 143287"/>
                  <a:gd name="connsiteX16" fmla="*/ 115933 w 150355"/>
                  <a:gd name="connsiteY16" fmla="*/ 22809 h 143287"/>
                  <a:gd name="connsiteX17" fmla="*/ 117405 w 150355"/>
                  <a:gd name="connsiteY17" fmla="*/ 20904 h 143287"/>
                  <a:gd name="connsiteX18" fmla="*/ 116972 w 150355"/>
                  <a:gd name="connsiteY18" fmla="*/ 22722 h 143287"/>
                  <a:gd name="connsiteX19" fmla="*/ 31680 w 150355"/>
                  <a:gd name="connsiteY19" fmla="*/ 119271 h 143287"/>
                  <a:gd name="connsiteX20" fmla="*/ 32806 w 150355"/>
                  <a:gd name="connsiteY20" fmla="*/ 118059 h 143287"/>
                  <a:gd name="connsiteX21" fmla="*/ 33066 w 150355"/>
                  <a:gd name="connsiteY21" fmla="*/ 123254 h 143287"/>
                  <a:gd name="connsiteX22" fmla="*/ 27351 w 150355"/>
                  <a:gd name="connsiteY22" fmla="*/ 124986 h 143287"/>
                  <a:gd name="connsiteX23" fmla="*/ 27004 w 150355"/>
                  <a:gd name="connsiteY23" fmla="*/ 122042 h 143287"/>
                  <a:gd name="connsiteX24" fmla="*/ 31680 w 150355"/>
                  <a:gd name="connsiteY24" fmla="*/ 119271 h 143287"/>
                  <a:gd name="connsiteX25" fmla="*/ 85194 w 150355"/>
                  <a:gd name="connsiteY25" fmla="*/ 72685 h 143287"/>
                  <a:gd name="connsiteX26" fmla="*/ 86406 w 150355"/>
                  <a:gd name="connsiteY26" fmla="*/ 74417 h 143287"/>
                  <a:gd name="connsiteX27" fmla="*/ 83981 w 150355"/>
                  <a:gd name="connsiteY27" fmla="*/ 73984 h 143287"/>
                  <a:gd name="connsiteX28" fmla="*/ 85194 w 150355"/>
                  <a:gd name="connsiteY28" fmla="*/ 72685 h 143287"/>
                  <a:gd name="connsiteX29" fmla="*/ 124073 w 150355"/>
                  <a:gd name="connsiteY29" fmla="*/ 80825 h 143287"/>
                  <a:gd name="connsiteX30" fmla="*/ 121908 w 150355"/>
                  <a:gd name="connsiteY30" fmla="*/ 78487 h 143287"/>
                  <a:gd name="connsiteX31" fmla="*/ 123380 w 150355"/>
                  <a:gd name="connsiteY31" fmla="*/ 76755 h 143287"/>
                  <a:gd name="connsiteX32" fmla="*/ 124073 w 150355"/>
                  <a:gd name="connsiteY32" fmla="*/ 80825 h 143287"/>
                  <a:gd name="connsiteX33" fmla="*/ 55406 w 150355"/>
                  <a:gd name="connsiteY33" fmla="*/ 34672 h 143287"/>
                  <a:gd name="connsiteX34" fmla="*/ 53068 w 150355"/>
                  <a:gd name="connsiteY34" fmla="*/ 38482 h 143287"/>
                  <a:gd name="connsiteX35" fmla="*/ 47699 w 150355"/>
                  <a:gd name="connsiteY35" fmla="*/ 45842 h 143287"/>
                  <a:gd name="connsiteX36" fmla="*/ 46401 w 150355"/>
                  <a:gd name="connsiteY36" fmla="*/ 46881 h 143287"/>
                  <a:gd name="connsiteX37" fmla="*/ 47699 w 150355"/>
                  <a:gd name="connsiteY37" fmla="*/ 43764 h 143287"/>
                  <a:gd name="connsiteX38" fmla="*/ 55406 w 150355"/>
                  <a:gd name="connsiteY38" fmla="*/ 34672 h 143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355" h="143287">
                    <a:moveTo>
                      <a:pt x="112210" y="1334"/>
                    </a:moveTo>
                    <a:cubicBezTo>
                      <a:pt x="100693" y="4452"/>
                      <a:pt x="97663" y="22809"/>
                      <a:pt x="86925" y="17007"/>
                    </a:cubicBezTo>
                    <a:cubicBezTo>
                      <a:pt x="77400" y="11812"/>
                      <a:pt x="64411" y="11465"/>
                      <a:pt x="54367" y="15016"/>
                    </a:cubicBezTo>
                    <a:cubicBezTo>
                      <a:pt x="47873" y="17354"/>
                      <a:pt x="42677" y="20384"/>
                      <a:pt x="38348" y="23934"/>
                    </a:cubicBezTo>
                    <a:cubicBezTo>
                      <a:pt x="39733" y="14236"/>
                      <a:pt x="17652" y="16228"/>
                      <a:pt x="13929" y="24454"/>
                    </a:cubicBezTo>
                    <a:cubicBezTo>
                      <a:pt x="-2610" y="61255"/>
                      <a:pt x="-1831" y="99702"/>
                      <a:pt x="3105" y="138408"/>
                    </a:cubicBezTo>
                    <a:cubicBezTo>
                      <a:pt x="3711" y="142997"/>
                      <a:pt x="10985" y="143430"/>
                      <a:pt x="14276" y="143257"/>
                    </a:cubicBezTo>
                    <a:cubicBezTo>
                      <a:pt x="18172" y="142997"/>
                      <a:pt x="33932" y="136330"/>
                      <a:pt x="36183" y="137455"/>
                    </a:cubicBezTo>
                    <a:cubicBezTo>
                      <a:pt x="41984" y="140313"/>
                      <a:pt x="58523" y="138581"/>
                      <a:pt x="58610" y="129489"/>
                    </a:cubicBezTo>
                    <a:cubicBezTo>
                      <a:pt x="58697" y="122388"/>
                      <a:pt x="57138" y="113296"/>
                      <a:pt x="55839" y="103685"/>
                    </a:cubicBezTo>
                    <a:cubicBezTo>
                      <a:pt x="61208" y="98749"/>
                      <a:pt x="69867" y="88618"/>
                      <a:pt x="76275" y="91822"/>
                    </a:cubicBezTo>
                    <a:cubicBezTo>
                      <a:pt x="85367" y="96411"/>
                      <a:pt x="92987" y="108620"/>
                      <a:pt x="97922" y="117193"/>
                    </a:cubicBezTo>
                    <a:cubicBezTo>
                      <a:pt x="99741" y="120310"/>
                      <a:pt x="105196" y="120310"/>
                      <a:pt x="108140" y="120137"/>
                    </a:cubicBezTo>
                    <a:cubicBezTo>
                      <a:pt x="140179" y="118145"/>
                      <a:pt x="155765" y="102732"/>
                      <a:pt x="148665" y="70780"/>
                    </a:cubicBezTo>
                    <a:cubicBezTo>
                      <a:pt x="143469" y="47487"/>
                      <a:pt x="152128" y="-9403"/>
                      <a:pt x="112210" y="1334"/>
                    </a:cubicBezTo>
                    <a:close/>
                    <a:moveTo>
                      <a:pt x="116972" y="22722"/>
                    </a:moveTo>
                    <a:cubicBezTo>
                      <a:pt x="116626" y="22809"/>
                      <a:pt x="116280" y="22809"/>
                      <a:pt x="115933" y="22809"/>
                    </a:cubicBezTo>
                    <a:cubicBezTo>
                      <a:pt x="116453" y="22116"/>
                      <a:pt x="116972" y="21597"/>
                      <a:pt x="117405" y="20904"/>
                    </a:cubicBezTo>
                    <a:cubicBezTo>
                      <a:pt x="117232" y="21423"/>
                      <a:pt x="117059" y="22029"/>
                      <a:pt x="116972" y="22722"/>
                    </a:cubicBezTo>
                    <a:close/>
                    <a:moveTo>
                      <a:pt x="31680" y="119271"/>
                    </a:moveTo>
                    <a:cubicBezTo>
                      <a:pt x="32113" y="118838"/>
                      <a:pt x="32373" y="118405"/>
                      <a:pt x="32806" y="118059"/>
                    </a:cubicBezTo>
                    <a:cubicBezTo>
                      <a:pt x="32893" y="119791"/>
                      <a:pt x="32979" y="121522"/>
                      <a:pt x="33066" y="123254"/>
                    </a:cubicBezTo>
                    <a:cubicBezTo>
                      <a:pt x="31247" y="123860"/>
                      <a:pt x="29342" y="124380"/>
                      <a:pt x="27351" y="124986"/>
                    </a:cubicBezTo>
                    <a:cubicBezTo>
                      <a:pt x="27264" y="124034"/>
                      <a:pt x="27091" y="123081"/>
                      <a:pt x="27004" y="122042"/>
                    </a:cubicBezTo>
                    <a:cubicBezTo>
                      <a:pt x="28996" y="121176"/>
                      <a:pt x="30641" y="120224"/>
                      <a:pt x="31680" y="119271"/>
                    </a:cubicBezTo>
                    <a:close/>
                    <a:moveTo>
                      <a:pt x="85194" y="72685"/>
                    </a:moveTo>
                    <a:cubicBezTo>
                      <a:pt x="85626" y="73291"/>
                      <a:pt x="85973" y="73811"/>
                      <a:pt x="86406" y="74417"/>
                    </a:cubicBezTo>
                    <a:cubicBezTo>
                      <a:pt x="85626" y="74244"/>
                      <a:pt x="84847" y="74157"/>
                      <a:pt x="83981" y="73984"/>
                    </a:cubicBezTo>
                    <a:cubicBezTo>
                      <a:pt x="84414" y="73465"/>
                      <a:pt x="84847" y="73118"/>
                      <a:pt x="85194" y="72685"/>
                    </a:cubicBezTo>
                    <a:close/>
                    <a:moveTo>
                      <a:pt x="124073" y="80825"/>
                    </a:moveTo>
                    <a:cubicBezTo>
                      <a:pt x="123380" y="80046"/>
                      <a:pt x="122601" y="79266"/>
                      <a:pt x="121908" y="78487"/>
                    </a:cubicBezTo>
                    <a:cubicBezTo>
                      <a:pt x="122427" y="77967"/>
                      <a:pt x="122860" y="77361"/>
                      <a:pt x="123380" y="76755"/>
                    </a:cubicBezTo>
                    <a:cubicBezTo>
                      <a:pt x="123640" y="78140"/>
                      <a:pt x="123900" y="79526"/>
                      <a:pt x="124073" y="80825"/>
                    </a:cubicBezTo>
                    <a:close/>
                    <a:moveTo>
                      <a:pt x="55406" y="34672"/>
                    </a:moveTo>
                    <a:cubicBezTo>
                      <a:pt x="54540" y="35884"/>
                      <a:pt x="53761" y="37183"/>
                      <a:pt x="53068" y="38482"/>
                    </a:cubicBezTo>
                    <a:cubicBezTo>
                      <a:pt x="51250" y="40906"/>
                      <a:pt x="49431" y="43417"/>
                      <a:pt x="47699" y="45842"/>
                    </a:cubicBezTo>
                    <a:cubicBezTo>
                      <a:pt x="47267" y="46188"/>
                      <a:pt x="46747" y="46535"/>
                      <a:pt x="46401" y="46881"/>
                    </a:cubicBezTo>
                    <a:cubicBezTo>
                      <a:pt x="46834" y="45842"/>
                      <a:pt x="47180" y="44803"/>
                      <a:pt x="47699" y="43764"/>
                    </a:cubicBezTo>
                    <a:cubicBezTo>
                      <a:pt x="49951" y="39088"/>
                      <a:pt x="52549" y="36317"/>
                      <a:pt x="55406" y="34672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3A30B4E9-6799-FD46-6548-A707EEBE49E2}"/>
                  </a:ext>
                </a:extLst>
              </p:cNvPr>
              <p:cNvSpPr/>
              <p:nvPr/>
            </p:nvSpPr>
            <p:spPr>
              <a:xfrm>
                <a:off x="6041066" y="2730292"/>
                <a:ext cx="480014" cy="961205"/>
              </a:xfrm>
              <a:custGeom>
                <a:avLst/>
                <a:gdLst>
                  <a:gd name="connsiteX0" fmla="*/ 477931 w 480014"/>
                  <a:gd name="connsiteY0" fmla="*/ 503012 h 961205"/>
                  <a:gd name="connsiteX1" fmla="*/ 474294 w 480014"/>
                  <a:gd name="connsiteY1" fmla="*/ 408454 h 961205"/>
                  <a:gd name="connsiteX2" fmla="*/ 473082 w 480014"/>
                  <a:gd name="connsiteY2" fmla="*/ 406982 h 961205"/>
                  <a:gd name="connsiteX3" fmla="*/ 470570 w 480014"/>
                  <a:gd name="connsiteY3" fmla="*/ 399189 h 961205"/>
                  <a:gd name="connsiteX4" fmla="*/ 447018 w 480014"/>
                  <a:gd name="connsiteY4" fmla="*/ 386200 h 961205"/>
                  <a:gd name="connsiteX5" fmla="*/ 403376 w 480014"/>
                  <a:gd name="connsiteY5" fmla="*/ 366025 h 961205"/>
                  <a:gd name="connsiteX6" fmla="*/ 372376 w 480014"/>
                  <a:gd name="connsiteY6" fmla="*/ 331129 h 961205"/>
                  <a:gd name="connsiteX7" fmla="*/ 371857 w 480014"/>
                  <a:gd name="connsiteY7" fmla="*/ 317534 h 961205"/>
                  <a:gd name="connsiteX8" fmla="*/ 370471 w 480014"/>
                  <a:gd name="connsiteY8" fmla="*/ 315975 h 961205"/>
                  <a:gd name="connsiteX9" fmla="*/ 370644 w 480014"/>
                  <a:gd name="connsiteY9" fmla="*/ 314936 h 961205"/>
                  <a:gd name="connsiteX10" fmla="*/ 372117 w 480014"/>
                  <a:gd name="connsiteY10" fmla="*/ 293288 h 961205"/>
                  <a:gd name="connsiteX11" fmla="*/ 356703 w 480014"/>
                  <a:gd name="connsiteY11" fmla="*/ 282464 h 961205"/>
                  <a:gd name="connsiteX12" fmla="*/ 350988 w 480014"/>
                  <a:gd name="connsiteY12" fmla="*/ 283677 h 961205"/>
                  <a:gd name="connsiteX13" fmla="*/ 343109 w 480014"/>
                  <a:gd name="connsiteY13" fmla="*/ 285668 h 961205"/>
                  <a:gd name="connsiteX14" fmla="*/ 343368 w 480014"/>
                  <a:gd name="connsiteY14" fmla="*/ 283330 h 961205"/>
                  <a:gd name="connsiteX15" fmla="*/ 318084 w 480014"/>
                  <a:gd name="connsiteY15" fmla="*/ 285755 h 961205"/>
                  <a:gd name="connsiteX16" fmla="*/ 311416 w 480014"/>
                  <a:gd name="connsiteY16" fmla="*/ 370528 h 961205"/>
                  <a:gd name="connsiteX17" fmla="*/ 285439 w 480014"/>
                  <a:gd name="connsiteY17" fmla="*/ 413996 h 961205"/>
                  <a:gd name="connsiteX18" fmla="*/ 277733 w 480014"/>
                  <a:gd name="connsiteY18" fmla="*/ 420664 h 961205"/>
                  <a:gd name="connsiteX19" fmla="*/ 278338 w 480014"/>
                  <a:gd name="connsiteY19" fmla="*/ 443524 h 961205"/>
                  <a:gd name="connsiteX20" fmla="*/ 271238 w 480014"/>
                  <a:gd name="connsiteY20" fmla="*/ 422915 h 961205"/>
                  <a:gd name="connsiteX21" fmla="*/ 277906 w 480014"/>
                  <a:gd name="connsiteY21" fmla="*/ 345936 h 961205"/>
                  <a:gd name="connsiteX22" fmla="*/ 280503 w 480014"/>
                  <a:gd name="connsiteY22" fmla="*/ 337190 h 961205"/>
                  <a:gd name="connsiteX23" fmla="*/ 282841 w 480014"/>
                  <a:gd name="connsiteY23" fmla="*/ 329570 h 961205"/>
                  <a:gd name="connsiteX24" fmla="*/ 283014 w 480014"/>
                  <a:gd name="connsiteY24" fmla="*/ 327232 h 961205"/>
                  <a:gd name="connsiteX25" fmla="*/ 284313 w 480014"/>
                  <a:gd name="connsiteY25" fmla="*/ 320911 h 961205"/>
                  <a:gd name="connsiteX26" fmla="*/ 270978 w 480014"/>
                  <a:gd name="connsiteY26" fmla="*/ 314417 h 961205"/>
                  <a:gd name="connsiteX27" fmla="*/ 271152 w 480014"/>
                  <a:gd name="connsiteY27" fmla="*/ 301428 h 961205"/>
                  <a:gd name="connsiteX28" fmla="*/ 246733 w 480014"/>
                  <a:gd name="connsiteY28" fmla="*/ 303852 h 961205"/>
                  <a:gd name="connsiteX29" fmla="*/ 241018 w 480014"/>
                  <a:gd name="connsiteY29" fmla="*/ 340221 h 961205"/>
                  <a:gd name="connsiteX30" fmla="*/ 212703 w 480014"/>
                  <a:gd name="connsiteY30" fmla="*/ 386027 h 961205"/>
                  <a:gd name="connsiteX31" fmla="*/ 191748 w 480014"/>
                  <a:gd name="connsiteY31" fmla="*/ 396418 h 961205"/>
                  <a:gd name="connsiteX32" fmla="*/ 186725 w 480014"/>
                  <a:gd name="connsiteY32" fmla="*/ 396505 h 961205"/>
                  <a:gd name="connsiteX33" fmla="*/ 187418 w 480014"/>
                  <a:gd name="connsiteY33" fmla="*/ 394167 h 961205"/>
                  <a:gd name="connsiteX34" fmla="*/ 203005 w 480014"/>
                  <a:gd name="connsiteY34" fmla="*/ 349572 h 961205"/>
                  <a:gd name="connsiteX35" fmla="*/ 203611 w 480014"/>
                  <a:gd name="connsiteY35" fmla="*/ 307316 h 961205"/>
                  <a:gd name="connsiteX36" fmla="*/ 221708 w 480014"/>
                  <a:gd name="connsiteY36" fmla="*/ 279867 h 961205"/>
                  <a:gd name="connsiteX37" fmla="*/ 260501 w 480014"/>
                  <a:gd name="connsiteY37" fmla="*/ 267917 h 961205"/>
                  <a:gd name="connsiteX38" fmla="*/ 259202 w 480014"/>
                  <a:gd name="connsiteY38" fmla="*/ 242979 h 961205"/>
                  <a:gd name="connsiteX39" fmla="*/ 224912 w 480014"/>
                  <a:gd name="connsiteY39" fmla="*/ 180374 h 961205"/>
                  <a:gd name="connsiteX40" fmla="*/ 219976 w 480014"/>
                  <a:gd name="connsiteY40" fmla="*/ 177776 h 961205"/>
                  <a:gd name="connsiteX41" fmla="*/ 221535 w 480014"/>
                  <a:gd name="connsiteY41" fmla="*/ 124523 h 961205"/>
                  <a:gd name="connsiteX42" fmla="*/ 235649 w 480014"/>
                  <a:gd name="connsiteY42" fmla="*/ 66334 h 961205"/>
                  <a:gd name="connsiteX43" fmla="*/ 236602 w 480014"/>
                  <a:gd name="connsiteY43" fmla="*/ 8318 h 961205"/>
                  <a:gd name="connsiteX44" fmla="*/ 215387 w 480014"/>
                  <a:gd name="connsiteY44" fmla="*/ 3036 h 961205"/>
                  <a:gd name="connsiteX45" fmla="*/ 131047 w 480014"/>
                  <a:gd name="connsiteY45" fmla="*/ 14726 h 961205"/>
                  <a:gd name="connsiteX46" fmla="*/ 105849 w 480014"/>
                  <a:gd name="connsiteY46" fmla="*/ 17843 h 961205"/>
                  <a:gd name="connsiteX47" fmla="*/ 121782 w 480014"/>
                  <a:gd name="connsiteY47" fmla="*/ 126601 h 961205"/>
                  <a:gd name="connsiteX48" fmla="*/ 143343 w 480014"/>
                  <a:gd name="connsiteY48" fmla="*/ 259345 h 961205"/>
                  <a:gd name="connsiteX49" fmla="*/ 143863 w 480014"/>
                  <a:gd name="connsiteY49" fmla="*/ 340913 h 961205"/>
                  <a:gd name="connsiteX50" fmla="*/ 136329 w 480014"/>
                  <a:gd name="connsiteY50" fmla="*/ 346196 h 961205"/>
                  <a:gd name="connsiteX51" fmla="*/ 131047 w 480014"/>
                  <a:gd name="connsiteY51" fmla="*/ 449152 h 961205"/>
                  <a:gd name="connsiteX52" fmla="*/ 108707 w 480014"/>
                  <a:gd name="connsiteY52" fmla="*/ 525872 h 961205"/>
                  <a:gd name="connsiteX53" fmla="*/ 110352 w 480014"/>
                  <a:gd name="connsiteY53" fmla="*/ 530288 h 961205"/>
                  <a:gd name="connsiteX54" fmla="*/ 85674 w 480014"/>
                  <a:gd name="connsiteY54" fmla="*/ 590468 h 961205"/>
                  <a:gd name="connsiteX55" fmla="*/ 78314 w 480014"/>
                  <a:gd name="connsiteY55" fmla="*/ 617485 h 961205"/>
                  <a:gd name="connsiteX56" fmla="*/ 73465 w 480014"/>
                  <a:gd name="connsiteY56" fmla="*/ 628395 h 961205"/>
                  <a:gd name="connsiteX57" fmla="*/ 51297 w 480014"/>
                  <a:gd name="connsiteY57" fmla="*/ 709184 h 961205"/>
                  <a:gd name="connsiteX58" fmla="*/ 35364 w 480014"/>
                  <a:gd name="connsiteY58" fmla="*/ 749536 h 961205"/>
                  <a:gd name="connsiteX59" fmla="*/ 23501 w 480014"/>
                  <a:gd name="connsiteY59" fmla="*/ 796901 h 961205"/>
                  <a:gd name="connsiteX60" fmla="*/ 14409 w 480014"/>
                  <a:gd name="connsiteY60" fmla="*/ 809803 h 961205"/>
                  <a:gd name="connsiteX61" fmla="*/ 1854 w 480014"/>
                  <a:gd name="connsiteY61" fmla="*/ 891459 h 961205"/>
                  <a:gd name="connsiteX62" fmla="*/ 29130 w 480014"/>
                  <a:gd name="connsiteY62" fmla="*/ 913539 h 961205"/>
                  <a:gd name="connsiteX63" fmla="*/ 57705 w 480014"/>
                  <a:gd name="connsiteY63" fmla="*/ 936139 h 961205"/>
                  <a:gd name="connsiteX64" fmla="*/ 221795 w 480014"/>
                  <a:gd name="connsiteY64" fmla="*/ 959519 h 961205"/>
                  <a:gd name="connsiteX65" fmla="*/ 271931 w 480014"/>
                  <a:gd name="connsiteY65" fmla="*/ 955103 h 961205"/>
                  <a:gd name="connsiteX66" fmla="*/ 271931 w 480014"/>
                  <a:gd name="connsiteY66" fmla="*/ 955189 h 961205"/>
                  <a:gd name="connsiteX67" fmla="*/ 296782 w 480014"/>
                  <a:gd name="connsiteY67" fmla="*/ 951120 h 961205"/>
                  <a:gd name="connsiteX68" fmla="*/ 297389 w 480014"/>
                  <a:gd name="connsiteY68" fmla="*/ 935187 h 961205"/>
                  <a:gd name="connsiteX69" fmla="*/ 301285 w 480014"/>
                  <a:gd name="connsiteY69" fmla="*/ 913712 h 961205"/>
                  <a:gd name="connsiteX70" fmla="*/ 299726 w 480014"/>
                  <a:gd name="connsiteY70" fmla="*/ 901243 h 961205"/>
                  <a:gd name="connsiteX71" fmla="*/ 303190 w 480014"/>
                  <a:gd name="connsiteY71" fmla="*/ 878730 h 961205"/>
                  <a:gd name="connsiteX72" fmla="*/ 323972 w 480014"/>
                  <a:gd name="connsiteY72" fmla="*/ 829892 h 961205"/>
                  <a:gd name="connsiteX73" fmla="*/ 331332 w 480014"/>
                  <a:gd name="connsiteY73" fmla="*/ 809630 h 961205"/>
                  <a:gd name="connsiteX74" fmla="*/ 330726 w 480014"/>
                  <a:gd name="connsiteY74" fmla="*/ 805300 h 961205"/>
                  <a:gd name="connsiteX75" fmla="*/ 331419 w 480014"/>
                  <a:gd name="connsiteY75" fmla="*/ 803395 h 961205"/>
                  <a:gd name="connsiteX76" fmla="*/ 372549 w 480014"/>
                  <a:gd name="connsiteY76" fmla="*/ 757243 h 961205"/>
                  <a:gd name="connsiteX77" fmla="*/ 378784 w 480014"/>
                  <a:gd name="connsiteY77" fmla="*/ 662599 h 961205"/>
                  <a:gd name="connsiteX78" fmla="*/ 399220 w 480014"/>
                  <a:gd name="connsiteY78" fmla="*/ 547173 h 961205"/>
                  <a:gd name="connsiteX79" fmla="*/ 395842 w 480014"/>
                  <a:gd name="connsiteY79" fmla="*/ 540072 h 961205"/>
                  <a:gd name="connsiteX80" fmla="*/ 398786 w 480014"/>
                  <a:gd name="connsiteY80" fmla="*/ 533751 h 961205"/>
                  <a:gd name="connsiteX81" fmla="*/ 447624 w 480014"/>
                  <a:gd name="connsiteY81" fmla="*/ 537908 h 961205"/>
                  <a:gd name="connsiteX82" fmla="*/ 480009 w 480014"/>
                  <a:gd name="connsiteY82" fmla="*/ 527257 h 961205"/>
                  <a:gd name="connsiteX83" fmla="*/ 477931 w 480014"/>
                  <a:gd name="connsiteY83" fmla="*/ 503012 h 961205"/>
                  <a:gd name="connsiteX84" fmla="*/ 211317 w 480014"/>
                  <a:gd name="connsiteY84" fmla="*/ 254929 h 961205"/>
                  <a:gd name="connsiteX85" fmla="*/ 216426 w 480014"/>
                  <a:gd name="connsiteY85" fmla="*/ 257180 h 961205"/>
                  <a:gd name="connsiteX86" fmla="*/ 208806 w 480014"/>
                  <a:gd name="connsiteY86" fmla="*/ 259431 h 961205"/>
                  <a:gd name="connsiteX87" fmla="*/ 211317 w 480014"/>
                  <a:gd name="connsiteY87" fmla="*/ 254929 h 961205"/>
                  <a:gd name="connsiteX88" fmla="*/ 199801 w 480014"/>
                  <a:gd name="connsiteY88" fmla="*/ 109456 h 961205"/>
                  <a:gd name="connsiteX89" fmla="*/ 199454 w 480014"/>
                  <a:gd name="connsiteY89" fmla="*/ 110668 h 961205"/>
                  <a:gd name="connsiteX90" fmla="*/ 194086 w 480014"/>
                  <a:gd name="connsiteY90" fmla="*/ 153704 h 961205"/>
                  <a:gd name="connsiteX91" fmla="*/ 193479 w 480014"/>
                  <a:gd name="connsiteY91" fmla="*/ 125822 h 961205"/>
                  <a:gd name="connsiteX92" fmla="*/ 199801 w 480014"/>
                  <a:gd name="connsiteY92" fmla="*/ 109456 h 961205"/>
                  <a:gd name="connsiteX93" fmla="*/ 158064 w 480014"/>
                  <a:gd name="connsiteY93" fmla="*/ 460842 h 961205"/>
                  <a:gd name="connsiteX94" fmla="*/ 157717 w 480014"/>
                  <a:gd name="connsiteY94" fmla="*/ 460928 h 961205"/>
                  <a:gd name="connsiteX95" fmla="*/ 156419 w 480014"/>
                  <a:gd name="connsiteY95" fmla="*/ 447507 h 961205"/>
                  <a:gd name="connsiteX96" fmla="*/ 159709 w 480014"/>
                  <a:gd name="connsiteY96" fmla="*/ 452356 h 961205"/>
                  <a:gd name="connsiteX97" fmla="*/ 158064 w 480014"/>
                  <a:gd name="connsiteY97" fmla="*/ 460842 h 961205"/>
                  <a:gd name="connsiteX98" fmla="*/ 190449 w 480014"/>
                  <a:gd name="connsiteY98" fmla="*/ 425686 h 961205"/>
                  <a:gd name="connsiteX99" fmla="*/ 190535 w 480014"/>
                  <a:gd name="connsiteY99" fmla="*/ 425166 h 961205"/>
                  <a:gd name="connsiteX100" fmla="*/ 191055 w 480014"/>
                  <a:gd name="connsiteY100" fmla="*/ 425253 h 961205"/>
                  <a:gd name="connsiteX101" fmla="*/ 190449 w 480014"/>
                  <a:gd name="connsiteY101" fmla="*/ 425686 h 9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480014" h="961205">
                    <a:moveTo>
                      <a:pt x="477931" y="503012"/>
                    </a:moveTo>
                    <a:cubicBezTo>
                      <a:pt x="482000" y="471752"/>
                      <a:pt x="476026" y="440060"/>
                      <a:pt x="474294" y="408454"/>
                    </a:cubicBezTo>
                    <a:cubicBezTo>
                      <a:pt x="474294" y="407848"/>
                      <a:pt x="473774" y="407329"/>
                      <a:pt x="473082" y="406982"/>
                    </a:cubicBezTo>
                    <a:cubicBezTo>
                      <a:pt x="472822" y="404038"/>
                      <a:pt x="472129" y="401267"/>
                      <a:pt x="470570" y="399189"/>
                    </a:cubicBezTo>
                    <a:cubicBezTo>
                      <a:pt x="465115" y="392002"/>
                      <a:pt x="455330" y="388712"/>
                      <a:pt x="447018" y="386200"/>
                    </a:cubicBezTo>
                    <a:cubicBezTo>
                      <a:pt x="430565" y="381092"/>
                      <a:pt x="417057" y="377282"/>
                      <a:pt x="403376" y="366025"/>
                    </a:cubicBezTo>
                    <a:cubicBezTo>
                      <a:pt x="391426" y="356240"/>
                      <a:pt x="382248" y="343078"/>
                      <a:pt x="372376" y="331129"/>
                    </a:cubicBezTo>
                    <a:cubicBezTo>
                      <a:pt x="371857" y="326799"/>
                      <a:pt x="371597" y="322296"/>
                      <a:pt x="371857" y="317534"/>
                    </a:cubicBezTo>
                    <a:cubicBezTo>
                      <a:pt x="371857" y="316841"/>
                      <a:pt x="371424" y="316322"/>
                      <a:pt x="370471" y="315975"/>
                    </a:cubicBezTo>
                    <a:cubicBezTo>
                      <a:pt x="370558" y="315629"/>
                      <a:pt x="370644" y="315283"/>
                      <a:pt x="370644" y="314936"/>
                    </a:cubicBezTo>
                    <a:cubicBezTo>
                      <a:pt x="370731" y="307662"/>
                      <a:pt x="372030" y="300562"/>
                      <a:pt x="372117" y="293288"/>
                    </a:cubicBezTo>
                    <a:cubicBezTo>
                      <a:pt x="372203" y="284889"/>
                      <a:pt x="363977" y="281858"/>
                      <a:pt x="356703" y="282464"/>
                    </a:cubicBezTo>
                    <a:cubicBezTo>
                      <a:pt x="355058" y="282551"/>
                      <a:pt x="353066" y="282984"/>
                      <a:pt x="350988" y="283677"/>
                    </a:cubicBezTo>
                    <a:cubicBezTo>
                      <a:pt x="348304" y="284023"/>
                      <a:pt x="345620" y="284716"/>
                      <a:pt x="343109" y="285668"/>
                    </a:cubicBezTo>
                    <a:cubicBezTo>
                      <a:pt x="343195" y="284889"/>
                      <a:pt x="343282" y="284110"/>
                      <a:pt x="343368" y="283330"/>
                    </a:cubicBezTo>
                    <a:cubicBezTo>
                      <a:pt x="345014" y="271554"/>
                      <a:pt x="319556" y="275537"/>
                      <a:pt x="318084" y="285755"/>
                    </a:cubicBezTo>
                    <a:cubicBezTo>
                      <a:pt x="314101" y="314417"/>
                      <a:pt x="314793" y="342818"/>
                      <a:pt x="311416" y="370528"/>
                    </a:cubicBezTo>
                    <a:cubicBezTo>
                      <a:pt x="298687" y="382564"/>
                      <a:pt x="288556" y="396245"/>
                      <a:pt x="285439" y="413996"/>
                    </a:cubicBezTo>
                    <a:cubicBezTo>
                      <a:pt x="281283" y="415728"/>
                      <a:pt x="277906" y="418066"/>
                      <a:pt x="277733" y="420664"/>
                    </a:cubicBezTo>
                    <a:cubicBezTo>
                      <a:pt x="277299" y="428370"/>
                      <a:pt x="277646" y="435990"/>
                      <a:pt x="278338" y="443524"/>
                    </a:cubicBezTo>
                    <a:cubicBezTo>
                      <a:pt x="275654" y="436770"/>
                      <a:pt x="273143" y="429929"/>
                      <a:pt x="271238" y="422915"/>
                    </a:cubicBezTo>
                    <a:cubicBezTo>
                      <a:pt x="264138" y="397024"/>
                      <a:pt x="270459" y="371047"/>
                      <a:pt x="277906" y="345936"/>
                    </a:cubicBezTo>
                    <a:cubicBezTo>
                      <a:pt x="278858" y="342992"/>
                      <a:pt x="279724" y="340134"/>
                      <a:pt x="280503" y="337190"/>
                    </a:cubicBezTo>
                    <a:cubicBezTo>
                      <a:pt x="281283" y="334679"/>
                      <a:pt x="282062" y="332081"/>
                      <a:pt x="282841" y="329570"/>
                    </a:cubicBezTo>
                    <a:cubicBezTo>
                      <a:pt x="283101" y="328704"/>
                      <a:pt x="283101" y="327925"/>
                      <a:pt x="283014" y="327232"/>
                    </a:cubicBezTo>
                    <a:cubicBezTo>
                      <a:pt x="283448" y="325154"/>
                      <a:pt x="283967" y="323076"/>
                      <a:pt x="284313" y="320911"/>
                    </a:cubicBezTo>
                    <a:cubicBezTo>
                      <a:pt x="285526" y="313810"/>
                      <a:pt x="277126" y="313377"/>
                      <a:pt x="270978" y="314417"/>
                    </a:cubicBezTo>
                    <a:cubicBezTo>
                      <a:pt x="271238" y="310087"/>
                      <a:pt x="271411" y="305757"/>
                      <a:pt x="271152" y="301428"/>
                    </a:cubicBezTo>
                    <a:cubicBezTo>
                      <a:pt x="270632" y="291297"/>
                      <a:pt x="249504" y="297964"/>
                      <a:pt x="246733" y="303852"/>
                    </a:cubicBezTo>
                    <a:cubicBezTo>
                      <a:pt x="241537" y="314936"/>
                      <a:pt x="237901" y="328098"/>
                      <a:pt x="241018" y="340221"/>
                    </a:cubicBezTo>
                    <a:cubicBezTo>
                      <a:pt x="235389" y="356933"/>
                      <a:pt x="225432" y="373385"/>
                      <a:pt x="212703" y="386027"/>
                    </a:cubicBezTo>
                    <a:cubicBezTo>
                      <a:pt x="205516" y="389058"/>
                      <a:pt x="198502" y="392522"/>
                      <a:pt x="191748" y="396418"/>
                    </a:cubicBezTo>
                    <a:cubicBezTo>
                      <a:pt x="190362" y="396245"/>
                      <a:pt x="188630" y="396245"/>
                      <a:pt x="186725" y="396505"/>
                    </a:cubicBezTo>
                    <a:cubicBezTo>
                      <a:pt x="186985" y="395726"/>
                      <a:pt x="187158" y="394946"/>
                      <a:pt x="187418" y="394167"/>
                    </a:cubicBezTo>
                    <a:cubicBezTo>
                      <a:pt x="193220" y="379446"/>
                      <a:pt x="201446" y="365332"/>
                      <a:pt x="203005" y="349572"/>
                    </a:cubicBezTo>
                    <a:cubicBezTo>
                      <a:pt x="204217" y="337190"/>
                      <a:pt x="202831" y="321864"/>
                      <a:pt x="203611" y="307316"/>
                    </a:cubicBezTo>
                    <a:cubicBezTo>
                      <a:pt x="209672" y="299003"/>
                      <a:pt x="216340" y="289565"/>
                      <a:pt x="221708" y="279867"/>
                    </a:cubicBezTo>
                    <a:cubicBezTo>
                      <a:pt x="234004" y="276663"/>
                      <a:pt x="249417" y="278741"/>
                      <a:pt x="260501" y="267917"/>
                    </a:cubicBezTo>
                    <a:cubicBezTo>
                      <a:pt x="269073" y="259605"/>
                      <a:pt x="264571" y="251898"/>
                      <a:pt x="259202" y="242979"/>
                    </a:cubicBezTo>
                    <a:cubicBezTo>
                      <a:pt x="246733" y="222111"/>
                      <a:pt x="235216" y="202541"/>
                      <a:pt x="224912" y="180374"/>
                    </a:cubicBezTo>
                    <a:cubicBezTo>
                      <a:pt x="224133" y="178642"/>
                      <a:pt x="222314" y="177863"/>
                      <a:pt x="219976" y="177776"/>
                    </a:cubicBezTo>
                    <a:cubicBezTo>
                      <a:pt x="219024" y="160198"/>
                      <a:pt x="218937" y="142707"/>
                      <a:pt x="221535" y="124523"/>
                    </a:cubicBezTo>
                    <a:cubicBezTo>
                      <a:pt x="224392" y="104867"/>
                      <a:pt x="232532" y="86076"/>
                      <a:pt x="235649" y="66334"/>
                    </a:cubicBezTo>
                    <a:cubicBezTo>
                      <a:pt x="238767" y="46764"/>
                      <a:pt x="231666" y="28320"/>
                      <a:pt x="236602" y="8318"/>
                    </a:cubicBezTo>
                    <a:cubicBezTo>
                      <a:pt x="239373" y="-2939"/>
                      <a:pt x="220236" y="-688"/>
                      <a:pt x="215387" y="3036"/>
                    </a:cubicBezTo>
                    <a:cubicBezTo>
                      <a:pt x="193306" y="20441"/>
                      <a:pt x="156938" y="29879"/>
                      <a:pt x="131047" y="14726"/>
                    </a:cubicBezTo>
                    <a:cubicBezTo>
                      <a:pt x="132952" y="4941"/>
                      <a:pt x="107928" y="8751"/>
                      <a:pt x="105849" y="17843"/>
                    </a:cubicBezTo>
                    <a:cubicBezTo>
                      <a:pt x="97017" y="55770"/>
                      <a:pt x="111045" y="90319"/>
                      <a:pt x="121782" y="126601"/>
                    </a:cubicBezTo>
                    <a:cubicBezTo>
                      <a:pt x="134684" y="170416"/>
                      <a:pt x="141352" y="213798"/>
                      <a:pt x="143343" y="259345"/>
                    </a:cubicBezTo>
                    <a:cubicBezTo>
                      <a:pt x="144556" y="287054"/>
                      <a:pt x="144902" y="314157"/>
                      <a:pt x="143863" y="340913"/>
                    </a:cubicBezTo>
                    <a:cubicBezTo>
                      <a:pt x="139966" y="342212"/>
                      <a:pt x="136849" y="344031"/>
                      <a:pt x="136329" y="346196"/>
                    </a:cubicBezTo>
                    <a:cubicBezTo>
                      <a:pt x="128796" y="376849"/>
                      <a:pt x="128450" y="413563"/>
                      <a:pt x="131047" y="449152"/>
                    </a:cubicBezTo>
                    <a:cubicBezTo>
                      <a:pt x="125592" y="474696"/>
                      <a:pt x="118405" y="500241"/>
                      <a:pt x="108707" y="525872"/>
                    </a:cubicBezTo>
                    <a:cubicBezTo>
                      <a:pt x="107928" y="527950"/>
                      <a:pt x="108707" y="529422"/>
                      <a:pt x="110352" y="530288"/>
                    </a:cubicBezTo>
                    <a:cubicBezTo>
                      <a:pt x="102472" y="550377"/>
                      <a:pt x="91908" y="569427"/>
                      <a:pt x="85674" y="590468"/>
                    </a:cubicBezTo>
                    <a:cubicBezTo>
                      <a:pt x="82989" y="599387"/>
                      <a:pt x="80651" y="608479"/>
                      <a:pt x="78314" y="617485"/>
                    </a:cubicBezTo>
                    <a:cubicBezTo>
                      <a:pt x="76062" y="620862"/>
                      <a:pt x="74330" y="624499"/>
                      <a:pt x="73465" y="628395"/>
                    </a:cubicBezTo>
                    <a:cubicBezTo>
                      <a:pt x="67057" y="656191"/>
                      <a:pt x="54588" y="681302"/>
                      <a:pt x="51297" y="709184"/>
                    </a:cubicBezTo>
                    <a:cubicBezTo>
                      <a:pt x="45842" y="722520"/>
                      <a:pt x="40213" y="735855"/>
                      <a:pt x="35364" y="749536"/>
                    </a:cubicBezTo>
                    <a:cubicBezTo>
                      <a:pt x="29909" y="764949"/>
                      <a:pt x="26532" y="780882"/>
                      <a:pt x="23501" y="796901"/>
                    </a:cubicBezTo>
                    <a:cubicBezTo>
                      <a:pt x="19432" y="800711"/>
                      <a:pt x="16228" y="805041"/>
                      <a:pt x="14409" y="809803"/>
                    </a:cubicBezTo>
                    <a:cubicBezTo>
                      <a:pt x="4278" y="836560"/>
                      <a:pt x="-3775" y="862797"/>
                      <a:pt x="1854" y="891459"/>
                    </a:cubicBezTo>
                    <a:cubicBezTo>
                      <a:pt x="4538" y="905400"/>
                      <a:pt x="15535" y="911894"/>
                      <a:pt x="29130" y="913539"/>
                    </a:cubicBezTo>
                    <a:cubicBezTo>
                      <a:pt x="35797" y="921765"/>
                      <a:pt x="44976" y="929299"/>
                      <a:pt x="57705" y="936139"/>
                    </a:cubicBezTo>
                    <a:cubicBezTo>
                      <a:pt x="111651" y="964887"/>
                      <a:pt x="166203" y="946790"/>
                      <a:pt x="221795" y="959519"/>
                    </a:cubicBezTo>
                    <a:cubicBezTo>
                      <a:pt x="235649" y="962723"/>
                      <a:pt x="255479" y="961424"/>
                      <a:pt x="271931" y="955103"/>
                    </a:cubicBezTo>
                    <a:cubicBezTo>
                      <a:pt x="271931" y="955103"/>
                      <a:pt x="271931" y="955103"/>
                      <a:pt x="271931" y="955189"/>
                    </a:cubicBezTo>
                    <a:cubicBezTo>
                      <a:pt x="270286" y="961770"/>
                      <a:pt x="295137" y="957960"/>
                      <a:pt x="296782" y="951120"/>
                    </a:cubicBezTo>
                    <a:cubicBezTo>
                      <a:pt x="298081" y="945838"/>
                      <a:pt x="299034" y="940296"/>
                      <a:pt x="297389" y="935187"/>
                    </a:cubicBezTo>
                    <a:cubicBezTo>
                      <a:pt x="300766" y="929125"/>
                      <a:pt x="302411" y="922112"/>
                      <a:pt x="301285" y="913712"/>
                    </a:cubicBezTo>
                    <a:cubicBezTo>
                      <a:pt x="300766" y="909556"/>
                      <a:pt x="300246" y="905400"/>
                      <a:pt x="299726" y="901243"/>
                    </a:cubicBezTo>
                    <a:cubicBezTo>
                      <a:pt x="301025" y="893623"/>
                      <a:pt x="302411" y="886263"/>
                      <a:pt x="303190" y="878730"/>
                    </a:cubicBezTo>
                    <a:cubicBezTo>
                      <a:pt x="309944" y="862451"/>
                      <a:pt x="317478" y="846344"/>
                      <a:pt x="323972" y="829892"/>
                    </a:cubicBezTo>
                    <a:cubicBezTo>
                      <a:pt x="327349" y="823658"/>
                      <a:pt x="330120" y="817077"/>
                      <a:pt x="331332" y="809630"/>
                    </a:cubicBezTo>
                    <a:cubicBezTo>
                      <a:pt x="331592" y="807898"/>
                      <a:pt x="331332" y="806426"/>
                      <a:pt x="330726" y="805300"/>
                    </a:cubicBezTo>
                    <a:cubicBezTo>
                      <a:pt x="331073" y="804608"/>
                      <a:pt x="331246" y="804002"/>
                      <a:pt x="331419" y="803395"/>
                    </a:cubicBezTo>
                    <a:cubicBezTo>
                      <a:pt x="345880" y="788329"/>
                      <a:pt x="367614" y="779063"/>
                      <a:pt x="372549" y="757243"/>
                    </a:cubicBezTo>
                    <a:cubicBezTo>
                      <a:pt x="379563" y="726243"/>
                      <a:pt x="378178" y="694204"/>
                      <a:pt x="378784" y="662599"/>
                    </a:cubicBezTo>
                    <a:cubicBezTo>
                      <a:pt x="379563" y="622680"/>
                      <a:pt x="390647" y="585792"/>
                      <a:pt x="399220" y="547173"/>
                    </a:cubicBezTo>
                    <a:cubicBezTo>
                      <a:pt x="399999" y="543709"/>
                      <a:pt x="398527" y="541371"/>
                      <a:pt x="395842" y="540072"/>
                    </a:cubicBezTo>
                    <a:cubicBezTo>
                      <a:pt x="396795" y="537908"/>
                      <a:pt x="397747" y="535830"/>
                      <a:pt x="398786" y="533751"/>
                    </a:cubicBezTo>
                    <a:cubicBezTo>
                      <a:pt x="418356" y="533059"/>
                      <a:pt x="438359" y="531327"/>
                      <a:pt x="447624" y="537908"/>
                    </a:cubicBezTo>
                    <a:cubicBezTo>
                      <a:pt x="454984" y="543103"/>
                      <a:pt x="480442" y="538774"/>
                      <a:pt x="480009" y="527257"/>
                    </a:cubicBezTo>
                    <a:cubicBezTo>
                      <a:pt x="479749" y="518858"/>
                      <a:pt x="478883" y="510891"/>
                      <a:pt x="477931" y="503012"/>
                    </a:cubicBezTo>
                    <a:close/>
                    <a:moveTo>
                      <a:pt x="211317" y="254929"/>
                    </a:moveTo>
                    <a:cubicBezTo>
                      <a:pt x="212962" y="255621"/>
                      <a:pt x="214781" y="256314"/>
                      <a:pt x="216426" y="257180"/>
                    </a:cubicBezTo>
                    <a:cubicBezTo>
                      <a:pt x="213915" y="257873"/>
                      <a:pt x="211404" y="258566"/>
                      <a:pt x="208806" y="259431"/>
                    </a:cubicBezTo>
                    <a:cubicBezTo>
                      <a:pt x="209672" y="257959"/>
                      <a:pt x="210538" y="256401"/>
                      <a:pt x="211317" y="254929"/>
                    </a:cubicBezTo>
                    <a:close/>
                    <a:moveTo>
                      <a:pt x="199801" y="109456"/>
                    </a:moveTo>
                    <a:cubicBezTo>
                      <a:pt x="199714" y="109889"/>
                      <a:pt x="199627" y="110235"/>
                      <a:pt x="199454" y="110668"/>
                    </a:cubicBezTo>
                    <a:cubicBezTo>
                      <a:pt x="195904" y="125648"/>
                      <a:pt x="194432" y="139763"/>
                      <a:pt x="194086" y="153704"/>
                    </a:cubicBezTo>
                    <a:cubicBezTo>
                      <a:pt x="193739" y="144439"/>
                      <a:pt x="193479" y="135087"/>
                      <a:pt x="193479" y="125822"/>
                    </a:cubicBezTo>
                    <a:cubicBezTo>
                      <a:pt x="195384" y="120280"/>
                      <a:pt x="197549" y="114911"/>
                      <a:pt x="199801" y="109456"/>
                    </a:cubicBezTo>
                    <a:close/>
                    <a:moveTo>
                      <a:pt x="158064" y="460842"/>
                    </a:moveTo>
                    <a:cubicBezTo>
                      <a:pt x="157977" y="460842"/>
                      <a:pt x="157891" y="460928"/>
                      <a:pt x="157717" y="460928"/>
                    </a:cubicBezTo>
                    <a:cubicBezTo>
                      <a:pt x="157285" y="456426"/>
                      <a:pt x="156765" y="452010"/>
                      <a:pt x="156419" y="447507"/>
                    </a:cubicBezTo>
                    <a:cubicBezTo>
                      <a:pt x="157371" y="449152"/>
                      <a:pt x="158583" y="450711"/>
                      <a:pt x="159709" y="452356"/>
                    </a:cubicBezTo>
                    <a:cubicBezTo>
                      <a:pt x="159190" y="455213"/>
                      <a:pt x="158670" y="458071"/>
                      <a:pt x="158064" y="460842"/>
                    </a:cubicBezTo>
                    <a:close/>
                    <a:moveTo>
                      <a:pt x="190449" y="425686"/>
                    </a:moveTo>
                    <a:cubicBezTo>
                      <a:pt x="190449" y="425513"/>
                      <a:pt x="190535" y="425339"/>
                      <a:pt x="190535" y="425166"/>
                    </a:cubicBezTo>
                    <a:cubicBezTo>
                      <a:pt x="190708" y="425166"/>
                      <a:pt x="190882" y="425253"/>
                      <a:pt x="191055" y="425253"/>
                    </a:cubicBezTo>
                    <a:cubicBezTo>
                      <a:pt x="190882" y="425339"/>
                      <a:pt x="190622" y="425513"/>
                      <a:pt x="190449" y="425686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79080E6-1362-4855-C5A0-79609C948704}"/>
                </a:ext>
              </a:extLst>
            </p:cNvPr>
            <p:cNvSpPr/>
            <p:nvPr/>
          </p:nvSpPr>
          <p:spPr>
            <a:xfrm>
              <a:off x="9346384" y="3179820"/>
              <a:ext cx="124780" cy="108074"/>
            </a:xfrm>
            <a:custGeom>
              <a:avLst/>
              <a:gdLst>
                <a:gd name="connsiteX0" fmla="*/ 7303 w 58377"/>
                <a:gd name="connsiteY0" fmla="*/ 7932 h 50561"/>
                <a:gd name="connsiteX1" fmla="*/ 2713 w 58377"/>
                <a:gd name="connsiteY1" fmla="*/ 39278 h 50561"/>
                <a:gd name="connsiteX2" fmla="*/ 31028 w 58377"/>
                <a:gd name="connsiteY2" fmla="*/ 50362 h 50561"/>
                <a:gd name="connsiteX3" fmla="*/ 57439 w 58377"/>
                <a:gd name="connsiteY3" fmla="*/ 36161 h 50561"/>
                <a:gd name="connsiteX4" fmla="*/ 44450 w 58377"/>
                <a:gd name="connsiteY4" fmla="*/ 14080 h 50561"/>
                <a:gd name="connsiteX5" fmla="*/ 13364 w 58377"/>
                <a:gd name="connsiteY5" fmla="*/ 23346 h 50561"/>
                <a:gd name="connsiteX6" fmla="*/ 26959 w 58377"/>
                <a:gd name="connsiteY6" fmla="*/ 40317 h 50561"/>
                <a:gd name="connsiteX7" fmla="*/ 58131 w 58377"/>
                <a:gd name="connsiteY7" fmla="*/ 24644 h 50561"/>
                <a:gd name="connsiteX8" fmla="*/ 30682 w 58377"/>
                <a:gd name="connsiteY8" fmla="*/ 11310 h 50561"/>
                <a:gd name="connsiteX9" fmla="*/ 14057 w 58377"/>
                <a:gd name="connsiteY9" fmla="*/ 17890 h 50561"/>
                <a:gd name="connsiteX10" fmla="*/ 20551 w 58377"/>
                <a:gd name="connsiteY10" fmla="*/ 24125 h 50561"/>
                <a:gd name="connsiteX11" fmla="*/ 30942 w 58377"/>
                <a:gd name="connsiteY11" fmla="*/ 27849 h 50561"/>
                <a:gd name="connsiteX12" fmla="*/ 32933 w 58377"/>
                <a:gd name="connsiteY12" fmla="*/ 32438 h 50561"/>
                <a:gd name="connsiteX13" fmla="*/ 41333 w 58377"/>
                <a:gd name="connsiteY13" fmla="*/ 27502 h 50561"/>
                <a:gd name="connsiteX14" fmla="*/ 38216 w 58377"/>
                <a:gd name="connsiteY14" fmla="*/ 25944 h 50561"/>
                <a:gd name="connsiteX15" fmla="*/ 36830 w 58377"/>
                <a:gd name="connsiteY15" fmla="*/ 23173 h 50561"/>
                <a:gd name="connsiteX16" fmla="*/ 25400 w 58377"/>
                <a:gd name="connsiteY16" fmla="*/ 25857 h 50561"/>
                <a:gd name="connsiteX17" fmla="*/ 33193 w 58377"/>
                <a:gd name="connsiteY17" fmla="*/ 36334 h 50561"/>
                <a:gd name="connsiteX18" fmla="*/ 33020 w 58377"/>
                <a:gd name="connsiteY18" fmla="*/ 39105 h 50561"/>
                <a:gd name="connsiteX19" fmla="*/ 32674 w 58377"/>
                <a:gd name="connsiteY19" fmla="*/ 39711 h 50561"/>
                <a:gd name="connsiteX20" fmla="*/ 37436 w 58377"/>
                <a:gd name="connsiteY20" fmla="*/ 37980 h 50561"/>
                <a:gd name="connsiteX21" fmla="*/ 35877 w 58377"/>
                <a:gd name="connsiteY21" fmla="*/ 37893 h 50561"/>
                <a:gd name="connsiteX22" fmla="*/ 31115 w 58377"/>
                <a:gd name="connsiteY22" fmla="*/ 35555 h 50561"/>
                <a:gd name="connsiteX23" fmla="*/ 32414 w 58377"/>
                <a:gd name="connsiteY23" fmla="*/ 4469 h 50561"/>
                <a:gd name="connsiteX24" fmla="*/ 21850 w 58377"/>
                <a:gd name="connsiteY24" fmla="*/ 139 h 50561"/>
                <a:gd name="connsiteX25" fmla="*/ 7303 w 58377"/>
                <a:gd name="connsiteY25" fmla="*/ 7932 h 50561"/>
                <a:gd name="connsiteX26" fmla="*/ 7303 w 58377"/>
                <a:gd name="connsiteY26" fmla="*/ 7932 h 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377" h="50561">
                  <a:moveTo>
                    <a:pt x="7303" y="7932"/>
                  </a:moveTo>
                  <a:cubicBezTo>
                    <a:pt x="3060" y="17544"/>
                    <a:pt x="-3868" y="29061"/>
                    <a:pt x="2713" y="39278"/>
                  </a:cubicBezTo>
                  <a:cubicBezTo>
                    <a:pt x="8948" y="49063"/>
                    <a:pt x="20204" y="51315"/>
                    <a:pt x="31028" y="50362"/>
                  </a:cubicBezTo>
                  <a:cubicBezTo>
                    <a:pt x="40034" y="49583"/>
                    <a:pt x="53542" y="45513"/>
                    <a:pt x="57439" y="36161"/>
                  </a:cubicBezTo>
                  <a:cubicBezTo>
                    <a:pt x="61249" y="26983"/>
                    <a:pt x="52763" y="16938"/>
                    <a:pt x="44450" y="14080"/>
                  </a:cubicBezTo>
                  <a:cubicBezTo>
                    <a:pt x="34838" y="10790"/>
                    <a:pt x="19079" y="14340"/>
                    <a:pt x="13364" y="23346"/>
                  </a:cubicBezTo>
                  <a:cubicBezTo>
                    <a:pt x="7216" y="32957"/>
                    <a:pt x="18819" y="39019"/>
                    <a:pt x="26959" y="40317"/>
                  </a:cubicBezTo>
                  <a:cubicBezTo>
                    <a:pt x="37350" y="41963"/>
                    <a:pt x="58738" y="38759"/>
                    <a:pt x="58131" y="24644"/>
                  </a:cubicBezTo>
                  <a:cubicBezTo>
                    <a:pt x="57699" y="14167"/>
                    <a:pt x="38129" y="11569"/>
                    <a:pt x="30682" y="11310"/>
                  </a:cubicBezTo>
                  <a:cubicBezTo>
                    <a:pt x="25227" y="11050"/>
                    <a:pt x="17520" y="13474"/>
                    <a:pt x="14057" y="17890"/>
                  </a:cubicBezTo>
                  <a:cubicBezTo>
                    <a:pt x="10247" y="22653"/>
                    <a:pt x="17260" y="23952"/>
                    <a:pt x="20551" y="24125"/>
                  </a:cubicBezTo>
                  <a:cubicBezTo>
                    <a:pt x="22109" y="24212"/>
                    <a:pt x="28258" y="26030"/>
                    <a:pt x="30942" y="27849"/>
                  </a:cubicBezTo>
                  <a:cubicBezTo>
                    <a:pt x="32414" y="28888"/>
                    <a:pt x="33280" y="30619"/>
                    <a:pt x="32933" y="32438"/>
                  </a:cubicBezTo>
                  <a:cubicBezTo>
                    <a:pt x="43671" y="30186"/>
                    <a:pt x="46442" y="28541"/>
                    <a:pt x="41333" y="27502"/>
                  </a:cubicBezTo>
                  <a:cubicBezTo>
                    <a:pt x="40034" y="27156"/>
                    <a:pt x="39168" y="26723"/>
                    <a:pt x="38216" y="25944"/>
                  </a:cubicBezTo>
                  <a:cubicBezTo>
                    <a:pt x="37263" y="25164"/>
                    <a:pt x="37090" y="24298"/>
                    <a:pt x="36830" y="23173"/>
                  </a:cubicBezTo>
                  <a:cubicBezTo>
                    <a:pt x="36311" y="19969"/>
                    <a:pt x="40640" y="27329"/>
                    <a:pt x="25400" y="25857"/>
                  </a:cubicBezTo>
                  <a:cubicBezTo>
                    <a:pt x="29470" y="26290"/>
                    <a:pt x="32501" y="32957"/>
                    <a:pt x="33193" y="36334"/>
                  </a:cubicBezTo>
                  <a:cubicBezTo>
                    <a:pt x="33366" y="37027"/>
                    <a:pt x="33280" y="38499"/>
                    <a:pt x="33020" y="39105"/>
                  </a:cubicBezTo>
                  <a:cubicBezTo>
                    <a:pt x="32327" y="39971"/>
                    <a:pt x="32241" y="40144"/>
                    <a:pt x="32674" y="39711"/>
                  </a:cubicBezTo>
                  <a:cubicBezTo>
                    <a:pt x="33799" y="38672"/>
                    <a:pt x="36224" y="38239"/>
                    <a:pt x="37436" y="37980"/>
                  </a:cubicBezTo>
                  <a:cubicBezTo>
                    <a:pt x="35271" y="38413"/>
                    <a:pt x="38475" y="38586"/>
                    <a:pt x="35877" y="37893"/>
                  </a:cubicBezTo>
                  <a:cubicBezTo>
                    <a:pt x="34059" y="37460"/>
                    <a:pt x="32501" y="36681"/>
                    <a:pt x="31115" y="35555"/>
                  </a:cubicBezTo>
                  <a:cubicBezTo>
                    <a:pt x="20118" y="26983"/>
                    <a:pt x="28084" y="14254"/>
                    <a:pt x="32414" y="4469"/>
                  </a:cubicBezTo>
                  <a:cubicBezTo>
                    <a:pt x="34665" y="-553"/>
                    <a:pt x="23841" y="-120"/>
                    <a:pt x="21850" y="139"/>
                  </a:cubicBezTo>
                  <a:cubicBezTo>
                    <a:pt x="16741" y="746"/>
                    <a:pt x="9554" y="2910"/>
                    <a:pt x="7303" y="7932"/>
                  </a:cubicBezTo>
                  <a:lnTo>
                    <a:pt x="7303" y="7932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6523EA9-B6BA-A140-0A1E-2E92C6D9C1DD}"/>
                </a:ext>
              </a:extLst>
            </p:cNvPr>
            <p:cNvSpPr/>
            <p:nvPr/>
          </p:nvSpPr>
          <p:spPr>
            <a:xfrm>
              <a:off x="9203792" y="3220518"/>
              <a:ext cx="154058" cy="254359"/>
            </a:xfrm>
            <a:custGeom>
              <a:avLst/>
              <a:gdLst>
                <a:gd name="connsiteX0" fmla="*/ 70722 w 72074"/>
                <a:gd name="connsiteY0" fmla="*/ 6644 h 118999"/>
                <a:gd name="connsiteX1" fmla="*/ 27860 w 72074"/>
                <a:gd name="connsiteY1" fmla="*/ 22923 h 118999"/>
                <a:gd name="connsiteX2" fmla="*/ 23530 w 72074"/>
                <a:gd name="connsiteY2" fmla="*/ 53576 h 118999"/>
                <a:gd name="connsiteX3" fmla="*/ 1190 w 72074"/>
                <a:gd name="connsiteY3" fmla="*/ 112284 h 118999"/>
                <a:gd name="connsiteX4" fmla="*/ 24656 w 72074"/>
                <a:gd name="connsiteY4" fmla="*/ 113237 h 118999"/>
                <a:gd name="connsiteX5" fmla="*/ 48642 w 72074"/>
                <a:gd name="connsiteY5" fmla="*/ 50632 h 118999"/>
                <a:gd name="connsiteX6" fmla="*/ 50200 w 72074"/>
                <a:gd name="connsiteY6" fmla="*/ 33487 h 118999"/>
                <a:gd name="connsiteX7" fmla="*/ 52105 w 72074"/>
                <a:gd name="connsiteY7" fmla="*/ 23269 h 118999"/>
                <a:gd name="connsiteX8" fmla="*/ 53923 w 72074"/>
                <a:gd name="connsiteY8" fmla="*/ 16948 h 118999"/>
                <a:gd name="connsiteX9" fmla="*/ 47429 w 72074"/>
                <a:gd name="connsiteY9" fmla="*/ 16688 h 118999"/>
                <a:gd name="connsiteX10" fmla="*/ 70722 w 72074"/>
                <a:gd name="connsiteY10" fmla="*/ 6644 h 118999"/>
                <a:gd name="connsiteX11" fmla="*/ 70722 w 72074"/>
                <a:gd name="connsiteY11" fmla="*/ 6644 h 11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74" h="118999">
                  <a:moveTo>
                    <a:pt x="70722" y="6644"/>
                  </a:moveTo>
                  <a:cubicBezTo>
                    <a:pt x="53664" y="-8250"/>
                    <a:pt x="33835" y="3959"/>
                    <a:pt x="27860" y="22923"/>
                  </a:cubicBezTo>
                  <a:cubicBezTo>
                    <a:pt x="24742" y="32707"/>
                    <a:pt x="24050" y="43358"/>
                    <a:pt x="23530" y="53576"/>
                  </a:cubicBezTo>
                  <a:cubicBezTo>
                    <a:pt x="22491" y="75657"/>
                    <a:pt x="14005" y="94533"/>
                    <a:pt x="1190" y="112284"/>
                  </a:cubicBezTo>
                  <a:cubicBezTo>
                    <a:pt x="-5738" y="121983"/>
                    <a:pt x="19634" y="120164"/>
                    <a:pt x="24656" y="113237"/>
                  </a:cubicBezTo>
                  <a:cubicBezTo>
                    <a:pt x="37991" y="94620"/>
                    <a:pt x="47862" y="73925"/>
                    <a:pt x="48642" y="50632"/>
                  </a:cubicBezTo>
                  <a:cubicBezTo>
                    <a:pt x="48815" y="44917"/>
                    <a:pt x="49421" y="39202"/>
                    <a:pt x="50200" y="33487"/>
                  </a:cubicBezTo>
                  <a:cubicBezTo>
                    <a:pt x="50633" y="30023"/>
                    <a:pt x="51326" y="26646"/>
                    <a:pt x="52105" y="23269"/>
                  </a:cubicBezTo>
                  <a:cubicBezTo>
                    <a:pt x="52625" y="21104"/>
                    <a:pt x="53231" y="19026"/>
                    <a:pt x="53923" y="16948"/>
                  </a:cubicBezTo>
                  <a:cubicBezTo>
                    <a:pt x="57214" y="11666"/>
                    <a:pt x="55049" y="11579"/>
                    <a:pt x="47429" y="16688"/>
                  </a:cubicBezTo>
                  <a:cubicBezTo>
                    <a:pt x="54443" y="22749"/>
                    <a:pt x="77909" y="12965"/>
                    <a:pt x="70722" y="6644"/>
                  </a:cubicBezTo>
                  <a:lnTo>
                    <a:pt x="70722" y="6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C892EE4-8C2F-7BEC-B5EB-FE87D69CFDD7}"/>
                </a:ext>
              </a:extLst>
            </p:cNvPr>
            <p:cNvSpPr/>
            <p:nvPr/>
          </p:nvSpPr>
          <p:spPr>
            <a:xfrm>
              <a:off x="9233927" y="3243992"/>
              <a:ext cx="121106" cy="199911"/>
            </a:xfrm>
            <a:custGeom>
              <a:avLst/>
              <a:gdLst>
                <a:gd name="connsiteX0" fmla="*/ 33071 w 56658"/>
                <a:gd name="connsiteY0" fmla="*/ 4407 h 93526"/>
                <a:gd name="connsiteX1" fmla="*/ 1293 w 56658"/>
                <a:gd name="connsiteY1" fmla="*/ 84503 h 93526"/>
                <a:gd name="connsiteX2" fmla="*/ 25192 w 56658"/>
                <a:gd name="connsiteY2" fmla="*/ 87101 h 93526"/>
                <a:gd name="connsiteX3" fmla="*/ 54026 w 56658"/>
                <a:gd name="connsiteY3" fmla="*/ 11334 h 93526"/>
                <a:gd name="connsiteX4" fmla="*/ 33071 w 56658"/>
                <a:gd name="connsiteY4" fmla="*/ 4407 h 93526"/>
                <a:gd name="connsiteX5" fmla="*/ 33071 w 56658"/>
                <a:gd name="connsiteY5" fmla="*/ 4407 h 9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58" h="93526">
                  <a:moveTo>
                    <a:pt x="33071" y="4407"/>
                  </a:moveTo>
                  <a:cubicBezTo>
                    <a:pt x="12376" y="27267"/>
                    <a:pt x="16966" y="59479"/>
                    <a:pt x="1293" y="84503"/>
                  </a:cubicBezTo>
                  <a:cubicBezTo>
                    <a:pt x="-5981" y="96107"/>
                    <a:pt x="19563" y="96020"/>
                    <a:pt x="25192" y="87101"/>
                  </a:cubicBezTo>
                  <a:cubicBezTo>
                    <a:pt x="39739" y="63895"/>
                    <a:pt x="35323" y="32029"/>
                    <a:pt x="54026" y="11334"/>
                  </a:cubicBezTo>
                  <a:cubicBezTo>
                    <a:pt x="64591" y="-269"/>
                    <a:pt x="40432" y="-3646"/>
                    <a:pt x="33071" y="4407"/>
                  </a:cubicBezTo>
                  <a:lnTo>
                    <a:pt x="33071" y="4407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49A16F5-F5A1-C04F-7877-6A7A9C32332B}"/>
                </a:ext>
              </a:extLst>
            </p:cNvPr>
            <p:cNvSpPr/>
            <p:nvPr/>
          </p:nvSpPr>
          <p:spPr>
            <a:xfrm>
              <a:off x="9383008" y="3279153"/>
              <a:ext cx="94206" cy="229896"/>
            </a:xfrm>
            <a:custGeom>
              <a:avLst/>
              <a:gdLst>
                <a:gd name="connsiteX0" fmla="*/ 16059 w 44073"/>
                <a:gd name="connsiteY0" fmla="*/ 10644 h 107554"/>
                <a:gd name="connsiteX1" fmla="*/ 213 w 44073"/>
                <a:gd name="connsiteY1" fmla="*/ 102690 h 107554"/>
                <a:gd name="connsiteX2" fmla="*/ 25238 w 44073"/>
                <a:gd name="connsiteY2" fmla="*/ 99400 h 107554"/>
                <a:gd name="connsiteX3" fmla="*/ 41084 w 44073"/>
                <a:gd name="connsiteY3" fmla="*/ 3890 h 107554"/>
                <a:gd name="connsiteX4" fmla="*/ 16059 w 44073"/>
                <a:gd name="connsiteY4" fmla="*/ 10644 h 107554"/>
                <a:gd name="connsiteX5" fmla="*/ 16059 w 44073"/>
                <a:gd name="connsiteY5" fmla="*/ 10644 h 10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73" h="107554">
                  <a:moveTo>
                    <a:pt x="16059" y="10644"/>
                  </a:moveTo>
                  <a:cubicBezTo>
                    <a:pt x="25151" y="41817"/>
                    <a:pt x="9738" y="73422"/>
                    <a:pt x="213" y="102690"/>
                  </a:cubicBezTo>
                  <a:cubicBezTo>
                    <a:pt x="-2558" y="111089"/>
                    <a:pt x="22554" y="107712"/>
                    <a:pt x="25238" y="99400"/>
                  </a:cubicBezTo>
                  <a:cubicBezTo>
                    <a:pt x="35196" y="68920"/>
                    <a:pt x="50609" y="36361"/>
                    <a:pt x="41084" y="3890"/>
                  </a:cubicBezTo>
                  <a:cubicBezTo>
                    <a:pt x="38660" y="-4596"/>
                    <a:pt x="13635" y="2244"/>
                    <a:pt x="16059" y="10644"/>
                  </a:cubicBezTo>
                  <a:lnTo>
                    <a:pt x="16059" y="10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A84AA91-4D2E-C941-1B27-ACDE1CAF3209}"/>
                </a:ext>
              </a:extLst>
            </p:cNvPr>
            <p:cNvSpPr/>
            <p:nvPr/>
          </p:nvSpPr>
          <p:spPr>
            <a:xfrm>
              <a:off x="9438989" y="4826592"/>
              <a:ext cx="470227" cy="501661"/>
            </a:xfrm>
            <a:custGeom>
              <a:avLst/>
              <a:gdLst>
                <a:gd name="connsiteX0" fmla="*/ 28835 w 219990"/>
                <a:gd name="connsiteY0" fmla="*/ 9814 h 234696"/>
                <a:gd name="connsiteX1" fmla="*/ 62692 w 219990"/>
                <a:gd name="connsiteY1" fmla="*/ 113982 h 234696"/>
                <a:gd name="connsiteX2" fmla="*/ 90921 w 219990"/>
                <a:gd name="connsiteY2" fmla="*/ 200314 h 234696"/>
                <a:gd name="connsiteX3" fmla="*/ 116032 w 219990"/>
                <a:gd name="connsiteY3" fmla="*/ 193560 h 234696"/>
                <a:gd name="connsiteX4" fmla="*/ 24333 w 219990"/>
                <a:gd name="connsiteY4" fmla="*/ 7649 h 234696"/>
                <a:gd name="connsiteX5" fmla="*/ 1 w 219990"/>
                <a:gd name="connsiteY5" fmla="*/ 15615 h 234696"/>
                <a:gd name="connsiteX6" fmla="*/ 12643 w 219990"/>
                <a:gd name="connsiteY6" fmla="*/ 65665 h 234696"/>
                <a:gd name="connsiteX7" fmla="*/ 31780 w 219990"/>
                <a:gd name="connsiteY7" fmla="*/ 128876 h 234696"/>
                <a:gd name="connsiteX8" fmla="*/ 74295 w 219990"/>
                <a:gd name="connsiteY8" fmla="*/ 226118 h 234696"/>
                <a:gd name="connsiteX9" fmla="*/ 219768 w 219990"/>
                <a:gd name="connsiteY9" fmla="*/ 182043 h 234696"/>
                <a:gd name="connsiteX10" fmla="*/ 194830 w 219990"/>
                <a:gd name="connsiteY10" fmla="*/ 185853 h 234696"/>
                <a:gd name="connsiteX11" fmla="*/ 102871 w 219990"/>
                <a:gd name="connsiteY11" fmla="*/ 216939 h 234696"/>
                <a:gd name="connsiteX12" fmla="*/ 61653 w 219990"/>
                <a:gd name="connsiteY12" fmla="*/ 135111 h 234696"/>
                <a:gd name="connsiteX13" fmla="*/ 39746 w 219990"/>
                <a:gd name="connsiteY13" fmla="*/ 70860 h 234696"/>
                <a:gd name="connsiteX14" fmla="*/ 24939 w 219990"/>
                <a:gd name="connsiteY14" fmla="*/ 8861 h 234696"/>
                <a:gd name="connsiteX15" fmla="*/ 607 w 219990"/>
                <a:gd name="connsiteY15" fmla="*/ 16827 h 234696"/>
                <a:gd name="connsiteX16" fmla="*/ 90748 w 219990"/>
                <a:gd name="connsiteY16" fmla="*/ 200314 h 234696"/>
                <a:gd name="connsiteX17" fmla="*/ 115859 w 219990"/>
                <a:gd name="connsiteY17" fmla="*/ 193560 h 234696"/>
                <a:gd name="connsiteX18" fmla="*/ 92739 w 219990"/>
                <a:gd name="connsiteY18" fmla="*/ 121429 h 234696"/>
                <a:gd name="connsiteX19" fmla="*/ 53773 w 219990"/>
                <a:gd name="connsiteY19" fmla="*/ 3060 h 234696"/>
                <a:gd name="connsiteX20" fmla="*/ 28835 w 219990"/>
                <a:gd name="connsiteY20" fmla="*/ 9814 h 234696"/>
                <a:gd name="connsiteX21" fmla="*/ 28835 w 219990"/>
                <a:gd name="connsiteY21" fmla="*/ 9814 h 23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990" h="234696">
                  <a:moveTo>
                    <a:pt x="28835" y="9814"/>
                  </a:moveTo>
                  <a:cubicBezTo>
                    <a:pt x="36455" y="45835"/>
                    <a:pt x="49704" y="79606"/>
                    <a:pt x="62692" y="113982"/>
                  </a:cubicBezTo>
                  <a:cubicBezTo>
                    <a:pt x="73083" y="141605"/>
                    <a:pt x="92393" y="170094"/>
                    <a:pt x="90921" y="200314"/>
                  </a:cubicBezTo>
                  <a:cubicBezTo>
                    <a:pt x="99320" y="198062"/>
                    <a:pt x="107633" y="195811"/>
                    <a:pt x="116032" y="193560"/>
                  </a:cubicBezTo>
                  <a:cubicBezTo>
                    <a:pt x="85379" y="135370"/>
                    <a:pt x="70139" y="56486"/>
                    <a:pt x="24333" y="7649"/>
                  </a:cubicBezTo>
                  <a:cubicBezTo>
                    <a:pt x="19570" y="2627"/>
                    <a:pt x="87" y="8255"/>
                    <a:pt x="1" y="15615"/>
                  </a:cubicBezTo>
                  <a:cubicBezTo>
                    <a:pt x="-86" y="33107"/>
                    <a:pt x="9179" y="48693"/>
                    <a:pt x="12643" y="65665"/>
                  </a:cubicBezTo>
                  <a:cubicBezTo>
                    <a:pt x="17059" y="87745"/>
                    <a:pt x="23726" y="107835"/>
                    <a:pt x="31780" y="128876"/>
                  </a:cubicBezTo>
                  <a:cubicBezTo>
                    <a:pt x="42517" y="156672"/>
                    <a:pt x="43902" y="213389"/>
                    <a:pt x="74295" y="226118"/>
                  </a:cubicBezTo>
                  <a:cubicBezTo>
                    <a:pt x="123479" y="246727"/>
                    <a:pt x="194570" y="229495"/>
                    <a:pt x="219768" y="182043"/>
                  </a:cubicBezTo>
                  <a:cubicBezTo>
                    <a:pt x="222539" y="176761"/>
                    <a:pt x="198554" y="178926"/>
                    <a:pt x="194830" y="185853"/>
                  </a:cubicBezTo>
                  <a:cubicBezTo>
                    <a:pt x="175434" y="222308"/>
                    <a:pt x="138027" y="221009"/>
                    <a:pt x="102871" y="216939"/>
                  </a:cubicBezTo>
                  <a:cubicBezTo>
                    <a:pt x="73863" y="213562"/>
                    <a:pt x="69100" y="155806"/>
                    <a:pt x="61653" y="135111"/>
                  </a:cubicBezTo>
                  <a:cubicBezTo>
                    <a:pt x="54033" y="113723"/>
                    <a:pt x="44595" y="93114"/>
                    <a:pt x="39746" y="70860"/>
                  </a:cubicBezTo>
                  <a:cubicBezTo>
                    <a:pt x="35416" y="51031"/>
                    <a:pt x="24852" y="28950"/>
                    <a:pt x="24939" y="8861"/>
                  </a:cubicBezTo>
                  <a:cubicBezTo>
                    <a:pt x="16799" y="11546"/>
                    <a:pt x="8746" y="14143"/>
                    <a:pt x="607" y="16827"/>
                  </a:cubicBezTo>
                  <a:cubicBezTo>
                    <a:pt x="45721" y="64972"/>
                    <a:pt x="60528" y="143164"/>
                    <a:pt x="90748" y="200314"/>
                  </a:cubicBezTo>
                  <a:cubicBezTo>
                    <a:pt x="94471" y="207414"/>
                    <a:pt x="115426" y="201180"/>
                    <a:pt x="115859" y="193560"/>
                  </a:cubicBezTo>
                  <a:cubicBezTo>
                    <a:pt x="117158" y="167409"/>
                    <a:pt x="102697" y="144722"/>
                    <a:pt x="92739" y="121429"/>
                  </a:cubicBezTo>
                  <a:cubicBezTo>
                    <a:pt x="76547" y="83589"/>
                    <a:pt x="62346" y="43324"/>
                    <a:pt x="53773" y="3060"/>
                  </a:cubicBezTo>
                  <a:cubicBezTo>
                    <a:pt x="52475" y="-3954"/>
                    <a:pt x="27277" y="2280"/>
                    <a:pt x="28835" y="9814"/>
                  </a:cubicBezTo>
                  <a:lnTo>
                    <a:pt x="28835" y="9814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FD4154F-1CF3-4E02-4433-A2FA3328D30F}"/>
                </a:ext>
              </a:extLst>
            </p:cNvPr>
            <p:cNvSpPr/>
            <p:nvPr/>
          </p:nvSpPr>
          <p:spPr>
            <a:xfrm>
              <a:off x="9844956" y="4700294"/>
              <a:ext cx="83245" cy="527146"/>
            </a:xfrm>
            <a:custGeom>
              <a:avLst/>
              <a:gdLst>
                <a:gd name="connsiteX0" fmla="*/ 4730 w 38945"/>
                <a:gd name="connsiteY0" fmla="*/ 10192 h 246619"/>
                <a:gd name="connsiteX1" fmla="*/ 13389 w 38945"/>
                <a:gd name="connsiteY1" fmla="*/ 129947 h 246619"/>
                <a:gd name="connsiteX2" fmla="*/ 12783 w 38945"/>
                <a:gd name="connsiteY2" fmla="*/ 228141 h 246619"/>
                <a:gd name="connsiteX3" fmla="*/ 10532 w 38945"/>
                <a:gd name="connsiteY3" fmla="*/ 246325 h 246619"/>
                <a:gd name="connsiteX4" fmla="*/ 38760 w 38945"/>
                <a:gd name="connsiteY4" fmla="*/ 192725 h 246619"/>
                <a:gd name="connsiteX5" fmla="*/ 30101 w 38945"/>
                <a:gd name="connsiteY5" fmla="*/ 8200 h 246619"/>
                <a:gd name="connsiteX6" fmla="*/ 4730 w 38945"/>
                <a:gd name="connsiteY6" fmla="*/ 10192 h 246619"/>
                <a:gd name="connsiteX7" fmla="*/ 4730 w 38945"/>
                <a:gd name="connsiteY7" fmla="*/ 10192 h 24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45" h="246619">
                  <a:moveTo>
                    <a:pt x="4730" y="10192"/>
                  </a:moveTo>
                  <a:cubicBezTo>
                    <a:pt x="4990" y="50110"/>
                    <a:pt x="12956" y="89769"/>
                    <a:pt x="13389" y="129947"/>
                  </a:cubicBezTo>
                  <a:cubicBezTo>
                    <a:pt x="13389" y="133843"/>
                    <a:pt x="15727" y="227622"/>
                    <a:pt x="12783" y="228141"/>
                  </a:cubicBezTo>
                  <a:cubicBezTo>
                    <a:pt x="-725" y="230392"/>
                    <a:pt x="-6527" y="249183"/>
                    <a:pt x="10532" y="246325"/>
                  </a:cubicBezTo>
                  <a:cubicBezTo>
                    <a:pt x="37461" y="241736"/>
                    <a:pt x="38154" y="216365"/>
                    <a:pt x="38760" y="192725"/>
                  </a:cubicBezTo>
                  <a:cubicBezTo>
                    <a:pt x="40405" y="130640"/>
                    <a:pt x="30534" y="69680"/>
                    <a:pt x="30101" y="8200"/>
                  </a:cubicBezTo>
                  <a:cubicBezTo>
                    <a:pt x="30014" y="-4875"/>
                    <a:pt x="4643" y="-892"/>
                    <a:pt x="4730" y="10192"/>
                  </a:cubicBezTo>
                  <a:lnTo>
                    <a:pt x="4730" y="1019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AB6D86C-43C5-5ED0-183E-89C5C88CC6AE}"/>
                </a:ext>
              </a:extLst>
            </p:cNvPr>
            <p:cNvSpPr/>
            <p:nvPr/>
          </p:nvSpPr>
          <p:spPr>
            <a:xfrm>
              <a:off x="9497210" y="4730738"/>
              <a:ext cx="373441" cy="181984"/>
            </a:xfrm>
            <a:custGeom>
              <a:avLst/>
              <a:gdLst>
                <a:gd name="connsiteX0" fmla="*/ 2810 w 174710"/>
                <a:gd name="connsiteY0" fmla="*/ 37512 h 85139"/>
                <a:gd name="connsiteX1" fmla="*/ 66974 w 174710"/>
                <a:gd name="connsiteY1" fmla="*/ 45912 h 85139"/>
                <a:gd name="connsiteX2" fmla="*/ 169238 w 174710"/>
                <a:gd name="connsiteY2" fmla="*/ 12314 h 85139"/>
                <a:gd name="connsiteX3" fmla="*/ 148716 w 174710"/>
                <a:gd name="connsiteY3" fmla="*/ 11275 h 85139"/>
                <a:gd name="connsiteX4" fmla="*/ 91219 w 174710"/>
                <a:gd name="connsiteY4" fmla="*/ 55004 h 85139"/>
                <a:gd name="connsiteX5" fmla="*/ 26276 w 174710"/>
                <a:gd name="connsiteY5" fmla="*/ 71283 h 85139"/>
                <a:gd name="connsiteX6" fmla="*/ 43075 w 174710"/>
                <a:gd name="connsiteY6" fmla="*/ 72062 h 85139"/>
                <a:gd name="connsiteX7" fmla="*/ 35455 w 174710"/>
                <a:gd name="connsiteY7" fmla="*/ 38292 h 85139"/>
                <a:gd name="connsiteX8" fmla="*/ 10343 w 174710"/>
                <a:gd name="connsiteY8" fmla="*/ 43054 h 85139"/>
                <a:gd name="connsiteX9" fmla="*/ 18483 w 174710"/>
                <a:gd name="connsiteY9" fmla="*/ 73707 h 85139"/>
                <a:gd name="connsiteX10" fmla="*/ 40304 w 174710"/>
                <a:gd name="connsiteY10" fmla="*/ 71196 h 85139"/>
                <a:gd name="connsiteX11" fmla="*/ 55717 w 174710"/>
                <a:gd name="connsiteY11" fmla="*/ 42708 h 85139"/>
                <a:gd name="connsiteX12" fmla="*/ 30519 w 174710"/>
                <a:gd name="connsiteY12" fmla="*/ 45392 h 85139"/>
                <a:gd name="connsiteX13" fmla="*/ 30519 w 174710"/>
                <a:gd name="connsiteY13" fmla="*/ 48250 h 85139"/>
                <a:gd name="connsiteX14" fmla="*/ 55717 w 174710"/>
                <a:gd name="connsiteY14" fmla="*/ 45565 h 85139"/>
                <a:gd name="connsiteX15" fmla="*/ 55717 w 174710"/>
                <a:gd name="connsiteY15" fmla="*/ 42708 h 85139"/>
                <a:gd name="connsiteX16" fmla="*/ 30519 w 174710"/>
                <a:gd name="connsiteY16" fmla="*/ 45392 h 85139"/>
                <a:gd name="connsiteX17" fmla="*/ 19955 w 174710"/>
                <a:gd name="connsiteY17" fmla="*/ 65914 h 85139"/>
                <a:gd name="connsiteX18" fmla="*/ 41776 w 174710"/>
                <a:gd name="connsiteY18" fmla="*/ 63403 h 85139"/>
                <a:gd name="connsiteX19" fmla="*/ 35541 w 174710"/>
                <a:gd name="connsiteY19" fmla="*/ 36300 h 85139"/>
                <a:gd name="connsiteX20" fmla="*/ 10430 w 174710"/>
                <a:gd name="connsiteY20" fmla="*/ 41062 h 85139"/>
                <a:gd name="connsiteX21" fmla="*/ 20128 w 174710"/>
                <a:gd name="connsiteY21" fmla="*/ 82367 h 85139"/>
                <a:gd name="connsiteX22" fmla="*/ 36927 w 174710"/>
                <a:gd name="connsiteY22" fmla="*/ 83146 h 85139"/>
                <a:gd name="connsiteX23" fmla="*/ 174173 w 174710"/>
                <a:gd name="connsiteY23" fmla="*/ 4608 h 85139"/>
                <a:gd name="connsiteX24" fmla="*/ 153651 w 174710"/>
                <a:gd name="connsiteY24" fmla="*/ 3569 h 85139"/>
                <a:gd name="connsiteX25" fmla="*/ 77971 w 174710"/>
                <a:gd name="connsiteY25" fmla="*/ 30239 h 85139"/>
                <a:gd name="connsiteX26" fmla="*/ 22812 w 174710"/>
                <a:gd name="connsiteY26" fmla="*/ 24610 h 85139"/>
                <a:gd name="connsiteX27" fmla="*/ 2810 w 174710"/>
                <a:gd name="connsiteY27" fmla="*/ 37512 h 85139"/>
                <a:gd name="connsiteX28" fmla="*/ 2810 w 174710"/>
                <a:gd name="connsiteY28" fmla="*/ 37512 h 8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4710" h="85139">
                  <a:moveTo>
                    <a:pt x="2810" y="37512"/>
                  </a:moveTo>
                  <a:cubicBezTo>
                    <a:pt x="19782" y="48942"/>
                    <a:pt x="47404" y="46691"/>
                    <a:pt x="66974" y="45912"/>
                  </a:cubicBezTo>
                  <a:cubicBezTo>
                    <a:pt x="105420" y="44353"/>
                    <a:pt x="138152" y="34222"/>
                    <a:pt x="169238" y="12314"/>
                  </a:cubicBezTo>
                  <a:cubicBezTo>
                    <a:pt x="162397" y="11968"/>
                    <a:pt x="155556" y="11622"/>
                    <a:pt x="148716" y="11275"/>
                  </a:cubicBezTo>
                  <a:cubicBezTo>
                    <a:pt x="152786" y="38465"/>
                    <a:pt x="110789" y="52233"/>
                    <a:pt x="91219" y="55004"/>
                  </a:cubicBezTo>
                  <a:cubicBezTo>
                    <a:pt x="66714" y="58467"/>
                    <a:pt x="49136" y="62277"/>
                    <a:pt x="26276" y="71283"/>
                  </a:cubicBezTo>
                  <a:cubicBezTo>
                    <a:pt x="31904" y="71543"/>
                    <a:pt x="37446" y="71802"/>
                    <a:pt x="43075" y="72062"/>
                  </a:cubicBezTo>
                  <a:cubicBezTo>
                    <a:pt x="34156" y="62450"/>
                    <a:pt x="35282" y="50588"/>
                    <a:pt x="35455" y="38292"/>
                  </a:cubicBezTo>
                  <a:cubicBezTo>
                    <a:pt x="27055" y="39850"/>
                    <a:pt x="18656" y="41409"/>
                    <a:pt x="10343" y="43054"/>
                  </a:cubicBezTo>
                  <a:cubicBezTo>
                    <a:pt x="11469" y="54224"/>
                    <a:pt x="10776" y="64875"/>
                    <a:pt x="18483" y="73707"/>
                  </a:cubicBezTo>
                  <a:cubicBezTo>
                    <a:pt x="23505" y="79336"/>
                    <a:pt x="35888" y="75959"/>
                    <a:pt x="40304" y="71196"/>
                  </a:cubicBezTo>
                  <a:cubicBezTo>
                    <a:pt x="48270" y="62537"/>
                    <a:pt x="51907" y="53878"/>
                    <a:pt x="55717" y="42708"/>
                  </a:cubicBezTo>
                  <a:cubicBezTo>
                    <a:pt x="47318" y="43574"/>
                    <a:pt x="38918" y="44526"/>
                    <a:pt x="30519" y="45392"/>
                  </a:cubicBezTo>
                  <a:cubicBezTo>
                    <a:pt x="30519" y="46345"/>
                    <a:pt x="30519" y="47297"/>
                    <a:pt x="30519" y="48250"/>
                  </a:cubicBezTo>
                  <a:cubicBezTo>
                    <a:pt x="30519" y="59766"/>
                    <a:pt x="55717" y="54744"/>
                    <a:pt x="55717" y="45565"/>
                  </a:cubicBezTo>
                  <a:cubicBezTo>
                    <a:pt x="55717" y="44613"/>
                    <a:pt x="55717" y="43660"/>
                    <a:pt x="55717" y="42708"/>
                  </a:cubicBezTo>
                  <a:cubicBezTo>
                    <a:pt x="55717" y="30498"/>
                    <a:pt x="33290" y="37166"/>
                    <a:pt x="30519" y="45392"/>
                  </a:cubicBezTo>
                  <a:cubicBezTo>
                    <a:pt x="28527" y="52925"/>
                    <a:pt x="24977" y="59766"/>
                    <a:pt x="19955" y="65914"/>
                  </a:cubicBezTo>
                  <a:cubicBezTo>
                    <a:pt x="27229" y="65048"/>
                    <a:pt x="34502" y="64269"/>
                    <a:pt x="41776" y="63403"/>
                  </a:cubicBezTo>
                  <a:cubicBezTo>
                    <a:pt x="35282" y="56043"/>
                    <a:pt x="36407" y="45392"/>
                    <a:pt x="35541" y="36300"/>
                  </a:cubicBezTo>
                  <a:cubicBezTo>
                    <a:pt x="34589" y="27208"/>
                    <a:pt x="10430" y="32577"/>
                    <a:pt x="10430" y="41062"/>
                  </a:cubicBezTo>
                  <a:cubicBezTo>
                    <a:pt x="10257" y="55956"/>
                    <a:pt x="9391" y="70763"/>
                    <a:pt x="20128" y="82367"/>
                  </a:cubicBezTo>
                  <a:cubicBezTo>
                    <a:pt x="24285" y="86782"/>
                    <a:pt x="32078" y="85051"/>
                    <a:pt x="36927" y="83146"/>
                  </a:cubicBezTo>
                  <a:cubicBezTo>
                    <a:pt x="70091" y="70070"/>
                    <a:pt x="183439" y="66694"/>
                    <a:pt x="174173" y="4608"/>
                  </a:cubicBezTo>
                  <a:cubicBezTo>
                    <a:pt x="172961" y="-3445"/>
                    <a:pt x="157375" y="971"/>
                    <a:pt x="153651" y="3569"/>
                  </a:cubicBezTo>
                  <a:cubicBezTo>
                    <a:pt x="130185" y="20108"/>
                    <a:pt x="106373" y="27035"/>
                    <a:pt x="77971" y="30239"/>
                  </a:cubicBezTo>
                  <a:cubicBezTo>
                    <a:pt x="63251" y="31884"/>
                    <a:pt x="35195" y="33010"/>
                    <a:pt x="22812" y="24610"/>
                  </a:cubicBezTo>
                  <a:cubicBezTo>
                    <a:pt x="15019" y="19501"/>
                    <a:pt x="-7927" y="30325"/>
                    <a:pt x="2810" y="37512"/>
                  </a:cubicBezTo>
                  <a:lnTo>
                    <a:pt x="2810" y="375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6BE54C5-16CD-86BE-98A1-6AF98E2D8214}"/>
                </a:ext>
              </a:extLst>
            </p:cNvPr>
            <p:cNvSpPr/>
            <p:nvPr/>
          </p:nvSpPr>
          <p:spPr>
            <a:xfrm>
              <a:off x="9540629" y="4760075"/>
              <a:ext cx="379832" cy="536953"/>
            </a:xfrm>
            <a:custGeom>
              <a:avLst/>
              <a:gdLst>
                <a:gd name="connsiteX0" fmla="*/ 14968 w 177700"/>
                <a:gd name="connsiteY0" fmla="*/ 57212 h 251207"/>
                <a:gd name="connsiteX1" fmla="*/ 22155 w 177700"/>
                <a:gd name="connsiteY1" fmla="*/ 161121 h 251207"/>
                <a:gd name="connsiteX2" fmla="*/ 72464 w 177700"/>
                <a:gd name="connsiteY2" fmla="*/ 151855 h 251207"/>
                <a:gd name="connsiteX3" fmla="*/ 59129 w 177700"/>
                <a:gd name="connsiteY3" fmla="*/ 44136 h 251207"/>
                <a:gd name="connsiteX4" fmla="*/ 33671 w 177700"/>
                <a:gd name="connsiteY4" fmla="*/ 46907 h 251207"/>
                <a:gd name="connsiteX5" fmla="*/ 81383 w 177700"/>
                <a:gd name="connsiteY5" fmla="*/ 53661 h 251207"/>
                <a:gd name="connsiteX6" fmla="*/ 123726 w 177700"/>
                <a:gd name="connsiteY6" fmla="*/ 32706 h 251207"/>
                <a:gd name="connsiteX7" fmla="*/ 107707 w 177700"/>
                <a:gd name="connsiteY7" fmla="*/ 19198 h 251207"/>
                <a:gd name="connsiteX8" fmla="*/ 34884 w 177700"/>
                <a:gd name="connsiteY8" fmla="*/ 63186 h 251207"/>
                <a:gd name="connsiteX9" fmla="*/ 21982 w 177700"/>
                <a:gd name="connsiteY9" fmla="*/ 128043 h 251207"/>
                <a:gd name="connsiteX10" fmla="*/ 50990 w 177700"/>
                <a:gd name="connsiteY10" fmla="*/ 136009 h 251207"/>
                <a:gd name="connsiteX11" fmla="*/ 142689 w 177700"/>
                <a:gd name="connsiteY11" fmla="*/ 58684 h 251207"/>
                <a:gd name="connsiteX12" fmla="*/ 107100 w 177700"/>
                <a:gd name="connsiteY12" fmla="*/ 53055 h 251207"/>
                <a:gd name="connsiteX13" fmla="*/ 49777 w 177700"/>
                <a:gd name="connsiteY13" fmla="*/ 116007 h 251207"/>
                <a:gd name="connsiteX14" fmla="*/ 20423 w 177700"/>
                <a:gd name="connsiteY14" fmla="*/ 174456 h 251207"/>
                <a:gd name="connsiteX15" fmla="*/ 36356 w 177700"/>
                <a:gd name="connsiteY15" fmla="*/ 187964 h 251207"/>
                <a:gd name="connsiteX16" fmla="*/ 138533 w 177700"/>
                <a:gd name="connsiteY16" fmla="*/ 112890 h 251207"/>
                <a:gd name="connsiteX17" fmla="*/ 91687 w 177700"/>
                <a:gd name="connsiteY17" fmla="*/ 121635 h 251207"/>
                <a:gd name="connsiteX18" fmla="*/ 44842 w 177700"/>
                <a:gd name="connsiteY18" fmla="*/ 204763 h 251207"/>
                <a:gd name="connsiteX19" fmla="*/ 90648 w 177700"/>
                <a:gd name="connsiteY19" fmla="*/ 207793 h 251207"/>
                <a:gd name="connsiteX20" fmla="*/ 151608 w 177700"/>
                <a:gd name="connsiteY20" fmla="*/ 117306 h 251207"/>
                <a:gd name="connsiteX21" fmla="*/ 151608 w 177700"/>
                <a:gd name="connsiteY21" fmla="*/ 86912 h 251207"/>
                <a:gd name="connsiteX22" fmla="*/ 146932 w 177700"/>
                <a:gd name="connsiteY22" fmla="*/ 60069 h 251207"/>
                <a:gd name="connsiteX23" fmla="*/ 111344 w 177700"/>
                <a:gd name="connsiteY23" fmla="*/ 54441 h 251207"/>
                <a:gd name="connsiteX24" fmla="*/ 105455 w 177700"/>
                <a:gd name="connsiteY24" fmla="*/ 112803 h 251207"/>
                <a:gd name="connsiteX25" fmla="*/ 109698 w 177700"/>
                <a:gd name="connsiteY25" fmla="*/ 190302 h 251207"/>
                <a:gd name="connsiteX26" fmla="*/ 160181 w 177700"/>
                <a:gd name="connsiteY26" fmla="*/ 185106 h 251207"/>
                <a:gd name="connsiteX27" fmla="*/ 171351 w 177700"/>
                <a:gd name="connsiteY27" fmla="*/ 139906 h 251207"/>
                <a:gd name="connsiteX28" fmla="*/ 125718 w 177700"/>
                <a:gd name="connsiteY28" fmla="*/ 141032 h 251207"/>
                <a:gd name="connsiteX29" fmla="*/ 61900 w 177700"/>
                <a:gd name="connsiteY29" fmla="*/ 176621 h 251207"/>
                <a:gd name="connsiteX30" fmla="*/ 11591 w 177700"/>
                <a:gd name="connsiteY30" fmla="*/ 185886 h 251207"/>
                <a:gd name="connsiteX31" fmla="*/ 54973 w 177700"/>
                <a:gd name="connsiteY31" fmla="*/ 247019 h 251207"/>
                <a:gd name="connsiteX32" fmla="*/ 77660 w 177700"/>
                <a:gd name="connsiteY32" fmla="*/ 242863 h 251207"/>
                <a:gd name="connsiteX33" fmla="*/ 108573 w 177700"/>
                <a:gd name="connsiteY33" fmla="*/ 244594 h 251207"/>
                <a:gd name="connsiteX34" fmla="*/ 152647 w 177700"/>
                <a:gd name="connsiteY34" fmla="*/ 223466 h 251207"/>
                <a:gd name="connsiteX35" fmla="*/ 121648 w 177700"/>
                <a:gd name="connsiteY35" fmla="*/ 205455 h 251207"/>
                <a:gd name="connsiteX36" fmla="*/ 66316 w 177700"/>
                <a:gd name="connsiteY36" fmla="*/ 196709 h 251207"/>
                <a:gd name="connsiteX37" fmla="*/ 16094 w 177700"/>
                <a:gd name="connsiteY37" fmla="*/ 210131 h 251207"/>
                <a:gd name="connsiteX38" fmla="*/ 47699 w 177700"/>
                <a:gd name="connsiteY38" fmla="*/ 249357 h 251207"/>
                <a:gd name="connsiteX39" fmla="*/ 142603 w 177700"/>
                <a:gd name="connsiteY39" fmla="*/ 230220 h 251207"/>
                <a:gd name="connsiteX40" fmla="*/ 111603 w 177700"/>
                <a:gd name="connsiteY40" fmla="*/ 212209 h 251207"/>
                <a:gd name="connsiteX41" fmla="*/ 84673 w 177700"/>
                <a:gd name="connsiteY41" fmla="*/ 209265 h 251207"/>
                <a:gd name="connsiteX42" fmla="*/ 62160 w 177700"/>
                <a:gd name="connsiteY42" fmla="*/ 180604 h 251207"/>
                <a:gd name="connsiteX43" fmla="*/ 11850 w 177700"/>
                <a:gd name="connsiteY43" fmla="*/ 189869 h 251207"/>
                <a:gd name="connsiteX44" fmla="*/ 176027 w 177700"/>
                <a:gd name="connsiteY44" fmla="*/ 127350 h 251207"/>
                <a:gd name="connsiteX45" fmla="*/ 130393 w 177700"/>
                <a:gd name="connsiteY45" fmla="*/ 128476 h 251207"/>
                <a:gd name="connsiteX46" fmla="*/ 109785 w 177700"/>
                <a:gd name="connsiteY46" fmla="*/ 190042 h 251207"/>
                <a:gd name="connsiteX47" fmla="*/ 160267 w 177700"/>
                <a:gd name="connsiteY47" fmla="*/ 184847 h 251207"/>
                <a:gd name="connsiteX48" fmla="*/ 156024 w 177700"/>
                <a:gd name="connsiteY48" fmla="*/ 107348 h 251207"/>
                <a:gd name="connsiteX49" fmla="*/ 161566 w 177700"/>
                <a:gd name="connsiteY49" fmla="*/ 40759 h 251207"/>
                <a:gd name="connsiteX50" fmla="*/ 125977 w 177700"/>
                <a:gd name="connsiteY50" fmla="*/ 35131 h 251207"/>
                <a:gd name="connsiteX51" fmla="*/ 101126 w 177700"/>
                <a:gd name="connsiteY51" fmla="*/ 91848 h 251207"/>
                <a:gd name="connsiteX52" fmla="*/ 49518 w 177700"/>
                <a:gd name="connsiteY52" fmla="*/ 196277 h 251207"/>
                <a:gd name="connsiteX53" fmla="*/ 95324 w 177700"/>
                <a:gd name="connsiteY53" fmla="*/ 199307 h 251207"/>
                <a:gd name="connsiteX54" fmla="*/ 141391 w 177700"/>
                <a:gd name="connsiteY54" fmla="*/ 155839 h 251207"/>
                <a:gd name="connsiteX55" fmla="*/ 138013 w 177700"/>
                <a:gd name="connsiteY55" fmla="*/ 100594 h 251207"/>
                <a:gd name="connsiteX56" fmla="*/ 91168 w 177700"/>
                <a:gd name="connsiteY56" fmla="*/ 109339 h 251207"/>
                <a:gd name="connsiteX57" fmla="*/ 54800 w 177700"/>
                <a:gd name="connsiteY57" fmla="*/ 155492 h 251207"/>
                <a:gd name="connsiteX58" fmla="*/ 70732 w 177700"/>
                <a:gd name="connsiteY58" fmla="*/ 169001 h 251207"/>
                <a:gd name="connsiteX59" fmla="*/ 157150 w 177700"/>
                <a:gd name="connsiteY59" fmla="*/ 39287 h 251207"/>
                <a:gd name="connsiteX60" fmla="*/ 121561 w 177700"/>
                <a:gd name="connsiteY60" fmla="*/ 33659 h 251207"/>
                <a:gd name="connsiteX61" fmla="*/ 84067 w 177700"/>
                <a:gd name="connsiteY61" fmla="*/ 59203 h 251207"/>
                <a:gd name="connsiteX62" fmla="*/ 42937 w 177700"/>
                <a:gd name="connsiteY62" fmla="*/ 106395 h 251207"/>
                <a:gd name="connsiteX63" fmla="*/ 71945 w 177700"/>
                <a:gd name="connsiteY63" fmla="*/ 114362 h 251207"/>
                <a:gd name="connsiteX64" fmla="*/ 157930 w 177700"/>
                <a:gd name="connsiteY64" fmla="*/ 13830 h 251207"/>
                <a:gd name="connsiteX65" fmla="*/ 141997 w 177700"/>
                <a:gd name="connsiteY65" fmla="*/ 321 h 251207"/>
                <a:gd name="connsiteX66" fmla="*/ 93159 w 177700"/>
                <a:gd name="connsiteY66" fmla="*/ 15475 h 251207"/>
                <a:gd name="connsiteX67" fmla="*/ 57570 w 177700"/>
                <a:gd name="connsiteY67" fmla="*/ 15475 h 251207"/>
                <a:gd name="connsiteX68" fmla="*/ 27956 w 177700"/>
                <a:gd name="connsiteY68" fmla="*/ 22748 h 251207"/>
                <a:gd name="connsiteX69" fmla="*/ 21635 w 177700"/>
                <a:gd name="connsiteY69" fmla="*/ 156791 h 251207"/>
                <a:gd name="connsiteX70" fmla="*/ 71945 w 177700"/>
                <a:gd name="connsiteY70" fmla="*/ 147526 h 251207"/>
                <a:gd name="connsiteX71" fmla="*/ 64758 w 177700"/>
                <a:gd name="connsiteY71" fmla="*/ 43617 h 251207"/>
                <a:gd name="connsiteX72" fmla="*/ 14968 w 177700"/>
                <a:gd name="connsiteY72" fmla="*/ 57212 h 251207"/>
                <a:gd name="connsiteX73" fmla="*/ 14968 w 177700"/>
                <a:gd name="connsiteY73" fmla="*/ 57212 h 25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77700" h="251207">
                  <a:moveTo>
                    <a:pt x="14968" y="57212"/>
                  </a:moveTo>
                  <a:cubicBezTo>
                    <a:pt x="16700" y="90722"/>
                    <a:pt x="12197" y="128909"/>
                    <a:pt x="22155" y="161121"/>
                  </a:cubicBezTo>
                  <a:cubicBezTo>
                    <a:pt x="27783" y="179478"/>
                    <a:pt x="72810" y="169693"/>
                    <a:pt x="72464" y="151855"/>
                  </a:cubicBezTo>
                  <a:cubicBezTo>
                    <a:pt x="72204" y="135836"/>
                    <a:pt x="44582" y="49419"/>
                    <a:pt x="59129" y="44136"/>
                  </a:cubicBezTo>
                  <a:cubicBezTo>
                    <a:pt x="50643" y="45089"/>
                    <a:pt x="42157" y="45955"/>
                    <a:pt x="33671" y="46907"/>
                  </a:cubicBezTo>
                  <a:cubicBezTo>
                    <a:pt x="50297" y="50111"/>
                    <a:pt x="64238" y="56865"/>
                    <a:pt x="81383" y="53661"/>
                  </a:cubicBezTo>
                  <a:cubicBezTo>
                    <a:pt x="90648" y="51929"/>
                    <a:pt x="123986" y="32706"/>
                    <a:pt x="123726" y="32706"/>
                  </a:cubicBezTo>
                  <a:cubicBezTo>
                    <a:pt x="118357" y="28204"/>
                    <a:pt x="113075" y="23701"/>
                    <a:pt x="107707" y="19198"/>
                  </a:cubicBezTo>
                  <a:cubicBezTo>
                    <a:pt x="107187" y="25433"/>
                    <a:pt x="43976" y="54960"/>
                    <a:pt x="34884" y="63186"/>
                  </a:cubicBezTo>
                  <a:cubicBezTo>
                    <a:pt x="17825" y="78686"/>
                    <a:pt x="12024" y="107781"/>
                    <a:pt x="21982" y="128043"/>
                  </a:cubicBezTo>
                  <a:cubicBezTo>
                    <a:pt x="27090" y="138434"/>
                    <a:pt x="40945" y="139127"/>
                    <a:pt x="50990" y="136009"/>
                  </a:cubicBezTo>
                  <a:cubicBezTo>
                    <a:pt x="93159" y="122847"/>
                    <a:pt x="104763" y="74876"/>
                    <a:pt x="142689" y="58684"/>
                  </a:cubicBezTo>
                  <a:cubicBezTo>
                    <a:pt x="130826" y="56779"/>
                    <a:pt x="118964" y="54960"/>
                    <a:pt x="107100" y="53055"/>
                  </a:cubicBezTo>
                  <a:cubicBezTo>
                    <a:pt x="113941" y="87432"/>
                    <a:pt x="68394" y="98083"/>
                    <a:pt x="49777" y="116007"/>
                  </a:cubicBezTo>
                  <a:cubicBezTo>
                    <a:pt x="32806" y="132286"/>
                    <a:pt x="23540" y="151076"/>
                    <a:pt x="20423" y="174456"/>
                  </a:cubicBezTo>
                  <a:cubicBezTo>
                    <a:pt x="19211" y="183548"/>
                    <a:pt x="28909" y="187618"/>
                    <a:pt x="36356" y="187964"/>
                  </a:cubicBezTo>
                  <a:cubicBezTo>
                    <a:pt x="86146" y="190389"/>
                    <a:pt x="119656" y="154540"/>
                    <a:pt x="138533" y="112890"/>
                  </a:cubicBezTo>
                  <a:cubicBezTo>
                    <a:pt x="122947" y="115834"/>
                    <a:pt x="107360" y="118778"/>
                    <a:pt x="91687" y="121635"/>
                  </a:cubicBezTo>
                  <a:cubicBezTo>
                    <a:pt x="115500" y="165623"/>
                    <a:pt x="44062" y="166836"/>
                    <a:pt x="44842" y="204763"/>
                  </a:cubicBezTo>
                  <a:cubicBezTo>
                    <a:pt x="45361" y="227796"/>
                    <a:pt x="80431" y="216539"/>
                    <a:pt x="90648" y="207793"/>
                  </a:cubicBezTo>
                  <a:cubicBezTo>
                    <a:pt x="120003" y="182509"/>
                    <a:pt x="143642" y="156098"/>
                    <a:pt x="151608" y="117306"/>
                  </a:cubicBezTo>
                  <a:cubicBezTo>
                    <a:pt x="153513" y="107867"/>
                    <a:pt x="151695" y="96437"/>
                    <a:pt x="151608" y="86912"/>
                  </a:cubicBezTo>
                  <a:cubicBezTo>
                    <a:pt x="151608" y="74530"/>
                    <a:pt x="160267" y="53575"/>
                    <a:pt x="146932" y="60069"/>
                  </a:cubicBezTo>
                  <a:cubicBezTo>
                    <a:pt x="135069" y="58164"/>
                    <a:pt x="123206" y="56346"/>
                    <a:pt x="111344" y="54441"/>
                  </a:cubicBezTo>
                  <a:cubicBezTo>
                    <a:pt x="112123" y="73404"/>
                    <a:pt x="105975" y="93580"/>
                    <a:pt x="105455" y="112803"/>
                  </a:cubicBezTo>
                  <a:cubicBezTo>
                    <a:pt x="104763" y="138780"/>
                    <a:pt x="109612" y="164325"/>
                    <a:pt x="109698" y="190302"/>
                  </a:cubicBezTo>
                  <a:cubicBezTo>
                    <a:pt x="109785" y="213855"/>
                    <a:pt x="159315" y="204503"/>
                    <a:pt x="160181" y="185106"/>
                  </a:cubicBezTo>
                  <a:cubicBezTo>
                    <a:pt x="160787" y="170732"/>
                    <a:pt x="161393" y="151423"/>
                    <a:pt x="171351" y="139906"/>
                  </a:cubicBezTo>
                  <a:cubicBezTo>
                    <a:pt x="156111" y="140252"/>
                    <a:pt x="140957" y="140599"/>
                    <a:pt x="125718" y="141032"/>
                  </a:cubicBezTo>
                  <a:cubicBezTo>
                    <a:pt x="133511" y="181729"/>
                    <a:pt x="88483" y="228315"/>
                    <a:pt x="61900" y="176621"/>
                  </a:cubicBezTo>
                  <a:cubicBezTo>
                    <a:pt x="53414" y="160168"/>
                    <a:pt x="13063" y="166403"/>
                    <a:pt x="11591" y="185886"/>
                  </a:cubicBezTo>
                  <a:cubicBezTo>
                    <a:pt x="9339" y="216106"/>
                    <a:pt x="21029" y="246586"/>
                    <a:pt x="54973" y="247019"/>
                  </a:cubicBezTo>
                  <a:cubicBezTo>
                    <a:pt x="63112" y="247105"/>
                    <a:pt x="69866" y="245114"/>
                    <a:pt x="77660" y="242863"/>
                  </a:cubicBezTo>
                  <a:cubicBezTo>
                    <a:pt x="88051" y="239832"/>
                    <a:pt x="97749" y="243209"/>
                    <a:pt x="108573" y="244594"/>
                  </a:cubicBezTo>
                  <a:cubicBezTo>
                    <a:pt x="125977" y="246932"/>
                    <a:pt x="142343" y="236022"/>
                    <a:pt x="152647" y="223466"/>
                  </a:cubicBezTo>
                  <a:cubicBezTo>
                    <a:pt x="169706" y="202771"/>
                    <a:pt x="135242" y="198528"/>
                    <a:pt x="121648" y="205455"/>
                  </a:cubicBezTo>
                  <a:cubicBezTo>
                    <a:pt x="101212" y="215933"/>
                    <a:pt x="67961" y="234636"/>
                    <a:pt x="66316" y="196709"/>
                  </a:cubicBezTo>
                  <a:cubicBezTo>
                    <a:pt x="65450" y="177486"/>
                    <a:pt x="15141" y="188483"/>
                    <a:pt x="16094" y="210131"/>
                  </a:cubicBezTo>
                  <a:cubicBezTo>
                    <a:pt x="17046" y="232212"/>
                    <a:pt x="24493" y="246066"/>
                    <a:pt x="47699" y="249357"/>
                  </a:cubicBezTo>
                  <a:cubicBezTo>
                    <a:pt x="87531" y="254985"/>
                    <a:pt x="108832" y="247539"/>
                    <a:pt x="142603" y="230220"/>
                  </a:cubicBezTo>
                  <a:cubicBezTo>
                    <a:pt x="132298" y="224246"/>
                    <a:pt x="121908" y="218184"/>
                    <a:pt x="111603" y="212209"/>
                  </a:cubicBezTo>
                  <a:cubicBezTo>
                    <a:pt x="117751" y="204763"/>
                    <a:pt x="92034" y="207966"/>
                    <a:pt x="84673" y="209265"/>
                  </a:cubicBezTo>
                  <a:cubicBezTo>
                    <a:pt x="63719" y="213075"/>
                    <a:pt x="60428" y="202944"/>
                    <a:pt x="62160" y="180604"/>
                  </a:cubicBezTo>
                  <a:cubicBezTo>
                    <a:pt x="45361" y="183721"/>
                    <a:pt x="28563" y="186838"/>
                    <a:pt x="11850" y="189869"/>
                  </a:cubicBezTo>
                  <a:cubicBezTo>
                    <a:pt x="56618" y="277153"/>
                    <a:pt x="194384" y="222687"/>
                    <a:pt x="176027" y="127350"/>
                  </a:cubicBezTo>
                  <a:cubicBezTo>
                    <a:pt x="172563" y="109253"/>
                    <a:pt x="137840" y="119903"/>
                    <a:pt x="130393" y="128476"/>
                  </a:cubicBezTo>
                  <a:cubicBezTo>
                    <a:pt x="115067" y="146054"/>
                    <a:pt x="110824" y="167096"/>
                    <a:pt x="109785" y="190042"/>
                  </a:cubicBezTo>
                  <a:cubicBezTo>
                    <a:pt x="126583" y="188310"/>
                    <a:pt x="143469" y="186578"/>
                    <a:pt x="160267" y="184847"/>
                  </a:cubicBezTo>
                  <a:cubicBezTo>
                    <a:pt x="160181" y="158869"/>
                    <a:pt x="155938" y="133325"/>
                    <a:pt x="156024" y="107348"/>
                  </a:cubicBezTo>
                  <a:cubicBezTo>
                    <a:pt x="156111" y="84661"/>
                    <a:pt x="162519" y="63273"/>
                    <a:pt x="161566" y="40759"/>
                  </a:cubicBezTo>
                  <a:cubicBezTo>
                    <a:pt x="160960" y="26645"/>
                    <a:pt x="132645" y="31841"/>
                    <a:pt x="125977" y="35131"/>
                  </a:cubicBezTo>
                  <a:cubicBezTo>
                    <a:pt x="102425" y="46561"/>
                    <a:pt x="101559" y="67776"/>
                    <a:pt x="101126" y="91848"/>
                  </a:cubicBezTo>
                  <a:cubicBezTo>
                    <a:pt x="100260" y="137914"/>
                    <a:pt x="85712" y="165277"/>
                    <a:pt x="49518" y="196277"/>
                  </a:cubicBezTo>
                  <a:cubicBezTo>
                    <a:pt x="64758" y="197316"/>
                    <a:pt x="79998" y="198355"/>
                    <a:pt x="95324" y="199307"/>
                  </a:cubicBezTo>
                  <a:cubicBezTo>
                    <a:pt x="95064" y="185972"/>
                    <a:pt x="132472" y="167442"/>
                    <a:pt x="141391" y="155839"/>
                  </a:cubicBezTo>
                  <a:cubicBezTo>
                    <a:pt x="152214" y="141638"/>
                    <a:pt x="145374" y="114188"/>
                    <a:pt x="138013" y="100594"/>
                  </a:cubicBezTo>
                  <a:cubicBezTo>
                    <a:pt x="130220" y="86133"/>
                    <a:pt x="96450" y="97736"/>
                    <a:pt x="91168" y="109339"/>
                  </a:cubicBezTo>
                  <a:cubicBezTo>
                    <a:pt x="85366" y="122155"/>
                    <a:pt x="73850" y="156445"/>
                    <a:pt x="54800" y="155492"/>
                  </a:cubicBezTo>
                  <a:cubicBezTo>
                    <a:pt x="60168" y="159995"/>
                    <a:pt x="65450" y="164498"/>
                    <a:pt x="70732" y="169001"/>
                  </a:cubicBezTo>
                  <a:cubicBezTo>
                    <a:pt x="78179" y="113929"/>
                    <a:pt x="169879" y="103018"/>
                    <a:pt x="157150" y="39287"/>
                  </a:cubicBezTo>
                  <a:cubicBezTo>
                    <a:pt x="154293" y="25173"/>
                    <a:pt x="129874" y="30109"/>
                    <a:pt x="121561" y="33659"/>
                  </a:cubicBezTo>
                  <a:cubicBezTo>
                    <a:pt x="106754" y="39980"/>
                    <a:pt x="95671" y="48033"/>
                    <a:pt x="84067" y="59203"/>
                  </a:cubicBezTo>
                  <a:cubicBezTo>
                    <a:pt x="72464" y="70287"/>
                    <a:pt x="58696" y="101546"/>
                    <a:pt x="42937" y="106395"/>
                  </a:cubicBezTo>
                  <a:cubicBezTo>
                    <a:pt x="52635" y="109080"/>
                    <a:pt x="62246" y="111677"/>
                    <a:pt x="71945" y="114362"/>
                  </a:cubicBezTo>
                  <a:cubicBezTo>
                    <a:pt x="40599" y="50717"/>
                    <a:pt x="153946" y="61888"/>
                    <a:pt x="157930" y="13830"/>
                  </a:cubicBezTo>
                  <a:cubicBezTo>
                    <a:pt x="158709" y="4391"/>
                    <a:pt x="149790" y="1187"/>
                    <a:pt x="141997" y="321"/>
                  </a:cubicBezTo>
                  <a:cubicBezTo>
                    <a:pt x="123553" y="-1670"/>
                    <a:pt x="108399" y="5863"/>
                    <a:pt x="93159" y="15475"/>
                  </a:cubicBezTo>
                  <a:cubicBezTo>
                    <a:pt x="78612" y="24653"/>
                    <a:pt x="73244" y="16514"/>
                    <a:pt x="57570" y="15475"/>
                  </a:cubicBezTo>
                  <a:cubicBezTo>
                    <a:pt x="47093" y="14782"/>
                    <a:pt x="37568" y="19285"/>
                    <a:pt x="27956" y="22748"/>
                  </a:cubicBezTo>
                  <a:cubicBezTo>
                    <a:pt x="-30579" y="43963"/>
                    <a:pt x="20856" y="116613"/>
                    <a:pt x="21635" y="156791"/>
                  </a:cubicBezTo>
                  <a:cubicBezTo>
                    <a:pt x="38434" y="153674"/>
                    <a:pt x="55233" y="150557"/>
                    <a:pt x="71945" y="147526"/>
                  </a:cubicBezTo>
                  <a:cubicBezTo>
                    <a:pt x="62073" y="115661"/>
                    <a:pt x="66490" y="76954"/>
                    <a:pt x="64758" y="43617"/>
                  </a:cubicBezTo>
                  <a:cubicBezTo>
                    <a:pt x="64151" y="24567"/>
                    <a:pt x="13842" y="35651"/>
                    <a:pt x="14968" y="57212"/>
                  </a:cubicBezTo>
                  <a:lnTo>
                    <a:pt x="14968" y="572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9C81708-7ECD-C4A6-9443-0E8FB5E724A4}"/>
                </a:ext>
              </a:extLst>
            </p:cNvPr>
            <p:cNvSpPr/>
            <p:nvPr/>
          </p:nvSpPr>
          <p:spPr>
            <a:xfrm>
              <a:off x="9454351" y="4357601"/>
              <a:ext cx="111928" cy="498008"/>
            </a:xfrm>
            <a:custGeom>
              <a:avLst/>
              <a:gdLst>
                <a:gd name="connsiteX0" fmla="*/ 28316 w 52364"/>
                <a:gd name="connsiteY0" fmla="*/ 6341 h 232987"/>
                <a:gd name="connsiteX1" fmla="*/ 8660 w 52364"/>
                <a:gd name="connsiteY1" fmla="*/ 107739 h 232987"/>
                <a:gd name="connsiteX2" fmla="*/ 1 w 52364"/>
                <a:gd name="connsiteY2" fmla="*/ 227494 h 232987"/>
                <a:gd name="connsiteX3" fmla="*/ 25026 w 52364"/>
                <a:gd name="connsiteY3" fmla="*/ 224204 h 232987"/>
                <a:gd name="connsiteX4" fmla="*/ 32472 w 52364"/>
                <a:gd name="connsiteY4" fmla="*/ 119082 h 232987"/>
                <a:gd name="connsiteX5" fmla="*/ 51523 w 52364"/>
                <a:gd name="connsiteY5" fmla="*/ 6601 h 232987"/>
                <a:gd name="connsiteX6" fmla="*/ 28316 w 52364"/>
                <a:gd name="connsiteY6" fmla="*/ 6341 h 232987"/>
                <a:gd name="connsiteX7" fmla="*/ 28316 w 52364"/>
                <a:gd name="connsiteY7" fmla="*/ 6341 h 2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64" h="232987">
                  <a:moveTo>
                    <a:pt x="28316" y="6341"/>
                  </a:moveTo>
                  <a:cubicBezTo>
                    <a:pt x="9526" y="40718"/>
                    <a:pt x="9440" y="69379"/>
                    <a:pt x="8660" y="107739"/>
                  </a:cubicBezTo>
                  <a:cubicBezTo>
                    <a:pt x="7794" y="147744"/>
                    <a:pt x="694" y="187403"/>
                    <a:pt x="1" y="227494"/>
                  </a:cubicBezTo>
                  <a:cubicBezTo>
                    <a:pt x="-172" y="237625"/>
                    <a:pt x="24939" y="232083"/>
                    <a:pt x="25026" y="224204"/>
                  </a:cubicBezTo>
                  <a:cubicBezTo>
                    <a:pt x="25632" y="189048"/>
                    <a:pt x="29269" y="154152"/>
                    <a:pt x="32472" y="119082"/>
                  </a:cubicBezTo>
                  <a:cubicBezTo>
                    <a:pt x="36283" y="78211"/>
                    <a:pt x="31001" y="44268"/>
                    <a:pt x="51523" y="6601"/>
                  </a:cubicBezTo>
                  <a:cubicBezTo>
                    <a:pt x="57238" y="-3617"/>
                    <a:pt x="32126" y="-587"/>
                    <a:pt x="28316" y="6341"/>
                  </a:cubicBezTo>
                  <a:lnTo>
                    <a:pt x="28316" y="6341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2608A8A-0DAC-2AB7-CB26-007D3FE51EC9}"/>
                </a:ext>
              </a:extLst>
            </p:cNvPr>
            <p:cNvSpPr/>
            <p:nvPr/>
          </p:nvSpPr>
          <p:spPr>
            <a:xfrm>
              <a:off x="9435334" y="4539040"/>
              <a:ext cx="63982" cy="170576"/>
            </a:xfrm>
            <a:custGeom>
              <a:avLst/>
              <a:gdLst>
                <a:gd name="connsiteX0" fmla="*/ 239 w 29933"/>
                <a:gd name="connsiteY0" fmla="*/ 12983 h 79802"/>
                <a:gd name="connsiteX1" fmla="*/ 4568 w 29933"/>
                <a:gd name="connsiteY1" fmla="*/ 73596 h 79802"/>
                <a:gd name="connsiteX2" fmla="*/ 29680 w 29933"/>
                <a:gd name="connsiteY2" fmla="*/ 66842 h 79802"/>
                <a:gd name="connsiteX3" fmla="*/ 25350 w 29933"/>
                <a:gd name="connsiteY3" fmla="*/ 6228 h 79802"/>
                <a:gd name="connsiteX4" fmla="*/ 239 w 29933"/>
                <a:gd name="connsiteY4" fmla="*/ 12983 h 79802"/>
                <a:gd name="connsiteX5" fmla="*/ 239 w 29933"/>
                <a:gd name="connsiteY5" fmla="*/ 12983 h 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33" h="79802">
                  <a:moveTo>
                    <a:pt x="239" y="12983"/>
                  </a:moveTo>
                  <a:cubicBezTo>
                    <a:pt x="5088" y="32985"/>
                    <a:pt x="-627" y="53594"/>
                    <a:pt x="4568" y="73596"/>
                  </a:cubicBezTo>
                  <a:cubicBezTo>
                    <a:pt x="7686" y="85459"/>
                    <a:pt x="32710" y="78705"/>
                    <a:pt x="29680" y="66842"/>
                  </a:cubicBezTo>
                  <a:cubicBezTo>
                    <a:pt x="24484" y="47013"/>
                    <a:pt x="30199" y="26318"/>
                    <a:pt x="25350" y="6228"/>
                  </a:cubicBezTo>
                  <a:cubicBezTo>
                    <a:pt x="22493" y="-5634"/>
                    <a:pt x="-2705" y="1033"/>
                    <a:pt x="239" y="12983"/>
                  </a:cubicBezTo>
                  <a:lnTo>
                    <a:pt x="239" y="12983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DD72583-9167-2F41-E6ED-334ECE41BC2C}"/>
                </a:ext>
              </a:extLst>
            </p:cNvPr>
            <p:cNvSpPr/>
            <p:nvPr/>
          </p:nvSpPr>
          <p:spPr>
            <a:xfrm>
              <a:off x="9698769" y="4314218"/>
              <a:ext cx="213773" cy="407198"/>
            </a:xfrm>
            <a:custGeom>
              <a:avLst/>
              <a:gdLst>
                <a:gd name="connsiteX0" fmla="*/ 7919 w 100011"/>
                <a:gd name="connsiteY0" fmla="*/ 18670 h 190503"/>
                <a:gd name="connsiteX1" fmla="*/ 66108 w 100011"/>
                <a:gd name="connsiteY1" fmla="*/ 80842 h 190503"/>
                <a:gd name="connsiteX2" fmla="*/ 67320 w 100011"/>
                <a:gd name="connsiteY2" fmla="*/ 182153 h 190503"/>
                <a:gd name="connsiteX3" fmla="*/ 92778 w 100011"/>
                <a:gd name="connsiteY3" fmla="*/ 180335 h 190503"/>
                <a:gd name="connsiteX4" fmla="*/ 99705 w 100011"/>
                <a:gd name="connsiteY4" fmla="*/ 106127 h 190503"/>
                <a:gd name="connsiteX5" fmla="*/ 85244 w 100011"/>
                <a:gd name="connsiteY5" fmla="*/ 56424 h 190503"/>
                <a:gd name="connsiteX6" fmla="*/ 16578 w 100011"/>
                <a:gd name="connsiteY6" fmla="*/ 313 h 190503"/>
                <a:gd name="connsiteX7" fmla="*/ 7919 w 100011"/>
                <a:gd name="connsiteY7" fmla="*/ 18670 h 190503"/>
                <a:gd name="connsiteX8" fmla="*/ 7919 w 100011"/>
                <a:gd name="connsiteY8" fmla="*/ 18670 h 19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11" h="190503">
                  <a:moveTo>
                    <a:pt x="7919" y="18670"/>
                  </a:moveTo>
                  <a:cubicBezTo>
                    <a:pt x="41429" y="26030"/>
                    <a:pt x="56496" y="50795"/>
                    <a:pt x="66108" y="80842"/>
                  </a:cubicBezTo>
                  <a:cubicBezTo>
                    <a:pt x="77624" y="116864"/>
                    <a:pt x="72082" y="145699"/>
                    <a:pt x="67320" y="182153"/>
                  </a:cubicBezTo>
                  <a:cubicBezTo>
                    <a:pt x="65675" y="195142"/>
                    <a:pt x="91306" y="191765"/>
                    <a:pt x="92778" y="180335"/>
                  </a:cubicBezTo>
                  <a:cubicBezTo>
                    <a:pt x="95982" y="155397"/>
                    <a:pt x="101350" y="131411"/>
                    <a:pt x="99705" y="106127"/>
                  </a:cubicBezTo>
                  <a:cubicBezTo>
                    <a:pt x="98666" y="89588"/>
                    <a:pt x="90700" y="72010"/>
                    <a:pt x="85244" y="56424"/>
                  </a:cubicBezTo>
                  <a:cubicBezTo>
                    <a:pt x="74594" y="26203"/>
                    <a:pt x="46971" y="6980"/>
                    <a:pt x="16578" y="313"/>
                  </a:cubicBezTo>
                  <a:cubicBezTo>
                    <a:pt x="4109" y="-2545"/>
                    <a:pt x="-8707" y="15033"/>
                    <a:pt x="7919" y="18670"/>
                  </a:cubicBezTo>
                  <a:lnTo>
                    <a:pt x="7919" y="18670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F2D9FE-9FDA-9EDF-46FC-C8D23E8A440E}"/>
                </a:ext>
              </a:extLst>
            </p:cNvPr>
            <p:cNvSpPr/>
            <p:nvPr/>
          </p:nvSpPr>
          <p:spPr>
            <a:xfrm>
              <a:off x="9493991" y="4672953"/>
              <a:ext cx="94731" cy="119714"/>
            </a:xfrm>
            <a:custGeom>
              <a:avLst/>
              <a:gdLst>
                <a:gd name="connsiteX0" fmla="*/ 246 w 44319"/>
                <a:gd name="connsiteY0" fmla="*/ 8089 h 56007"/>
                <a:gd name="connsiteX1" fmla="*/ 19729 w 44319"/>
                <a:gd name="connsiteY1" fmla="*/ 55108 h 56007"/>
                <a:gd name="connsiteX2" fmla="*/ 44148 w 44319"/>
                <a:gd name="connsiteY2" fmla="*/ 47488 h 56007"/>
                <a:gd name="connsiteX3" fmla="*/ 35489 w 44319"/>
                <a:gd name="connsiteY3" fmla="*/ 15709 h 56007"/>
                <a:gd name="connsiteX4" fmla="*/ 10377 w 44319"/>
                <a:gd name="connsiteY4" fmla="*/ 22463 h 56007"/>
                <a:gd name="connsiteX5" fmla="*/ 19037 w 44319"/>
                <a:gd name="connsiteY5" fmla="*/ 54242 h 56007"/>
                <a:gd name="connsiteX6" fmla="*/ 43455 w 44319"/>
                <a:gd name="connsiteY6" fmla="*/ 46622 h 56007"/>
                <a:gd name="connsiteX7" fmla="*/ 25358 w 44319"/>
                <a:gd name="connsiteY7" fmla="*/ 1335 h 56007"/>
                <a:gd name="connsiteX8" fmla="*/ 246 w 44319"/>
                <a:gd name="connsiteY8" fmla="*/ 8089 h 56007"/>
                <a:gd name="connsiteX9" fmla="*/ 246 w 44319"/>
                <a:gd name="connsiteY9" fmla="*/ 8089 h 5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19" h="56007">
                  <a:moveTo>
                    <a:pt x="246" y="8089"/>
                  </a:moveTo>
                  <a:cubicBezTo>
                    <a:pt x="-1053" y="26360"/>
                    <a:pt x="2411" y="45583"/>
                    <a:pt x="19729" y="55108"/>
                  </a:cubicBezTo>
                  <a:cubicBezTo>
                    <a:pt x="24665" y="57792"/>
                    <a:pt x="43455" y="54242"/>
                    <a:pt x="44148" y="47488"/>
                  </a:cubicBezTo>
                  <a:cubicBezTo>
                    <a:pt x="45274" y="36664"/>
                    <a:pt x="40684" y="24974"/>
                    <a:pt x="35489" y="15709"/>
                  </a:cubicBezTo>
                  <a:cubicBezTo>
                    <a:pt x="32112" y="9647"/>
                    <a:pt x="8472" y="19086"/>
                    <a:pt x="10377" y="22463"/>
                  </a:cubicBezTo>
                  <a:cubicBezTo>
                    <a:pt x="15659" y="31728"/>
                    <a:pt x="20162" y="43418"/>
                    <a:pt x="19037" y="54242"/>
                  </a:cubicBezTo>
                  <a:cubicBezTo>
                    <a:pt x="27176" y="51731"/>
                    <a:pt x="35315" y="49220"/>
                    <a:pt x="43455" y="46622"/>
                  </a:cubicBezTo>
                  <a:cubicBezTo>
                    <a:pt x="26830" y="37443"/>
                    <a:pt x="24145" y="18653"/>
                    <a:pt x="25358" y="1335"/>
                  </a:cubicBezTo>
                  <a:cubicBezTo>
                    <a:pt x="25531" y="-1869"/>
                    <a:pt x="766" y="815"/>
                    <a:pt x="246" y="8089"/>
                  </a:cubicBezTo>
                  <a:lnTo>
                    <a:pt x="246" y="8089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580F096-A708-7B58-4903-D914A6DAEA99}"/>
                </a:ext>
              </a:extLst>
            </p:cNvPr>
            <p:cNvSpPr/>
            <p:nvPr/>
          </p:nvSpPr>
          <p:spPr>
            <a:xfrm>
              <a:off x="9756593" y="4607657"/>
              <a:ext cx="69248" cy="61419"/>
            </a:xfrm>
            <a:custGeom>
              <a:avLst/>
              <a:gdLst>
                <a:gd name="connsiteX0" fmla="*/ 4 w 32397"/>
                <a:gd name="connsiteY0" fmla="*/ 11188 h 28734"/>
                <a:gd name="connsiteX1" fmla="*/ 9875 w 32397"/>
                <a:gd name="connsiteY1" fmla="*/ 27294 h 28734"/>
                <a:gd name="connsiteX2" fmla="*/ 29618 w 32397"/>
                <a:gd name="connsiteY2" fmla="*/ 14305 h 28734"/>
                <a:gd name="connsiteX3" fmla="*/ 25115 w 32397"/>
                <a:gd name="connsiteY3" fmla="*/ 4434 h 28734"/>
                <a:gd name="connsiteX4" fmla="*/ 10654 w 32397"/>
                <a:gd name="connsiteY4" fmla="*/ 710 h 28734"/>
                <a:gd name="connsiteX5" fmla="*/ 4 w 32397"/>
                <a:gd name="connsiteY5" fmla="*/ 11188 h 28734"/>
                <a:gd name="connsiteX6" fmla="*/ 4 w 32397"/>
                <a:gd name="connsiteY6" fmla="*/ 11188 h 2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97" h="28734">
                  <a:moveTo>
                    <a:pt x="4" y="11188"/>
                  </a:moveTo>
                  <a:cubicBezTo>
                    <a:pt x="264" y="18202"/>
                    <a:pt x="4333" y="23397"/>
                    <a:pt x="9875" y="27294"/>
                  </a:cubicBezTo>
                  <a:cubicBezTo>
                    <a:pt x="17409" y="32663"/>
                    <a:pt x="40269" y="21839"/>
                    <a:pt x="29618" y="14305"/>
                  </a:cubicBezTo>
                  <a:cubicBezTo>
                    <a:pt x="26328" y="11967"/>
                    <a:pt x="25202" y="8417"/>
                    <a:pt x="25115" y="4434"/>
                  </a:cubicBezTo>
                  <a:cubicBezTo>
                    <a:pt x="24855" y="-1281"/>
                    <a:pt x="13685" y="-155"/>
                    <a:pt x="10654" y="710"/>
                  </a:cubicBezTo>
                  <a:cubicBezTo>
                    <a:pt x="5546" y="2009"/>
                    <a:pt x="-170" y="5300"/>
                    <a:pt x="4" y="11188"/>
                  </a:cubicBezTo>
                  <a:lnTo>
                    <a:pt x="4" y="11188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F6C80B3-DD16-0A6F-CA58-5AC91D57693F}"/>
                </a:ext>
              </a:extLst>
            </p:cNvPr>
            <p:cNvSpPr/>
            <p:nvPr/>
          </p:nvSpPr>
          <p:spPr>
            <a:xfrm>
              <a:off x="9560582" y="4566605"/>
              <a:ext cx="284301" cy="211582"/>
            </a:xfrm>
            <a:custGeom>
              <a:avLst/>
              <a:gdLst>
                <a:gd name="connsiteX0" fmla="*/ 33256 w 133007"/>
                <a:gd name="connsiteY0" fmla="*/ 7274 h 98986"/>
                <a:gd name="connsiteX1" fmla="*/ 19488 w 133007"/>
                <a:gd name="connsiteY1" fmla="*/ 59921 h 98986"/>
                <a:gd name="connsiteX2" fmla="*/ 42434 w 133007"/>
                <a:gd name="connsiteY2" fmla="*/ 61740 h 98986"/>
                <a:gd name="connsiteX3" fmla="*/ 66160 w 133007"/>
                <a:gd name="connsiteY3" fmla="*/ 18877 h 98986"/>
                <a:gd name="connsiteX4" fmla="*/ 45552 w 133007"/>
                <a:gd name="connsiteY4" fmla="*/ 17319 h 98986"/>
                <a:gd name="connsiteX5" fmla="*/ 43993 w 133007"/>
                <a:gd name="connsiteY5" fmla="*/ 62779 h 98986"/>
                <a:gd name="connsiteX6" fmla="*/ 61917 w 133007"/>
                <a:gd name="connsiteY6" fmla="*/ 68061 h 98986"/>
                <a:gd name="connsiteX7" fmla="*/ 78543 w 133007"/>
                <a:gd name="connsiteY7" fmla="*/ 51349 h 98986"/>
                <a:gd name="connsiteX8" fmla="*/ 54211 w 133007"/>
                <a:gd name="connsiteY8" fmla="*/ 66069 h 98986"/>
                <a:gd name="connsiteX9" fmla="*/ 44339 w 133007"/>
                <a:gd name="connsiteY9" fmla="*/ 92307 h 98986"/>
                <a:gd name="connsiteX10" fmla="*/ 103481 w 133007"/>
                <a:gd name="connsiteY10" fmla="*/ 87284 h 98986"/>
                <a:gd name="connsiteX11" fmla="*/ 132922 w 133007"/>
                <a:gd name="connsiteY11" fmla="*/ 52821 h 98986"/>
                <a:gd name="connsiteX12" fmla="*/ 127813 w 133007"/>
                <a:gd name="connsiteY12" fmla="*/ 48405 h 98986"/>
                <a:gd name="connsiteX13" fmla="*/ 83738 w 133007"/>
                <a:gd name="connsiteY13" fmla="*/ 73690 h 98986"/>
                <a:gd name="connsiteX14" fmla="*/ 91012 w 133007"/>
                <a:gd name="connsiteY14" fmla="*/ 82955 h 98986"/>
                <a:gd name="connsiteX15" fmla="*/ 95601 w 133007"/>
                <a:gd name="connsiteY15" fmla="*/ 85726 h 98986"/>
                <a:gd name="connsiteX16" fmla="*/ 105126 w 133007"/>
                <a:gd name="connsiteY16" fmla="*/ 72824 h 98986"/>
                <a:gd name="connsiteX17" fmla="*/ 76291 w 133007"/>
                <a:gd name="connsiteY17" fmla="*/ 72910 h 98986"/>
                <a:gd name="connsiteX18" fmla="*/ 54817 w 133007"/>
                <a:gd name="connsiteY18" fmla="*/ 78539 h 98986"/>
                <a:gd name="connsiteX19" fmla="*/ 33082 w 133007"/>
                <a:gd name="connsiteY19" fmla="*/ 69446 h 98986"/>
                <a:gd name="connsiteX20" fmla="*/ 25116 w 133007"/>
                <a:gd name="connsiteY20" fmla="*/ 47279 h 98986"/>
                <a:gd name="connsiteX21" fmla="*/ 7365 w 133007"/>
                <a:gd name="connsiteY21" fmla="*/ 52042 h 98986"/>
                <a:gd name="connsiteX22" fmla="*/ 12387 w 133007"/>
                <a:gd name="connsiteY22" fmla="*/ 79578 h 98986"/>
                <a:gd name="connsiteX23" fmla="*/ 35247 w 133007"/>
                <a:gd name="connsiteY23" fmla="*/ 79231 h 98986"/>
                <a:gd name="connsiteX24" fmla="*/ 41741 w 133007"/>
                <a:gd name="connsiteY24" fmla="*/ 74036 h 98986"/>
                <a:gd name="connsiteX25" fmla="*/ 24856 w 133007"/>
                <a:gd name="connsiteY25" fmla="*/ 72824 h 98986"/>
                <a:gd name="connsiteX26" fmla="*/ 28147 w 133007"/>
                <a:gd name="connsiteY26" fmla="*/ 82435 h 98986"/>
                <a:gd name="connsiteX27" fmla="*/ 53258 w 133007"/>
                <a:gd name="connsiteY27" fmla="*/ 75681 h 98986"/>
                <a:gd name="connsiteX28" fmla="*/ 47890 w 133007"/>
                <a:gd name="connsiteY28" fmla="*/ 62259 h 98986"/>
                <a:gd name="connsiteX29" fmla="*/ 31004 w 133007"/>
                <a:gd name="connsiteY29" fmla="*/ 61047 h 98986"/>
                <a:gd name="connsiteX30" fmla="*/ 14465 w 133007"/>
                <a:gd name="connsiteY30" fmla="*/ 73170 h 98986"/>
                <a:gd name="connsiteX31" fmla="*/ 37326 w 133007"/>
                <a:gd name="connsiteY31" fmla="*/ 72824 h 98986"/>
                <a:gd name="connsiteX32" fmla="*/ 16024 w 133007"/>
                <a:gd name="connsiteY32" fmla="*/ 36022 h 98986"/>
                <a:gd name="connsiteX33" fmla="*/ 3988 w 133007"/>
                <a:gd name="connsiteY33" fmla="*/ 69446 h 98986"/>
                <a:gd name="connsiteX34" fmla="*/ 38105 w 133007"/>
                <a:gd name="connsiteY34" fmla="*/ 98974 h 98986"/>
                <a:gd name="connsiteX35" fmla="*/ 75945 w 133007"/>
                <a:gd name="connsiteY35" fmla="*/ 89536 h 98986"/>
                <a:gd name="connsiteX36" fmla="*/ 109109 w 133007"/>
                <a:gd name="connsiteY36" fmla="*/ 88237 h 98986"/>
                <a:gd name="connsiteX37" fmla="*/ 118634 w 133007"/>
                <a:gd name="connsiteY37" fmla="*/ 75335 h 98986"/>
                <a:gd name="connsiteX38" fmla="*/ 100104 w 133007"/>
                <a:gd name="connsiteY38" fmla="*/ 66502 h 98986"/>
                <a:gd name="connsiteX39" fmla="*/ 107378 w 133007"/>
                <a:gd name="connsiteY39" fmla="*/ 75768 h 98986"/>
                <a:gd name="connsiteX40" fmla="*/ 114651 w 133007"/>
                <a:gd name="connsiteY40" fmla="*/ 65723 h 98986"/>
                <a:gd name="connsiteX41" fmla="*/ 107031 w 133007"/>
                <a:gd name="connsiteY41" fmla="*/ 59315 h 98986"/>
                <a:gd name="connsiteX42" fmla="*/ 101922 w 133007"/>
                <a:gd name="connsiteY42" fmla="*/ 64164 h 98986"/>
                <a:gd name="connsiteX43" fmla="*/ 77763 w 133007"/>
                <a:gd name="connsiteY43" fmla="*/ 79664 h 98986"/>
                <a:gd name="connsiteX44" fmla="*/ 63563 w 133007"/>
                <a:gd name="connsiteY44" fmla="*/ 80963 h 98986"/>
                <a:gd name="connsiteX45" fmla="*/ 70403 w 133007"/>
                <a:gd name="connsiteY45" fmla="*/ 76027 h 98986"/>
                <a:gd name="connsiteX46" fmla="*/ 89627 w 133007"/>
                <a:gd name="connsiteY46" fmla="*/ 63731 h 98986"/>
                <a:gd name="connsiteX47" fmla="*/ 87288 w 133007"/>
                <a:gd name="connsiteY47" fmla="*/ 34897 h 98986"/>
                <a:gd name="connsiteX48" fmla="*/ 65727 w 133007"/>
                <a:gd name="connsiteY48" fmla="*/ 38014 h 98986"/>
                <a:gd name="connsiteX49" fmla="*/ 51267 w 133007"/>
                <a:gd name="connsiteY49" fmla="*/ 55332 h 98986"/>
                <a:gd name="connsiteX50" fmla="*/ 69191 w 133007"/>
                <a:gd name="connsiteY50" fmla="*/ 60614 h 98986"/>
                <a:gd name="connsiteX51" fmla="*/ 70576 w 133007"/>
                <a:gd name="connsiteY51" fmla="*/ 10824 h 98986"/>
                <a:gd name="connsiteX52" fmla="*/ 49968 w 133007"/>
                <a:gd name="connsiteY52" fmla="*/ 9266 h 98986"/>
                <a:gd name="connsiteX53" fmla="*/ 21739 w 133007"/>
                <a:gd name="connsiteY53" fmla="*/ 55852 h 98986"/>
                <a:gd name="connsiteX54" fmla="*/ 44686 w 133007"/>
                <a:gd name="connsiteY54" fmla="*/ 57670 h 98986"/>
                <a:gd name="connsiteX55" fmla="*/ 56895 w 133007"/>
                <a:gd name="connsiteY55" fmla="*/ 9352 h 98986"/>
                <a:gd name="connsiteX56" fmla="*/ 33256 w 133007"/>
                <a:gd name="connsiteY56" fmla="*/ 7274 h 98986"/>
                <a:gd name="connsiteX57" fmla="*/ 33256 w 133007"/>
                <a:gd name="connsiteY57" fmla="*/ 7274 h 9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3007" h="98986">
                  <a:moveTo>
                    <a:pt x="33256" y="7274"/>
                  </a:moveTo>
                  <a:cubicBezTo>
                    <a:pt x="26761" y="24592"/>
                    <a:pt x="19228" y="41131"/>
                    <a:pt x="19488" y="59921"/>
                  </a:cubicBezTo>
                  <a:cubicBezTo>
                    <a:pt x="19661" y="71178"/>
                    <a:pt x="37499" y="67022"/>
                    <a:pt x="42434" y="61740"/>
                  </a:cubicBezTo>
                  <a:cubicBezTo>
                    <a:pt x="53258" y="50137"/>
                    <a:pt x="54038" y="27969"/>
                    <a:pt x="66160" y="18877"/>
                  </a:cubicBezTo>
                  <a:cubicBezTo>
                    <a:pt x="59320" y="18358"/>
                    <a:pt x="52392" y="17838"/>
                    <a:pt x="45552" y="17319"/>
                  </a:cubicBezTo>
                  <a:cubicBezTo>
                    <a:pt x="52219" y="32472"/>
                    <a:pt x="43906" y="47192"/>
                    <a:pt x="43993" y="62779"/>
                  </a:cubicBezTo>
                  <a:cubicBezTo>
                    <a:pt x="44080" y="71871"/>
                    <a:pt x="56202" y="70312"/>
                    <a:pt x="61917" y="68061"/>
                  </a:cubicBezTo>
                  <a:cubicBezTo>
                    <a:pt x="70403" y="64684"/>
                    <a:pt x="74646" y="59402"/>
                    <a:pt x="78543" y="51349"/>
                  </a:cubicBezTo>
                  <a:cubicBezTo>
                    <a:pt x="76378" y="55765"/>
                    <a:pt x="58973" y="63125"/>
                    <a:pt x="54211" y="66069"/>
                  </a:cubicBezTo>
                  <a:cubicBezTo>
                    <a:pt x="45205" y="71698"/>
                    <a:pt x="30918" y="83301"/>
                    <a:pt x="44339" y="92307"/>
                  </a:cubicBezTo>
                  <a:cubicBezTo>
                    <a:pt x="58454" y="101745"/>
                    <a:pt x="90579" y="96982"/>
                    <a:pt x="103481" y="87284"/>
                  </a:cubicBezTo>
                  <a:cubicBezTo>
                    <a:pt x="112054" y="80790"/>
                    <a:pt x="134567" y="65204"/>
                    <a:pt x="132922" y="52821"/>
                  </a:cubicBezTo>
                  <a:cubicBezTo>
                    <a:pt x="132576" y="50397"/>
                    <a:pt x="129718" y="49097"/>
                    <a:pt x="127813" y="48405"/>
                  </a:cubicBezTo>
                  <a:cubicBezTo>
                    <a:pt x="109889" y="42084"/>
                    <a:pt x="91012" y="58536"/>
                    <a:pt x="83738" y="73690"/>
                  </a:cubicBezTo>
                  <a:cubicBezTo>
                    <a:pt x="81141" y="79058"/>
                    <a:pt x="85903" y="82695"/>
                    <a:pt x="91012" y="82955"/>
                  </a:cubicBezTo>
                  <a:cubicBezTo>
                    <a:pt x="92571" y="83907"/>
                    <a:pt x="94042" y="84773"/>
                    <a:pt x="95601" y="85726"/>
                  </a:cubicBezTo>
                  <a:cubicBezTo>
                    <a:pt x="98805" y="81396"/>
                    <a:pt x="101922" y="77153"/>
                    <a:pt x="105126" y="72824"/>
                  </a:cubicBezTo>
                  <a:cubicBezTo>
                    <a:pt x="95861" y="75681"/>
                    <a:pt x="85730" y="71525"/>
                    <a:pt x="76291" y="72910"/>
                  </a:cubicBezTo>
                  <a:cubicBezTo>
                    <a:pt x="68671" y="74036"/>
                    <a:pt x="62004" y="75768"/>
                    <a:pt x="54817" y="78539"/>
                  </a:cubicBezTo>
                  <a:cubicBezTo>
                    <a:pt x="42781" y="83214"/>
                    <a:pt x="39404" y="78885"/>
                    <a:pt x="33082" y="69446"/>
                  </a:cubicBezTo>
                  <a:cubicBezTo>
                    <a:pt x="31178" y="66589"/>
                    <a:pt x="21306" y="51436"/>
                    <a:pt x="25116" y="47279"/>
                  </a:cubicBezTo>
                  <a:cubicBezTo>
                    <a:pt x="19228" y="48838"/>
                    <a:pt x="13253" y="50483"/>
                    <a:pt x="7365" y="52042"/>
                  </a:cubicBezTo>
                  <a:cubicBezTo>
                    <a:pt x="14899" y="53687"/>
                    <a:pt x="11089" y="72997"/>
                    <a:pt x="12387" y="79578"/>
                  </a:cubicBezTo>
                  <a:cubicBezTo>
                    <a:pt x="14292" y="89189"/>
                    <a:pt x="31178" y="83214"/>
                    <a:pt x="35247" y="79231"/>
                  </a:cubicBezTo>
                  <a:cubicBezTo>
                    <a:pt x="37412" y="77499"/>
                    <a:pt x="39577" y="75768"/>
                    <a:pt x="41741" y="74036"/>
                  </a:cubicBezTo>
                  <a:cubicBezTo>
                    <a:pt x="36113" y="73603"/>
                    <a:pt x="30485" y="73256"/>
                    <a:pt x="24856" y="72824"/>
                  </a:cubicBezTo>
                  <a:cubicBezTo>
                    <a:pt x="25982" y="76027"/>
                    <a:pt x="27108" y="79231"/>
                    <a:pt x="28147" y="82435"/>
                  </a:cubicBezTo>
                  <a:cubicBezTo>
                    <a:pt x="30138" y="92826"/>
                    <a:pt x="55250" y="86505"/>
                    <a:pt x="53258" y="75681"/>
                  </a:cubicBezTo>
                  <a:cubicBezTo>
                    <a:pt x="52046" y="69100"/>
                    <a:pt x="51353" y="68234"/>
                    <a:pt x="47890" y="62259"/>
                  </a:cubicBezTo>
                  <a:cubicBezTo>
                    <a:pt x="45119" y="57324"/>
                    <a:pt x="34901" y="59056"/>
                    <a:pt x="31004" y="61047"/>
                  </a:cubicBezTo>
                  <a:cubicBezTo>
                    <a:pt x="24683" y="64338"/>
                    <a:pt x="19574" y="68148"/>
                    <a:pt x="14465" y="73170"/>
                  </a:cubicBezTo>
                  <a:cubicBezTo>
                    <a:pt x="22085" y="73083"/>
                    <a:pt x="29705" y="72910"/>
                    <a:pt x="37326" y="72824"/>
                  </a:cubicBezTo>
                  <a:cubicBezTo>
                    <a:pt x="34468" y="58363"/>
                    <a:pt x="40270" y="33684"/>
                    <a:pt x="16024" y="36022"/>
                  </a:cubicBezTo>
                  <a:cubicBezTo>
                    <a:pt x="-3286" y="37841"/>
                    <a:pt x="-2160" y="56025"/>
                    <a:pt x="3988" y="69446"/>
                  </a:cubicBezTo>
                  <a:cubicBezTo>
                    <a:pt x="10396" y="83388"/>
                    <a:pt x="20873" y="99493"/>
                    <a:pt x="38105" y="98974"/>
                  </a:cubicBezTo>
                  <a:cubicBezTo>
                    <a:pt x="51526" y="98541"/>
                    <a:pt x="62783" y="89536"/>
                    <a:pt x="75945" y="89536"/>
                  </a:cubicBezTo>
                  <a:cubicBezTo>
                    <a:pt x="87462" y="89449"/>
                    <a:pt x="97853" y="91700"/>
                    <a:pt x="109109" y="88237"/>
                  </a:cubicBezTo>
                  <a:cubicBezTo>
                    <a:pt x="114132" y="86678"/>
                    <a:pt x="122791" y="81742"/>
                    <a:pt x="118634" y="75335"/>
                  </a:cubicBezTo>
                  <a:cubicBezTo>
                    <a:pt x="114045" y="68321"/>
                    <a:pt x="108417" y="66935"/>
                    <a:pt x="100104" y="66502"/>
                  </a:cubicBezTo>
                  <a:cubicBezTo>
                    <a:pt x="102528" y="69620"/>
                    <a:pt x="104953" y="72650"/>
                    <a:pt x="107378" y="75768"/>
                  </a:cubicBezTo>
                  <a:cubicBezTo>
                    <a:pt x="109196" y="71871"/>
                    <a:pt x="111707" y="68840"/>
                    <a:pt x="114651" y="65723"/>
                  </a:cubicBezTo>
                  <a:cubicBezTo>
                    <a:pt x="112140" y="63558"/>
                    <a:pt x="109542" y="61480"/>
                    <a:pt x="107031" y="59315"/>
                  </a:cubicBezTo>
                  <a:cubicBezTo>
                    <a:pt x="105386" y="60961"/>
                    <a:pt x="103741" y="62606"/>
                    <a:pt x="101922" y="64164"/>
                  </a:cubicBezTo>
                  <a:cubicBezTo>
                    <a:pt x="94476" y="70919"/>
                    <a:pt x="88327" y="78192"/>
                    <a:pt x="77763" y="79664"/>
                  </a:cubicBezTo>
                  <a:cubicBezTo>
                    <a:pt x="74386" y="80097"/>
                    <a:pt x="64775" y="77759"/>
                    <a:pt x="63563" y="80963"/>
                  </a:cubicBezTo>
                  <a:cubicBezTo>
                    <a:pt x="64255" y="79145"/>
                    <a:pt x="68844" y="76980"/>
                    <a:pt x="70403" y="76027"/>
                  </a:cubicBezTo>
                  <a:cubicBezTo>
                    <a:pt x="76811" y="71871"/>
                    <a:pt x="83565" y="68407"/>
                    <a:pt x="89627" y="63731"/>
                  </a:cubicBezTo>
                  <a:cubicBezTo>
                    <a:pt x="99584" y="56025"/>
                    <a:pt x="101836" y="39140"/>
                    <a:pt x="87288" y="34897"/>
                  </a:cubicBezTo>
                  <a:cubicBezTo>
                    <a:pt x="79842" y="32732"/>
                    <a:pt x="72568" y="35330"/>
                    <a:pt x="65727" y="38014"/>
                  </a:cubicBezTo>
                  <a:cubicBezTo>
                    <a:pt x="58021" y="40958"/>
                    <a:pt x="57241" y="52907"/>
                    <a:pt x="51267" y="55332"/>
                  </a:cubicBezTo>
                  <a:cubicBezTo>
                    <a:pt x="57241" y="57064"/>
                    <a:pt x="63216" y="58796"/>
                    <a:pt x="69191" y="60614"/>
                  </a:cubicBezTo>
                  <a:cubicBezTo>
                    <a:pt x="69018" y="43469"/>
                    <a:pt x="77850" y="27536"/>
                    <a:pt x="70576" y="10824"/>
                  </a:cubicBezTo>
                  <a:cubicBezTo>
                    <a:pt x="67286" y="3291"/>
                    <a:pt x="55336" y="5282"/>
                    <a:pt x="49968" y="9266"/>
                  </a:cubicBezTo>
                  <a:cubicBezTo>
                    <a:pt x="33862" y="21215"/>
                    <a:pt x="34814" y="41911"/>
                    <a:pt x="21739" y="55852"/>
                  </a:cubicBezTo>
                  <a:cubicBezTo>
                    <a:pt x="29359" y="56458"/>
                    <a:pt x="37066" y="57064"/>
                    <a:pt x="44686" y="57670"/>
                  </a:cubicBezTo>
                  <a:cubicBezTo>
                    <a:pt x="44426" y="40265"/>
                    <a:pt x="50834" y="25372"/>
                    <a:pt x="56895" y="9352"/>
                  </a:cubicBezTo>
                  <a:cubicBezTo>
                    <a:pt x="61831" y="-3636"/>
                    <a:pt x="36719" y="-1904"/>
                    <a:pt x="33256" y="7274"/>
                  </a:cubicBezTo>
                  <a:lnTo>
                    <a:pt x="33256" y="7274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BB33A42-B72A-6B1F-B019-CDF98807EF6F}"/>
                </a:ext>
              </a:extLst>
            </p:cNvPr>
            <p:cNvSpPr/>
            <p:nvPr/>
          </p:nvSpPr>
          <p:spPr>
            <a:xfrm>
              <a:off x="9590018" y="4771682"/>
              <a:ext cx="16754" cy="7772"/>
            </a:xfrm>
            <a:custGeom>
              <a:avLst/>
              <a:gdLst>
                <a:gd name="connsiteX0" fmla="*/ 1214 w 7838"/>
                <a:gd name="connsiteY0" fmla="*/ 3637 h 3636"/>
                <a:gd name="connsiteX1" fmla="*/ 6582 w 7838"/>
                <a:gd name="connsiteY1" fmla="*/ 0 h 3636"/>
                <a:gd name="connsiteX2" fmla="*/ 1214 w 7838"/>
                <a:gd name="connsiteY2" fmla="*/ 3637 h 3636"/>
                <a:gd name="connsiteX3" fmla="*/ 1214 w 7838"/>
                <a:gd name="connsiteY3" fmla="*/ 3637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8" h="3636">
                  <a:moveTo>
                    <a:pt x="1214" y="3637"/>
                  </a:moveTo>
                  <a:cubicBezTo>
                    <a:pt x="3119" y="3637"/>
                    <a:pt x="10825" y="0"/>
                    <a:pt x="6582" y="0"/>
                  </a:cubicBezTo>
                  <a:cubicBezTo>
                    <a:pt x="4764" y="0"/>
                    <a:pt x="-2943" y="3637"/>
                    <a:pt x="1214" y="3637"/>
                  </a:cubicBezTo>
                  <a:lnTo>
                    <a:pt x="1214" y="363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6E9123E-FC2B-7382-8F3A-7FF9563774C0}"/>
                </a:ext>
              </a:extLst>
            </p:cNvPr>
            <p:cNvSpPr/>
            <p:nvPr/>
          </p:nvSpPr>
          <p:spPr>
            <a:xfrm>
              <a:off x="8841520" y="2918796"/>
              <a:ext cx="185622" cy="948586"/>
            </a:xfrm>
            <a:custGeom>
              <a:avLst/>
              <a:gdLst>
                <a:gd name="connsiteX0" fmla="*/ 4 w 86841"/>
                <a:gd name="connsiteY0" fmla="*/ 21031 h 443785"/>
                <a:gd name="connsiteX1" fmla="*/ 15850 w 86841"/>
                <a:gd name="connsiteY1" fmla="*/ 218285 h 443785"/>
                <a:gd name="connsiteX2" fmla="*/ 33947 w 86841"/>
                <a:gd name="connsiteY2" fmla="*/ 321848 h 443785"/>
                <a:gd name="connsiteX3" fmla="*/ 30311 w 86841"/>
                <a:gd name="connsiteY3" fmla="*/ 433291 h 443785"/>
                <a:gd name="connsiteX4" fmla="*/ 80447 w 86841"/>
                <a:gd name="connsiteY4" fmla="*/ 426796 h 443785"/>
                <a:gd name="connsiteX5" fmla="*/ 70229 w 86841"/>
                <a:gd name="connsiteY5" fmla="*/ 234564 h 443785"/>
                <a:gd name="connsiteX6" fmla="*/ 60445 w 86841"/>
                <a:gd name="connsiteY6" fmla="*/ 132647 h 443785"/>
                <a:gd name="connsiteX7" fmla="*/ 50140 w 86841"/>
                <a:gd name="connsiteY7" fmla="*/ 7610 h 443785"/>
                <a:gd name="connsiteX8" fmla="*/ 4 w 86841"/>
                <a:gd name="connsiteY8" fmla="*/ 21031 h 443785"/>
                <a:gd name="connsiteX9" fmla="*/ 4 w 86841"/>
                <a:gd name="connsiteY9" fmla="*/ 21031 h 44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841" h="443785">
                  <a:moveTo>
                    <a:pt x="4" y="21031"/>
                  </a:moveTo>
                  <a:cubicBezTo>
                    <a:pt x="1736" y="87100"/>
                    <a:pt x="13512" y="152303"/>
                    <a:pt x="15850" y="218285"/>
                  </a:cubicBezTo>
                  <a:cubicBezTo>
                    <a:pt x="17062" y="253095"/>
                    <a:pt x="29878" y="287211"/>
                    <a:pt x="33947" y="321848"/>
                  </a:cubicBezTo>
                  <a:cubicBezTo>
                    <a:pt x="38191" y="357697"/>
                    <a:pt x="37844" y="398134"/>
                    <a:pt x="30311" y="433291"/>
                  </a:cubicBezTo>
                  <a:cubicBezTo>
                    <a:pt x="26328" y="451734"/>
                    <a:pt x="76810" y="443508"/>
                    <a:pt x="80447" y="426796"/>
                  </a:cubicBezTo>
                  <a:cubicBezTo>
                    <a:pt x="94042" y="363585"/>
                    <a:pt x="83737" y="296823"/>
                    <a:pt x="70229" y="234564"/>
                  </a:cubicBezTo>
                  <a:cubicBezTo>
                    <a:pt x="62956" y="201227"/>
                    <a:pt x="65294" y="166417"/>
                    <a:pt x="60445" y="132647"/>
                  </a:cubicBezTo>
                  <a:cubicBezTo>
                    <a:pt x="54556" y="91603"/>
                    <a:pt x="51266" y="49000"/>
                    <a:pt x="50140" y="7610"/>
                  </a:cubicBezTo>
                  <a:cubicBezTo>
                    <a:pt x="49707" y="-7804"/>
                    <a:pt x="-516" y="1981"/>
                    <a:pt x="4" y="21031"/>
                  </a:cubicBezTo>
                  <a:lnTo>
                    <a:pt x="4" y="2103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1488F73-2919-9062-1569-D12A4C3A9EE3}"/>
                </a:ext>
              </a:extLst>
            </p:cNvPr>
            <p:cNvSpPr/>
            <p:nvPr/>
          </p:nvSpPr>
          <p:spPr>
            <a:xfrm>
              <a:off x="8844423" y="3441043"/>
              <a:ext cx="144620" cy="441674"/>
            </a:xfrm>
            <a:custGeom>
              <a:avLst/>
              <a:gdLst>
                <a:gd name="connsiteX0" fmla="*/ 31 w 67659"/>
                <a:gd name="connsiteY0" fmla="*/ 18293 h 206632"/>
                <a:gd name="connsiteX1" fmla="*/ 17436 w 67659"/>
                <a:gd name="connsiteY1" fmla="*/ 198142 h 206632"/>
                <a:gd name="connsiteX2" fmla="*/ 67659 w 67659"/>
                <a:gd name="connsiteY2" fmla="*/ 184720 h 206632"/>
                <a:gd name="connsiteX3" fmla="*/ 50427 w 67659"/>
                <a:gd name="connsiteY3" fmla="*/ 12404 h 206632"/>
                <a:gd name="connsiteX4" fmla="*/ 31 w 67659"/>
                <a:gd name="connsiteY4" fmla="*/ 18293 h 206632"/>
                <a:gd name="connsiteX5" fmla="*/ 31 w 67659"/>
                <a:gd name="connsiteY5" fmla="*/ 18293 h 20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59" h="206632">
                  <a:moveTo>
                    <a:pt x="31" y="18293"/>
                  </a:moveTo>
                  <a:cubicBezTo>
                    <a:pt x="-835" y="78733"/>
                    <a:pt x="16484" y="137615"/>
                    <a:pt x="17436" y="198142"/>
                  </a:cubicBezTo>
                  <a:cubicBezTo>
                    <a:pt x="17696" y="214941"/>
                    <a:pt x="67919" y="204896"/>
                    <a:pt x="67659" y="184720"/>
                  </a:cubicBezTo>
                  <a:cubicBezTo>
                    <a:pt x="66793" y="126791"/>
                    <a:pt x="49648" y="70161"/>
                    <a:pt x="50427" y="12404"/>
                  </a:cubicBezTo>
                  <a:cubicBezTo>
                    <a:pt x="50600" y="-9503"/>
                    <a:pt x="204" y="888"/>
                    <a:pt x="31" y="18293"/>
                  </a:cubicBezTo>
                  <a:lnTo>
                    <a:pt x="31" y="1829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C7A68E-74E8-7956-B55B-41A3A597E7A6}"/>
                </a:ext>
              </a:extLst>
            </p:cNvPr>
            <p:cNvSpPr/>
            <p:nvPr/>
          </p:nvSpPr>
          <p:spPr>
            <a:xfrm>
              <a:off x="8853949" y="2915357"/>
              <a:ext cx="163715" cy="560260"/>
            </a:xfrm>
            <a:custGeom>
              <a:avLst/>
              <a:gdLst>
                <a:gd name="connsiteX0" fmla="*/ 2935 w 76592"/>
                <a:gd name="connsiteY0" fmla="*/ 19869 h 262111"/>
                <a:gd name="connsiteX1" fmla="*/ 24323 w 76592"/>
                <a:gd name="connsiteY1" fmla="*/ 28009 h 262111"/>
                <a:gd name="connsiteX2" fmla="*/ 14105 w 76592"/>
                <a:gd name="connsiteY2" fmla="*/ 96329 h 262111"/>
                <a:gd name="connsiteX3" fmla="*/ 15750 w 76592"/>
                <a:gd name="connsiteY3" fmla="*/ 177032 h 262111"/>
                <a:gd name="connsiteX4" fmla="*/ 17223 w 76592"/>
                <a:gd name="connsiteY4" fmla="*/ 257821 h 262111"/>
                <a:gd name="connsiteX5" fmla="*/ 67445 w 76592"/>
                <a:gd name="connsiteY5" fmla="*/ 244400 h 262111"/>
                <a:gd name="connsiteX6" fmla="*/ 65454 w 76592"/>
                <a:gd name="connsiteY6" fmla="*/ 137113 h 262111"/>
                <a:gd name="connsiteX7" fmla="*/ 76191 w 76592"/>
                <a:gd name="connsiteY7" fmla="*/ 12422 h 262111"/>
                <a:gd name="connsiteX8" fmla="*/ 75065 w 76592"/>
                <a:gd name="connsiteY8" fmla="*/ 8266 h 262111"/>
                <a:gd name="connsiteX9" fmla="*/ 44152 w 76592"/>
                <a:gd name="connsiteY9" fmla="*/ 386 h 262111"/>
                <a:gd name="connsiteX10" fmla="*/ 2935 w 76592"/>
                <a:gd name="connsiteY10" fmla="*/ 19869 h 262111"/>
                <a:gd name="connsiteX11" fmla="*/ 2935 w 76592"/>
                <a:gd name="connsiteY11" fmla="*/ 19869 h 26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592" h="262111">
                  <a:moveTo>
                    <a:pt x="2935" y="19869"/>
                  </a:moveTo>
                  <a:cubicBezTo>
                    <a:pt x="13499" y="22813"/>
                    <a:pt x="27613" y="18311"/>
                    <a:pt x="24323" y="28009"/>
                  </a:cubicBezTo>
                  <a:cubicBezTo>
                    <a:pt x="16357" y="51735"/>
                    <a:pt x="13672" y="70698"/>
                    <a:pt x="14105" y="96329"/>
                  </a:cubicBezTo>
                  <a:cubicBezTo>
                    <a:pt x="14538" y="123259"/>
                    <a:pt x="15491" y="150102"/>
                    <a:pt x="15750" y="177032"/>
                  </a:cubicBezTo>
                  <a:cubicBezTo>
                    <a:pt x="16097" y="204741"/>
                    <a:pt x="10209" y="230458"/>
                    <a:pt x="17223" y="257821"/>
                  </a:cubicBezTo>
                  <a:cubicBezTo>
                    <a:pt x="20080" y="269078"/>
                    <a:pt x="70389" y="255916"/>
                    <a:pt x="67445" y="244400"/>
                  </a:cubicBezTo>
                  <a:cubicBezTo>
                    <a:pt x="58613" y="209763"/>
                    <a:pt x="66406" y="172529"/>
                    <a:pt x="65454" y="137113"/>
                  </a:cubicBezTo>
                  <a:cubicBezTo>
                    <a:pt x="64328" y="93471"/>
                    <a:pt x="62077" y="54246"/>
                    <a:pt x="76191" y="12422"/>
                  </a:cubicBezTo>
                  <a:cubicBezTo>
                    <a:pt x="76970" y="10691"/>
                    <a:pt x="76624" y="9305"/>
                    <a:pt x="75065" y="8266"/>
                  </a:cubicBezTo>
                  <a:cubicBezTo>
                    <a:pt x="65887" y="-1865"/>
                    <a:pt x="53504" y="2984"/>
                    <a:pt x="44152" y="386"/>
                  </a:cubicBezTo>
                  <a:cubicBezTo>
                    <a:pt x="32549" y="-2904"/>
                    <a:pt x="-11699" y="15799"/>
                    <a:pt x="2935" y="19869"/>
                  </a:cubicBezTo>
                  <a:lnTo>
                    <a:pt x="2935" y="1986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8FD1ACC-0EB5-13C4-B074-B0B3724C44FF}"/>
                </a:ext>
              </a:extLst>
            </p:cNvPr>
            <p:cNvSpPr/>
            <p:nvPr/>
          </p:nvSpPr>
          <p:spPr>
            <a:xfrm>
              <a:off x="8915075" y="3276721"/>
              <a:ext cx="213465" cy="86472"/>
            </a:xfrm>
            <a:custGeom>
              <a:avLst/>
              <a:gdLst>
                <a:gd name="connsiteX0" fmla="*/ 46035 w 99867"/>
                <a:gd name="connsiteY0" fmla="*/ 29533 h 40455"/>
                <a:gd name="connsiteX1" fmla="*/ 33999 w 99867"/>
                <a:gd name="connsiteY1" fmla="*/ 34901 h 40455"/>
                <a:gd name="connsiteX2" fmla="*/ 34778 w 99867"/>
                <a:gd name="connsiteY2" fmla="*/ 34642 h 40455"/>
                <a:gd name="connsiteX3" fmla="*/ 47507 w 99867"/>
                <a:gd name="connsiteY3" fmla="*/ 35940 h 40455"/>
                <a:gd name="connsiteX4" fmla="*/ 71839 w 99867"/>
                <a:gd name="connsiteY4" fmla="*/ 37326 h 40455"/>
                <a:gd name="connsiteX5" fmla="*/ 99721 w 99867"/>
                <a:gd name="connsiteY5" fmla="*/ 17843 h 40455"/>
                <a:gd name="connsiteX6" fmla="*/ 76861 w 99867"/>
                <a:gd name="connsiteY6" fmla="*/ 2689 h 40455"/>
                <a:gd name="connsiteX7" fmla="*/ 75043 w 99867"/>
                <a:gd name="connsiteY7" fmla="*/ 2516 h 40455"/>
                <a:gd name="connsiteX8" fmla="*/ 67856 w 99867"/>
                <a:gd name="connsiteY8" fmla="*/ 1650 h 40455"/>
                <a:gd name="connsiteX9" fmla="*/ 50105 w 99867"/>
                <a:gd name="connsiteY9" fmla="*/ 5 h 40455"/>
                <a:gd name="connsiteX10" fmla="*/ 4471 w 99867"/>
                <a:gd name="connsiteY10" fmla="*/ 16284 h 40455"/>
                <a:gd name="connsiteX11" fmla="*/ 10619 w 99867"/>
                <a:gd name="connsiteY11" fmla="*/ 39058 h 40455"/>
                <a:gd name="connsiteX12" fmla="*/ 46035 w 99867"/>
                <a:gd name="connsiteY12" fmla="*/ 29533 h 40455"/>
                <a:gd name="connsiteX13" fmla="*/ 46035 w 99867"/>
                <a:gd name="connsiteY13" fmla="*/ 29533 h 4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67" h="40455">
                  <a:moveTo>
                    <a:pt x="46035" y="29533"/>
                  </a:moveTo>
                  <a:cubicBezTo>
                    <a:pt x="42658" y="32737"/>
                    <a:pt x="38675" y="34555"/>
                    <a:pt x="33999" y="34901"/>
                  </a:cubicBezTo>
                  <a:cubicBezTo>
                    <a:pt x="36856" y="34728"/>
                    <a:pt x="37116" y="34642"/>
                    <a:pt x="34778" y="34642"/>
                  </a:cubicBezTo>
                  <a:cubicBezTo>
                    <a:pt x="39021" y="34728"/>
                    <a:pt x="43264" y="35334"/>
                    <a:pt x="47507" y="35940"/>
                  </a:cubicBezTo>
                  <a:cubicBezTo>
                    <a:pt x="55646" y="37066"/>
                    <a:pt x="63613" y="37932"/>
                    <a:pt x="71839" y="37326"/>
                  </a:cubicBezTo>
                  <a:cubicBezTo>
                    <a:pt x="82490" y="36547"/>
                    <a:pt x="97989" y="29879"/>
                    <a:pt x="99721" y="17843"/>
                  </a:cubicBezTo>
                  <a:cubicBezTo>
                    <a:pt x="101540" y="5374"/>
                    <a:pt x="86040" y="2083"/>
                    <a:pt x="76861" y="2689"/>
                  </a:cubicBezTo>
                  <a:cubicBezTo>
                    <a:pt x="70627" y="3122"/>
                    <a:pt x="82230" y="3122"/>
                    <a:pt x="75043" y="2516"/>
                  </a:cubicBezTo>
                  <a:cubicBezTo>
                    <a:pt x="72618" y="2343"/>
                    <a:pt x="70194" y="1910"/>
                    <a:pt x="67856" y="1650"/>
                  </a:cubicBezTo>
                  <a:cubicBezTo>
                    <a:pt x="61968" y="871"/>
                    <a:pt x="56079" y="92"/>
                    <a:pt x="50105" y="5"/>
                  </a:cubicBezTo>
                  <a:cubicBezTo>
                    <a:pt x="32873" y="-168"/>
                    <a:pt x="17027" y="3988"/>
                    <a:pt x="4471" y="16284"/>
                  </a:cubicBezTo>
                  <a:cubicBezTo>
                    <a:pt x="-3842" y="24424"/>
                    <a:pt x="141" y="35767"/>
                    <a:pt x="10619" y="39058"/>
                  </a:cubicBezTo>
                  <a:cubicBezTo>
                    <a:pt x="22915" y="42954"/>
                    <a:pt x="37116" y="38365"/>
                    <a:pt x="46035" y="29533"/>
                  </a:cubicBezTo>
                  <a:lnTo>
                    <a:pt x="46035" y="2953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46166F9-DC64-24A9-19CF-2B3D405FE053}"/>
                </a:ext>
              </a:extLst>
            </p:cNvPr>
            <p:cNvSpPr/>
            <p:nvPr/>
          </p:nvSpPr>
          <p:spPr>
            <a:xfrm>
              <a:off x="8862256" y="3848320"/>
              <a:ext cx="86126" cy="287726"/>
            </a:xfrm>
            <a:custGeom>
              <a:avLst/>
              <a:gdLst>
                <a:gd name="connsiteX0" fmla="*/ 1 w 40293"/>
                <a:gd name="connsiteY0" fmla="*/ 12625 h 134609"/>
                <a:gd name="connsiteX1" fmla="*/ 4418 w 40293"/>
                <a:gd name="connsiteY1" fmla="*/ 76009 h 134609"/>
                <a:gd name="connsiteX2" fmla="*/ 2513 w 40293"/>
                <a:gd name="connsiteY2" fmla="*/ 123894 h 134609"/>
                <a:gd name="connsiteX3" fmla="*/ 34032 w 40293"/>
                <a:gd name="connsiteY3" fmla="*/ 125972 h 134609"/>
                <a:gd name="connsiteX4" fmla="*/ 39574 w 40293"/>
                <a:gd name="connsiteY4" fmla="*/ 83456 h 134609"/>
                <a:gd name="connsiteX5" fmla="*/ 33685 w 40293"/>
                <a:gd name="connsiteY5" fmla="*/ 9248 h 134609"/>
                <a:gd name="connsiteX6" fmla="*/ 1 w 40293"/>
                <a:gd name="connsiteY6" fmla="*/ 12625 h 134609"/>
                <a:gd name="connsiteX7" fmla="*/ 1 w 40293"/>
                <a:gd name="connsiteY7" fmla="*/ 12625 h 1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93" h="134609">
                  <a:moveTo>
                    <a:pt x="1" y="12625"/>
                  </a:moveTo>
                  <a:cubicBezTo>
                    <a:pt x="434" y="33840"/>
                    <a:pt x="2772" y="54881"/>
                    <a:pt x="4418" y="76009"/>
                  </a:cubicBezTo>
                  <a:cubicBezTo>
                    <a:pt x="5630" y="91336"/>
                    <a:pt x="10566" y="109780"/>
                    <a:pt x="2513" y="123894"/>
                  </a:cubicBezTo>
                  <a:cubicBezTo>
                    <a:pt x="-6060" y="138874"/>
                    <a:pt x="27797" y="136796"/>
                    <a:pt x="34032" y="125972"/>
                  </a:cubicBezTo>
                  <a:cubicBezTo>
                    <a:pt x="41652" y="112810"/>
                    <a:pt x="40613" y="98090"/>
                    <a:pt x="39574" y="83456"/>
                  </a:cubicBezTo>
                  <a:cubicBezTo>
                    <a:pt x="37669" y="58691"/>
                    <a:pt x="34205" y="34099"/>
                    <a:pt x="33685" y="9248"/>
                  </a:cubicBezTo>
                  <a:cubicBezTo>
                    <a:pt x="33339" y="-6512"/>
                    <a:pt x="-258" y="69"/>
                    <a:pt x="1" y="12625"/>
                  </a:cubicBezTo>
                  <a:lnTo>
                    <a:pt x="1" y="1262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9F9D43A-EE6B-05C1-6B76-0404DE50B4DE}"/>
                </a:ext>
              </a:extLst>
            </p:cNvPr>
            <p:cNvSpPr/>
            <p:nvPr/>
          </p:nvSpPr>
          <p:spPr>
            <a:xfrm>
              <a:off x="8859043" y="3812284"/>
              <a:ext cx="149560" cy="255932"/>
            </a:xfrm>
            <a:custGeom>
              <a:avLst/>
              <a:gdLst>
                <a:gd name="connsiteX0" fmla="*/ 36313 w 69970"/>
                <a:gd name="connsiteY0" fmla="*/ 9914 h 119735"/>
                <a:gd name="connsiteX1" fmla="*/ 205 w 69970"/>
                <a:gd name="connsiteY1" fmla="*/ 113823 h 119735"/>
                <a:gd name="connsiteX2" fmla="*/ 33543 w 69970"/>
                <a:gd name="connsiteY2" fmla="*/ 109147 h 119735"/>
                <a:gd name="connsiteX3" fmla="*/ 69651 w 69970"/>
                <a:gd name="connsiteY3" fmla="*/ 5238 h 119735"/>
                <a:gd name="connsiteX4" fmla="*/ 36313 w 69970"/>
                <a:gd name="connsiteY4" fmla="*/ 9914 h 119735"/>
                <a:gd name="connsiteX5" fmla="*/ 36313 w 69970"/>
                <a:gd name="connsiteY5" fmla="*/ 9914 h 11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70" h="119735">
                  <a:moveTo>
                    <a:pt x="36313" y="9914"/>
                  </a:moveTo>
                  <a:cubicBezTo>
                    <a:pt x="21853" y="43684"/>
                    <a:pt x="10596" y="78580"/>
                    <a:pt x="205" y="113823"/>
                  </a:cubicBezTo>
                  <a:cubicBezTo>
                    <a:pt x="-2912" y="124387"/>
                    <a:pt x="30512" y="119538"/>
                    <a:pt x="33543" y="109147"/>
                  </a:cubicBezTo>
                  <a:cubicBezTo>
                    <a:pt x="43933" y="73904"/>
                    <a:pt x="55190" y="39008"/>
                    <a:pt x="69651" y="5238"/>
                  </a:cubicBezTo>
                  <a:cubicBezTo>
                    <a:pt x="73548" y="-3941"/>
                    <a:pt x="40643" y="-217"/>
                    <a:pt x="36313" y="9914"/>
                  </a:cubicBezTo>
                  <a:lnTo>
                    <a:pt x="36313" y="991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DDC1FC7-1DB8-3D0C-C326-EB5CEEB8303B}"/>
                </a:ext>
              </a:extLst>
            </p:cNvPr>
            <p:cNvSpPr/>
            <p:nvPr/>
          </p:nvSpPr>
          <p:spPr>
            <a:xfrm>
              <a:off x="9395767" y="5038693"/>
              <a:ext cx="99913" cy="43566"/>
            </a:xfrm>
            <a:custGeom>
              <a:avLst/>
              <a:gdLst>
                <a:gd name="connsiteX0" fmla="*/ 6626 w 46743"/>
                <a:gd name="connsiteY0" fmla="*/ 18564 h 20382"/>
                <a:gd name="connsiteX1" fmla="*/ 23338 w 46743"/>
                <a:gd name="connsiteY1" fmla="*/ 20382 h 20382"/>
                <a:gd name="connsiteX2" fmla="*/ 45419 w 46743"/>
                <a:gd name="connsiteY2" fmla="*/ 11290 h 20382"/>
                <a:gd name="connsiteX3" fmla="*/ 36414 w 46743"/>
                <a:gd name="connsiteY3" fmla="*/ 1679 h 20382"/>
                <a:gd name="connsiteX4" fmla="*/ 27148 w 46743"/>
                <a:gd name="connsiteY4" fmla="*/ 639 h 20382"/>
                <a:gd name="connsiteX5" fmla="*/ 3509 w 46743"/>
                <a:gd name="connsiteY5" fmla="*/ 6961 h 20382"/>
                <a:gd name="connsiteX6" fmla="*/ 132 w 46743"/>
                <a:gd name="connsiteY6" fmla="*/ 14061 h 20382"/>
                <a:gd name="connsiteX7" fmla="*/ 6626 w 46743"/>
                <a:gd name="connsiteY7" fmla="*/ 18564 h 20382"/>
                <a:gd name="connsiteX8" fmla="*/ 6626 w 46743"/>
                <a:gd name="connsiteY8" fmla="*/ 18564 h 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743" h="20382">
                  <a:moveTo>
                    <a:pt x="6626" y="18564"/>
                  </a:moveTo>
                  <a:cubicBezTo>
                    <a:pt x="11995" y="20122"/>
                    <a:pt x="17710" y="20382"/>
                    <a:pt x="23338" y="20382"/>
                  </a:cubicBezTo>
                  <a:cubicBezTo>
                    <a:pt x="30872" y="20382"/>
                    <a:pt x="40830" y="17871"/>
                    <a:pt x="45419" y="11290"/>
                  </a:cubicBezTo>
                  <a:cubicBezTo>
                    <a:pt x="50009" y="4796"/>
                    <a:pt x="41609" y="1679"/>
                    <a:pt x="36414" y="1679"/>
                  </a:cubicBezTo>
                  <a:cubicBezTo>
                    <a:pt x="32257" y="1679"/>
                    <a:pt x="31218" y="1765"/>
                    <a:pt x="27148" y="639"/>
                  </a:cubicBezTo>
                  <a:cubicBezTo>
                    <a:pt x="19788" y="-1525"/>
                    <a:pt x="9051" y="2112"/>
                    <a:pt x="3509" y="6961"/>
                  </a:cubicBezTo>
                  <a:cubicBezTo>
                    <a:pt x="1604" y="8606"/>
                    <a:pt x="-561" y="11290"/>
                    <a:pt x="132" y="14061"/>
                  </a:cubicBezTo>
                  <a:cubicBezTo>
                    <a:pt x="911" y="17092"/>
                    <a:pt x="4115" y="17871"/>
                    <a:pt x="6626" y="18564"/>
                  </a:cubicBezTo>
                  <a:lnTo>
                    <a:pt x="6626" y="185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05F61C1-E433-5047-DEFB-3849817F7138}"/>
                </a:ext>
              </a:extLst>
            </p:cNvPr>
            <p:cNvSpPr/>
            <p:nvPr/>
          </p:nvSpPr>
          <p:spPr>
            <a:xfrm>
              <a:off x="9422838" y="4951141"/>
              <a:ext cx="30517" cy="98929"/>
            </a:xfrm>
            <a:custGeom>
              <a:avLst/>
              <a:gdLst>
                <a:gd name="connsiteX0" fmla="*/ 23 w 14277"/>
                <a:gd name="connsiteY0" fmla="*/ 4105 h 46283"/>
                <a:gd name="connsiteX1" fmla="*/ 5738 w 14277"/>
                <a:gd name="connsiteY1" fmla="*/ 43764 h 46283"/>
                <a:gd name="connsiteX2" fmla="*/ 14137 w 14277"/>
                <a:gd name="connsiteY2" fmla="*/ 42984 h 46283"/>
                <a:gd name="connsiteX3" fmla="*/ 8336 w 14277"/>
                <a:gd name="connsiteY3" fmla="*/ 1854 h 46283"/>
                <a:gd name="connsiteX4" fmla="*/ 23 w 14277"/>
                <a:gd name="connsiteY4" fmla="*/ 4105 h 46283"/>
                <a:gd name="connsiteX5" fmla="*/ 23 w 14277"/>
                <a:gd name="connsiteY5" fmla="*/ 4105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7" h="46283">
                  <a:moveTo>
                    <a:pt x="23" y="4105"/>
                  </a:moveTo>
                  <a:cubicBezTo>
                    <a:pt x="1755" y="17353"/>
                    <a:pt x="6777" y="30255"/>
                    <a:pt x="5738" y="43764"/>
                  </a:cubicBezTo>
                  <a:cubicBezTo>
                    <a:pt x="5392" y="47833"/>
                    <a:pt x="13878" y="46535"/>
                    <a:pt x="14137" y="42984"/>
                  </a:cubicBezTo>
                  <a:cubicBezTo>
                    <a:pt x="15177" y="28957"/>
                    <a:pt x="10154" y="15622"/>
                    <a:pt x="8336" y="1854"/>
                  </a:cubicBezTo>
                  <a:cubicBezTo>
                    <a:pt x="7903" y="-1697"/>
                    <a:pt x="-496" y="295"/>
                    <a:pt x="23" y="4105"/>
                  </a:cubicBezTo>
                  <a:lnTo>
                    <a:pt x="23" y="410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726B806-35F9-4853-C54D-844E9B445854}"/>
                </a:ext>
              </a:extLst>
            </p:cNvPr>
            <p:cNvSpPr/>
            <p:nvPr/>
          </p:nvSpPr>
          <p:spPr>
            <a:xfrm>
              <a:off x="9413066" y="4958890"/>
              <a:ext cx="27937" cy="102570"/>
            </a:xfrm>
            <a:custGeom>
              <a:avLst/>
              <a:gdLst>
                <a:gd name="connsiteX0" fmla="*/ 1737 w 13070"/>
                <a:gd name="connsiteY0" fmla="*/ 2818 h 47986"/>
                <a:gd name="connsiteX1" fmla="*/ 4595 w 13070"/>
                <a:gd name="connsiteY1" fmla="*/ 46720 h 47986"/>
                <a:gd name="connsiteX2" fmla="*/ 12994 w 13070"/>
                <a:gd name="connsiteY2" fmla="*/ 44468 h 47986"/>
                <a:gd name="connsiteX3" fmla="*/ 10137 w 13070"/>
                <a:gd name="connsiteY3" fmla="*/ 1779 h 47986"/>
                <a:gd name="connsiteX4" fmla="*/ 1737 w 13070"/>
                <a:gd name="connsiteY4" fmla="*/ 2818 h 47986"/>
                <a:gd name="connsiteX5" fmla="*/ 1737 w 13070"/>
                <a:gd name="connsiteY5" fmla="*/ 2818 h 4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0" h="47986">
                  <a:moveTo>
                    <a:pt x="1737" y="2818"/>
                  </a:moveTo>
                  <a:cubicBezTo>
                    <a:pt x="-1033" y="17798"/>
                    <a:pt x="-774" y="32259"/>
                    <a:pt x="4595" y="46720"/>
                  </a:cubicBezTo>
                  <a:cubicBezTo>
                    <a:pt x="5634" y="49577"/>
                    <a:pt x="13947" y="47066"/>
                    <a:pt x="12994" y="44468"/>
                  </a:cubicBezTo>
                  <a:cubicBezTo>
                    <a:pt x="7799" y="30441"/>
                    <a:pt x="7366" y="16413"/>
                    <a:pt x="10137" y="1779"/>
                  </a:cubicBezTo>
                  <a:cubicBezTo>
                    <a:pt x="10656" y="-1338"/>
                    <a:pt x="2257" y="47"/>
                    <a:pt x="1737" y="2818"/>
                  </a:cubicBezTo>
                  <a:lnTo>
                    <a:pt x="1737" y="281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1F1809B-0066-082B-1FF0-B35530770688}"/>
                </a:ext>
              </a:extLst>
            </p:cNvPr>
            <p:cNvSpPr/>
            <p:nvPr/>
          </p:nvSpPr>
          <p:spPr>
            <a:xfrm>
              <a:off x="9780438" y="3828514"/>
              <a:ext cx="36750" cy="64956"/>
            </a:xfrm>
            <a:custGeom>
              <a:avLst/>
              <a:gdLst>
                <a:gd name="connsiteX0" fmla="*/ 451 w 17193"/>
                <a:gd name="connsiteY0" fmla="*/ 4659 h 30389"/>
                <a:gd name="connsiteX1" fmla="*/ 8763 w 17193"/>
                <a:gd name="connsiteY1" fmla="*/ 28558 h 30389"/>
                <a:gd name="connsiteX2" fmla="*/ 17163 w 17193"/>
                <a:gd name="connsiteY2" fmla="*/ 26306 h 30389"/>
                <a:gd name="connsiteX3" fmla="*/ 8157 w 17193"/>
                <a:gd name="connsiteY3" fmla="*/ 1108 h 30389"/>
                <a:gd name="connsiteX4" fmla="*/ 451 w 17193"/>
                <a:gd name="connsiteY4" fmla="*/ 4659 h 30389"/>
                <a:gd name="connsiteX5" fmla="*/ 451 w 17193"/>
                <a:gd name="connsiteY5" fmla="*/ 4659 h 3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93" h="30389">
                  <a:moveTo>
                    <a:pt x="451" y="4659"/>
                  </a:moveTo>
                  <a:cubicBezTo>
                    <a:pt x="5732" y="11673"/>
                    <a:pt x="7378" y="19985"/>
                    <a:pt x="8763" y="28558"/>
                  </a:cubicBezTo>
                  <a:cubicBezTo>
                    <a:pt x="9369" y="32108"/>
                    <a:pt x="17769" y="30030"/>
                    <a:pt x="17163" y="26306"/>
                  </a:cubicBezTo>
                  <a:cubicBezTo>
                    <a:pt x="15604" y="17301"/>
                    <a:pt x="13786" y="8555"/>
                    <a:pt x="8157" y="1108"/>
                  </a:cubicBezTo>
                  <a:cubicBezTo>
                    <a:pt x="6079" y="-1749"/>
                    <a:pt x="-1974" y="1455"/>
                    <a:pt x="451" y="4659"/>
                  </a:cubicBezTo>
                  <a:lnTo>
                    <a:pt x="451" y="465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B5D9D93-B6C9-0B5A-8723-DCB614DAC378}"/>
                </a:ext>
              </a:extLst>
            </p:cNvPr>
            <p:cNvSpPr/>
            <p:nvPr/>
          </p:nvSpPr>
          <p:spPr>
            <a:xfrm>
              <a:off x="9777884" y="3829155"/>
              <a:ext cx="45313" cy="69697"/>
            </a:xfrm>
            <a:custGeom>
              <a:avLst/>
              <a:gdLst>
                <a:gd name="connsiteX0" fmla="*/ 0 w 21199"/>
                <a:gd name="connsiteY0" fmla="*/ 6264 h 32607"/>
                <a:gd name="connsiteX1" fmla="*/ 4330 w 21199"/>
                <a:gd name="connsiteY1" fmla="*/ 30769 h 32607"/>
                <a:gd name="connsiteX2" fmla="*/ 21042 w 21199"/>
                <a:gd name="connsiteY2" fmla="*/ 26266 h 32607"/>
                <a:gd name="connsiteX3" fmla="*/ 16712 w 21199"/>
                <a:gd name="connsiteY3" fmla="*/ 1761 h 32607"/>
                <a:gd name="connsiteX4" fmla="*/ 0 w 21199"/>
                <a:gd name="connsiteY4" fmla="*/ 6264 h 32607"/>
                <a:gd name="connsiteX5" fmla="*/ 0 w 21199"/>
                <a:gd name="connsiteY5" fmla="*/ 6264 h 3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9" h="32607">
                  <a:moveTo>
                    <a:pt x="0" y="6264"/>
                  </a:moveTo>
                  <a:cubicBezTo>
                    <a:pt x="0" y="14749"/>
                    <a:pt x="87" y="23235"/>
                    <a:pt x="4330" y="30769"/>
                  </a:cubicBezTo>
                  <a:cubicBezTo>
                    <a:pt x="7014" y="35618"/>
                    <a:pt x="22947" y="29730"/>
                    <a:pt x="21042" y="26266"/>
                  </a:cubicBezTo>
                  <a:cubicBezTo>
                    <a:pt x="16799" y="18646"/>
                    <a:pt x="16712" y="10247"/>
                    <a:pt x="16712" y="1761"/>
                  </a:cubicBezTo>
                  <a:cubicBezTo>
                    <a:pt x="16799" y="-2049"/>
                    <a:pt x="0" y="722"/>
                    <a:pt x="0" y="6264"/>
                  </a:cubicBezTo>
                  <a:lnTo>
                    <a:pt x="0" y="62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9937BC1-3FA6-349A-076C-EAEA33CC412D}"/>
                </a:ext>
              </a:extLst>
            </p:cNvPr>
            <p:cNvSpPr/>
            <p:nvPr/>
          </p:nvSpPr>
          <p:spPr>
            <a:xfrm>
              <a:off x="9790217" y="3824290"/>
              <a:ext cx="100813" cy="486495"/>
            </a:xfrm>
            <a:custGeom>
              <a:avLst/>
              <a:gdLst>
                <a:gd name="connsiteX0" fmla="*/ 32 w 47164"/>
                <a:gd name="connsiteY0" fmla="*/ 7068 h 227601"/>
                <a:gd name="connsiteX1" fmla="*/ 19861 w 47164"/>
                <a:gd name="connsiteY1" fmla="*/ 131067 h 227601"/>
                <a:gd name="connsiteX2" fmla="*/ 24537 w 47164"/>
                <a:gd name="connsiteY2" fmla="*/ 225018 h 227601"/>
                <a:gd name="connsiteX3" fmla="*/ 39604 w 47164"/>
                <a:gd name="connsiteY3" fmla="*/ 224065 h 227601"/>
                <a:gd name="connsiteX4" fmla="*/ 47051 w 47164"/>
                <a:gd name="connsiteY4" fmla="*/ 211596 h 227601"/>
                <a:gd name="connsiteX5" fmla="*/ 30339 w 47164"/>
                <a:gd name="connsiteY5" fmla="*/ 213761 h 227601"/>
                <a:gd name="connsiteX6" fmla="*/ 26269 w 47164"/>
                <a:gd name="connsiteY6" fmla="*/ 221467 h 227601"/>
                <a:gd name="connsiteX7" fmla="*/ 41336 w 47164"/>
                <a:gd name="connsiteY7" fmla="*/ 220515 h 227601"/>
                <a:gd name="connsiteX8" fmla="*/ 36660 w 47164"/>
                <a:gd name="connsiteY8" fmla="*/ 126564 h 227601"/>
                <a:gd name="connsiteX9" fmla="*/ 16831 w 47164"/>
                <a:gd name="connsiteY9" fmla="*/ 2566 h 227601"/>
                <a:gd name="connsiteX10" fmla="*/ 32 w 47164"/>
                <a:gd name="connsiteY10" fmla="*/ 7068 h 227601"/>
                <a:gd name="connsiteX11" fmla="*/ 32 w 47164"/>
                <a:gd name="connsiteY11" fmla="*/ 7068 h 22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164" h="227601">
                  <a:moveTo>
                    <a:pt x="32" y="7068"/>
                  </a:moveTo>
                  <a:cubicBezTo>
                    <a:pt x="5920" y="48632"/>
                    <a:pt x="16744" y="89070"/>
                    <a:pt x="19861" y="131067"/>
                  </a:cubicBezTo>
                  <a:cubicBezTo>
                    <a:pt x="22113" y="161373"/>
                    <a:pt x="14493" y="196010"/>
                    <a:pt x="24537" y="225018"/>
                  </a:cubicBezTo>
                  <a:cubicBezTo>
                    <a:pt x="26269" y="230127"/>
                    <a:pt x="37093" y="226490"/>
                    <a:pt x="39604" y="224065"/>
                  </a:cubicBezTo>
                  <a:cubicBezTo>
                    <a:pt x="44886" y="218783"/>
                    <a:pt x="44886" y="219043"/>
                    <a:pt x="47051" y="211596"/>
                  </a:cubicBezTo>
                  <a:cubicBezTo>
                    <a:pt x="48696" y="205881"/>
                    <a:pt x="31984" y="208305"/>
                    <a:pt x="30339" y="213761"/>
                  </a:cubicBezTo>
                  <a:cubicBezTo>
                    <a:pt x="28954" y="216359"/>
                    <a:pt x="27568" y="218956"/>
                    <a:pt x="26269" y="221467"/>
                  </a:cubicBezTo>
                  <a:cubicBezTo>
                    <a:pt x="31292" y="221121"/>
                    <a:pt x="36314" y="220775"/>
                    <a:pt x="41336" y="220515"/>
                  </a:cubicBezTo>
                  <a:cubicBezTo>
                    <a:pt x="32071" y="193845"/>
                    <a:pt x="38392" y="155052"/>
                    <a:pt x="36660" y="126564"/>
                  </a:cubicBezTo>
                  <a:cubicBezTo>
                    <a:pt x="33976" y="84567"/>
                    <a:pt x="22719" y="44129"/>
                    <a:pt x="16831" y="2566"/>
                  </a:cubicBezTo>
                  <a:cubicBezTo>
                    <a:pt x="15965" y="-2803"/>
                    <a:pt x="-834" y="1007"/>
                    <a:pt x="32" y="7068"/>
                  </a:cubicBezTo>
                  <a:lnTo>
                    <a:pt x="32" y="706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92603D1-C139-32FB-3FDA-714A03D3F933}"/>
                </a:ext>
              </a:extLst>
            </p:cNvPr>
            <p:cNvSpPr/>
            <p:nvPr/>
          </p:nvSpPr>
          <p:spPr>
            <a:xfrm>
              <a:off x="9788595" y="3932710"/>
              <a:ext cx="87113" cy="458712"/>
            </a:xfrm>
            <a:custGeom>
              <a:avLst/>
              <a:gdLst>
                <a:gd name="connsiteX0" fmla="*/ 964 w 40755"/>
                <a:gd name="connsiteY0" fmla="*/ 4663 h 214603"/>
                <a:gd name="connsiteX1" fmla="*/ 10402 w 40755"/>
                <a:gd name="connsiteY1" fmla="*/ 54366 h 214603"/>
                <a:gd name="connsiteX2" fmla="*/ 21053 w 40755"/>
                <a:gd name="connsiteY2" fmla="*/ 130999 h 214603"/>
                <a:gd name="connsiteX3" fmla="*/ 37765 w 40755"/>
                <a:gd name="connsiteY3" fmla="*/ 126496 h 214603"/>
                <a:gd name="connsiteX4" fmla="*/ 30578 w 40755"/>
                <a:gd name="connsiteY4" fmla="*/ 39906 h 214603"/>
                <a:gd name="connsiteX5" fmla="*/ 13866 w 40755"/>
                <a:gd name="connsiteY5" fmla="*/ 44408 h 214603"/>
                <a:gd name="connsiteX6" fmla="*/ 23997 w 40755"/>
                <a:gd name="connsiteY6" fmla="*/ 213261 h 214603"/>
                <a:gd name="connsiteX7" fmla="*/ 40709 w 40755"/>
                <a:gd name="connsiteY7" fmla="*/ 208758 h 214603"/>
                <a:gd name="connsiteX8" fmla="*/ 30578 w 40755"/>
                <a:gd name="connsiteY8" fmla="*/ 39906 h 214603"/>
                <a:gd name="connsiteX9" fmla="*/ 13866 w 40755"/>
                <a:gd name="connsiteY9" fmla="*/ 44408 h 214603"/>
                <a:gd name="connsiteX10" fmla="*/ 21053 w 40755"/>
                <a:gd name="connsiteY10" fmla="*/ 130999 h 214603"/>
                <a:gd name="connsiteX11" fmla="*/ 37765 w 40755"/>
                <a:gd name="connsiteY11" fmla="*/ 126496 h 214603"/>
                <a:gd name="connsiteX12" fmla="*/ 30838 w 40755"/>
                <a:gd name="connsiteY12" fmla="*/ 59215 h 214603"/>
                <a:gd name="connsiteX13" fmla="*/ 17503 w 40755"/>
                <a:gd name="connsiteY13" fmla="*/ 1719 h 214603"/>
                <a:gd name="connsiteX14" fmla="*/ 964 w 40755"/>
                <a:gd name="connsiteY14" fmla="*/ 4663 h 214603"/>
                <a:gd name="connsiteX15" fmla="*/ 964 w 40755"/>
                <a:gd name="connsiteY15" fmla="*/ 4663 h 21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755" h="214603">
                  <a:moveTo>
                    <a:pt x="964" y="4663"/>
                  </a:moveTo>
                  <a:cubicBezTo>
                    <a:pt x="-2413" y="22674"/>
                    <a:pt x="3648" y="37568"/>
                    <a:pt x="10402" y="54366"/>
                  </a:cubicBezTo>
                  <a:cubicBezTo>
                    <a:pt x="20447" y="79305"/>
                    <a:pt x="16117" y="104935"/>
                    <a:pt x="21053" y="130999"/>
                  </a:cubicBezTo>
                  <a:cubicBezTo>
                    <a:pt x="21659" y="134376"/>
                    <a:pt x="37505" y="130480"/>
                    <a:pt x="37765" y="126496"/>
                  </a:cubicBezTo>
                  <a:cubicBezTo>
                    <a:pt x="39930" y="97056"/>
                    <a:pt x="33262" y="69087"/>
                    <a:pt x="30578" y="39906"/>
                  </a:cubicBezTo>
                  <a:cubicBezTo>
                    <a:pt x="30318" y="36961"/>
                    <a:pt x="13779" y="40079"/>
                    <a:pt x="13866" y="44408"/>
                  </a:cubicBezTo>
                  <a:cubicBezTo>
                    <a:pt x="14385" y="98528"/>
                    <a:pt x="7372" y="161046"/>
                    <a:pt x="23997" y="213261"/>
                  </a:cubicBezTo>
                  <a:cubicBezTo>
                    <a:pt x="25123" y="216984"/>
                    <a:pt x="41748" y="212135"/>
                    <a:pt x="40709" y="208758"/>
                  </a:cubicBezTo>
                  <a:cubicBezTo>
                    <a:pt x="24170" y="156543"/>
                    <a:pt x="31098" y="94025"/>
                    <a:pt x="30578" y="39906"/>
                  </a:cubicBezTo>
                  <a:cubicBezTo>
                    <a:pt x="25036" y="41378"/>
                    <a:pt x="19408" y="42936"/>
                    <a:pt x="13866" y="44408"/>
                  </a:cubicBezTo>
                  <a:cubicBezTo>
                    <a:pt x="16550" y="73590"/>
                    <a:pt x="23218" y="101558"/>
                    <a:pt x="21053" y="130999"/>
                  </a:cubicBezTo>
                  <a:cubicBezTo>
                    <a:pt x="26595" y="129527"/>
                    <a:pt x="32223" y="128055"/>
                    <a:pt x="37765" y="126496"/>
                  </a:cubicBezTo>
                  <a:cubicBezTo>
                    <a:pt x="33609" y="104243"/>
                    <a:pt x="37765" y="80690"/>
                    <a:pt x="30838" y="59215"/>
                  </a:cubicBezTo>
                  <a:cubicBezTo>
                    <a:pt x="24517" y="39646"/>
                    <a:pt x="13433" y="23367"/>
                    <a:pt x="17503" y="1719"/>
                  </a:cubicBezTo>
                  <a:cubicBezTo>
                    <a:pt x="18109" y="-1918"/>
                    <a:pt x="1656" y="767"/>
                    <a:pt x="964" y="4663"/>
                  </a:cubicBezTo>
                  <a:lnTo>
                    <a:pt x="964" y="466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C32595C-E1A6-C6A2-2E19-B02B45A141C6}"/>
                </a:ext>
              </a:extLst>
            </p:cNvPr>
            <p:cNvSpPr/>
            <p:nvPr/>
          </p:nvSpPr>
          <p:spPr>
            <a:xfrm>
              <a:off x="9818015" y="3978921"/>
              <a:ext cx="81037" cy="400153"/>
            </a:xfrm>
            <a:custGeom>
              <a:avLst/>
              <a:gdLst>
                <a:gd name="connsiteX0" fmla="*/ 2873 w 37912"/>
                <a:gd name="connsiteY0" fmla="*/ 5471 h 187207"/>
                <a:gd name="connsiteX1" fmla="*/ 13005 w 37912"/>
                <a:gd name="connsiteY1" fmla="*/ 185840 h 187207"/>
                <a:gd name="connsiteX2" fmla="*/ 29630 w 37912"/>
                <a:gd name="connsiteY2" fmla="*/ 182030 h 187207"/>
                <a:gd name="connsiteX3" fmla="*/ 16728 w 37912"/>
                <a:gd name="connsiteY3" fmla="*/ 15342 h 187207"/>
                <a:gd name="connsiteX4" fmla="*/ 16 w 37912"/>
                <a:gd name="connsiteY4" fmla="*/ 19845 h 187207"/>
                <a:gd name="connsiteX5" fmla="*/ 13091 w 37912"/>
                <a:gd name="connsiteY5" fmla="*/ 185060 h 187207"/>
                <a:gd name="connsiteX6" fmla="*/ 29717 w 37912"/>
                <a:gd name="connsiteY6" fmla="*/ 181250 h 187207"/>
                <a:gd name="connsiteX7" fmla="*/ 19585 w 37912"/>
                <a:gd name="connsiteY7" fmla="*/ 882 h 187207"/>
                <a:gd name="connsiteX8" fmla="*/ 2873 w 37912"/>
                <a:gd name="connsiteY8" fmla="*/ 5471 h 187207"/>
                <a:gd name="connsiteX9" fmla="*/ 2873 w 37912"/>
                <a:gd name="connsiteY9" fmla="*/ 5471 h 18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912" h="187207">
                  <a:moveTo>
                    <a:pt x="2873" y="5471"/>
                  </a:moveTo>
                  <a:cubicBezTo>
                    <a:pt x="2873" y="63487"/>
                    <a:pt x="-6565" y="130422"/>
                    <a:pt x="13005" y="185840"/>
                  </a:cubicBezTo>
                  <a:cubicBezTo>
                    <a:pt x="14303" y="189563"/>
                    <a:pt x="28331" y="184801"/>
                    <a:pt x="29630" y="182030"/>
                  </a:cubicBezTo>
                  <a:cubicBezTo>
                    <a:pt x="51451" y="135098"/>
                    <a:pt x="24088" y="62967"/>
                    <a:pt x="16728" y="15342"/>
                  </a:cubicBezTo>
                  <a:cubicBezTo>
                    <a:pt x="16295" y="12311"/>
                    <a:pt x="-590" y="15862"/>
                    <a:pt x="16" y="19845"/>
                  </a:cubicBezTo>
                  <a:cubicBezTo>
                    <a:pt x="7116" y="66517"/>
                    <a:pt x="34479" y="139254"/>
                    <a:pt x="13091" y="185060"/>
                  </a:cubicBezTo>
                  <a:cubicBezTo>
                    <a:pt x="18633" y="183762"/>
                    <a:pt x="24175" y="182549"/>
                    <a:pt x="29717" y="181250"/>
                  </a:cubicBezTo>
                  <a:cubicBezTo>
                    <a:pt x="10234" y="125832"/>
                    <a:pt x="19585" y="58811"/>
                    <a:pt x="19585" y="882"/>
                  </a:cubicBezTo>
                  <a:cubicBezTo>
                    <a:pt x="19672" y="-1370"/>
                    <a:pt x="2873" y="882"/>
                    <a:pt x="2873" y="5471"/>
                  </a:cubicBezTo>
                  <a:lnTo>
                    <a:pt x="2873" y="547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2E9C784-CBE1-7A17-8475-DAAB30F5E248}"/>
                </a:ext>
              </a:extLst>
            </p:cNvPr>
            <p:cNvSpPr/>
            <p:nvPr/>
          </p:nvSpPr>
          <p:spPr>
            <a:xfrm>
              <a:off x="9845414" y="4390937"/>
              <a:ext cx="55216" cy="87847"/>
            </a:xfrm>
            <a:custGeom>
              <a:avLst/>
              <a:gdLst>
                <a:gd name="connsiteX0" fmla="*/ 965 w 25832"/>
                <a:gd name="connsiteY0" fmla="*/ 4512 h 41098"/>
                <a:gd name="connsiteX1" fmla="*/ 17417 w 25832"/>
                <a:gd name="connsiteY1" fmla="*/ 39582 h 41098"/>
                <a:gd name="connsiteX2" fmla="*/ 25817 w 25832"/>
                <a:gd name="connsiteY2" fmla="*/ 37330 h 41098"/>
                <a:gd name="connsiteX3" fmla="*/ 7633 w 25832"/>
                <a:gd name="connsiteY3" fmla="*/ 269 h 41098"/>
                <a:gd name="connsiteX4" fmla="*/ 965 w 25832"/>
                <a:gd name="connsiteY4" fmla="*/ 4512 h 41098"/>
                <a:gd name="connsiteX5" fmla="*/ 965 w 25832"/>
                <a:gd name="connsiteY5" fmla="*/ 4512 h 4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32" h="41098">
                  <a:moveTo>
                    <a:pt x="965" y="4512"/>
                  </a:moveTo>
                  <a:cubicBezTo>
                    <a:pt x="12395" y="10227"/>
                    <a:pt x="15859" y="28152"/>
                    <a:pt x="17417" y="39582"/>
                  </a:cubicBezTo>
                  <a:cubicBezTo>
                    <a:pt x="17850" y="42612"/>
                    <a:pt x="26250" y="40707"/>
                    <a:pt x="25817" y="37330"/>
                  </a:cubicBezTo>
                  <a:cubicBezTo>
                    <a:pt x="24085" y="24861"/>
                    <a:pt x="20015" y="6504"/>
                    <a:pt x="7633" y="269"/>
                  </a:cubicBezTo>
                  <a:cubicBezTo>
                    <a:pt x="4948" y="-1030"/>
                    <a:pt x="-2672" y="2694"/>
                    <a:pt x="965" y="4512"/>
                  </a:cubicBezTo>
                  <a:lnTo>
                    <a:pt x="965" y="4512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0A16C20-3319-613D-A007-6A5E8C064566}"/>
                </a:ext>
              </a:extLst>
            </p:cNvPr>
            <p:cNvSpPr/>
            <p:nvPr/>
          </p:nvSpPr>
          <p:spPr>
            <a:xfrm>
              <a:off x="9867075" y="4327699"/>
              <a:ext cx="33336" cy="130543"/>
            </a:xfrm>
            <a:custGeom>
              <a:avLst/>
              <a:gdLst>
                <a:gd name="connsiteX0" fmla="*/ 10 w 15596"/>
                <a:gd name="connsiteY0" fmla="*/ 2839 h 61073"/>
                <a:gd name="connsiteX1" fmla="*/ 7197 w 15596"/>
                <a:gd name="connsiteY1" fmla="*/ 60595 h 61073"/>
                <a:gd name="connsiteX2" fmla="*/ 15597 w 15596"/>
                <a:gd name="connsiteY2" fmla="*/ 58343 h 61073"/>
                <a:gd name="connsiteX3" fmla="*/ 8410 w 15596"/>
                <a:gd name="connsiteY3" fmla="*/ 587 h 61073"/>
                <a:gd name="connsiteX4" fmla="*/ 10 w 15596"/>
                <a:gd name="connsiteY4" fmla="*/ 2839 h 61073"/>
                <a:gd name="connsiteX5" fmla="*/ 10 w 15596"/>
                <a:gd name="connsiteY5" fmla="*/ 2839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96" h="61073">
                  <a:moveTo>
                    <a:pt x="10" y="2839"/>
                  </a:moveTo>
                  <a:cubicBezTo>
                    <a:pt x="3041" y="22062"/>
                    <a:pt x="6937" y="41025"/>
                    <a:pt x="7197" y="60595"/>
                  </a:cubicBezTo>
                  <a:cubicBezTo>
                    <a:pt x="7197" y="61807"/>
                    <a:pt x="15597" y="60595"/>
                    <a:pt x="15597" y="58343"/>
                  </a:cubicBezTo>
                  <a:cubicBezTo>
                    <a:pt x="15337" y="38860"/>
                    <a:pt x="11440" y="19811"/>
                    <a:pt x="8410" y="587"/>
                  </a:cubicBezTo>
                  <a:cubicBezTo>
                    <a:pt x="8150" y="-971"/>
                    <a:pt x="-336" y="847"/>
                    <a:pt x="10" y="2839"/>
                  </a:cubicBezTo>
                  <a:lnTo>
                    <a:pt x="10" y="283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F841A84-4979-9BC9-4E3A-9E1EB9306574}"/>
                </a:ext>
              </a:extLst>
            </p:cNvPr>
            <p:cNvSpPr/>
            <p:nvPr/>
          </p:nvSpPr>
          <p:spPr>
            <a:xfrm>
              <a:off x="9845442" y="4327625"/>
              <a:ext cx="38962" cy="97115"/>
            </a:xfrm>
            <a:custGeom>
              <a:avLst/>
              <a:gdLst>
                <a:gd name="connsiteX0" fmla="*/ 0 w 18228"/>
                <a:gd name="connsiteY0" fmla="*/ 10060 h 45434"/>
                <a:gd name="connsiteX1" fmla="*/ 8659 w 18228"/>
                <a:gd name="connsiteY1" fmla="*/ 44697 h 45434"/>
                <a:gd name="connsiteX2" fmla="*/ 16972 w 18228"/>
                <a:gd name="connsiteY2" fmla="*/ 42878 h 45434"/>
                <a:gd name="connsiteX3" fmla="*/ 17058 w 18228"/>
                <a:gd name="connsiteY3" fmla="*/ 622 h 45434"/>
                <a:gd name="connsiteX4" fmla="*/ 8659 w 18228"/>
                <a:gd name="connsiteY4" fmla="*/ 2873 h 45434"/>
                <a:gd name="connsiteX5" fmla="*/ 8746 w 18228"/>
                <a:gd name="connsiteY5" fmla="*/ 44350 h 45434"/>
                <a:gd name="connsiteX6" fmla="*/ 17058 w 18228"/>
                <a:gd name="connsiteY6" fmla="*/ 42532 h 45434"/>
                <a:gd name="connsiteX7" fmla="*/ 8399 w 18228"/>
                <a:gd name="connsiteY7" fmla="*/ 7895 h 45434"/>
                <a:gd name="connsiteX8" fmla="*/ 0 w 18228"/>
                <a:gd name="connsiteY8" fmla="*/ 10060 h 45434"/>
                <a:gd name="connsiteX9" fmla="*/ 0 w 18228"/>
                <a:gd name="connsiteY9" fmla="*/ 10060 h 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28" h="45434">
                  <a:moveTo>
                    <a:pt x="0" y="10060"/>
                  </a:moveTo>
                  <a:cubicBezTo>
                    <a:pt x="346" y="21923"/>
                    <a:pt x="3637" y="34046"/>
                    <a:pt x="8659" y="44697"/>
                  </a:cubicBezTo>
                  <a:cubicBezTo>
                    <a:pt x="9525" y="46515"/>
                    <a:pt x="16626" y="44610"/>
                    <a:pt x="16972" y="42878"/>
                  </a:cubicBezTo>
                  <a:cubicBezTo>
                    <a:pt x="19656" y="28850"/>
                    <a:pt x="17232" y="14736"/>
                    <a:pt x="17058" y="622"/>
                  </a:cubicBezTo>
                  <a:cubicBezTo>
                    <a:pt x="17058" y="-850"/>
                    <a:pt x="8659" y="448"/>
                    <a:pt x="8659" y="2873"/>
                  </a:cubicBezTo>
                  <a:cubicBezTo>
                    <a:pt x="8832" y="16728"/>
                    <a:pt x="11343" y="30582"/>
                    <a:pt x="8746" y="44350"/>
                  </a:cubicBezTo>
                  <a:cubicBezTo>
                    <a:pt x="11517" y="43744"/>
                    <a:pt x="14287" y="43138"/>
                    <a:pt x="17058" y="42532"/>
                  </a:cubicBezTo>
                  <a:cubicBezTo>
                    <a:pt x="12036" y="31881"/>
                    <a:pt x="8746" y="19758"/>
                    <a:pt x="8399" y="7895"/>
                  </a:cubicBezTo>
                  <a:cubicBezTo>
                    <a:pt x="8399" y="6337"/>
                    <a:pt x="0" y="7636"/>
                    <a:pt x="0" y="10060"/>
                  </a:cubicBezTo>
                  <a:lnTo>
                    <a:pt x="0" y="1006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9456E20-9B24-37EB-232E-1202C3752291}"/>
                </a:ext>
              </a:extLst>
            </p:cNvPr>
            <p:cNvSpPr/>
            <p:nvPr/>
          </p:nvSpPr>
          <p:spPr>
            <a:xfrm>
              <a:off x="9873205" y="4319607"/>
              <a:ext cx="82738" cy="917952"/>
            </a:xfrm>
            <a:custGeom>
              <a:avLst/>
              <a:gdLst>
                <a:gd name="connsiteX0" fmla="*/ 0 w 38708"/>
                <a:gd name="connsiteY0" fmla="*/ 3074 h 429453"/>
                <a:gd name="connsiteX1" fmla="*/ 10737 w 38708"/>
                <a:gd name="connsiteY1" fmla="*/ 102480 h 429453"/>
                <a:gd name="connsiteX2" fmla="*/ 19137 w 38708"/>
                <a:gd name="connsiteY2" fmla="*/ 208381 h 429453"/>
                <a:gd name="connsiteX3" fmla="*/ 30307 w 38708"/>
                <a:gd name="connsiteY3" fmla="*/ 427975 h 429453"/>
                <a:gd name="connsiteX4" fmla="*/ 38706 w 38708"/>
                <a:gd name="connsiteY4" fmla="*/ 425724 h 429453"/>
                <a:gd name="connsiteX5" fmla="*/ 28575 w 38708"/>
                <a:gd name="connsiteY5" fmla="*/ 213750 h 429453"/>
                <a:gd name="connsiteX6" fmla="*/ 21648 w 38708"/>
                <a:gd name="connsiteY6" fmla="*/ 115469 h 429453"/>
                <a:gd name="connsiteX7" fmla="*/ 11603 w 38708"/>
                <a:gd name="connsiteY7" fmla="*/ 62735 h 429453"/>
                <a:gd name="connsiteX8" fmla="*/ 8399 w 38708"/>
                <a:gd name="connsiteY8" fmla="*/ 2121 h 429453"/>
                <a:gd name="connsiteX9" fmla="*/ 0 w 38708"/>
                <a:gd name="connsiteY9" fmla="*/ 3074 h 429453"/>
                <a:gd name="connsiteX10" fmla="*/ 0 w 38708"/>
                <a:gd name="connsiteY10" fmla="*/ 3074 h 42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08" h="429453">
                  <a:moveTo>
                    <a:pt x="0" y="3074"/>
                  </a:moveTo>
                  <a:cubicBezTo>
                    <a:pt x="173" y="36671"/>
                    <a:pt x="2165" y="69836"/>
                    <a:pt x="10737" y="102480"/>
                  </a:cubicBezTo>
                  <a:cubicBezTo>
                    <a:pt x="19570" y="135991"/>
                    <a:pt x="14547" y="174004"/>
                    <a:pt x="19137" y="208381"/>
                  </a:cubicBezTo>
                  <a:cubicBezTo>
                    <a:pt x="29008" y="281637"/>
                    <a:pt x="26583" y="354460"/>
                    <a:pt x="30307" y="427975"/>
                  </a:cubicBezTo>
                  <a:cubicBezTo>
                    <a:pt x="30480" y="430920"/>
                    <a:pt x="38880" y="429101"/>
                    <a:pt x="38706" y="425724"/>
                  </a:cubicBezTo>
                  <a:cubicBezTo>
                    <a:pt x="35156" y="354806"/>
                    <a:pt x="38446" y="284321"/>
                    <a:pt x="28575" y="213750"/>
                  </a:cubicBezTo>
                  <a:cubicBezTo>
                    <a:pt x="23986" y="180932"/>
                    <a:pt x="24505" y="148287"/>
                    <a:pt x="21648" y="115469"/>
                  </a:cubicBezTo>
                  <a:cubicBezTo>
                    <a:pt x="20089" y="97718"/>
                    <a:pt x="14114" y="80400"/>
                    <a:pt x="11603" y="62735"/>
                  </a:cubicBezTo>
                  <a:cubicBezTo>
                    <a:pt x="8832" y="42733"/>
                    <a:pt x="8486" y="22297"/>
                    <a:pt x="8399" y="2121"/>
                  </a:cubicBezTo>
                  <a:cubicBezTo>
                    <a:pt x="8399" y="-1602"/>
                    <a:pt x="0" y="130"/>
                    <a:pt x="0" y="3074"/>
                  </a:cubicBezTo>
                  <a:lnTo>
                    <a:pt x="0" y="307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4733716-0368-C9AA-AE28-822FF9458DB1}"/>
                </a:ext>
              </a:extLst>
            </p:cNvPr>
            <p:cNvSpPr/>
            <p:nvPr/>
          </p:nvSpPr>
          <p:spPr>
            <a:xfrm>
              <a:off x="9910220" y="4555740"/>
              <a:ext cx="141626" cy="745262"/>
            </a:xfrm>
            <a:custGeom>
              <a:avLst/>
              <a:gdLst>
                <a:gd name="connsiteX0" fmla="*/ 1 w 66258"/>
                <a:gd name="connsiteY0" fmla="*/ 2919 h 348662"/>
                <a:gd name="connsiteX1" fmla="*/ 21302 w 66258"/>
                <a:gd name="connsiteY1" fmla="*/ 87172 h 348662"/>
                <a:gd name="connsiteX2" fmla="*/ 37148 w 66258"/>
                <a:gd name="connsiteY2" fmla="*/ 181210 h 348662"/>
                <a:gd name="connsiteX3" fmla="*/ 53427 w 66258"/>
                <a:gd name="connsiteY3" fmla="*/ 275161 h 348662"/>
                <a:gd name="connsiteX4" fmla="*/ 57670 w 66258"/>
                <a:gd name="connsiteY4" fmla="*/ 314300 h 348662"/>
                <a:gd name="connsiteX5" fmla="*/ 57843 w 66258"/>
                <a:gd name="connsiteY5" fmla="*/ 347897 h 348662"/>
                <a:gd name="connsiteX6" fmla="*/ 66243 w 66258"/>
                <a:gd name="connsiteY6" fmla="*/ 345646 h 348662"/>
                <a:gd name="connsiteX7" fmla="*/ 66070 w 66258"/>
                <a:gd name="connsiteY7" fmla="*/ 312049 h 348662"/>
                <a:gd name="connsiteX8" fmla="*/ 61913 w 66258"/>
                <a:gd name="connsiteY8" fmla="*/ 272910 h 348662"/>
                <a:gd name="connsiteX9" fmla="*/ 45634 w 66258"/>
                <a:gd name="connsiteY9" fmla="*/ 178958 h 348662"/>
                <a:gd name="connsiteX10" fmla="*/ 29788 w 66258"/>
                <a:gd name="connsiteY10" fmla="*/ 84921 h 348662"/>
                <a:gd name="connsiteX11" fmla="*/ 8487 w 66258"/>
                <a:gd name="connsiteY11" fmla="*/ 754 h 348662"/>
                <a:gd name="connsiteX12" fmla="*/ 1 w 66258"/>
                <a:gd name="connsiteY12" fmla="*/ 2919 h 348662"/>
                <a:gd name="connsiteX13" fmla="*/ 1 w 66258"/>
                <a:gd name="connsiteY13" fmla="*/ 2919 h 34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58" h="348662">
                  <a:moveTo>
                    <a:pt x="1" y="2919"/>
                  </a:moveTo>
                  <a:cubicBezTo>
                    <a:pt x="1126" y="32360"/>
                    <a:pt x="12903" y="59290"/>
                    <a:pt x="21302" y="87172"/>
                  </a:cubicBezTo>
                  <a:cubicBezTo>
                    <a:pt x="30567" y="117825"/>
                    <a:pt x="32992" y="149691"/>
                    <a:pt x="37148" y="181210"/>
                  </a:cubicBezTo>
                  <a:cubicBezTo>
                    <a:pt x="41391" y="212989"/>
                    <a:pt x="46587" y="243815"/>
                    <a:pt x="53427" y="275161"/>
                  </a:cubicBezTo>
                  <a:cubicBezTo>
                    <a:pt x="56198" y="288063"/>
                    <a:pt x="58017" y="301052"/>
                    <a:pt x="57670" y="314300"/>
                  </a:cubicBezTo>
                  <a:cubicBezTo>
                    <a:pt x="57324" y="325643"/>
                    <a:pt x="55419" y="336727"/>
                    <a:pt x="57843" y="347897"/>
                  </a:cubicBezTo>
                  <a:cubicBezTo>
                    <a:pt x="58276" y="349802"/>
                    <a:pt x="66676" y="347811"/>
                    <a:pt x="66243" y="345646"/>
                  </a:cubicBezTo>
                  <a:cubicBezTo>
                    <a:pt x="63905" y="334562"/>
                    <a:pt x="65377" y="323219"/>
                    <a:pt x="66070" y="312049"/>
                  </a:cubicBezTo>
                  <a:cubicBezTo>
                    <a:pt x="66849" y="298887"/>
                    <a:pt x="64424" y="285812"/>
                    <a:pt x="61913" y="272910"/>
                  </a:cubicBezTo>
                  <a:cubicBezTo>
                    <a:pt x="55679" y="241564"/>
                    <a:pt x="49790" y="210737"/>
                    <a:pt x="45634" y="178958"/>
                  </a:cubicBezTo>
                  <a:cubicBezTo>
                    <a:pt x="41564" y="147180"/>
                    <a:pt x="38101" y="115920"/>
                    <a:pt x="29788" y="84921"/>
                  </a:cubicBezTo>
                  <a:cubicBezTo>
                    <a:pt x="22168" y="56605"/>
                    <a:pt x="9612" y="30455"/>
                    <a:pt x="8487" y="754"/>
                  </a:cubicBezTo>
                  <a:cubicBezTo>
                    <a:pt x="8314" y="-977"/>
                    <a:pt x="-86" y="495"/>
                    <a:pt x="1" y="2919"/>
                  </a:cubicBezTo>
                  <a:lnTo>
                    <a:pt x="1" y="291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EAD64A2-7AA2-C394-60BF-3202C7FF8DBC}"/>
                </a:ext>
              </a:extLst>
            </p:cNvPr>
            <p:cNvSpPr/>
            <p:nvPr/>
          </p:nvSpPr>
          <p:spPr>
            <a:xfrm>
              <a:off x="8849219" y="4609357"/>
              <a:ext cx="1336201" cy="2376524"/>
            </a:xfrm>
            <a:custGeom>
              <a:avLst/>
              <a:gdLst>
                <a:gd name="connsiteX0" fmla="*/ 599248 w 625126"/>
                <a:gd name="connsiteY0" fmla="*/ 813264 h 1111829"/>
                <a:gd name="connsiteX1" fmla="*/ 589030 w 625126"/>
                <a:gd name="connsiteY1" fmla="*/ 693769 h 1111829"/>
                <a:gd name="connsiteX2" fmla="*/ 563053 w 625126"/>
                <a:gd name="connsiteY2" fmla="*/ 299347 h 1111829"/>
                <a:gd name="connsiteX3" fmla="*/ 553701 w 625126"/>
                <a:gd name="connsiteY3" fmla="*/ 295710 h 1111829"/>
                <a:gd name="connsiteX4" fmla="*/ 546514 w 625126"/>
                <a:gd name="connsiteY4" fmla="*/ 241244 h 1111829"/>
                <a:gd name="connsiteX5" fmla="*/ 543483 w 625126"/>
                <a:gd name="connsiteY5" fmla="*/ 205136 h 1111829"/>
                <a:gd name="connsiteX6" fmla="*/ 542617 w 625126"/>
                <a:gd name="connsiteY6" fmla="*/ 198815 h 1111829"/>
                <a:gd name="connsiteX7" fmla="*/ 542358 w 625126"/>
                <a:gd name="connsiteY7" fmla="*/ 174050 h 1111829"/>
                <a:gd name="connsiteX8" fmla="*/ 539414 w 625126"/>
                <a:gd name="connsiteY8" fmla="*/ 171452 h 1111829"/>
                <a:gd name="connsiteX9" fmla="*/ 536470 w 625126"/>
                <a:gd name="connsiteY9" fmla="*/ 141232 h 1111829"/>
                <a:gd name="connsiteX10" fmla="*/ 529369 w 625126"/>
                <a:gd name="connsiteY10" fmla="*/ 73778 h 1111829"/>
                <a:gd name="connsiteX11" fmla="*/ 522615 w 625126"/>
                <a:gd name="connsiteY11" fmla="*/ 73085 h 1111829"/>
                <a:gd name="connsiteX12" fmla="*/ 523654 w 625126"/>
                <a:gd name="connsiteY12" fmla="*/ 44250 h 1111829"/>
                <a:gd name="connsiteX13" fmla="*/ 516727 w 625126"/>
                <a:gd name="connsiteY13" fmla="*/ 42778 h 1111829"/>
                <a:gd name="connsiteX14" fmla="*/ 516380 w 625126"/>
                <a:gd name="connsiteY14" fmla="*/ 40527 h 1111829"/>
                <a:gd name="connsiteX15" fmla="*/ 511185 w 625126"/>
                <a:gd name="connsiteY15" fmla="*/ 39055 h 1111829"/>
                <a:gd name="connsiteX16" fmla="*/ 509107 w 625126"/>
                <a:gd name="connsiteY16" fmla="*/ 18879 h 1111829"/>
                <a:gd name="connsiteX17" fmla="*/ 500707 w 625126"/>
                <a:gd name="connsiteY17" fmla="*/ 21130 h 1111829"/>
                <a:gd name="connsiteX18" fmla="*/ 503132 w 625126"/>
                <a:gd name="connsiteY18" fmla="*/ 53256 h 1111829"/>
                <a:gd name="connsiteX19" fmla="*/ 502353 w 625126"/>
                <a:gd name="connsiteY19" fmla="*/ 71873 h 1111829"/>
                <a:gd name="connsiteX20" fmla="*/ 503305 w 625126"/>
                <a:gd name="connsiteY20" fmla="*/ 80359 h 1111829"/>
                <a:gd name="connsiteX21" fmla="*/ 503565 w 625126"/>
                <a:gd name="connsiteY21" fmla="*/ 89624 h 1111829"/>
                <a:gd name="connsiteX22" fmla="*/ 504604 w 625126"/>
                <a:gd name="connsiteY22" fmla="*/ 91615 h 1111829"/>
                <a:gd name="connsiteX23" fmla="*/ 508934 w 625126"/>
                <a:gd name="connsiteY23" fmla="*/ 132746 h 1111829"/>
                <a:gd name="connsiteX24" fmla="*/ 513523 w 625126"/>
                <a:gd name="connsiteY24" fmla="*/ 263585 h 1111829"/>
                <a:gd name="connsiteX25" fmla="*/ 512657 w 625126"/>
                <a:gd name="connsiteY25" fmla="*/ 275015 h 1111829"/>
                <a:gd name="connsiteX26" fmla="*/ 478367 w 625126"/>
                <a:gd name="connsiteY26" fmla="*/ 297182 h 1111829"/>
                <a:gd name="connsiteX27" fmla="*/ 474297 w 625126"/>
                <a:gd name="connsiteY27" fmla="*/ 380916 h 1111829"/>
                <a:gd name="connsiteX28" fmla="*/ 413077 w 625126"/>
                <a:gd name="connsiteY28" fmla="*/ 386284 h 1111829"/>
                <a:gd name="connsiteX29" fmla="*/ 396539 w 625126"/>
                <a:gd name="connsiteY29" fmla="*/ 408538 h 1111829"/>
                <a:gd name="connsiteX30" fmla="*/ 365106 w 625126"/>
                <a:gd name="connsiteY30" fmla="*/ 429320 h 1111829"/>
                <a:gd name="connsiteX31" fmla="*/ 341727 w 625126"/>
                <a:gd name="connsiteY31" fmla="*/ 411396 h 1111829"/>
                <a:gd name="connsiteX32" fmla="*/ 325794 w 625126"/>
                <a:gd name="connsiteY32" fmla="*/ 396502 h 1111829"/>
                <a:gd name="connsiteX33" fmla="*/ 290292 w 625126"/>
                <a:gd name="connsiteY33" fmla="*/ 394078 h 1111829"/>
                <a:gd name="connsiteX34" fmla="*/ 261630 w 625126"/>
                <a:gd name="connsiteY34" fmla="*/ 403689 h 1111829"/>
                <a:gd name="connsiteX35" fmla="*/ 213832 w 625126"/>
                <a:gd name="connsiteY35" fmla="*/ 441703 h 1111829"/>
                <a:gd name="connsiteX36" fmla="*/ 199718 w 625126"/>
                <a:gd name="connsiteY36" fmla="*/ 440663 h 1111829"/>
                <a:gd name="connsiteX37" fmla="*/ 188720 w 625126"/>
                <a:gd name="connsiteY37" fmla="*/ 443608 h 1111829"/>
                <a:gd name="connsiteX38" fmla="*/ 185430 w 625126"/>
                <a:gd name="connsiteY38" fmla="*/ 416678 h 1111829"/>
                <a:gd name="connsiteX39" fmla="*/ 174866 w 625126"/>
                <a:gd name="connsiteY39" fmla="*/ 408105 h 1111829"/>
                <a:gd name="connsiteX40" fmla="*/ 104208 w 625126"/>
                <a:gd name="connsiteY40" fmla="*/ 404728 h 1111829"/>
                <a:gd name="connsiteX41" fmla="*/ 102303 w 625126"/>
                <a:gd name="connsiteY41" fmla="*/ 315540 h 1111829"/>
                <a:gd name="connsiteX42" fmla="*/ 99012 w 625126"/>
                <a:gd name="connsiteY42" fmla="*/ 296663 h 1111829"/>
                <a:gd name="connsiteX43" fmla="*/ 99965 w 625126"/>
                <a:gd name="connsiteY43" fmla="*/ 207994 h 1111829"/>
                <a:gd name="connsiteX44" fmla="*/ 173827 w 625126"/>
                <a:gd name="connsiteY44" fmla="*/ 207994 h 1111829"/>
                <a:gd name="connsiteX45" fmla="*/ 195821 w 625126"/>
                <a:gd name="connsiteY45" fmla="*/ 198469 h 1111829"/>
                <a:gd name="connsiteX46" fmla="*/ 196860 w 625126"/>
                <a:gd name="connsiteY46" fmla="*/ 195784 h 1111829"/>
                <a:gd name="connsiteX47" fmla="*/ 198332 w 625126"/>
                <a:gd name="connsiteY47" fmla="*/ 191628 h 1111829"/>
                <a:gd name="connsiteX48" fmla="*/ 186815 w 625126"/>
                <a:gd name="connsiteY48" fmla="*/ 156992 h 1111829"/>
                <a:gd name="connsiteX49" fmla="*/ 186815 w 625126"/>
                <a:gd name="connsiteY49" fmla="*/ 156992 h 1111829"/>
                <a:gd name="connsiteX50" fmla="*/ 176857 w 625126"/>
                <a:gd name="connsiteY50" fmla="*/ 151623 h 1111829"/>
                <a:gd name="connsiteX51" fmla="*/ 98926 w 625126"/>
                <a:gd name="connsiteY51" fmla="*/ 151623 h 1111829"/>
                <a:gd name="connsiteX52" fmla="*/ 96414 w 625126"/>
                <a:gd name="connsiteY52" fmla="*/ 151883 h 1111829"/>
                <a:gd name="connsiteX53" fmla="*/ 95462 w 625126"/>
                <a:gd name="connsiteY53" fmla="*/ 143483 h 1111829"/>
                <a:gd name="connsiteX54" fmla="*/ 83166 w 625126"/>
                <a:gd name="connsiteY54" fmla="*/ 63300 h 1111829"/>
                <a:gd name="connsiteX55" fmla="*/ 54072 w 625126"/>
                <a:gd name="connsiteY55" fmla="*/ 8488 h 1111829"/>
                <a:gd name="connsiteX56" fmla="*/ 31731 w 625126"/>
                <a:gd name="connsiteY56" fmla="*/ 4505 h 1111829"/>
                <a:gd name="connsiteX57" fmla="*/ 385 w 625126"/>
                <a:gd name="connsiteY57" fmla="*/ 17494 h 1111829"/>
                <a:gd name="connsiteX58" fmla="*/ 32337 w 625126"/>
                <a:gd name="connsiteY58" fmla="*/ 103565 h 1111829"/>
                <a:gd name="connsiteX59" fmla="*/ 35628 w 625126"/>
                <a:gd name="connsiteY59" fmla="*/ 112484 h 1111829"/>
                <a:gd name="connsiteX60" fmla="*/ 23505 w 625126"/>
                <a:gd name="connsiteY60" fmla="*/ 127118 h 1111829"/>
                <a:gd name="connsiteX61" fmla="*/ 33636 w 625126"/>
                <a:gd name="connsiteY61" fmla="*/ 184874 h 1111829"/>
                <a:gd name="connsiteX62" fmla="*/ 34589 w 625126"/>
                <a:gd name="connsiteY62" fmla="*/ 262892 h 1111829"/>
                <a:gd name="connsiteX63" fmla="*/ 41083 w 625126"/>
                <a:gd name="connsiteY63" fmla="*/ 331386 h 1111829"/>
                <a:gd name="connsiteX64" fmla="*/ 31991 w 625126"/>
                <a:gd name="connsiteY64" fmla="*/ 342123 h 1111829"/>
                <a:gd name="connsiteX65" fmla="*/ 37966 w 625126"/>
                <a:gd name="connsiteY65" fmla="*/ 476252 h 1111829"/>
                <a:gd name="connsiteX66" fmla="*/ 27661 w 625126"/>
                <a:gd name="connsiteY66" fmla="*/ 487769 h 1111829"/>
                <a:gd name="connsiteX67" fmla="*/ 33636 w 625126"/>
                <a:gd name="connsiteY67" fmla="*/ 534008 h 1111829"/>
                <a:gd name="connsiteX68" fmla="*/ 26362 w 625126"/>
                <a:gd name="connsiteY68" fmla="*/ 543101 h 1111829"/>
                <a:gd name="connsiteX69" fmla="*/ 38399 w 625126"/>
                <a:gd name="connsiteY69" fmla="*/ 666319 h 1111829"/>
                <a:gd name="connsiteX70" fmla="*/ 38312 w 625126"/>
                <a:gd name="connsiteY70" fmla="*/ 842272 h 1111829"/>
                <a:gd name="connsiteX71" fmla="*/ 40736 w 625126"/>
                <a:gd name="connsiteY71" fmla="*/ 974063 h 1111829"/>
                <a:gd name="connsiteX72" fmla="*/ 49136 w 625126"/>
                <a:gd name="connsiteY72" fmla="*/ 1020303 h 1111829"/>
                <a:gd name="connsiteX73" fmla="*/ 46105 w 625126"/>
                <a:gd name="connsiteY73" fmla="*/ 1090615 h 1111829"/>
                <a:gd name="connsiteX74" fmla="*/ 48530 w 625126"/>
                <a:gd name="connsiteY74" fmla="*/ 1099966 h 1111829"/>
                <a:gd name="connsiteX75" fmla="*/ 50781 w 625126"/>
                <a:gd name="connsiteY75" fmla="*/ 1105682 h 1111829"/>
                <a:gd name="connsiteX76" fmla="*/ 81175 w 625126"/>
                <a:gd name="connsiteY76" fmla="*/ 1104469 h 1111829"/>
                <a:gd name="connsiteX77" fmla="*/ 113300 w 625126"/>
                <a:gd name="connsiteY77" fmla="*/ 1097542 h 1111829"/>
                <a:gd name="connsiteX78" fmla="*/ 118755 w 625126"/>
                <a:gd name="connsiteY78" fmla="*/ 1015800 h 1111829"/>
                <a:gd name="connsiteX79" fmla="*/ 112174 w 625126"/>
                <a:gd name="connsiteY79" fmla="*/ 860976 h 1111829"/>
                <a:gd name="connsiteX80" fmla="*/ 111481 w 625126"/>
                <a:gd name="connsiteY80" fmla="*/ 840627 h 1111829"/>
                <a:gd name="connsiteX81" fmla="*/ 236605 w 625126"/>
                <a:gd name="connsiteY81" fmla="*/ 835258 h 1111829"/>
                <a:gd name="connsiteX82" fmla="*/ 321724 w 625126"/>
                <a:gd name="connsiteY82" fmla="*/ 834046 h 1111829"/>
                <a:gd name="connsiteX83" fmla="*/ 484602 w 625126"/>
                <a:gd name="connsiteY83" fmla="*/ 810666 h 1111829"/>
                <a:gd name="connsiteX84" fmla="*/ 508847 w 625126"/>
                <a:gd name="connsiteY84" fmla="*/ 809627 h 1111829"/>
                <a:gd name="connsiteX85" fmla="*/ 522095 w 625126"/>
                <a:gd name="connsiteY85" fmla="*/ 848939 h 1111829"/>
                <a:gd name="connsiteX86" fmla="*/ 528763 w 625126"/>
                <a:gd name="connsiteY86" fmla="*/ 1048359 h 1111829"/>
                <a:gd name="connsiteX87" fmla="*/ 570413 w 625126"/>
                <a:gd name="connsiteY87" fmla="*/ 1055459 h 1111829"/>
                <a:gd name="connsiteX88" fmla="*/ 579159 w 625126"/>
                <a:gd name="connsiteY88" fmla="*/ 1055372 h 1111829"/>
                <a:gd name="connsiteX89" fmla="*/ 616306 w 625126"/>
                <a:gd name="connsiteY89" fmla="*/ 1021775 h 1111829"/>
                <a:gd name="connsiteX90" fmla="*/ 624965 w 625126"/>
                <a:gd name="connsiteY90" fmla="*/ 999521 h 1111829"/>
                <a:gd name="connsiteX91" fmla="*/ 599248 w 625126"/>
                <a:gd name="connsiteY91" fmla="*/ 813264 h 1111829"/>
                <a:gd name="connsiteX92" fmla="*/ 520277 w 625126"/>
                <a:gd name="connsiteY92" fmla="*/ 180371 h 1111829"/>
                <a:gd name="connsiteX93" fmla="*/ 519758 w 625126"/>
                <a:gd name="connsiteY93" fmla="*/ 181150 h 1111829"/>
                <a:gd name="connsiteX94" fmla="*/ 519238 w 625126"/>
                <a:gd name="connsiteY94" fmla="*/ 165737 h 1111829"/>
                <a:gd name="connsiteX95" fmla="*/ 520277 w 625126"/>
                <a:gd name="connsiteY95" fmla="*/ 180371 h 1111829"/>
                <a:gd name="connsiteX96" fmla="*/ 530062 w 625126"/>
                <a:gd name="connsiteY96" fmla="*/ 268954 h 1111829"/>
                <a:gd name="connsiteX97" fmla="*/ 531101 w 625126"/>
                <a:gd name="connsiteY97" fmla="*/ 244968 h 1111829"/>
                <a:gd name="connsiteX98" fmla="*/ 533958 w 625126"/>
                <a:gd name="connsiteY98" fmla="*/ 207041 h 1111829"/>
                <a:gd name="connsiteX99" fmla="*/ 534045 w 625126"/>
                <a:gd name="connsiteY99" fmla="*/ 224792 h 1111829"/>
                <a:gd name="connsiteX100" fmla="*/ 533958 w 625126"/>
                <a:gd name="connsiteY100" fmla="*/ 226178 h 1111829"/>
                <a:gd name="connsiteX101" fmla="*/ 534045 w 625126"/>
                <a:gd name="connsiteY101" fmla="*/ 226697 h 1111829"/>
                <a:gd name="connsiteX102" fmla="*/ 534045 w 625126"/>
                <a:gd name="connsiteY102" fmla="*/ 229815 h 1111829"/>
                <a:gd name="connsiteX103" fmla="*/ 530062 w 625126"/>
                <a:gd name="connsiteY103" fmla="*/ 268954 h 1111829"/>
                <a:gd name="connsiteX104" fmla="*/ 475856 w 625126"/>
                <a:gd name="connsiteY104" fmla="*/ 441789 h 1111829"/>
                <a:gd name="connsiteX105" fmla="*/ 472306 w 625126"/>
                <a:gd name="connsiteY105" fmla="*/ 442135 h 1111829"/>
                <a:gd name="connsiteX106" fmla="*/ 475856 w 625126"/>
                <a:gd name="connsiteY106" fmla="*/ 440837 h 1111829"/>
                <a:gd name="connsiteX107" fmla="*/ 475856 w 625126"/>
                <a:gd name="connsiteY107" fmla="*/ 441789 h 1111829"/>
                <a:gd name="connsiteX108" fmla="*/ 438016 w 625126"/>
                <a:gd name="connsiteY108" fmla="*/ 401005 h 1111829"/>
                <a:gd name="connsiteX109" fmla="*/ 429616 w 625126"/>
                <a:gd name="connsiteY109" fmla="*/ 404122 h 1111829"/>
                <a:gd name="connsiteX110" fmla="*/ 427365 w 625126"/>
                <a:gd name="connsiteY110" fmla="*/ 401265 h 1111829"/>
                <a:gd name="connsiteX111" fmla="*/ 438016 w 625126"/>
                <a:gd name="connsiteY111" fmla="*/ 401005 h 1111829"/>
                <a:gd name="connsiteX112" fmla="*/ 98839 w 625126"/>
                <a:gd name="connsiteY112" fmla="*/ 168422 h 1111829"/>
                <a:gd name="connsiteX113" fmla="*/ 98146 w 625126"/>
                <a:gd name="connsiteY113" fmla="*/ 168681 h 1111829"/>
                <a:gd name="connsiteX114" fmla="*/ 98146 w 625126"/>
                <a:gd name="connsiteY114" fmla="*/ 168422 h 1111829"/>
                <a:gd name="connsiteX115" fmla="*/ 98839 w 625126"/>
                <a:gd name="connsiteY115" fmla="*/ 168422 h 1111829"/>
                <a:gd name="connsiteX116" fmla="*/ 73381 w 625126"/>
                <a:gd name="connsiteY116" fmla="*/ 794214 h 1111829"/>
                <a:gd name="connsiteX117" fmla="*/ 73555 w 625126"/>
                <a:gd name="connsiteY117" fmla="*/ 790577 h 1111829"/>
                <a:gd name="connsiteX118" fmla="*/ 73555 w 625126"/>
                <a:gd name="connsiteY118" fmla="*/ 790577 h 1111829"/>
                <a:gd name="connsiteX119" fmla="*/ 73987 w 625126"/>
                <a:gd name="connsiteY119" fmla="*/ 793002 h 1111829"/>
                <a:gd name="connsiteX120" fmla="*/ 73381 w 625126"/>
                <a:gd name="connsiteY120" fmla="*/ 794214 h 1111829"/>
                <a:gd name="connsiteX121" fmla="*/ 83339 w 625126"/>
                <a:gd name="connsiteY121" fmla="*/ 1023680 h 1111829"/>
                <a:gd name="connsiteX122" fmla="*/ 84725 w 625126"/>
                <a:gd name="connsiteY122" fmla="*/ 1023247 h 1111829"/>
                <a:gd name="connsiteX123" fmla="*/ 85071 w 625126"/>
                <a:gd name="connsiteY123" fmla="*/ 1031214 h 1111829"/>
                <a:gd name="connsiteX124" fmla="*/ 83339 w 625126"/>
                <a:gd name="connsiteY124" fmla="*/ 1023680 h 1111829"/>
                <a:gd name="connsiteX125" fmla="*/ 111135 w 625126"/>
                <a:gd name="connsiteY125" fmla="*/ 827378 h 1111829"/>
                <a:gd name="connsiteX126" fmla="*/ 111048 w 625126"/>
                <a:gd name="connsiteY126" fmla="*/ 825300 h 1111829"/>
                <a:gd name="connsiteX127" fmla="*/ 132176 w 625126"/>
                <a:gd name="connsiteY127" fmla="*/ 827552 h 1111829"/>
                <a:gd name="connsiteX128" fmla="*/ 111135 w 625126"/>
                <a:gd name="connsiteY128" fmla="*/ 827378 h 1111829"/>
                <a:gd name="connsiteX129" fmla="*/ 400435 w 625126"/>
                <a:gd name="connsiteY129" fmla="*/ 732821 h 1111829"/>
                <a:gd name="connsiteX130" fmla="*/ 282585 w 625126"/>
                <a:gd name="connsiteY130" fmla="*/ 741913 h 1111829"/>
                <a:gd name="connsiteX131" fmla="*/ 168631 w 625126"/>
                <a:gd name="connsiteY131" fmla="*/ 750919 h 1111829"/>
                <a:gd name="connsiteX132" fmla="*/ 103428 w 625126"/>
                <a:gd name="connsiteY132" fmla="*/ 760790 h 1111829"/>
                <a:gd name="connsiteX133" fmla="*/ 90353 w 625126"/>
                <a:gd name="connsiteY133" fmla="*/ 691344 h 1111829"/>
                <a:gd name="connsiteX134" fmla="*/ 88794 w 625126"/>
                <a:gd name="connsiteY134" fmla="*/ 686149 h 1111829"/>
                <a:gd name="connsiteX135" fmla="*/ 84205 w 625126"/>
                <a:gd name="connsiteY135" fmla="*/ 501537 h 1111829"/>
                <a:gd name="connsiteX136" fmla="*/ 96588 w 625126"/>
                <a:gd name="connsiteY136" fmla="*/ 504308 h 1111829"/>
                <a:gd name="connsiteX137" fmla="*/ 186209 w 625126"/>
                <a:gd name="connsiteY137" fmla="*/ 499459 h 1111829"/>
                <a:gd name="connsiteX138" fmla="*/ 291850 w 625126"/>
                <a:gd name="connsiteY138" fmla="*/ 497207 h 1111829"/>
                <a:gd name="connsiteX139" fmla="*/ 473345 w 625126"/>
                <a:gd name="connsiteY139" fmla="*/ 474001 h 1111829"/>
                <a:gd name="connsiteX140" fmla="*/ 477674 w 625126"/>
                <a:gd name="connsiteY140" fmla="*/ 473741 h 1111829"/>
                <a:gd name="connsiteX141" fmla="*/ 492481 w 625126"/>
                <a:gd name="connsiteY141" fmla="*/ 665886 h 1111829"/>
                <a:gd name="connsiteX142" fmla="*/ 495252 w 625126"/>
                <a:gd name="connsiteY142" fmla="*/ 718620 h 1111829"/>
                <a:gd name="connsiteX143" fmla="*/ 400435 w 625126"/>
                <a:gd name="connsiteY143" fmla="*/ 732821 h 111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25126" h="1111829">
                  <a:moveTo>
                    <a:pt x="599248" y="813264"/>
                  </a:moveTo>
                  <a:cubicBezTo>
                    <a:pt x="597603" y="773432"/>
                    <a:pt x="594399" y="733687"/>
                    <a:pt x="589030" y="693769"/>
                  </a:cubicBezTo>
                  <a:cubicBezTo>
                    <a:pt x="571452" y="562583"/>
                    <a:pt x="563399" y="431831"/>
                    <a:pt x="563053" y="299347"/>
                  </a:cubicBezTo>
                  <a:cubicBezTo>
                    <a:pt x="563053" y="297096"/>
                    <a:pt x="559243" y="295970"/>
                    <a:pt x="553701" y="295710"/>
                  </a:cubicBezTo>
                  <a:cubicBezTo>
                    <a:pt x="556818" y="278825"/>
                    <a:pt x="551363" y="259082"/>
                    <a:pt x="546514" y="241244"/>
                  </a:cubicBezTo>
                  <a:cubicBezTo>
                    <a:pt x="546081" y="229122"/>
                    <a:pt x="545388" y="216999"/>
                    <a:pt x="543483" y="205136"/>
                  </a:cubicBezTo>
                  <a:cubicBezTo>
                    <a:pt x="543137" y="203058"/>
                    <a:pt x="542877" y="200893"/>
                    <a:pt x="542617" y="198815"/>
                  </a:cubicBezTo>
                  <a:cubicBezTo>
                    <a:pt x="542531" y="190502"/>
                    <a:pt x="542358" y="182190"/>
                    <a:pt x="542358" y="174050"/>
                  </a:cubicBezTo>
                  <a:cubicBezTo>
                    <a:pt x="542358" y="172318"/>
                    <a:pt x="540972" y="171539"/>
                    <a:pt x="539414" y="171452"/>
                  </a:cubicBezTo>
                  <a:cubicBezTo>
                    <a:pt x="538461" y="161408"/>
                    <a:pt x="537509" y="151277"/>
                    <a:pt x="536470" y="141232"/>
                  </a:cubicBezTo>
                  <a:cubicBezTo>
                    <a:pt x="537335" y="118459"/>
                    <a:pt x="536902" y="96032"/>
                    <a:pt x="529369" y="73778"/>
                  </a:cubicBezTo>
                  <a:cubicBezTo>
                    <a:pt x="528503" y="71180"/>
                    <a:pt x="524780" y="71526"/>
                    <a:pt x="522615" y="73085"/>
                  </a:cubicBezTo>
                  <a:cubicBezTo>
                    <a:pt x="523134" y="63473"/>
                    <a:pt x="523568" y="53862"/>
                    <a:pt x="523654" y="44250"/>
                  </a:cubicBezTo>
                  <a:cubicBezTo>
                    <a:pt x="523654" y="40873"/>
                    <a:pt x="519238" y="41046"/>
                    <a:pt x="516727" y="42778"/>
                  </a:cubicBezTo>
                  <a:cubicBezTo>
                    <a:pt x="516554" y="41999"/>
                    <a:pt x="516554" y="41306"/>
                    <a:pt x="516380" y="40527"/>
                  </a:cubicBezTo>
                  <a:cubicBezTo>
                    <a:pt x="515947" y="38449"/>
                    <a:pt x="513350" y="38362"/>
                    <a:pt x="511185" y="39055"/>
                  </a:cubicBezTo>
                  <a:cubicBezTo>
                    <a:pt x="510839" y="32301"/>
                    <a:pt x="510232" y="25633"/>
                    <a:pt x="509107" y="18879"/>
                  </a:cubicBezTo>
                  <a:cubicBezTo>
                    <a:pt x="508501" y="15156"/>
                    <a:pt x="500101" y="17234"/>
                    <a:pt x="500707" y="21130"/>
                  </a:cubicBezTo>
                  <a:cubicBezTo>
                    <a:pt x="502439" y="31781"/>
                    <a:pt x="502959" y="42518"/>
                    <a:pt x="503132" y="53256"/>
                  </a:cubicBezTo>
                  <a:cubicBezTo>
                    <a:pt x="501746" y="59144"/>
                    <a:pt x="501746" y="65378"/>
                    <a:pt x="502353" y="71873"/>
                  </a:cubicBezTo>
                  <a:cubicBezTo>
                    <a:pt x="502612" y="74730"/>
                    <a:pt x="502959" y="77588"/>
                    <a:pt x="503305" y="80359"/>
                  </a:cubicBezTo>
                  <a:cubicBezTo>
                    <a:pt x="503392" y="83476"/>
                    <a:pt x="503392" y="86507"/>
                    <a:pt x="503565" y="89624"/>
                  </a:cubicBezTo>
                  <a:cubicBezTo>
                    <a:pt x="503565" y="90576"/>
                    <a:pt x="503998" y="91183"/>
                    <a:pt x="504604" y="91615"/>
                  </a:cubicBezTo>
                  <a:cubicBezTo>
                    <a:pt x="506163" y="105297"/>
                    <a:pt x="507808" y="118892"/>
                    <a:pt x="508934" y="132746"/>
                  </a:cubicBezTo>
                  <a:cubicBezTo>
                    <a:pt x="512484" y="175955"/>
                    <a:pt x="513263" y="219943"/>
                    <a:pt x="513523" y="263585"/>
                  </a:cubicBezTo>
                  <a:cubicBezTo>
                    <a:pt x="513263" y="267308"/>
                    <a:pt x="512917" y="271118"/>
                    <a:pt x="512657" y="275015"/>
                  </a:cubicBezTo>
                  <a:cubicBezTo>
                    <a:pt x="497071" y="276227"/>
                    <a:pt x="479666" y="284713"/>
                    <a:pt x="478367" y="297182"/>
                  </a:cubicBezTo>
                  <a:cubicBezTo>
                    <a:pt x="475423" y="324805"/>
                    <a:pt x="474297" y="352774"/>
                    <a:pt x="474297" y="380916"/>
                  </a:cubicBezTo>
                  <a:cubicBezTo>
                    <a:pt x="453516" y="380136"/>
                    <a:pt x="432474" y="379011"/>
                    <a:pt x="413077" y="386284"/>
                  </a:cubicBezTo>
                  <a:cubicBezTo>
                    <a:pt x="403379" y="389921"/>
                    <a:pt x="398703" y="399100"/>
                    <a:pt x="396539" y="408538"/>
                  </a:cubicBezTo>
                  <a:cubicBezTo>
                    <a:pt x="392469" y="426809"/>
                    <a:pt x="380259" y="426809"/>
                    <a:pt x="365106" y="429320"/>
                  </a:cubicBezTo>
                  <a:cubicBezTo>
                    <a:pt x="356620" y="425683"/>
                    <a:pt x="348914" y="420141"/>
                    <a:pt x="341727" y="411396"/>
                  </a:cubicBezTo>
                  <a:cubicBezTo>
                    <a:pt x="336012" y="404382"/>
                    <a:pt x="333068" y="401178"/>
                    <a:pt x="325794" y="396502"/>
                  </a:cubicBezTo>
                  <a:cubicBezTo>
                    <a:pt x="317048" y="390787"/>
                    <a:pt x="299903" y="393212"/>
                    <a:pt x="290292" y="394078"/>
                  </a:cubicBezTo>
                  <a:cubicBezTo>
                    <a:pt x="280853" y="394943"/>
                    <a:pt x="269423" y="398407"/>
                    <a:pt x="261630" y="403689"/>
                  </a:cubicBezTo>
                  <a:cubicBezTo>
                    <a:pt x="251412" y="410616"/>
                    <a:pt x="229851" y="436767"/>
                    <a:pt x="213832" y="441703"/>
                  </a:cubicBezTo>
                  <a:cubicBezTo>
                    <a:pt x="209156" y="441096"/>
                    <a:pt x="205173" y="440837"/>
                    <a:pt x="199718" y="440663"/>
                  </a:cubicBezTo>
                  <a:cubicBezTo>
                    <a:pt x="198418" y="440663"/>
                    <a:pt x="193743" y="441876"/>
                    <a:pt x="188720" y="443608"/>
                  </a:cubicBezTo>
                  <a:cubicBezTo>
                    <a:pt x="187941" y="434602"/>
                    <a:pt x="184910" y="425770"/>
                    <a:pt x="185430" y="416678"/>
                  </a:cubicBezTo>
                  <a:cubicBezTo>
                    <a:pt x="185776" y="410790"/>
                    <a:pt x="180148" y="408105"/>
                    <a:pt x="174866" y="408105"/>
                  </a:cubicBezTo>
                  <a:cubicBezTo>
                    <a:pt x="151313" y="408105"/>
                    <a:pt x="127587" y="408019"/>
                    <a:pt x="104208" y="404728"/>
                  </a:cubicBezTo>
                  <a:cubicBezTo>
                    <a:pt x="98406" y="374768"/>
                    <a:pt x="106719" y="345500"/>
                    <a:pt x="102303" y="315540"/>
                  </a:cubicBezTo>
                  <a:cubicBezTo>
                    <a:pt x="101350" y="309218"/>
                    <a:pt x="100224" y="302897"/>
                    <a:pt x="99012" y="296663"/>
                  </a:cubicBezTo>
                  <a:cubicBezTo>
                    <a:pt x="99532" y="267049"/>
                    <a:pt x="100571" y="237521"/>
                    <a:pt x="99965" y="207994"/>
                  </a:cubicBezTo>
                  <a:cubicBezTo>
                    <a:pt x="124556" y="207994"/>
                    <a:pt x="149235" y="207994"/>
                    <a:pt x="173827" y="207994"/>
                  </a:cubicBezTo>
                  <a:cubicBezTo>
                    <a:pt x="181533" y="207994"/>
                    <a:pt x="191491" y="205656"/>
                    <a:pt x="195821" y="198469"/>
                  </a:cubicBezTo>
                  <a:cubicBezTo>
                    <a:pt x="196427" y="197516"/>
                    <a:pt x="196687" y="196650"/>
                    <a:pt x="196860" y="195784"/>
                  </a:cubicBezTo>
                  <a:cubicBezTo>
                    <a:pt x="197813" y="194572"/>
                    <a:pt x="198332" y="193187"/>
                    <a:pt x="198332" y="191628"/>
                  </a:cubicBezTo>
                  <a:cubicBezTo>
                    <a:pt x="197986" y="178899"/>
                    <a:pt x="190799" y="168768"/>
                    <a:pt x="186815" y="156992"/>
                  </a:cubicBezTo>
                  <a:cubicBezTo>
                    <a:pt x="186815" y="156992"/>
                    <a:pt x="186815" y="156992"/>
                    <a:pt x="186815" y="156992"/>
                  </a:cubicBezTo>
                  <a:cubicBezTo>
                    <a:pt x="187335" y="153008"/>
                    <a:pt x="180494" y="151623"/>
                    <a:pt x="176857" y="151623"/>
                  </a:cubicBezTo>
                  <a:cubicBezTo>
                    <a:pt x="150880" y="151623"/>
                    <a:pt x="124903" y="151623"/>
                    <a:pt x="98926" y="151623"/>
                  </a:cubicBezTo>
                  <a:cubicBezTo>
                    <a:pt x="98146" y="151623"/>
                    <a:pt x="97280" y="151796"/>
                    <a:pt x="96414" y="151883"/>
                  </a:cubicBezTo>
                  <a:cubicBezTo>
                    <a:pt x="96068" y="149112"/>
                    <a:pt x="95895" y="146254"/>
                    <a:pt x="95462" y="143483"/>
                  </a:cubicBezTo>
                  <a:cubicBezTo>
                    <a:pt x="91739" y="116554"/>
                    <a:pt x="85937" y="90403"/>
                    <a:pt x="83166" y="63300"/>
                  </a:cubicBezTo>
                  <a:cubicBezTo>
                    <a:pt x="80309" y="35764"/>
                    <a:pt x="60046" y="31868"/>
                    <a:pt x="54072" y="8488"/>
                  </a:cubicBezTo>
                  <a:cubicBezTo>
                    <a:pt x="52253" y="1388"/>
                    <a:pt x="40736" y="1128"/>
                    <a:pt x="31731" y="4505"/>
                  </a:cubicBezTo>
                  <a:cubicBezTo>
                    <a:pt x="23245" y="-5799"/>
                    <a:pt x="-3511" y="2860"/>
                    <a:pt x="385" y="17494"/>
                  </a:cubicBezTo>
                  <a:cubicBezTo>
                    <a:pt x="8525" y="47974"/>
                    <a:pt x="19955" y="74644"/>
                    <a:pt x="32337" y="103565"/>
                  </a:cubicBezTo>
                  <a:cubicBezTo>
                    <a:pt x="33550" y="106423"/>
                    <a:pt x="34589" y="109453"/>
                    <a:pt x="35628" y="112484"/>
                  </a:cubicBezTo>
                  <a:cubicBezTo>
                    <a:pt x="28700" y="115168"/>
                    <a:pt x="22899" y="120450"/>
                    <a:pt x="23505" y="127118"/>
                  </a:cubicBezTo>
                  <a:cubicBezTo>
                    <a:pt x="25064" y="146860"/>
                    <a:pt x="29913" y="165477"/>
                    <a:pt x="33636" y="184874"/>
                  </a:cubicBezTo>
                  <a:cubicBezTo>
                    <a:pt x="38312" y="209206"/>
                    <a:pt x="34935" y="238214"/>
                    <a:pt x="34589" y="262892"/>
                  </a:cubicBezTo>
                  <a:cubicBezTo>
                    <a:pt x="34329" y="286445"/>
                    <a:pt x="37619" y="308959"/>
                    <a:pt x="41083" y="331386"/>
                  </a:cubicBezTo>
                  <a:cubicBezTo>
                    <a:pt x="35887" y="333637"/>
                    <a:pt x="31991" y="337360"/>
                    <a:pt x="31991" y="342123"/>
                  </a:cubicBezTo>
                  <a:cubicBezTo>
                    <a:pt x="32510" y="386890"/>
                    <a:pt x="35974" y="431571"/>
                    <a:pt x="37966" y="476252"/>
                  </a:cubicBezTo>
                  <a:cubicBezTo>
                    <a:pt x="32250" y="478504"/>
                    <a:pt x="27748" y="482487"/>
                    <a:pt x="27661" y="487769"/>
                  </a:cubicBezTo>
                  <a:cubicBezTo>
                    <a:pt x="27315" y="503528"/>
                    <a:pt x="30086" y="518855"/>
                    <a:pt x="33636" y="534008"/>
                  </a:cubicBezTo>
                  <a:cubicBezTo>
                    <a:pt x="29306" y="536260"/>
                    <a:pt x="26276" y="539464"/>
                    <a:pt x="26362" y="543101"/>
                  </a:cubicBezTo>
                  <a:cubicBezTo>
                    <a:pt x="27315" y="584491"/>
                    <a:pt x="33723" y="625189"/>
                    <a:pt x="38399" y="666319"/>
                  </a:cubicBezTo>
                  <a:cubicBezTo>
                    <a:pt x="45066" y="724682"/>
                    <a:pt x="40044" y="783737"/>
                    <a:pt x="38312" y="842272"/>
                  </a:cubicBezTo>
                  <a:cubicBezTo>
                    <a:pt x="37013" y="886174"/>
                    <a:pt x="40044" y="930162"/>
                    <a:pt x="40736" y="974063"/>
                  </a:cubicBezTo>
                  <a:cubicBezTo>
                    <a:pt x="40996" y="987225"/>
                    <a:pt x="45066" y="1003418"/>
                    <a:pt x="49136" y="1020303"/>
                  </a:cubicBezTo>
                  <a:cubicBezTo>
                    <a:pt x="45153" y="1041951"/>
                    <a:pt x="41776" y="1069054"/>
                    <a:pt x="46105" y="1090615"/>
                  </a:cubicBezTo>
                  <a:cubicBezTo>
                    <a:pt x="44633" y="1094252"/>
                    <a:pt x="45153" y="1097802"/>
                    <a:pt x="48530" y="1099966"/>
                  </a:cubicBezTo>
                  <a:cubicBezTo>
                    <a:pt x="49223" y="1101958"/>
                    <a:pt x="49915" y="1103863"/>
                    <a:pt x="50781" y="1105682"/>
                  </a:cubicBezTo>
                  <a:cubicBezTo>
                    <a:pt x="55630" y="1115813"/>
                    <a:pt x="73987" y="1112003"/>
                    <a:pt x="81175" y="1104469"/>
                  </a:cubicBezTo>
                  <a:cubicBezTo>
                    <a:pt x="92864" y="1105162"/>
                    <a:pt x="104554" y="1104210"/>
                    <a:pt x="113300" y="1097542"/>
                  </a:cubicBezTo>
                  <a:cubicBezTo>
                    <a:pt x="130531" y="1084293"/>
                    <a:pt x="119188" y="1033811"/>
                    <a:pt x="118755" y="1015800"/>
                  </a:cubicBezTo>
                  <a:cubicBezTo>
                    <a:pt x="117629" y="964192"/>
                    <a:pt x="113646" y="912584"/>
                    <a:pt x="112174" y="860976"/>
                  </a:cubicBezTo>
                  <a:cubicBezTo>
                    <a:pt x="112001" y="854135"/>
                    <a:pt x="111741" y="847381"/>
                    <a:pt x="111481" y="840627"/>
                  </a:cubicBezTo>
                  <a:cubicBezTo>
                    <a:pt x="153564" y="840194"/>
                    <a:pt x="194868" y="838808"/>
                    <a:pt x="236605" y="835258"/>
                  </a:cubicBezTo>
                  <a:cubicBezTo>
                    <a:pt x="265180" y="837769"/>
                    <a:pt x="292283" y="840021"/>
                    <a:pt x="321724" y="834046"/>
                  </a:cubicBezTo>
                  <a:cubicBezTo>
                    <a:pt x="375324" y="823135"/>
                    <a:pt x="431002" y="821144"/>
                    <a:pt x="484602" y="810666"/>
                  </a:cubicBezTo>
                  <a:cubicBezTo>
                    <a:pt x="492655" y="810234"/>
                    <a:pt x="500794" y="809973"/>
                    <a:pt x="508847" y="809627"/>
                  </a:cubicBezTo>
                  <a:cubicBezTo>
                    <a:pt x="513350" y="822789"/>
                    <a:pt x="518285" y="835864"/>
                    <a:pt x="522095" y="848939"/>
                  </a:cubicBezTo>
                  <a:cubicBezTo>
                    <a:pt x="541145" y="913623"/>
                    <a:pt x="520190" y="982290"/>
                    <a:pt x="528763" y="1048359"/>
                  </a:cubicBezTo>
                  <a:cubicBezTo>
                    <a:pt x="531014" y="1065677"/>
                    <a:pt x="561148" y="1058922"/>
                    <a:pt x="570413" y="1055459"/>
                  </a:cubicBezTo>
                  <a:cubicBezTo>
                    <a:pt x="573271" y="1055459"/>
                    <a:pt x="576215" y="1055459"/>
                    <a:pt x="579159" y="1055372"/>
                  </a:cubicBezTo>
                  <a:cubicBezTo>
                    <a:pt x="599161" y="1055632"/>
                    <a:pt x="625398" y="1032079"/>
                    <a:pt x="616306" y="1021775"/>
                  </a:cubicBezTo>
                  <a:cubicBezTo>
                    <a:pt x="621935" y="1016580"/>
                    <a:pt x="624792" y="1009652"/>
                    <a:pt x="624965" y="999521"/>
                  </a:cubicBezTo>
                  <a:cubicBezTo>
                    <a:pt x="626178" y="937349"/>
                    <a:pt x="620809" y="871021"/>
                    <a:pt x="599248" y="813264"/>
                  </a:cubicBezTo>
                  <a:close/>
                  <a:moveTo>
                    <a:pt x="520277" y="180371"/>
                  </a:moveTo>
                  <a:cubicBezTo>
                    <a:pt x="520017" y="180631"/>
                    <a:pt x="519931" y="180891"/>
                    <a:pt x="519758" y="181150"/>
                  </a:cubicBezTo>
                  <a:cubicBezTo>
                    <a:pt x="519584" y="176042"/>
                    <a:pt x="519411" y="170846"/>
                    <a:pt x="519238" y="165737"/>
                  </a:cubicBezTo>
                  <a:cubicBezTo>
                    <a:pt x="519671" y="170500"/>
                    <a:pt x="520017" y="175436"/>
                    <a:pt x="520277" y="180371"/>
                  </a:cubicBezTo>
                  <a:close/>
                  <a:moveTo>
                    <a:pt x="530062" y="268954"/>
                  </a:moveTo>
                  <a:cubicBezTo>
                    <a:pt x="530841" y="261074"/>
                    <a:pt x="531101" y="253021"/>
                    <a:pt x="531101" y="244968"/>
                  </a:cubicBezTo>
                  <a:cubicBezTo>
                    <a:pt x="532573" y="232412"/>
                    <a:pt x="533439" y="219683"/>
                    <a:pt x="533958" y="207041"/>
                  </a:cubicBezTo>
                  <a:cubicBezTo>
                    <a:pt x="533958" y="212929"/>
                    <a:pt x="533958" y="218817"/>
                    <a:pt x="534045" y="224792"/>
                  </a:cubicBezTo>
                  <a:cubicBezTo>
                    <a:pt x="533872" y="225225"/>
                    <a:pt x="533872" y="225658"/>
                    <a:pt x="533958" y="226178"/>
                  </a:cubicBezTo>
                  <a:cubicBezTo>
                    <a:pt x="533958" y="226351"/>
                    <a:pt x="534045" y="226524"/>
                    <a:pt x="534045" y="226697"/>
                  </a:cubicBezTo>
                  <a:cubicBezTo>
                    <a:pt x="534045" y="227736"/>
                    <a:pt x="534045" y="228775"/>
                    <a:pt x="534045" y="229815"/>
                  </a:cubicBezTo>
                  <a:cubicBezTo>
                    <a:pt x="533612" y="242890"/>
                    <a:pt x="532573" y="256138"/>
                    <a:pt x="530062" y="268954"/>
                  </a:cubicBezTo>
                  <a:close/>
                  <a:moveTo>
                    <a:pt x="475856" y="441789"/>
                  </a:moveTo>
                  <a:cubicBezTo>
                    <a:pt x="474644" y="441876"/>
                    <a:pt x="473518" y="442049"/>
                    <a:pt x="472306" y="442135"/>
                  </a:cubicBezTo>
                  <a:cubicBezTo>
                    <a:pt x="473518" y="441703"/>
                    <a:pt x="474644" y="441270"/>
                    <a:pt x="475856" y="440837"/>
                  </a:cubicBezTo>
                  <a:cubicBezTo>
                    <a:pt x="475769" y="441183"/>
                    <a:pt x="475769" y="441443"/>
                    <a:pt x="475856" y="441789"/>
                  </a:cubicBezTo>
                  <a:close/>
                  <a:moveTo>
                    <a:pt x="438016" y="401005"/>
                  </a:moveTo>
                  <a:cubicBezTo>
                    <a:pt x="435158" y="401957"/>
                    <a:pt x="432387" y="402996"/>
                    <a:pt x="429616" y="404122"/>
                  </a:cubicBezTo>
                  <a:cubicBezTo>
                    <a:pt x="428837" y="403170"/>
                    <a:pt x="428144" y="402217"/>
                    <a:pt x="427365" y="401265"/>
                  </a:cubicBezTo>
                  <a:cubicBezTo>
                    <a:pt x="430915" y="401005"/>
                    <a:pt x="434465" y="401005"/>
                    <a:pt x="438016" y="401005"/>
                  </a:cubicBezTo>
                  <a:close/>
                  <a:moveTo>
                    <a:pt x="98839" y="168422"/>
                  </a:moveTo>
                  <a:cubicBezTo>
                    <a:pt x="98579" y="168508"/>
                    <a:pt x="98406" y="168595"/>
                    <a:pt x="98146" y="168681"/>
                  </a:cubicBezTo>
                  <a:cubicBezTo>
                    <a:pt x="98146" y="168595"/>
                    <a:pt x="98146" y="168508"/>
                    <a:pt x="98146" y="168422"/>
                  </a:cubicBezTo>
                  <a:cubicBezTo>
                    <a:pt x="98406" y="168422"/>
                    <a:pt x="98579" y="168422"/>
                    <a:pt x="98839" y="168422"/>
                  </a:cubicBezTo>
                  <a:close/>
                  <a:moveTo>
                    <a:pt x="73381" y="794214"/>
                  </a:moveTo>
                  <a:cubicBezTo>
                    <a:pt x="73468" y="793002"/>
                    <a:pt x="73468" y="791790"/>
                    <a:pt x="73555" y="790577"/>
                  </a:cubicBezTo>
                  <a:cubicBezTo>
                    <a:pt x="73555" y="790577"/>
                    <a:pt x="73555" y="790577"/>
                    <a:pt x="73555" y="790577"/>
                  </a:cubicBezTo>
                  <a:cubicBezTo>
                    <a:pt x="73728" y="791357"/>
                    <a:pt x="73814" y="792222"/>
                    <a:pt x="73987" y="793002"/>
                  </a:cubicBezTo>
                  <a:cubicBezTo>
                    <a:pt x="73728" y="793348"/>
                    <a:pt x="73641" y="793781"/>
                    <a:pt x="73381" y="794214"/>
                  </a:cubicBezTo>
                  <a:close/>
                  <a:moveTo>
                    <a:pt x="83339" y="1023680"/>
                  </a:moveTo>
                  <a:cubicBezTo>
                    <a:pt x="83772" y="1023507"/>
                    <a:pt x="84292" y="1023420"/>
                    <a:pt x="84725" y="1023247"/>
                  </a:cubicBezTo>
                  <a:cubicBezTo>
                    <a:pt x="84811" y="1025931"/>
                    <a:pt x="84985" y="1028529"/>
                    <a:pt x="85071" y="1031214"/>
                  </a:cubicBezTo>
                  <a:cubicBezTo>
                    <a:pt x="84465" y="1028702"/>
                    <a:pt x="83945" y="1026191"/>
                    <a:pt x="83339" y="1023680"/>
                  </a:cubicBezTo>
                  <a:close/>
                  <a:moveTo>
                    <a:pt x="111135" y="827378"/>
                  </a:moveTo>
                  <a:cubicBezTo>
                    <a:pt x="111135" y="826685"/>
                    <a:pt x="111048" y="825993"/>
                    <a:pt x="111048" y="825300"/>
                  </a:cubicBezTo>
                  <a:cubicBezTo>
                    <a:pt x="118062" y="826166"/>
                    <a:pt x="125163" y="826859"/>
                    <a:pt x="132176" y="827552"/>
                  </a:cubicBezTo>
                  <a:cubicBezTo>
                    <a:pt x="125163" y="827465"/>
                    <a:pt x="118149" y="827465"/>
                    <a:pt x="111135" y="827378"/>
                  </a:cubicBezTo>
                  <a:close/>
                  <a:moveTo>
                    <a:pt x="400435" y="732821"/>
                  </a:moveTo>
                  <a:cubicBezTo>
                    <a:pt x="361210" y="734986"/>
                    <a:pt x="321811" y="738882"/>
                    <a:pt x="282585" y="741913"/>
                  </a:cubicBezTo>
                  <a:cubicBezTo>
                    <a:pt x="244398" y="744857"/>
                    <a:pt x="207078" y="749447"/>
                    <a:pt x="168631" y="750919"/>
                  </a:cubicBezTo>
                  <a:cubicBezTo>
                    <a:pt x="149062" y="751611"/>
                    <a:pt x="125076" y="754815"/>
                    <a:pt x="103428" y="760790"/>
                  </a:cubicBezTo>
                  <a:cubicBezTo>
                    <a:pt x="98319" y="737843"/>
                    <a:pt x="91565" y="715243"/>
                    <a:pt x="90353" y="691344"/>
                  </a:cubicBezTo>
                  <a:cubicBezTo>
                    <a:pt x="90267" y="689266"/>
                    <a:pt x="89660" y="687621"/>
                    <a:pt x="88794" y="686149"/>
                  </a:cubicBezTo>
                  <a:cubicBezTo>
                    <a:pt x="87929" y="624669"/>
                    <a:pt x="85850" y="563103"/>
                    <a:pt x="84205" y="501537"/>
                  </a:cubicBezTo>
                  <a:cubicBezTo>
                    <a:pt x="87842" y="503528"/>
                    <a:pt x="92518" y="504135"/>
                    <a:pt x="96588" y="504308"/>
                  </a:cubicBezTo>
                  <a:cubicBezTo>
                    <a:pt x="126808" y="506040"/>
                    <a:pt x="156076" y="500411"/>
                    <a:pt x="186209" y="499459"/>
                  </a:cubicBezTo>
                  <a:cubicBezTo>
                    <a:pt x="221452" y="498333"/>
                    <a:pt x="256608" y="499286"/>
                    <a:pt x="291850" y="497207"/>
                  </a:cubicBezTo>
                  <a:cubicBezTo>
                    <a:pt x="352464" y="493657"/>
                    <a:pt x="412818" y="476512"/>
                    <a:pt x="473345" y="474001"/>
                  </a:cubicBezTo>
                  <a:cubicBezTo>
                    <a:pt x="474730" y="473914"/>
                    <a:pt x="476202" y="473828"/>
                    <a:pt x="477674" y="473741"/>
                  </a:cubicBezTo>
                  <a:cubicBezTo>
                    <a:pt x="482004" y="538251"/>
                    <a:pt x="489191" y="602935"/>
                    <a:pt x="492481" y="665886"/>
                  </a:cubicBezTo>
                  <a:cubicBezTo>
                    <a:pt x="493434" y="683464"/>
                    <a:pt x="494300" y="701042"/>
                    <a:pt x="495252" y="718620"/>
                  </a:cubicBezTo>
                  <a:cubicBezTo>
                    <a:pt x="463387" y="721738"/>
                    <a:pt x="432733" y="731089"/>
                    <a:pt x="400435" y="732821"/>
                  </a:cubicBez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2C05BA6-174F-8106-4637-960B5F97E903}"/>
                </a:ext>
              </a:extLst>
            </p:cNvPr>
            <p:cNvSpPr/>
            <p:nvPr/>
          </p:nvSpPr>
          <p:spPr>
            <a:xfrm>
              <a:off x="9962788" y="5079218"/>
              <a:ext cx="30203" cy="169913"/>
            </a:xfrm>
            <a:custGeom>
              <a:avLst/>
              <a:gdLst>
                <a:gd name="connsiteX0" fmla="*/ 5802 w 14130"/>
                <a:gd name="connsiteY0" fmla="*/ 2808 h 79492"/>
                <a:gd name="connsiteX1" fmla="*/ 0 w 14130"/>
                <a:gd name="connsiteY1" fmla="*/ 78402 h 79492"/>
                <a:gd name="connsiteX2" fmla="*/ 8399 w 14130"/>
                <a:gd name="connsiteY2" fmla="*/ 76151 h 79492"/>
                <a:gd name="connsiteX3" fmla="*/ 14114 w 14130"/>
                <a:gd name="connsiteY3" fmla="*/ 1596 h 79492"/>
                <a:gd name="connsiteX4" fmla="*/ 5802 w 14130"/>
                <a:gd name="connsiteY4" fmla="*/ 2808 h 79492"/>
                <a:gd name="connsiteX5" fmla="*/ 5802 w 14130"/>
                <a:gd name="connsiteY5" fmla="*/ 2808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0" h="79492">
                  <a:moveTo>
                    <a:pt x="5802" y="2808"/>
                  </a:moveTo>
                  <a:cubicBezTo>
                    <a:pt x="1819" y="27919"/>
                    <a:pt x="87" y="53031"/>
                    <a:pt x="0" y="78402"/>
                  </a:cubicBezTo>
                  <a:cubicBezTo>
                    <a:pt x="0" y="80653"/>
                    <a:pt x="8313" y="79181"/>
                    <a:pt x="8399" y="76151"/>
                  </a:cubicBezTo>
                  <a:cubicBezTo>
                    <a:pt x="8486" y="51126"/>
                    <a:pt x="10218" y="26361"/>
                    <a:pt x="14114" y="1596"/>
                  </a:cubicBezTo>
                  <a:cubicBezTo>
                    <a:pt x="14547" y="-1348"/>
                    <a:pt x="6148" y="210"/>
                    <a:pt x="5802" y="2808"/>
                  </a:cubicBezTo>
                  <a:lnTo>
                    <a:pt x="5802" y="280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9CE7E42-ACB5-E04A-8535-E41A7B66D53C}"/>
                </a:ext>
              </a:extLst>
            </p:cNvPr>
            <p:cNvSpPr/>
            <p:nvPr/>
          </p:nvSpPr>
          <p:spPr>
            <a:xfrm>
              <a:off x="9962754" y="5085912"/>
              <a:ext cx="27247" cy="104171"/>
            </a:xfrm>
            <a:custGeom>
              <a:avLst/>
              <a:gdLst>
                <a:gd name="connsiteX0" fmla="*/ 16 w 12747"/>
                <a:gd name="connsiteY0" fmla="*/ 3140 h 48735"/>
                <a:gd name="connsiteX1" fmla="*/ 4346 w 12747"/>
                <a:gd name="connsiteY1" fmla="*/ 47907 h 48735"/>
                <a:gd name="connsiteX2" fmla="*/ 12745 w 12747"/>
                <a:gd name="connsiteY2" fmla="*/ 45656 h 48735"/>
                <a:gd name="connsiteX3" fmla="*/ 8415 w 12747"/>
                <a:gd name="connsiteY3" fmla="*/ 889 h 48735"/>
                <a:gd name="connsiteX4" fmla="*/ 16 w 12747"/>
                <a:gd name="connsiteY4" fmla="*/ 3140 h 48735"/>
                <a:gd name="connsiteX5" fmla="*/ 16 w 12747"/>
                <a:gd name="connsiteY5" fmla="*/ 3140 h 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7" h="48735">
                  <a:moveTo>
                    <a:pt x="16" y="3140"/>
                  </a:moveTo>
                  <a:cubicBezTo>
                    <a:pt x="2787" y="17947"/>
                    <a:pt x="2960" y="32927"/>
                    <a:pt x="4346" y="47907"/>
                  </a:cubicBezTo>
                  <a:cubicBezTo>
                    <a:pt x="4519" y="49812"/>
                    <a:pt x="12918" y="48167"/>
                    <a:pt x="12745" y="45656"/>
                  </a:cubicBezTo>
                  <a:cubicBezTo>
                    <a:pt x="11360" y="30762"/>
                    <a:pt x="11186" y="15696"/>
                    <a:pt x="8415" y="889"/>
                  </a:cubicBezTo>
                  <a:cubicBezTo>
                    <a:pt x="7983" y="-1190"/>
                    <a:pt x="-417" y="715"/>
                    <a:pt x="16" y="3140"/>
                  </a:cubicBezTo>
                  <a:lnTo>
                    <a:pt x="16" y="314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8575C99-1C05-D301-EBDF-F3EAA378A1AF}"/>
                </a:ext>
              </a:extLst>
            </p:cNvPr>
            <p:cNvSpPr/>
            <p:nvPr/>
          </p:nvSpPr>
          <p:spPr>
            <a:xfrm>
              <a:off x="9773831" y="3794592"/>
              <a:ext cx="46657" cy="61759"/>
            </a:xfrm>
            <a:custGeom>
              <a:avLst/>
              <a:gdLst>
                <a:gd name="connsiteX0" fmla="*/ 338 w 21828"/>
                <a:gd name="connsiteY0" fmla="*/ 3297 h 28893"/>
                <a:gd name="connsiteX1" fmla="*/ 1810 w 21828"/>
                <a:gd name="connsiteY1" fmla="*/ 27110 h 28893"/>
                <a:gd name="connsiteX2" fmla="*/ 10209 w 21828"/>
                <a:gd name="connsiteY2" fmla="*/ 25551 h 28893"/>
                <a:gd name="connsiteX3" fmla="*/ 11248 w 21828"/>
                <a:gd name="connsiteY3" fmla="*/ 7973 h 28893"/>
                <a:gd name="connsiteX4" fmla="*/ 13240 w 21828"/>
                <a:gd name="connsiteY4" fmla="*/ 9705 h 28893"/>
                <a:gd name="connsiteX5" fmla="*/ 11335 w 21828"/>
                <a:gd name="connsiteY5" fmla="*/ 13256 h 28893"/>
                <a:gd name="connsiteX6" fmla="*/ 7611 w 21828"/>
                <a:gd name="connsiteY6" fmla="*/ 22001 h 28893"/>
                <a:gd name="connsiteX7" fmla="*/ 16011 w 21828"/>
                <a:gd name="connsiteY7" fmla="*/ 21222 h 28893"/>
                <a:gd name="connsiteX8" fmla="*/ 21812 w 21828"/>
                <a:gd name="connsiteY8" fmla="*/ 8233 h 28893"/>
                <a:gd name="connsiteX9" fmla="*/ 17569 w 21828"/>
                <a:gd name="connsiteY9" fmla="*/ 2778 h 28893"/>
                <a:gd name="connsiteX10" fmla="*/ 10902 w 21828"/>
                <a:gd name="connsiteY10" fmla="*/ 2172 h 28893"/>
                <a:gd name="connsiteX11" fmla="*/ 2676 w 21828"/>
                <a:gd name="connsiteY11" fmla="*/ 10398 h 28893"/>
                <a:gd name="connsiteX12" fmla="*/ 1810 w 21828"/>
                <a:gd name="connsiteY12" fmla="*/ 26331 h 28893"/>
                <a:gd name="connsiteX13" fmla="*/ 10209 w 21828"/>
                <a:gd name="connsiteY13" fmla="*/ 24772 h 28893"/>
                <a:gd name="connsiteX14" fmla="*/ 8824 w 21828"/>
                <a:gd name="connsiteY14" fmla="*/ 2432 h 28893"/>
                <a:gd name="connsiteX15" fmla="*/ 338 w 21828"/>
                <a:gd name="connsiteY15" fmla="*/ 3297 h 28893"/>
                <a:gd name="connsiteX16" fmla="*/ 338 w 21828"/>
                <a:gd name="connsiteY16" fmla="*/ 3297 h 2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28" h="28893">
                  <a:moveTo>
                    <a:pt x="338" y="3297"/>
                  </a:moveTo>
                  <a:cubicBezTo>
                    <a:pt x="251" y="11264"/>
                    <a:pt x="-961" y="19403"/>
                    <a:pt x="1810" y="27110"/>
                  </a:cubicBezTo>
                  <a:cubicBezTo>
                    <a:pt x="3022" y="30574"/>
                    <a:pt x="9430" y="28409"/>
                    <a:pt x="10209" y="25551"/>
                  </a:cubicBezTo>
                  <a:cubicBezTo>
                    <a:pt x="11768" y="19836"/>
                    <a:pt x="10382" y="13775"/>
                    <a:pt x="11248" y="7973"/>
                  </a:cubicBezTo>
                  <a:cubicBezTo>
                    <a:pt x="11421" y="6848"/>
                    <a:pt x="13240" y="9186"/>
                    <a:pt x="13240" y="9705"/>
                  </a:cubicBezTo>
                  <a:cubicBezTo>
                    <a:pt x="13067" y="10917"/>
                    <a:pt x="11941" y="12303"/>
                    <a:pt x="11335" y="13256"/>
                  </a:cubicBezTo>
                  <a:cubicBezTo>
                    <a:pt x="9690" y="15940"/>
                    <a:pt x="7871" y="18797"/>
                    <a:pt x="7611" y="22001"/>
                  </a:cubicBezTo>
                  <a:cubicBezTo>
                    <a:pt x="7265" y="25984"/>
                    <a:pt x="15751" y="24599"/>
                    <a:pt x="16011" y="21222"/>
                  </a:cubicBezTo>
                  <a:cubicBezTo>
                    <a:pt x="16444" y="16286"/>
                    <a:pt x="21120" y="13082"/>
                    <a:pt x="21812" y="8233"/>
                  </a:cubicBezTo>
                  <a:cubicBezTo>
                    <a:pt x="22072" y="6068"/>
                    <a:pt x="19215" y="3731"/>
                    <a:pt x="17569" y="2778"/>
                  </a:cubicBezTo>
                  <a:cubicBezTo>
                    <a:pt x="15751" y="1652"/>
                    <a:pt x="12980" y="1566"/>
                    <a:pt x="10902" y="2172"/>
                  </a:cubicBezTo>
                  <a:cubicBezTo>
                    <a:pt x="6572" y="3384"/>
                    <a:pt x="3109" y="5722"/>
                    <a:pt x="2676" y="10398"/>
                  </a:cubicBezTo>
                  <a:cubicBezTo>
                    <a:pt x="2156" y="15680"/>
                    <a:pt x="3195" y="21135"/>
                    <a:pt x="1810" y="26331"/>
                  </a:cubicBezTo>
                  <a:cubicBezTo>
                    <a:pt x="4581" y="25811"/>
                    <a:pt x="7438" y="25292"/>
                    <a:pt x="10209" y="24772"/>
                  </a:cubicBezTo>
                  <a:cubicBezTo>
                    <a:pt x="7611" y="17498"/>
                    <a:pt x="8737" y="9965"/>
                    <a:pt x="8824" y="2432"/>
                  </a:cubicBezTo>
                  <a:cubicBezTo>
                    <a:pt x="8824" y="-1638"/>
                    <a:pt x="338" y="-79"/>
                    <a:pt x="338" y="3297"/>
                  </a:cubicBezTo>
                  <a:lnTo>
                    <a:pt x="338" y="3297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D059E72-5372-4DF0-7EB9-0641F70B7C6B}"/>
                </a:ext>
              </a:extLst>
            </p:cNvPr>
            <p:cNvSpPr/>
            <p:nvPr/>
          </p:nvSpPr>
          <p:spPr>
            <a:xfrm>
              <a:off x="9489045" y="2527231"/>
              <a:ext cx="606673" cy="939361"/>
            </a:xfrm>
            <a:custGeom>
              <a:avLst/>
              <a:gdLst>
                <a:gd name="connsiteX0" fmla="*/ 266835 w 283825"/>
                <a:gd name="connsiteY0" fmla="*/ 248295 h 439469"/>
                <a:gd name="connsiteX1" fmla="*/ 282941 w 283825"/>
                <a:gd name="connsiteY1" fmla="*/ 149755 h 439469"/>
                <a:gd name="connsiteX2" fmla="*/ 248997 w 283825"/>
                <a:gd name="connsiteY2" fmla="*/ 89747 h 439469"/>
                <a:gd name="connsiteX3" fmla="*/ 238607 w 283825"/>
                <a:gd name="connsiteY3" fmla="*/ 64030 h 439469"/>
                <a:gd name="connsiteX4" fmla="*/ 195138 w 283825"/>
                <a:gd name="connsiteY4" fmla="*/ 18137 h 439469"/>
                <a:gd name="connsiteX5" fmla="*/ 156865 w 283825"/>
                <a:gd name="connsiteY5" fmla="*/ 7832 h 439469"/>
                <a:gd name="connsiteX6" fmla="*/ 104824 w 283825"/>
                <a:gd name="connsiteY6" fmla="*/ 39 h 439469"/>
                <a:gd name="connsiteX7" fmla="*/ 93393 w 283825"/>
                <a:gd name="connsiteY7" fmla="*/ 3762 h 439469"/>
                <a:gd name="connsiteX8" fmla="*/ 70014 w 283825"/>
                <a:gd name="connsiteY8" fmla="*/ 6620 h 439469"/>
                <a:gd name="connsiteX9" fmla="*/ 63953 w 283825"/>
                <a:gd name="connsiteY9" fmla="*/ 9304 h 439469"/>
                <a:gd name="connsiteX10" fmla="*/ 9227 w 283825"/>
                <a:gd name="connsiteY10" fmla="*/ 26449 h 439469"/>
                <a:gd name="connsiteX11" fmla="*/ 3166 w 283825"/>
                <a:gd name="connsiteY11" fmla="*/ 43075 h 439469"/>
                <a:gd name="connsiteX12" fmla="*/ 6370 w 283825"/>
                <a:gd name="connsiteY12" fmla="*/ 53725 h 439469"/>
                <a:gd name="connsiteX13" fmla="*/ 34685 w 283825"/>
                <a:gd name="connsiteY13" fmla="*/ 62904 h 439469"/>
                <a:gd name="connsiteX14" fmla="*/ 59017 w 283825"/>
                <a:gd name="connsiteY14" fmla="*/ 83946 h 439469"/>
                <a:gd name="connsiteX15" fmla="*/ 97723 w 283825"/>
                <a:gd name="connsiteY15" fmla="*/ 120400 h 439469"/>
                <a:gd name="connsiteX16" fmla="*/ 103525 w 283825"/>
                <a:gd name="connsiteY16" fmla="*/ 122219 h 439469"/>
                <a:gd name="connsiteX17" fmla="*/ 129848 w 283825"/>
                <a:gd name="connsiteY17" fmla="*/ 155643 h 439469"/>
                <a:gd name="connsiteX18" fmla="*/ 148465 w 283825"/>
                <a:gd name="connsiteY18" fmla="*/ 191145 h 439469"/>
                <a:gd name="connsiteX19" fmla="*/ 152275 w 283825"/>
                <a:gd name="connsiteY19" fmla="*/ 194349 h 439469"/>
                <a:gd name="connsiteX20" fmla="*/ 174529 w 283825"/>
                <a:gd name="connsiteY20" fmla="*/ 268298 h 439469"/>
                <a:gd name="connsiteX21" fmla="*/ 194272 w 283825"/>
                <a:gd name="connsiteY21" fmla="*/ 308216 h 439469"/>
                <a:gd name="connsiteX22" fmla="*/ 194792 w 283825"/>
                <a:gd name="connsiteY22" fmla="*/ 312979 h 439469"/>
                <a:gd name="connsiteX23" fmla="*/ 181803 w 283825"/>
                <a:gd name="connsiteY23" fmla="*/ 318174 h 439469"/>
                <a:gd name="connsiteX24" fmla="*/ 175049 w 283825"/>
                <a:gd name="connsiteY24" fmla="*/ 322417 h 439469"/>
                <a:gd name="connsiteX25" fmla="*/ 161627 w 283825"/>
                <a:gd name="connsiteY25" fmla="*/ 318694 h 439469"/>
                <a:gd name="connsiteX26" fmla="*/ 155479 w 283825"/>
                <a:gd name="connsiteY26" fmla="*/ 318867 h 439469"/>
                <a:gd name="connsiteX27" fmla="*/ 139027 w 283825"/>
                <a:gd name="connsiteY27" fmla="*/ 307870 h 439469"/>
                <a:gd name="connsiteX28" fmla="*/ 74776 w 283825"/>
                <a:gd name="connsiteY28" fmla="*/ 322330 h 439469"/>
                <a:gd name="connsiteX29" fmla="*/ 67156 w 283825"/>
                <a:gd name="connsiteY29" fmla="*/ 324322 h 439469"/>
                <a:gd name="connsiteX30" fmla="*/ 43171 w 283825"/>
                <a:gd name="connsiteY30" fmla="*/ 339129 h 439469"/>
                <a:gd name="connsiteX31" fmla="*/ 70274 w 283825"/>
                <a:gd name="connsiteY31" fmla="*/ 404159 h 439469"/>
                <a:gd name="connsiteX32" fmla="*/ 132533 w 283825"/>
                <a:gd name="connsiteY32" fmla="*/ 436024 h 439469"/>
                <a:gd name="connsiteX33" fmla="*/ 218431 w 283825"/>
                <a:gd name="connsiteY33" fmla="*/ 414809 h 439469"/>
                <a:gd name="connsiteX34" fmla="*/ 216785 w 283825"/>
                <a:gd name="connsiteY34" fmla="*/ 406150 h 439469"/>
                <a:gd name="connsiteX35" fmla="*/ 222327 w 283825"/>
                <a:gd name="connsiteY35" fmla="*/ 353590 h 439469"/>
                <a:gd name="connsiteX36" fmla="*/ 233931 w 283825"/>
                <a:gd name="connsiteY36" fmla="*/ 316789 h 439469"/>
                <a:gd name="connsiteX37" fmla="*/ 238087 w 283825"/>
                <a:gd name="connsiteY37" fmla="*/ 313152 h 439469"/>
                <a:gd name="connsiteX38" fmla="*/ 246486 w 283825"/>
                <a:gd name="connsiteY38" fmla="*/ 296873 h 439469"/>
                <a:gd name="connsiteX39" fmla="*/ 267528 w 283825"/>
                <a:gd name="connsiteY39" fmla="*/ 250979 h 439469"/>
                <a:gd name="connsiteX40" fmla="*/ 266835 w 283825"/>
                <a:gd name="connsiteY40" fmla="*/ 248295 h 439469"/>
                <a:gd name="connsiteX41" fmla="*/ 170373 w 283825"/>
                <a:gd name="connsiteY41" fmla="*/ 395500 h 439469"/>
                <a:gd name="connsiteX42" fmla="*/ 170979 w 283825"/>
                <a:gd name="connsiteY42" fmla="*/ 393595 h 439469"/>
                <a:gd name="connsiteX43" fmla="*/ 171672 w 283825"/>
                <a:gd name="connsiteY43" fmla="*/ 395673 h 439469"/>
                <a:gd name="connsiteX44" fmla="*/ 170373 w 283825"/>
                <a:gd name="connsiteY44" fmla="*/ 395500 h 439469"/>
                <a:gd name="connsiteX45" fmla="*/ 226570 w 283825"/>
                <a:gd name="connsiteY45" fmla="*/ 260937 h 439469"/>
                <a:gd name="connsiteX46" fmla="*/ 226484 w 283825"/>
                <a:gd name="connsiteY46" fmla="*/ 261111 h 439469"/>
                <a:gd name="connsiteX47" fmla="*/ 225272 w 283825"/>
                <a:gd name="connsiteY47" fmla="*/ 258946 h 439469"/>
                <a:gd name="connsiteX48" fmla="*/ 228735 w 283825"/>
                <a:gd name="connsiteY48" fmla="*/ 258599 h 439469"/>
                <a:gd name="connsiteX49" fmla="*/ 226570 w 283825"/>
                <a:gd name="connsiteY49" fmla="*/ 260937 h 4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83825" h="439469">
                  <a:moveTo>
                    <a:pt x="266835" y="248295"/>
                  </a:moveTo>
                  <a:cubicBezTo>
                    <a:pt x="279824" y="217469"/>
                    <a:pt x="286318" y="185344"/>
                    <a:pt x="282941" y="149755"/>
                  </a:cubicBezTo>
                  <a:cubicBezTo>
                    <a:pt x="281123" y="130964"/>
                    <a:pt x="269433" y="95635"/>
                    <a:pt x="248997" y="89747"/>
                  </a:cubicBezTo>
                  <a:cubicBezTo>
                    <a:pt x="246919" y="80136"/>
                    <a:pt x="243282" y="71217"/>
                    <a:pt x="238607" y="64030"/>
                  </a:cubicBezTo>
                  <a:cubicBezTo>
                    <a:pt x="241897" y="40564"/>
                    <a:pt x="213149" y="26016"/>
                    <a:pt x="195138" y="18137"/>
                  </a:cubicBezTo>
                  <a:cubicBezTo>
                    <a:pt x="182496" y="12595"/>
                    <a:pt x="169680" y="9564"/>
                    <a:pt x="156865" y="7832"/>
                  </a:cubicBezTo>
                  <a:cubicBezTo>
                    <a:pt x="140239" y="1598"/>
                    <a:pt x="122834" y="-307"/>
                    <a:pt x="104824" y="39"/>
                  </a:cubicBezTo>
                  <a:cubicBezTo>
                    <a:pt x="100234" y="125"/>
                    <a:pt x="96337" y="1598"/>
                    <a:pt x="93393" y="3762"/>
                  </a:cubicBezTo>
                  <a:cubicBezTo>
                    <a:pt x="85773" y="4022"/>
                    <a:pt x="78067" y="4888"/>
                    <a:pt x="70014" y="6620"/>
                  </a:cubicBezTo>
                  <a:cubicBezTo>
                    <a:pt x="67849" y="7053"/>
                    <a:pt x="65771" y="8092"/>
                    <a:pt x="63953" y="9304"/>
                  </a:cubicBezTo>
                  <a:cubicBezTo>
                    <a:pt x="44297" y="13028"/>
                    <a:pt x="25506" y="19003"/>
                    <a:pt x="9227" y="26449"/>
                  </a:cubicBezTo>
                  <a:cubicBezTo>
                    <a:pt x="-1770" y="31471"/>
                    <a:pt x="-1770" y="38572"/>
                    <a:pt x="3166" y="43075"/>
                  </a:cubicBezTo>
                  <a:cubicBezTo>
                    <a:pt x="-1164" y="46971"/>
                    <a:pt x="-1857" y="51301"/>
                    <a:pt x="6370" y="53725"/>
                  </a:cubicBezTo>
                  <a:cubicBezTo>
                    <a:pt x="15895" y="56583"/>
                    <a:pt x="25939" y="58055"/>
                    <a:pt x="34685" y="62904"/>
                  </a:cubicBezTo>
                  <a:cubicBezTo>
                    <a:pt x="44037" y="68013"/>
                    <a:pt x="51051" y="77105"/>
                    <a:pt x="59017" y="83946"/>
                  </a:cubicBezTo>
                  <a:cubicBezTo>
                    <a:pt x="72525" y="95635"/>
                    <a:pt x="83089" y="109836"/>
                    <a:pt x="97723" y="120400"/>
                  </a:cubicBezTo>
                  <a:cubicBezTo>
                    <a:pt x="99195" y="121439"/>
                    <a:pt x="101187" y="122046"/>
                    <a:pt x="103525" y="122219"/>
                  </a:cubicBezTo>
                  <a:cubicBezTo>
                    <a:pt x="111491" y="133822"/>
                    <a:pt x="120237" y="145252"/>
                    <a:pt x="129848" y="155643"/>
                  </a:cubicBezTo>
                  <a:cubicBezTo>
                    <a:pt x="133918" y="169151"/>
                    <a:pt x="140239" y="181534"/>
                    <a:pt x="148465" y="191145"/>
                  </a:cubicBezTo>
                  <a:cubicBezTo>
                    <a:pt x="149504" y="192444"/>
                    <a:pt x="150803" y="193483"/>
                    <a:pt x="152275" y="194349"/>
                  </a:cubicBezTo>
                  <a:cubicBezTo>
                    <a:pt x="161281" y="218248"/>
                    <a:pt x="165350" y="245178"/>
                    <a:pt x="174529" y="268298"/>
                  </a:cubicBezTo>
                  <a:cubicBezTo>
                    <a:pt x="180158" y="282585"/>
                    <a:pt x="190029" y="293149"/>
                    <a:pt x="194272" y="308216"/>
                  </a:cubicBezTo>
                  <a:cubicBezTo>
                    <a:pt x="194705" y="309775"/>
                    <a:pt x="194792" y="311420"/>
                    <a:pt x="194792" y="312979"/>
                  </a:cubicBezTo>
                  <a:cubicBezTo>
                    <a:pt x="188730" y="314624"/>
                    <a:pt x="183275" y="316789"/>
                    <a:pt x="181803" y="318174"/>
                  </a:cubicBezTo>
                  <a:cubicBezTo>
                    <a:pt x="179898" y="319992"/>
                    <a:pt x="177473" y="321291"/>
                    <a:pt x="175049" y="322417"/>
                  </a:cubicBezTo>
                  <a:cubicBezTo>
                    <a:pt x="171325" y="320252"/>
                    <a:pt x="166996" y="318867"/>
                    <a:pt x="161627" y="318694"/>
                  </a:cubicBezTo>
                  <a:cubicBezTo>
                    <a:pt x="159549" y="318607"/>
                    <a:pt x="157557" y="318780"/>
                    <a:pt x="155479" y="318867"/>
                  </a:cubicBezTo>
                  <a:cubicBezTo>
                    <a:pt x="151669" y="313152"/>
                    <a:pt x="145868" y="309168"/>
                    <a:pt x="139027" y="307870"/>
                  </a:cubicBezTo>
                  <a:cubicBezTo>
                    <a:pt x="116167" y="303367"/>
                    <a:pt x="96337" y="318694"/>
                    <a:pt x="74776" y="322330"/>
                  </a:cubicBezTo>
                  <a:cubicBezTo>
                    <a:pt x="72525" y="322677"/>
                    <a:pt x="69754" y="323370"/>
                    <a:pt x="67156" y="324322"/>
                  </a:cubicBezTo>
                  <a:cubicBezTo>
                    <a:pt x="56073" y="323283"/>
                    <a:pt x="40140" y="330556"/>
                    <a:pt x="43171" y="339129"/>
                  </a:cubicBezTo>
                  <a:cubicBezTo>
                    <a:pt x="51483" y="362162"/>
                    <a:pt x="53129" y="385455"/>
                    <a:pt x="70274" y="404159"/>
                  </a:cubicBezTo>
                  <a:cubicBezTo>
                    <a:pt x="85773" y="420957"/>
                    <a:pt x="111578" y="428837"/>
                    <a:pt x="132533" y="436024"/>
                  </a:cubicBezTo>
                  <a:cubicBezTo>
                    <a:pt x="156432" y="444164"/>
                    <a:pt x="203884" y="438189"/>
                    <a:pt x="218431" y="414809"/>
                  </a:cubicBezTo>
                  <a:cubicBezTo>
                    <a:pt x="220249" y="411952"/>
                    <a:pt x="219816" y="407969"/>
                    <a:pt x="216785" y="406150"/>
                  </a:cubicBezTo>
                  <a:cubicBezTo>
                    <a:pt x="217738" y="388226"/>
                    <a:pt x="216006" y="370821"/>
                    <a:pt x="222327" y="353590"/>
                  </a:cubicBezTo>
                  <a:cubicBezTo>
                    <a:pt x="226917" y="341207"/>
                    <a:pt x="233065" y="330037"/>
                    <a:pt x="233931" y="316789"/>
                  </a:cubicBezTo>
                  <a:cubicBezTo>
                    <a:pt x="235922" y="315663"/>
                    <a:pt x="237394" y="314364"/>
                    <a:pt x="238087" y="313152"/>
                  </a:cubicBezTo>
                  <a:cubicBezTo>
                    <a:pt x="240685" y="307697"/>
                    <a:pt x="243629" y="302328"/>
                    <a:pt x="246486" y="296873"/>
                  </a:cubicBezTo>
                  <a:cubicBezTo>
                    <a:pt x="256011" y="281286"/>
                    <a:pt x="269346" y="262583"/>
                    <a:pt x="267528" y="250979"/>
                  </a:cubicBezTo>
                  <a:cubicBezTo>
                    <a:pt x="267268" y="249854"/>
                    <a:pt x="267008" y="249074"/>
                    <a:pt x="266835" y="248295"/>
                  </a:cubicBezTo>
                  <a:close/>
                  <a:moveTo>
                    <a:pt x="170373" y="395500"/>
                  </a:moveTo>
                  <a:cubicBezTo>
                    <a:pt x="170546" y="394893"/>
                    <a:pt x="170719" y="394287"/>
                    <a:pt x="170979" y="393595"/>
                  </a:cubicBezTo>
                  <a:cubicBezTo>
                    <a:pt x="171239" y="394287"/>
                    <a:pt x="171412" y="394980"/>
                    <a:pt x="171672" y="395673"/>
                  </a:cubicBezTo>
                  <a:cubicBezTo>
                    <a:pt x="171239" y="395673"/>
                    <a:pt x="170806" y="395586"/>
                    <a:pt x="170373" y="395500"/>
                  </a:cubicBezTo>
                  <a:close/>
                  <a:moveTo>
                    <a:pt x="226570" y="260937"/>
                  </a:moveTo>
                  <a:cubicBezTo>
                    <a:pt x="226570" y="261024"/>
                    <a:pt x="226484" y="261024"/>
                    <a:pt x="226484" y="261111"/>
                  </a:cubicBezTo>
                  <a:cubicBezTo>
                    <a:pt x="226051" y="260418"/>
                    <a:pt x="225618" y="259725"/>
                    <a:pt x="225272" y="258946"/>
                  </a:cubicBezTo>
                  <a:cubicBezTo>
                    <a:pt x="226397" y="258859"/>
                    <a:pt x="227523" y="258773"/>
                    <a:pt x="228735" y="258599"/>
                  </a:cubicBezTo>
                  <a:cubicBezTo>
                    <a:pt x="227609" y="259465"/>
                    <a:pt x="226917" y="260245"/>
                    <a:pt x="226570" y="260937"/>
                  </a:cubicBezTo>
                  <a:close/>
                </a:path>
              </a:pathLst>
            </a:custGeom>
            <a:solidFill>
              <a:srgbClr val="7F311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760BCA4-66BC-FDED-E35B-E7361C1D2D75}"/>
                </a:ext>
              </a:extLst>
            </p:cNvPr>
            <p:cNvSpPr/>
            <p:nvPr/>
          </p:nvSpPr>
          <p:spPr>
            <a:xfrm>
              <a:off x="9245854" y="5438658"/>
              <a:ext cx="173496" cy="111635"/>
            </a:xfrm>
            <a:custGeom>
              <a:avLst/>
              <a:gdLst>
                <a:gd name="connsiteX0" fmla="*/ 80572 w 81168"/>
                <a:gd name="connsiteY0" fmla="*/ 3933 h 52227"/>
                <a:gd name="connsiteX1" fmla="*/ 74164 w 81168"/>
                <a:gd name="connsiteY1" fmla="*/ 989 h 52227"/>
                <a:gd name="connsiteX2" fmla="*/ 27405 w 81168"/>
                <a:gd name="connsiteY2" fmla="*/ 11986 h 52227"/>
                <a:gd name="connsiteX3" fmla="*/ 27491 w 81168"/>
                <a:gd name="connsiteY3" fmla="*/ 11813 h 52227"/>
                <a:gd name="connsiteX4" fmla="*/ 19871 w 81168"/>
                <a:gd name="connsiteY4" fmla="*/ 10947 h 52227"/>
                <a:gd name="connsiteX5" fmla="*/ 17966 w 81168"/>
                <a:gd name="connsiteY5" fmla="*/ 11467 h 52227"/>
                <a:gd name="connsiteX6" fmla="*/ 215 w 81168"/>
                <a:gd name="connsiteY6" fmla="*/ 34586 h 52227"/>
                <a:gd name="connsiteX7" fmla="*/ 3592 w 81168"/>
                <a:gd name="connsiteY7" fmla="*/ 46622 h 52227"/>
                <a:gd name="connsiteX8" fmla="*/ 5064 w 81168"/>
                <a:gd name="connsiteY8" fmla="*/ 48181 h 52227"/>
                <a:gd name="connsiteX9" fmla="*/ 12857 w 81168"/>
                <a:gd name="connsiteY9" fmla="*/ 51731 h 52227"/>
                <a:gd name="connsiteX10" fmla="*/ 80918 w 81168"/>
                <a:gd name="connsiteY10" fmla="*/ 6011 h 52227"/>
                <a:gd name="connsiteX11" fmla="*/ 80572 w 81168"/>
                <a:gd name="connsiteY11" fmla="*/ 3933 h 5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68" h="52227">
                  <a:moveTo>
                    <a:pt x="80572" y="3933"/>
                  </a:moveTo>
                  <a:cubicBezTo>
                    <a:pt x="83169" y="210"/>
                    <a:pt x="76588" y="-1089"/>
                    <a:pt x="74164" y="989"/>
                  </a:cubicBezTo>
                  <a:cubicBezTo>
                    <a:pt x="60223" y="12938"/>
                    <a:pt x="45069" y="17528"/>
                    <a:pt x="27405" y="11986"/>
                  </a:cubicBezTo>
                  <a:cubicBezTo>
                    <a:pt x="27405" y="11899"/>
                    <a:pt x="27491" y="11899"/>
                    <a:pt x="27491" y="11813"/>
                  </a:cubicBezTo>
                  <a:cubicBezTo>
                    <a:pt x="29829" y="8349"/>
                    <a:pt x="22123" y="8522"/>
                    <a:pt x="19871" y="10947"/>
                  </a:cubicBezTo>
                  <a:cubicBezTo>
                    <a:pt x="19179" y="11033"/>
                    <a:pt x="18486" y="11207"/>
                    <a:pt x="17966" y="11467"/>
                  </a:cubicBezTo>
                  <a:cubicBezTo>
                    <a:pt x="8961" y="16402"/>
                    <a:pt x="1947" y="24195"/>
                    <a:pt x="215" y="34586"/>
                  </a:cubicBezTo>
                  <a:cubicBezTo>
                    <a:pt x="-564" y="39262"/>
                    <a:pt x="821" y="43505"/>
                    <a:pt x="3592" y="46622"/>
                  </a:cubicBezTo>
                  <a:cubicBezTo>
                    <a:pt x="3419" y="47402"/>
                    <a:pt x="4112" y="47921"/>
                    <a:pt x="5064" y="48181"/>
                  </a:cubicBezTo>
                  <a:cubicBezTo>
                    <a:pt x="7142" y="49999"/>
                    <a:pt x="9827" y="51298"/>
                    <a:pt x="12857" y="51731"/>
                  </a:cubicBezTo>
                  <a:cubicBezTo>
                    <a:pt x="41779" y="56234"/>
                    <a:pt x="68882" y="29218"/>
                    <a:pt x="80918" y="6011"/>
                  </a:cubicBezTo>
                  <a:cubicBezTo>
                    <a:pt x="81351" y="5059"/>
                    <a:pt x="81178" y="4366"/>
                    <a:pt x="80572" y="3933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2A2BB7C-F2FA-F3D5-90C3-C059D922DDF7}"/>
                </a:ext>
              </a:extLst>
            </p:cNvPr>
            <p:cNvSpPr/>
            <p:nvPr/>
          </p:nvSpPr>
          <p:spPr>
            <a:xfrm>
              <a:off x="9583251" y="5450498"/>
              <a:ext cx="111395" cy="79805"/>
            </a:xfrm>
            <a:custGeom>
              <a:avLst/>
              <a:gdLst>
                <a:gd name="connsiteX0" fmla="*/ 51745 w 52115"/>
                <a:gd name="connsiteY0" fmla="*/ 2898 h 37336"/>
                <a:gd name="connsiteX1" fmla="*/ 43519 w 52115"/>
                <a:gd name="connsiteY1" fmla="*/ 2638 h 37336"/>
                <a:gd name="connsiteX2" fmla="*/ 16069 w 52115"/>
                <a:gd name="connsiteY2" fmla="*/ 15453 h 37336"/>
                <a:gd name="connsiteX3" fmla="*/ 13818 w 52115"/>
                <a:gd name="connsiteY3" fmla="*/ 12769 h 37336"/>
                <a:gd name="connsiteX4" fmla="*/ 5765 w 52115"/>
                <a:gd name="connsiteY4" fmla="*/ 14328 h 37336"/>
                <a:gd name="connsiteX5" fmla="*/ 50 w 52115"/>
                <a:gd name="connsiteY5" fmla="*/ 18657 h 37336"/>
                <a:gd name="connsiteX6" fmla="*/ 30876 w 52115"/>
                <a:gd name="connsiteY6" fmla="*/ 35802 h 37336"/>
                <a:gd name="connsiteX7" fmla="*/ 39362 w 52115"/>
                <a:gd name="connsiteY7" fmla="*/ 36062 h 37336"/>
                <a:gd name="connsiteX8" fmla="*/ 51745 w 52115"/>
                <a:gd name="connsiteY8" fmla="*/ 2898 h 3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15" h="37336">
                  <a:moveTo>
                    <a:pt x="51745" y="2898"/>
                  </a:moveTo>
                  <a:cubicBezTo>
                    <a:pt x="51658" y="-1432"/>
                    <a:pt x="44904" y="-393"/>
                    <a:pt x="43519" y="2638"/>
                  </a:cubicBezTo>
                  <a:cubicBezTo>
                    <a:pt x="38670" y="13289"/>
                    <a:pt x="26980" y="17358"/>
                    <a:pt x="16069" y="15453"/>
                  </a:cubicBezTo>
                  <a:cubicBezTo>
                    <a:pt x="15290" y="14501"/>
                    <a:pt x="14511" y="13635"/>
                    <a:pt x="13818" y="12769"/>
                  </a:cubicBezTo>
                  <a:cubicBezTo>
                    <a:pt x="11827" y="10431"/>
                    <a:pt x="6718" y="11903"/>
                    <a:pt x="5765" y="14328"/>
                  </a:cubicBezTo>
                  <a:cubicBezTo>
                    <a:pt x="3167" y="14068"/>
                    <a:pt x="-469" y="15886"/>
                    <a:pt x="50" y="18657"/>
                  </a:cubicBezTo>
                  <a:cubicBezTo>
                    <a:pt x="2215" y="31732"/>
                    <a:pt x="19793" y="41171"/>
                    <a:pt x="30876" y="35802"/>
                  </a:cubicBezTo>
                  <a:cubicBezTo>
                    <a:pt x="33647" y="36495"/>
                    <a:pt x="36505" y="36755"/>
                    <a:pt x="39362" y="36062"/>
                  </a:cubicBezTo>
                  <a:cubicBezTo>
                    <a:pt x="54862" y="32252"/>
                    <a:pt x="52005" y="15194"/>
                    <a:pt x="51745" y="2898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271BB60C-2E93-C351-60D7-0A4B84893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22331" y="2051639"/>
              <a:ext cx="1388153" cy="1425172"/>
            </a:xfrm>
            <a:custGeom>
              <a:avLst/>
              <a:gdLst>
                <a:gd name="connsiteX0" fmla="*/ 295 w 649431"/>
                <a:gd name="connsiteY0" fmla="*/ 284 h 666750"/>
                <a:gd name="connsiteX1" fmla="*/ 649727 w 649431"/>
                <a:gd name="connsiteY1" fmla="*/ 284 h 666750"/>
                <a:gd name="connsiteX2" fmla="*/ 649727 w 649431"/>
                <a:gd name="connsiteY2" fmla="*/ 667034 h 666750"/>
                <a:gd name="connsiteX3" fmla="*/ 295 w 649431"/>
                <a:gd name="connsiteY3" fmla="*/ 66703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295" y="284"/>
                  </a:moveTo>
                  <a:lnTo>
                    <a:pt x="649727" y="284"/>
                  </a:lnTo>
                  <a:lnTo>
                    <a:pt x="649727" y="667034"/>
                  </a:lnTo>
                  <a:lnTo>
                    <a:pt x="295" y="667034"/>
                  </a:lnTo>
                  <a:close/>
                </a:path>
              </a:pathLst>
            </a:cu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A84BCBF7-1D90-AB26-2DC7-1638C1CFE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29020" y="2273744"/>
              <a:ext cx="1388153" cy="1425172"/>
            </a:xfrm>
            <a:custGeom>
              <a:avLst/>
              <a:gdLst>
                <a:gd name="connsiteX0" fmla="*/ 306 w 649431"/>
                <a:gd name="connsiteY0" fmla="*/ 296 h 666750"/>
                <a:gd name="connsiteX1" fmla="*/ 649738 w 649431"/>
                <a:gd name="connsiteY1" fmla="*/ 296 h 666750"/>
                <a:gd name="connsiteX2" fmla="*/ 649738 w 649431"/>
                <a:gd name="connsiteY2" fmla="*/ 667046 h 666750"/>
                <a:gd name="connsiteX3" fmla="*/ 306 w 649431"/>
                <a:gd name="connsiteY3" fmla="*/ 667046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306" y="296"/>
                  </a:moveTo>
                  <a:lnTo>
                    <a:pt x="649738" y="296"/>
                  </a:lnTo>
                  <a:lnTo>
                    <a:pt x="649738" y="667046"/>
                  </a:lnTo>
                  <a:lnTo>
                    <a:pt x="306" y="667046"/>
                  </a:lnTo>
                  <a:close/>
                </a:path>
              </a:pathLst>
            </a:custGeom>
          </p:spPr>
        </p:pic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B6A68EA-95CD-6B33-D21F-5C90AB37E809}"/>
                </a:ext>
              </a:extLst>
            </p:cNvPr>
            <p:cNvSpPr/>
            <p:nvPr/>
          </p:nvSpPr>
          <p:spPr>
            <a:xfrm>
              <a:off x="9482320" y="2815865"/>
              <a:ext cx="22726" cy="7772"/>
            </a:xfrm>
            <a:custGeom>
              <a:avLst/>
              <a:gdLst>
                <a:gd name="connsiteX0" fmla="*/ 7611 w 10632"/>
                <a:gd name="connsiteY0" fmla="*/ 0 h 3636"/>
                <a:gd name="connsiteX1" fmla="*/ 4753 w 10632"/>
                <a:gd name="connsiteY1" fmla="*/ 0 h 3636"/>
                <a:gd name="connsiteX2" fmla="*/ 3022 w 10632"/>
                <a:gd name="connsiteY2" fmla="*/ 3637 h 3636"/>
                <a:gd name="connsiteX3" fmla="*/ 5879 w 10632"/>
                <a:gd name="connsiteY3" fmla="*/ 3637 h 3636"/>
                <a:gd name="connsiteX4" fmla="*/ 7611 w 10632"/>
                <a:gd name="connsiteY4" fmla="*/ 0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2" h="3636">
                  <a:moveTo>
                    <a:pt x="7611" y="0"/>
                  </a:moveTo>
                  <a:lnTo>
                    <a:pt x="4753" y="0"/>
                  </a:lnTo>
                  <a:cubicBezTo>
                    <a:pt x="1030" y="0"/>
                    <a:pt x="-2866" y="3637"/>
                    <a:pt x="3022" y="3637"/>
                  </a:cubicBezTo>
                  <a:lnTo>
                    <a:pt x="5879" y="3637"/>
                  </a:lnTo>
                  <a:cubicBezTo>
                    <a:pt x="9603" y="3637"/>
                    <a:pt x="13499" y="0"/>
                    <a:pt x="761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7A7D5AA-E031-40BE-8D6E-E536A9231A76}"/>
                </a:ext>
              </a:extLst>
            </p:cNvPr>
            <p:cNvSpPr/>
            <p:nvPr/>
          </p:nvSpPr>
          <p:spPr>
            <a:xfrm>
              <a:off x="9567555" y="2559563"/>
              <a:ext cx="138655" cy="51428"/>
            </a:xfrm>
            <a:custGeom>
              <a:avLst/>
              <a:gdLst>
                <a:gd name="connsiteX0" fmla="*/ 60734 w 64868"/>
                <a:gd name="connsiteY0" fmla="*/ 1972 h 24060"/>
                <a:gd name="connsiteX1" fmla="*/ 294 w 64868"/>
                <a:gd name="connsiteY1" fmla="*/ 19463 h 24060"/>
                <a:gd name="connsiteX2" fmla="*/ 16919 w 64868"/>
                <a:gd name="connsiteY2" fmla="*/ 21888 h 24060"/>
                <a:gd name="connsiteX3" fmla="*/ 51729 w 64868"/>
                <a:gd name="connsiteY3" fmla="*/ 7687 h 24060"/>
                <a:gd name="connsiteX4" fmla="*/ 63591 w 64868"/>
                <a:gd name="connsiteY4" fmla="*/ 6821 h 24060"/>
                <a:gd name="connsiteX5" fmla="*/ 60734 w 64868"/>
                <a:gd name="connsiteY5" fmla="*/ 1972 h 2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68" h="24060">
                  <a:moveTo>
                    <a:pt x="60734" y="1972"/>
                  </a:moveTo>
                  <a:cubicBezTo>
                    <a:pt x="40298" y="-2877"/>
                    <a:pt x="12849" y="586"/>
                    <a:pt x="294" y="19463"/>
                  </a:cubicBezTo>
                  <a:cubicBezTo>
                    <a:pt x="-2391" y="23533"/>
                    <a:pt x="14148" y="26131"/>
                    <a:pt x="16919" y="21888"/>
                  </a:cubicBezTo>
                  <a:cubicBezTo>
                    <a:pt x="24192" y="10977"/>
                    <a:pt x="38826" y="4570"/>
                    <a:pt x="51729" y="7687"/>
                  </a:cubicBezTo>
                  <a:cubicBezTo>
                    <a:pt x="55365" y="8553"/>
                    <a:pt x="60301" y="8986"/>
                    <a:pt x="63591" y="6821"/>
                  </a:cubicBezTo>
                  <a:cubicBezTo>
                    <a:pt x="66968" y="4743"/>
                    <a:pt x="62812" y="2491"/>
                    <a:pt x="60734" y="197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40F68B3-6591-A0B2-ECB5-D22A5399E0A0}"/>
                </a:ext>
              </a:extLst>
            </p:cNvPr>
            <p:cNvSpPr/>
            <p:nvPr/>
          </p:nvSpPr>
          <p:spPr>
            <a:xfrm>
              <a:off x="9185613" y="2145001"/>
              <a:ext cx="54401" cy="53854"/>
            </a:xfrm>
            <a:custGeom>
              <a:avLst/>
              <a:gdLst>
                <a:gd name="connsiteX0" fmla="*/ 8915 w 25451"/>
                <a:gd name="connsiteY0" fmla="*/ 1869 h 25195"/>
                <a:gd name="connsiteX1" fmla="*/ 256 w 25451"/>
                <a:gd name="connsiteY1" fmla="*/ 19188 h 25195"/>
                <a:gd name="connsiteX2" fmla="*/ 16536 w 25451"/>
                <a:gd name="connsiteY2" fmla="*/ 23344 h 25195"/>
                <a:gd name="connsiteX3" fmla="*/ 25195 w 25451"/>
                <a:gd name="connsiteY3" fmla="*/ 6026 h 25195"/>
                <a:gd name="connsiteX4" fmla="*/ 8915 w 25451"/>
                <a:gd name="connsiteY4" fmla="*/ 1869 h 2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1" h="25195">
                  <a:moveTo>
                    <a:pt x="8915" y="1869"/>
                  </a:moveTo>
                  <a:cubicBezTo>
                    <a:pt x="6058" y="7671"/>
                    <a:pt x="3114" y="13386"/>
                    <a:pt x="256" y="19188"/>
                  </a:cubicBezTo>
                  <a:cubicBezTo>
                    <a:pt x="-2255" y="24210"/>
                    <a:pt x="14457" y="27414"/>
                    <a:pt x="16536" y="23344"/>
                  </a:cubicBezTo>
                  <a:cubicBezTo>
                    <a:pt x="19393" y="17542"/>
                    <a:pt x="22337" y="11827"/>
                    <a:pt x="25195" y="6026"/>
                  </a:cubicBezTo>
                  <a:cubicBezTo>
                    <a:pt x="27706" y="917"/>
                    <a:pt x="10994" y="-2200"/>
                    <a:pt x="8915" y="18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7FFF06E-B573-C7C4-D218-7E0D26AF0B25}"/>
                </a:ext>
              </a:extLst>
            </p:cNvPr>
            <p:cNvSpPr/>
            <p:nvPr/>
          </p:nvSpPr>
          <p:spPr>
            <a:xfrm>
              <a:off x="9378019" y="3206545"/>
              <a:ext cx="65535" cy="68658"/>
            </a:xfrm>
            <a:custGeom>
              <a:avLst/>
              <a:gdLst>
                <a:gd name="connsiteX0" fmla="*/ 27919 w 30660"/>
                <a:gd name="connsiteY0" fmla="*/ 24956 h 32121"/>
                <a:gd name="connsiteX1" fmla="*/ 17614 w 30660"/>
                <a:gd name="connsiteY1" fmla="*/ 3395 h 32121"/>
                <a:gd name="connsiteX2" fmla="*/ 816 w 30660"/>
                <a:gd name="connsiteY2" fmla="*/ 4175 h 32121"/>
                <a:gd name="connsiteX3" fmla="*/ 16489 w 30660"/>
                <a:gd name="connsiteY3" fmla="*/ 31710 h 32121"/>
                <a:gd name="connsiteX4" fmla="*/ 28612 w 30660"/>
                <a:gd name="connsiteY4" fmla="*/ 29805 h 32121"/>
                <a:gd name="connsiteX5" fmla="*/ 27919 w 30660"/>
                <a:gd name="connsiteY5" fmla="*/ 24956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60" h="32121">
                  <a:moveTo>
                    <a:pt x="27919" y="24956"/>
                  </a:moveTo>
                  <a:cubicBezTo>
                    <a:pt x="18307" y="22272"/>
                    <a:pt x="15623" y="12314"/>
                    <a:pt x="17614" y="3395"/>
                  </a:cubicBezTo>
                  <a:cubicBezTo>
                    <a:pt x="18827" y="-1973"/>
                    <a:pt x="1855" y="-415"/>
                    <a:pt x="816" y="4175"/>
                  </a:cubicBezTo>
                  <a:cubicBezTo>
                    <a:pt x="-2215" y="17423"/>
                    <a:pt x="3240" y="27900"/>
                    <a:pt x="16489" y="31710"/>
                  </a:cubicBezTo>
                  <a:cubicBezTo>
                    <a:pt x="20212" y="32749"/>
                    <a:pt x="25321" y="31710"/>
                    <a:pt x="28612" y="29805"/>
                  </a:cubicBezTo>
                  <a:cubicBezTo>
                    <a:pt x="31729" y="27987"/>
                    <a:pt x="31123" y="25822"/>
                    <a:pt x="27919" y="249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885B627-5846-957F-5EA6-BEE9A494CD53}"/>
                </a:ext>
              </a:extLst>
            </p:cNvPr>
            <p:cNvSpPr/>
            <p:nvPr/>
          </p:nvSpPr>
          <p:spPr>
            <a:xfrm>
              <a:off x="9267934" y="3225586"/>
              <a:ext cx="83743" cy="89657"/>
            </a:xfrm>
            <a:custGeom>
              <a:avLst/>
              <a:gdLst>
                <a:gd name="connsiteX0" fmla="*/ 38896 w 39178"/>
                <a:gd name="connsiteY0" fmla="*/ 3407 h 41945"/>
                <a:gd name="connsiteX1" fmla="*/ 28505 w 39178"/>
                <a:gd name="connsiteY1" fmla="*/ 30 h 41945"/>
                <a:gd name="connsiteX2" fmla="*/ 5992 w 39178"/>
                <a:gd name="connsiteY2" fmla="*/ 10507 h 41945"/>
                <a:gd name="connsiteX3" fmla="*/ 190 w 39178"/>
                <a:gd name="connsiteY3" fmla="*/ 37437 h 41945"/>
                <a:gd name="connsiteX4" fmla="*/ 17422 w 39178"/>
                <a:gd name="connsiteY4" fmla="*/ 39082 h 41945"/>
                <a:gd name="connsiteX5" fmla="*/ 32402 w 39178"/>
                <a:gd name="connsiteY5" fmla="*/ 7217 h 41945"/>
                <a:gd name="connsiteX6" fmla="*/ 38896 w 39178"/>
                <a:gd name="connsiteY6" fmla="*/ 3407 h 4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78" h="41945">
                  <a:moveTo>
                    <a:pt x="38896" y="3407"/>
                  </a:moveTo>
                  <a:cubicBezTo>
                    <a:pt x="37251" y="376"/>
                    <a:pt x="31449" y="-144"/>
                    <a:pt x="28505" y="30"/>
                  </a:cubicBezTo>
                  <a:cubicBezTo>
                    <a:pt x="19500" y="376"/>
                    <a:pt x="11534" y="2974"/>
                    <a:pt x="5992" y="10507"/>
                  </a:cubicBezTo>
                  <a:cubicBezTo>
                    <a:pt x="537" y="18041"/>
                    <a:pt x="-502" y="28431"/>
                    <a:pt x="190" y="37437"/>
                  </a:cubicBezTo>
                  <a:cubicBezTo>
                    <a:pt x="623" y="42805"/>
                    <a:pt x="17768" y="43412"/>
                    <a:pt x="17422" y="39082"/>
                  </a:cubicBezTo>
                  <a:cubicBezTo>
                    <a:pt x="16729" y="29124"/>
                    <a:pt x="18547" y="7736"/>
                    <a:pt x="32402" y="7217"/>
                  </a:cubicBezTo>
                  <a:cubicBezTo>
                    <a:pt x="33874" y="7043"/>
                    <a:pt x="40628" y="6437"/>
                    <a:pt x="38896" y="340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1D7D0CD-69FB-F03E-B141-FBCC3B2621F7}"/>
                </a:ext>
              </a:extLst>
            </p:cNvPr>
            <p:cNvSpPr/>
            <p:nvPr/>
          </p:nvSpPr>
          <p:spPr>
            <a:xfrm>
              <a:off x="9545680" y="4806978"/>
              <a:ext cx="150323" cy="31259"/>
            </a:xfrm>
            <a:custGeom>
              <a:avLst/>
              <a:gdLst>
                <a:gd name="connsiteX0" fmla="*/ 54602 w 70327"/>
                <a:gd name="connsiteY0" fmla="*/ 459 h 14624"/>
                <a:gd name="connsiteX1" fmla="*/ 6284 w 70327"/>
                <a:gd name="connsiteY1" fmla="*/ 3057 h 14624"/>
                <a:gd name="connsiteX2" fmla="*/ 8449 w 70327"/>
                <a:gd name="connsiteY2" fmla="*/ 10850 h 14624"/>
                <a:gd name="connsiteX3" fmla="*/ 69755 w 70327"/>
                <a:gd name="connsiteY3" fmla="*/ 7646 h 14624"/>
                <a:gd name="connsiteX4" fmla="*/ 54602 w 70327"/>
                <a:gd name="connsiteY4" fmla="*/ 459 h 1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27" h="14624">
                  <a:moveTo>
                    <a:pt x="54602" y="459"/>
                  </a:moveTo>
                  <a:cubicBezTo>
                    <a:pt x="39448" y="7993"/>
                    <a:pt x="22303" y="6867"/>
                    <a:pt x="6284" y="3057"/>
                  </a:cubicBezTo>
                  <a:cubicBezTo>
                    <a:pt x="-5233" y="373"/>
                    <a:pt x="1262" y="9205"/>
                    <a:pt x="8449" y="10850"/>
                  </a:cubicBezTo>
                  <a:cubicBezTo>
                    <a:pt x="28798" y="15613"/>
                    <a:pt x="50532" y="17171"/>
                    <a:pt x="69755" y="7646"/>
                  </a:cubicBezTo>
                  <a:cubicBezTo>
                    <a:pt x="73305" y="5914"/>
                    <a:pt x="59364" y="-1965"/>
                    <a:pt x="54602" y="4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1EBE2EE-378A-3B40-BD4A-46304CC415C1}"/>
                </a:ext>
              </a:extLst>
            </p:cNvPr>
            <p:cNvSpPr/>
            <p:nvPr/>
          </p:nvSpPr>
          <p:spPr>
            <a:xfrm>
              <a:off x="9559046" y="4837318"/>
              <a:ext cx="97264" cy="33403"/>
            </a:xfrm>
            <a:custGeom>
              <a:avLst/>
              <a:gdLst>
                <a:gd name="connsiteX0" fmla="*/ 44799 w 45504"/>
                <a:gd name="connsiteY0" fmla="*/ 12069 h 15627"/>
                <a:gd name="connsiteX1" fmla="*/ 33888 w 45504"/>
                <a:gd name="connsiteY1" fmla="*/ 7307 h 15627"/>
                <a:gd name="connsiteX2" fmla="*/ 13366 w 45504"/>
                <a:gd name="connsiteY2" fmla="*/ 2717 h 15627"/>
                <a:gd name="connsiteX3" fmla="*/ 1676 w 45504"/>
                <a:gd name="connsiteY3" fmla="*/ 379 h 15627"/>
                <a:gd name="connsiteX4" fmla="*/ 3235 w 45504"/>
                <a:gd name="connsiteY4" fmla="*/ 5834 h 15627"/>
                <a:gd name="connsiteX5" fmla="*/ 40469 w 45504"/>
                <a:gd name="connsiteY5" fmla="*/ 15619 h 15627"/>
                <a:gd name="connsiteX6" fmla="*/ 44799 w 45504"/>
                <a:gd name="connsiteY6" fmla="*/ 12069 h 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4" h="15627">
                  <a:moveTo>
                    <a:pt x="44799" y="12069"/>
                  </a:moveTo>
                  <a:cubicBezTo>
                    <a:pt x="42547" y="9212"/>
                    <a:pt x="37438" y="7393"/>
                    <a:pt x="33888" y="7307"/>
                  </a:cubicBezTo>
                  <a:cubicBezTo>
                    <a:pt x="26528" y="7220"/>
                    <a:pt x="19774" y="6700"/>
                    <a:pt x="13366" y="2717"/>
                  </a:cubicBezTo>
                  <a:cubicBezTo>
                    <a:pt x="10249" y="812"/>
                    <a:pt x="5313" y="-746"/>
                    <a:pt x="1676" y="379"/>
                  </a:cubicBezTo>
                  <a:cubicBezTo>
                    <a:pt x="-2134" y="1505"/>
                    <a:pt x="1503" y="4795"/>
                    <a:pt x="3235" y="5834"/>
                  </a:cubicBezTo>
                  <a:cubicBezTo>
                    <a:pt x="14405" y="12848"/>
                    <a:pt x="27394" y="15533"/>
                    <a:pt x="40469" y="15619"/>
                  </a:cubicBezTo>
                  <a:cubicBezTo>
                    <a:pt x="42461" y="15706"/>
                    <a:pt x="47310" y="15186"/>
                    <a:pt x="44799" y="120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C379CA6D-A1A2-6DFF-B074-96D552348442}"/>
                </a:ext>
              </a:extLst>
            </p:cNvPr>
            <p:cNvGrpSpPr/>
            <p:nvPr/>
          </p:nvGrpSpPr>
          <p:grpSpPr>
            <a:xfrm>
              <a:off x="8802002" y="2052499"/>
              <a:ext cx="1359452" cy="4931787"/>
              <a:chOff x="8802002" y="2052499"/>
              <a:chExt cx="1359452" cy="4931787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18947CC8-7BA3-7B74-EB25-3619AF036EE7}"/>
                  </a:ext>
                </a:extLst>
              </p:cNvPr>
              <p:cNvSpPr/>
              <p:nvPr/>
            </p:nvSpPr>
            <p:spPr>
              <a:xfrm>
                <a:off x="9032796" y="2641798"/>
                <a:ext cx="364098" cy="564003"/>
              </a:xfrm>
              <a:custGeom>
                <a:avLst/>
                <a:gdLst>
                  <a:gd name="connsiteX0" fmla="*/ 168039 w 170339"/>
                  <a:gd name="connsiteY0" fmla="*/ 253058 h 263862"/>
                  <a:gd name="connsiteX1" fmla="*/ 116344 w 170339"/>
                  <a:gd name="connsiteY1" fmla="*/ 101611 h 263862"/>
                  <a:gd name="connsiteX2" fmla="*/ 133663 w 170339"/>
                  <a:gd name="connsiteY2" fmla="*/ 65503 h 263862"/>
                  <a:gd name="connsiteX3" fmla="*/ 128987 w 170339"/>
                  <a:gd name="connsiteY3" fmla="*/ 14414 h 263862"/>
                  <a:gd name="connsiteX4" fmla="*/ 132450 w 170339"/>
                  <a:gd name="connsiteY4" fmla="*/ 9565 h 263862"/>
                  <a:gd name="connsiteX5" fmla="*/ 112448 w 170339"/>
                  <a:gd name="connsiteY5" fmla="*/ 40 h 263862"/>
                  <a:gd name="connsiteX6" fmla="*/ 82141 w 170339"/>
                  <a:gd name="connsiteY6" fmla="*/ 12595 h 263862"/>
                  <a:gd name="connsiteX7" fmla="*/ 41876 w 170339"/>
                  <a:gd name="connsiteY7" fmla="*/ 20995 h 263862"/>
                  <a:gd name="connsiteX8" fmla="*/ 5681 w 170339"/>
                  <a:gd name="connsiteY8" fmla="*/ 27143 h 263862"/>
                  <a:gd name="connsiteX9" fmla="*/ 8106 w 170339"/>
                  <a:gd name="connsiteY9" fmla="*/ 41603 h 263862"/>
                  <a:gd name="connsiteX10" fmla="*/ 90107 w 170339"/>
                  <a:gd name="connsiteY10" fmla="*/ 39265 h 263862"/>
                  <a:gd name="connsiteX11" fmla="*/ 92012 w 170339"/>
                  <a:gd name="connsiteY11" fmla="*/ 83340 h 263862"/>
                  <a:gd name="connsiteX12" fmla="*/ 95649 w 170339"/>
                  <a:gd name="connsiteY12" fmla="*/ 88709 h 263862"/>
                  <a:gd name="connsiteX13" fmla="*/ 94956 w 170339"/>
                  <a:gd name="connsiteY13" fmla="*/ 89835 h 263862"/>
                  <a:gd name="connsiteX14" fmla="*/ 82747 w 170339"/>
                  <a:gd name="connsiteY14" fmla="*/ 97714 h 263862"/>
                  <a:gd name="connsiteX15" fmla="*/ 138771 w 170339"/>
                  <a:gd name="connsiteY15" fmla="*/ 262583 h 263862"/>
                  <a:gd name="connsiteX16" fmla="*/ 168039 w 170339"/>
                  <a:gd name="connsiteY16" fmla="*/ 253058 h 2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0339" h="263862">
                    <a:moveTo>
                      <a:pt x="168039" y="253058"/>
                    </a:moveTo>
                    <a:cubicBezTo>
                      <a:pt x="126129" y="230631"/>
                      <a:pt x="110456" y="148197"/>
                      <a:pt x="116344" y="101611"/>
                    </a:cubicBezTo>
                    <a:cubicBezTo>
                      <a:pt x="122579" y="89748"/>
                      <a:pt x="130026" y="78664"/>
                      <a:pt x="133663" y="65503"/>
                    </a:cubicBezTo>
                    <a:cubicBezTo>
                      <a:pt x="138165" y="49396"/>
                      <a:pt x="131238" y="30433"/>
                      <a:pt x="128987" y="14414"/>
                    </a:cubicBezTo>
                    <a:cubicBezTo>
                      <a:pt x="130199" y="12855"/>
                      <a:pt x="131411" y="11297"/>
                      <a:pt x="132450" y="9565"/>
                    </a:cubicBezTo>
                    <a:cubicBezTo>
                      <a:pt x="138079" y="559"/>
                      <a:pt x="115652" y="-220"/>
                      <a:pt x="112448" y="40"/>
                    </a:cubicBezTo>
                    <a:cubicBezTo>
                      <a:pt x="102403" y="646"/>
                      <a:pt x="88029" y="3244"/>
                      <a:pt x="82141" y="12595"/>
                    </a:cubicBezTo>
                    <a:cubicBezTo>
                      <a:pt x="73309" y="26623"/>
                      <a:pt x="56164" y="23246"/>
                      <a:pt x="41876" y="20995"/>
                    </a:cubicBezTo>
                    <a:cubicBezTo>
                      <a:pt x="29840" y="19090"/>
                      <a:pt x="16159" y="20735"/>
                      <a:pt x="5681" y="27143"/>
                    </a:cubicBezTo>
                    <a:cubicBezTo>
                      <a:pt x="-2458" y="32165"/>
                      <a:pt x="-2025" y="40045"/>
                      <a:pt x="8106" y="41603"/>
                    </a:cubicBezTo>
                    <a:cubicBezTo>
                      <a:pt x="32524" y="45413"/>
                      <a:pt x="63697" y="47145"/>
                      <a:pt x="90107" y="39265"/>
                    </a:cubicBezTo>
                    <a:cubicBezTo>
                      <a:pt x="99286" y="52427"/>
                      <a:pt x="102836" y="70005"/>
                      <a:pt x="92012" y="83340"/>
                    </a:cubicBezTo>
                    <a:cubicBezTo>
                      <a:pt x="90454" y="85245"/>
                      <a:pt x="92359" y="87237"/>
                      <a:pt x="95649" y="88709"/>
                    </a:cubicBezTo>
                    <a:cubicBezTo>
                      <a:pt x="95389" y="89055"/>
                      <a:pt x="95216" y="89488"/>
                      <a:pt x="94956" y="89835"/>
                    </a:cubicBezTo>
                    <a:cubicBezTo>
                      <a:pt x="88808" y="90960"/>
                      <a:pt x="83527" y="93558"/>
                      <a:pt x="82747" y="97714"/>
                    </a:cubicBezTo>
                    <a:cubicBezTo>
                      <a:pt x="73742" y="145945"/>
                      <a:pt x="91406" y="237212"/>
                      <a:pt x="138771" y="262583"/>
                    </a:cubicBezTo>
                    <a:cubicBezTo>
                      <a:pt x="146998" y="266999"/>
                      <a:pt x="179123" y="259033"/>
                      <a:pt x="168039" y="25305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1C03233-FE7E-2A50-3B29-17B234517402}"/>
                  </a:ext>
                </a:extLst>
              </p:cNvPr>
              <p:cNvSpPr/>
              <p:nvPr/>
            </p:nvSpPr>
            <p:spPr>
              <a:xfrm>
                <a:off x="9496535" y="3229711"/>
                <a:ext cx="116277" cy="41675"/>
              </a:xfrm>
              <a:custGeom>
                <a:avLst/>
                <a:gdLst>
                  <a:gd name="connsiteX0" fmla="*/ 49365 w 54399"/>
                  <a:gd name="connsiteY0" fmla="*/ 7538 h 19497"/>
                  <a:gd name="connsiteX1" fmla="*/ 43217 w 54399"/>
                  <a:gd name="connsiteY1" fmla="*/ 5200 h 19497"/>
                  <a:gd name="connsiteX2" fmla="*/ 41399 w 54399"/>
                  <a:gd name="connsiteY2" fmla="*/ 2775 h 19497"/>
                  <a:gd name="connsiteX3" fmla="*/ 23561 w 54399"/>
                  <a:gd name="connsiteY3" fmla="*/ 1823 h 19497"/>
                  <a:gd name="connsiteX4" fmla="*/ 18539 w 54399"/>
                  <a:gd name="connsiteY4" fmla="*/ 2256 h 19497"/>
                  <a:gd name="connsiteX5" fmla="*/ 7802 w 54399"/>
                  <a:gd name="connsiteY5" fmla="*/ 4 h 19497"/>
                  <a:gd name="connsiteX6" fmla="*/ 1307 w 54399"/>
                  <a:gd name="connsiteY6" fmla="*/ 5460 h 19497"/>
                  <a:gd name="connsiteX7" fmla="*/ 8 w 54399"/>
                  <a:gd name="connsiteY7" fmla="*/ 8144 h 19497"/>
                  <a:gd name="connsiteX8" fmla="*/ 9014 w 54399"/>
                  <a:gd name="connsiteY8" fmla="*/ 12646 h 19497"/>
                  <a:gd name="connsiteX9" fmla="*/ 52049 w 54399"/>
                  <a:gd name="connsiteY9" fmla="*/ 15851 h 19497"/>
                  <a:gd name="connsiteX10" fmla="*/ 49365 w 54399"/>
                  <a:gd name="connsiteY10" fmla="*/ 7538 h 1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399" h="19497">
                    <a:moveTo>
                      <a:pt x="49365" y="7538"/>
                    </a:moveTo>
                    <a:cubicBezTo>
                      <a:pt x="47633" y="6585"/>
                      <a:pt x="45468" y="5806"/>
                      <a:pt x="43217" y="5200"/>
                    </a:cubicBezTo>
                    <a:cubicBezTo>
                      <a:pt x="43217" y="4420"/>
                      <a:pt x="42698" y="3555"/>
                      <a:pt x="41399" y="2775"/>
                    </a:cubicBezTo>
                    <a:cubicBezTo>
                      <a:pt x="36290" y="-342"/>
                      <a:pt x="29103" y="524"/>
                      <a:pt x="23561" y="1823"/>
                    </a:cubicBezTo>
                    <a:cubicBezTo>
                      <a:pt x="22176" y="2169"/>
                      <a:pt x="20444" y="2256"/>
                      <a:pt x="18539" y="2256"/>
                    </a:cubicBezTo>
                    <a:cubicBezTo>
                      <a:pt x="14989" y="784"/>
                      <a:pt x="10919" y="91"/>
                      <a:pt x="7802" y="4"/>
                    </a:cubicBezTo>
                    <a:cubicBezTo>
                      <a:pt x="4511" y="-82"/>
                      <a:pt x="-1723" y="1130"/>
                      <a:pt x="1307" y="5460"/>
                    </a:cubicBezTo>
                    <a:cubicBezTo>
                      <a:pt x="528" y="6152"/>
                      <a:pt x="-78" y="7018"/>
                      <a:pt x="8" y="8144"/>
                    </a:cubicBezTo>
                    <a:cubicBezTo>
                      <a:pt x="182" y="11521"/>
                      <a:pt x="5031" y="12387"/>
                      <a:pt x="9014" y="12646"/>
                    </a:cubicBezTo>
                    <a:cubicBezTo>
                      <a:pt x="21310" y="20959"/>
                      <a:pt x="38541" y="21306"/>
                      <a:pt x="52049" y="15851"/>
                    </a:cubicBezTo>
                    <a:cubicBezTo>
                      <a:pt x="57418" y="13426"/>
                      <a:pt x="52309" y="9096"/>
                      <a:pt x="49365" y="753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D3A6DFE6-0542-3160-9DA9-A0355DFF997E}"/>
                  </a:ext>
                </a:extLst>
              </p:cNvPr>
              <p:cNvSpPr/>
              <p:nvPr/>
            </p:nvSpPr>
            <p:spPr>
              <a:xfrm>
                <a:off x="9515330" y="3468712"/>
                <a:ext cx="323706" cy="329189"/>
              </a:xfrm>
              <a:custGeom>
                <a:avLst/>
                <a:gdLst>
                  <a:gd name="connsiteX0" fmla="*/ 149590 w 151442"/>
                  <a:gd name="connsiteY0" fmla="*/ 114452 h 154007"/>
                  <a:gd name="connsiteX1" fmla="*/ 144135 w 151442"/>
                  <a:gd name="connsiteY1" fmla="*/ 109776 h 154007"/>
                  <a:gd name="connsiteX2" fmla="*/ 141364 w 151442"/>
                  <a:gd name="connsiteY2" fmla="*/ 4482 h 154007"/>
                  <a:gd name="connsiteX3" fmla="*/ 115387 w 151442"/>
                  <a:gd name="connsiteY3" fmla="*/ 5954 h 154007"/>
                  <a:gd name="connsiteX4" fmla="*/ 115213 w 151442"/>
                  <a:gd name="connsiteY4" fmla="*/ 133762 h 154007"/>
                  <a:gd name="connsiteX5" fmla="*/ 56938 w 151442"/>
                  <a:gd name="connsiteY5" fmla="*/ 122332 h 154007"/>
                  <a:gd name="connsiteX6" fmla="*/ 68627 w 151442"/>
                  <a:gd name="connsiteY6" fmla="*/ 16172 h 154007"/>
                  <a:gd name="connsiteX7" fmla="*/ 61613 w 151442"/>
                  <a:gd name="connsiteY7" fmla="*/ 9937 h 154007"/>
                  <a:gd name="connsiteX8" fmla="*/ 28536 w 151442"/>
                  <a:gd name="connsiteY8" fmla="*/ 3529 h 154007"/>
                  <a:gd name="connsiteX9" fmla="*/ 6282 w 151442"/>
                  <a:gd name="connsiteY9" fmla="*/ 111076 h 154007"/>
                  <a:gd name="connsiteX10" fmla="*/ 31826 w 151442"/>
                  <a:gd name="connsiteY10" fmla="*/ 118609 h 154007"/>
                  <a:gd name="connsiteX11" fmla="*/ 31307 w 151442"/>
                  <a:gd name="connsiteY11" fmla="*/ 123198 h 154007"/>
                  <a:gd name="connsiteX12" fmla="*/ 29575 w 151442"/>
                  <a:gd name="connsiteY12" fmla="*/ 126748 h 154007"/>
                  <a:gd name="connsiteX13" fmla="*/ 30874 w 151442"/>
                  <a:gd name="connsiteY13" fmla="*/ 127528 h 154007"/>
                  <a:gd name="connsiteX14" fmla="*/ 30787 w 151442"/>
                  <a:gd name="connsiteY14" fmla="*/ 128480 h 154007"/>
                  <a:gd name="connsiteX15" fmla="*/ 52435 w 151442"/>
                  <a:gd name="connsiteY15" fmla="*/ 138352 h 154007"/>
                  <a:gd name="connsiteX16" fmla="*/ 114088 w 151442"/>
                  <a:gd name="connsiteY16" fmla="*/ 144326 h 154007"/>
                  <a:gd name="connsiteX17" fmla="*/ 113914 w 151442"/>
                  <a:gd name="connsiteY17" fmla="*/ 145972 h 154007"/>
                  <a:gd name="connsiteX18" fmla="*/ 129241 w 151442"/>
                  <a:gd name="connsiteY18" fmla="*/ 150561 h 154007"/>
                  <a:gd name="connsiteX19" fmla="*/ 151235 w 151442"/>
                  <a:gd name="connsiteY19" fmla="*/ 150561 h 154007"/>
                  <a:gd name="connsiteX20" fmla="*/ 149590 w 151442"/>
                  <a:gd name="connsiteY20" fmla="*/ 114452 h 154007"/>
                  <a:gd name="connsiteX21" fmla="*/ 43256 w 151442"/>
                  <a:gd name="connsiteY21" fmla="*/ 41803 h 154007"/>
                  <a:gd name="connsiteX22" fmla="*/ 34944 w 151442"/>
                  <a:gd name="connsiteY22" fmla="*/ 95749 h 154007"/>
                  <a:gd name="connsiteX23" fmla="*/ 43256 w 151442"/>
                  <a:gd name="connsiteY23" fmla="*/ 41803 h 15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1442" h="154007">
                    <a:moveTo>
                      <a:pt x="149590" y="114452"/>
                    </a:moveTo>
                    <a:cubicBezTo>
                      <a:pt x="149157" y="112547"/>
                      <a:pt x="146992" y="110989"/>
                      <a:pt x="144135" y="109776"/>
                    </a:cubicBezTo>
                    <a:cubicBezTo>
                      <a:pt x="149157" y="74361"/>
                      <a:pt x="154353" y="39032"/>
                      <a:pt x="141364" y="4482"/>
                    </a:cubicBezTo>
                    <a:cubicBezTo>
                      <a:pt x="138333" y="-3571"/>
                      <a:pt x="113482" y="672"/>
                      <a:pt x="115387" y="5954"/>
                    </a:cubicBezTo>
                    <a:cubicBezTo>
                      <a:pt x="131060" y="47864"/>
                      <a:pt x="120236" y="90813"/>
                      <a:pt x="115213" y="133762"/>
                    </a:cubicBezTo>
                    <a:cubicBezTo>
                      <a:pt x="95124" y="134974"/>
                      <a:pt x="73910" y="133243"/>
                      <a:pt x="56938" y="122332"/>
                    </a:cubicBezTo>
                    <a:cubicBezTo>
                      <a:pt x="61008" y="86830"/>
                      <a:pt x="71312" y="52280"/>
                      <a:pt x="68627" y="16172"/>
                    </a:cubicBezTo>
                    <a:cubicBezTo>
                      <a:pt x="68454" y="13747"/>
                      <a:pt x="65424" y="11582"/>
                      <a:pt x="61613" y="9937"/>
                    </a:cubicBezTo>
                    <a:cubicBezTo>
                      <a:pt x="59882" y="3270"/>
                      <a:pt x="34337" y="-3225"/>
                      <a:pt x="28536" y="3529"/>
                    </a:cubicBezTo>
                    <a:cubicBezTo>
                      <a:pt x="5503" y="30199"/>
                      <a:pt x="-8958" y="77651"/>
                      <a:pt x="6282" y="111076"/>
                    </a:cubicBezTo>
                    <a:cubicBezTo>
                      <a:pt x="8966" y="116877"/>
                      <a:pt x="22648" y="119475"/>
                      <a:pt x="31826" y="118609"/>
                    </a:cubicBezTo>
                    <a:cubicBezTo>
                      <a:pt x="31653" y="120167"/>
                      <a:pt x="31480" y="121639"/>
                      <a:pt x="31307" y="123198"/>
                    </a:cubicBezTo>
                    <a:cubicBezTo>
                      <a:pt x="29229" y="124497"/>
                      <a:pt x="28276" y="125796"/>
                      <a:pt x="29575" y="126748"/>
                    </a:cubicBezTo>
                    <a:cubicBezTo>
                      <a:pt x="30008" y="127095"/>
                      <a:pt x="30441" y="127268"/>
                      <a:pt x="30874" y="127528"/>
                    </a:cubicBezTo>
                    <a:cubicBezTo>
                      <a:pt x="30874" y="127874"/>
                      <a:pt x="30787" y="128134"/>
                      <a:pt x="30787" y="128480"/>
                    </a:cubicBezTo>
                    <a:cubicBezTo>
                      <a:pt x="30354" y="134974"/>
                      <a:pt x="45594" y="139564"/>
                      <a:pt x="52435" y="138352"/>
                    </a:cubicBezTo>
                    <a:cubicBezTo>
                      <a:pt x="71831" y="145019"/>
                      <a:pt x="93392" y="145712"/>
                      <a:pt x="114088" y="144326"/>
                    </a:cubicBezTo>
                    <a:cubicBezTo>
                      <a:pt x="114001" y="144846"/>
                      <a:pt x="114001" y="145452"/>
                      <a:pt x="113914" y="145972"/>
                    </a:cubicBezTo>
                    <a:cubicBezTo>
                      <a:pt x="113568" y="149781"/>
                      <a:pt x="121881" y="151340"/>
                      <a:pt x="129241" y="150561"/>
                    </a:cubicBezTo>
                    <a:cubicBezTo>
                      <a:pt x="136255" y="154804"/>
                      <a:pt x="151235" y="155496"/>
                      <a:pt x="151235" y="150561"/>
                    </a:cubicBezTo>
                    <a:cubicBezTo>
                      <a:pt x="151322" y="138352"/>
                      <a:pt x="152188" y="126402"/>
                      <a:pt x="149590" y="114452"/>
                    </a:cubicBezTo>
                    <a:close/>
                    <a:moveTo>
                      <a:pt x="43256" y="41803"/>
                    </a:moveTo>
                    <a:cubicBezTo>
                      <a:pt x="41525" y="59900"/>
                      <a:pt x="37888" y="77738"/>
                      <a:pt x="34944" y="95749"/>
                    </a:cubicBezTo>
                    <a:cubicBezTo>
                      <a:pt x="32432" y="78344"/>
                      <a:pt x="36069" y="58861"/>
                      <a:pt x="43256" y="41803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F2032FD0-2E4A-0C0A-2CC9-D9CF8671E5A2}"/>
                  </a:ext>
                </a:extLst>
              </p:cNvPr>
              <p:cNvSpPr/>
              <p:nvPr/>
            </p:nvSpPr>
            <p:spPr>
              <a:xfrm>
                <a:off x="8802002" y="3265760"/>
                <a:ext cx="643921" cy="1400805"/>
              </a:xfrm>
              <a:custGeom>
                <a:avLst/>
                <a:gdLst>
                  <a:gd name="connsiteX0" fmla="*/ 286317 w 301251"/>
                  <a:gd name="connsiteY0" fmla="*/ 635255 h 655350"/>
                  <a:gd name="connsiteX1" fmla="*/ 258781 w 301251"/>
                  <a:gd name="connsiteY1" fmla="*/ 636035 h 655350"/>
                  <a:gd name="connsiteX2" fmla="*/ 245100 w 301251"/>
                  <a:gd name="connsiteY2" fmla="*/ 628415 h 655350"/>
                  <a:gd name="connsiteX3" fmla="*/ 47500 w 301251"/>
                  <a:gd name="connsiteY3" fmla="*/ 584167 h 655350"/>
                  <a:gd name="connsiteX4" fmla="*/ 35117 w 301251"/>
                  <a:gd name="connsiteY4" fmla="*/ 582175 h 655350"/>
                  <a:gd name="connsiteX5" fmla="*/ 51396 w 301251"/>
                  <a:gd name="connsiteY5" fmla="*/ 496104 h 655350"/>
                  <a:gd name="connsiteX6" fmla="*/ 108979 w 301251"/>
                  <a:gd name="connsiteY6" fmla="*/ 331235 h 655350"/>
                  <a:gd name="connsiteX7" fmla="*/ 178771 w 301251"/>
                  <a:gd name="connsiteY7" fmla="*/ 11455 h 655350"/>
                  <a:gd name="connsiteX8" fmla="*/ 144828 w 301251"/>
                  <a:gd name="connsiteY8" fmla="*/ 4354 h 655350"/>
                  <a:gd name="connsiteX9" fmla="*/ 126644 w 301251"/>
                  <a:gd name="connsiteY9" fmla="*/ 176497 h 655350"/>
                  <a:gd name="connsiteX10" fmla="*/ 62739 w 301251"/>
                  <a:gd name="connsiteY10" fmla="*/ 353315 h 655350"/>
                  <a:gd name="connsiteX11" fmla="*/ 7754 w 301251"/>
                  <a:gd name="connsiteY11" fmla="*/ 519570 h 655350"/>
                  <a:gd name="connsiteX12" fmla="*/ 28103 w 301251"/>
                  <a:gd name="connsiteY12" fmla="*/ 633177 h 655350"/>
                  <a:gd name="connsiteX13" fmla="*/ 58843 w 301251"/>
                  <a:gd name="connsiteY13" fmla="*/ 632485 h 655350"/>
                  <a:gd name="connsiteX14" fmla="*/ 51743 w 301251"/>
                  <a:gd name="connsiteY14" fmla="*/ 623826 h 655350"/>
                  <a:gd name="connsiteX15" fmla="*/ 276966 w 301251"/>
                  <a:gd name="connsiteY15" fmla="*/ 653353 h 655350"/>
                  <a:gd name="connsiteX16" fmla="*/ 286317 w 301251"/>
                  <a:gd name="connsiteY16" fmla="*/ 635255 h 65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1251" h="655350">
                    <a:moveTo>
                      <a:pt x="286317" y="635255"/>
                    </a:moveTo>
                    <a:cubicBezTo>
                      <a:pt x="277398" y="635342"/>
                      <a:pt x="268133" y="635689"/>
                      <a:pt x="258781" y="636035"/>
                    </a:cubicBezTo>
                    <a:cubicBezTo>
                      <a:pt x="261293" y="632225"/>
                      <a:pt x="258435" y="628675"/>
                      <a:pt x="245100" y="628415"/>
                    </a:cubicBezTo>
                    <a:cubicBezTo>
                      <a:pt x="177646" y="627203"/>
                      <a:pt x="105429" y="619583"/>
                      <a:pt x="47500" y="584167"/>
                    </a:cubicBezTo>
                    <a:cubicBezTo>
                      <a:pt x="44988" y="582608"/>
                      <a:pt x="40312" y="582002"/>
                      <a:pt x="35117" y="582175"/>
                    </a:cubicBezTo>
                    <a:cubicBezTo>
                      <a:pt x="32173" y="554639"/>
                      <a:pt x="41871" y="525978"/>
                      <a:pt x="51396" y="496104"/>
                    </a:cubicBezTo>
                    <a:cubicBezTo>
                      <a:pt x="69061" y="440426"/>
                      <a:pt x="85946" y="385008"/>
                      <a:pt x="108979" y="331235"/>
                    </a:cubicBezTo>
                    <a:cubicBezTo>
                      <a:pt x="153487" y="227066"/>
                      <a:pt x="177732" y="125235"/>
                      <a:pt x="178771" y="11455"/>
                    </a:cubicBezTo>
                    <a:cubicBezTo>
                      <a:pt x="178858" y="457"/>
                      <a:pt x="144914" y="-4045"/>
                      <a:pt x="144828" y="4354"/>
                    </a:cubicBezTo>
                    <a:cubicBezTo>
                      <a:pt x="144308" y="62457"/>
                      <a:pt x="138247" y="119520"/>
                      <a:pt x="126644" y="176497"/>
                    </a:cubicBezTo>
                    <a:cubicBezTo>
                      <a:pt x="114001" y="238669"/>
                      <a:pt x="86985" y="295126"/>
                      <a:pt x="62739" y="353315"/>
                    </a:cubicBezTo>
                    <a:cubicBezTo>
                      <a:pt x="40399" y="407088"/>
                      <a:pt x="25419" y="464238"/>
                      <a:pt x="7754" y="519570"/>
                    </a:cubicBezTo>
                    <a:cubicBezTo>
                      <a:pt x="-5927" y="562432"/>
                      <a:pt x="-2896" y="599580"/>
                      <a:pt x="28103" y="633177"/>
                    </a:cubicBezTo>
                    <a:cubicBezTo>
                      <a:pt x="34338" y="639931"/>
                      <a:pt x="67502" y="641836"/>
                      <a:pt x="58843" y="632485"/>
                    </a:cubicBezTo>
                    <a:cubicBezTo>
                      <a:pt x="56245" y="629627"/>
                      <a:pt x="53907" y="626770"/>
                      <a:pt x="51743" y="623826"/>
                    </a:cubicBezTo>
                    <a:cubicBezTo>
                      <a:pt x="116686" y="665822"/>
                      <a:pt x="203104" y="653959"/>
                      <a:pt x="276966" y="653353"/>
                    </a:cubicBezTo>
                    <a:cubicBezTo>
                      <a:pt x="295583" y="653093"/>
                      <a:pt x="315845" y="634996"/>
                      <a:pt x="286317" y="635255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2E767A2A-9771-90FD-3BC6-540A4AD8FFCA}"/>
                  </a:ext>
                </a:extLst>
              </p:cNvPr>
              <p:cNvSpPr/>
              <p:nvPr/>
            </p:nvSpPr>
            <p:spPr>
              <a:xfrm>
                <a:off x="9296473" y="4697301"/>
                <a:ext cx="125680" cy="723639"/>
              </a:xfrm>
              <a:custGeom>
                <a:avLst/>
                <a:gdLst>
                  <a:gd name="connsiteX0" fmla="*/ 54466 w 58798"/>
                  <a:gd name="connsiteY0" fmla="*/ 156718 h 338546"/>
                  <a:gd name="connsiteX1" fmla="*/ 34290 w 58798"/>
                  <a:gd name="connsiteY1" fmla="*/ 10206 h 338546"/>
                  <a:gd name="connsiteX2" fmla="*/ 0 w 58798"/>
                  <a:gd name="connsiteY2" fmla="*/ 5097 h 338546"/>
                  <a:gd name="connsiteX3" fmla="*/ 20176 w 58798"/>
                  <a:gd name="connsiteY3" fmla="*/ 151609 h 338546"/>
                  <a:gd name="connsiteX4" fmla="*/ 24506 w 58798"/>
                  <a:gd name="connsiteY4" fmla="*/ 328428 h 338546"/>
                  <a:gd name="connsiteX5" fmla="*/ 58795 w 58798"/>
                  <a:gd name="connsiteY5" fmla="*/ 333537 h 338546"/>
                  <a:gd name="connsiteX6" fmla="*/ 54466 w 58798"/>
                  <a:gd name="connsiteY6" fmla="*/ 156718 h 33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98" h="338546">
                    <a:moveTo>
                      <a:pt x="54466" y="156718"/>
                    </a:moveTo>
                    <a:cubicBezTo>
                      <a:pt x="49357" y="108660"/>
                      <a:pt x="34896" y="58264"/>
                      <a:pt x="34290" y="10206"/>
                    </a:cubicBezTo>
                    <a:cubicBezTo>
                      <a:pt x="34117" y="-618"/>
                      <a:pt x="-86" y="-3649"/>
                      <a:pt x="0" y="5097"/>
                    </a:cubicBezTo>
                    <a:cubicBezTo>
                      <a:pt x="606" y="53761"/>
                      <a:pt x="14980" y="102945"/>
                      <a:pt x="20176" y="151609"/>
                    </a:cubicBezTo>
                    <a:cubicBezTo>
                      <a:pt x="26497" y="210318"/>
                      <a:pt x="22081" y="269546"/>
                      <a:pt x="24506" y="328428"/>
                    </a:cubicBezTo>
                    <a:cubicBezTo>
                      <a:pt x="24938" y="339338"/>
                      <a:pt x="59142" y="342023"/>
                      <a:pt x="58795" y="333537"/>
                    </a:cubicBezTo>
                    <a:cubicBezTo>
                      <a:pt x="56371" y="274655"/>
                      <a:pt x="60700" y="215513"/>
                      <a:pt x="54466" y="156718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BF28E250-B2FA-1AAB-6918-C4AAFB74530B}"/>
                  </a:ext>
                </a:extLst>
              </p:cNvPr>
              <p:cNvSpPr/>
              <p:nvPr/>
            </p:nvSpPr>
            <p:spPr>
              <a:xfrm>
                <a:off x="9574346" y="5317759"/>
                <a:ext cx="113535" cy="133734"/>
              </a:xfrm>
              <a:custGeom>
                <a:avLst/>
                <a:gdLst>
                  <a:gd name="connsiteX0" fmla="*/ 33484 w 53116"/>
                  <a:gd name="connsiteY0" fmla="*/ 4297 h 62566"/>
                  <a:gd name="connsiteX1" fmla="*/ 493 w 53116"/>
                  <a:gd name="connsiteY1" fmla="*/ 10705 h 62566"/>
                  <a:gd name="connsiteX2" fmla="*/ 18504 w 53116"/>
                  <a:gd name="connsiteY2" fmla="*/ 56511 h 62566"/>
                  <a:gd name="connsiteX3" fmla="*/ 53053 w 53116"/>
                  <a:gd name="connsiteY3" fmla="*/ 53654 h 62566"/>
                  <a:gd name="connsiteX4" fmla="*/ 33484 w 53116"/>
                  <a:gd name="connsiteY4" fmla="*/ 4297 h 6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16" h="62566">
                    <a:moveTo>
                      <a:pt x="33484" y="4297"/>
                    </a:moveTo>
                    <a:cubicBezTo>
                      <a:pt x="29241" y="-4189"/>
                      <a:pt x="-4443" y="920"/>
                      <a:pt x="493" y="10705"/>
                    </a:cubicBezTo>
                    <a:cubicBezTo>
                      <a:pt x="7853" y="25425"/>
                      <a:pt x="15213" y="40319"/>
                      <a:pt x="18504" y="56511"/>
                    </a:cubicBezTo>
                    <a:cubicBezTo>
                      <a:pt x="20582" y="66902"/>
                      <a:pt x="54785" y="62572"/>
                      <a:pt x="53053" y="53654"/>
                    </a:cubicBezTo>
                    <a:cubicBezTo>
                      <a:pt x="49503" y="36249"/>
                      <a:pt x="41450" y="20143"/>
                      <a:pt x="33484" y="4297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12B8F82E-9FDC-98A4-F256-C93EA71AA288}"/>
                  </a:ext>
                </a:extLst>
              </p:cNvPr>
              <p:cNvSpPr/>
              <p:nvPr/>
            </p:nvSpPr>
            <p:spPr>
              <a:xfrm>
                <a:off x="9405634" y="2681021"/>
                <a:ext cx="487902" cy="556060"/>
              </a:xfrm>
              <a:custGeom>
                <a:avLst/>
                <a:gdLst>
                  <a:gd name="connsiteX0" fmla="*/ 216410 w 228259"/>
                  <a:gd name="connsiteY0" fmla="*/ 206306 h 260146"/>
                  <a:gd name="connsiteX1" fmla="*/ 204807 w 228259"/>
                  <a:gd name="connsiteY1" fmla="*/ 202237 h 260146"/>
                  <a:gd name="connsiteX2" fmla="*/ 168525 w 228259"/>
                  <a:gd name="connsiteY2" fmla="*/ 101185 h 260146"/>
                  <a:gd name="connsiteX3" fmla="*/ 101071 w 228259"/>
                  <a:gd name="connsiteY3" fmla="*/ 3424 h 260146"/>
                  <a:gd name="connsiteX4" fmla="*/ 70677 w 228259"/>
                  <a:gd name="connsiteY4" fmla="*/ 7840 h 260146"/>
                  <a:gd name="connsiteX5" fmla="*/ 129905 w 228259"/>
                  <a:gd name="connsiteY5" fmla="*/ 92093 h 260146"/>
                  <a:gd name="connsiteX6" fmla="*/ 164975 w 228259"/>
                  <a:gd name="connsiteY6" fmla="*/ 171324 h 260146"/>
                  <a:gd name="connsiteX7" fmla="*/ 162637 w 228259"/>
                  <a:gd name="connsiteY7" fmla="*/ 174354 h 260146"/>
                  <a:gd name="connsiteX8" fmla="*/ 29546 w 228259"/>
                  <a:gd name="connsiteY8" fmla="*/ 230985 h 260146"/>
                  <a:gd name="connsiteX9" fmla="*/ 3742 w 228259"/>
                  <a:gd name="connsiteY9" fmla="*/ 236353 h 260146"/>
                  <a:gd name="connsiteX10" fmla="*/ 179262 w 228259"/>
                  <a:gd name="connsiteY10" fmla="*/ 217650 h 260146"/>
                  <a:gd name="connsiteX11" fmla="*/ 192944 w 228259"/>
                  <a:gd name="connsiteY11" fmla="*/ 219382 h 260146"/>
                  <a:gd name="connsiteX12" fmla="*/ 192597 w 228259"/>
                  <a:gd name="connsiteY12" fmla="*/ 225270 h 260146"/>
                  <a:gd name="connsiteX13" fmla="*/ 177877 w 228259"/>
                  <a:gd name="connsiteY13" fmla="*/ 232543 h 260146"/>
                  <a:gd name="connsiteX14" fmla="*/ 177444 w 228259"/>
                  <a:gd name="connsiteY14" fmla="*/ 242328 h 260146"/>
                  <a:gd name="connsiteX15" fmla="*/ 201949 w 228259"/>
                  <a:gd name="connsiteY15" fmla="*/ 243367 h 260146"/>
                  <a:gd name="connsiteX16" fmla="*/ 225848 w 228259"/>
                  <a:gd name="connsiteY16" fmla="*/ 230379 h 260146"/>
                  <a:gd name="connsiteX17" fmla="*/ 216410 w 228259"/>
                  <a:gd name="connsiteY17" fmla="*/ 206306 h 26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259" h="260146">
                    <a:moveTo>
                      <a:pt x="216410" y="206306"/>
                    </a:moveTo>
                    <a:cubicBezTo>
                      <a:pt x="213466" y="203882"/>
                      <a:pt x="209223" y="202670"/>
                      <a:pt x="204807" y="202237"/>
                    </a:cubicBezTo>
                    <a:cubicBezTo>
                      <a:pt x="201429" y="165522"/>
                      <a:pt x="185583" y="134263"/>
                      <a:pt x="168525" y="101185"/>
                    </a:cubicBezTo>
                    <a:cubicBezTo>
                      <a:pt x="150168" y="65510"/>
                      <a:pt x="131897" y="30007"/>
                      <a:pt x="101071" y="3424"/>
                    </a:cubicBezTo>
                    <a:cubicBezTo>
                      <a:pt x="94057" y="-2551"/>
                      <a:pt x="60893" y="-473"/>
                      <a:pt x="70677" y="7840"/>
                    </a:cubicBezTo>
                    <a:cubicBezTo>
                      <a:pt x="97434" y="30873"/>
                      <a:pt x="113886" y="61180"/>
                      <a:pt x="129905" y="92093"/>
                    </a:cubicBezTo>
                    <a:cubicBezTo>
                      <a:pt x="143414" y="118157"/>
                      <a:pt x="157268" y="143701"/>
                      <a:pt x="164975" y="171324"/>
                    </a:cubicBezTo>
                    <a:cubicBezTo>
                      <a:pt x="163762" y="172103"/>
                      <a:pt x="162897" y="173055"/>
                      <a:pt x="162637" y="174354"/>
                    </a:cubicBezTo>
                    <a:cubicBezTo>
                      <a:pt x="150427" y="229946"/>
                      <a:pt x="78124" y="266660"/>
                      <a:pt x="29546" y="230985"/>
                    </a:cubicBezTo>
                    <a:cubicBezTo>
                      <a:pt x="22359" y="225703"/>
                      <a:pt x="-11065" y="225529"/>
                      <a:pt x="3742" y="236353"/>
                    </a:cubicBezTo>
                    <a:cubicBezTo>
                      <a:pt x="54225" y="273414"/>
                      <a:pt x="140470" y="267180"/>
                      <a:pt x="179262" y="217650"/>
                    </a:cubicBezTo>
                    <a:cubicBezTo>
                      <a:pt x="183332" y="218949"/>
                      <a:pt x="188354" y="219555"/>
                      <a:pt x="192944" y="219382"/>
                    </a:cubicBezTo>
                    <a:cubicBezTo>
                      <a:pt x="193809" y="221287"/>
                      <a:pt x="193896" y="223278"/>
                      <a:pt x="192597" y="225270"/>
                    </a:cubicBezTo>
                    <a:cubicBezTo>
                      <a:pt x="189653" y="229686"/>
                      <a:pt x="183245" y="230985"/>
                      <a:pt x="177877" y="232543"/>
                    </a:cubicBezTo>
                    <a:cubicBezTo>
                      <a:pt x="171209" y="234448"/>
                      <a:pt x="171729" y="239731"/>
                      <a:pt x="177444" y="242328"/>
                    </a:cubicBezTo>
                    <a:cubicBezTo>
                      <a:pt x="184977" y="245705"/>
                      <a:pt x="194069" y="245532"/>
                      <a:pt x="201949" y="243367"/>
                    </a:cubicBezTo>
                    <a:cubicBezTo>
                      <a:pt x="210522" y="240943"/>
                      <a:pt x="220046" y="237566"/>
                      <a:pt x="225848" y="230379"/>
                    </a:cubicBezTo>
                    <a:cubicBezTo>
                      <a:pt x="232862" y="221633"/>
                      <a:pt x="222991" y="211675"/>
                      <a:pt x="216410" y="206306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B829FA93-CD3C-56E4-7C37-6CE1950B6211}"/>
                  </a:ext>
                </a:extLst>
              </p:cNvPr>
              <p:cNvSpPr/>
              <p:nvPr/>
            </p:nvSpPr>
            <p:spPr>
              <a:xfrm>
                <a:off x="9574941" y="3790742"/>
                <a:ext cx="186864" cy="616352"/>
              </a:xfrm>
              <a:custGeom>
                <a:avLst/>
                <a:gdLst>
                  <a:gd name="connsiteX0" fmla="*/ 87412 w 87422"/>
                  <a:gd name="connsiteY0" fmla="*/ 8909 h 288353"/>
                  <a:gd name="connsiteX1" fmla="*/ 52862 w 87422"/>
                  <a:gd name="connsiteY1" fmla="*/ 6224 h 288353"/>
                  <a:gd name="connsiteX2" fmla="*/ 31301 w 87422"/>
                  <a:gd name="connsiteY2" fmla="*/ 162954 h 288353"/>
                  <a:gd name="connsiteX3" fmla="*/ 4891 w 87422"/>
                  <a:gd name="connsiteY3" fmla="*/ 275955 h 288353"/>
                  <a:gd name="connsiteX4" fmla="*/ 28530 w 87422"/>
                  <a:gd name="connsiteY4" fmla="*/ 287645 h 288353"/>
                  <a:gd name="connsiteX5" fmla="*/ 66371 w 87422"/>
                  <a:gd name="connsiteY5" fmla="*/ 207721 h 288353"/>
                  <a:gd name="connsiteX6" fmla="*/ 68276 w 87422"/>
                  <a:gd name="connsiteY6" fmla="*/ 120091 h 288353"/>
                  <a:gd name="connsiteX7" fmla="*/ 87412 w 87422"/>
                  <a:gd name="connsiteY7" fmla="*/ 8909 h 28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422" h="288353">
                    <a:moveTo>
                      <a:pt x="87412" y="8909"/>
                    </a:moveTo>
                    <a:cubicBezTo>
                      <a:pt x="88105" y="-1049"/>
                      <a:pt x="53555" y="-3647"/>
                      <a:pt x="52862" y="6224"/>
                    </a:cubicBezTo>
                    <a:cubicBezTo>
                      <a:pt x="49139" y="59218"/>
                      <a:pt x="30955" y="109441"/>
                      <a:pt x="31301" y="162954"/>
                    </a:cubicBezTo>
                    <a:cubicBezTo>
                      <a:pt x="31561" y="199842"/>
                      <a:pt x="46455" y="260022"/>
                      <a:pt x="4891" y="275955"/>
                    </a:cubicBezTo>
                    <a:cubicBezTo>
                      <a:pt x="-12167" y="282536"/>
                      <a:pt x="20218" y="290848"/>
                      <a:pt x="28530" y="287645"/>
                    </a:cubicBezTo>
                    <a:cubicBezTo>
                      <a:pt x="69661" y="271885"/>
                      <a:pt x="65938" y="250151"/>
                      <a:pt x="66371" y="207721"/>
                    </a:cubicBezTo>
                    <a:cubicBezTo>
                      <a:pt x="66630" y="178280"/>
                      <a:pt x="64812" y="149359"/>
                      <a:pt x="68276" y="120091"/>
                    </a:cubicBezTo>
                    <a:cubicBezTo>
                      <a:pt x="72778" y="82511"/>
                      <a:pt x="84728" y="46749"/>
                      <a:pt x="87412" y="890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7701E4A0-B6A6-DEC5-B136-13D4B4C96857}"/>
                  </a:ext>
                </a:extLst>
              </p:cNvPr>
              <p:cNvSpPr/>
              <p:nvPr/>
            </p:nvSpPr>
            <p:spPr>
              <a:xfrm>
                <a:off x="9121230" y="2052499"/>
                <a:ext cx="149778" cy="558546"/>
              </a:xfrm>
              <a:custGeom>
                <a:avLst/>
                <a:gdLst>
                  <a:gd name="connsiteX0" fmla="*/ 55316 w 70072"/>
                  <a:gd name="connsiteY0" fmla="*/ 67139 h 261309"/>
                  <a:gd name="connsiteX1" fmla="*/ 69776 w 70072"/>
                  <a:gd name="connsiteY1" fmla="*/ 39690 h 261309"/>
                  <a:gd name="connsiteX2" fmla="*/ 49687 w 70072"/>
                  <a:gd name="connsiteY2" fmla="*/ 27827 h 261309"/>
                  <a:gd name="connsiteX3" fmla="*/ 52285 w 70072"/>
                  <a:gd name="connsiteY3" fmla="*/ 18908 h 261309"/>
                  <a:gd name="connsiteX4" fmla="*/ 32542 w 70072"/>
                  <a:gd name="connsiteY4" fmla="*/ 9470 h 261309"/>
                  <a:gd name="connsiteX5" fmla="*/ 157 w 70072"/>
                  <a:gd name="connsiteY5" fmla="*/ 3668 h 261309"/>
                  <a:gd name="connsiteX6" fmla="*/ 3188 w 70072"/>
                  <a:gd name="connsiteY6" fmla="*/ 44539 h 261309"/>
                  <a:gd name="connsiteX7" fmla="*/ 11327 w 70072"/>
                  <a:gd name="connsiteY7" fmla="*/ 51293 h 261309"/>
                  <a:gd name="connsiteX8" fmla="*/ 11154 w 70072"/>
                  <a:gd name="connsiteY8" fmla="*/ 52678 h 261309"/>
                  <a:gd name="connsiteX9" fmla="*/ 21632 w 70072"/>
                  <a:gd name="connsiteY9" fmla="*/ 59605 h 261309"/>
                  <a:gd name="connsiteX10" fmla="*/ 29165 w 70072"/>
                  <a:gd name="connsiteY10" fmla="*/ 67139 h 261309"/>
                  <a:gd name="connsiteX11" fmla="*/ 18688 w 70072"/>
                  <a:gd name="connsiteY11" fmla="*/ 76058 h 261309"/>
                  <a:gd name="connsiteX12" fmla="*/ 19554 w 70072"/>
                  <a:gd name="connsiteY12" fmla="*/ 182565 h 261309"/>
                  <a:gd name="connsiteX13" fmla="*/ 17302 w 70072"/>
                  <a:gd name="connsiteY13" fmla="*/ 256427 h 261309"/>
                  <a:gd name="connsiteX14" fmla="*/ 51419 w 70072"/>
                  <a:gd name="connsiteY14" fmla="*/ 250539 h 261309"/>
                  <a:gd name="connsiteX15" fmla="*/ 56874 w 70072"/>
                  <a:gd name="connsiteY15" fmla="*/ 161523 h 261309"/>
                  <a:gd name="connsiteX16" fmla="*/ 52891 w 70072"/>
                  <a:gd name="connsiteY16" fmla="*/ 70083 h 261309"/>
                  <a:gd name="connsiteX17" fmla="*/ 52718 w 70072"/>
                  <a:gd name="connsiteY17" fmla="*/ 69650 h 261309"/>
                  <a:gd name="connsiteX18" fmla="*/ 55316 w 70072"/>
                  <a:gd name="connsiteY18" fmla="*/ 67139 h 26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072" h="261309">
                    <a:moveTo>
                      <a:pt x="55316" y="67139"/>
                    </a:moveTo>
                    <a:cubicBezTo>
                      <a:pt x="59992" y="57960"/>
                      <a:pt x="65100" y="48955"/>
                      <a:pt x="69776" y="39690"/>
                    </a:cubicBezTo>
                    <a:cubicBezTo>
                      <a:pt x="72114" y="35100"/>
                      <a:pt x="60165" y="29212"/>
                      <a:pt x="49687" y="27827"/>
                    </a:cubicBezTo>
                    <a:cubicBezTo>
                      <a:pt x="50380" y="24796"/>
                      <a:pt x="51246" y="21852"/>
                      <a:pt x="52285" y="18908"/>
                    </a:cubicBezTo>
                    <a:cubicBezTo>
                      <a:pt x="54623" y="12414"/>
                      <a:pt x="42760" y="9036"/>
                      <a:pt x="32542" y="9470"/>
                    </a:cubicBezTo>
                    <a:cubicBezTo>
                      <a:pt x="27087" y="464"/>
                      <a:pt x="157" y="-3433"/>
                      <a:pt x="157" y="3668"/>
                    </a:cubicBezTo>
                    <a:cubicBezTo>
                      <a:pt x="71" y="17436"/>
                      <a:pt x="-882" y="31204"/>
                      <a:pt x="3188" y="44539"/>
                    </a:cubicBezTo>
                    <a:cubicBezTo>
                      <a:pt x="3967" y="47223"/>
                      <a:pt x="7258" y="49561"/>
                      <a:pt x="11327" y="51293"/>
                    </a:cubicBezTo>
                    <a:cubicBezTo>
                      <a:pt x="11241" y="51726"/>
                      <a:pt x="11241" y="52159"/>
                      <a:pt x="11154" y="52678"/>
                    </a:cubicBezTo>
                    <a:cubicBezTo>
                      <a:pt x="10721" y="56142"/>
                      <a:pt x="15484" y="58566"/>
                      <a:pt x="21632" y="59605"/>
                    </a:cubicBezTo>
                    <a:cubicBezTo>
                      <a:pt x="21112" y="62117"/>
                      <a:pt x="24403" y="64888"/>
                      <a:pt x="29165" y="67139"/>
                    </a:cubicBezTo>
                    <a:cubicBezTo>
                      <a:pt x="22757" y="69131"/>
                      <a:pt x="17735" y="72421"/>
                      <a:pt x="18688" y="76058"/>
                    </a:cubicBezTo>
                    <a:cubicBezTo>
                      <a:pt x="27866" y="111820"/>
                      <a:pt x="27174" y="146543"/>
                      <a:pt x="19554" y="182565"/>
                    </a:cubicBezTo>
                    <a:cubicBezTo>
                      <a:pt x="14272" y="207330"/>
                      <a:pt x="9163" y="231748"/>
                      <a:pt x="17302" y="256427"/>
                    </a:cubicBezTo>
                    <a:cubicBezTo>
                      <a:pt x="20679" y="266644"/>
                      <a:pt x="54190" y="258938"/>
                      <a:pt x="51419" y="250539"/>
                    </a:cubicBezTo>
                    <a:cubicBezTo>
                      <a:pt x="41634" y="220751"/>
                      <a:pt x="51332" y="191224"/>
                      <a:pt x="56874" y="161523"/>
                    </a:cubicBezTo>
                    <a:cubicBezTo>
                      <a:pt x="62589" y="131130"/>
                      <a:pt x="60511" y="99870"/>
                      <a:pt x="52891" y="70083"/>
                    </a:cubicBezTo>
                    <a:cubicBezTo>
                      <a:pt x="52891" y="69910"/>
                      <a:pt x="52718" y="69823"/>
                      <a:pt x="52718" y="69650"/>
                    </a:cubicBezTo>
                    <a:cubicBezTo>
                      <a:pt x="53757" y="69217"/>
                      <a:pt x="54796" y="68351"/>
                      <a:pt x="55316" y="6713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8C054C12-2EF1-BF89-27CE-DD99106C6CE3}"/>
                  </a:ext>
                </a:extLst>
              </p:cNvPr>
              <p:cNvSpPr/>
              <p:nvPr/>
            </p:nvSpPr>
            <p:spPr>
              <a:xfrm>
                <a:off x="9536748" y="2533594"/>
                <a:ext cx="544639" cy="910695"/>
              </a:xfrm>
              <a:custGeom>
                <a:avLst/>
                <a:gdLst>
                  <a:gd name="connsiteX0" fmla="*/ 223909 w 254803"/>
                  <a:gd name="connsiteY0" fmla="*/ 93957 h 426058"/>
                  <a:gd name="connsiteX1" fmla="*/ 219406 w 254803"/>
                  <a:gd name="connsiteY1" fmla="*/ 93697 h 426058"/>
                  <a:gd name="connsiteX2" fmla="*/ 223476 w 254803"/>
                  <a:gd name="connsiteY2" fmla="*/ 86163 h 426058"/>
                  <a:gd name="connsiteX3" fmla="*/ 221658 w 254803"/>
                  <a:gd name="connsiteY3" fmla="*/ 84692 h 426058"/>
                  <a:gd name="connsiteX4" fmla="*/ 221052 w 254803"/>
                  <a:gd name="connsiteY4" fmla="*/ 84172 h 426058"/>
                  <a:gd name="connsiteX5" fmla="*/ 219233 w 254803"/>
                  <a:gd name="connsiteY5" fmla="*/ 83219 h 426058"/>
                  <a:gd name="connsiteX6" fmla="*/ 72202 w 254803"/>
                  <a:gd name="connsiteY6" fmla="*/ 2430 h 426058"/>
                  <a:gd name="connsiteX7" fmla="*/ 70124 w 254803"/>
                  <a:gd name="connsiteY7" fmla="*/ 3123 h 426058"/>
                  <a:gd name="connsiteX8" fmla="*/ 66487 w 254803"/>
                  <a:gd name="connsiteY8" fmla="*/ 1997 h 426058"/>
                  <a:gd name="connsiteX9" fmla="*/ 245 w 254803"/>
                  <a:gd name="connsiteY9" fmla="*/ 29879 h 426058"/>
                  <a:gd name="connsiteX10" fmla="*/ 8038 w 254803"/>
                  <a:gd name="connsiteY10" fmla="*/ 32997 h 426058"/>
                  <a:gd name="connsiteX11" fmla="*/ 71682 w 254803"/>
                  <a:gd name="connsiteY11" fmla="*/ 5980 h 426058"/>
                  <a:gd name="connsiteX12" fmla="*/ 72895 w 254803"/>
                  <a:gd name="connsiteY12" fmla="*/ 5634 h 426058"/>
                  <a:gd name="connsiteX13" fmla="*/ 74626 w 254803"/>
                  <a:gd name="connsiteY13" fmla="*/ 5547 h 426058"/>
                  <a:gd name="connsiteX14" fmla="*/ 210141 w 254803"/>
                  <a:gd name="connsiteY14" fmla="*/ 78890 h 426058"/>
                  <a:gd name="connsiteX15" fmla="*/ 169444 w 254803"/>
                  <a:gd name="connsiteY15" fmla="*/ 80275 h 426058"/>
                  <a:gd name="connsiteX16" fmla="*/ 176457 w 254803"/>
                  <a:gd name="connsiteY16" fmla="*/ 83479 h 426058"/>
                  <a:gd name="connsiteX17" fmla="*/ 210488 w 254803"/>
                  <a:gd name="connsiteY17" fmla="*/ 83133 h 426058"/>
                  <a:gd name="connsiteX18" fmla="*/ 210488 w 254803"/>
                  <a:gd name="connsiteY18" fmla="*/ 90753 h 426058"/>
                  <a:gd name="connsiteX19" fmla="*/ 211786 w 254803"/>
                  <a:gd name="connsiteY19" fmla="*/ 92052 h 426058"/>
                  <a:gd name="connsiteX20" fmla="*/ 198018 w 254803"/>
                  <a:gd name="connsiteY20" fmla="*/ 113180 h 426058"/>
                  <a:gd name="connsiteX21" fmla="*/ 205638 w 254803"/>
                  <a:gd name="connsiteY21" fmla="*/ 114046 h 426058"/>
                  <a:gd name="connsiteX22" fmla="*/ 217935 w 254803"/>
                  <a:gd name="connsiteY22" fmla="*/ 96122 h 426058"/>
                  <a:gd name="connsiteX23" fmla="*/ 229797 w 254803"/>
                  <a:gd name="connsiteY23" fmla="*/ 227653 h 426058"/>
                  <a:gd name="connsiteX24" fmla="*/ 182086 w 254803"/>
                  <a:gd name="connsiteY24" fmla="*/ 410187 h 426058"/>
                  <a:gd name="connsiteX25" fmla="*/ 167192 w 254803"/>
                  <a:gd name="connsiteY25" fmla="*/ 416941 h 426058"/>
                  <a:gd name="connsiteX26" fmla="*/ 163469 w 254803"/>
                  <a:gd name="connsiteY26" fmla="*/ 416854 h 426058"/>
                  <a:gd name="connsiteX27" fmla="*/ 155243 w 254803"/>
                  <a:gd name="connsiteY27" fmla="*/ 418846 h 426058"/>
                  <a:gd name="connsiteX28" fmla="*/ 126668 w 254803"/>
                  <a:gd name="connsiteY28" fmla="*/ 403433 h 426058"/>
                  <a:gd name="connsiteX29" fmla="*/ 135327 w 254803"/>
                  <a:gd name="connsiteY29" fmla="*/ 353643 h 426058"/>
                  <a:gd name="connsiteX30" fmla="*/ 127014 w 254803"/>
                  <a:gd name="connsiteY30" fmla="*/ 352777 h 426058"/>
                  <a:gd name="connsiteX31" fmla="*/ 128746 w 254803"/>
                  <a:gd name="connsiteY31" fmla="*/ 415555 h 426058"/>
                  <a:gd name="connsiteX32" fmla="*/ 140955 w 254803"/>
                  <a:gd name="connsiteY32" fmla="*/ 421443 h 426058"/>
                  <a:gd name="connsiteX33" fmla="*/ 72981 w 254803"/>
                  <a:gd name="connsiteY33" fmla="*/ 410100 h 426058"/>
                  <a:gd name="connsiteX34" fmla="*/ 77657 w 254803"/>
                  <a:gd name="connsiteY34" fmla="*/ 354769 h 426058"/>
                  <a:gd name="connsiteX35" fmla="*/ 69258 w 254803"/>
                  <a:gd name="connsiteY35" fmla="*/ 354509 h 426058"/>
                  <a:gd name="connsiteX36" fmla="*/ 76272 w 254803"/>
                  <a:gd name="connsiteY36" fmla="*/ 418153 h 426058"/>
                  <a:gd name="connsiteX37" fmla="*/ 152818 w 254803"/>
                  <a:gd name="connsiteY37" fmla="*/ 423002 h 426058"/>
                  <a:gd name="connsiteX38" fmla="*/ 183038 w 254803"/>
                  <a:gd name="connsiteY38" fmla="*/ 415469 h 426058"/>
                  <a:gd name="connsiteX39" fmla="*/ 183125 w 254803"/>
                  <a:gd name="connsiteY39" fmla="*/ 416335 h 426058"/>
                  <a:gd name="connsiteX40" fmla="*/ 191784 w 254803"/>
                  <a:gd name="connsiteY40" fmla="*/ 417028 h 426058"/>
                  <a:gd name="connsiteX41" fmla="*/ 241141 w 254803"/>
                  <a:gd name="connsiteY41" fmla="*/ 220726 h 426058"/>
                  <a:gd name="connsiteX42" fmla="*/ 223909 w 254803"/>
                  <a:gd name="connsiteY42" fmla="*/ 93957 h 426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54803" h="426058">
                    <a:moveTo>
                      <a:pt x="223909" y="93957"/>
                    </a:moveTo>
                    <a:cubicBezTo>
                      <a:pt x="223043" y="93524"/>
                      <a:pt x="221138" y="93524"/>
                      <a:pt x="219406" y="93697"/>
                    </a:cubicBezTo>
                    <a:cubicBezTo>
                      <a:pt x="220792" y="91186"/>
                      <a:pt x="222091" y="88675"/>
                      <a:pt x="223476" y="86163"/>
                    </a:cubicBezTo>
                    <a:cubicBezTo>
                      <a:pt x="223909" y="85384"/>
                      <a:pt x="223043" y="84951"/>
                      <a:pt x="221658" y="84692"/>
                    </a:cubicBezTo>
                    <a:cubicBezTo>
                      <a:pt x="221484" y="84518"/>
                      <a:pt x="221398" y="84345"/>
                      <a:pt x="221052" y="84172"/>
                    </a:cubicBezTo>
                    <a:cubicBezTo>
                      <a:pt x="220445" y="83826"/>
                      <a:pt x="219840" y="83566"/>
                      <a:pt x="219233" y="83219"/>
                    </a:cubicBezTo>
                    <a:cubicBezTo>
                      <a:pt x="216635" y="15679"/>
                      <a:pt x="128573" y="-8221"/>
                      <a:pt x="72202" y="2430"/>
                    </a:cubicBezTo>
                    <a:cubicBezTo>
                      <a:pt x="71163" y="2603"/>
                      <a:pt x="70557" y="2863"/>
                      <a:pt x="70124" y="3123"/>
                    </a:cubicBezTo>
                    <a:cubicBezTo>
                      <a:pt x="68738" y="2430"/>
                      <a:pt x="67266" y="1997"/>
                      <a:pt x="66487" y="1997"/>
                    </a:cubicBezTo>
                    <a:cubicBezTo>
                      <a:pt x="41289" y="2950"/>
                      <a:pt x="21633" y="18190"/>
                      <a:pt x="245" y="29879"/>
                    </a:cubicBezTo>
                    <a:cubicBezTo>
                      <a:pt x="-1400" y="30832"/>
                      <a:pt x="5700" y="34296"/>
                      <a:pt x="8038" y="32997"/>
                    </a:cubicBezTo>
                    <a:cubicBezTo>
                      <a:pt x="28560" y="21740"/>
                      <a:pt x="47437" y="6933"/>
                      <a:pt x="71682" y="5980"/>
                    </a:cubicBezTo>
                    <a:cubicBezTo>
                      <a:pt x="72375" y="5980"/>
                      <a:pt x="72635" y="5807"/>
                      <a:pt x="72895" y="5634"/>
                    </a:cubicBezTo>
                    <a:cubicBezTo>
                      <a:pt x="73501" y="5634"/>
                      <a:pt x="74107" y="5721"/>
                      <a:pt x="74626" y="5547"/>
                    </a:cubicBezTo>
                    <a:cubicBezTo>
                      <a:pt x="127014" y="-4324"/>
                      <a:pt x="203820" y="19489"/>
                      <a:pt x="210141" y="78890"/>
                    </a:cubicBezTo>
                    <a:cubicBezTo>
                      <a:pt x="197066" y="74127"/>
                      <a:pt x="183125" y="75166"/>
                      <a:pt x="169444" y="80275"/>
                    </a:cubicBezTo>
                    <a:cubicBezTo>
                      <a:pt x="166586" y="81401"/>
                      <a:pt x="174293" y="84258"/>
                      <a:pt x="176457" y="83479"/>
                    </a:cubicBezTo>
                    <a:cubicBezTo>
                      <a:pt x="188147" y="79063"/>
                      <a:pt x="199404" y="77764"/>
                      <a:pt x="210488" y="83133"/>
                    </a:cubicBezTo>
                    <a:cubicBezTo>
                      <a:pt x="210574" y="85644"/>
                      <a:pt x="210661" y="88155"/>
                      <a:pt x="210488" y="90753"/>
                    </a:cubicBezTo>
                    <a:cubicBezTo>
                      <a:pt x="210488" y="91359"/>
                      <a:pt x="211007" y="91705"/>
                      <a:pt x="211786" y="92052"/>
                    </a:cubicBezTo>
                    <a:cubicBezTo>
                      <a:pt x="207803" y="99499"/>
                      <a:pt x="203820" y="107119"/>
                      <a:pt x="198018" y="113180"/>
                    </a:cubicBezTo>
                    <a:cubicBezTo>
                      <a:pt x="195767" y="115605"/>
                      <a:pt x="204080" y="115691"/>
                      <a:pt x="205638" y="114046"/>
                    </a:cubicBezTo>
                    <a:cubicBezTo>
                      <a:pt x="210747" y="108764"/>
                      <a:pt x="214384" y="102529"/>
                      <a:pt x="217935" y="96122"/>
                    </a:cubicBezTo>
                    <a:cubicBezTo>
                      <a:pt x="264174" y="118549"/>
                      <a:pt x="243046" y="190765"/>
                      <a:pt x="229797" y="227653"/>
                    </a:cubicBezTo>
                    <a:cubicBezTo>
                      <a:pt x="208929" y="285842"/>
                      <a:pt x="172128" y="346196"/>
                      <a:pt x="182086" y="410187"/>
                    </a:cubicBezTo>
                    <a:cubicBezTo>
                      <a:pt x="177410" y="413131"/>
                      <a:pt x="172301" y="415469"/>
                      <a:pt x="167192" y="416941"/>
                    </a:cubicBezTo>
                    <a:cubicBezTo>
                      <a:pt x="165893" y="416681"/>
                      <a:pt x="164335" y="416594"/>
                      <a:pt x="163469" y="416854"/>
                    </a:cubicBezTo>
                    <a:cubicBezTo>
                      <a:pt x="160784" y="417633"/>
                      <a:pt x="158013" y="418240"/>
                      <a:pt x="155243" y="418846"/>
                    </a:cubicBezTo>
                    <a:cubicBezTo>
                      <a:pt x="144159" y="419106"/>
                      <a:pt x="133768" y="414776"/>
                      <a:pt x="126668" y="403433"/>
                    </a:cubicBezTo>
                    <a:cubicBezTo>
                      <a:pt x="116536" y="387240"/>
                      <a:pt x="125195" y="367238"/>
                      <a:pt x="135327" y="353643"/>
                    </a:cubicBezTo>
                    <a:cubicBezTo>
                      <a:pt x="136712" y="351825"/>
                      <a:pt x="128486" y="350699"/>
                      <a:pt x="127014" y="352777"/>
                    </a:cubicBezTo>
                    <a:cubicBezTo>
                      <a:pt x="112553" y="372260"/>
                      <a:pt x="106752" y="399276"/>
                      <a:pt x="128746" y="415555"/>
                    </a:cubicBezTo>
                    <a:cubicBezTo>
                      <a:pt x="132469" y="418326"/>
                      <a:pt x="136626" y="420231"/>
                      <a:pt x="140955" y="421443"/>
                    </a:cubicBezTo>
                    <a:cubicBezTo>
                      <a:pt x="117575" y="424474"/>
                      <a:pt x="92637" y="422050"/>
                      <a:pt x="72981" y="410100"/>
                    </a:cubicBezTo>
                    <a:cubicBezTo>
                      <a:pt x="49775" y="395986"/>
                      <a:pt x="67006" y="370788"/>
                      <a:pt x="77657" y="354769"/>
                    </a:cubicBezTo>
                    <a:cubicBezTo>
                      <a:pt x="78869" y="352950"/>
                      <a:pt x="70730" y="352344"/>
                      <a:pt x="69258" y="354509"/>
                    </a:cubicBezTo>
                    <a:cubicBezTo>
                      <a:pt x="53498" y="378321"/>
                      <a:pt x="42068" y="404731"/>
                      <a:pt x="76272" y="418153"/>
                    </a:cubicBezTo>
                    <a:cubicBezTo>
                      <a:pt x="99824" y="427418"/>
                      <a:pt x="127534" y="427851"/>
                      <a:pt x="152818" y="423002"/>
                    </a:cubicBezTo>
                    <a:cubicBezTo>
                      <a:pt x="163209" y="423002"/>
                      <a:pt x="173859" y="420058"/>
                      <a:pt x="183038" y="415469"/>
                    </a:cubicBezTo>
                    <a:cubicBezTo>
                      <a:pt x="183125" y="415728"/>
                      <a:pt x="183125" y="415988"/>
                      <a:pt x="183125" y="416335"/>
                    </a:cubicBezTo>
                    <a:cubicBezTo>
                      <a:pt x="183731" y="419106"/>
                      <a:pt x="192130" y="418933"/>
                      <a:pt x="191784" y="417028"/>
                    </a:cubicBezTo>
                    <a:cubicBezTo>
                      <a:pt x="177756" y="348188"/>
                      <a:pt x="219666" y="283418"/>
                      <a:pt x="241141" y="220726"/>
                    </a:cubicBezTo>
                    <a:cubicBezTo>
                      <a:pt x="254303" y="182886"/>
                      <a:pt x="270149" y="115778"/>
                      <a:pt x="223909" y="93957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4D651AC7-73CF-40B2-4ED3-80C29007500C}"/>
                  </a:ext>
                </a:extLst>
              </p:cNvPr>
              <p:cNvSpPr/>
              <p:nvPr/>
            </p:nvSpPr>
            <p:spPr>
              <a:xfrm>
                <a:off x="9743610" y="2796974"/>
                <a:ext cx="137864" cy="61047"/>
              </a:xfrm>
              <a:custGeom>
                <a:avLst/>
                <a:gdLst>
                  <a:gd name="connsiteX0" fmla="*/ 57858 w 64498"/>
                  <a:gd name="connsiteY0" fmla="*/ 6 h 28560"/>
                  <a:gd name="connsiteX1" fmla="*/ 275 w 64498"/>
                  <a:gd name="connsiteY1" fmla="*/ 25031 h 28560"/>
                  <a:gd name="connsiteX2" fmla="*/ 8069 w 64498"/>
                  <a:gd name="connsiteY2" fmla="*/ 28061 h 28560"/>
                  <a:gd name="connsiteX3" fmla="*/ 63054 w 64498"/>
                  <a:gd name="connsiteY3" fmla="*/ 3989 h 28560"/>
                  <a:gd name="connsiteX4" fmla="*/ 57858 w 64498"/>
                  <a:gd name="connsiteY4" fmla="*/ 6 h 2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98" h="28560">
                    <a:moveTo>
                      <a:pt x="57858" y="6"/>
                    </a:moveTo>
                    <a:cubicBezTo>
                      <a:pt x="35951" y="1911"/>
                      <a:pt x="16814" y="10484"/>
                      <a:pt x="275" y="25031"/>
                    </a:cubicBezTo>
                    <a:cubicBezTo>
                      <a:pt x="-1543" y="26589"/>
                      <a:pt x="6164" y="29793"/>
                      <a:pt x="8069" y="28061"/>
                    </a:cubicBezTo>
                    <a:cubicBezTo>
                      <a:pt x="23915" y="14120"/>
                      <a:pt x="42012" y="5808"/>
                      <a:pt x="63054" y="3989"/>
                    </a:cubicBezTo>
                    <a:cubicBezTo>
                      <a:pt x="67643" y="3556"/>
                      <a:pt x="60023" y="-167"/>
                      <a:pt x="57858" y="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FB083B19-09A9-F9B5-1397-CE5D7F2ED3DD}"/>
                  </a:ext>
                </a:extLst>
              </p:cNvPr>
              <p:cNvSpPr/>
              <p:nvPr/>
            </p:nvSpPr>
            <p:spPr>
              <a:xfrm>
                <a:off x="9669375" y="2674085"/>
                <a:ext cx="119293" cy="69133"/>
              </a:xfrm>
              <a:custGeom>
                <a:avLst/>
                <a:gdLst>
                  <a:gd name="connsiteX0" fmla="*/ 51891 w 55810"/>
                  <a:gd name="connsiteY0" fmla="*/ 2 h 32343"/>
                  <a:gd name="connsiteX1" fmla="*/ 23 w 55810"/>
                  <a:gd name="connsiteY1" fmla="*/ 30828 h 32343"/>
                  <a:gd name="connsiteX2" fmla="*/ 8682 w 55810"/>
                  <a:gd name="connsiteY2" fmla="*/ 30482 h 32343"/>
                  <a:gd name="connsiteX3" fmla="*/ 52064 w 55810"/>
                  <a:gd name="connsiteY3" fmla="*/ 3552 h 32343"/>
                  <a:gd name="connsiteX4" fmla="*/ 51891 w 55810"/>
                  <a:gd name="connsiteY4" fmla="*/ 2 h 3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10" h="32343">
                    <a:moveTo>
                      <a:pt x="51891" y="2"/>
                    </a:moveTo>
                    <a:cubicBezTo>
                      <a:pt x="31369" y="348"/>
                      <a:pt x="5738" y="8747"/>
                      <a:pt x="23" y="30828"/>
                    </a:cubicBezTo>
                    <a:cubicBezTo>
                      <a:pt x="-497" y="32646"/>
                      <a:pt x="7989" y="33166"/>
                      <a:pt x="8682" y="30482"/>
                    </a:cubicBezTo>
                    <a:cubicBezTo>
                      <a:pt x="13531" y="11865"/>
                      <a:pt x="34486" y="3898"/>
                      <a:pt x="52064" y="3552"/>
                    </a:cubicBezTo>
                    <a:cubicBezTo>
                      <a:pt x="57173" y="3379"/>
                      <a:pt x="57000" y="-85"/>
                      <a:pt x="51891" y="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B43CD5D6-F3C9-8F6C-97FF-C527D72B4CE0}"/>
                  </a:ext>
                </a:extLst>
              </p:cNvPr>
              <p:cNvSpPr/>
              <p:nvPr/>
            </p:nvSpPr>
            <p:spPr>
              <a:xfrm>
                <a:off x="9589428" y="2622274"/>
                <a:ext cx="116705" cy="46360"/>
              </a:xfrm>
              <a:custGeom>
                <a:avLst/>
                <a:gdLst>
                  <a:gd name="connsiteX0" fmla="*/ 47384 w 54599"/>
                  <a:gd name="connsiteY0" fmla="*/ 82 h 21689"/>
                  <a:gd name="connsiteX1" fmla="*/ 538 w 54599"/>
                  <a:gd name="connsiteY1" fmla="*/ 19132 h 21689"/>
                  <a:gd name="connsiteX2" fmla="*/ 7898 w 54599"/>
                  <a:gd name="connsiteY2" fmla="*/ 21210 h 21689"/>
                  <a:gd name="connsiteX3" fmla="*/ 53358 w 54599"/>
                  <a:gd name="connsiteY3" fmla="*/ 2766 h 21689"/>
                  <a:gd name="connsiteX4" fmla="*/ 47384 w 54599"/>
                  <a:gd name="connsiteY4" fmla="*/ 82 h 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99" h="21689">
                    <a:moveTo>
                      <a:pt x="47384" y="82"/>
                    </a:moveTo>
                    <a:cubicBezTo>
                      <a:pt x="30845" y="4585"/>
                      <a:pt x="14825" y="9520"/>
                      <a:pt x="538" y="19132"/>
                    </a:cubicBezTo>
                    <a:cubicBezTo>
                      <a:pt x="-2147" y="20950"/>
                      <a:pt x="5993" y="22509"/>
                      <a:pt x="7898" y="21210"/>
                    </a:cubicBezTo>
                    <a:cubicBezTo>
                      <a:pt x="21839" y="11858"/>
                      <a:pt x="37339" y="7182"/>
                      <a:pt x="53358" y="2766"/>
                    </a:cubicBezTo>
                    <a:cubicBezTo>
                      <a:pt x="57688" y="1640"/>
                      <a:pt x="49462" y="-438"/>
                      <a:pt x="47384" y="8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8E5F09DB-984B-0E62-AB3D-275DE47BC4C9}"/>
                  </a:ext>
                </a:extLst>
              </p:cNvPr>
              <p:cNvSpPr/>
              <p:nvPr/>
            </p:nvSpPr>
            <p:spPr>
              <a:xfrm>
                <a:off x="9789767" y="2878604"/>
                <a:ext cx="92254" cy="48846"/>
              </a:xfrm>
              <a:custGeom>
                <a:avLst/>
                <a:gdLst>
                  <a:gd name="connsiteX0" fmla="*/ 35832 w 43160"/>
                  <a:gd name="connsiteY0" fmla="*/ 176 h 22852"/>
                  <a:gd name="connsiteX1" fmla="*/ 503 w 43160"/>
                  <a:gd name="connsiteY1" fmla="*/ 20784 h 22852"/>
                  <a:gd name="connsiteX2" fmla="*/ 8036 w 43160"/>
                  <a:gd name="connsiteY2" fmla="*/ 22343 h 22852"/>
                  <a:gd name="connsiteX3" fmla="*/ 41979 w 43160"/>
                  <a:gd name="connsiteY3" fmla="*/ 2514 h 22852"/>
                  <a:gd name="connsiteX4" fmla="*/ 35832 w 43160"/>
                  <a:gd name="connsiteY4" fmla="*/ 176 h 2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" h="22852">
                    <a:moveTo>
                      <a:pt x="35832" y="176"/>
                    </a:moveTo>
                    <a:cubicBezTo>
                      <a:pt x="22843" y="4852"/>
                      <a:pt x="12106" y="13424"/>
                      <a:pt x="503" y="20784"/>
                    </a:cubicBezTo>
                    <a:cubicBezTo>
                      <a:pt x="-2095" y="22430"/>
                      <a:pt x="6131" y="23555"/>
                      <a:pt x="8036" y="22343"/>
                    </a:cubicBezTo>
                    <a:cubicBezTo>
                      <a:pt x="19120" y="15243"/>
                      <a:pt x="29424" y="7016"/>
                      <a:pt x="41979" y="2514"/>
                    </a:cubicBezTo>
                    <a:cubicBezTo>
                      <a:pt x="46223" y="955"/>
                      <a:pt x="37823" y="-517"/>
                      <a:pt x="35832" y="17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040A875-4F87-5F2C-832D-160C0EDD91DE}"/>
                  </a:ext>
                </a:extLst>
              </p:cNvPr>
              <p:cNvSpPr/>
              <p:nvPr/>
            </p:nvSpPr>
            <p:spPr>
              <a:xfrm>
                <a:off x="9848666" y="2979575"/>
                <a:ext cx="116275" cy="47696"/>
              </a:xfrm>
              <a:custGeom>
                <a:avLst/>
                <a:gdLst>
                  <a:gd name="connsiteX0" fmla="*/ 46809 w 54398"/>
                  <a:gd name="connsiteY0" fmla="*/ 130 h 22314"/>
                  <a:gd name="connsiteX1" fmla="*/ 656 w 54398"/>
                  <a:gd name="connsiteY1" fmla="*/ 18920 h 22314"/>
                  <a:gd name="connsiteX2" fmla="*/ 7584 w 54398"/>
                  <a:gd name="connsiteY2" fmla="*/ 22124 h 22314"/>
                  <a:gd name="connsiteX3" fmla="*/ 53737 w 54398"/>
                  <a:gd name="connsiteY3" fmla="*/ 3334 h 22314"/>
                  <a:gd name="connsiteX4" fmla="*/ 46809 w 54398"/>
                  <a:gd name="connsiteY4" fmla="*/ 130 h 2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98" h="22314">
                    <a:moveTo>
                      <a:pt x="46809" y="130"/>
                    </a:moveTo>
                    <a:cubicBezTo>
                      <a:pt x="31223" y="5845"/>
                      <a:pt x="15810" y="12079"/>
                      <a:pt x="656" y="18920"/>
                    </a:cubicBezTo>
                    <a:cubicBezTo>
                      <a:pt x="-2288" y="20219"/>
                      <a:pt x="5505" y="23076"/>
                      <a:pt x="7584" y="22124"/>
                    </a:cubicBezTo>
                    <a:cubicBezTo>
                      <a:pt x="22737" y="15283"/>
                      <a:pt x="38150" y="9049"/>
                      <a:pt x="53737" y="3334"/>
                    </a:cubicBezTo>
                    <a:cubicBezTo>
                      <a:pt x="56681" y="2294"/>
                      <a:pt x="48974" y="-650"/>
                      <a:pt x="46809" y="130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C74CEA0A-DF79-14D4-F7C9-0F3211FCA59E}"/>
                  </a:ext>
                </a:extLst>
              </p:cNvPr>
              <p:cNvSpPr/>
              <p:nvPr/>
            </p:nvSpPr>
            <p:spPr>
              <a:xfrm>
                <a:off x="9599071" y="4737978"/>
                <a:ext cx="332012" cy="574767"/>
              </a:xfrm>
              <a:custGeom>
                <a:avLst/>
                <a:gdLst>
                  <a:gd name="connsiteX0" fmla="*/ 112318 w 155328"/>
                  <a:gd name="connsiteY0" fmla="*/ 10573 h 268898"/>
                  <a:gd name="connsiteX1" fmla="*/ 112144 w 155328"/>
                  <a:gd name="connsiteY1" fmla="*/ 11612 h 268898"/>
                  <a:gd name="connsiteX2" fmla="*/ 31701 w 155328"/>
                  <a:gd name="connsiteY2" fmla="*/ 28757 h 268898"/>
                  <a:gd name="connsiteX3" fmla="*/ 22350 w 155328"/>
                  <a:gd name="connsiteY3" fmla="*/ 46768 h 268898"/>
                  <a:gd name="connsiteX4" fmla="*/ 95172 w 155328"/>
                  <a:gd name="connsiteY4" fmla="*/ 37330 h 268898"/>
                  <a:gd name="connsiteX5" fmla="*/ 67464 w 155328"/>
                  <a:gd name="connsiteY5" fmla="*/ 93527 h 268898"/>
                  <a:gd name="connsiteX6" fmla="*/ 100628 w 155328"/>
                  <a:gd name="connsiteY6" fmla="*/ 102100 h 268898"/>
                  <a:gd name="connsiteX7" fmla="*/ 91536 w 155328"/>
                  <a:gd name="connsiteY7" fmla="*/ 221768 h 268898"/>
                  <a:gd name="connsiteX8" fmla="*/ 67204 w 155328"/>
                  <a:gd name="connsiteY8" fmla="*/ 242290 h 268898"/>
                  <a:gd name="connsiteX9" fmla="*/ 49279 w 155328"/>
                  <a:gd name="connsiteY9" fmla="*/ 248785 h 268898"/>
                  <a:gd name="connsiteX10" fmla="*/ 40447 w 155328"/>
                  <a:gd name="connsiteY10" fmla="*/ 246360 h 268898"/>
                  <a:gd name="connsiteX11" fmla="*/ 11959 w 155328"/>
                  <a:gd name="connsiteY11" fmla="*/ 237701 h 268898"/>
                  <a:gd name="connsiteX12" fmla="*/ 2087 w 155328"/>
                  <a:gd name="connsiteY12" fmla="*/ 247832 h 268898"/>
                  <a:gd name="connsiteX13" fmla="*/ 128770 w 155328"/>
                  <a:gd name="connsiteY13" fmla="*/ 237441 h 268898"/>
                  <a:gd name="connsiteX14" fmla="*/ 133706 w 155328"/>
                  <a:gd name="connsiteY14" fmla="*/ 230947 h 268898"/>
                  <a:gd name="connsiteX15" fmla="*/ 133706 w 155328"/>
                  <a:gd name="connsiteY15" fmla="*/ 230600 h 268898"/>
                  <a:gd name="connsiteX16" fmla="*/ 136217 w 155328"/>
                  <a:gd name="connsiteY16" fmla="*/ 226617 h 268898"/>
                  <a:gd name="connsiteX17" fmla="*/ 134312 w 155328"/>
                  <a:gd name="connsiteY17" fmla="*/ 221595 h 268898"/>
                  <a:gd name="connsiteX18" fmla="*/ 154401 w 155328"/>
                  <a:gd name="connsiteY18" fmla="*/ 12998 h 268898"/>
                  <a:gd name="connsiteX19" fmla="*/ 154661 w 155328"/>
                  <a:gd name="connsiteY19" fmla="*/ 11179 h 268898"/>
                  <a:gd name="connsiteX20" fmla="*/ 155267 w 155328"/>
                  <a:gd name="connsiteY20" fmla="*/ 7283 h 268898"/>
                  <a:gd name="connsiteX21" fmla="*/ 112318 w 155328"/>
                  <a:gd name="connsiteY21" fmla="*/ 10573 h 268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5328" h="268898">
                    <a:moveTo>
                      <a:pt x="112318" y="10573"/>
                    </a:moveTo>
                    <a:cubicBezTo>
                      <a:pt x="112231" y="10919"/>
                      <a:pt x="112231" y="11266"/>
                      <a:pt x="112144" y="11612"/>
                    </a:cubicBezTo>
                    <a:cubicBezTo>
                      <a:pt x="86427" y="22782"/>
                      <a:pt x="60103" y="29277"/>
                      <a:pt x="31701" y="28757"/>
                    </a:cubicBezTo>
                    <a:cubicBezTo>
                      <a:pt x="12998" y="28411"/>
                      <a:pt x="-7091" y="46249"/>
                      <a:pt x="22350" y="46768"/>
                    </a:cubicBezTo>
                    <a:cubicBezTo>
                      <a:pt x="47374" y="47201"/>
                      <a:pt x="71620" y="43737"/>
                      <a:pt x="95172" y="37330"/>
                    </a:cubicBezTo>
                    <a:cubicBezTo>
                      <a:pt x="85474" y="56293"/>
                      <a:pt x="70754" y="71447"/>
                      <a:pt x="67464" y="93527"/>
                    </a:cubicBezTo>
                    <a:cubicBezTo>
                      <a:pt x="66251" y="101407"/>
                      <a:pt x="87466" y="105217"/>
                      <a:pt x="100628" y="102100"/>
                    </a:cubicBezTo>
                    <a:cubicBezTo>
                      <a:pt x="96904" y="141931"/>
                      <a:pt x="94393" y="181850"/>
                      <a:pt x="91536" y="221768"/>
                    </a:cubicBezTo>
                    <a:cubicBezTo>
                      <a:pt x="85561" y="230687"/>
                      <a:pt x="76555" y="237268"/>
                      <a:pt x="67204" y="242290"/>
                    </a:cubicBezTo>
                    <a:cubicBezTo>
                      <a:pt x="61575" y="245321"/>
                      <a:pt x="55514" y="247313"/>
                      <a:pt x="49279" y="248785"/>
                    </a:cubicBezTo>
                    <a:cubicBezTo>
                      <a:pt x="41659" y="250603"/>
                      <a:pt x="44171" y="250257"/>
                      <a:pt x="40447" y="246360"/>
                    </a:cubicBezTo>
                    <a:cubicBezTo>
                      <a:pt x="33780" y="239433"/>
                      <a:pt x="21051" y="237354"/>
                      <a:pt x="11959" y="237701"/>
                    </a:cubicBezTo>
                    <a:cubicBezTo>
                      <a:pt x="6677" y="237874"/>
                      <a:pt x="-4667" y="240818"/>
                      <a:pt x="2087" y="247832"/>
                    </a:cubicBezTo>
                    <a:cubicBezTo>
                      <a:pt x="34386" y="281516"/>
                      <a:pt x="99675" y="272424"/>
                      <a:pt x="128770" y="237441"/>
                    </a:cubicBezTo>
                    <a:cubicBezTo>
                      <a:pt x="131627" y="235709"/>
                      <a:pt x="133532" y="233631"/>
                      <a:pt x="133706" y="230947"/>
                    </a:cubicBezTo>
                    <a:cubicBezTo>
                      <a:pt x="133706" y="230860"/>
                      <a:pt x="133706" y="230774"/>
                      <a:pt x="133706" y="230600"/>
                    </a:cubicBezTo>
                    <a:cubicBezTo>
                      <a:pt x="134572" y="229302"/>
                      <a:pt x="135524" y="228003"/>
                      <a:pt x="136217" y="226617"/>
                    </a:cubicBezTo>
                    <a:cubicBezTo>
                      <a:pt x="137083" y="225059"/>
                      <a:pt x="136217" y="223240"/>
                      <a:pt x="134312" y="221595"/>
                    </a:cubicBezTo>
                    <a:cubicBezTo>
                      <a:pt x="139421" y="151889"/>
                      <a:pt x="143144" y="82097"/>
                      <a:pt x="154401" y="12998"/>
                    </a:cubicBezTo>
                    <a:cubicBezTo>
                      <a:pt x="154661" y="12391"/>
                      <a:pt x="154747" y="11785"/>
                      <a:pt x="154661" y="11179"/>
                    </a:cubicBezTo>
                    <a:cubicBezTo>
                      <a:pt x="154834" y="9880"/>
                      <a:pt x="155007" y="8581"/>
                      <a:pt x="155267" y="7283"/>
                    </a:cubicBezTo>
                    <a:cubicBezTo>
                      <a:pt x="157172" y="-2676"/>
                      <a:pt x="114655" y="-3195"/>
                      <a:pt x="112318" y="10573"/>
                    </a:cubicBezTo>
                    <a:close/>
                  </a:path>
                </a:pathLst>
              </a:custGeom>
              <a:solidFill>
                <a:srgbClr val="2DBA9F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14850795-13E3-84DA-AFB0-EA0144A17E97}"/>
                  </a:ext>
                </a:extLst>
              </p:cNvPr>
              <p:cNvSpPr/>
              <p:nvPr/>
            </p:nvSpPr>
            <p:spPr>
              <a:xfrm>
                <a:off x="8929160" y="4650221"/>
                <a:ext cx="1232294" cy="2334065"/>
              </a:xfrm>
              <a:custGeom>
                <a:avLst/>
                <a:gdLst>
                  <a:gd name="connsiteX0" fmla="*/ 576223 w 576514"/>
                  <a:gd name="connsiteY0" fmla="*/ 1019195 h 1091965"/>
                  <a:gd name="connsiteX1" fmla="*/ 560377 w 576514"/>
                  <a:gd name="connsiteY1" fmla="*/ 1007852 h 1091965"/>
                  <a:gd name="connsiteX2" fmla="*/ 553536 w 576514"/>
                  <a:gd name="connsiteY2" fmla="*/ 940484 h 1091965"/>
                  <a:gd name="connsiteX3" fmla="*/ 533880 w 576514"/>
                  <a:gd name="connsiteY3" fmla="*/ 850863 h 1091965"/>
                  <a:gd name="connsiteX4" fmla="*/ 493962 w 576514"/>
                  <a:gd name="connsiteY4" fmla="*/ 682963 h 1091965"/>
                  <a:gd name="connsiteX5" fmla="*/ 476124 w 576514"/>
                  <a:gd name="connsiteY5" fmla="*/ 311142 h 1091965"/>
                  <a:gd name="connsiteX6" fmla="*/ 432829 w 576514"/>
                  <a:gd name="connsiteY6" fmla="*/ 311142 h 1091965"/>
                  <a:gd name="connsiteX7" fmla="*/ 443393 w 576514"/>
                  <a:gd name="connsiteY7" fmla="*/ 435833 h 1091965"/>
                  <a:gd name="connsiteX8" fmla="*/ 424949 w 576514"/>
                  <a:gd name="connsiteY8" fmla="*/ 432715 h 1091965"/>
                  <a:gd name="connsiteX9" fmla="*/ 62393 w 576514"/>
                  <a:gd name="connsiteY9" fmla="*/ 453670 h 1091965"/>
                  <a:gd name="connsiteX10" fmla="*/ 58150 w 576514"/>
                  <a:gd name="connsiteY10" fmla="*/ 453843 h 1091965"/>
                  <a:gd name="connsiteX11" fmla="*/ 57284 w 576514"/>
                  <a:gd name="connsiteY11" fmla="*/ 372102 h 1091965"/>
                  <a:gd name="connsiteX12" fmla="*/ 60747 w 576514"/>
                  <a:gd name="connsiteY12" fmla="*/ 177878 h 1091965"/>
                  <a:gd name="connsiteX13" fmla="*/ 58583 w 576514"/>
                  <a:gd name="connsiteY13" fmla="*/ 102284 h 1091965"/>
                  <a:gd name="connsiteX14" fmla="*/ 41264 w 576514"/>
                  <a:gd name="connsiteY14" fmla="*/ 11883 h 1091965"/>
                  <a:gd name="connsiteX15" fmla="*/ 7580 w 576514"/>
                  <a:gd name="connsiteY15" fmla="*/ 4004 h 1091965"/>
                  <a:gd name="connsiteX16" fmla="*/ 27063 w 576514"/>
                  <a:gd name="connsiteY16" fmla="*/ 154845 h 1091965"/>
                  <a:gd name="connsiteX17" fmla="*/ 24033 w 576514"/>
                  <a:gd name="connsiteY17" fmla="*/ 347770 h 1091965"/>
                  <a:gd name="connsiteX18" fmla="*/ 34857 w 576514"/>
                  <a:gd name="connsiteY18" fmla="*/ 741585 h 1091965"/>
                  <a:gd name="connsiteX19" fmla="*/ 31133 w 576514"/>
                  <a:gd name="connsiteY19" fmla="*/ 746088 h 1091965"/>
                  <a:gd name="connsiteX20" fmla="*/ 54599 w 576514"/>
                  <a:gd name="connsiteY20" fmla="*/ 1069591 h 1091965"/>
                  <a:gd name="connsiteX21" fmla="*/ 10265 w 576514"/>
                  <a:gd name="connsiteY21" fmla="*/ 1076172 h 1091965"/>
                  <a:gd name="connsiteX22" fmla="*/ 3078 w 576514"/>
                  <a:gd name="connsiteY22" fmla="*/ 1088382 h 1091965"/>
                  <a:gd name="connsiteX23" fmla="*/ 32778 w 576514"/>
                  <a:gd name="connsiteY23" fmla="*/ 1090027 h 1091965"/>
                  <a:gd name="connsiteX24" fmla="*/ 70013 w 576514"/>
                  <a:gd name="connsiteY24" fmla="*/ 1086130 h 1091965"/>
                  <a:gd name="connsiteX25" fmla="*/ 86898 w 576514"/>
                  <a:gd name="connsiteY25" fmla="*/ 1084658 h 1091965"/>
                  <a:gd name="connsiteX26" fmla="*/ 97981 w 576514"/>
                  <a:gd name="connsiteY26" fmla="*/ 1076259 h 1091965"/>
                  <a:gd name="connsiteX27" fmla="*/ 88630 w 576514"/>
                  <a:gd name="connsiteY27" fmla="*/ 1069419 h 1091965"/>
                  <a:gd name="connsiteX28" fmla="*/ 64124 w 576514"/>
                  <a:gd name="connsiteY28" fmla="*/ 763060 h 1091965"/>
                  <a:gd name="connsiteX29" fmla="*/ 68714 w 576514"/>
                  <a:gd name="connsiteY29" fmla="*/ 759509 h 1091965"/>
                  <a:gd name="connsiteX30" fmla="*/ 68714 w 576514"/>
                  <a:gd name="connsiteY30" fmla="*/ 758384 h 1091965"/>
                  <a:gd name="connsiteX31" fmla="*/ 458113 w 576514"/>
                  <a:gd name="connsiteY31" fmla="*/ 723401 h 1091965"/>
                  <a:gd name="connsiteX32" fmla="*/ 493356 w 576514"/>
                  <a:gd name="connsiteY32" fmla="*/ 860301 h 1091965"/>
                  <a:gd name="connsiteX33" fmla="*/ 487814 w 576514"/>
                  <a:gd name="connsiteY33" fmla="*/ 865843 h 1091965"/>
                  <a:gd name="connsiteX34" fmla="*/ 494395 w 576514"/>
                  <a:gd name="connsiteY34" fmla="*/ 1018936 h 1091965"/>
                  <a:gd name="connsiteX35" fmla="*/ 487208 w 576514"/>
                  <a:gd name="connsiteY35" fmla="*/ 1027854 h 1091965"/>
                  <a:gd name="connsiteX36" fmla="*/ 498984 w 576514"/>
                  <a:gd name="connsiteY36" fmla="*/ 1039977 h 1091965"/>
                  <a:gd name="connsiteX37" fmla="*/ 541067 w 576514"/>
                  <a:gd name="connsiteY37" fmla="*/ 1041969 h 1091965"/>
                  <a:gd name="connsiteX38" fmla="*/ 538816 w 576514"/>
                  <a:gd name="connsiteY38" fmla="*/ 1030193 h 1091965"/>
                  <a:gd name="connsiteX39" fmla="*/ 558732 w 576514"/>
                  <a:gd name="connsiteY39" fmla="*/ 1024911 h 1091965"/>
                  <a:gd name="connsiteX40" fmla="*/ 576223 w 576514"/>
                  <a:gd name="connsiteY40" fmla="*/ 1019195 h 1091965"/>
                  <a:gd name="connsiteX41" fmla="*/ 438284 w 576514"/>
                  <a:gd name="connsiteY41" fmla="*/ 707209 h 1091965"/>
                  <a:gd name="connsiteX42" fmla="*/ 68540 w 576514"/>
                  <a:gd name="connsiteY42" fmla="*/ 741239 h 1091965"/>
                  <a:gd name="connsiteX43" fmla="*/ 58496 w 576514"/>
                  <a:gd name="connsiteY43" fmla="*/ 466659 h 1091965"/>
                  <a:gd name="connsiteX44" fmla="*/ 78932 w 576514"/>
                  <a:gd name="connsiteY44" fmla="*/ 474539 h 1091965"/>
                  <a:gd name="connsiteX45" fmla="*/ 443652 w 576514"/>
                  <a:gd name="connsiteY45" fmla="*/ 456355 h 1091965"/>
                  <a:gd name="connsiteX46" fmla="*/ 450839 w 576514"/>
                  <a:gd name="connsiteY46" fmla="*/ 683050 h 1091965"/>
                  <a:gd name="connsiteX47" fmla="*/ 455256 w 576514"/>
                  <a:gd name="connsiteY47" fmla="*/ 708507 h 1091965"/>
                  <a:gd name="connsiteX48" fmla="*/ 438284 w 576514"/>
                  <a:gd name="connsiteY48" fmla="*/ 707209 h 109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514" h="1091965">
                    <a:moveTo>
                      <a:pt x="576223" y="1019195"/>
                    </a:moveTo>
                    <a:cubicBezTo>
                      <a:pt x="574318" y="1013221"/>
                      <a:pt x="567044" y="1009931"/>
                      <a:pt x="560377" y="1007852"/>
                    </a:cubicBezTo>
                    <a:cubicBezTo>
                      <a:pt x="553709" y="985858"/>
                      <a:pt x="554229" y="963345"/>
                      <a:pt x="553536" y="940484"/>
                    </a:cubicBezTo>
                    <a:cubicBezTo>
                      <a:pt x="552584" y="909745"/>
                      <a:pt x="542366" y="880130"/>
                      <a:pt x="533880" y="850863"/>
                    </a:cubicBezTo>
                    <a:cubicBezTo>
                      <a:pt x="518207" y="796224"/>
                      <a:pt x="504526" y="738814"/>
                      <a:pt x="493962" y="682963"/>
                    </a:cubicBezTo>
                    <a:cubicBezTo>
                      <a:pt x="470842" y="560264"/>
                      <a:pt x="498984" y="434187"/>
                      <a:pt x="476124" y="311142"/>
                    </a:cubicBezTo>
                    <a:cubicBezTo>
                      <a:pt x="473613" y="297720"/>
                      <a:pt x="430924" y="300664"/>
                      <a:pt x="432829" y="311142"/>
                    </a:cubicBezTo>
                    <a:cubicBezTo>
                      <a:pt x="440535" y="352532"/>
                      <a:pt x="442873" y="394096"/>
                      <a:pt x="443393" y="435833"/>
                    </a:cubicBezTo>
                    <a:cubicBezTo>
                      <a:pt x="436292" y="433062"/>
                      <a:pt x="428932" y="431503"/>
                      <a:pt x="424949" y="432715"/>
                    </a:cubicBezTo>
                    <a:cubicBezTo>
                      <a:pt x="307099" y="469516"/>
                      <a:pt x="183707" y="454363"/>
                      <a:pt x="62393" y="453670"/>
                    </a:cubicBezTo>
                    <a:cubicBezTo>
                      <a:pt x="60747" y="453670"/>
                      <a:pt x="59362" y="453757"/>
                      <a:pt x="58150" y="453843"/>
                    </a:cubicBezTo>
                    <a:cubicBezTo>
                      <a:pt x="57457" y="426654"/>
                      <a:pt x="57024" y="399378"/>
                      <a:pt x="57284" y="372102"/>
                    </a:cubicBezTo>
                    <a:cubicBezTo>
                      <a:pt x="57976" y="307245"/>
                      <a:pt x="61527" y="242821"/>
                      <a:pt x="60747" y="177878"/>
                    </a:cubicBezTo>
                    <a:cubicBezTo>
                      <a:pt x="60401" y="152594"/>
                      <a:pt x="61007" y="127482"/>
                      <a:pt x="58583" y="102284"/>
                    </a:cubicBezTo>
                    <a:cubicBezTo>
                      <a:pt x="55552" y="71372"/>
                      <a:pt x="42044" y="43489"/>
                      <a:pt x="41264" y="11883"/>
                    </a:cubicBezTo>
                    <a:cubicBezTo>
                      <a:pt x="41005" y="627"/>
                      <a:pt x="7321" y="-3963"/>
                      <a:pt x="7580" y="4004"/>
                    </a:cubicBezTo>
                    <a:cubicBezTo>
                      <a:pt x="8879" y="55265"/>
                      <a:pt x="26977" y="102631"/>
                      <a:pt x="27063" y="154845"/>
                    </a:cubicBezTo>
                    <a:cubicBezTo>
                      <a:pt x="27150" y="219355"/>
                      <a:pt x="26631" y="283259"/>
                      <a:pt x="24033" y="347770"/>
                    </a:cubicBezTo>
                    <a:cubicBezTo>
                      <a:pt x="18837" y="478955"/>
                      <a:pt x="33644" y="610400"/>
                      <a:pt x="34857" y="741585"/>
                    </a:cubicBezTo>
                    <a:cubicBezTo>
                      <a:pt x="32605" y="742364"/>
                      <a:pt x="31133" y="743750"/>
                      <a:pt x="31133" y="746088"/>
                    </a:cubicBezTo>
                    <a:cubicBezTo>
                      <a:pt x="31480" y="855019"/>
                      <a:pt x="68714" y="959535"/>
                      <a:pt x="54599" y="1069591"/>
                    </a:cubicBezTo>
                    <a:cubicBezTo>
                      <a:pt x="39706" y="1070630"/>
                      <a:pt x="24899" y="1072709"/>
                      <a:pt x="10265" y="1076172"/>
                    </a:cubicBezTo>
                    <a:cubicBezTo>
                      <a:pt x="5156" y="1077385"/>
                      <a:pt x="-5148" y="1083360"/>
                      <a:pt x="3078" y="1088382"/>
                    </a:cubicBezTo>
                    <a:cubicBezTo>
                      <a:pt x="11564" y="1093577"/>
                      <a:pt x="23686" y="1092192"/>
                      <a:pt x="32778" y="1090027"/>
                    </a:cubicBezTo>
                    <a:cubicBezTo>
                      <a:pt x="44988" y="1087170"/>
                      <a:pt x="57457" y="1086303"/>
                      <a:pt x="70013" y="1086130"/>
                    </a:cubicBezTo>
                    <a:cubicBezTo>
                      <a:pt x="77892" y="1088468"/>
                      <a:pt x="85945" y="1088468"/>
                      <a:pt x="86898" y="1084658"/>
                    </a:cubicBezTo>
                    <a:cubicBezTo>
                      <a:pt x="92613" y="1083360"/>
                      <a:pt x="98241" y="1080848"/>
                      <a:pt x="97981" y="1076259"/>
                    </a:cubicBezTo>
                    <a:cubicBezTo>
                      <a:pt x="97808" y="1072276"/>
                      <a:pt x="93479" y="1070371"/>
                      <a:pt x="88630" y="1069419"/>
                    </a:cubicBezTo>
                    <a:cubicBezTo>
                      <a:pt x="98761" y="965682"/>
                      <a:pt x="66462" y="865930"/>
                      <a:pt x="64124" y="763060"/>
                    </a:cubicBezTo>
                    <a:cubicBezTo>
                      <a:pt x="66895" y="762454"/>
                      <a:pt x="68714" y="761328"/>
                      <a:pt x="68714" y="759509"/>
                    </a:cubicBezTo>
                    <a:cubicBezTo>
                      <a:pt x="68714" y="759163"/>
                      <a:pt x="68714" y="758817"/>
                      <a:pt x="68714" y="758384"/>
                    </a:cubicBezTo>
                    <a:cubicBezTo>
                      <a:pt x="199293" y="758210"/>
                      <a:pt x="330565" y="753621"/>
                      <a:pt x="458113" y="723401"/>
                    </a:cubicBezTo>
                    <a:cubicBezTo>
                      <a:pt x="467552" y="769381"/>
                      <a:pt x="480627" y="815880"/>
                      <a:pt x="493356" y="860301"/>
                    </a:cubicBezTo>
                    <a:cubicBezTo>
                      <a:pt x="490065" y="861514"/>
                      <a:pt x="487814" y="863332"/>
                      <a:pt x="487814" y="865843"/>
                    </a:cubicBezTo>
                    <a:cubicBezTo>
                      <a:pt x="487640" y="917018"/>
                      <a:pt x="485995" y="968367"/>
                      <a:pt x="494395" y="1018936"/>
                    </a:cubicBezTo>
                    <a:cubicBezTo>
                      <a:pt x="491710" y="1021620"/>
                      <a:pt x="489199" y="1024478"/>
                      <a:pt x="487208" y="1027854"/>
                    </a:cubicBezTo>
                    <a:cubicBezTo>
                      <a:pt x="485043" y="1031492"/>
                      <a:pt x="490931" y="1036427"/>
                      <a:pt x="498984" y="1039977"/>
                    </a:cubicBezTo>
                    <a:cubicBezTo>
                      <a:pt x="505998" y="1051494"/>
                      <a:pt x="542886" y="1050368"/>
                      <a:pt x="541067" y="1041969"/>
                    </a:cubicBezTo>
                    <a:cubicBezTo>
                      <a:pt x="540201" y="1038073"/>
                      <a:pt x="539509" y="1034089"/>
                      <a:pt x="538816" y="1030193"/>
                    </a:cubicBezTo>
                    <a:cubicBezTo>
                      <a:pt x="545397" y="1025863"/>
                      <a:pt x="553277" y="1023612"/>
                      <a:pt x="558732" y="1024911"/>
                    </a:cubicBezTo>
                    <a:cubicBezTo>
                      <a:pt x="562282" y="1025950"/>
                      <a:pt x="578907" y="1027422"/>
                      <a:pt x="576223" y="1019195"/>
                    </a:cubicBezTo>
                    <a:close/>
                    <a:moveTo>
                      <a:pt x="438284" y="707209"/>
                    </a:moveTo>
                    <a:cubicBezTo>
                      <a:pt x="317057" y="736043"/>
                      <a:pt x="192625" y="740806"/>
                      <a:pt x="68540" y="741239"/>
                    </a:cubicBezTo>
                    <a:cubicBezTo>
                      <a:pt x="67415" y="649626"/>
                      <a:pt x="61180" y="558185"/>
                      <a:pt x="58496" y="466659"/>
                    </a:cubicBezTo>
                    <a:cubicBezTo>
                      <a:pt x="64644" y="470902"/>
                      <a:pt x="73303" y="474539"/>
                      <a:pt x="78932" y="474539"/>
                    </a:cubicBezTo>
                    <a:cubicBezTo>
                      <a:pt x="200851" y="475231"/>
                      <a:pt x="324763" y="489346"/>
                      <a:pt x="443652" y="456355"/>
                    </a:cubicBezTo>
                    <a:cubicBezTo>
                      <a:pt x="443652" y="531948"/>
                      <a:pt x="439236" y="607889"/>
                      <a:pt x="450839" y="683050"/>
                    </a:cubicBezTo>
                    <a:cubicBezTo>
                      <a:pt x="452138" y="691536"/>
                      <a:pt x="453610" y="700021"/>
                      <a:pt x="455256" y="708507"/>
                    </a:cubicBezTo>
                    <a:cubicBezTo>
                      <a:pt x="449108" y="706862"/>
                      <a:pt x="442527" y="706170"/>
                      <a:pt x="438284" y="70720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84DC76BB-C3BA-8DA0-D6C6-20889C748FCC}"/>
                  </a:ext>
                </a:extLst>
              </p:cNvPr>
              <p:cNvSpPr/>
              <p:nvPr/>
            </p:nvSpPr>
            <p:spPr>
              <a:xfrm>
                <a:off x="8916536" y="2917682"/>
                <a:ext cx="104528" cy="905623"/>
              </a:xfrm>
              <a:custGeom>
                <a:avLst/>
                <a:gdLst>
                  <a:gd name="connsiteX0" fmla="*/ 35913 w 48902"/>
                  <a:gd name="connsiteY0" fmla="*/ 212399 h 423685"/>
                  <a:gd name="connsiteX1" fmla="*/ 38771 w 48902"/>
                  <a:gd name="connsiteY1" fmla="*/ 10382 h 423685"/>
                  <a:gd name="connsiteX2" fmla="*/ 4567 w 48902"/>
                  <a:gd name="connsiteY2" fmla="*/ 4927 h 423685"/>
                  <a:gd name="connsiteX3" fmla="*/ 1710 w 48902"/>
                  <a:gd name="connsiteY3" fmla="*/ 206944 h 423685"/>
                  <a:gd name="connsiteX4" fmla="*/ 14698 w 48902"/>
                  <a:gd name="connsiteY4" fmla="*/ 413290 h 423685"/>
                  <a:gd name="connsiteX5" fmla="*/ 48902 w 48902"/>
                  <a:gd name="connsiteY5" fmla="*/ 418745 h 423685"/>
                  <a:gd name="connsiteX6" fmla="*/ 35913 w 48902"/>
                  <a:gd name="connsiteY6" fmla="*/ 212399 h 4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02" h="423685">
                    <a:moveTo>
                      <a:pt x="35913" y="212399"/>
                    </a:moveTo>
                    <a:cubicBezTo>
                      <a:pt x="30198" y="144945"/>
                      <a:pt x="40503" y="77837"/>
                      <a:pt x="38771" y="10382"/>
                    </a:cubicBezTo>
                    <a:cubicBezTo>
                      <a:pt x="38511" y="-528"/>
                      <a:pt x="4307" y="-3645"/>
                      <a:pt x="4567" y="4927"/>
                    </a:cubicBezTo>
                    <a:cubicBezTo>
                      <a:pt x="6299" y="72468"/>
                      <a:pt x="-3919" y="139489"/>
                      <a:pt x="1710" y="206944"/>
                    </a:cubicBezTo>
                    <a:cubicBezTo>
                      <a:pt x="7425" y="275697"/>
                      <a:pt x="14179" y="344277"/>
                      <a:pt x="14698" y="413290"/>
                    </a:cubicBezTo>
                    <a:cubicBezTo>
                      <a:pt x="14785" y="424114"/>
                      <a:pt x="48988" y="427404"/>
                      <a:pt x="48902" y="418745"/>
                    </a:cubicBezTo>
                    <a:cubicBezTo>
                      <a:pt x="48382" y="349732"/>
                      <a:pt x="41715" y="281066"/>
                      <a:pt x="35913" y="21239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079784E-B19E-B651-AD06-90994FEEC7D1}"/>
                </a:ext>
              </a:extLst>
            </p:cNvPr>
            <p:cNvSpPr/>
            <p:nvPr/>
          </p:nvSpPr>
          <p:spPr>
            <a:xfrm>
              <a:off x="9061917" y="2031451"/>
              <a:ext cx="222250" cy="626287"/>
            </a:xfrm>
            <a:custGeom>
              <a:avLst/>
              <a:gdLst>
                <a:gd name="connsiteX0" fmla="*/ 75791 w 103977"/>
                <a:gd name="connsiteY0" fmla="*/ 71184 h 293001"/>
                <a:gd name="connsiteX1" fmla="*/ 98824 w 103977"/>
                <a:gd name="connsiteY1" fmla="*/ 26244 h 293001"/>
                <a:gd name="connsiteX2" fmla="*/ 69383 w 103977"/>
                <a:gd name="connsiteY2" fmla="*/ 46852 h 293001"/>
                <a:gd name="connsiteX3" fmla="*/ 76224 w 103977"/>
                <a:gd name="connsiteY3" fmla="*/ 46592 h 293001"/>
                <a:gd name="connsiteX4" fmla="*/ 70768 w 103977"/>
                <a:gd name="connsiteY4" fmla="*/ 266 h 293001"/>
                <a:gd name="connsiteX5" fmla="*/ 65053 w 103977"/>
                <a:gd name="connsiteY5" fmla="*/ 1392 h 293001"/>
                <a:gd name="connsiteX6" fmla="*/ 47735 w 103977"/>
                <a:gd name="connsiteY6" fmla="*/ 36028 h 293001"/>
                <a:gd name="connsiteX7" fmla="*/ 54576 w 103977"/>
                <a:gd name="connsiteY7" fmla="*/ 35769 h 293001"/>
                <a:gd name="connsiteX8" fmla="*/ 42626 w 103977"/>
                <a:gd name="connsiteY8" fmla="*/ 4596 h 293001"/>
                <a:gd name="connsiteX9" fmla="*/ 36911 w 103977"/>
                <a:gd name="connsiteY9" fmla="*/ 5722 h 293001"/>
                <a:gd name="connsiteX10" fmla="*/ 30417 w 103977"/>
                <a:gd name="connsiteY10" fmla="*/ 38193 h 293001"/>
                <a:gd name="connsiteX11" fmla="*/ 37085 w 103977"/>
                <a:gd name="connsiteY11" fmla="*/ 37587 h 293001"/>
                <a:gd name="connsiteX12" fmla="*/ 15437 w 103977"/>
                <a:gd name="connsiteY12" fmla="*/ 13774 h 293001"/>
                <a:gd name="connsiteX13" fmla="*/ 8769 w 103977"/>
                <a:gd name="connsiteY13" fmla="*/ 14381 h 293001"/>
                <a:gd name="connsiteX14" fmla="*/ 21671 w 103977"/>
                <a:gd name="connsiteY14" fmla="*/ 55857 h 293001"/>
                <a:gd name="connsiteX15" fmla="*/ 28079 w 103977"/>
                <a:gd name="connsiteY15" fmla="*/ 54559 h 293001"/>
                <a:gd name="connsiteX16" fmla="*/ 1149 w 103977"/>
                <a:gd name="connsiteY16" fmla="*/ 54386 h 293001"/>
                <a:gd name="connsiteX17" fmla="*/ 37085 w 103977"/>
                <a:gd name="connsiteY17" fmla="*/ 90840 h 293001"/>
                <a:gd name="connsiteX18" fmla="*/ 44185 w 103977"/>
                <a:gd name="connsiteY18" fmla="*/ 177951 h 293001"/>
                <a:gd name="connsiteX19" fmla="*/ 32582 w 103977"/>
                <a:gd name="connsiteY19" fmla="*/ 291818 h 293001"/>
                <a:gd name="connsiteX20" fmla="*/ 39509 w 103977"/>
                <a:gd name="connsiteY20" fmla="*/ 291212 h 293001"/>
                <a:gd name="connsiteX21" fmla="*/ 53017 w 103977"/>
                <a:gd name="connsiteY21" fmla="*/ 143401 h 293001"/>
                <a:gd name="connsiteX22" fmla="*/ 43666 w 103977"/>
                <a:gd name="connsiteY22" fmla="*/ 89541 h 293001"/>
                <a:gd name="connsiteX23" fmla="*/ 29551 w 103977"/>
                <a:gd name="connsiteY23" fmla="*/ 79324 h 293001"/>
                <a:gd name="connsiteX24" fmla="*/ 16822 w 103977"/>
                <a:gd name="connsiteY24" fmla="*/ 73349 h 293001"/>
                <a:gd name="connsiteX25" fmla="*/ 22278 w 103977"/>
                <a:gd name="connsiteY25" fmla="*/ 56637 h 293001"/>
                <a:gd name="connsiteX26" fmla="*/ 28685 w 103977"/>
                <a:gd name="connsiteY26" fmla="*/ 55338 h 293001"/>
                <a:gd name="connsiteX27" fmla="*/ 15610 w 103977"/>
                <a:gd name="connsiteY27" fmla="*/ 14554 h 293001"/>
                <a:gd name="connsiteX28" fmla="*/ 8943 w 103977"/>
                <a:gd name="connsiteY28" fmla="*/ 15160 h 293001"/>
                <a:gd name="connsiteX29" fmla="*/ 30590 w 103977"/>
                <a:gd name="connsiteY29" fmla="*/ 38972 h 293001"/>
                <a:gd name="connsiteX30" fmla="*/ 37258 w 103977"/>
                <a:gd name="connsiteY30" fmla="*/ 38366 h 293001"/>
                <a:gd name="connsiteX31" fmla="*/ 43752 w 103977"/>
                <a:gd name="connsiteY31" fmla="*/ 5895 h 293001"/>
                <a:gd name="connsiteX32" fmla="*/ 38037 w 103977"/>
                <a:gd name="connsiteY32" fmla="*/ 7020 h 293001"/>
                <a:gd name="connsiteX33" fmla="*/ 47735 w 103977"/>
                <a:gd name="connsiteY33" fmla="*/ 36461 h 293001"/>
                <a:gd name="connsiteX34" fmla="*/ 54576 w 103977"/>
                <a:gd name="connsiteY34" fmla="*/ 36201 h 293001"/>
                <a:gd name="connsiteX35" fmla="*/ 71894 w 103977"/>
                <a:gd name="connsiteY35" fmla="*/ 1565 h 293001"/>
                <a:gd name="connsiteX36" fmla="*/ 66179 w 103977"/>
                <a:gd name="connsiteY36" fmla="*/ 2691 h 293001"/>
                <a:gd name="connsiteX37" fmla="*/ 69383 w 103977"/>
                <a:gd name="connsiteY37" fmla="*/ 47285 h 293001"/>
                <a:gd name="connsiteX38" fmla="*/ 76224 w 103977"/>
                <a:gd name="connsiteY38" fmla="*/ 47025 h 293001"/>
                <a:gd name="connsiteX39" fmla="*/ 94061 w 103977"/>
                <a:gd name="connsiteY39" fmla="*/ 42523 h 293001"/>
                <a:gd name="connsiteX40" fmla="*/ 69816 w 103977"/>
                <a:gd name="connsiteY40" fmla="*/ 70405 h 293001"/>
                <a:gd name="connsiteX41" fmla="*/ 75791 w 103977"/>
                <a:gd name="connsiteY41" fmla="*/ 71184 h 293001"/>
                <a:gd name="connsiteX42" fmla="*/ 75791 w 103977"/>
                <a:gd name="connsiteY42" fmla="*/ 71184 h 29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03977" h="293001">
                  <a:moveTo>
                    <a:pt x="75791" y="71184"/>
                  </a:moveTo>
                  <a:cubicBezTo>
                    <a:pt x="80293" y="67634"/>
                    <a:pt x="117354" y="31785"/>
                    <a:pt x="98824" y="26244"/>
                  </a:cubicBezTo>
                  <a:cubicBezTo>
                    <a:pt x="86355" y="22520"/>
                    <a:pt x="75704" y="38626"/>
                    <a:pt x="69383" y="46852"/>
                  </a:cubicBezTo>
                  <a:cubicBezTo>
                    <a:pt x="71634" y="46766"/>
                    <a:pt x="73886" y="46679"/>
                    <a:pt x="76224" y="46592"/>
                  </a:cubicBezTo>
                  <a:cubicBezTo>
                    <a:pt x="75271" y="31525"/>
                    <a:pt x="90944" y="7800"/>
                    <a:pt x="70768" y="266"/>
                  </a:cubicBezTo>
                  <a:cubicBezTo>
                    <a:pt x="69383" y="-253"/>
                    <a:pt x="65919" y="-80"/>
                    <a:pt x="65053" y="1392"/>
                  </a:cubicBezTo>
                  <a:cubicBezTo>
                    <a:pt x="58819" y="12735"/>
                    <a:pt x="53970" y="24685"/>
                    <a:pt x="47735" y="36028"/>
                  </a:cubicBezTo>
                  <a:cubicBezTo>
                    <a:pt x="49987" y="35942"/>
                    <a:pt x="52238" y="35855"/>
                    <a:pt x="54576" y="35769"/>
                  </a:cubicBezTo>
                  <a:cubicBezTo>
                    <a:pt x="54749" y="23213"/>
                    <a:pt x="56394" y="9445"/>
                    <a:pt x="42626" y="4596"/>
                  </a:cubicBezTo>
                  <a:cubicBezTo>
                    <a:pt x="41501" y="4163"/>
                    <a:pt x="37431" y="4163"/>
                    <a:pt x="36911" y="5722"/>
                  </a:cubicBezTo>
                  <a:cubicBezTo>
                    <a:pt x="33707" y="16459"/>
                    <a:pt x="33621" y="27456"/>
                    <a:pt x="30417" y="38193"/>
                  </a:cubicBezTo>
                  <a:cubicBezTo>
                    <a:pt x="32668" y="38020"/>
                    <a:pt x="34833" y="37760"/>
                    <a:pt x="37085" y="37587"/>
                  </a:cubicBezTo>
                  <a:cubicBezTo>
                    <a:pt x="29811" y="29534"/>
                    <a:pt x="23576" y="20961"/>
                    <a:pt x="15437" y="13774"/>
                  </a:cubicBezTo>
                  <a:cubicBezTo>
                    <a:pt x="13965" y="12476"/>
                    <a:pt x="9895" y="12649"/>
                    <a:pt x="8769" y="14381"/>
                  </a:cubicBezTo>
                  <a:cubicBezTo>
                    <a:pt x="-1968" y="30746"/>
                    <a:pt x="15783" y="41137"/>
                    <a:pt x="21671" y="55857"/>
                  </a:cubicBezTo>
                  <a:cubicBezTo>
                    <a:pt x="23836" y="55425"/>
                    <a:pt x="25914" y="54992"/>
                    <a:pt x="28079" y="54559"/>
                  </a:cubicBezTo>
                  <a:cubicBezTo>
                    <a:pt x="23230" y="52134"/>
                    <a:pt x="4526" y="45294"/>
                    <a:pt x="1149" y="54386"/>
                  </a:cubicBezTo>
                  <a:cubicBezTo>
                    <a:pt x="-6730" y="75254"/>
                    <a:pt x="28166" y="79843"/>
                    <a:pt x="37085" y="90840"/>
                  </a:cubicBezTo>
                  <a:cubicBezTo>
                    <a:pt x="53364" y="111016"/>
                    <a:pt x="47129" y="154052"/>
                    <a:pt x="44185" y="177951"/>
                  </a:cubicBezTo>
                  <a:cubicBezTo>
                    <a:pt x="39509" y="216397"/>
                    <a:pt x="24009" y="252592"/>
                    <a:pt x="32582" y="291818"/>
                  </a:cubicBezTo>
                  <a:cubicBezTo>
                    <a:pt x="33015" y="293896"/>
                    <a:pt x="39856" y="292943"/>
                    <a:pt x="39509" y="291212"/>
                  </a:cubicBezTo>
                  <a:cubicBezTo>
                    <a:pt x="28858" y="242721"/>
                    <a:pt x="51545" y="192238"/>
                    <a:pt x="53017" y="143401"/>
                  </a:cubicBezTo>
                  <a:cubicBezTo>
                    <a:pt x="53623" y="125130"/>
                    <a:pt x="53710" y="105474"/>
                    <a:pt x="43666" y="89541"/>
                  </a:cubicBezTo>
                  <a:cubicBezTo>
                    <a:pt x="40462" y="84433"/>
                    <a:pt x="34660" y="81835"/>
                    <a:pt x="29551" y="79324"/>
                  </a:cubicBezTo>
                  <a:cubicBezTo>
                    <a:pt x="25308" y="77245"/>
                    <a:pt x="20979" y="75514"/>
                    <a:pt x="16822" y="73349"/>
                  </a:cubicBezTo>
                  <a:cubicBezTo>
                    <a:pt x="8596" y="69106"/>
                    <a:pt x="197" y="45467"/>
                    <a:pt x="22278" y="56637"/>
                  </a:cubicBezTo>
                  <a:cubicBezTo>
                    <a:pt x="23143" y="57070"/>
                    <a:pt x="29378" y="57243"/>
                    <a:pt x="28685" y="55338"/>
                  </a:cubicBezTo>
                  <a:cubicBezTo>
                    <a:pt x="23230" y="41570"/>
                    <a:pt x="5565" y="29880"/>
                    <a:pt x="15610" y="14554"/>
                  </a:cubicBezTo>
                  <a:cubicBezTo>
                    <a:pt x="13359" y="14727"/>
                    <a:pt x="11194" y="14987"/>
                    <a:pt x="8943" y="15160"/>
                  </a:cubicBezTo>
                  <a:cubicBezTo>
                    <a:pt x="17082" y="22347"/>
                    <a:pt x="23317" y="30920"/>
                    <a:pt x="30590" y="38972"/>
                  </a:cubicBezTo>
                  <a:cubicBezTo>
                    <a:pt x="31629" y="40098"/>
                    <a:pt x="36738" y="40185"/>
                    <a:pt x="37258" y="38366"/>
                  </a:cubicBezTo>
                  <a:cubicBezTo>
                    <a:pt x="40462" y="27629"/>
                    <a:pt x="40548" y="16632"/>
                    <a:pt x="43752" y="5895"/>
                  </a:cubicBezTo>
                  <a:cubicBezTo>
                    <a:pt x="41847" y="6241"/>
                    <a:pt x="39942" y="6674"/>
                    <a:pt x="38037" y="7020"/>
                  </a:cubicBezTo>
                  <a:cubicBezTo>
                    <a:pt x="50246" y="11350"/>
                    <a:pt x="47908" y="26157"/>
                    <a:pt x="47735" y="36461"/>
                  </a:cubicBezTo>
                  <a:cubicBezTo>
                    <a:pt x="47735" y="38453"/>
                    <a:pt x="53797" y="37500"/>
                    <a:pt x="54576" y="36201"/>
                  </a:cubicBezTo>
                  <a:cubicBezTo>
                    <a:pt x="60810" y="24858"/>
                    <a:pt x="65659" y="12908"/>
                    <a:pt x="71894" y="1565"/>
                  </a:cubicBezTo>
                  <a:cubicBezTo>
                    <a:pt x="69989" y="1912"/>
                    <a:pt x="68084" y="2344"/>
                    <a:pt x="66179" y="2691"/>
                  </a:cubicBezTo>
                  <a:cubicBezTo>
                    <a:pt x="83584" y="9185"/>
                    <a:pt x="68604" y="34296"/>
                    <a:pt x="69383" y="47285"/>
                  </a:cubicBezTo>
                  <a:cubicBezTo>
                    <a:pt x="69556" y="49537"/>
                    <a:pt x="75358" y="48151"/>
                    <a:pt x="76224" y="47025"/>
                  </a:cubicBezTo>
                  <a:cubicBezTo>
                    <a:pt x="80553" y="41484"/>
                    <a:pt x="101422" y="19922"/>
                    <a:pt x="94061" y="42523"/>
                  </a:cubicBezTo>
                  <a:cubicBezTo>
                    <a:pt x="90425" y="53779"/>
                    <a:pt x="78735" y="63218"/>
                    <a:pt x="69816" y="70405"/>
                  </a:cubicBezTo>
                  <a:cubicBezTo>
                    <a:pt x="67738" y="71964"/>
                    <a:pt x="74405" y="72310"/>
                    <a:pt x="75791" y="71184"/>
                  </a:cubicBezTo>
                  <a:lnTo>
                    <a:pt x="75791" y="7118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7A4ABDD-06DE-210D-AB3F-B1B4EAB1C498}"/>
                </a:ext>
              </a:extLst>
            </p:cNvPr>
            <p:cNvSpPr/>
            <p:nvPr/>
          </p:nvSpPr>
          <p:spPr>
            <a:xfrm>
              <a:off x="9209763" y="2174949"/>
              <a:ext cx="42671" cy="459601"/>
            </a:xfrm>
            <a:custGeom>
              <a:avLst/>
              <a:gdLst>
                <a:gd name="connsiteX0" fmla="*/ 129 w 19963"/>
                <a:gd name="connsiteY0" fmla="*/ 1367 h 215019"/>
                <a:gd name="connsiteX1" fmla="*/ 42 w 19963"/>
                <a:gd name="connsiteY1" fmla="*/ 122594 h 215019"/>
                <a:gd name="connsiteX2" fmla="*/ 13204 w 19963"/>
                <a:gd name="connsiteY2" fmla="*/ 213861 h 215019"/>
                <a:gd name="connsiteX3" fmla="*/ 19871 w 19963"/>
                <a:gd name="connsiteY3" fmla="*/ 213341 h 215019"/>
                <a:gd name="connsiteX4" fmla="*/ 6883 w 19963"/>
                <a:gd name="connsiteY4" fmla="*/ 122854 h 215019"/>
                <a:gd name="connsiteX5" fmla="*/ 6969 w 19963"/>
                <a:gd name="connsiteY5" fmla="*/ 1626 h 215019"/>
                <a:gd name="connsiteX6" fmla="*/ 129 w 19963"/>
                <a:gd name="connsiteY6" fmla="*/ 1367 h 215019"/>
                <a:gd name="connsiteX7" fmla="*/ 129 w 19963"/>
                <a:gd name="connsiteY7" fmla="*/ 1367 h 21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63" h="215019">
                  <a:moveTo>
                    <a:pt x="129" y="1367"/>
                  </a:moveTo>
                  <a:cubicBezTo>
                    <a:pt x="129" y="41805"/>
                    <a:pt x="302" y="82243"/>
                    <a:pt x="42" y="122594"/>
                  </a:cubicBezTo>
                  <a:cubicBezTo>
                    <a:pt x="-131" y="153161"/>
                    <a:pt x="-391" y="185805"/>
                    <a:pt x="13204" y="213861"/>
                  </a:cubicBezTo>
                  <a:cubicBezTo>
                    <a:pt x="14070" y="215679"/>
                    <a:pt x="20824" y="215246"/>
                    <a:pt x="19871" y="213341"/>
                  </a:cubicBezTo>
                  <a:cubicBezTo>
                    <a:pt x="6363" y="185545"/>
                    <a:pt x="6796" y="153074"/>
                    <a:pt x="6883" y="122854"/>
                  </a:cubicBezTo>
                  <a:cubicBezTo>
                    <a:pt x="6969" y="82416"/>
                    <a:pt x="6969" y="42064"/>
                    <a:pt x="6969" y="1626"/>
                  </a:cubicBezTo>
                  <a:cubicBezTo>
                    <a:pt x="7056" y="-452"/>
                    <a:pt x="129" y="-538"/>
                    <a:pt x="129" y="1367"/>
                  </a:cubicBezTo>
                  <a:lnTo>
                    <a:pt x="129" y="136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ABF98D4-A01E-A2AC-989D-1BF19B0748D8}"/>
                </a:ext>
              </a:extLst>
            </p:cNvPr>
            <p:cNvSpPr/>
            <p:nvPr/>
          </p:nvSpPr>
          <p:spPr>
            <a:xfrm>
              <a:off x="9061699" y="2624453"/>
              <a:ext cx="250790" cy="53773"/>
            </a:xfrm>
            <a:custGeom>
              <a:avLst/>
              <a:gdLst>
                <a:gd name="connsiteX0" fmla="*/ 126 w 117329"/>
                <a:gd name="connsiteY0" fmla="*/ 5125 h 25157"/>
                <a:gd name="connsiteX1" fmla="*/ 116850 w 117329"/>
                <a:gd name="connsiteY1" fmla="*/ 2267 h 25157"/>
                <a:gd name="connsiteX2" fmla="*/ 111049 w 117329"/>
                <a:gd name="connsiteY2" fmla="*/ 189 h 25157"/>
                <a:gd name="connsiteX3" fmla="*/ 6967 w 117329"/>
                <a:gd name="connsiteY3" fmla="*/ 5991 h 25157"/>
                <a:gd name="connsiteX4" fmla="*/ 126 w 117329"/>
                <a:gd name="connsiteY4" fmla="*/ 5125 h 25157"/>
                <a:gd name="connsiteX5" fmla="*/ 126 w 117329"/>
                <a:gd name="connsiteY5" fmla="*/ 5125 h 2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329" h="25157">
                  <a:moveTo>
                    <a:pt x="126" y="5125"/>
                  </a:moveTo>
                  <a:cubicBezTo>
                    <a:pt x="-4117" y="47901"/>
                    <a:pt x="100312" y="10060"/>
                    <a:pt x="116850" y="2267"/>
                  </a:cubicBezTo>
                  <a:cubicBezTo>
                    <a:pt x="119102" y="1228"/>
                    <a:pt x="112780" y="-590"/>
                    <a:pt x="111049" y="189"/>
                  </a:cubicBezTo>
                  <a:cubicBezTo>
                    <a:pt x="94077" y="8242"/>
                    <a:pt x="3589" y="40107"/>
                    <a:pt x="6967" y="5991"/>
                  </a:cubicBezTo>
                  <a:cubicBezTo>
                    <a:pt x="7226" y="3912"/>
                    <a:pt x="386" y="3133"/>
                    <a:pt x="126" y="5125"/>
                  </a:cubicBezTo>
                  <a:lnTo>
                    <a:pt x="126" y="512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557F4E9-B51C-3495-D734-00B73134D4D8}"/>
                </a:ext>
              </a:extLst>
            </p:cNvPr>
            <p:cNvSpPr/>
            <p:nvPr/>
          </p:nvSpPr>
          <p:spPr>
            <a:xfrm>
              <a:off x="9307209" y="2619090"/>
              <a:ext cx="19434" cy="163877"/>
            </a:xfrm>
            <a:custGeom>
              <a:avLst/>
              <a:gdLst>
                <a:gd name="connsiteX0" fmla="*/ 0 w 9092"/>
                <a:gd name="connsiteY0" fmla="*/ 1918 h 76668"/>
                <a:gd name="connsiteX1" fmla="*/ 2165 w 9092"/>
                <a:gd name="connsiteY1" fmla="*/ 75520 h 76668"/>
                <a:gd name="connsiteX2" fmla="*/ 9092 w 9092"/>
                <a:gd name="connsiteY2" fmla="*/ 74741 h 76668"/>
                <a:gd name="connsiteX3" fmla="*/ 6927 w 9092"/>
                <a:gd name="connsiteY3" fmla="*/ 1138 h 76668"/>
                <a:gd name="connsiteX4" fmla="*/ 0 w 9092"/>
                <a:gd name="connsiteY4" fmla="*/ 1918 h 76668"/>
                <a:gd name="connsiteX5" fmla="*/ 0 w 9092"/>
                <a:gd name="connsiteY5" fmla="*/ 1918 h 7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2" h="76668">
                  <a:moveTo>
                    <a:pt x="0" y="1918"/>
                  </a:moveTo>
                  <a:cubicBezTo>
                    <a:pt x="0" y="26510"/>
                    <a:pt x="86" y="51015"/>
                    <a:pt x="2165" y="75520"/>
                  </a:cubicBezTo>
                  <a:cubicBezTo>
                    <a:pt x="2338" y="77425"/>
                    <a:pt x="9179" y="76819"/>
                    <a:pt x="9092" y="74741"/>
                  </a:cubicBezTo>
                  <a:cubicBezTo>
                    <a:pt x="7014" y="50235"/>
                    <a:pt x="6927" y="25730"/>
                    <a:pt x="6927" y="1138"/>
                  </a:cubicBezTo>
                  <a:cubicBezTo>
                    <a:pt x="6927" y="-680"/>
                    <a:pt x="0" y="-247"/>
                    <a:pt x="0" y="1918"/>
                  </a:cubicBezTo>
                  <a:lnTo>
                    <a:pt x="0" y="191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83517A5-C0A3-0597-FF91-AE22DBFD9AC4}"/>
                </a:ext>
              </a:extLst>
            </p:cNvPr>
            <p:cNvSpPr/>
            <p:nvPr/>
          </p:nvSpPr>
          <p:spPr>
            <a:xfrm>
              <a:off x="8799679" y="2646965"/>
              <a:ext cx="632866" cy="2038613"/>
            </a:xfrm>
            <a:custGeom>
              <a:avLst/>
              <a:gdLst>
                <a:gd name="connsiteX0" fmla="*/ 114050 w 296079"/>
                <a:gd name="connsiteY0" fmla="*/ 1692 h 953741"/>
                <a:gd name="connsiteX1" fmla="*/ 135005 w 296079"/>
                <a:gd name="connsiteY1" fmla="*/ 167600 h 953741"/>
                <a:gd name="connsiteX2" fmla="*/ 147647 w 296079"/>
                <a:gd name="connsiteY2" fmla="*/ 244320 h 953741"/>
                <a:gd name="connsiteX3" fmla="*/ 140027 w 296079"/>
                <a:gd name="connsiteY3" fmla="*/ 330132 h 953741"/>
                <a:gd name="connsiteX4" fmla="*/ 132147 w 296079"/>
                <a:gd name="connsiteY4" fmla="*/ 411267 h 953741"/>
                <a:gd name="connsiteX5" fmla="*/ 113011 w 296079"/>
                <a:gd name="connsiteY5" fmla="*/ 502274 h 953741"/>
                <a:gd name="connsiteX6" fmla="*/ 60883 w 296079"/>
                <a:gd name="connsiteY6" fmla="*/ 662727 h 953741"/>
                <a:gd name="connsiteX7" fmla="*/ 9015 w 296079"/>
                <a:gd name="connsiteY7" fmla="*/ 820150 h 953741"/>
                <a:gd name="connsiteX8" fmla="*/ 3127 w 296079"/>
                <a:gd name="connsiteY8" fmla="*/ 883361 h 953741"/>
                <a:gd name="connsiteX9" fmla="*/ 39322 w 296079"/>
                <a:gd name="connsiteY9" fmla="*/ 910724 h 953741"/>
                <a:gd name="connsiteX10" fmla="*/ 153102 w 296079"/>
                <a:gd name="connsiteY10" fmla="*/ 949690 h 953741"/>
                <a:gd name="connsiteX11" fmla="*/ 292081 w 296079"/>
                <a:gd name="connsiteY11" fmla="*/ 953153 h 953741"/>
                <a:gd name="connsiteX12" fmla="*/ 293726 w 296079"/>
                <a:gd name="connsiteY12" fmla="*/ 950382 h 953741"/>
                <a:gd name="connsiteX13" fmla="*/ 156393 w 296079"/>
                <a:gd name="connsiteY13" fmla="*/ 947092 h 953741"/>
                <a:gd name="connsiteX14" fmla="*/ 30316 w 296079"/>
                <a:gd name="connsiteY14" fmla="*/ 900679 h 953741"/>
                <a:gd name="connsiteX15" fmla="*/ 7889 w 296079"/>
                <a:gd name="connsiteY15" fmla="*/ 855219 h 953741"/>
                <a:gd name="connsiteX16" fmla="*/ 30923 w 296079"/>
                <a:gd name="connsiteY16" fmla="*/ 772698 h 953741"/>
                <a:gd name="connsiteX17" fmla="*/ 81492 w 296079"/>
                <a:gd name="connsiteY17" fmla="*/ 615795 h 953741"/>
                <a:gd name="connsiteX18" fmla="*/ 129376 w 296079"/>
                <a:gd name="connsiteY18" fmla="*/ 473353 h 953741"/>
                <a:gd name="connsiteX19" fmla="*/ 148513 w 296079"/>
                <a:gd name="connsiteY19" fmla="*/ 321732 h 953741"/>
                <a:gd name="connsiteX20" fmla="*/ 154661 w 296079"/>
                <a:gd name="connsiteY20" fmla="*/ 243887 h 953741"/>
                <a:gd name="connsiteX21" fmla="*/ 142019 w 296079"/>
                <a:gd name="connsiteY21" fmla="*/ 167167 h 953741"/>
                <a:gd name="connsiteX22" fmla="*/ 121064 w 296079"/>
                <a:gd name="connsiteY22" fmla="*/ 1259 h 953741"/>
                <a:gd name="connsiteX23" fmla="*/ 114050 w 296079"/>
                <a:gd name="connsiteY23" fmla="*/ 1692 h 953741"/>
                <a:gd name="connsiteX24" fmla="*/ 114050 w 296079"/>
                <a:gd name="connsiteY24" fmla="*/ 1692 h 95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6079" h="953741">
                  <a:moveTo>
                    <a:pt x="114050" y="1692"/>
                  </a:moveTo>
                  <a:cubicBezTo>
                    <a:pt x="114483" y="57803"/>
                    <a:pt x="123921" y="112788"/>
                    <a:pt x="135005" y="167600"/>
                  </a:cubicBezTo>
                  <a:cubicBezTo>
                    <a:pt x="140114" y="193058"/>
                    <a:pt x="144963" y="218429"/>
                    <a:pt x="147647" y="244320"/>
                  </a:cubicBezTo>
                  <a:cubicBezTo>
                    <a:pt x="150678" y="273501"/>
                    <a:pt x="145396" y="301556"/>
                    <a:pt x="140027" y="330132"/>
                  </a:cubicBezTo>
                  <a:cubicBezTo>
                    <a:pt x="135005" y="356975"/>
                    <a:pt x="133186" y="384078"/>
                    <a:pt x="132147" y="411267"/>
                  </a:cubicBezTo>
                  <a:cubicBezTo>
                    <a:pt x="130849" y="442960"/>
                    <a:pt x="123488" y="472400"/>
                    <a:pt x="113011" y="502274"/>
                  </a:cubicBezTo>
                  <a:cubicBezTo>
                    <a:pt x="94307" y="555441"/>
                    <a:pt x="76816" y="608608"/>
                    <a:pt x="60883" y="662727"/>
                  </a:cubicBezTo>
                  <a:cubicBezTo>
                    <a:pt x="45297" y="715634"/>
                    <a:pt x="22350" y="766723"/>
                    <a:pt x="9015" y="820150"/>
                  </a:cubicBezTo>
                  <a:cubicBezTo>
                    <a:pt x="4166" y="839546"/>
                    <a:pt x="-4753" y="863705"/>
                    <a:pt x="3127" y="883361"/>
                  </a:cubicBezTo>
                  <a:cubicBezTo>
                    <a:pt x="8496" y="896609"/>
                    <a:pt x="27978" y="904662"/>
                    <a:pt x="39322" y="910724"/>
                  </a:cubicBezTo>
                  <a:cubicBezTo>
                    <a:pt x="76383" y="930466"/>
                    <a:pt x="111106" y="944234"/>
                    <a:pt x="153102" y="949690"/>
                  </a:cubicBezTo>
                  <a:cubicBezTo>
                    <a:pt x="199082" y="955751"/>
                    <a:pt x="245841" y="953240"/>
                    <a:pt x="292081" y="953153"/>
                  </a:cubicBezTo>
                  <a:cubicBezTo>
                    <a:pt x="295025" y="953153"/>
                    <a:pt x="298488" y="950296"/>
                    <a:pt x="293726" y="950382"/>
                  </a:cubicBezTo>
                  <a:cubicBezTo>
                    <a:pt x="247919" y="950469"/>
                    <a:pt x="202113" y="952201"/>
                    <a:pt x="156393" y="947092"/>
                  </a:cubicBezTo>
                  <a:cubicBezTo>
                    <a:pt x="109893" y="941810"/>
                    <a:pt x="70235" y="923885"/>
                    <a:pt x="30316" y="900679"/>
                  </a:cubicBezTo>
                  <a:cubicBezTo>
                    <a:pt x="11440" y="889769"/>
                    <a:pt x="5118" y="876607"/>
                    <a:pt x="7889" y="855219"/>
                  </a:cubicBezTo>
                  <a:cubicBezTo>
                    <a:pt x="11526" y="827077"/>
                    <a:pt x="21484" y="799281"/>
                    <a:pt x="30923" y="772698"/>
                  </a:cubicBezTo>
                  <a:cubicBezTo>
                    <a:pt x="49280" y="720743"/>
                    <a:pt x="65819" y="668616"/>
                    <a:pt x="81492" y="615795"/>
                  </a:cubicBezTo>
                  <a:cubicBezTo>
                    <a:pt x="95779" y="567737"/>
                    <a:pt x="114829" y="521324"/>
                    <a:pt x="129376" y="473353"/>
                  </a:cubicBezTo>
                  <a:cubicBezTo>
                    <a:pt x="144183" y="424516"/>
                    <a:pt x="139161" y="371695"/>
                    <a:pt x="148513" y="321732"/>
                  </a:cubicBezTo>
                  <a:cubicBezTo>
                    <a:pt x="153362" y="295582"/>
                    <a:pt x="156739" y="270470"/>
                    <a:pt x="154661" y="243887"/>
                  </a:cubicBezTo>
                  <a:cubicBezTo>
                    <a:pt x="152583" y="218083"/>
                    <a:pt x="147128" y="192539"/>
                    <a:pt x="142019" y="167167"/>
                  </a:cubicBezTo>
                  <a:cubicBezTo>
                    <a:pt x="130849" y="112356"/>
                    <a:pt x="121583" y="57284"/>
                    <a:pt x="121064" y="1259"/>
                  </a:cubicBezTo>
                  <a:cubicBezTo>
                    <a:pt x="120977" y="-646"/>
                    <a:pt x="114050" y="-299"/>
                    <a:pt x="114050" y="1692"/>
                  </a:cubicBezTo>
                  <a:lnTo>
                    <a:pt x="114050" y="16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0C2597D-0F9C-D040-1FC7-553DE406D2CB}"/>
                </a:ext>
              </a:extLst>
            </p:cNvPr>
            <p:cNvSpPr/>
            <p:nvPr/>
          </p:nvSpPr>
          <p:spPr>
            <a:xfrm>
              <a:off x="9769557" y="3808356"/>
              <a:ext cx="56836" cy="510788"/>
            </a:xfrm>
            <a:custGeom>
              <a:avLst/>
              <a:gdLst>
                <a:gd name="connsiteX0" fmla="*/ 173 w 26590"/>
                <a:gd name="connsiteY0" fmla="*/ 1362 h 238966"/>
                <a:gd name="connsiteX1" fmla="*/ 7100 w 26590"/>
                <a:gd name="connsiteY1" fmla="*/ 52537 h 238966"/>
                <a:gd name="connsiteX2" fmla="*/ 10391 w 26590"/>
                <a:gd name="connsiteY2" fmla="*/ 116701 h 238966"/>
                <a:gd name="connsiteX3" fmla="*/ 19656 w 26590"/>
                <a:gd name="connsiteY3" fmla="*/ 237408 h 238966"/>
                <a:gd name="connsiteX4" fmla="*/ 26583 w 26590"/>
                <a:gd name="connsiteY4" fmla="*/ 237668 h 238966"/>
                <a:gd name="connsiteX5" fmla="*/ 17318 w 26590"/>
                <a:gd name="connsiteY5" fmla="*/ 116960 h 238966"/>
                <a:gd name="connsiteX6" fmla="*/ 15759 w 26590"/>
                <a:gd name="connsiteY6" fmla="*/ 60157 h 238966"/>
                <a:gd name="connsiteX7" fmla="*/ 7100 w 26590"/>
                <a:gd name="connsiteY7" fmla="*/ 1708 h 238966"/>
                <a:gd name="connsiteX8" fmla="*/ 173 w 26590"/>
                <a:gd name="connsiteY8" fmla="*/ 1362 h 238966"/>
                <a:gd name="connsiteX9" fmla="*/ 173 w 26590"/>
                <a:gd name="connsiteY9" fmla="*/ 1362 h 2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90" h="238966">
                  <a:moveTo>
                    <a:pt x="173" y="1362"/>
                  </a:moveTo>
                  <a:cubicBezTo>
                    <a:pt x="-866" y="19026"/>
                    <a:pt x="2944" y="35478"/>
                    <a:pt x="7100" y="52537"/>
                  </a:cubicBezTo>
                  <a:cubicBezTo>
                    <a:pt x="12123" y="73232"/>
                    <a:pt x="9525" y="95572"/>
                    <a:pt x="10391" y="116701"/>
                  </a:cubicBezTo>
                  <a:cubicBezTo>
                    <a:pt x="11949" y="156879"/>
                    <a:pt x="13162" y="197663"/>
                    <a:pt x="19656" y="237408"/>
                  </a:cubicBezTo>
                  <a:cubicBezTo>
                    <a:pt x="20002" y="239573"/>
                    <a:pt x="26843" y="239313"/>
                    <a:pt x="26583" y="237668"/>
                  </a:cubicBezTo>
                  <a:cubicBezTo>
                    <a:pt x="20002" y="197663"/>
                    <a:pt x="20435" y="157312"/>
                    <a:pt x="17318" y="116960"/>
                  </a:cubicBezTo>
                  <a:cubicBezTo>
                    <a:pt x="15846" y="98083"/>
                    <a:pt x="17231" y="79034"/>
                    <a:pt x="15759" y="60157"/>
                  </a:cubicBezTo>
                  <a:cubicBezTo>
                    <a:pt x="14201" y="40068"/>
                    <a:pt x="5888" y="22490"/>
                    <a:pt x="7100" y="1708"/>
                  </a:cubicBezTo>
                  <a:cubicBezTo>
                    <a:pt x="7187" y="-370"/>
                    <a:pt x="259" y="-630"/>
                    <a:pt x="173" y="1362"/>
                  </a:cubicBezTo>
                  <a:lnTo>
                    <a:pt x="173" y="13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BA213B1-D515-B22F-5688-F61238BDDE3F}"/>
                </a:ext>
              </a:extLst>
            </p:cNvPr>
            <p:cNvSpPr/>
            <p:nvPr/>
          </p:nvSpPr>
          <p:spPr>
            <a:xfrm>
              <a:off x="9737725" y="4590718"/>
              <a:ext cx="88407" cy="28476"/>
            </a:xfrm>
            <a:custGeom>
              <a:avLst/>
              <a:gdLst>
                <a:gd name="connsiteX0" fmla="*/ 5800 w 41360"/>
                <a:gd name="connsiteY0" fmla="*/ 13138 h 13322"/>
                <a:gd name="connsiteX1" fmla="*/ 39743 w 41360"/>
                <a:gd name="connsiteY1" fmla="*/ 2488 h 13322"/>
                <a:gd name="connsiteX2" fmla="*/ 36279 w 41360"/>
                <a:gd name="connsiteY2" fmla="*/ 63 h 13322"/>
                <a:gd name="connsiteX3" fmla="*/ 950 w 41360"/>
                <a:gd name="connsiteY3" fmla="*/ 11060 h 13322"/>
                <a:gd name="connsiteX4" fmla="*/ 5800 w 41360"/>
                <a:gd name="connsiteY4" fmla="*/ 13138 h 13322"/>
                <a:gd name="connsiteX5" fmla="*/ 5800 w 41360"/>
                <a:gd name="connsiteY5" fmla="*/ 13138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60" h="13322">
                  <a:moveTo>
                    <a:pt x="5800" y="13138"/>
                  </a:moveTo>
                  <a:cubicBezTo>
                    <a:pt x="16883" y="8809"/>
                    <a:pt x="28140" y="4999"/>
                    <a:pt x="39743" y="2488"/>
                  </a:cubicBezTo>
                  <a:cubicBezTo>
                    <a:pt x="44159" y="1535"/>
                    <a:pt x="38358" y="-370"/>
                    <a:pt x="36279" y="63"/>
                  </a:cubicBezTo>
                  <a:cubicBezTo>
                    <a:pt x="24157" y="2574"/>
                    <a:pt x="12467" y="6557"/>
                    <a:pt x="950" y="11060"/>
                  </a:cubicBezTo>
                  <a:cubicBezTo>
                    <a:pt x="-2427" y="12445"/>
                    <a:pt x="4154" y="13831"/>
                    <a:pt x="5800" y="13138"/>
                  </a:cubicBezTo>
                  <a:lnTo>
                    <a:pt x="5800" y="1313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62923ED-CD9D-7354-59C7-6B89EA1DAB7C}"/>
                </a:ext>
              </a:extLst>
            </p:cNvPr>
            <p:cNvSpPr/>
            <p:nvPr/>
          </p:nvSpPr>
          <p:spPr>
            <a:xfrm>
              <a:off x="9265733" y="2651674"/>
              <a:ext cx="505119" cy="583597"/>
            </a:xfrm>
            <a:custGeom>
              <a:avLst/>
              <a:gdLst>
                <a:gd name="connsiteX0" fmla="*/ 122447 w 236314"/>
                <a:gd name="connsiteY0" fmla="*/ 9 h 273029"/>
                <a:gd name="connsiteX1" fmla="*/ 72657 w 236314"/>
                <a:gd name="connsiteY1" fmla="*/ 19146 h 273029"/>
                <a:gd name="connsiteX2" fmla="*/ 17412 w 236314"/>
                <a:gd name="connsiteY2" fmla="*/ 65818 h 273029"/>
                <a:gd name="connsiteX3" fmla="*/ 30055 w 236314"/>
                <a:gd name="connsiteY3" fmla="*/ 218824 h 273029"/>
                <a:gd name="connsiteX4" fmla="*/ 235881 w 236314"/>
                <a:gd name="connsiteY4" fmla="*/ 246793 h 273029"/>
                <a:gd name="connsiteX5" fmla="*/ 229907 w 236314"/>
                <a:gd name="connsiteY5" fmla="*/ 245235 h 273029"/>
                <a:gd name="connsiteX6" fmla="*/ 30314 w 236314"/>
                <a:gd name="connsiteY6" fmla="*/ 209040 h 273029"/>
                <a:gd name="connsiteX7" fmla="*/ 17153 w 236314"/>
                <a:gd name="connsiteY7" fmla="*/ 80539 h 273029"/>
                <a:gd name="connsiteX8" fmla="*/ 56638 w 236314"/>
                <a:gd name="connsiteY8" fmla="*/ 34213 h 273029"/>
                <a:gd name="connsiteX9" fmla="*/ 122447 w 236314"/>
                <a:gd name="connsiteY9" fmla="*/ 2694 h 273029"/>
                <a:gd name="connsiteX10" fmla="*/ 122447 w 236314"/>
                <a:gd name="connsiteY10" fmla="*/ 9 h 273029"/>
                <a:gd name="connsiteX11" fmla="*/ 122447 w 236314"/>
                <a:gd name="connsiteY11" fmla="*/ 9 h 2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314" h="273029">
                  <a:moveTo>
                    <a:pt x="122447" y="9"/>
                  </a:moveTo>
                  <a:cubicBezTo>
                    <a:pt x="103051" y="-337"/>
                    <a:pt x="88590" y="9015"/>
                    <a:pt x="72657" y="19146"/>
                  </a:cubicBezTo>
                  <a:cubicBezTo>
                    <a:pt x="51183" y="32827"/>
                    <a:pt x="32393" y="44777"/>
                    <a:pt x="17412" y="65818"/>
                  </a:cubicBezTo>
                  <a:cubicBezTo>
                    <a:pt x="-13674" y="109547"/>
                    <a:pt x="787" y="178473"/>
                    <a:pt x="30055" y="218824"/>
                  </a:cubicBezTo>
                  <a:cubicBezTo>
                    <a:pt x="77333" y="284114"/>
                    <a:pt x="171977" y="286539"/>
                    <a:pt x="235881" y="246793"/>
                  </a:cubicBezTo>
                  <a:cubicBezTo>
                    <a:pt x="238046" y="245494"/>
                    <a:pt x="231465" y="244282"/>
                    <a:pt x="229907" y="245235"/>
                  </a:cubicBezTo>
                  <a:cubicBezTo>
                    <a:pt x="163318" y="286712"/>
                    <a:pt x="75169" y="276667"/>
                    <a:pt x="30314" y="209040"/>
                  </a:cubicBezTo>
                  <a:cubicBezTo>
                    <a:pt x="5896" y="172239"/>
                    <a:pt x="1220" y="121323"/>
                    <a:pt x="17153" y="80539"/>
                  </a:cubicBezTo>
                  <a:cubicBezTo>
                    <a:pt x="24773" y="60969"/>
                    <a:pt x="39926" y="46335"/>
                    <a:pt x="56638" y="34213"/>
                  </a:cubicBezTo>
                  <a:cubicBezTo>
                    <a:pt x="74130" y="21484"/>
                    <a:pt x="100626" y="2347"/>
                    <a:pt x="122447" y="2694"/>
                  </a:cubicBezTo>
                  <a:cubicBezTo>
                    <a:pt x="126517" y="2867"/>
                    <a:pt x="126604" y="96"/>
                    <a:pt x="122447" y="9"/>
                  </a:cubicBezTo>
                  <a:lnTo>
                    <a:pt x="122447" y="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C8E2E52-C5EA-9FD4-FB47-3D757915CF3C}"/>
                </a:ext>
              </a:extLst>
            </p:cNvPr>
            <p:cNvSpPr/>
            <p:nvPr/>
          </p:nvSpPr>
          <p:spPr>
            <a:xfrm>
              <a:off x="9765256" y="3109488"/>
              <a:ext cx="143235" cy="103623"/>
            </a:xfrm>
            <a:custGeom>
              <a:avLst/>
              <a:gdLst>
                <a:gd name="connsiteX0" fmla="*/ 25997 w 67011"/>
                <a:gd name="connsiteY0" fmla="*/ 6459 h 48479"/>
                <a:gd name="connsiteX1" fmla="*/ 57603 w 67011"/>
                <a:gd name="connsiteY1" fmla="*/ 36074 h 48479"/>
                <a:gd name="connsiteX2" fmla="*/ 6947 w 67011"/>
                <a:gd name="connsiteY2" fmla="*/ 25250 h 48479"/>
                <a:gd name="connsiteX3" fmla="*/ 20 w 67011"/>
                <a:gd name="connsiteY3" fmla="*/ 25510 h 48479"/>
                <a:gd name="connsiteX4" fmla="*/ 63145 w 67011"/>
                <a:gd name="connsiteY4" fmla="*/ 38671 h 48479"/>
                <a:gd name="connsiteX5" fmla="*/ 20023 w 67011"/>
                <a:gd name="connsiteY5" fmla="*/ 5334 h 48479"/>
                <a:gd name="connsiteX6" fmla="*/ 25997 w 67011"/>
                <a:gd name="connsiteY6" fmla="*/ 6459 h 48479"/>
                <a:gd name="connsiteX7" fmla="*/ 25997 w 67011"/>
                <a:gd name="connsiteY7" fmla="*/ 6459 h 4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11" h="48479">
                  <a:moveTo>
                    <a:pt x="25997" y="6459"/>
                  </a:moveTo>
                  <a:cubicBezTo>
                    <a:pt x="42450" y="-8088"/>
                    <a:pt x="64530" y="19535"/>
                    <a:pt x="57603" y="36074"/>
                  </a:cubicBezTo>
                  <a:cubicBezTo>
                    <a:pt x="49290" y="55816"/>
                    <a:pt x="12143" y="41269"/>
                    <a:pt x="6947" y="25250"/>
                  </a:cubicBezTo>
                  <a:cubicBezTo>
                    <a:pt x="6255" y="23085"/>
                    <a:pt x="-413" y="24037"/>
                    <a:pt x="20" y="25510"/>
                  </a:cubicBezTo>
                  <a:cubicBezTo>
                    <a:pt x="6774" y="46378"/>
                    <a:pt x="49204" y="57894"/>
                    <a:pt x="63145" y="38671"/>
                  </a:cubicBezTo>
                  <a:cubicBezTo>
                    <a:pt x="79597" y="15898"/>
                    <a:pt x="39419" y="-11811"/>
                    <a:pt x="20023" y="5334"/>
                  </a:cubicBezTo>
                  <a:cubicBezTo>
                    <a:pt x="17945" y="7066"/>
                    <a:pt x="24612" y="7672"/>
                    <a:pt x="25997" y="6459"/>
                  </a:cubicBezTo>
                  <a:lnTo>
                    <a:pt x="25997" y="645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F701CBB-6B14-3E83-876C-C1D93F9B2B7F}"/>
                </a:ext>
              </a:extLst>
            </p:cNvPr>
            <p:cNvSpPr/>
            <p:nvPr/>
          </p:nvSpPr>
          <p:spPr>
            <a:xfrm>
              <a:off x="9789480" y="3137166"/>
              <a:ext cx="59702" cy="29951"/>
            </a:xfrm>
            <a:custGeom>
              <a:avLst/>
              <a:gdLst>
                <a:gd name="connsiteX0" fmla="*/ 2628 w 27931"/>
                <a:gd name="connsiteY0" fmla="*/ 2949 h 14012"/>
                <a:gd name="connsiteX1" fmla="*/ 22025 w 27931"/>
                <a:gd name="connsiteY1" fmla="*/ 12820 h 14012"/>
                <a:gd name="connsiteX2" fmla="*/ 26787 w 27931"/>
                <a:gd name="connsiteY2" fmla="*/ 13946 h 14012"/>
                <a:gd name="connsiteX3" fmla="*/ 27220 w 27931"/>
                <a:gd name="connsiteY3" fmla="*/ 12041 h 14012"/>
                <a:gd name="connsiteX4" fmla="*/ 3321 w 27931"/>
                <a:gd name="connsiteY4" fmla="*/ 264 h 14012"/>
                <a:gd name="connsiteX5" fmla="*/ 2628 w 27931"/>
                <a:gd name="connsiteY5" fmla="*/ 2949 h 14012"/>
                <a:gd name="connsiteX6" fmla="*/ 2628 w 27931"/>
                <a:gd name="connsiteY6" fmla="*/ 2949 h 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31" h="14012">
                  <a:moveTo>
                    <a:pt x="2628" y="2949"/>
                  </a:moveTo>
                  <a:cubicBezTo>
                    <a:pt x="9816" y="4854"/>
                    <a:pt x="15877" y="8750"/>
                    <a:pt x="22025" y="12820"/>
                  </a:cubicBezTo>
                  <a:cubicBezTo>
                    <a:pt x="23324" y="13686"/>
                    <a:pt x="25229" y="14206"/>
                    <a:pt x="26787" y="13946"/>
                  </a:cubicBezTo>
                  <a:cubicBezTo>
                    <a:pt x="28086" y="13772"/>
                    <a:pt x="28346" y="12820"/>
                    <a:pt x="27220" y="12041"/>
                  </a:cubicBezTo>
                  <a:cubicBezTo>
                    <a:pt x="19687" y="7018"/>
                    <a:pt x="12067" y="2602"/>
                    <a:pt x="3321" y="264"/>
                  </a:cubicBezTo>
                  <a:cubicBezTo>
                    <a:pt x="-662" y="-861"/>
                    <a:pt x="-1268" y="1910"/>
                    <a:pt x="2628" y="2949"/>
                  </a:cubicBezTo>
                  <a:lnTo>
                    <a:pt x="2628" y="29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CCB7EF2-D1F9-CD73-D37E-75502B5CD5AE}"/>
                </a:ext>
              </a:extLst>
            </p:cNvPr>
            <p:cNvSpPr/>
            <p:nvPr/>
          </p:nvSpPr>
          <p:spPr>
            <a:xfrm>
              <a:off x="9483400" y="2624844"/>
              <a:ext cx="375564" cy="477391"/>
            </a:xfrm>
            <a:custGeom>
              <a:avLst/>
              <a:gdLst>
                <a:gd name="connsiteX0" fmla="*/ 6673 w 175703"/>
                <a:gd name="connsiteY0" fmla="*/ 16198 h 223342"/>
                <a:gd name="connsiteX1" fmla="*/ 99065 w 175703"/>
                <a:gd name="connsiteY1" fmla="*/ 75773 h 223342"/>
                <a:gd name="connsiteX2" fmla="*/ 168771 w 175703"/>
                <a:gd name="connsiteY2" fmla="*/ 222198 h 223342"/>
                <a:gd name="connsiteX3" fmla="*/ 175698 w 175703"/>
                <a:gd name="connsiteY3" fmla="*/ 221505 h 223342"/>
                <a:gd name="connsiteX4" fmla="*/ 126341 w 175703"/>
                <a:gd name="connsiteY4" fmla="*/ 104088 h 223342"/>
                <a:gd name="connsiteX5" fmla="*/ 83133 w 175703"/>
                <a:gd name="connsiteY5" fmla="*/ 45899 h 223342"/>
                <a:gd name="connsiteX6" fmla="*/ 92 w 175703"/>
                <a:gd name="connsiteY6" fmla="*/ 16198 h 223342"/>
                <a:gd name="connsiteX7" fmla="*/ 6673 w 175703"/>
                <a:gd name="connsiteY7" fmla="*/ 16198 h 223342"/>
                <a:gd name="connsiteX8" fmla="*/ 6673 w 175703"/>
                <a:gd name="connsiteY8" fmla="*/ 16198 h 22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703" h="223342">
                  <a:moveTo>
                    <a:pt x="6673" y="16198"/>
                  </a:moveTo>
                  <a:cubicBezTo>
                    <a:pt x="23645" y="-25279"/>
                    <a:pt x="87029" y="59667"/>
                    <a:pt x="99065" y="75773"/>
                  </a:cubicBezTo>
                  <a:cubicBezTo>
                    <a:pt x="130498" y="117769"/>
                    <a:pt x="169291" y="167645"/>
                    <a:pt x="168771" y="222198"/>
                  </a:cubicBezTo>
                  <a:cubicBezTo>
                    <a:pt x="168771" y="224016"/>
                    <a:pt x="175612" y="223583"/>
                    <a:pt x="175698" y="221505"/>
                  </a:cubicBezTo>
                  <a:cubicBezTo>
                    <a:pt x="176131" y="176738"/>
                    <a:pt x="150240" y="139850"/>
                    <a:pt x="126341" y="104088"/>
                  </a:cubicBezTo>
                  <a:cubicBezTo>
                    <a:pt x="112833" y="83912"/>
                    <a:pt x="98805" y="64429"/>
                    <a:pt x="83133" y="45899"/>
                  </a:cubicBezTo>
                  <a:cubicBezTo>
                    <a:pt x="68585" y="28840"/>
                    <a:pt x="17930" y="-27357"/>
                    <a:pt x="92" y="16198"/>
                  </a:cubicBezTo>
                  <a:cubicBezTo>
                    <a:pt x="-861" y="18016"/>
                    <a:pt x="5893" y="18016"/>
                    <a:pt x="6673" y="16198"/>
                  </a:cubicBezTo>
                  <a:lnTo>
                    <a:pt x="6673" y="1619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8A3EB26-1C84-7887-D604-CD16870CF6CD}"/>
                </a:ext>
              </a:extLst>
            </p:cNvPr>
            <p:cNvSpPr/>
            <p:nvPr/>
          </p:nvSpPr>
          <p:spPr>
            <a:xfrm>
              <a:off x="9654294" y="2702529"/>
              <a:ext cx="88364" cy="47493"/>
            </a:xfrm>
            <a:custGeom>
              <a:avLst/>
              <a:gdLst>
                <a:gd name="connsiteX0" fmla="*/ 6299 w 41340"/>
                <a:gd name="connsiteY0" fmla="*/ 21937 h 22219"/>
                <a:gd name="connsiteX1" fmla="*/ 40329 w 41340"/>
                <a:gd name="connsiteY1" fmla="*/ 2627 h 22219"/>
                <a:gd name="connsiteX2" fmla="*/ 35653 w 41340"/>
                <a:gd name="connsiteY2" fmla="*/ 116 h 22219"/>
                <a:gd name="connsiteX3" fmla="*/ 411 w 41340"/>
                <a:gd name="connsiteY3" fmla="*/ 19772 h 22219"/>
                <a:gd name="connsiteX4" fmla="*/ 6299 w 41340"/>
                <a:gd name="connsiteY4" fmla="*/ 21937 h 22219"/>
                <a:gd name="connsiteX5" fmla="*/ 6299 w 41340"/>
                <a:gd name="connsiteY5" fmla="*/ 21937 h 2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40" h="22219">
                  <a:moveTo>
                    <a:pt x="6299" y="21937"/>
                  </a:moveTo>
                  <a:cubicBezTo>
                    <a:pt x="17469" y="15096"/>
                    <a:pt x="27946" y="7130"/>
                    <a:pt x="40329" y="2627"/>
                  </a:cubicBezTo>
                  <a:cubicBezTo>
                    <a:pt x="43793" y="1415"/>
                    <a:pt x="37385" y="-490"/>
                    <a:pt x="35653" y="116"/>
                  </a:cubicBezTo>
                  <a:cubicBezTo>
                    <a:pt x="22751" y="4705"/>
                    <a:pt x="12014" y="12759"/>
                    <a:pt x="411" y="19772"/>
                  </a:cubicBezTo>
                  <a:cubicBezTo>
                    <a:pt x="-1668" y="21244"/>
                    <a:pt x="4740" y="22890"/>
                    <a:pt x="6299" y="21937"/>
                  </a:cubicBezTo>
                  <a:lnTo>
                    <a:pt x="6299" y="219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0E6E5F4-6EF5-3A84-1C87-2288EFC379B5}"/>
                </a:ext>
              </a:extLst>
            </p:cNvPr>
            <p:cNvSpPr/>
            <p:nvPr/>
          </p:nvSpPr>
          <p:spPr>
            <a:xfrm>
              <a:off x="9723769" y="2804455"/>
              <a:ext cx="120493" cy="42153"/>
            </a:xfrm>
            <a:custGeom>
              <a:avLst/>
              <a:gdLst>
                <a:gd name="connsiteX0" fmla="*/ 5921 w 56371"/>
                <a:gd name="connsiteY0" fmla="*/ 19366 h 19721"/>
                <a:gd name="connsiteX1" fmla="*/ 54239 w 56371"/>
                <a:gd name="connsiteY1" fmla="*/ 2567 h 19721"/>
                <a:gd name="connsiteX2" fmla="*/ 52074 w 56371"/>
                <a:gd name="connsiteY2" fmla="*/ 143 h 19721"/>
                <a:gd name="connsiteX3" fmla="*/ 813 w 56371"/>
                <a:gd name="connsiteY3" fmla="*/ 17981 h 19721"/>
                <a:gd name="connsiteX4" fmla="*/ 5921 w 56371"/>
                <a:gd name="connsiteY4" fmla="*/ 19366 h 19721"/>
                <a:gd name="connsiteX5" fmla="*/ 5921 w 56371"/>
                <a:gd name="connsiteY5" fmla="*/ 19366 h 1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371" h="19721">
                  <a:moveTo>
                    <a:pt x="5921" y="19366"/>
                  </a:moveTo>
                  <a:cubicBezTo>
                    <a:pt x="21421" y="11833"/>
                    <a:pt x="37527" y="6810"/>
                    <a:pt x="54239" y="2567"/>
                  </a:cubicBezTo>
                  <a:cubicBezTo>
                    <a:pt x="58828" y="1442"/>
                    <a:pt x="55018" y="-550"/>
                    <a:pt x="52074" y="143"/>
                  </a:cubicBezTo>
                  <a:cubicBezTo>
                    <a:pt x="34410" y="4646"/>
                    <a:pt x="17265" y="10014"/>
                    <a:pt x="813" y="17981"/>
                  </a:cubicBezTo>
                  <a:cubicBezTo>
                    <a:pt x="-2305" y="19626"/>
                    <a:pt x="4449" y="20145"/>
                    <a:pt x="5921" y="19366"/>
                  </a:cubicBezTo>
                  <a:lnTo>
                    <a:pt x="5921" y="193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2DC8EBE-A477-0A7A-C42E-F10795A64188}"/>
                </a:ext>
              </a:extLst>
            </p:cNvPr>
            <p:cNvSpPr/>
            <p:nvPr/>
          </p:nvSpPr>
          <p:spPr>
            <a:xfrm>
              <a:off x="9506269" y="2524386"/>
              <a:ext cx="599312" cy="901346"/>
            </a:xfrm>
            <a:custGeom>
              <a:avLst/>
              <a:gdLst>
                <a:gd name="connsiteX0" fmla="*/ 6798 w 280381"/>
                <a:gd name="connsiteY0" fmla="*/ 41635 h 421684"/>
                <a:gd name="connsiteX1" fmla="*/ 80747 w 280381"/>
                <a:gd name="connsiteY1" fmla="*/ 4315 h 421684"/>
                <a:gd name="connsiteX2" fmla="*/ 190198 w 280381"/>
                <a:gd name="connsiteY2" fmla="*/ 25356 h 421684"/>
                <a:gd name="connsiteX3" fmla="*/ 226739 w 280381"/>
                <a:gd name="connsiteY3" fmla="*/ 56182 h 421684"/>
                <a:gd name="connsiteX4" fmla="*/ 240074 w 280381"/>
                <a:gd name="connsiteY4" fmla="*/ 92637 h 421684"/>
                <a:gd name="connsiteX5" fmla="*/ 259384 w 280381"/>
                <a:gd name="connsiteY5" fmla="*/ 116709 h 421684"/>
                <a:gd name="connsiteX6" fmla="*/ 272372 w 280381"/>
                <a:gd name="connsiteY6" fmla="*/ 155762 h 421684"/>
                <a:gd name="connsiteX7" fmla="*/ 225527 w 280381"/>
                <a:gd name="connsiteY7" fmla="*/ 321670 h 421684"/>
                <a:gd name="connsiteX8" fmla="*/ 198857 w 280381"/>
                <a:gd name="connsiteY8" fmla="*/ 402719 h 421684"/>
                <a:gd name="connsiteX9" fmla="*/ 227691 w 280381"/>
                <a:gd name="connsiteY9" fmla="*/ 421683 h 421684"/>
                <a:gd name="connsiteX10" fmla="*/ 229423 w 280381"/>
                <a:gd name="connsiteY10" fmla="*/ 418912 h 421684"/>
                <a:gd name="connsiteX11" fmla="*/ 228730 w 280381"/>
                <a:gd name="connsiteY11" fmla="*/ 328338 h 421684"/>
                <a:gd name="connsiteX12" fmla="*/ 271160 w 280381"/>
                <a:gd name="connsiteY12" fmla="*/ 238630 h 421684"/>
                <a:gd name="connsiteX13" fmla="*/ 279819 w 280381"/>
                <a:gd name="connsiteY13" fmla="*/ 160958 h 421684"/>
                <a:gd name="connsiteX14" fmla="*/ 270727 w 280381"/>
                <a:gd name="connsiteY14" fmla="*/ 124243 h 421684"/>
                <a:gd name="connsiteX15" fmla="*/ 248127 w 280381"/>
                <a:gd name="connsiteY15" fmla="*/ 94542 h 421684"/>
                <a:gd name="connsiteX16" fmla="*/ 236524 w 280381"/>
                <a:gd name="connsiteY16" fmla="*/ 60772 h 421684"/>
                <a:gd name="connsiteX17" fmla="*/ 207169 w 280381"/>
                <a:gd name="connsiteY17" fmla="*/ 30638 h 421684"/>
                <a:gd name="connsiteX18" fmla="*/ 131229 w 280381"/>
                <a:gd name="connsiteY18" fmla="*/ 764 h 421684"/>
                <a:gd name="connsiteX19" fmla="*/ 130 w 280381"/>
                <a:gd name="connsiteY19" fmla="*/ 41289 h 421684"/>
                <a:gd name="connsiteX20" fmla="*/ 6798 w 280381"/>
                <a:gd name="connsiteY20" fmla="*/ 41635 h 421684"/>
                <a:gd name="connsiteX21" fmla="*/ 6798 w 280381"/>
                <a:gd name="connsiteY21" fmla="*/ 41635 h 42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0381" h="421684">
                  <a:moveTo>
                    <a:pt x="6798" y="41635"/>
                  </a:moveTo>
                  <a:cubicBezTo>
                    <a:pt x="23164" y="20161"/>
                    <a:pt x="55116" y="8990"/>
                    <a:pt x="80747" y="4315"/>
                  </a:cubicBezTo>
                  <a:cubicBezTo>
                    <a:pt x="119280" y="-2699"/>
                    <a:pt x="156860" y="6220"/>
                    <a:pt x="190198" y="25356"/>
                  </a:cubicBezTo>
                  <a:cubicBezTo>
                    <a:pt x="203966" y="33236"/>
                    <a:pt x="217820" y="42934"/>
                    <a:pt x="226739" y="56182"/>
                  </a:cubicBezTo>
                  <a:cubicBezTo>
                    <a:pt x="234359" y="67526"/>
                    <a:pt x="234359" y="80861"/>
                    <a:pt x="240074" y="92637"/>
                  </a:cubicBezTo>
                  <a:cubicBezTo>
                    <a:pt x="244663" y="102076"/>
                    <a:pt x="253322" y="108310"/>
                    <a:pt x="259384" y="116709"/>
                  </a:cubicBezTo>
                  <a:cubicBezTo>
                    <a:pt x="267437" y="127966"/>
                    <a:pt x="270381" y="142341"/>
                    <a:pt x="272372" y="155762"/>
                  </a:cubicBezTo>
                  <a:cubicBezTo>
                    <a:pt x="281291" y="215856"/>
                    <a:pt x="253582" y="270841"/>
                    <a:pt x="225527" y="321670"/>
                  </a:cubicBezTo>
                  <a:cubicBezTo>
                    <a:pt x="211759" y="346608"/>
                    <a:pt x="198337" y="373625"/>
                    <a:pt x="198857" y="402719"/>
                  </a:cubicBezTo>
                  <a:cubicBezTo>
                    <a:pt x="199116" y="419085"/>
                    <a:pt x="214789" y="421336"/>
                    <a:pt x="227691" y="421683"/>
                  </a:cubicBezTo>
                  <a:cubicBezTo>
                    <a:pt x="230635" y="421769"/>
                    <a:pt x="234099" y="419085"/>
                    <a:pt x="229423" y="418912"/>
                  </a:cubicBezTo>
                  <a:cubicBezTo>
                    <a:pt x="181885" y="417440"/>
                    <a:pt x="217127" y="350592"/>
                    <a:pt x="228730" y="328338"/>
                  </a:cubicBezTo>
                  <a:cubicBezTo>
                    <a:pt x="244230" y="298724"/>
                    <a:pt x="260856" y="270668"/>
                    <a:pt x="271160" y="238630"/>
                  </a:cubicBezTo>
                  <a:cubicBezTo>
                    <a:pt x="279126" y="213778"/>
                    <a:pt x="281638" y="186935"/>
                    <a:pt x="279819" y="160958"/>
                  </a:cubicBezTo>
                  <a:cubicBezTo>
                    <a:pt x="278953" y="148229"/>
                    <a:pt x="275749" y="135933"/>
                    <a:pt x="270727" y="124243"/>
                  </a:cubicBezTo>
                  <a:cubicBezTo>
                    <a:pt x="265618" y="112207"/>
                    <a:pt x="255141" y="105106"/>
                    <a:pt x="248127" y="94542"/>
                  </a:cubicBezTo>
                  <a:cubicBezTo>
                    <a:pt x="241892" y="85190"/>
                    <a:pt x="241113" y="71249"/>
                    <a:pt x="236524" y="60772"/>
                  </a:cubicBezTo>
                  <a:cubicBezTo>
                    <a:pt x="230549" y="47437"/>
                    <a:pt x="218773" y="38778"/>
                    <a:pt x="207169" y="30638"/>
                  </a:cubicBezTo>
                  <a:cubicBezTo>
                    <a:pt x="185089" y="15052"/>
                    <a:pt x="158419" y="2842"/>
                    <a:pt x="131229" y="764"/>
                  </a:cubicBezTo>
                  <a:cubicBezTo>
                    <a:pt x="88020" y="-2526"/>
                    <a:pt x="28792" y="3708"/>
                    <a:pt x="130" y="41289"/>
                  </a:cubicBezTo>
                  <a:cubicBezTo>
                    <a:pt x="-995" y="42674"/>
                    <a:pt x="5499" y="43367"/>
                    <a:pt x="6798" y="41635"/>
                  </a:cubicBezTo>
                  <a:lnTo>
                    <a:pt x="6798" y="4163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161BF35E-1880-7C72-5ADF-7E319F6ADBB4}"/>
                </a:ext>
              </a:extLst>
            </p:cNvPr>
            <p:cNvSpPr/>
            <p:nvPr/>
          </p:nvSpPr>
          <p:spPr>
            <a:xfrm>
              <a:off x="9600235" y="3234108"/>
              <a:ext cx="391937" cy="225033"/>
            </a:xfrm>
            <a:custGeom>
              <a:avLst/>
              <a:gdLst>
                <a:gd name="connsiteX0" fmla="*/ 1542 w 183363"/>
                <a:gd name="connsiteY0" fmla="*/ 805 h 105279"/>
                <a:gd name="connsiteX1" fmla="*/ 44751 w 183363"/>
                <a:gd name="connsiteY1" fmla="*/ 96661 h 105279"/>
                <a:gd name="connsiteX2" fmla="*/ 181565 w 183363"/>
                <a:gd name="connsiteY2" fmla="*/ 89821 h 105279"/>
                <a:gd name="connsiteX3" fmla="*/ 178794 w 183363"/>
                <a:gd name="connsiteY3" fmla="*/ 86617 h 105279"/>
                <a:gd name="connsiteX4" fmla="*/ 57826 w 183363"/>
                <a:gd name="connsiteY4" fmla="*/ 98566 h 105279"/>
                <a:gd name="connsiteX5" fmla="*/ 8123 w 183363"/>
                <a:gd name="connsiteY5" fmla="*/ 2537 h 105279"/>
                <a:gd name="connsiteX6" fmla="*/ 1542 w 183363"/>
                <a:gd name="connsiteY6" fmla="*/ 805 h 105279"/>
                <a:gd name="connsiteX7" fmla="*/ 1542 w 183363"/>
                <a:gd name="connsiteY7" fmla="*/ 805 h 10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363" h="105279">
                  <a:moveTo>
                    <a:pt x="1542" y="805"/>
                  </a:moveTo>
                  <a:cubicBezTo>
                    <a:pt x="-4952" y="39338"/>
                    <a:pt x="8989" y="78304"/>
                    <a:pt x="44751" y="96661"/>
                  </a:cubicBezTo>
                  <a:cubicBezTo>
                    <a:pt x="88133" y="118915"/>
                    <a:pt x="137317" y="91206"/>
                    <a:pt x="181565" y="89821"/>
                  </a:cubicBezTo>
                  <a:cubicBezTo>
                    <a:pt x="186068" y="89647"/>
                    <a:pt x="180959" y="86530"/>
                    <a:pt x="178794" y="86617"/>
                  </a:cubicBezTo>
                  <a:cubicBezTo>
                    <a:pt x="137750" y="87829"/>
                    <a:pt x="99217" y="108178"/>
                    <a:pt x="57826" y="98566"/>
                  </a:cubicBezTo>
                  <a:cubicBezTo>
                    <a:pt x="16003" y="88868"/>
                    <a:pt x="1889" y="39511"/>
                    <a:pt x="8123" y="2537"/>
                  </a:cubicBezTo>
                  <a:cubicBezTo>
                    <a:pt x="8643" y="546"/>
                    <a:pt x="1889" y="-1013"/>
                    <a:pt x="1542" y="805"/>
                  </a:cubicBezTo>
                  <a:lnTo>
                    <a:pt x="1542" y="80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7AE9481-187B-831C-7BC6-E8B8E183CE81}"/>
                </a:ext>
              </a:extLst>
            </p:cNvPr>
            <p:cNvSpPr/>
            <p:nvPr/>
          </p:nvSpPr>
          <p:spPr>
            <a:xfrm>
              <a:off x="9643776" y="3284809"/>
              <a:ext cx="61786" cy="140717"/>
            </a:xfrm>
            <a:custGeom>
              <a:avLst/>
              <a:gdLst>
                <a:gd name="connsiteX0" fmla="*/ 22563 w 28906"/>
                <a:gd name="connsiteY0" fmla="*/ 464 h 65833"/>
                <a:gd name="connsiteX1" fmla="*/ 7410 w 28906"/>
                <a:gd name="connsiteY1" fmla="*/ 64369 h 65833"/>
                <a:gd name="connsiteX2" fmla="*/ 13557 w 28906"/>
                <a:gd name="connsiteY2" fmla="*/ 64801 h 65833"/>
                <a:gd name="connsiteX3" fmla="*/ 28711 w 28906"/>
                <a:gd name="connsiteY3" fmla="*/ 3149 h 65833"/>
                <a:gd name="connsiteX4" fmla="*/ 22563 w 28906"/>
                <a:gd name="connsiteY4" fmla="*/ 464 h 65833"/>
                <a:gd name="connsiteX5" fmla="*/ 22563 w 28906"/>
                <a:gd name="connsiteY5" fmla="*/ 464 h 6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6" h="65833">
                  <a:moveTo>
                    <a:pt x="22563" y="464"/>
                  </a:moveTo>
                  <a:cubicBezTo>
                    <a:pt x="9574" y="18389"/>
                    <a:pt x="-11208" y="43414"/>
                    <a:pt x="7410" y="64369"/>
                  </a:cubicBezTo>
                  <a:cubicBezTo>
                    <a:pt x="8622" y="65754"/>
                    <a:pt x="15203" y="66620"/>
                    <a:pt x="13557" y="64801"/>
                  </a:cubicBezTo>
                  <a:cubicBezTo>
                    <a:pt x="-4280" y="44712"/>
                    <a:pt x="16502" y="20034"/>
                    <a:pt x="28711" y="3149"/>
                  </a:cubicBezTo>
                  <a:cubicBezTo>
                    <a:pt x="30096" y="1330"/>
                    <a:pt x="23688" y="-1008"/>
                    <a:pt x="22563" y="464"/>
                  </a:cubicBezTo>
                  <a:lnTo>
                    <a:pt x="22563" y="4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FB914B0-7340-F17F-5A62-F34950AE658E}"/>
                </a:ext>
              </a:extLst>
            </p:cNvPr>
            <p:cNvSpPr/>
            <p:nvPr/>
          </p:nvSpPr>
          <p:spPr>
            <a:xfrm>
              <a:off x="9788803" y="3308260"/>
              <a:ext cx="83670" cy="144629"/>
            </a:xfrm>
            <a:custGeom>
              <a:avLst/>
              <a:gdLst>
                <a:gd name="connsiteX0" fmla="*/ 1 w 39144"/>
                <a:gd name="connsiteY0" fmla="*/ 664 h 67663"/>
                <a:gd name="connsiteX1" fmla="*/ 6235 w 39144"/>
                <a:gd name="connsiteY1" fmla="*/ 41015 h 67663"/>
                <a:gd name="connsiteX2" fmla="*/ 33165 w 39144"/>
                <a:gd name="connsiteY2" fmla="*/ 66819 h 67663"/>
                <a:gd name="connsiteX3" fmla="*/ 38447 w 39144"/>
                <a:gd name="connsiteY3" fmla="*/ 66300 h 67663"/>
                <a:gd name="connsiteX4" fmla="*/ 11864 w 39144"/>
                <a:gd name="connsiteY4" fmla="*/ 40149 h 67663"/>
                <a:gd name="connsiteX5" fmla="*/ 6669 w 39144"/>
                <a:gd name="connsiteY5" fmla="*/ 2569 h 67663"/>
                <a:gd name="connsiteX6" fmla="*/ 1 w 39144"/>
                <a:gd name="connsiteY6" fmla="*/ 664 h 67663"/>
                <a:gd name="connsiteX7" fmla="*/ 1 w 39144"/>
                <a:gd name="connsiteY7" fmla="*/ 664 h 6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44" h="67663">
                  <a:moveTo>
                    <a:pt x="1" y="664"/>
                  </a:moveTo>
                  <a:cubicBezTo>
                    <a:pt x="88" y="14345"/>
                    <a:pt x="1" y="28546"/>
                    <a:pt x="6235" y="41015"/>
                  </a:cubicBezTo>
                  <a:cubicBezTo>
                    <a:pt x="11864" y="52186"/>
                    <a:pt x="23294" y="59892"/>
                    <a:pt x="33165" y="66819"/>
                  </a:cubicBezTo>
                  <a:cubicBezTo>
                    <a:pt x="34551" y="67772"/>
                    <a:pt x="41305" y="68291"/>
                    <a:pt x="38447" y="66300"/>
                  </a:cubicBezTo>
                  <a:cubicBezTo>
                    <a:pt x="28143" y="59113"/>
                    <a:pt x="17579" y="51666"/>
                    <a:pt x="11864" y="40149"/>
                  </a:cubicBezTo>
                  <a:cubicBezTo>
                    <a:pt x="6235" y="28893"/>
                    <a:pt x="6755" y="14692"/>
                    <a:pt x="6669" y="2569"/>
                  </a:cubicBezTo>
                  <a:cubicBezTo>
                    <a:pt x="6582" y="318"/>
                    <a:pt x="-86" y="-808"/>
                    <a:pt x="1" y="664"/>
                  </a:cubicBezTo>
                  <a:lnTo>
                    <a:pt x="1" y="6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E34BDF8-CAD0-6EF2-58D4-72E8E12868C9}"/>
                </a:ext>
              </a:extLst>
            </p:cNvPr>
            <p:cNvSpPr/>
            <p:nvPr/>
          </p:nvSpPr>
          <p:spPr>
            <a:xfrm>
              <a:off x="9349753" y="3178734"/>
              <a:ext cx="138898" cy="120067"/>
            </a:xfrm>
            <a:custGeom>
              <a:avLst/>
              <a:gdLst>
                <a:gd name="connsiteX0" fmla="*/ 15165 w 64982"/>
                <a:gd name="connsiteY0" fmla="*/ 215 h 56172"/>
                <a:gd name="connsiteX1" fmla="*/ 705 w 64982"/>
                <a:gd name="connsiteY1" fmla="*/ 27837 h 56172"/>
                <a:gd name="connsiteX2" fmla="*/ 21227 w 64982"/>
                <a:gd name="connsiteY2" fmla="*/ 51303 h 56172"/>
                <a:gd name="connsiteX3" fmla="*/ 50495 w 64982"/>
                <a:gd name="connsiteY3" fmla="*/ 53728 h 56172"/>
                <a:gd name="connsiteX4" fmla="*/ 64869 w 64982"/>
                <a:gd name="connsiteY4" fmla="*/ 13117 h 56172"/>
                <a:gd name="connsiteX5" fmla="*/ 58288 w 64982"/>
                <a:gd name="connsiteY5" fmla="*/ 11731 h 56172"/>
                <a:gd name="connsiteX6" fmla="*/ 47724 w 64982"/>
                <a:gd name="connsiteY6" fmla="*/ 48792 h 56172"/>
                <a:gd name="connsiteX7" fmla="*/ 22785 w 64982"/>
                <a:gd name="connsiteY7" fmla="*/ 48619 h 56172"/>
                <a:gd name="connsiteX8" fmla="*/ 6939 w 64982"/>
                <a:gd name="connsiteY8" fmla="*/ 27317 h 56172"/>
                <a:gd name="connsiteX9" fmla="*/ 21400 w 64982"/>
                <a:gd name="connsiteY9" fmla="*/ 2985 h 56172"/>
                <a:gd name="connsiteX10" fmla="*/ 15165 w 64982"/>
                <a:gd name="connsiteY10" fmla="*/ 215 h 56172"/>
                <a:gd name="connsiteX11" fmla="*/ 15165 w 64982"/>
                <a:gd name="connsiteY11" fmla="*/ 215 h 5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982" h="56172">
                  <a:moveTo>
                    <a:pt x="15165" y="215"/>
                  </a:moveTo>
                  <a:cubicBezTo>
                    <a:pt x="4775" y="6016"/>
                    <a:pt x="-2326" y="15541"/>
                    <a:pt x="705" y="27837"/>
                  </a:cubicBezTo>
                  <a:cubicBezTo>
                    <a:pt x="3216" y="38055"/>
                    <a:pt x="12135" y="46541"/>
                    <a:pt x="21227" y="51303"/>
                  </a:cubicBezTo>
                  <a:cubicBezTo>
                    <a:pt x="30146" y="55979"/>
                    <a:pt x="41056" y="58230"/>
                    <a:pt x="50495" y="53728"/>
                  </a:cubicBezTo>
                  <a:cubicBezTo>
                    <a:pt x="64695" y="46887"/>
                    <a:pt x="65388" y="26452"/>
                    <a:pt x="64869" y="13117"/>
                  </a:cubicBezTo>
                  <a:cubicBezTo>
                    <a:pt x="64782" y="11212"/>
                    <a:pt x="58201" y="9480"/>
                    <a:pt x="58288" y="11731"/>
                  </a:cubicBezTo>
                  <a:cubicBezTo>
                    <a:pt x="58807" y="24287"/>
                    <a:pt x="58114" y="40046"/>
                    <a:pt x="47724" y="48792"/>
                  </a:cubicBezTo>
                  <a:cubicBezTo>
                    <a:pt x="40363" y="54940"/>
                    <a:pt x="30405" y="53122"/>
                    <a:pt x="22785" y="48619"/>
                  </a:cubicBezTo>
                  <a:cubicBezTo>
                    <a:pt x="15079" y="44030"/>
                    <a:pt x="8758" y="36236"/>
                    <a:pt x="6939" y="27317"/>
                  </a:cubicBezTo>
                  <a:cubicBezTo>
                    <a:pt x="4688" y="16407"/>
                    <a:pt x="12568" y="8008"/>
                    <a:pt x="21400" y="2985"/>
                  </a:cubicBezTo>
                  <a:cubicBezTo>
                    <a:pt x="22699" y="2206"/>
                    <a:pt x="16984" y="-825"/>
                    <a:pt x="15165" y="215"/>
                  </a:cubicBezTo>
                  <a:lnTo>
                    <a:pt x="15165" y="21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6CFC7C0-8EFD-BFD1-9839-57755A474CE0}"/>
                </a:ext>
              </a:extLst>
            </p:cNvPr>
            <p:cNvSpPr/>
            <p:nvPr/>
          </p:nvSpPr>
          <p:spPr>
            <a:xfrm>
              <a:off x="9191605" y="3212772"/>
              <a:ext cx="195134" cy="281796"/>
            </a:xfrm>
            <a:custGeom>
              <a:avLst/>
              <a:gdLst>
                <a:gd name="connsiteX0" fmla="*/ 77291 w 91291"/>
                <a:gd name="connsiteY0" fmla="*/ 4120 h 131835"/>
                <a:gd name="connsiteX1" fmla="*/ 398 w 91291"/>
                <a:gd name="connsiteY1" fmla="*/ 130110 h 131835"/>
                <a:gd name="connsiteX2" fmla="*/ 6459 w 91291"/>
                <a:gd name="connsiteY2" fmla="*/ 131322 h 131835"/>
                <a:gd name="connsiteX3" fmla="*/ 59193 w 91291"/>
                <a:gd name="connsiteY3" fmla="*/ 80839 h 131835"/>
                <a:gd name="connsiteX4" fmla="*/ 84911 w 91291"/>
                <a:gd name="connsiteY4" fmla="*/ 21092 h 131835"/>
                <a:gd name="connsiteX5" fmla="*/ 90885 w 91291"/>
                <a:gd name="connsiteY5" fmla="*/ 19533 h 131835"/>
                <a:gd name="connsiteX6" fmla="*/ 60838 w 91291"/>
                <a:gd name="connsiteY6" fmla="*/ 40055 h 131835"/>
                <a:gd name="connsiteX7" fmla="*/ 50274 w 91291"/>
                <a:gd name="connsiteY7" fmla="*/ 86468 h 131835"/>
                <a:gd name="connsiteX8" fmla="*/ 485 w 91291"/>
                <a:gd name="connsiteY8" fmla="*/ 130196 h 131835"/>
                <a:gd name="connsiteX9" fmla="*/ 6546 w 91291"/>
                <a:gd name="connsiteY9" fmla="*/ 131409 h 131835"/>
                <a:gd name="connsiteX10" fmla="*/ 72528 w 91291"/>
                <a:gd name="connsiteY10" fmla="*/ 6285 h 131835"/>
                <a:gd name="connsiteX11" fmla="*/ 77291 w 91291"/>
                <a:gd name="connsiteY11" fmla="*/ 4120 h 131835"/>
                <a:gd name="connsiteX12" fmla="*/ 77291 w 91291"/>
                <a:gd name="connsiteY12" fmla="*/ 4120 h 13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291" h="131835">
                  <a:moveTo>
                    <a:pt x="77291" y="4120"/>
                  </a:moveTo>
                  <a:cubicBezTo>
                    <a:pt x="1091" y="-24282"/>
                    <a:pt x="36073" y="102487"/>
                    <a:pt x="398" y="130110"/>
                  </a:cubicBezTo>
                  <a:cubicBezTo>
                    <a:pt x="-1680" y="131755"/>
                    <a:pt x="4987" y="132361"/>
                    <a:pt x="6459" y="131322"/>
                  </a:cubicBezTo>
                  <a:cubicBezTo>
                    <a:pt x="26635" y="116775"/>
                    <a:pt x="51660" y="106903"/>
                    <a:pt x="59193" y="80839"/>
                  </a:cubicBezTo>
                  <a:cubicBezTo>
                    <a:pt x="61704" y="72007"/>
                    <a:pt x="68805" y="10354"/>
                    <a:pt x="84911" y="21092"/>
                  </a:cubicBezTo>
                  <a:cubicBezTo>
                    <a:pt x="86469" y="22131"/>
                    <a:pt x="92964" y="20918"/>
                    <a:pt x="90885" y="19533"/>
                  </a:cubicBezTo>
                  <a:cubicBezTo>
                    <a:pt x="74433" y="8536"/>
                    <a:pt x="64735" y="25248"/>
                    <a:pt x="60838" y="40055"/>
                  </a:cubicBezTo>
                  <a:cubicBezTo>
                    <a:pt x="56769" y="55468"/>
                    <a:pt x="55903" y="71487"/>
                    <a:pt x="50274" y="86468"/>
                  </a:cubicBezTo>
                  <a:cubicBezTo>
                    <a:pt x="42135" y="108116"/>
                    <a:pt x="17976" y="117554"/>
                    <a:pt x="485" y="130196"/>
                  </a:cubicBezTo>
                  <a:cubicBezTo>
                    <a:pt x="2476" y="130629"/>
                    <a:pt x="4468" y="130975"/>
                    <a:pt x="6546" y="131409"/>
                  </a:cubicBezTo>
                  <a:cubicBezTo>
                    <a:pt x="37632" y="107336"/>
                    <a:pt x="13040" y="-15883"/>
                    <a:pt x="72528" y="6285"/>
                  </a:cubicBezTo>
                  <a:cubicBezTo>
                    <a:pt x="74087" y="6891"/>
                    <a:pt x="80668" y="5419"/>
                    <a:pt x="77291" y="4120"/>
                  </a:cubicBezTo>
                  <a:lnTo>
                    <a:pt x="77291" y="41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862D527-E82A-F97E-D31F-6939407C0843}"/>
                </a:ext>
              </a:extLst>
            </p:cNvPr>
            <p:cNvSpPr/>
            <p:nvPr/>
          </p:nvSpPr>
          <p:spPr>
            <a:xfrm>
              <a:off x="9373225" y="3299327"/>
              <a:ext cx="64655" cy="288403"/>
            </a:xfrm>
            <a:custGeom>
              <a:avLst/>
              <a:gdLst>
                <a:gd name="connsiteX0" fmla="*/ 23234 w 30248"/>
                <a:gd name="connsiteY0" fmla="*/ 1639 h 134926"/>
                <a:gd name="connsiteX1" fmla="*/ 10419 w 30248"/>
                <a:gd name="connsiteY1" fmla="*/ 134037 h 134926"/>
                <a:gd name="connsiteX2" fmla="*/ 17087 w 30248"/>
                <a:gd name="connsiteY2" fmla="*/ 132997 h 134926"/>
                <a:gd name="connsiteX3" fmla="*/ 30248 w 30248"/>
                <a:gd name="connsiteY3" fmla="*/ 1293 h 134926"/>
                <a:gd name="connsiteX4" fmla="*/ 23234 w 30248"/>
                <a:gd name="connsiteY4" fmla="*/ 1639 h 134926"/>
                <a:gd name="connsiteX5" fmla="*/ 23234 w 30248"/>
                <a:gd name="connsiteY5" fmla="*/ 1639 h 13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48" h="134926">
                  <a:moveTo>
                    <a:pt x="23234" y="1639"/>
                  </a:moveTo>
                  <a:cubicBezTo>
                    <a:pt x="21329" y="49004"/>
                    <a:pt x="-18329" y="87624"/>
                    <a:pt x="10419" y="134037"/>
                  </a:cubicBezTo>
                  <a:cubicBezTo>
                    <a:pt x="11458" y="135768"/>
                    <a:pt x="18126" y="134729"/>
                    <a:pt x="17087" y="132997"/>
                  </a:cubicBezTo>
                  <a:cubicBezTo>
                    <a:pt x="-11229" y="87191"/>
                    <a:pt x="28343" y="48052"/>
                    <a:pt x="30248" y="1293"/>
                  </a:cubicBezTo>
                  <a:cubicBezTo>
                    <a:pt x="30248" y="-526"/>
                    <a:pt x="23321" y="-439"/>
                    <a:pt x="23234" y="1639"/>
                  </a:cubicBezTo>
                  <a:lnTo>
                    <a:pt x="23234" y="163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0C87B21-482C-B225-69EC-9D9E55AA9284}"/>
                </a:ext>
              </a:extLst>
            </p:cNvPr>
            <p:cNvSpPr/>
            <p:nvPr/>
          </p:nvSpPr>
          <p:spPr>
            <a:xfrm>
              <a:off x="9383087" y="3276901"/>
              <a:ext cx="104410" cy="325055"/>
            </a:xfrm>
            <a:custGeom>
              <a:avLst/>
              <a:gdLst>
                <a:gd name="connsiteX0" fmla="*/ 31695 w 48847"/>
                <a:gd name="connsiteY0" fmla="*/ 1220 h 152073"/>
                <a:gd name="connsiteX1" fmla="*/ 1388 w 48847"/>
                <a:gd name="connsiteY1" fmla="*/ 150590 h 152073"/>
                <a:gd name="connsiteX2" fmla="*/ 8142 w 48847"/>
                <a:gd name="connsiteY2" fmla="*/ 150503 h 152073"/>
                <a:gd name="connsiteX3" fmla="*/ 38449 w 48847"/>
                <a:gd name="connsiteY3" fmla="*/ 1134 h 152073"/>
                <a:gd name="connsiteX4" fmla="*/ 31695 w 48847"/>
                <a:gd name="connsiteY4" fmla="*/ 1220 h 152073"/>
                <a:gd name="connsiteX5" fmla="*/ 31695 w 48847"/>
                <a:gd name="connsiteY5" fmla="*/ 1220 h 15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7" h="152073">
                  <a:moveTo>
                    <a:pt x="31695" y="1220"/>
                  </a:moveTo>
                  <a:cubicBezTo>
                    <a:pt x="69708" y="55513"/>
                    <a:pt x="-11427" y="95085"/>
                    <a:pt x="1388" y="150590"/>
                  </a:cubicBezTo>
                  <a:cubicBezTo>
                    <a:pt x="1821" y="152408"/>
                    <a:pt x="8575" y="152754"/>
                    <a:pt x="8142" y="150503"/>
                  </a:cubicBezTo>
                  <a:cubicBezTo>
                    <a:pt x="-4587" y="95085"/>
                    <a:pt x="76895" y="56032"/>
                    <a:pt x="38449" y="1134"/>
                  </a:cubicBezTo>
                  <a:cubicBezTo>
                    <a:pt x="37237" y="-598"/>
                    <a:pt x="30742" y="-165"/>
                    <a:pt x="31695" y="1220"/>
                  </a:cubicBezTo>
                  <a:lnTo>
                    <a:pt x="31695" y="12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DC25A275-DE46-8FA8-BD5C-8F5B412F3E2C}"/>
                </a:ext>
              </a:extLst>
            </p:cNvPr>
            <p:cNvSpPr/>
            <p:nvPr/>
          </p:nvSpPr>
          <p:spPr>
            <a:xfrm>
              <a:off x="9376615" y="2636453"/>
              <a:ext cx="98081" cy="86271"/>
            </a:xfrm>
            <a:custGeom>
              <a:avLst/>
              <a:gdLst>
                <a:gd name="connsiteX0" fmla="*/ 9006 w 45886"/>
                <a:gd name="connsiteY0" fmla="*/ 38908 h 40361"/>
                <a:gd name="connsiteX1" fmla="*/ 7534 w 45886"/>
                <a:gd name="connsiteY1" fmla="*/ 14923 h 40361"/>
                <a:gd name="connsiteX2" fmla="*/ 19570 w 45886"/>
                <a:gd name="connsiteY2" fmla="*/ 3233 h 40361"/>
                <a:gd name="connsiteX3" fmla="*/ 39053 w 45886"/>
                <a:gd name="connsiteY3" fmla="*/ 14923 h 40361"/>
                <a:gd name="connsiteX4" fmla="*/ 45807 w 45886"/>
                <a:gd name="connsiteY4" fmla="*/ 15096 h 40361"/>
                <a:gd name="connsiteX5" fmla="*/ 13075 w 45886"/>
                <a:gd name="connsiteY5" fmla="*/ 1328 h 40361"/>
                <a:gd name="connsiteX6" fmla="*/ 2251 w 45886"/>
                <a:gd name="connsiteY6" fmla="*/ 38735 h 40361"/>
                <a:gd name="connsiteX7" fmla="*/ 9006 w 45886"/>
                <a:gd name="connsiteY7" fmla="*/ 38908 h 40361"/>
                <a:gd name="connsiteX8" fmla="*/ 9006 w 45886"/>
                <a:gd name="connsiteY8" fmla="*/ 38908 h 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86" h="40361">
                  <a:moveTo>
                    <a:pt x="9006" y="38908"/>
                  </a:moveTo>
                  <a:cubicBezTo>
                    <a:pt x="7360" y="30942"/>
                    <a:pt x="5109" y="22976"/>
                    <a:pt x="7534" y="14923"/>
                  </a:cubicBezTo>
                  <a:cubicBezTo>
                    <a:pt x="9092" y="9727"/>
                    <a:pt x="14720" y="4965"/>
                    <a:pt x="19570" y="3233"/>
                  </a:cubicBezTo>
                  <a:cubicBezTo>
                    <a:pt x="27363" y="462"/>
                    <a:pt x="35503" y="9381"/>
                    <a:pt x="39053" y="14923"/>
                  </a:cubicBezTo>
                  <a:cubicBezTo>
                    <a:pt x="40178" y="16655"/>
                    <a:pt x="46673" y="16481"/>
                    <a:pt x="45807" y="15096"/>
                  </a:cubicBezTo>
                  <a:cubicBezTo>
                    <a:pt x="38879" y="4359"/>
                    <a:pt x="25891" y="-3175"/>
                    <a:pt x="13075" y="1328"/>
                  </a:cubicBezTo>
                  <a:cubicBezTo>
                    <a:pt x="-3810" y="7303"/>
                    <a:pt x="-519" y="25314"/>
                    <a:pt x="2251" y="38735"/>
                  </a:cubicBezTo>
                  <a:cubicBezTo>
                    <a:pt x="2684" y="40554"/>
                    <a:pt x="9439" y="41160"/>
                    <a:pt x="9006" y="38908"/>
                  </a:cubicBezTo>
                  <a:lnTo>
                    <a:pt x="9006" y="3890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CF9F252-2A29-7CE2-BF01-37D5DC740559}"/>
                </a:ext>
              </a:extLst>
            </p:cNvPr>
            <p:cNvSpPr/>
            <p:nvPr/>
          </p:nvSpPr>
          <p:spPr>
            <a:xfrm>
              <a:off x="9493175" y="2730438"/>
              <a:ext cx="32560" cy="10504"/>
            </a:xfrm>
            <a:custGeom>
              <a:avLst/>
              <a:gdLst>
                <a:gd name="connsiteX0" fmla="*/ 10759 w 15233"/>
                <a:gd name="connsiteY0" fmla="*/ 48 h 4914"/>
                <a:gd name="connsiteX1" fmla="*/ 3052 w 15233"/>
                <a:gd name="connsiteY1" fmla="*/ 2126 h 4914"/>
                <a:gd name="connsiteX2" fmla="*/ 3052 w 15233"/>
                <a:gd name="connsiteY2" fmla="*/ 4897 h 4914"/>
                <a:gd name="connsiteX3" fmla="*/ 8508 w 15233"/>
                <a:gd name="connsiteY3" fmla="*/ 4118 h 4914"/>
                <a:gd name="connsiteX4" fmla="*/ 12664 w 15233"/>
                <a:gd name="connsiteY4" fmla="*/ 2646 h 4914"/>
                <a:gd name="connsiteX5" fmla="*/ 15089 w 15233"/>
                <a:gd name="connsiteY5" fmla="*/ 914 h 4914"/>
                <a:gd name="connsiteX6" fmla="*/ 10759 w 15233"/>
                <a:gd name="connsiteY6" fmla="*/ 48 h 4914"/>
                <a:gd name="connsiteX7" fmla="*/ 10759 w 15233"/>
                <a:gd name="connsiteY7" fmla="*/ 48 h 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33" h="4914">
                  <a:moveTo>
                    <a:pt x="10759" y="48"/>
                  </a:moveTo>
                  <a:cubicBezTo>
                    <a:pt x="8074" y="308"/>
                    <a:pt x="5737" y="2040"/>
                    <a:pt x="3052" y="2126"/>
                  </a:cubicBezTo>
                  <a:cubicBezTo>
                    <a:pt x="-1017" y="2386"/>
                    <a:pt x="-1017" y="5157"/>
                    <a:pt x="3052" y="4897"/>
                  </a:cubicBezTo>
                  <a:cubicBezTo>
                    <a:pt x="4957" y="4811"/>
                    <a:pt x="6689" y="4637"/>
                    <a:pt x="8508" y="4118"/>
                  </a:cubicBezTo>
                  <a:cubicBezTo>
                    <a:pt x="9893" y="3771"/>
                    <a:pt x="11279" y="2819"/>
                    <a:pt x="12664" y="2646"/>
                  </a:cubicBezTo>
                  <a:cubicBezTo>
                    <a:pt x="13270" y="2559"/>
                    <a:pt x="15868" y="2040"/>
                    <a:pt x="15089" y="914"/>
                  </a:cubicBezTo>
                  <a:cubicBezTo>
                    <a:pt x="14223" y="-125"/>
                    <a:pt x="11971" y="-38"/>
                    <a:pt x="10759" y="48"/>
                  </a:cubicBezTo>
                  <a:lnTo>
                    <a:pt x="10759" y="4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9DFF717-F5B5-374C-476B-13F563AC8138}"/>
                </a:ext>
              </a:extLst>
            </p:cNvPr>
            <p:cNvSpPr/>
            <p:nvPr/>
          </p:nvSpPr>
          <p:spPr>
            <a:xfrm>
              <a:off x="9668267" y="2943820"/>
              <a:ext cx="33039" cy="13994"/>
            </a:xfrm>
            <a:custGeom>
              <a:avLst/>
              <a:gdLst>
                <a:gd name="connsiteX0" fmla="*/ 9027 w 15457"/>
                <a:gd name="connsiteY0" fmla="*/ 579 h 6547"/>
                <a:gd name="connsiteX1" fmla="*/ 368 w 15457"/>
                <a:gd name="connsiteY1" fmla="*/ 4908 h 6547"/>
                <a:gd name="connsiteX2" fmla="*/ 6430 w 15457"/>
                <a:gd name="connsiteY2" fmla="*/ 5948 h 6547"/>
                <a:gd name="connsiteX3" fmla="*/ 15089 w 15457"/>
                <a:gd name="connsiteY3" fmla="*/ 1618 h 6547"/>
                <a:gd name="connsiteX4" fmla="*/ 9027 w 15457"/>
                <a:gd name="connsiteY4" fmla="*/ 579 h 6547"/>
                <a:gd name="connsiteX5" fmla="*/ 9027 w 15457"/>
                <a:gd name="connsiteY5" fmla="*/ 579 h 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57" h="6547">
                  <a:moveTo>
                    <a:pt x="9027" y="579"/>
                  </a:moveTo>
                  <a:cubicBezTo>
                    <a:pt x="6516" y="2657"/>
                    <a:pt x="2966" y="2830"/>
                    <a:pt x="368" y="4908"/>
                  </a:cubicBezTo>
                  <a:cubicBezTo>
                    <a:pt x="-1623" y="6554"/>
                    <a:pt x="5044" y="7073"/>
                    <a:pt x="6430" y="5948"/>
                  </a:cubicBezTo>
                  <a:cubicBezTo>
                    <a:pt x="8941" y="3869"/>
                    <a:pt x="12491" y="3696"/>
                    <a:pt x="15089" y="1618"/>
                  </a:cubicBezTo>
                  <a:cubicBezTo>
                    <a:pt x="17080" y="59"/>
                    <a:pt x="10413" y="-547"/>
                    <a:pt x="9027" y="579"/>
                  </a:cubicBezTo>
                  <a:lnTo>
                    <a:pt x="9027" y="5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978C673-0631-41B2-1C8E-29076EC6354E}"/>
                </a:ext>
              </a:extLst>
            </p:cNvPr>
            <p:cNvSpPr/>
            <p:nvPr/>
          </p:nvSpPr>
          <p:spPr>
            <a:xfrm>
              <a:off x="9459400" y="2794569"/>
              <a:ext cx="125907" cy="71796"/>
            </a:xfrm>
            <a:custGeom>
              <a:avLst/>
              <a:gdLst>
                <a:gd name="connsiteX0" fmla="*/ 53490 w 58904"/>
                <a:gd name="connsiteY0" fmla="*/ 178 h 33589"/>
                <a:gd name="connsiteX1" fmla="*/ 7856 w 58904"/>
                <a:gd name="connsiteY1" fmla="*/ 957 h 33589"/>
                <a:gd name="connsiteX2" fmla="*/ 2488 w 58904"/>
                <a:gd name="connsiteY2" fmla="*/ 871 h 33589"/>
                <a:gd name="connsiteX3" fmla="*/ 323 w 58904"/>
                <a:gd name="connsiteY3" fmla="*/ 31177 h 33589"/>
                <a:gd name="connsiteX4" fmla="*/ 7077 w 58904"/>
                <a:gd name="connsiteY4" fmla="*/ 32823 h 33589"/>
                <a:gd name="connsiteX5" fmla="*/ 9242 w 58904"/>
                <a:gd name="connsiteY5" fmla="*/ 2516 h 33589"/>
                <a:gd name="connsiteX6" fmla="*/ 3873 w 58904"/>
                <a:gd name="connsiteY6" fmla="*/ 2429 h 33589"/>
                <a:gd name="connsiteX7" fmla="*/ 57819 w 58904"/>
                <a:gd name="connsiteY7" fmla="*/ 3209 h 33589"/>
                <a:gd name="connsiteX8" fmla="*/ 53490 w 58904"/>
                <a:gd name="connsiteY8" fmla="*/ 178 h 33589"/>
                <a:gd name="connsiteX9" fmla="*/ 53490 w 58904"/>
                <a:gd name="connsiteY9" fmla="*/ 178 h 33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904" h="33589">
                  <a:moveTo>
                    <a:pt x="53490" y="178"/>
                  </a:moveTo>
                  <a:cubicBezTo>
                    <a:pt x="38596" y="2516"/>
                    <a:pt x="22231" y="8144"/>
                    <a:pt x="7856" y="957"/>
                  </a:cubicBezTo>
                  <a:cubicBezTo>
                    <a:pt x="6904" y="438"/>
                    <a:pt x="3094" y="-861"/>
                    <a:pt x="2488" y="871"/>
                  </a:cubicBezTo>
                  <a:cubicBezTo>
                    <a:pt x="-889" y="11002"/>
                    <a:pt x="63" y="20700"/>
                    <a:pt x="323" y="31177"/>
                  </a:cubicBezTo>
                  <a:cubicBezTo>
                    <a:pt x="410" y="33429"/>
                    <a:pt x="7077" y="34381"/>
                    <a:pt x="7077" y="32823"/>
                  </a:cubicBezTo>
                  <a:cubicBezTo>
                    <a:pt x="6817" y="22345"/>
                    <a:pt x="5865" y="12647"/>
                    <a:pt x="9242" y="2516"/>
                  </a:cubicBezTo>
                  <a:cubicBezTo>
                    <a:pt x="7423" y="2516"/>
                    <a:pt x="5692" y="2429"/>
                    <a:pt x="3873" y="2429"/>
                  </a:cubicBezTo>
                  <a:cubicBezTo>
                    <a:pt x="21365" y="11262"/>
                    <a:pt x="39462" y="6066"/>
                    <a:pt x="57819" y="3209"/>
                  </a:cubicBezTo>
                  <a:cubicBezTo>
                    <a:pt x="61370" y="2689"/>
                    <a:pt x="55222" y="-168"/>
                    <a:pt x="53490" y="178"/>
                  </a:cubicBezTo>
                  <a:lnTo>
                    <a:pt x="53490" y="17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67EE681-7F0C-C396-6959-D0307DA9CCB9}"/>
                </a:ext>
              </a:extLst>
            </p:cNvPr>
            <p:cNvSpPr/>
            <p:nvPr/>
          </p:nvSpPr>
          <p:spPr>
            <a:xfrm>
              <a:off x="9360945" y="2896968"/>
              <a:ext cx="178233" cy="181007"/>
            </a:xfrm>
            <a:custGeom>
              <a:avLst/>
              <a:gdLst>
                <a:gd name="connsiteX0" fmla="*/ 7418 w 83384"/>
                <a:gd name="connsiteY0" fmla="*/ 1023 h 84682"/>
                <a:gd name="connsiteX1" fmla="*/ 18156 w 83384"/>
                <a:gd name="connsiteY1" fmla="*/ 75145 h 84682"/>
                <a:gd name="connsiteX2" fmla="*/ 83012 w 83384"/>
                <a:gd name="connsiteY2" fmla="*/ 67092 h 84682"/>
                <a:gd name="connsiteX3" fmla="*/ 77037 w 83384"/>
                <a:gd name="connsiteY3" fmla="*/ 65706 h 84682"/>
                <a:gd name="connsiteX4" fmla="*/ 37725 w 83384"/>
                <a:gd name="connsiteY4" fmla="*/ 81119 h 84682"/>
                <a:gd name="connsiteX5" fmla="*/ 15038 w 83384"/>
                <a:gd name="connsiteY5" fmla="*/ 62935 h 84682"/>
                <a:gd name="connsiteX6" fmla="*/ 14173 w 83384"/>
                <a:gd name="connsiteY6" fmla="*/ 1802 h 84682"/>
                <a:gd name="connsiteX7" fmla="*/ 7418 w 83384"/>
                <a:gd name="connsiteY7" fmla="*/ 1023 h 84682"/>
                <a:gd name="connsiteX8" fmla="*/ 7418 w 83384"/>
                <a:gd name="connsiteY8" fmla="*/ 1023 h 8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84" h="84682">
                  <a:moveTo>
                    <a:pt x="7418" y="1023"/>
                  </a:moveTo>
                  <a:cubicBezTo>
                    <a:pt x="-4531" y="25528"/>
                    <a:pt x="-2799" y="56008"/>
                    <a:pt x="18156" y="75145"/>
                  </a:cubicBezTo>
                  <a:cubicBezTo>
                    <a:pt x="37985" y="93242"/>
                    <a:pt x="65781" y="82765"/>
                    <a:pt x="83012" y="67092"/>
                  </a:cubicBezTo>
                  <a:cubicBezTo>
                    <a:pt x="85004" y="65273"/>
                    <a:pt x="78423" y="64407"/>
                    <a:pt x="77037" y="65706"/>
                  </a:cubicBezTo>
                  <a:cubicBezTo>
                    <a:pt x="66214" y="75577"/>
                    <a:pt x="53139" y="84323"/>
                    <a:pt x="37725" y="81119"/>
                  </a:cubicBezTo>
                  <a:cubicBezTo>
                    <a:pt x="27854" y="79041"/>
                    <a:pt x="20234" y="70988"/>
                    <a:pt x="15038" y="62935"/>
                  </a:cubicBezTo>
                  <a:cubicBezTo>
                    <a:pt x="3175" y="44751"/>
                    <a:pt x="4994" y="20592"/>
                    <a:pt x="14173" y="1802"/>
                  </a:cubicBezTo>
                  <a:cubicBezTo>
                    <a:pt x="15038" y="-103"/>
                    <a:pt x="8284" y="-709"/>
                    <a:pt x="7418" y="1023"/>
                  </a:cubicBezTo>
                  <a:lnTo>
                    <a:pt x="7418" y="10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60F4B83-3D8F-5F1E-044D-1A02398144DA}"/>
                </a:ext>
              </a:extLst>
            </p:cNvPr>
            <p:cNvSpPr/>
            <p:nvPr/>
          </p:nvSpPr>
          <p:spPr>
            <a:xfrm>
              <a:off x="9572877" y="3479939"/>
              <a:ext cx="257831" cy="325018"/>
            </a:xfrm>
            <a:custGeom>
              <a:avLst/>
              <a:gdLst>
                <a:gd name="connsiteX0" fmla="*/ 29495 w 120623"/>
                <a:gd name="connsiteY0" fmla="*/ 1049 h 152056"/>
                <a:gd name="connsiteX1" fmla="*/ 8714 w 120623"/>
                <a:gd name="connsiteY1" fmla="*/ 74478 h 152056"/>
                <a:gd name="connsiteX2" fmla="*/ 1180 w 120623"/>
                <a:gd name="connsiteY2" fmla="*/ 129203 h 152056"/>
                <a:gd name="connsiteX3" fmla="*/ 32180 w 120623"/>
                <a:gd name="connsiteY3" fmla="*/ 138295 h 152056"/>
                <a:gd name="connsiteX4" fmla="*/ 114787 w 120623"/>
                <a:gd name="connsiteY4" fmla="*/ 151803 h 152056"/>
                <a:gd name="connsiteX5" fmla="*/ 119723 w 120623"/>
                <a:gd name="connsiteY5" fmla="*/ 149898 h 152056"/>
                <a:gd name="connsiteX6" fmla="*/ 62746 w 120623"/>
                <a:gd name="connsiteY6" fmla="*/ 136650 h 152056"/>
                <a:gd name="connsiteX7" fmla="*/ 7328 w 120623"/>
                <a:gd name="connsiteY7" fmla="*/ 123748 h 152056"/>
                <a:gd name="connsiteX8" fmla="*/ 15641 w 120623"/>
                <a:gd name="connsiteY8" fmla="*/ 74478 h 152056"/>
                <a:gd name="connsiteX9" fmla="*/ 36163 w 120623"/>
                <a:gd name="connsiteY9" fmla="*/ 1828 h 152056"/>
                <a:gd name="connsiteX10" fmla="*/ 29495 w 120623"/>
                <a:gd name="connsiteY10" fmla="*/ 1049 h 152056"/>
                <a:gd name="connsiteX11" fmla="*/ 29495 w 120623"/>
                <a:gd name="connsiteY11" fmla="*/ 1049 h 15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623" h="152056">
                  <a:moveTo>
                    <a:pt x="29495" y="1049"/>
                  </a:moveTo>
                  <a:cubicBezTo>
                    <a:pt x="19451" y="24775"/>
                    <a:pt x="13390" y="49193"/>
                    <a:pt x="8714" y="74478"/>
                  </a:cubicBezTo>
                  <a:cubicBezTo>
                    <a:pt x="5596" y="91190"/>
                    <a:pt x="-3149" y="112145"/>
                    <a:pt x="1180" y="129203"/>
                  </a:cubicBezTo>
                  <a:cubicBezTo>
                    <a:pt x="3605" y="138555"/>
                    <a:pt x="25686" y="137949"/>
                    <a:pt x="32180" y="138295"/>
                  </a:cubicBezTo>
                  <a:cubicBezTo>
                    <a:pt x="58763" y="139594"/>
                    <a:pt x="90369" y="140027"/>
                    <a:pt x="114787" y="151803"/>
                  </a:cubicBezTo>
                  <a:cubicBezTo>
                    <a:pt x="116346" y="152583"/>
                    <a:pt x="123014" y="151457"/>
                    <a:pt x="119723" y="149898"/>
                  </a:cubicBezTo>
                  <a:cubicBezTo>
                    <a:pt x="101799" y="141239"/>
                    <a:pt x="81796" y="141326"/>
                    <a:pt x="62746" y="136650"/>
                  </a:cubicBezTo>
                  <a:cubicBezTo>
                    <a:pt x="49844" y="133533"/>
                    <a:pt x="8800" y="142019"/>
                    <a:pt x="7328" y="123748"/>
                  </a:cubicBezTo>
                  <a:cubicBezTo>
                    <a:pt x="6029" y="107728"/>
                    <a:pt x="12524" y="89977"/>
                    <a:pt x="15641" y="74478"/>
                  </a:cubicBezTo>
                  <a:cubicBezTo>
                    <a:pt x="20750" y="49540"/>
                    <a:pt x="26205" y="25467"/>
                    <a:pt x="36163" y="1828"/>
                  </a:cubicBezTo>
                  <a:cubicBezTo>
                    <a:pt x="37029" y="-164"/>
                    <a:pt x="30275" y="-683"/>
                    <a:pt x="29495" y="1049"/>
                  </a:cubicBezTo>
                  <a:lnTo>
                    <a:pt x="29495" y="10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B8C4ADD-5453-56F6-3323-C022B56C6A45}"/>
                </a:ext>
              </a:extLst>
            </p:cNvPr>
            <p:cNvSpPr/>
            <p:nvPr/>
          </p:nvSpPr>
          <p:spPr>
            <a:xfrm>
              <a:off x="9816156" y="3498144"/>
              <a:ext cx="29393" cy="302996"/>
            </a:xfrm>
            <a:custGeom>
              <a:avLst/>
              <a:gdLst>
                <a:gd name="connsiteX0" fmla="*/ 106 w 13751"/>
                <a:gd name="connsiteY0" fmla="*/ 1277 h 141753"/>
                <a:gd name="connsiteX1" fmla="*/ 20 w 13751"/>
                <a:gd name="connsiteY1" fmla="*/ 139477 h 141753"/>
                <a:gd name="connsiteX2" fmla="*/ 6861 w 13751"/>
                <a:gd name="connsiteY2" fmla="*/ 140862 h 141753"/>
                <a:gd name="connsiteX3" fmla="*/ 6774 w 13751"/>
                <a:gd name="connsiteY3" fmla="*/ 1970 h 141753"/>
                <a:gd name="connsiteX4" fmla="*/ 106 w 13751"/>
                <a:gd name="connsiteY4" fmla="*/ 1277 h 141753"/>
                <a:gd name="connsiteX5" fmla="*/ 106 w 13751"/>
                <a:gd name="connsiteY5" fmla="*/ 1277 h 14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1" h="141753">
                  <a:moveTo>
                    <a:pt x="106" y="1277"/>
                  </a:moveTo>
                  <a:cubicBezTo>
                    <a:pt x="6514" y="47863"/>
                    <a:pt x="11710" y="93237"/>
                    <a:pt x="20" y="139477"/>
                  </a:cubicBezTo>
                  <a:cubicBezTo>
                    <a:pt x="-413" y="141295"/>
                    <a:pt x="6341" y="142767"/>
                    <a:pt x="6861" y="140862"/>
                  </a:cubicBezTo>
                  <a:cubicBezTo>
                    <a:pt x="18550" y="94449"/>
                    <a:pt x="13182" y="48643"/>
                    <a:pt x="6774" y="1970"/>
                  </a:cubicBezTo>
                  <a:cubicBezTo>
                    <a:pt x="6601" y="65"/>
                    <a:pt x="-153" y="-974"/>
                    <a:pt x="106" y="1277"/>
                  </a:cubicBezTo>
                  <a:lnTo>
                    <a:pt x="106" y="12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E626324-DAD7-25A8-5179-939B75B5226E}"/>
                </a:ext>
              </a:extLst>
            </p:cNvPr>
            <p:cNvSpPr/>
            <p:nvPr/>
          </p:nvSpPr>
          <p:spPr>
            <a:xfrm>
              <a:off x="9526545" y="3789708"/>
              <a:ext cx="147136" cy="560835"/>
            </a:xfrm>
            <a:custGeom>
              <a:avLst/>
              <a:gdLst>
                <a:gd name="connsiteX0" fmla="*/ 61909 w 68836"/>
                <a:gd name="connsiteY0" fmla="*/ 1080 h 262380"/>
                <a:gd name="connsiteX1" fmla="*/ 48054 w 68836"/>
                <a:gd name="connsiteY1" fmla="*/ 87238 h 262380"/>
                <a:gd name="connsiteX2" fmla="*/ 48660 w 68836"/>
                <a:gd name="connsiteY2" fmla="*/ 174521 h 262380"/>
                <a:gd name="connsiteX3" fmla="*/ 46063 w 68836"/>
                <a:gd name="connsiteY3" fmla="*/ 216691 h 262380"/>
                <a:gd name="connsiteX4" fmla="*/ 24069 w 68836"/>
                <a:gd name="connsiteY4" fmla="*/ 229680 h 262380"/>
                <a:gd name="connsiteX5" fmla="*/ 3546 w 68836"/>
                <a:gd name="connsiteY5" fmla="*/ 261199 h 262380"/>
                <a:gd name="connsiteX6" fmla="*/ 10301 w 68836"/>
                <a:gd name="connsiteY6" fmla="*/ 261285 h 262380"/>
                <a:gd name="connsiteX7" fmla="*/ 46929 w 68836"/>
                <a:gd name="connsiteY7" fmla="*/ 227948 h 262380"/>
                <a:gd name="connsiteX8" fmla="*/ 55588 w 68836"/>
                <a:gd name="connsiteY8" fmla="*/ 175387 h 262380"/>
                <a:gd name="connsiteX9" fmla="*/ 54981 w 68836"/>
                <a:gd name="connsiteY9" fmla="*/ 88103 h 262380"/>
                <a:gd name="connsiteX10" fmla="*/ 68836 w 68836"/>
                <a:gd name="connsiteY10" fmla="*/ 1946 h 262380"/>
                <a:gd name="connsiteX11" fmla="*/ 61909 w 68836"/>
                <a:gd name="connsiteY11" fmla="*/ 1080 h 262380"/>
                <a:gd name="connsiteX12" fmla="*/ 61909 w 68836"/>
                <a:gd name="connsiteY12" fmla="*/ 1080 h 26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836" h="262380">
                  <a:moveTo>
                    <a:pt x="61909" y="1080"/>
                  </a:moveTo>
                  <a:cubicBezTo>
                    <a:pt x="60783" y="30434"/>
                    <a:pt x="49267" y="57796"/>
                    <a:pt x="48054" y="87238"/>
                  </a:cubicBezTo>
                  <a:cubicBezTo>
                    <a:pt x="46842" y="116245"/>
                    <a:pt x="49180" y="145513"/>
                    <a:pt x="48660" y="174521"/>
                  </a:cubicBezTo>
                  <a:cubicBezTo>
                    <a:pt x="48401" y="188549"/>
                    <a:pt x="47881" y="202750"/>
                    <a:pt x="46063" y="216691"/>
                  </a:cubicBezTo>
                  <a:cubicBezTo>
                    <a:pt x="44764" y="227082"/>
                    <a:pt x="32035" y="227169"/>
                    <a:pt x="24069" y="229680"/>
                  </a:cubicBezTo>
                  <a:cubicBezTo>
                    <a:pt x="10214" y="234096"/>
                    <a:pt x="-7710" y="245872"/>
                    <a:pt x="3546" y="261199"/>
                  </a:cubicBezTo>
                  <a:cubicBezTo>
                    <a:pt x="4759" y="262930"/>
                    <a:pt x="11166" y="262584"/>
                    <a:pt x="10301" y="261285"/>
                  </a:cubicBezTo>
                  <a:cubicBezTo>
                    <a:pt x="-7537" y="237040"/>
                    <a:pt x="35758" y="234355"/>
                    <a:pt x="46929" y="227948"/>
                  </a:cubicBezTo>
                  <a:cubicBezTo>
                    <a:pt x="59917" y="220501"/>
                    <a:pt x="55241" y="187770"/>
                    <a:pt x="55588" y="175387"/>
                  </a:cubicBezTo>
                  <a:cubicBezTo>
                    <a:pt x="56367" y="146292"/>
                    <a:pt x="54635" y="117198"/>
                    <a:pt x="54981" y="88103"/>
                  </a:cubicBezTo>
                  <a:cubicBezTo>
                    <a:pt x="55328" y="58576"/>
                    <a:pt x="67710" y="31300"/>
                    <a:pt x="68836" y="1946"/>
                  </a:cubicBezTo>
                  <a:cubicBezTo>
                    <a:pt x="68923" y="-133"/>
                    <a:pt x="61995" y="-739"/>
                    <a:pt x="61909" y="1080"/>
                  </a:cubicBezTo>
                  <a:lnTo>
                    <a:pt x="61909" y="108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D376949-AF0E-78C2-7614-D79B38D1BF09}"/>
                </a:ext>
              </a:extLst>
            </p:cNvPr>
            <p:cNvSpPr/>
            <p:nvPr/>
          </p:nvSpPr>
          <p:spPr>
            <a:xfrm>
              <a:off x="9530267" y="4344302"/>
              <a:ext cx="106599" cy="66993"/>
            </a:xfrm>
            <a:custGeom>
              <a:avLst/>
              <a:gdLst>
                <a:gd name="connsiteX0" fmla="*/ 3277 w 49871"/>
                <a:gd name="connsiteY0" fmla="*/ 3210 h 31342"/>
                <a:gd name="connsiteX1" fmla="*/ 12716 w 49871"/>
                <a:gd name="connsiteY1" fmla="*/ 27975 h 31342"/>
                <a:gd name="connsiteX2" fmla="*/ 13235 w 49871"/>
                <a:gd name="connsiteY2" fmla="*/ 29014 h 31342"/>
                <a:gd name="connsiteX3" fmla="*/ 49777 w 49871"/>
                <a:gd name="connsiteY3" fmla="*/ 1305 h 31342"/>
                <a:gd name="connsiteX4" fmla="*/ 42936 w 49871"/>
                <a:gd name="connsiteY4" fmla="*/ 2431 h 31342"/>
                <a:gd name="connsiteX5" fmla="*/ 33844 w 49871"/>
                <a:gd name="connsiteY5" fmla="*/ 24338 h 31342"/>
                <a:gd name="connsiteX6" fmla="*/ 20855 w 49871"/>
                <a:gd name="connsiteY6" fmla="*/ 23040 h 31342"/>
                <a:gd name="connsiteX7" fmla="*/ 21894 w 49871"/>
                <a:gd name="connsiteY7" fmla="*/ 14207 h 31342"/>
                <a:gd name="connsiteX8" fmla="*/ 2845 w 49871"/>
                <a:gd name="connsiteY8" fmla="*/ 526 h 31342"/>
                <a:gd name="connsiteX9" fmla="*/ 3277 w 49871"/>
                <a:gd name="connsiteY9" fmla="*/ 3210 h 31342"/>
                <a:gd name="connsiteX10" fmla="*/ 3277 w 49871"/>
                <a:gd name="connsiteY10" fmla="*/ 3210 h 3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71" h="31342">
                  <a:moveTo>
                    <a:pt x="3277" y="3210"/>
                  </a:moveTo>
                  <a:cubicBezTo>
                    <a:pt x="17911" y="266"/>
                    <a:pt x="15746" y="19749"/>
                    <a:pt x="12716" y="27975"/>
                  </a:cubicBezTo>
                  <a:cubicBezTo>
                    <a:pt x="12543" y="28495"/>
                    <a:pt x="12802" y="28755"/>
                    <a:pt x="13235" y="29014"/>
                  </a:cubicBezTo>
                  <a:cubicBezTo>
                    <a:pt x="31246" y="37847"/>
                    <a:pt x="51422" y="20009"/>
                    <a:pt x="49777" y="1305"/>
                  </a:cubicBezTo>
                  <a:cubicBezTo>
                    <a:pt x="49604" y="-513"/>
                    <a:pt x="42763" y="353"/>
                    <a:pt x="42936" y="2431"/>
                  </a:cubicBezTo>
                  <a:cubicBezTo>
                    <a:pt x="43715" y="11004"/>
                    <a:pt x="39905" y="18450"/>
                    <a:pt x="33844" y="24338"/>
                  </a:cubicBezTo>
                  <a:cubicBezTo>
                    <a:pt x="29255" y="28668"/>
                    <a:pt x="18691" y="31439"/>
                    <a:pt x="20855" y="23040"/>
                  </a:cubicBezTo>
                  <a:cubicBezTo>
                    <a:pt x="21635" y="20182"/>
                    <a:pt x="21808" y="17152"/>
                    <a:pt x="21894" y="14207"/>
                  </a:cubicBezTo>
                  <a:cubicBezTo>
                    <a:pt x="21981" y="2431"/>
                    <a:pt x="13235" y="-1552"/>
                    <a:pt x="2845" y="526"/>
                  </a:cubicBezTo>
                  <a:cubicBezTo>
                    <a:pt x="-1225" y="1305"/>
                    <a:pt x="-792" y="3990"/>
                    <a:pt x="3277" y="3210"/>
                  </a:cubicBezTo>
                  <a:lnTo>
                    <a:pt x="3277" y="321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43CF1C5-20BB-1236-7459-452433C7C0E7}"/>
                </a:ext>
              </a:extLst>
            </p:cNvPr>
            <p:cNvSpPr/>
            <p:nvPr/>
          </p:nvSpPr>
          <p:spPr>
            <a:xfrm>
              <a:off x="9617859" y="4354048"/>
              <a:ext cx="64999" cy="43943"/>
            </a:xfrm>
            <a:custGeom>
              <a:avLst/>
              <a:gdLst>
                <a:gd name="connsiteX0" fmla="*/ 4554 w 30409"/>
                <a:gd name="connsiteY0" fmla="*/ 20558 h 20558"/>
                <a:gd name="connsiteX1" fmla="*/ 30358 w 30409"/>
                <a:gd name="connsiteY1" fmla="*/ 2548 h 20558"/>
                <a:gd name="connsiteX2" fmla="*/ 23604 w 30409"/>
                <a:gd name="connsiteY2" fmla="*/ 816 h 20558"/>
                <a:gd name="connsiteX3" fmla="*/ 1783 w 30409"/>
                <a:gd name="connsiteY3" fmla="*/ 17441 h 20558"/>
                <a:gd name="connsiteX4" fmla="*/ 4554 w 30409"/>
                <a:gd name="connsiteY4" fmla="*/ 20558 h 20558"/>
                <a:gd name="connsiteX5" fmla="*/ 4554 w 30409"/>
                <a:gd name="connsiteY5" fmla="*/ 20558 h 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09" h="20558">
                  <a:moveTo>
                    <a:pt x="4554" y="20558"/>
                  </a:moveTo>
                  <a:cubicBezTo>
                    <a:pt x="17283" y="20299"/>
                    <a:pt x="25509" y="14151"/>
                    <a:pt x="30358" y="2548"/>
                  </a:cubicBezTo>
                  <a:cubicBezTo>
                    <a:pt x="31051" y="902"/>
                    <a:pt x="24470" y="-1176"/>
                    <a:pt x="23604" y="816"/>
                  </a:cubicBezTo>
                  <a:cubicBezTo>
                    <a:pt x="19535" y="10687"/>
                    <a:pt x="12867" y="17181"/>
                    <a:pt x="1783" y="17441"/>
                  </a:cubicBezTo>
                  <a:cubicBezTo>
                    <a:pt x="-2719" y="17441"/>
                    <a:pt x="2476" y="20558"/>
                    <a:pt x="4554" y="20558"/>
                  </a:cubicBezTo>
                  <a:lnTo>
                    <a:pt x="4554" y="2055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A6FD52C-7615-8D00-61BF-C58D85F0C449}"/>
                </a:ext>
              </a:extLst>
            </p:cNvPr>
            <p:cNvSpPr/>
            <p:nvPr/>
          </p:nvSpPr>
          <p:spPr>
            <a:xfrm>
              <a:off x="9654553" y="4359050"/>
              <a:ext cx="81013" cy="39948"/>
            </a:xfrm>
            <a:custGeom>
              <a:avLst/>
              <a:gdLst>
                <a:gd name="connsiteX0" fmla="*/ 1502 w 37901"/>
                <a:gd name="connsiteY0" fmla="*/ 15534 h 18689"/>
                <a:gd name="connsiteX1" fmla="*/ 37005 w 37901"/>
                <a:gd name="connsiteY1" fmla="*/ 1333 h 18689"/>
                <a:gd name="connsiteX2" fmla="*/ 30250 w 37901"/>
                <a:gd name="connsiteY2" fmla="*/ 1593 h 18689"/>
                <a:gd name="connsiteX3" fmla="*/ 5139 w 37901"/>
                <a:gd name="connsiteY3" fmla="*/ 13369 h 18689"/>
                <a:gd name="connsiteX4" fmla="*/ 1502 w 37901"/>
                <a:gd name="connsiteY4" fmla="*/ 15534 h 18689"/>
                <a:gd name="connsiteX5" fmla="*/ 1502 w 37901"/>
                <a:gd name="connsiteY5" fmla="*/ 15534 h 1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1" h="18689">
                  <a:moveTo>
                    <a:pt x="1502" y="15534"/>
                  </a:moveTo>
                  <a:cubicBezTo>
                    <a:pt x="13798" y="20210"/>
                    <a:pt x="43412" y="22548"/>
                    <a:pt x="37005" y="1333"/>
                  </a:cubicBezTo>
                  <a:cubicBezTo>
                    <a:pt x="36485" y="-485"/>
                    <a:pt x="29644" y="-485"/>
                    <a:pt x="30250" y="1593"/>
                  </a:cubicBezTo>
                  <a:cubicBezTo>
                    <a:pt x="35273" y="18132"/>
                    <a:pt x="15530" y="17352"/>
                    <a:pt x="5139" y="13369"/>
                  </a:cubicBezTo>
                  <a:cubicBezTo>
                    <a:pt x="3147" y="12590"/>
                    <a:pt x="-2741" y="13889"/>
                    <a:pt x="1502" y="15534"/>
                  </a:cubicBezTo>
                  <a:lnTo>
                    <a:pt x="1502" y="1553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FA697D3-DF31-FEFB-8FD6-455B0BCFCE32}"/>
                </a:ext>
              </a:extLst>
            </p:cNvPr>
            <p:cNvSpPr/>
            <p:nvPr/>
          </p:nvSpPr>
          <p:spPr>
            <a:xfrm>
              <a:off x="9693047" y="3789839"/>
              <a:ext cx="63928" cy="565616"/>
            </a:xfrm>
            <a:custGeom>
              <a:avLst/>
              <a:gdLst>
                <a:gd name="connsiteX0" fmla="*/ 22978 w 29908"/>
                <a:gd name="connsiteY0" fmla="*/ 1624 h 264617"/>
                <a:gd name="connsiteX1" fmla="*/ 5487 w 29908"/>
                <a:gd name="connsiteY1" fmla="*/ 173248 h 264617"/>
                <a:gd name="connsiteX2" fmla="*/ 21853 w 29908"/>
                <a:gd name="connsiteY2" fmla="*/ 264514 h 264617"/>
                <a:gd name="connsiteX3" fmla="*/ 26702 w 29908"/>
                <a:gd name="connsiteY3" fmla="*/ 262349 h 264617"/>
                <a:gd name="connsiteX4" fmla="*/ 13800 w 29908"/>
                <a:gd name="connsiteY4" fmla="*/ 163982 h 264617"/>
                <a:gd name="connsiteX5" fmla="*/ 29906 w 29908"/>
                <a:gd name="connsiteY5" fmla="*/ 1365 h 264617"/>
                <a:gd name="connsiteX6" fmla="*/ 22978 w 29908"/>
                <a:gd name="connsiteY6" fmla="*/ 1624 h 264617"/>
                <a:gd name="connsiteX7" fmla="*/ 22978 w 29908"/>
                <a:gd name="connsiteY7" fmla="*/ 1624 h 2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08" h="264617">
                  <a:moveTo>
                    <a:pt x="22978" y="1624"/>
                  </a:moveTo>
                  <a:cubicBezTo>
                    <a:pt x="17350" y="58688"/>
                    <a:pt x="13800" y="116530"/>
                    <a:pt x="5487" y="173248"/>
                  </a:cubicBezTo>
                  <a:cubicBezTo>
                    <a:pt x="1937" y="197493"/>
                    <a:pt x="-10965" y="254123"/>
                    <a:pt x="21853" y="264514"/>
                  </a:cubicBezTo>
                  <a:cubicBezTo>
                    <a:pt x="23498" y="265034"/>
                    <a:pt x="30079" y="263475"/>
                    <a:pt x="26702" y="262349"/>
                  </a:cubicBezTo>
                  <a:cubicBezTo>
                    <a:pt x="-5770" y="252132"/>
                    <a:pt x="10336" y="187535"/>
                    <a:pt x="13800" y="163982"/>
                  </a:cubicBezTo>
                  <a:cubicBezTo>
                    <a:pt x="21680" y="110383"/>
                    <a:pt x="24624" y="55311"/>
                    <a:pt x="29906" y="1365"/>
                  </a:cubicBezTo>
                  <a:cubicBezTo>
                    <a:pt x="30079" y="-454"/>
                    <a:pt x="23151" y="-540"/>
                    <a:pt x="22978" y="1624"/>
                  </a:cubicBezTo>
                  <a:lnTo>
                    <a:pt x="22978" y="16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FF10FD3-5629-9378-CBCE-282B98460529}"/>
                </a:ext>
              </a:extLst>
            </p:cNvPr>
            <p:cNvSpPr/>
            <p:nvPr/>
          </p:nvSpPr>
          <p:spPr>
            <a:xfrm>
              <a:off x="9442347" y="4354773"/>
              <a:ext cx="124891" cy="486388"/>
            </a:xfrm>
            <a:custGeom>
              <a:avLst/>
              <a:gdLst>
                <a:gd name="connsiteX0" fmla="*/ 38608 w 58429"/>
                <a:gd name="connsiteY0" fmla="*/ 1342 h 227551"/>
                <a:gd name="connsiteX1" fmla="*/ 854 w 58429"/>
                <a:gd name="connsiteY1" fmla="*/ 109927 h 227551"/>
                <a:gd name="connsiteX2" fmla="*/ 1807 w 58429"/>
                <a:gd name="connsiteY2" fmla="*/ 219984 h 227551"/>
                <a:gd name="connsiteX3" fmla="*/ 1894 w 58429"/>
                <a:gd name="connsiteY3" fmla="*/ 220677 h 227551"/>
                <a:gd name="connsiteX4" fmla="*/ 32980 w 58429"/>
                <a:gd name="connsiteY4" fmla="*/ 191149 h 227551"/>
                <a:gd name="connsiteX5" fmla="*/ 58351 w 58429"/>
                <a:gd name="connsiteY5" fmla="*/ 11993 h 227551"/>
                <a:gd name="connsiteX6" fmla="*/ 51597 w 58429"/>
                <a:gd name="connsiteY6" fmla="*/ 12166 h 227551"/>
                <a:gd name="connsiteX7" fmla="*/ 25619 w 58429"/>
                <a:gd name="connsiteY7" fmla="*/ 123176 h 227551"/>
                <a:gd name="connsiteX8" fmla="*/ 25273 w 58429"/>
                <a:gd name="connsiteY8" fmla="*/ 211065 h 227551"/>
                <a:gd name="connsiteX9" fmla="*/ 15142 w 58429"/>
                <a:gd name="connsiteY9" fmla="*/ 223794 h 227551"/>
                <a:gd name="connsiteX10" fmla="*/ 12544 w 58429"/>
                <a:gd name="connsiteY10" fmla="*/ 198509 h 227551"/>
                <a:gd name="connsiteX11" fmla="*/ 6743 w 58429"/>
                <a:gd name="connsiteY11" fmla="*/ 141446 h 227551"/>
                <a:gd name="connsiteX12" fmla="*/ 45276 w 58429"/>
                <a:gd name="connsiteY12" fmla="*/ 1255 h 227551"/>
                <a:gd name="connsiteX13" fmla="*/ 38608 w 58429"/>
                <a:gd name="connsiteY13" fmla="*/ 1342 h 227551"/>
                <a:gd name="connsiteX14" fmla="*/ 38608 w 58429"/>
                <a:gd name="connsiteY14" fmla="*/ 1342 h 2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429" h="227551">
                  <a:moveTo>
                    <a:pt x="38608" y="1342"/>
                  </a:moveTo>
                  <a:cubicBezTo>
                    <a:pt x="19991" y="35546"/>
                    <a:pt x="6136" y="71221"/>
                    <a:pt x="854" y="109927"/>
                  </a:cubicBezTo>
                  <a:cubicBezTo>
                    <a:pt x="-4081" y="145776"/>
                    <a:pt x="14536" y="185694"/>
                    <a:pt x="1807" y="219984"/>
                  </a:cubicBezTo>
                  <a:cubicBezTo>
                    <a:pt x="1634" y="220244"/>
                    <a:pt x="1720" y="220504"/>
                    <a:pt x="1894" y="220677"/>
                  </a:cubicBezTo>
                  <a:cubicBezTo>
                    <a:pt x="27351" y="240593"/>
                    <a:pt x="33153" y="213057"/>
                    <a:pt x="32980" y="191149"/>
                  </a:cubicBezTo>
                  <a:cubicBezTo>
                    <a:pt x="32547" y="130709"/>
                    <a:pt x="27524" y="66632"/>
                    <a:pt x="58351" y="11993"/>
                  </a:cubicBezTo>
                  <a:cubicBezTo>
                    <a:pt x="59217" y="10434"/>
                    <a:pt x="52636" y="10348"/>
                    <a:pt x="51597" y="12166"/>
                  </a:cubicBezTo>
                  <a:cubicBezTo>
                    <a:pt x="32547" y="45850"/>
                    <a:pt x="26745" y="84989"/>
                    <a:pt x="25619" y="123176"/>
                  </a:cubicBezTo>
                  <a:cubicBezTo>
                    <a:pt x="24754" y="152184"/>
                    <a:pt x="28477" y="182144"/>
                    <a:pt x="25273" y="211065"/>
                  </a:cubicBezTo>
                  <a:cubicBezTo>
                    <a:pt x="24754" y="215308"/>
                    <a:pt x="23195" y="227171"/>
                    <a:pt x="15142" y="223794"/>
                  </a:cubicBezTo>
                  <a:cubicBezTo>
                    <a:pt x="7262" y="220504"/>
                    <a:pt x="12198" y="204484"/>
                    <a:pt x="12544" y="198509"/>
                  </a:cubicBezTo>
                  <a:cubicBezTo>
                    <a:pt x="13497" y="179546"/>
                    <a:pt x="8648" y="160236"/>
                    <a:pt x="6743" y="141446"/>
                  </a:cubicBezTo>
                  <a:cubicBezTo>
                    <a:pt x="1894" y="92955"/>
                    <a:pt x="22675" y="42906"/>
                    <a:pt x="45276" y="1255"/>
                  </a:cubicBezTo>
                  <a:cubicBezTo>
                    <a:pt x="46228" y="-390"/>
                    <a:pt x="39647" y="-476"/>
                    <a:pt x="38608" y="1342"/>
                  </a:cubicBezTo>
                  <a:lnTo>
                    <a:pt x="38608" y="1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EB0EE23-D639-55E9-D63D-570F255AB59F}"/>
                </a:ext>
              </a:extLst>
            </p:cNvPr>
            <p:cNvSpPr/>
            <p:nvPr/>
          </p:nvSpPr>
          <p:spPr>
            <a:xfrm>
              <a:off x="9751617" y="4350629"/>
              <a:ext cx="134914" cy="287719"/>
            </a:xfrm>
            <a:custGeom>
              <a:avLst/>
              <a:gdLst>
                <a:gd name="connsiteX0" fmla="*/ 860 w 63118"/>
                <a:gd name="connsiteY0" fmla="*/ 1809 h 134606"/>
                <a:gd name="connsiteX1" fmla="*/ 56192 w 63118"/>
                <a:gd name="connsiteY1" fmla="*/ 132821 h 134606"/>
                <a:gd name="connsiteX2" fmla="*/ 63119 w 63118"/>
                <a:gd name="connsiteY2" fmla="*/ 133427 h 134606"/>
                <a:gd name="connsiteX3" fmla="*/ 5882 w 63118"/>
                <a:gd name="connsiteY3" fmla="*/ 337 h 134606"/>
                <a:gd name="connsiteX4" fmla="*/ 860 w 63118"/>
                <a:gd name="connsiteY4" fmla="*/ 1809 h 134606"/>
                <a:gd name="connsiteX5" fmla="*/ 860 w 63118"/>
                <a:gd name="connsiteY5" fmla="*/ 1809 h 13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18" h="134606">
                  <a:moveTo>
                    <a:pt x="860" y="1809"/>
                  </a:moveTo>
                  <a:cubicBezTo>
                    <a:pt x="40692" y="21898"/>
                    <a:pt x="55412" y="92556"/>
                    <a:pt x="56192" y="132821"/>
                  </a:cubicBezTo>
                  <a:cubicBezTo>
                    <a:pt x="56192" y="134899"/>
                    <a:pt x="63119" y="135245"/>
                    <a:pt x="63119" y="133427"/>
                  </a:cubicBezTo>
                  <a:cubicBezTo>
                    <a:pt x="62339" y="91344"/>
                    <a:pt x="47099" y="21119"/>
                    <a:pt x="5882" y="337"/>
                  </a:cubicBezTo>
                  <a:cubicBezTo>
                    <a:pt x="4323" y="-442"/>
                    <a:pt x="-2344" y="164"/>
                    <a:pt x="860" y="1809"/>
                  </a:cubicBezTo>
                  <a:lnTo>
                    <a:pt x="860" y="18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9328E9F-9247-1088-1FC7-8DE72EDAC932}"/>
                </a:ext>
              </a:extLst>
            </p:cNvPr>
            <p:cNvSpPr/>
            <p:nvPr/>
          </p:nvSpPr>
          <p:spPr>
            <a:xfrm>
              <a:off x="9728816" y="4313237"/>
              <a:ext cx="180849" cy="357728"/>
            </a:xfrm>
            <a:custGeom>
              <a:avLst/>
              <a:gdLst>
                <a:gd name="connsiteX0" fmla="*/ 2175 w 84608"/>
                <a:gd name="connsiteY0" fmla="*/ 2504 h 167359"/>
                <a:gd name="connsiteX1" fmla="*/ 77682 w 84608"/>
                <a:gd name="connsiteY1" fmla="*/ 165468 h 167359"/>
                <a:gd name="connsiteX2" fmla="*/ 84609 w 84608"/>
                <a:gd name="connsiteY2" fmla="*/ 166248 h 167359"/>
                <a:gd name="connsiteX3" fmla="*/ 4253 w 84608"/>
                <a:gd name="connsiteY3" fmla="*/ 166 h 167359"/>
                <a:gd name="connsiteX4" fmla="*/ 2175 w 84608"/>
                <a:gd name="connsiteY4" fmla="*/ 2504 h 167359"/>
                <a:gd name="connsiteX5" fmla="*/ 2175 w 84608"/>
                <a:gd name="connsiteY5" fmla="*/ 2504 h 16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08" h="167359">
                  <a:moveTo>
                    <a:pt x="2175" y="2504"/>
                  </a:moveTo>
                  <a:cubicBezTo>
                    <a:pt x="68157" y="15926"/>
                    <a:pt x="77422" y="111262"/>
                    <a:pt x="77682" y="165468"/>
                  </a:cubicBezTo>
                  <a:cubicBezTo>
                    <a:pt x="77682" y="167546"/>
                    <a:pt x="84609" y="168066"/>
                    <a:pt x="84609" y="166248"/>
                  </a:cubicBezTo>
                  <a:cubicBezTo>
                    <a:pt x="84263" y="108491"/>
                    <a:pt x="73699" y="14280"/>
                    <a:pt x="4253" y="166"/>
                  </a:cubicBezTo>
                  <a:cubicBezTo>
                    <a:pt x="1395" y="-613"/>
                    <a:pt x="-2501" y="1552"/>
                    <a:pt x="2175" y="2504"/>
                  </a:cubicBezTo>
                  <a:lnTo>
                    <a:pt x="2175" y="250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66A0E78-DE49-0324-278F-D35FED867939}"/>
                </a:ext>
              </a:extLst>
            </p:cNvPr>
            <p:cNvSpPr/>
            <p:nvPr/>
          </p:nvSpPr>
          <p:spPr>
            <a:xfrm>
              <a:off x="9552494" y="4644249"/>
              <a:ext cx="84038" cy="137419"/>
            </a:xfrm>
            <a:custGeom>
              <a:avLst/>
              <a:gdLst>
                <a:gd name="connsiteX0" fmla="*/ 38425 w 39316"/>
                <a:gd name="connsiteY0" fmla="*/ 5845 h 64290"/>
                <a:gd name="connsiteX1" fmla="*/ 1104 w 39316"/>
                <a:gd name="connsiteY1" fmla="*/ 11041 h 64290"/>
                <a:gd name="connsiteX2" fmla="*/ 7945 w 39316"/>
                <a:gd name="connsiteY2" fmla="*/ 32948 h 64290"/>
                <a:gd name="connsiteX3" fmla="*/ 13054 w 39316"/>
                <a:gd name="connsiteY3" fmla="*/ 62129 h 64290"/>
                <a:gd name="connsiteX4" fmla="*/ 19635 w 39316"/>
                <a:gd name="connsiteY4" fmla="*/ 63515 h 64290"/>
                <a:gd name="connsiteX5" fmla="*/ 15305 w 39316"/>
                <a:gd name="connsiteY5" fmla="*/ 33554 h 64290"/>
                <a:gd name="connsiteX6" fmla="*/ 7252 w 39316"/>
                <a:gd name="connsiteY6" fmla="*/ 14504 h 64290"/>
                <a:gd name="connsiteX7" fmla="*/ 33316 w 39316"/>
                <a:gd name="connsiteY7" fmla="*/ 7317 h 64290"/>
                <a:gd name="connsiteX8" fmla="*/ 38425 w 39316"/>
                <a:gd name="connsiteY8" fmla="*/ 5845 h 64290"/>
                <a:gd name="connsiteX9" fmla="*/ 38425 w 39316"/>
                <a:gd name="connsiteY9" fmla="*/ 5845 h 6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6" h="64290">
                  <a:moveTo>
                    <a:pt x="38425" y="5845"/>
                  </a:moveTo>
                  <a:cubicBezTo>
                    <a:pt x="25956" y="-130"/>
                    <a:pt x="7425" y="-5498"/>
                    <a:pt x="1104" y="11041"/>
                  </a:cubicBezTo>
                  <a:cubicBezTo>
                    <a:pt x="-2186" y="19700"/>
                    <a:pt x="2403" y="26713"/>
                    <a:pt x="7945" y="32948"/>
                  </a:cubicBezTo>
                  <a:cubicBezTo>
                    <a:pt x="16518" y="42646"/>
                    <a:pt x="20241" y="49920"/>
                    <a:pt x="13054" y="62129"/>
                  </a:cubicBezTo>
                  <a:cubicBezTo>
                    <a:pt x="12015" y="63947"/>
                    <a:pt x="18682" y="65160"/>
                    <a:pt x="19635" y="63515"/>
                  </a:cubicBezTo>
                  <a:cubicBezTo>
                    <a:pt x="26562" y="51565"/>
                    <a:pt x="24224" y="43339"/>
                    <a:pt x="15305" y="33554"/>
                  </a:cubicBezTo>
                  <a:cubicBezTo>
                    <a:pt x="10023" y="27752"/>
                    <a:pt x="6040" y="22644"/>
                    <a:pt x="7252" y="14504"/>
                  </a:cubicBezTo>
                  <a:cubicBezTo>
                    <a:pt x="9417" y="-130"/>
                    <a:pt x="23272" y="2468"/>
                    <a:pt x="33316" y="7317"/>
                  </a:cubicBezTo>
                  <a:cubicBezTo>
                    <a:pt x="34961" y="8096"/>
                    <a:pt x="41715" y="7404"/>
                    <a:pt x="38425" y="5845"/>
                  </a:cubicBezTo>
                  <a:lnTo>
                    <a:pt x="38425" y="58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3333AFD-1945-CC90-F460-754CDBF0C76E}"/>
                </a:ext>
              </a:extLst>
            </p:cNvPr>
            <p:cNvSpPr/>
            <p:nvPr/>
          </p:nvSpPr>
          <p:spPr>
            <a:xfrm>
              <a:off x="9626379" y="4546985"/>
              <a:ext cx="156890" cy="160844"/>
            </a:xfrm>
            <a:custGeom>
              <a:avLst/>
              <a:gdLst>
                <a:gd name="connsiteX0" fmla="*/ 6890 w 73399"/>
                <a:gd name="connsiteY0" fmla="*/ 50657 h 75249"/>
                <a:gd name="connsiteX1" fmla="*/ 14164 w 73399"/>
                <a:gd name="connsiteY1" fmla="*/ 14116 h 75249"/>
                <a:gd name="connsiteX2" fmla="*/ 26633 w 73399"/>
                <a:gd name="connsiteY2" fmla="*/ 6149 h 75249"/>
                <a:gd name="connsiteX3" fmla="*/ 35725 w 73399"/>
                <a:gd name="connsiteY3" fmla="*/ 30654 h 75249"/>
                <a:gd name="connsiteX4" fmla="*/ 58931 w 73399"/>
                <a:gd name="connsiteY4" fmla="*/ 43383 h 75249"/>
                <a:gd name="connsiteX5" fmla="*/ 64473 w 73399"/>
                <a:gd name="connsiteY5" fmla="*/ 56892 h 75249"/>
                <a:gd name="connsiteX6" fmla="*/ 56420 w 73399"/>
                <a:gd name="connsiteY6" fmla="*/ 72824 h 75249"/>
                <a:gd name="connsiteX7" fmla="*/ 63174 w 73399"/>
                <a:gd name="connsiteY7" fmla="*/ 74383 h 75249"/>
                <a:gd name="connsiteX8" fmla="*/ 68456 w 73399"/>
                <a:gd name="connsiteY8" fmla="*/ 44769 h 75249"/>
                <a:gd name="connsiteX9" fmla="*/ 45942 w 73399"/>
                <a:gd name="connsiteY9" fmla="*/ 35677 h 75249"/>
                <a:gd name="connsiteX10" fmla="*/ 41180 w 73399"/>
                <a:gd name="connsiteY10" fmla="*/ 27797 h 75249"/>
                <a:gd name="connsiteX11" fmla="*/ 35552 w 73399"/>
                <a:gd name="connsiteY11" fmla="*/ 10652 h 75249"/>
                <a:gd name="connsiteX12" fmla="*/ 13990 w 73399"/>
                <a:gd name="connsiteY12" fmla="*/ 2772 h 75249"/>
                <a:gd name="connsiteX13" fmla="*/ 136 w 73399"/>
                <a:gd name="connsiteY13" fmla="*/ 49012 h 75249"/>
                <a:gd name="connsiteX14" fmla="*/ 6890 w 73399"/>
                <a:gd name="connsiteY14" fmla="*/ 50657 h 75249"/>
                <a:gd name="connsiteX15" fmla="*/ 6890 w 73399"/>
                <a:gd name="connsiteY15" fmla="*/ 50657 h 7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99" h="75249">
                  <a:moveTo>
                    <a:pt x="6890" y="50657"/>
                  </a:moveTo>
                  <a:cubicBezTo>
                    <a:pt x="6111" y="38188"/>
                    <a:pt x="9055" y="25459"/>
                    <a:pt x="14164" y="14116"/>
                  </a:cubicBezTo>
                  <a:cubicBezTo>
                    <a:pt x="16069" y="9872"/>
                    <a:pt x="21351" y="-259"/>
                    <a:pt x="26633" y="6149"/>
                  </a:cubicBezTo>
                  <a:cubicBezTo>
                    <a:pt x="32348" y="13076"/>
                    <a:pt x="32867" y="22515"/>
                    <a:pt x="35725" y="30654"/>
                  </a:cubicBezTo>
                  <a:cubicBezTo>
                    <a:pt x="38842" y="39313"/>
                    <a:pt x="51831" y="40266"/>
                    <a:pt x="58931" y="43383"/>
                  </a:cubicBezTo>
                  <a:cubicBezTo>
                    <a:pt x="66724" y="46760"/>
                    <a:pt x="69235" y="50051"/>
                    <a:pt x="64473" y="56892"/>
                  </a:cubicBezTo>
                  <a:cubicBezTo>
                    <a:pt x="60923" y="61914"/>
                    <a:pt x="58065" y="66849"/>
                    <a:pt x="56420" y="72824"/>
                  </a:cubicBezTo>
                  <a:cubicBezTo>
                    <a:pt x="55900" y="74729"/>
                    <a:pt x="62654" y="76288"/>
                    <a:pt x="63174" y="74383"/>
                  </a:cubicBezTo>
                  <a:cubicBezTo>
                    <a:pt x="66032" y="63819"/>
                    <a:pt x="81012" y="53168"/>
                    <a:pt x="68456" y="44769"/>
                  </a:cubicBezTo>
                  <a:cubicBezTo>
                    <a:pt x="61615" y="40179"/>
                    <a:pt x="53476" y="38794"/>
                    <a:pt x="45942" y="35677"/>
                  </a:cubicBezTo>
                  <a:cubicBezTo>
                    <a:pt x="42912" y="34378"/>
                    <a:pt x="42046" y="30654"/>
                    <a:pt x="41180" y="27797"/>
                  </a:cubicBezTo>
                  <a:cubicBezTo>
                    <a:pt x="39448" y="21909"/>
                    <a:pt x="38149" y="16280"/>
                    <a:pt x="35552" y="10652"/>
                  </a:cubicBezTo>
                  <a:cubicBezTo>
                    <a:pt x="31568" y="2339"/>
                    <a:pt x="22217" y="-3809"/>
                    <a:pt x="13990" y="2772"/>
                  </a:cubicBezTo>
                  <a:cubicBezTo>
                    <a:pt x="2387" y="12037"/>
                    <a:pt x="-730" y="35417"/>
                    <a:pt x="136" y="49012"/>
                  </a:cubicBezTo>
                  <a:cubicBezTo>
                    <a:pt x="309" y="51436"/>
                    <a:pt x="6977" y="52216"/>
                    <a:pt x="6890" y="50657"/>
                  </a:cubicBezTo>
                  <a:lnTo>
                    <a:pt x="6890" y="506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300106A-5C42-85C5-AE8B-7D1E0202046D}"/>
                </a:ext>
              </a:extLst>
            </p:cNvPr>
            <p:cNvSpPr/>
            <p:nvPr/>
          </p:nvSpPr>
          <p:spPr>
            <a:xfrm>
              <a:off x="9661613" y="4662463"/>
              <a:ext cx="189185" cy="133527"/>
            </a:xfrm>
            <a:custGeom>
              <a:avLst/>
              <a:gdLst>
                <a:gd name="connsiteX0" fmla="*/ 20713 w 88508"/>
                <a:gd name="connsiteY0" fmla="*/ 60276 h 62469"/>
                <a:gd name="connsiteX1" fmla="*/ 11361 w 88508"/>
                <a:gd name="connsiteY1" fmla="*/ 41139 h 62469"/>
                <a:gd name="connsiteX2" fmla="*/ 17422 w 88508"/>
                <a:gd name="connsiteY2" fmla="*/ 25207 h 62469"/>
                <a:gd name="connsiteX3" fmla="*/ 43573 w 88508"/>
                <a:gd name="connsiteY3" fmla="*/ 31441 h 62469"/>
                <a:gd name="connsiteX4" fmla="*/ 55003 w 88508"/>
                <a:gd name="connsiteY4" fmla="*/ 19924 h 62469"/>
                <a:gd name="connsiteX5" fmla="*/ 72061 w 88508"/>
                <a:gd name="connsiteY5" fmla="*/ 4858 h 62469"/>
                <a:gd name="connsiteX6" fmla="*/ 80634 w 88508"/>
                <a:gd name="connsiteY6" fmla="*/ 15681 h 62469"/>
                <a:gd name="connsiteX7" fmla="*/ 74572 w 88508"/>
                <a:gd name="connsiteY7" fmla="*/ 26765 h 62469"/>
                <a:gd name="connsiteX8" fmla="*/ 74659 w 88508"/>
                <a:gd name="connsiteY8" fmla="*/ 44516 h 62469"/>
                <a:gd name="connsiteX9" fmla="*/ 81153 w 88508"/>
                <a:gd name="connsiteY9" fmla="*/ 42698 h 62469"/>
                <a:gd name="connsiteX10" fmla="*/ 88167 w 88508"/>
                <a:gd name="connsiteY10" fmla="*/ 12478 h 62469"/>
                <a:gd name="connsiteX11" fmla="*/ 81413 w 88508"/>
                <a:gd name="connsiteY11" fmla="*/ 355 h 62469"/>
                <a:gd name="connsiteX12" fmla="*/ 48855 w 88508"/>
                <a:gd name="connsiteY12" fmla="*/ 19665 h 62469"/>
                <a:gd name="connsiteX13" fmla="*/ 37598 w 88508"/>
                <a:gd name="connsiteY13" fmla="*/ 29103 h 62469"/>
                <a:gd name="connsiteX14" fmla="*/ 20453 w 88508"/>
                <a:gd name="connsiteY14" fmla="*/ 21137 h 62469"/>
                <a:gd name="connsiteX15" fmla="*/ 5992 w 88508"/>
                <a:gd name="connsiteY15" fmla="*/ 19318 h 62469"/>
                <a:gd name="connsiteX16" fmla="*/ 13785 w 88508"/>
                <a:gd name="connsiteY16" fmla="*/ 61575 h 62469"/>
                <a:gd name="connsiteX17" fmla="*/ 20713 w 88508"/>
                <a:gd name="connsiteY17" fmla="*/ 60276 h 62469"/>
                <a:gd name="connsiteX18" fmla="*/ 20713 w 88508"/>
                <a:gd name="connsiteY18" fmla="*/ 60276 h 6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8508" h="62469">
                  <a:moveTo>
                    <a:pt x="20713" y="60276"/>
                  </a:moveTo>
                  <a:cubicBezTo>
                    <a:pt x="18808" y="53435"/>
                    <a:pt x="14651" y="47374"/>
                    <a:pt x="11361" y="41139"/>
                  </a:cubicBezTo>
                  <a:cubicBezTo>
                    <a:pt x="7811" y="34472"/>
                    <a:pt x="2702" y="15075"/>
                    <a:pt x="17422" y="25207"/>
                  </a:cubicBezTo>
                  <a:cubicBezTo>
                    <a:pt x="24263" y="29883"/>
                    <a:pt x="35173" y="34991"/>
                    <a:pt x="43573" y="31441"/>
                  </a:cubicBezTo>
                  <a:cubicBezTo>
                    <a:pt x="48508" y="29363"/>
                    <a:pt x="51712" y="23821"/>
                    <a:pt x="55003" y="19924"/>
                  </a:cubicBezTo>
                  <a:cubicBezTo>
                    <a:pt x="59679" y="14210"/>
                    <a:pt x="65913" y="8927"/>
                    <a:pt x="72061" y="4858"/>
                  </a:cubicBezTo>
                  <a:cubicBezTo>
                    <a:pt x="81759" y="-1550"/>
                    <a:pt x="81846" y="11439"/>
                    <a:pt x="80634" y="15681"/>
                  </a:cubicBezTo>
                  <a:cubicBezTo>
                    <a:pt x="79508" y="19578"/>
                    <a:pt x="76650" y="23302"/>
                    <a:pt x="74572" y="26765"/>
                  </a:cubicBezTo>
                  <a:cubicBezTo>
                    <a:pt x="70762" y="33173"/>
                    <a:pt x="70676" y="38368"/>
                    <a:pt x="74659" y="44516"/>
                  </a:cubicBezTo>
                  <a:cubicBezTo>
                    <a:pt x="75698" y="46162"/>
                    <a:pt x="82279" y="44430"/>
                    <a:pt x="81153" y="42698"/>
                  </a:cubicBezTo>
                  <a:cubicBezTo>
                    <a:pt x="73879" y="31614"/>
                    <a:pt x="85223" y="22869"/>
                    <a:pt x="88167" y="12478"/>
                  </a:cubicBezTo>
                  <a:cubicBezTo>
                    <a:pt x="89552" y="7542"/>
                    <a:pt x="86608" y="1481"/>
                    <a:pt x="81413" y="355"/>
                  </a:cubicBezTo>
                  <a:cubicBezTo>
                    <a:pt x="68511" y="-2416"/>
                    <a:pt x="56734" y="11698"/>
                    <a:pt x="48855" y="19665"/>
                  </a:cubicBezTo>
                  <a:cubicBezTo>
                    <a:pt x="46084" y="22522"/>
                    <a:pt x="42793" y="30142"/>
                    <a:pt x="37598" y="29103"/>
                  </a:cubicBezTo>
                  <a:cubicBezTo>
                    <a:pt x="30930" y="27804"/>
                    <a:pt x="26254" y="24341"/>
                    <a:pt x="20453" y="21137"/>
                  </a:cubicBezTo>
                  <a:cubicBezTo>
                    <a:pt x="16297" y="18799"/>
                    <a:pt x="10668" y="16547"/>
                    <a:pt x="5992" y="19318"/>
                  </a:cubicBezTo>
                  <a:cubicBezTo>
                    <a:pt x="-9940" y="28583"/>
                    <a:pt x="10582" y="50058"/>
                    <a:pt x="13785" y="61575"/>
                  </a:cubicBezTo>
                  <a:cubicBezTo>
                    <a:pt x="14478" y="63480"/>
                    <a:pt x="21232" y="62008"/>
                    <a:pt x="20713" y="60276"/>
                  </a:cubicBezTo>
                  <a:lnTo>
                    <a:pt x="20713" y="6027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18B7517-8E0C-7BEE-0865-A0E7D80332A9}"/>
                </a:ext>
              </a:extLst>
            </p:cNvPr>
            <p:cNvSpPr/>
            <p:nvPr/>
          </p:nvSpPr>
          <p:spPr>
            <a:xfrm>
              <a:off x="9413801" y="4697642"/>
              <a:ext cx="51601" cy="60914"/>
            </a:xfrm>
            <a:custGeom>
              <a:avLst/>
              <a:gdLst>
                <a:gd name="connsiteX0" fmla="*/ 11698 w 24141"/>
                <a:gd name="connsiteY0" fmla="*/ 436 h 28498"/>
                <a:gd name="connsiteX1" fmla="*/ 94 w 24141"/>
                <a:gd name="connsiteY1" fmla="*/ 11953 h 28498"/>
                <a:gd name="connsiteX2" fmla="*/ 181 w 24141"/>
                <a:gd name="connsiteY2" fmla="*/ 12646 h 28498"/>
                <a:gd name="connsiteX3" fmla="*/ 17499 w 24141"/>
                <a:gd name="connsiteY3" fmla="*/ 27799 h 28498"/>
                <a:gd name="connsiteX4" fmla="*/ 23994 w 24141"/>
                <a:gd name="connsiteY4" fmla="*/ 26240 h 28498"/>
                <a:gd name="connsiteX5" fmla="*/ 12217 w 24141"/>
                <a:gd name="connsiteY5" fmla="*/ 15763 h 28498"/>
                <a:gd name="connsiteX6" fmla="*/ 8580 w 24141"/>
                <a:gd name="connsiteY6" fmla="*/ 8922 h 28498"/>
                <a:gd name="connsiteX7" fmla="*/ 16893 w 24141"/>
                <a:gd name="connsiteY7" fmla="*/ 1648 h 28498"/>
                <a:gd name="connsiteX8" fmla="*/ 11698 w 24141"/>
                <a:gd name="connsiteY8" fmla="*/ 436 h 28498"/>
                <a:gd name="connsiteX9" fmla="*/ 11698 w 24141"/>
                <a:gd name="connsiteY9" fmla="*/ 436 h 2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41" h="28498">
                  <a:moveTo>
                    <a:pt x="11698" y="436"/>
                  </a:moveTo>
                  <a:cubicBezTo>
                    <a:pt x="6762" y="3207"/>
                    <a:pt x="2779" y="7017"/>
                    <a:pt x="94" y="11953"/>
                  </a:cubicBezTo>
                  <a:cubicBezTo>
                    <a:pt x="-79" y="12213"/>
                    <a:pt x="8" y="12472"/>
                    <a:pt x="181" y="12646"/>
                  </a:cubicBezTo>
                  <a:cubicBezTo>
                    <a:pt x="5723" y="17928"/>
                    <a:pt x="12910" y="21478"/>
                    <a:pt x="17499" y="27799"/>
                  </a:cubicBezTo>
                  <a:cubicBezTo>
                    <a:pt x="18625" y="29444"/>
                    <a:pt x="25206" y="27885"/>
                    <a:pt x="23994" y="26240"/>
                  </a:cubicBezTo>
                  <a:cubicBezTo>
                    <a:pt x="20790" y="21824"/>
                    <a:pt x="16547" y="18967"/>
                    <a:pt x="12217" y="15763"/>
                  </a:cubicBezTo>
                  <a:cubicBezTo>
                    <a:pt x="9706" y="13944"/>
                    <a:pt x="6416" y="12213"/>
                    <a:pt x="8580" y="8922"/>
                  </a:cubicBezTo>
                  <a:cubicBezTo>
                    <a:pt x="10572" y="5892"/>
                    <a:pt x="13689" y="3467"/>
                    <a:pt x="16893" y="1648"/>
                  </a:cubicBezTo>
                  <a:cubicBezTo>
                    <a:pt x="19924" y="3"/>
                    <a:pt x="13170" y="-430"/>
                    <a:pt x="11698" y="436"/>
                  </a:cubicBezTo>
                  <a:lnTo>
                    <a:pt x="11698" y="4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EAF6C6D-BE6E-DA50-3307-432BE32217B2}"/>
                </a:ext>
              </a:extLst>
            </p:cNvPr>
            <p:cNvSpPr/>
            <p:nvPr/>
          </p:nvSpPr>
          <p:spPr>
            <a:xfrm>
              <a:off x="9520629" y="4613918"/>
              <a:ext cx="387305" cy="177559"/>
            </a:xfrm>
            <a:custGeom>
              <a:avLst/>
              <a:gdLst>
                <a:gd name="connsiteX0" fmla="*/ 2245 w 181196"/>
                <a:gd name="connsiteY0" fmla="*/ 80562 h 83069"/>
                <a:gd name="connsiteX1" fmla="*/ 163563 w 181196"/>
                <a:gd name="connsiteY1" fmla="*/ 52767 h 83069"/>
                <a:gd name="connsiteX2" fmla="*/ 174041 w 181196"/>
                <a:gd name="connsiteY2" fmla="*/ 12675 h 83069"/>
                <a:gd name="connsiteX3" fmla="*/ 125290 w 181196"/>
                <a:gd name="connsiteY3" fmla="*/ 33 h 83069"/>
                <a:gd name="connsiteX4" fmla="*/ 123472 w 181196"/>
                <a:gd name="connsiteY4" fmla="*/ 2717 h 83069"/>
                <a:gd name="connsiteX5" fmla="*/ 170231 w 181196"/>
                <a:gd name="connsiteY5" fmla="*/ 16225 h 83069"/>
                <a:gd name="connsiteX6" fmla="*/ 148410 w 181196"/>
                <a:gd name="connsiteY6" fmla="*/ 57009 h 83069"/>
                <a:gd name="connsiteX7" fmla="*/ 4063 w 181196"/>
                <a:gd name="connsiteY7" fmla="*/ 77964 h 83069"/>
                <a:gd name="connsiteX8" fmla="*/ 2245 w 181196"/>
                <a:gd name="connsiteY8" fmla="*/ 80562 h 83069"/>
                <a:gd name="connsiteX9" fmla="*/ 2245 w 181196"/>
                <a:gd name="connsiteY9" fmla="*/ 80562 h 8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96" h="83069">
                  <a:moveTo>
                    <a:pt x="2245" y="80562"/>
                  </a:moveTo>
                  <a:cubicBezTo>
                    <a:pt x="56537" y="86450"/>
                    <a:pt x="116458" y="83766"/>
                    <a:pt x="163563" y="52767"/>
                  </a:cubicBezTo>
                  <a:cubicBezTo>
                    <a:pt x="175340" y="44973"/>
                    <a:pt x="190320" y="24192"/>
                    <a:pt x="174041" y="12675"/>
                  </a:cubicBezTo>
                  <a:cubicBezTo>
                    <a:pt x="160013" y="2717"/>
                    <a:pt x="141916" y="1765"/>
                    <a:pt x="125290" y="33"/>
                  </a:cubicBezTo>
                  <a:cubicBezTo>
                    <a:pt x="122346" y="-314"/>
                    <a:pt x="118709" y="2197"/>
                    <a:pt x="123472" y="2717"/>
                  </a:cubicBezTo>
                  <a:cubicBezTo>
                    <a:pt x="139145" y="4362"/>
                    <a:pt x="158282" y="4622"/>
                    <a:pt x="170231" y="16225"/>
                  </a:cubicBezTo>
                  <a:cubicBezTo>
                    <a:pt x="185644" y="31292"/>
                    <a:pt x="159667" y="50602"/>
                    <a:pt x="148410" y="57009"/>
                  </a:cubicBezTo>
                  <a:cubicBezTo>
                    <a:pt x="105374" y="81775"/>
                    <a:pt x="52035" y="83160"/>
                    <a:pt x="4063" y="77964"/>
                  </a:cubicBezTo>
                  <a:cubicBezTo>
                    <a:pt x="1205" y="77532"/>
                    <a:pt x="-2431" y="80043"/>
                    <a:pt x="2245" y="80562"/>
                  </a:cubicBezTo>
                  <a:lnTo>
                    <a:pt x="2245" y="805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EF6753C-EB96-C6C0-3D64-FB72A53952AD}"/>
                </a:ext>
              </a:extLst>
            </p:cNvPr>
            <p:cNvSpPr/>
            <p:nvPr/>
          </p:nvSpPr>
          <p:spPr>
            <a:xfrm>
              <a:off x="9890718" y="4687818"/>
              <a:ext cx="54314" cy="510882"/>
            </a:xfrm>
            <a:custGeom>
              <a:avLst/>
              <a:gdLst>
                <a:gd name="connsiteX0" fmla="*/ 1245 w 25410"/>
                <a:gd name="connsiteY0" fmla="*/ 2001 h 239010"/>
                <a:gd name="connsiteX1" fmla="*/ 17091 w 25410"/>
                <a:gd name="connsiteY1" fmla="*/ 99763 h 239010"/>
                <a:gd name="connsiteX2" fmla="*/ 12935 w 25410"/>
                <a:gd name="connsiteY2" fmla="*/ 236403 h 239010"/>
                <a:gd name="connsiteX3" fmla="*/ 19602 w 25410"/>
                <a:gd name="connsiteY3" fmla="*/ 238308 h 239010"/>
                <a:gd name="connsiteX4" fmla="*/ 24711 w 25410"/>
                <a:gd name="connsiteY4" fmla="*/ 82358 h 239010"/>
                <a:gd name="connsiteX5" fmla="*/ 5315 w 25410"/>
                <a:gd name="connsiteY5" fmla="*/ 702 h 239010"/>
                <a:gd name="connsiteX6" fmla="*/ 1245 w 25410"/>
                <a:gd name="connsiteY6" fmla="*/ 2001 h 239010"/>
                <a:gd name="connsiteX7" fmla="*/ 1245 w 25410"/>
                <a:gd name="connsiteY7" fmla="*/ 2001 h 23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" h="239010">
                  <a:moveTo>
                    <a:pt x="1245" y="2001"/>
                  </a:moveTo>
                  <a:cubicBezTo>
                    <a:pt x="26876" y="17761"/>
                    <a:pt x="18563" y="75084"/>
                    <a:pt x="17091" y="99763"/>
                  </a:cubicBezTo>
                  <a:cubicBezTo>
                    <a:pt x="14320" y="145309"/>
                    <a:pt x="12935" y="190683"/>
                    <a:pt x="12935" y="236403"/>
                  </a:cubicBezTo>
                  <a:cubicBezTo>
                    <a:pt x="12935" y="238654"/>
                    <a:pt x="19602" y="239867"/>
                    <a:pt x="19602" y="238308"/>
                  </a:cubicBezTo>
                  <a:cubicBezTo>
                    <a:pt x="19602" y="186094"/>
                    <a:pt x="22806" y="134485"/>
                    <a:pt x="24711" y="82358"/>
                  </a:cubicBezTo>
                  <a:cubicBezTo>
                    <a:pt x="25577" y="58545"/>
                    <a:pt x="29127" y="15336"/>
                    <a:pt x="5315" y="702"/>
                  </a:cubicBezTo>
                  <a:cubicBezTo>
                    <a:pt x="3410" y="-423"/>
                    <a:pt x="-2565" y="-337"/>
                    <a:pt x="1245" y="2001"/>
                  </a:cubicBezTo>
                  <a:lnTo>
                    <a:pt x="1245" y="200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88A86B7-880A-47AB-B23D-4EEF188966A6}"/>
                </a:ext>
              </a:extLst>
            </p:cNvPr>
            <p:cNvSpPr/>
            <p:nvPr/>
          </p:nvSpPr>
          <p:spPr>
            <a:xfrm>
              <a:off x="9404379" y="4724531"/>
              <a:ext cx="514304" cy="600002"/>
            </a:xfrm>
            <a:custGeom>
              <a:avLst/>
              <a:gdLst>
                <a:gd name="connsiteX0" fmla="*/ 0 w 240611"/>
                <a:gd name="connsiteY0" fmla="*/ 1450 h 280704"/>
                <a:gd name="connsiteX1" fmla="*/ 32558 w 240611"/>
                <a:gd name="connsiteY1" fmla="*/ 143892 h 280704"/>
                <a:gd name="connsiteX2" fmla="*/ 55331 w 240611"/>
                <a:gd name="connsiteY2" fmla="*/ 219660 h 280704"/>
                <a:gd name="connsiteX3" fmla="*/ 74468 w 240611"/>
                <a:gd name="connsiteY3" fmla="*/ 266072 h 280704"/>
                <a:gd name="connsiteX4" fmla="*/ 168593 w 240611"/>
                <a:gd name="connsiteY4" fmla="*/ 279147 h 280704"/>
                <a:gd name="connsiteX5" fmla="*/ 240550 w 240611"/>
                <a:gd name="connsiteY5" fmla="*/ 227020 h 280704"/>
                <a:gd name="connsiteX6" fmla="*/ 233882 w 240611"/>
                <a:gd name="connsiteY6" fmla="*/ 226327 h 280704"/>
                <a:gd name="connsiteX7" fmla="*/ 145559 w 240611"/>
                <a:gd name="connsiteY7" fmla="*/ 277242 h 280704"/>
                <a:gd name="connsiteX8" fmla="*/ 97328 w 240611"/>
                <a:gd name="connsiteY8" fmla="*/ 272220 h 280704"/>
                <a:gd name="connsiteX9" fmla="*/ 63211 w 240611"/>
                <a:gd name="connsiteY9" fmla="*/ 225807 h 280704"/>
                <a:gd name="connsiteX10" fmla="*/ 6927 w 240611"/>
                <a:gd name="connsiteY10" fmla="*/ 1537 h 280704"/>
                <a:gd name="connsiteX11" fmla="*/ 0 w 240611"/>
                <a:gd name="connsiteY11" fmla="*/ 1450 h 280704"/>
                <a:gd name="connsiteX12" fmla="*/ 0 w 240611"/>
                <a:gd name="connsiteY12" fmla="*/ 1450 h 28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611" h="280704">
                  <a:moveTo>
                    <a:pt x="0" y="1450"/>
                  </a:moveTo>
                  <a:cubicBezTo>
                    <a:pt x="866" y="50980"/>
                    <a:pt x="16366" y="97566"/>
                    <a:pt x="32558" y="143892"/>
                  </a:cubicBezTo>
                  <a:cubicBezTo>
                    <a:pt x="41217" y="168744"/>
                    <a:pt x="51089" y="193596"/>
                    <a:pt x="55331" y="219660"/>
                  </a:cubicBezTo>
                  <a:cubicBezTo>
                    <a:pt x="58189" y="236718"/>
                    <a:pt x="60614" y="254296"/>
                    <a:pt x="74468" y="266072"/>
                  </a:cubicBezTo>
                  <a:cubicBezTo>
                    <a:pt x="96462" y="284776"/>
                    <a:pt x="142355" y="280879"/>
                    <a:pt x="168593" y="279147"/>
                  </a:cubicBezTo>
                  <a:cubicBezTo>
                    <a:pt x="204528" y="276810"/>
                    <a:pt x="228860" y="260790"/>
                    <a:pt x="240550" y="227020"/>
                  </a:cubicBezTo>
                  <a:cubicBezTo>
                    <a:pt x="241329" y="224855"/>
                    <a:pt x="234488" y="224509"/>
                    <a:pt x="233882" y="226327"/>
                  </a:cubicBezTo>
                  <a:cubicBezTo>
                    <a:pt x="219681" y="267371"/>
                    <a:pt x="187729" y="276723"/>
                    <a:pt x="145559" y="277242"/>
                  </a:cubicBezTo>
                  <a:cubicBezTo>
                    <a:pt x="129627" y="277416"/>
                    <a:pt x="112828" y="275771"/>
                    <a:pt x="97328" y="272220"/>
                  </a:cubicBezTo>
                  <a:cubicBezTo>
                    <a:pt x="73343" y="266678"/>
                    <a:pt x="67021" y="247542"/>
                    <a:pt x="63211" y="225807"/>
                  </a:cubicBezTo>
                  <a:cubicBezTo>
                    <a:pt x="49616" y="149348"/>
                    <a:pt x="8226" y="80768"/>
                    <a:pt x="6927" y="1537"/>
                  </a:cubicBezTo>
                  <a:cubicBezTo>
                    <a:pt x="6927" y="-541"/>
                    <a:pt x="0" y="-455"/>
                    <a:pt x="0" y="1450"/>
                  </a:cubicBezTo>
                  <a:lnTo>
                    <a:pt x="0" y="145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19F65B7-264C-D98C-FF09-9E519F35B1B5}"/>
                </a:ext>
              </a:extLst>
            </p:cNvPr>
            <p:cNvSpPr/>
            <p:nvPr/>
          </p:nvSpPr>
          <p:spPr>
            <a:xfrm>
              <a:off x="9182247" y="4687625"/>
              <a:ext cx="250822" cy="870754"/>
            </a:xfrm>
            <a:custGeom>
              <a:avLst/>
              <a:gdLst>
                <a:gd name="connsiteX0" fmla="*/ 13 w 117344"/>
                <a:gd name="connsiteY0" fmla="*/ 1485 h 407372"/>
                <a:gd name="connsiteX1" fmla="*/ 47811 w 117344"/>
                <a:gd name="connsiteY1" fmla="*/ 193024 h 407372"/>
                <a:gd name="connsiteX2" fmla="*/ 60193 w 117344"/>
                <a:gd name="connsiteY2" fmla="*/ 290872 h 407372"/>
                <a:gd name="connsiteX3" fmla="*/ 58029 w 117344"/>
                <a:gd name="connsiteY3" fmla="*/ 342307 h 407372"/>
                <a:gd name="connsiteX4" fmla="*/ 38805 w 117344"/>
                <a:gd name="connsiteY4" fmla="*/ 365600 h 407372"/>
                <a:gd name="connsiteX5" fmla="*/ 47551 w 117344"/>
                <a:gd name="connsiteY5" fmla="*/ 406211 h 407372"/>
                <a:gd name="connsiteX6" fmla="*/ 117343 w 117344"/>
                <a:gd name="connsiteY6" fmla="*/ 339016 h 407372"/>
                <a:gd name="connsiteX7" fmla="*/ 110416 w 117344"/>
                <a:gd name="connsiteY7" fmla="*/ 339189 h 407372"/>
                <a:gd name="connsiteX8" fmla="*/ 70152 w 117344"/>
                <a:gd name="connsiteY8" fmla="*/ 393482 h 407372"/>
                <a:gd name="connsiteX9" fmla="*/ 31965 w 117344"/>
                <a:gd name="connsiteY9" fmla="*/ 391663 h 407372"/>
                <a:gd name="connsiteX10" fmla="*/ 59501 w 117344"/>
                <a:gd name="connsiteY10" fmla="*/ 351399 h 407372"/>
                <a:gd name="connsiteX11" fmla="*/ 67813 w 117344"/>
                <a:gd name="connsiteY11" fmla="*/ 299098 h 407372"/>
                <a:gd name="connsiteX12" fmla="*/ 47465 w 117344"/>
                <a:gd name="connsiteY12" fmla="*/ 152239 h 407372"/>
                <a:gd name="connsiteX13" fmla="*/ 6940 w 117344"/>
                <a:gd name="connsiteY13" fmla="*/ 1225 h 407372"/>
                <a:gd name="connsiteX14" fmla="*/ 13 w 117344"/>
                <a:gd name="connsiteY14" fmla="*/ 1485 h 407372"/>
                <a:gd name="connsiteX15" fmla="*/ 13 w 117344"/>
                <a:gd name="connsiteY15" fmla="*/ 1485 h 40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344" h="407372">
                  <a:moveTo>
                    <a:pt x="13" y="1485"/>
                  </a:moveTo>
                  <a:cubicBezTo>
                    <a:pt x="15253" y="65995"/>
                    <a:pt x="36900" y="127388"/>
                    <a:pt x="47811" y="193024"/>
                  </a:cubicBezTo>
                  <a:cubicBezTo>
                    <a:pt x="53180" y="225495"/>
                    <a:pt x="56903" y="258140"/>
                    <a:pt x="60193" y="290872"/>
                  </a:cubicBezTo>
                  <a:cubicBezTo>
                    <a:pt x="61839" y="307324"/>
                    <a:pt x="63744" y="326374"/>
                    <a:pt x="58029" y="342307"/>
                  </a:cubicBezTo>
                  <a:cubicBezTo>
                    <a:pt x="54738" y="351485"/>
                    <a:pt x="45473" y="358845"/>
                    <a:pt x="38805" y="365600"/>
                  </a:cubicBezTo>
                  <a:cubicBezTo>
                    <a:pt x="23912" y="380580"/>
                    <a:pt x="16638" y="414004"/>
                    <a:pt x="47551" y="406211"/>
                  </a:cubicBezTo>
                  <a:cubicBezTo>
                    <a:pt x="80023" y="397985"/>
                    <a:pt x="114659" y="375038"/>
                    <a:pt x="117343" y="339016"/>
                  </a:cubicBezTo>
                  <a:cubicBezTo>
                    <a:pt x="117430" y="337198"/>
                    <a:pt x="110589" y="337111"/>
                    <a:pt x="110416" y="339189"/>
                  </a:cubicBezTo>
                  <a:cubicBezTo>
                    <a:pt x="108598" y="363695"/>
                    <a:pt x="91626" y="382658"/>
                    <a:pt x="70152" y="393482"/>
                  </a:cubicBezTo>
                  <a:cubicBezTo>
                    <a:pt x="59068" y="399024"/>
                    <a:pt x="30839" y="413831"/>
                    <a:pt x="31965" y="391663"/>
                  </a:cubicBezTo>
                  <a:cubicBezTo>
                    <a:pt x="32831" y="374432"/>
                    <a:pt x="49370" y="363348"/>
                    <a:pt x="59501" y="351399"/>
                  </a:cubicBezTo>
                  <a:cubicBezTo>
                    <a:pt x="71450" y="337284"/>
                    <a:pt x="68766" y="316070"/>
                    <a:pt x="67813" y="299098"/>
                  </a:cubicBezTo>
                  <a:cubicBezTo>
                    <a:pt x="65129" y="250001"/>
                    <a:pt x="56643" y="200557"/>
                    <a:pt x="47465" y="152239"/>
                  </a:cubicBezTo>
                  <a:cubicBezTo>
                    <a:pt x="37680" y="100804"/>
                    <a:pt x="18976" y="52054"/>
                    <a:pt x="6940" y="1225"/>
                  </a:cubicBezTo>
                  <a:cubicBezTo>
                    <a:pt x="6421" y="-767"/>
                    <a:pt x="-334" y="-74"/>
                    <a:pt x="13" y="1485"/>
                  </a:cubicBezTo>
                  <a:lnTo>
                    <a:pt x="1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4C469A8-F9D0-8557-ABFD-A99C848B5D1A}"/>
                </a:ext>
              </a:extLst>
            </p:cNvPr>
            <p:cNvSpPr/>
            <p:nvPr/>
          </p:nvSpPr>
          <p:spPr>
            <a:xfrm>
              <a:off x="9367334" y="4705929"/>
              <a:ext cx="74639" cy="709651"/>
            </a:xfrm>
            <a:custGeom>
              <a:avLst/>
              <a:gdLst>
                <a:gd name="connsiteX0" fmla="*/ 13 w 34919"/>
                <a:gd name="connsiteY0" fmla="*/ 1927 h 332002"/>
                <a:gd name="connsiteX1" fmla="*/ 22613 w 34919"/>
                <a:gd name="connsiteY1" fmla="*/ 165064 h 332002"/>
                <a:gd name="connsiteX2" fmla="*/ 19582 w 34919"/>
                <a:gd name="connsiteY2" fmla="*/ 330539 h 332002"/>
                <a:gd name="connsiteX3" fmla="*/ 26336 w 34919"/>
                <a:gd name="connsiteY3" fmla="*/ 330539 h 332002"/>
                <a:gd name="connsiteX4" fmla="*/ 30752 w 34919"/>
                <a:gd name="connsiteY4" fmla="*/ 180824 h 332002"/>
                <a:gd name="connsiteX5" fmla="*/ 6940 w 34919"/>
                <a:gd name="connsiteY5" fmla="*/ 1148 h 332002"/>
                <a:gd name="connsiteX6" fmla="*/ 13 w 34919"/>
                <a:gd name="connsiteY6" fmla="*/ 1927 h 332002"/>
                <a:gd name="connsiteX7" fmla="*/ 13 w 34919"/>
                <a:gd name="connsiteY7" fmla="*/ 1927 h 33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19" h="332002">
                  <a:moveTo>
                    <a:pt x="13" y="1927"/>
                  </a:moveTo>
                  <a:cubicBezTo>
                    <a:pt x="11703" y="55700"/>
                    <a:pt x="18197" y="110252"/>
                    <a:pt x="22613" y="165064"/>
                  </a:cubicBezTo>
                  <a:cubicBezTo>
                    <a:pt x="26942" y="219357"/>
                    <a:pt x="35082" y="277459"/>
                    <a:pt x="19582" y="330539"/>
                  </a:cubicBezTo>
                  <a:cubicBezTo>
                    <a:pt x="18976" y="332618"/>
                    <a:pt x="25730" y="332358"/>
                    <a:pt x="26336" y="330539"/>
                  </a:cubicBezTo>
                  <a:cubicBezTo>
                    <a:pt x="40624" y="281443"/>
                    <a:pt x="33350" y="230960"/>
                    <a:pt x="30752" y="180824"/>
                  </a:cubicBezTo>
                  <a:cubicBezTo>
                    <a:pt x="27635" y="120643"/>
                    <a:pt x="19669" y="60030"/>
                    <a:pt x="6940" y="1148"/>
                  </a:cubicBezTo>
                  <a:cubicBezTo>
                    <a:pt x="6507" y="-931"/>
                    <a:pt x="-334" y="109"/>
                    <a:pt x="13" y="1927"/>
                  </a:cubicBezTo>
                  <a:lnTo>
                    <a:pt x="13" y="192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AE04F68-CA1E-D394-D741-928CE80168AE}"/>
                </a:ext>
              </a:extLst>
            </p:cNvPr>
            <p:cNvSpPr/>
            <p:nvPr/>
          </p:nvSpPr>
          <p:spPr>
            <a:xfrm>
              <a:off x="9288775" y="5423369"/>
              <a:ext cx="134869" cy="55609"/>
            </a:xfrm>
            <a:custGeom>
              <a:avLst/>
              <a:gdLst>
                <a:gd name="connsiteX0" fmla="*/ 51 w 63097"/>
                <a:gd name="connsiteY0" fmla="*/ 9788 h 26016"/>
                <a:gd name="connsiteX1" fmla="*/ 62916 w 63097"/>
                <a:gd name="connsiteY1" fmla="*/ 2428 h 26016"/>
                <a:gd name="connsiteX2" fmla="*/ 56508 w 63097"/>
                <a:gd name="connsiteY2" fmla="*/ 349 h 26016"/>
                <a:gd name="connsiteX3" fmla="*/ 37805 w 63097"/>
                <a:gd name="connsiteY3" fmla="*/ 15070 h 26016"/>
                <a:gd name="connsiteX4" fmla="*/ 24903 w 63097"/>
                <a:gd name="connsiteY4" fmla="*/ 22343 h 26016"/>
                <a:gd name="connsiteX5" fmla="*/ 6719 w 63097"/>
                <a:gd name="connsiteY5" fmla="*/ 10307 h 26016"/>
                <a:gd name="connsiteX6" fmla="*/ 51 w 63097"/>
                <a:gd name="connsiteY6" fmla="*/ 9788 h 26016"/>
                <a:gd name="connsiteX7" fmla="*/ 51 w 63097"/>
                <a:gd name="connsiteY7" fmla="*/ 9788 h 2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97" h="26016">
                  <a:moveTo>
                    <a:pt x="51" y="9788"/>
                  </a:moveTo>
                  <a:cubicBezTo>
                    <a:pt x="14945" y="43298"/>
                    <a:pt x="44126" y="16801"/>
                    <a:pt x="62916" y="2428"/>
                  </a:cubicBezTo>
                  <a:cubicBezTo>
                    <a:pt x="64215" y="1388"/>
                    <a:pt x="58154" y="-863"/>
                    <a:pt x="56508" y="349"/>
                  </a:cubicBezTo>
                  <a:cubicBezTo>
                    <a:pt x="50187" y="5198"/>
                    <a:pt x="44212" y="10307"/>
                    <a:pt x="37805" y="15070"/>
                  </a:cubicBezTo>
                  <a:cubicBezTo>
                    <a:pt x="33822" y="18014"/>
                    <a:pt x="29492" y="20525"/>
                    <a:pt x="24903" y="22343"/>
                  </a:cubicBezTo>
                  <a:cubicBezTo>
                    <a:pt x="15291" y="26326"/>
                    <a:pt x="9922" y="17581"/>
                    <a:pt x="6719" y="10307"/>
                  </a:cubicBezTo>
                  <a:cubicBezTo>
                    <a:pt x="5939" y="8489"/>
                    <a:pt x="-642" y="8056"/>
                    <a:pt x="51" y="9788"/>
                  </a:cubicBezTo>
                  <a:lnTo>
                    <a:pt x="51" y="978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DD18A5A-078E-3C18-02B7-2F02E924FAD5}"/>
                </a:ext>
              </a:extLst>
            </p:cNvPr>
            <p:cNvSpPr/>
            <p:nvPr/>
          </p:nvSpPr>
          <p:spPr>
            <a:xfrm>
              <a:off x="9483041" y="5089991"/>
              <a:ext cx="227916" cy="444147"/>
            </a:xfrm>
            <a:custGeom>
              <a:avLst/>
              <a:gdLst>
                <a:gd name="connsiteX0" fmla="*/ 0 w 106628"/>
                <a:gd name="connsiteY0" fmla="*/ 1145 h 207789"/>
                <a:gd name="connsiteX1" fmla="*/ 13768 w 106628"/>
                <a:gd name="connsiteY1" fmla="*/ 121420 h 207789"/>
                <a:gd name="connsiteX2" fmla="*/ 61566 w 106628"/>
                <a:gd name="connsiteY2" fmla="*/ 201343 h 207789"/>
                <a:gd name="connsiteX3" fmla="*/ 103476 w 106628"/>
                <a:gd name="connsiteY3" fmla="*/ 192684 h 207789"/>
                <a:gd name="connsiteX4" fmla="*/ 93432 w 106628"/>
                <a:gd name="connsiteY4" fmla="*/ 144366 h 207789"/>
                <a:gd name="connsiteX5" fmla="*/ 71438 w 106628"/>
                <a:gd name="connsiteY5" fmla="*/ 105054 h 207789"/>
                <a:gd name="connsiteX6" fmla="*/ 65376 w 106628"/>
                <a:gd name="connsiteY6" fmla="*/ 105747 h 207789"/>
                <a:gd name="connsiteX7" fmla="*/ 82348 w 106628"/>
                <a:gd name="connsiteY7" fmla="*/ 136660 h 207789"/>
                <a:gd name="connsiteX8" fmla="*/ 99580 w 106628"/>
                <a:gd name="connsiteY8" fmla="*/ 180735 h 207789"/>
                <a:gd name="connsiteX9" fmla="*/ 66588 w 106628"/>
                <a:gd name="connsiteY9" fmla="*/ 199871 h 207789"/>
                <a:gd name="connsiteX10" fmla="*/ 41044 w 106628"/>
                <a:gd name="connsiteY10" fmla="*/ 173634 h 207789"/>
                <a:gd name="connsiteX11" fmla="*/ 6841 w 106628"/>
                <a:gd name="connsiteY11" fmla="*/ 1838 h 207789"/>
                <a:gd name="connsiteX12" fmla="*/ 0 w 106628"/>
                <a:gd name="connsiteY12" fmla="*/ 1145 h 207789"/>
                <a:gd name="connsiteX13" fmla="*/ 0 w 106628"/>
                <a:gd name="connsiteY13" fmla="*/ 1145 h 20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628" h="207789">
                  <a:moveTo>
                    <a:pt x="0" y="1145"/>
                  </a:moveTo>
                  <a:cubicBezTo>
                    <a:pt x="173" y="41670"/>
                    <a:pt x="3723" y="82021"/>
                    <a:pt x="13768" y="121420"/>
                  </a:cubicBezTo>
                  <a:cubicBezTo>
                    <a:pt x="21561" y="152160"/>
                    <a:pt x="34117" y="183419"/>
                    <a:pt x="61566" y="201343"/>
                  </a:cubicBezTo>
                  <a:cubicBezTo>
                    <a:pt x="76979" y="211474"/>
                    <a:pt x="95163" y="210435"/>
                    <a:pt x="103476" y="192684"/>
                  </a:cubicBezTo>
                  <a:cubicBezTo>
                    <a:pt x="111875" y="174760"/>
                    <a:pt x="101744" y="159953"/>
                    <a:pt x="93432" y="144366"/>
                  </a:cubicBezTo>
                  <a:cubicBezTo>
                    <a:pt x="86591" y="131464"/>
                    <a:pt x="82002" y="115445"/>
                    <a:pt x="71438" y="105054"/>
                  </a:cubicBezTo>
                  <a:cubicBezTo>
                    <a:pt x="70139" y="103756"/>
                    <a:pt x="63471" y="103929"/>
                    <a:pt x="65376" y="105747"/>
                  </a:cubicBezTo>
                  <a:cubicBezTo>
                    <a:pt x="73775" y="114060"/>
                    <a:pt x="77585" y="126183"/>
                    <a:pt x="82348" y="136660"/>
                  </a:cubicBezTo>
                  <a:cubicBezTo>
                    <a:pt x="89102" y="151467"/>
                    <a:pt x="100272" y="163417"/>
                    <a:pt x="99580" y="180735"/>
                  </a:cubicBezTo>
                  <a:cubicBezTo>
                    <a:pt x="98887" y="199438"/>
                    <a:pt x="84253" y="209743"/>
                    <a:pt x="66588" y="199871"/>
                  </a:cubicBezTo>
                  <a:cubicBezTo>
                    <a:pt x="56024" y="193983"/>
                    <a:pt x="47365" y="183679"/>
                    <a:pt x="41044" y="173634"/>
                  </a:cubicBezTo>
                  <a:cubicBezTo>
                    <a:pt x="10391" y="124883"/>
                    <a:pt x="7101" y="57775"/>
                    <a:pt x="6841" y="1838"/>
                  </a:cubicBezTo>
                  <a:cubicBezTo>
                    <a:pt x="6927" y="-240"/>
                    <a:pt x="0" y="-673"/>
                    <a:pt x="0" y="1145"/>
                  </a:cubicBezTo>
                  <a:lnTo>
                    <a:pt x="0" y="11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3F5B3D4-CF0D-F16A-44F0-BE6A08EBEBE1}"/>
                </a:ext>
              </a:extLst>
            </p:cNvPr>
            <p:cNvSpPr/>
            <p:nvPr/>
          </p:nvSpPr>
          <p:spPr>
            <a:xfrm>
              <a:off x="9552524" y="5432259"/>
              <a:ext cx="139563" cy="53164"/>
            </a:xfrm>
            <a:custGeom>
              <a:avLst/>
              <a:gdLst>
                <a:gd name="connsiteX0" fmla="*/ 51 w 65293"/>
                <a:gd name="connsiteY0" fmla="*/ 12123 h 24872"/>
                <a:gd name="connsiteX1" fmla="*/ 36160 w 65293"/>
                <a:gd name="connsiteY1" fmla="*/ 24679 h 24872"/>
                <a:gd name="connsiteX2" fmla="*/ 65254 w 65293"/>
                <a:gd name="connsiteY2" fmla="*/ 2252 h 24872"/>
                <a:gd name="connsiteX3" fmla="*/ 58413 w 65293"/>
                <a:gd name="connsiteY3" fmla="*/ 953 h 24872"/>
                <a:gd name="connsiteX4" fmla="*/ 45598 w 65293"/>
                <a:gd name="connsiteY4" fmla="*/ 20089 h 24872"/>
                <a:gd name="connsiteX5" fmla="*/ 6719 w 65293"/>
                <a:gd name="connsiteY5" fmla="*/ 12642 h 24872"/>
                <a:gd name="connsiteX6" fmla="*/ 51 w 65293"/>
                <a:gd name="connsiteY6" fmla="*/ 12123 h 24872"/>
                <a:gd name="connsiteX7" fmla="*/ 51 w 65293"/>
                <a:gd name="connsiteY7" fmla="*/ 12123 h 2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293" h="24872">
                  <a:moveTo>
                    <a:pt x="51" y="12123"/>
                  </a:moveTo>
                  <a:cubicBezTo>
                    <a:pt x="6372" y="26930"/>
                    <a:pt x="22651" y="24852"/>
                    <a:pt x="36160" y="24679"/>
                  </a:cubicBezTo>
                  <a:cubicBezTo>
                    <a:pt x="53218" y="24592"/>
                    <a:pt x="59799" y="18011"/>
                    <a:pt x="65254" y="2252"/>
                  </a:cubicBezTo>
                  <a:cubicBezTo>
                    <a:pt x="65860" y="606"/>
                    <a:pt x="59193" y="-1126"/>
                    <a:pt x="58413" y="953"/>
                  </a:cubicBezTo>
                  <a:cubicBezTo>
                    <a:pt x="55816" y="8400"/>
                    <a:pt x="53305" y="16626"/>
                    <a:pt x="45598" y="20089"/>
                  </a:cubicBezTo>
                  <a:cubicBezTo>
                    <a:pt x="35553" y="24592"/>
                    <a:pt x="11048" y="22774"/>
                    <a:pt x="6719" y="12642"/>
                  </a:cubicBezTo>
                  <a:cubicBezTo>
                    <a:pt x="5939" y="10824"/>
                    <a:pt x="-642" y="10391"/>
                    <a:pt x="51" y="12123"/>
                  </a:cubicBezTo>
                  <a:lnTo>
                    <a:pt x="51" y="121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10253C5-B434-3E42-06B8-761BBA576588}"/>
                </a:ext>
              </a:extLst>
            </p:cNvPr>
            <p:cNvSpPr/>
            <p:nvPr/>
          </p:nvSpPr>
          <p:spPr>
            <a:xfrm>
              <a:off x="8872439" y="4604030"/>
              <a:ext cx="272964" cy="2380402"/>
            </a:xfrm>
            <a:custGeom>
              <a:avLst/>
              <a:gdLst>
                <a:gd name="connsiteX0" fmla="*/ 0 w 127703"/>
                <a:gd name="connsiteY0" fmla="*/ 849 h 1113643"/>
                <a:gd name="connsiteX1" fmla="*/ 17318 w 127703"/>
                <a:gd name="connsiteY1" fmla="*/ 117227 h 1113643"/>
                <a:gd name="connsiteX2" fmla="*/ 23466 w 127703"/>
                <a:gd name="connsiteY2" fmla="*/ 265298 h 1113643"/>
                <a:gd name="connsiteX3" fmla="*/ 17665 w 127703"/>
                <a:gd name="connsiteY3" fmla="*/ 555551 h 1113643"/>
                <a:gd name="connsiteX4" fmla="*/ 21302 w 127703"/>
                <a:gd name="connsiteY4" fmla="*/ 682926 h 1113643"/>
                <a:gd name="connsiteX5" fmla="*/ 25718 w 127703"/>
                <a:gd name="connsiteY5" fmla="*/ 756961 h 1113643"/>
                <a:gd name="connsiteX6" fmla="*/ 17578 w 127703"/>
                <a:gd name="connsiteY6" fmla="*/ 829264 h 1113643"/>
                <a:gd name="connsiteX7" fmla="*/ 25718 w 127703"/>
                <a:gd name="connsiteY7" fmla="*/ 973092 h 1113643"/>
                <a:gd name="connsiteX8" fmla="*/ 32472 w 127703"/>
                <a:gd name="connsiteY8" fmla="*/ 1111378 h 1113643"/>
                <a:gd name="connsiteX9" fmla="*/ 38014 w 127703"/>
                <a:gd name="connsiteY9" fmla="*/ 1113629 h 1113643"/>
                <a:gd name="connsiteX10" fmla="*/ 125990 w 127703"/>
                <a:gd name="connsiteY10" fmla="*/ 1105057 h 1113643"/>
                <a:gd name="connsiteX11" fmla="*/ 123132 w 127703"/>
                <a:gd name="connsiteY11" fmla="*/ 1101939 h 1113643"/>
                <a:gd name="connsiteX12" fmla="*/ 33597 w 127703"/>
                <a:gd name="connsiteY12" fmla="*/ 1110685 h 1113643"/>
                <a:gd name="connsiteX13" fmla="*/ 39139 w 127703"/>
                <a:gd name="connsiteY13" fmla="*/ 1112936 h 1113643"/>
                <a:gd name="connsiteX14" fmla="*/ 32558 w 127703"/>
                <a:gd name="connsiteY14" fmla="*/ 983223 h 1113643"/>
                <a:gd name="connsiteX15" fmla="*/ 23813 w 127703"/>
                <a:gd name="connsiteY15" fmla="*/ 839049 h 1113643"/>
                <a:gd name="connsiteX16" fmla="*/ 30827 w 127703"/>
                <a:gd name="connsiteY16" fmla="*/ 774712 h 1113643"/>
                <a:gd name="connsiteX17" fmla="*/ 29701 w 127703"/>
                <a:gd name="connsiteY17" fmla="*/ 700677 h 1113643"/>
                <a:gd name="connsiteX18" fmla="*/ 24332 w 127703"/>
                <a:gd name="connsiteY18" fmla="*/ 557109 h 1113643"/>
                <a:gd name="connsiteX19" fmla="*/ 30393 w 127703"/>
                <a:gd name="connsiteY19" fmla="*/ 275256 h 1113643"/>
                <a:gd name="connsiteX20" fmla="*/ 25544 w 127703"/>
                <a:gd name="connsiteY20" fmla="*/ 133939 h 1113643"/>
                <a:gd name="connsiteX21" fmla="*/ 6668 w 127703"/>
                <a:gd name="connsiteY21" fmla="*/ 2408 h 1113643"/>
                <a:gd name="connsiteX22" fmla="*/ 0 w 127703"/>
                <a:gd name="connsiteY22" fmla="*/ 849 h 1113643"/>
                <a:gd name="connsiteX23" fmla="*/ 0 w 127703"/>
                <a:gd name="connsiteY23" fmla="*/ 849 h 111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" h="1113643">
                  <a:moveTo>
                    <a:pt x="0" y="849"/>
                  </a:moveTo>
                  <a:cubicBezTo>
                    <a:pt x="780" y="40335"/>
                    <a:pt x="11690" y="78348"/>
                    <a:pt x="17318" y="117227"/>
                  </a:cubicBezTo>
                  <a:cubicBezTo>
                    <a:pt x="24246" y="165285"/>
                    <a:pt x="21734" y="216720"/>
                    <a:pt x="23466" y="265298"/>
                  </a:cubicBezTo>
                  <a:cubicBezTo>
                    <a:pt x="27017" y="361760"/>
                    <a:pt x="18790" y="459002"/>
                    <a:pt x="17665" y="555551"/>
                  </a:cubicBezTo>
                  <a:cubicBezTo>
                    <a:pt x="17232" y="598240"/>
                    <a:pt x="16799" y="640496"/>
                    <a:pt x="21302" y="682926"/>
                  </a:cubicBezTo>
                  <a:cubicBezTo>
                    <a:pt x="23899" y="707691"/>
                    <a:pt x="26930" y="732110"/>
                    <a:pt x="25718" y="756961"/>
                  </a:cubicBezTo>
                  <a:cubicBezTo>
                    <a:pt x="24505" y="781207"/>
                    <a:pt x="19570" y="805106"/>
                    <a:pt x="17578" y="829264"/>
                  </a:cubicBezTo>
                  <a:cubicBezTo>
                    <a:pt x="13768" y="876717"/>
                    <a:pt x="23813" y="925640"/>
                    <a:pt x="25718" y="973092"/>
                  </a:cubicBezTo>
                  <a:cubicBezTo>
                    <a:pt x="27536" y="1019158"/>
                    <a:pt x="32039" y="1065311"/>
                    <a:pt x="32472" y="1111378"/>
                  </a:cubicBezTo>
                  <a:cubicBezTo>
                    <a:pt x="32472" y="1113456"/>
                    <a:pt x="36628" y="1113716"/>
                    <a:pt x="38014" y="1113629"/>
                  </a:cubicBezTo>
                  <a:cubicBezTo>
                    <a:pt x="67454" y="1110858"/>
                    <a:pt x="96376" y="1103671"/>
                    <a:pt x="125990" y="1105057"/>
                  </a:cubicBezTo>
                  <a:cubicBezTo>
                    <a:pt x="130406" y="1105230"/>
                    <a:pt x="125124" y="1102026"/>
                    <a:pt x="123132" y="1101939"/>
                  </a:cubicBezTo>
                  <a:cubicBezTo>
                    <a:pt x="92912" y="1100554"/>
                    <a:pt x="63558" y="1107828"/>
                    <a:pt x="33597" y="1110685"/>
                  </a:cubicBezTo>
                  <a:cubicBezTo>
                    <a:pt x="35416" y="1111464"/>
                    <a:pt x="37321" y="1112157"/>
                    <a:pt x="39139" y="1112936"/>
                  </a:cubicBezTo>
                  <a:cubicBezTo>
                    <a:pt x="38706" y="1069554"/>
                    <a:pt x="32905" y="1026519"/>
                    <a:pt x="32558" y="983223"/>
                  </a:cubicBezTo>
                  <a:cubicBezTo>
                    <a:pt x="32125" y="935079"/>
                    <a:pt x="23207" y="887194"/>
                    <a:pt x="23813" y="839049"/>
                  </a:cubicBezTo>
                  <a:cubicBezTo>
                    <a:pt x="24073" y="817575"/>
                    <a:pt x="28229" y="796014"/>
                    <a:pt x="30827" y="774712"/>
                  </a:cubicBezTo>
                  <a:cubicBezTo>
                    <a:pt x="33857" y="749774"/>
                    <a:pt x="32212" y="725529"/>
                    <a:pt x="29701" y="700677"/>
                  </a:cubicBezTo>
                  <a:cubicBezTo>
                    <a:pt x="24765" y="652533"/>
                    <a:pt x="23813" y="605514"/>
                    <a:pt x="24332" y="557109"/>
                  </a:cubicBezTo>
                  <a:cubicBezTo>
                    <a:pt x="25285" y="463245"/>
                    <a:pt x="32905" y="369034"/>
                    <a:pt x="30393" y="275256"/>
                  </a:cubicBezTo>
                  <a:cubicBezTo>
                    <a:pt x="29181" y="228237"/>
                    <a:pt x="28229" y="180872"/>
                    <a:pt x="25544" y="133939"/>
                  </a:cubicBezTo>
                  <a:cubicBezTo>
                    <a:pt x="23033" y="89518"/>
                    <a:pt x="7534" y="47089"/>
                    <a:pt x="6668" y="2408"/>
                  </a:cubicBezTo>
                  <a:cubicBezTo>
                    <a:pt x="6754" y="70"/>
                    <a:pt x="0" y="-796"/>
                    <a:pt x="0" y="849"/>
                  </a:cubicBezTo>
                  <a:lnTo>
                    <a:pt x="0" y="8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D4532476-50BA-7A92-A91D-9E83DF8BAFC4}"/>
                </a:ext>
              </a:extLst>
            </p:cNvPr>
            <p:cNvSpPr/>
            <p:nvPr/>
          </p:nvSpPr>
          <p:spPr>
            <a:xfrm>
              <a:off x="9006543" y="4678034"/>
              <a:ext cx="111690" cy="2269639"/>
            </a:xfrm>
            <a:custGeom>
              <a:avLst/>
              <a:gdLst>
                <a:gd name="connsiteX0" fmla="*/ 39 w 52253"/>
                <a:gd name="connsiteY0" fmla="*/ 863 h 1061824"/>
                <a:gd name="connsiteX1" fmla="*/ 8871 w 52253"/>
                <a:gd name="connsiteY1" fmla="*/ 51259 h 1061824"/>
                <a:gd name="connsiteX2" fmla="*/ 17357 w 52253"/>
                <a:gd name="connsiteY2" fmla="*/ 117848 h 1061824"/>
                <a:gd name="connsiteX3" fmla="*/ 19955 w 52253"/>
                <a:gd name="connsiteY3" fmla="*/ 251977 h 1061824"/>
                <a:gd name="connsiteX4" fmla="*/ 11123 w 52253"/>
                <a:gd name="connsiteY4" fmla="*/ 385933 h 1061824"/>
                <a:gd name="connsiteX5" fmla="*/ 11816 w 52253"/>
                <a:gd name="connsiteY5" fmla="*/ 526990 h 1061824"/>
                <a:gd name="connsiteX6" fmla="*/ 11989 w 52253"/>
                <a:gd name="connsiteY6" fmla="*/ 658868 h 1061824"/>
                <a:gd name="connsiteX7" fmla="*/ 19262 w 52253"/>
                <a:gd name="connsiteY7" fmla="*/ 779662 h 1061824"/>
                <a:gd name="connsiteX8" fmla="*/ 45499 w 52253"/>
                <a:gd name="connsiteY8" fmla="*/ 1059437 h 1061824"/>
                <a:gd name="connsiteX9" fmla="*/ 52254 w 52253"/>
                <a:gd name="connsiteY9" fmla="*/ 1060996 h 1061824"/>
                <a:gd name="connsiteX10" fmla="*/ 31212 w 52253"/>
                <a:gd name="connsiteY10" fmla="*/ 805207 h 1061824"/>
                <a:gd name="connsiteX11" fmla="*/ 18310 w 52253"/>
                <a:gd name="connsiteY11" fmla="*/ 668479 h 1061824"/>
                <a:gd name="connsiteX12" fmla="*/ 18570 w 52253"/>
                <a:gd name="connsiteY12" fmla="*/ 528549 h 1061824"/>
                <a:gd name="connsiteX13" fmla="*/ 26103 w 52253"/>
                <a:gd name="connsiteY13" fmla="*/ 261935 h 1061824"/>
                <a:gd name="connsiteX14" fmla="*/ 24804 w 52253"/>
                <a:gd name="connsiteY14" fmla="*/ 127286 h 1061824"/>
                <a:gd name="connsiteX15" fmla="*/ 19695 w 52253"/>
                <a:gd name="connsiteY15" fmla="*/ 73513 h 1061824"/>
                <a:gd name="connsiteX16" fmla="*/ 6707 w 52253"/>
                <a:gd name="connsiteY16" fmla="*/ 2509 h 1061824"/>
                <a:gd name="connsiteX17" fmla="*/ 39 w 52253"/>
                <a:gd name="connsiteY17" fmla="*/ 863 h 1061824"/>
                <a:gd name="connsiteX18" fmla="*/ 39 w 52253"/>
                <a:gd name="connsiteY18" fmla="*/ 863 h 106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253" h="1061824">
                  <a:moveTo>
                    <a:pt x="39" y="863"/>
                  </a:moveTo>
                  <a:cubicBezTo>
                    <a:pt x="-481" y="18441"/>
                    <a:pt x="4282" y="34461"/>
                    <a:pt x="8871" y="51259"/>
                  </a:cubicBezTo>
                  <a:cubicBezTo>
                    <a:pt x="14760" y="72734"/>
                    <a:pt x="15279" y="95767"/>
                    <a:pt x="17357" y="117848"/>
                  </a:cubicBezTo>
                  <a:cubicBezTo>
                    <a:pt x="21514" y="162615"/>
                    <a:pt x="22726" y="207036"/>
                    <a:pt x="19955" y="251977"/>
                  </a:cubicBezTo>
                  <a:cubicBezTo>
                    <a:pt x="17184" y="296745"/>
                    <a:pt x="12162" y="340993"/>
                    <a:pt x="11123" y="385933"/>
                  </a:cubicBezTo>
                  <a:cubicBezTo>
                    <a:pt x="9997" y="432952"/>
                    <a:pt x="10950" y="479971"/>
                    <a:pt x="11816" y="526990"/>
                  </a:cubicBezTo>
                  <a:cubicBezTo>
                    <a:pt x="12595" y="570891"/>
                    <a:pt x="14153" y="614966"/>
                    <a:pt x="11989" y="658868"/>
                  </a:cubicBezTo>
                  <a:cubicBezTo>
                    <a:pt x="9910" y="700345"/>
                    <a:pt x="11036" y="738878"/>
                    <a:pt x="19262" y="779662"/>
                  </a:cubicBezTo>
                  <a:cubicBezTo>
                    <a:pt x="38053" y="872834"/>
                    <a:pt x="45413" y="964361"/>
                    <a:pt x="45499" y="1059437"/>
                  </a:cubicBezTo>
                  <a:cubicBezTo>
                    <a:pt x="45499" y="1061689"/>
                    <a:pt x="52254" y="1062641"/>
                    <a:pt x="52254" y="1060996"/>
                  </a:cubicBezTo>
                  <a:cubicBezTo>
                    <a:pt x="52167" y="975271"/>
                    <a:pt x="49223" y="889200"/>
                    <a:pt x="31212" y="805207"/>
                  </a:cubicBezTo>
                  <a:cubicBezTo>
                    <a:pt x="21341" y="759227"/>
                    <a:pt x="15799" y="715585"/>
                    <a:pt x="18310" y="668479"/>
                  </a:cubicBezTo>
                  <a:cubicBezTo>
                    <a:pt x="20734" y="621894"/>
                    <a:pt x="19436" y="575221"/>
                    <a:pt x="18570" y="528549"/>
                  </a:cubicBezTo>
                  <a:cubicBezTo>
                    <a:pt x="16924" y="439100"/>
                    <a:pt x="18829" y="351037"/>
                    <a:pt x="26103" y="261935"/>
                  </a:cubicBezTo>
                  <a:cubicBezTo>
                    <a:pt x="29740" y="217081"/>
                    <a:pt x="28874" y="172140"/>
                    <a:pt x="24804" y="127286"/>
                  </a:cubicBezTo>
                  <a:cubicBezTo>
                    <a:pt x="23159" y="109362"/>
                    <a:pt x="22033" y="91264"/>
                    <a:pt x="19695" y="73513"/>
                  </a:cubicBezTo>
                  <a:cubicBezTo>
                    <a:pt x="16491" y="49441"/>
                    <a:pt x="6014" y="27014"/>
                    <a:pt x="6707" y="2509"/>
                  </a:cubicBezTo>
                  <a:cubicBezTo>
                    <a:pt x="6880" y="171"/>
                    <a:pt x="126" y="-868"/>
                    <a:pt x="39" y="863"/>
                  </a:cubicBezTo>
                  <a:lnTo>
                    <a:pt x="39" y="86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A3A078D-B7B6-2B60-EE1E-3FF72D5D60A6}"/>
                </a:ext>
              </a:extLst>
            </p:cNvPr>
            <p:cNvSpPr/>
            <p:nvPr/>
          </p:nvSpPr>
          <p:spPr>
            <a:xfrm>
              <a:off x="9857690" y="5297731"/>
              <a:ext cx="171634" cy="1579971"/>
            </a:xfrm>
            <a:custGeom>
              <a:avLst/>
              <a:gdLst>
                <a:gd name="connsiteX0" fmla="*/ 245 w 80297"/>
                <a:gd name="connsiteY0" fmla="*/ 592 h 739171"/>
                <a:gd name="connsiteX1" fmla="*/ 8904 w 80297"/>
                <a:gd name="connsiteY1" fmla="*/ 76705 h 739171"/>
                <a:gd name="connsiteX2" fmla="*/ 14099 w 80297"/>
                <a:gd name="connsiteY2" fmla="*/ 181740 h 739171"/>
                <a:gd name="connsiteX3" fmla="*/ 29166 w 80297"/>
                <a:gd name="connsiteY3" fmla="*/ 386787 h 739171"/>
                <a:gd name="connsiteX4" fmla="*/ 56702 w 80297"/>
                <a:gd name="connsiteY4" fmla="*/ 588024 h 739171"/>
                <a:gd name="connsiteX5" fmla="*/ 65101 w 80297"/>
                <a:gd name="connsiteY5" fmla="*/ 678512 h 739171"/>
                <a:gd name="connsiteX6" fmla="*/ 74020 w 80297"/>
                <a:gd name="connsiteY6" fmla="*/ 737393 h 739171"/>
                <a:gd name="connsiteX7" fmla="*/ 80082 w 80297"/>
                <a:gd name="connsiteY7" fmla="*/ 738000 h 739171"/>
                <a:gd name="connsiteX8" fmla="*/ 70903 w 80297"/>
                <a:gd name="connsiteY8" fmla="*/ 672104 h 739171"/>
                <a:gd name="connsiteX9" fmla="*/ 62504 w 80297"/>
                <a:gd name="connsiteY9" fmla="*/ 581703 h 739171"/>
                <a:gd name="connsiteX10" fmla="*/ 35574 w 80297"/>
                <a:gd name="connsiteY10" fmla="*/ 388259 h 739171"/>
                <a:gd name="connsiteX11" fmla="*/ 20853 w 80297"/>
                <a:gd name="connsiteY11" fmla="*/ 191351 h 739171"/>
                <a:gd name="connsiteX12" fmla="*/ 16264 w 80297"/>
                <a:gd name="connsiteY12" fmla="*/ 93763 h 739171"/>
                <a:gd name="connsiteX13" fmla="*/ 6566 w 80297"/>
                <a:gd name="connsiteY13" fmla="*/ 2843 h 739171"/>
                <a:gd name="connsiteX14" fmla="*/ 245 w 80297"/>
                <a:gd name="connsiteY14" fmla="*/ 592 h 739171"/>
                <a:gd name="connsiteX15" fmla="*/ 245 w 80297"/>
                <a:gd name="connsiteY15" fmla="*/ 592 h 73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297" h="739171">
                  <a:moveTo>
                    <a:pt x="245" y="592"/>
                  </a:moveTo>
                  <a:cubicBezTo>
                    <a:pt x="-1227" y="26396"/>
                    <a:pt x="4228" y="51507"/>
                    <a:pt x="8904" y="76705"/>
                  </a:cubicBezTo>
                  <a:cubicBezTo>
                    <a:pt x="15138" y="110129"/>
                    <a:pt x="12367" y="147710"/>
                    <a:pt x="14099" y="181740"/>
                  </a:cubicBezTo>
                  <a:cubicBezTo>
                    <a:pt x="17650" y="250233"/>
                    <a:pt x="18775" y="318900"/>
                    <a:pt x="29166" y="386787"/>
                  </a:cubicBezTo>
                  <a:cubicBezTo>
                    <a:pt x="39470" y="453982"/>
                    <a:pt x="51074" y="520224"/>
                    <a:pt x="56702" y="588024"/>
                  </a:cubicBezTo>
                  <a:cubicBezTo>
                    <a:pt x="59213" y="618245"/>
                    <a:pt x="62417" y="648378"/>
                    <a:pt x="65101" y="678512"/>
                  </a:cubicBezTo>
                  <a:cubicBezTo>
                    <a:pt x="66920" y="697908"/>
                    <a:pt x="62590" y="720335"/>
                    <a:pt x="74020" y="737393"/>
                  </a:cubicBezTo>
                  <a:cubicBezTo>
                    <a:pt x="75059" y="738952"/>
                    <a:pt x="81554" y="740164"/>
                    <a:pt x="80082" y="738000"/>
                  </a:cubicBezTo>
                  <a:cubicBezTo>
                    <a:pt x="68046" y="720075"/>
                    <a:pt x="72808" y="692799"/>
                    <a:pt x="70903" y="672104"/>
                  </a:cubicBezTo>
                  <a:cubicBezTo>
                    <a:pt x="68132" y="641971"/>
                    <a:pt x="65015" y="611837"/>
                    <a:pt x="62504" y="581703"/>
                  </a:cubicBezTo>
                  <a:cubicBezTo>
                    <a:pt x="57048" y="516587"/>
                    <a:pt x="46225" y="452683"/>
                    <a:pt x="35574" y="388259"/>
                  </a:cubicBezTo>
                  <a:cubicBezTo>
                    <a:pt x="24837" y="323316"/>
                    <a:pt x="23884" y="256987"/>
                    <a:pt x="20853" y="191351"/>
                  </a:cubicBezTo>
                  <a:cubicBezTo>
                    <a:pt x="19381" y="158793"/>
                    <a:pt x="17823" y="126235"/>
                    <a:pt x="16264" y="93763"/>
                  </a:cubicBezTo>
                  <a:cubicBezTo>
                    <a:pt x="14792" y="63110"/>
                    <a:pt x="4834" y="33843"/>
                    <a:pt x="6566" y="2843"/>
                  </a:cubicBezTo>
                  <a:cubicBezTo>
                    <a:pt x="6912" y="592"/>
                    <a:pt x="331" y="-881"/>
                    <a:pt x="245" y="592"/>
                  </a:cubicBezTo>
                  <a:lnTo>
                    <a:pt x="245" y="5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193F7E1-7553-DA88-0E51-5C528F346CA9}"/>
                </a:ext>
              </a:extLst>
            </p:cNvPr>
            <p:cNvSpPr/>
            <p:nvPr/>
          </p:nvSpPr>
          <p:spPr>
            <a:xfrm>
              <a:off x="10015458" y="6846444"/>
              <a:ext cx="152702" cy="21986"/>
            </a:xfrm>
            <a:custGeom>
              <a:avLst/>
              <a:gdLst>
                <a:gd name="connsiteX0" fmla="*/ 4973 w 71440"/>
                <a:gd name="connsiteY0" fmla="*/ 10249 h 10286"/>
                <a:gd name="connsiteX1" fmla="*/ 67232 w 71440"/>
                <a:gd name="connsiteY1" fmla="*/ 3668 h 10286"/>
                <a:gd name="connsiteX2" fmla="*/ 69223 w 71440"/>
                <a:gd name="connsiteY2" fmla="*/ 1157 h 10286"/>
                <a:gd name="connsiteX3" fmla="*/ 1595 w 71440"/>
                <a:gd name="connsiteY3" fmla="*/ 7565 h 10286"/>
                <a:gd name="connsiteX4" fmla="*/ 4973 w 71440"/>
                <a:gd name="connsiteY4" fmla="*/ 10249 h 10286"/>
                <a:gd name="connsiteX5" fmla="*/ 4973 w 71440"/>
                <a:gd name="connsiteY5" fmla="*/ 10249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440" h="10286">
                  <a:moveTo>
                    <a:pt x="4973" y="10249"/>
                  </a:moveTo>
                  <a:cubicBezTo>
                    <a:pt x="25841" y="6266"/>
                    <a:pt x="45844" y="377"/>
                    <a:pt x="67232" y="3668"/>
                  </a:cubicBezTo>
                  <a:cubicBezTo>
                    <a:pt x="70176" y="4101"/>
                    <a:pt x="73899" y="1850"/>
                    <a:pt x="69223" y="1157"/>
                  </a:cubicBezTo>
                  <a:cubicBezTo>
                    <a:pt x="45844" y="-2480"/>
                    <a:pt x="24456" y="3235"/>
                    <a:pt x="1595" y="7565"/>
                  </a:cubicBezTo>
                  <a:cubicBezTo>
                    <a:pt x="-2734" y="8431"/>
                    <a:pt x="2895" y="10596"/>
                    <a:pt x="4973" y="10249"/>
                  </a:cubicBezTo>
                  <a:lnTo>
                    <a:pt x="4973" y="102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2F43EF1-CED5-B5D7-97A9-10369BA617CC}"/>
                </a:ext>
              </a:extLst>
            </p:cNvPr>
            <p:cNvSpPr/>
            <p:nvPr/>
          </p:nvSpPr>
          <p:spPr>
            <a:xfrm>
              <a:off x="9825478" y="3817226"/>
              <a:ext cx="361634" cy="3024026"/>
            </a:xfrm>
            <a:custGeom>
              <a:avLst/>
              <a:gdLst>
                <a:gd name="connsiteX0" fmla="*/ 75 w 169186"/>
                <a:gd name="connsiteY0" fmla="*/ 761 h 1414755"/>
                <a:gd name="connsiteX1" fmla="*/ 11591 w 169186"/>
                <a:gd name="connsiteY1" fmla="*/ 62241 h 1414755"/>
                <a:gd name="connsiteX2" fmla="*/ 24234 w 169186"/>
                <a:gd name="connsiteY2" fmla="*/ 147446 h 1414755"/>
                <a:gd name="connsiteX3" fmla="*/ 42071 w 169186"/>
                <a:gd name="connsiteY3" fmla="*/ 333443 h 1414755"/>
                <a:gd name="connsiteX4" fmla="*/ 61728 w 169186"/>
                <a:gd name="connsiteY4" fmla="*/ 417437 h 1414755"/>
                <a:gd name="connsiteX5" fmla="*/ 78266 w 169186"/>
                <a:gd name="connsiteY5" fmla="*/ 506539 h 1414755"/>
                <a:gd name="connsiteX6" fmla="*/ 98009 w 169186"/>
                <a:gd name="connsiteY6" fmla="*/ 699809 h 1414755"/>
                <a:gd name="connsiteX7" fmla="*/ 118877 w 169186"/>
                <a:gd name="connsiteY7" fmla="*/ 1052408 h 1414755"/>
                <a:gd name="connsiteX8" fmla="*/ 142430 w 169186"/>
                <a:gd name="connsiteY8" fmla="*/ 1227061 h 1414755"/>
                <a:gd name="connsiteX9" fmla="*/ 162519 w 169186"/>
                <a:gd name="connsiteY9" fmla="*/ 1412280 h 1414755"/>
                <a:gd name="connsiteX10" fmla="*/ 169187 w 169186"/>
                <a:gd name="connsiteY10" fmla="*/ 1414011 h 1414755"/>
                <a:gd name="connsiteX11" fmla="*/ 152042 w 169186"/>
                <a:gd name="connsiteY11" fmla="*/ 1252866 h 1414755"/>
                <a:gd name="connsiteX12" fmla="*/ 128836 w 169186"/>
                <a:gd name="connsiteY12" fmla="*/ 1076740 h 1414755"/>
                <a:gd name="connsiteX13" fmla="*/ 114808 w 169186"/>
                <a:gd name="connsiteY13" fmla="*/ 888404 h 1414755"/>
                <a:gd name="connsiteX14" fmla="*/ 104677 w 169186"/>
                <a:gd name="connsiteY14" fmla="*/ 701628 h 1414755"/>
                <a:gd name="connsiteX15" fmla="*/ 88571 w 169186"/>
                <a:gd name="connsiteY15" fmla="*/ 532862 h 1414755"/>
                <a:gd name="connsiteX16" fmla="*/ 73937 w 169186"/>
                <a:gd name="connsiteY16" fmla="*/ 441855 h 1414755"/>
                <a:gd name="connsiteX17" fmla="*/ 52635 w 169186"/>
                <a:gd name="connsiteY17" fmla="*/ 357256 h 1414755"/>
                <a:gd name="connsiteX18" fmla="*/ 33326 w 169186"/>
                <a:gd name="connsiteY18" fmla="*/ 173077 h 1414755"/>
                <a:gd name="connsiteX19" fmla="*/ 23281 w 169186"/>
                <a:gd name="connsiteY19" fmla="*/ 85360 h 1414755"/>
                <a:gd name="connsiteX20" fmla="*/ 6656 w 169186"/>
                <a:gd name="connsiteY20" fmla="*/ 2580 h 1414755"/>
                <a:gd name="connsiteX21" fmla="*/ 75 w 169186"/>
                <a:gd name="connsiteY21" fmla="*/ 761 h 1414755"/>
                <a:gd name="connsiteX22" fmla="*/ 75 w 169186"/>
                <a:gd name="connsiteY22" fmla="*/ 761 h 141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9186" h="1414755">
                  <a:moveTo>
                    <a:pt x="75" y="761"/>
                  </a:moveTo>
                  <a:cubicBezTo>
                    <a:pt x="-791" y="22063"/>
                    <a:pt x="6049" y="41892"/>
                    <a:pt x="11591" y="62241"/>
                  </a:cubicBezTo>
                  <a:cubicBezTo>
                    <a:pt x="19298" y="90123"/>
                    <a:pt x="21376" y="118784"/>
                    <a:pt x="24234" y="147446"/>
                  </a:cubicBezTo>
                  <a:cubicBezTo>
                    <a:pt x="30295" y="209445"/>
                    <a:pt x="35144" y="271531"/>
                    <a:pt x="42071" y="333443"/>
                  </a:cubicBezTo>
                  <a:cubicBezTo>
                    <a:pt x="45275" y="361932"/>
                    <a:pt x="54454" y="389814"/>
                    <a:pt x="61728" y="417437"/>
                  </a:cubicBezTo>
                  <a:cubicBezTo>
                    <a:pt x="69434" y="446704"/>
                    <a:pt x="73764" y="476665"/>
                    <a:pt x="78266" y="506539"/>
                  </a:cubicBezTo>
                  <a:cubicBezTo>
                    <a:pt x="88051" y="570616"/>
                    <a:pt x="93939" y="635126"/>
                    <a:pt x="98009" y="699809"/>
                  </a:cubicBezTo>
                  <a:cubicBezTo>
                    <a:pt x="105283" y="816881"/>
                    <a:pt x="104590" y="936029"/>
                    <a:pt x="118877" y="1052408"/>
                  </a:cubicBezTo>
                  <a:cubicBezTo>
                    <a:pt x="126065" y="1110770"/>
                    <a:pt x="135590" y="1168613"/>
                    <a:pt x="142430" y="1227061"/>
                  </a:cubicBezTo>
                  <a:cubicBezTo>
                    <a:pt x="149531" y="1288195"/>
                    <a:pt x="162346" y="1350714"/>
                    <a:pt x="162519" y="1412280"/>
                  </a:cubicBezTo>
                  <a:cubicBezTo>
                    <a:pt x="162519" y="1414531"/>
                    <a:pt x="169187" y="1415570"/>
                    <a:pt x="169187" y="1414011"/>
                  </a:cubicBezTo>
                  <a:cubicBezTo>
                    <a:pt x="169014" y="1360325"/>
                    <a:pt x="158623" y="1306032"/>
                    <a:pt x="152042" y="1252866"/>
                  </a:cubicBezTo>
                  <a:cubicBezTo>
                    <a:pt x="144768" y="1193984"/>
                    <a:pt x="138101" y="1135362"/>
                    <a:pt x="128836" y="1076740"/>
                  </a:cubicBezTo>
                  <a:cubicBezTo>
                    <a:pt x="119051" y="1014654"/>
                    <a:pt x="118098" y="951096"/>
                    <a:pt x="114808" y="888404"/>
                  </a:cubicBezTo>
                  <a:cubicBezTo>
                    <a:pt x="111517" y="826146"/>
                    <a:pt x="108487" y="763800"/>
                    <a:pt x="104677" y="701628"/>
                  </a:cubicBezTo>
                  <a:cubicBezTo>
                    <a:pt x="101213" y="645171"/>
                    <a:pt x="96191" y="588887"/>
                    <a:pt x="88571" y="532862"/>
                  </a:cubicBezTo>
                  <a:cubicBezTo>
                    <a:pt x="84414" y="502469"/>
                    <a:pt x="80085" y="471902"/>
                    <a:pt x="73937" y="441855"/>
                  </a:cubicBezTo>
                  <a:cubicBezTo>
                    <a:pt x="68135" y="413367"/>
                    <a:pt x="58957" y="385658"/>
                    <a:pt x="52635" y="357256"/>
                  </a:cubicBezTo>
                  <a:cubicBezTo>
                    <a:pt x="39387" y="297681"/>
                    <a:pt x="38175" y="233864"/>
                    <a:pt x="33326" y="173077"/>
                  </a:cubicBezTo>
                  <a:cubicBezTo>
                    <a:pt x="30988" y="143896"/>
                    <a:pt x="28390" y="114195"/>
                    <a:pt x="23281" y="85360"/>
                  </a:cubicBezTo>
                  <a:cubicBezTo>
                    <a:pt x="18345" y="57565"/>
                    <a:pt x="5443" y="31154"/>
                    <a:pt x="6656" y="2580"/>
                  </a:cubicBezTo>
                  <a:cubicBezTo>
                    <a:pt x="6915" y="328"/>
                    <a:pt x="161" y="-884"/>
                    <a:pt x="75" y="761"/>
                  </a:cubicBezTo>
                  <a:lnTo>
                    <a:pt x="75" y="76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3A6F6AD-8700-1197-52E6-FE724FAE92BE}"/>
                </a:ext>
              </a:extLst>
            </p:cNvPr>
            <p:cNvSpPr/>
            <p:nvPr/>
          </p:nvSpPr>
          <p:spPr>
            <a:xfrm>
              <a:off x="9025684" y="5626967"/>
              <a:ext cx="850856" cy="47756"/>
            </a:xfrm>
            <a:custGeom>
              <a:avLst/>
              <a:gdLst>
                <a:gd name="connsiteX0" fmla="*/ 2341 w 398063"/>
                <a:gd name="connsiteY0" fmla="*/ 22342 h 22342"/>
                <a:gd name="connsiteX1" fmla="*/ 202972 w 398063"/>
                <a:gd name="connsiteY1" fmla="*/ 13683 h 22342"/>
                <a:gd name="connsiteX2" fmla="*/ 295797 w 398063"/>
                <a:gd name="connsiteY2" fmla="*/ 13077 h 22342"/>
                <a:gd name="connsiteX3" fmla="*/ 394164 w 398063"/>
                <a:gd name="connsiteY3" fmla="*/ 2859 h 22342"/>
                <a:gd name="connsiteX4" fmla="*/ 395723 w 398063"/>
                <a:gd name="connsiteY4" fmla="*/ 2 h 22342"/>
                <a:gd name="connsiteX5" fmla="*/ 310864 w 398063"/>
                <a:gd name="connsiteY5" fmla="*/ 9007 h 22342"/>
                <a:gd name="connsiteX6" fmla="*/ 204530 w 398063"/>
                <a:gd name="connsiteY6" fmla="*/ 10826 h 22342"/>
                <a:gd name="connsiteX7" fmla="*/ 3899 w 398063"/>
                <a:gd name="connsiteY7" fmla="*/ 19485 h 22342"/>
                <a:gd name="connsiteX8" fmla="*/ 2341 w 398063"/>
                <a:gd name="connsiteY8" fmla="*/ 22342 h 22342"/>
                <a:gd name="connsiteX9" fmla="*/ 2341 w 398063"/>
                <a:gd name="connsiteY9" fmla="*/ 22342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8063" h="22342">
                  <a:moveTo>
                    <a:pt x="2341" y="22342"/>
                  </a:moveTo>
                  <a:cubicBezTo>
                    <a:pt x="69362" y="21823"/>
                    <a:pt x="135864" y="13683"/>
                    <a:pt x="202972" y="13683"/>
                  </a:cubicBezTo>
                  <a:cubicBezTo>
                    <a:pt x="233712" y="13683"/>
                    <a:pt x="265144" y="15502"/>
                    <a:pt x="295797" y="13077"/>
                  </a:cubicBezTo>
                  <a:cubicBezTo>
                    <a:pt x="328702" y="10479"/>
                    <a:pt x="361087" y="3379"/>
                    <a:pt x="394164" y="2859"/>
                  </a:cubicBezTo>
                  <a:cubicBezTo>
                    <a:pt x="397109" y="2773"/>
                    <a:pt x="400399" y="-85"/>
                    <a:pt x="395723" y="2"/>
                  </a:cubicBezTo>
                  <a:cubicBezTo>
                    <a:pt x="367148" y="521"/>
                    <a:pt x="339179" y="5630"/>
                    <a:pt x="310864" y="9007"/>
                  </a:cubicBezTo>
                  <a:cubicBezTo>
                    <a:pt x="275881" y="13164"/>
                    <a:pt x="239773" y="10826"/>
                    <a:pt x="204530" y="10826"/>
                  </a:cubicBezTo>
                  <a:cubicBezTo>
                    <a:pt x="137422" y="10826"/>
                    <a:pt x="70920" y="18965"/>
                    <a:pt x="3899" y="19485"/>
                  </a:cubicBezTo>
                  <a:cubicBezTo>
                    <a:pt x="955" y="19485"/>
                    <a:pt x="-2335" y="22342"/>
                    <a:pt x="2341" y="22342"/>
                  </a:cubicBezTo>
                  <a:lnTo>
                    <a:pt x="2341" y="22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498A195-3161-3E11-A0A6-B5E3A4F0A44A}"/>
                </a:ext>
              </a:extLst>
            </p:cNvPr>
            <p:cNvSpPr/>
            <p:nvPr/>
          </p:nvSpPr>
          <p:spPr>
            <a:xfrm>
              <a:off x="9043938" y="5469462"/>
              <a:ext cx="184981" cy="10918"/>
            </a:xfrm>
            <a:custGeom>
              <a:avLst/>
              <a:gdLst>
                <a:gd name="connsiteX0" fmla="*/ 1681 w 86541"/>
                <a:gd name="connsiteY0" fmla="*/ 2944 h 5108"/>
                <a:gd name="connsiteX1" fmla="*/ 81778 w 86541"/>
                <a:gd name="connsiteY1" fmla="*/ 5109 h 5108"/>
                <a:gd name="connsiteX2" fmla="*/ 84808 w 86541"/>
                <a:gd name="connsiteY2" fmla="*/ 2165 h 5108"/>
                <a:gd name="connsiteX3" fmla="*/ 4712 w 86541"/>
                <a:gd name="connsiteY3" fmla="*/ 0 h 5108"/>
                <a:gd name="connsiteX4" fmla="*/ 1681 w 86541"/>
                <a:gd name="connsiteY4" fmla="*/ 2944 h 5108"/>
                <a:gd name="connsiteX5" fmla="*/ 1681 w 86541"/>
                <a:gd name="connsiteY5" fmla="*/ 2944 h 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41" h="5108">
                  <a:moveTo>
                    <a:pt x="1681" y="2944"/>
                  </a:moveTo>
                  <a:cubicBezTo>
                    <a:pt x="28438" y="3117"/>
                    <a:pt x="55108" y="4936"/>
                    <a:pt x="81778" y="5109"/>
                  </a:cubicBezTo>
                  <a:cubicBezTo>
                    <a:pt x="83856" y="5109"/>
                    <a:pt x="89311" y="2251"/>
                    <a:pt x="84808" y="2165"/>
                  </a:cubicBezTo>
                  <a:cubicBezTo>
                    <a:pt x="58138" y="1992"/>
                    <a:pt x="31382" y="173"/>
                    <a:pt x="4712" y="0"/>
                  </a:cubicBezTo>
                  <a:cubicBezTo>
                    <a:pt x="2720" y="0"/>
                    <a:pt x="-2735" y="2944"/>
                    <a:pt x="1681" y="2944"/>
                  </a:cubicBezTo>
                  <a:lnTo>
                    <a:pt x="1681" y="29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81EE8AD-C723-DE98-B9DD-06AAC6C4BAA5}"/>
                </a:ext>
              </a:extLst>
            </p:cNvPr>
            <p:cNvSpPr/>
            <p:nvPr/>
          </p:nvSpPr>
          <p:spPr>
            <a:xfrm>
              <a:off x="9442065" y="5441328"/>
              <a:ext cx="96670" cy="7216"/>
            </a:xfrm>
            <a:custGeom>
              <a:avLst/>
              <a:gdLst>
                <a:gd name="connsiteX0" fmla="*/ 5143 w 45226"/>
                <a:gd name="connsiteY0" fmla="*/ 3377 h 3376"/>
                <a:gd name="connsiteX1" fmla="*/ 44109 w 45226"/>
                <a:gd name="connsiteY1" fmla="*/ 3377 h 3376"/>
                <a:gd name="connsiteX2" fmla="*/ 40039 w 45226"/>
                <a:gd name="connsiteY2" fmla="*/ 0 h 3376"/>
                <a:gd name="connsiteX3" fmla="*/ 1073 w 45226"/>
                <a:gd name="connsiteY3" fmla="*/ 0 h 3376"/>
                <a:gd name="connsiteX4" fmla="*/ 5143 w 45226"/>
                <a:gd name="connsiteY4" fmla="*/ 3377 h 3376"/>
                <a:gd name="connsiteX5" fmla="*/ 5143 w 45226"/>
                <a:gd name="connsiteY5" fmla="*/ 3377 h 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226" h="3376">
                  <a:moveTo>
                    <a:pt x="5143" y="3377"/>
                  </a:moveTo>
                  <a:cubicBezTo>
                    <a:pt x="18131" y="3377"/>
                    <a:pt x="31120" y="3377"/>
                    <a:pt x="44109" y="3377"/>
                  </a:cubicBezTo>
                  <a:cubicBezTo>
                    <a:pt x="47659" y="3377"/>
                    <a:pt x="41771" y="0"/>
                    <a:pt x="40039" y="0"/>
                  </a:cubicBezTo>
                  <a:cubicBezTo>
                    <a:pt x="27050" y="0"/>
                    <a:pt x="14062" y="0"/>
                    <a:pt x="1073" y="0"/>
                  </a:cubicBezTo>
                  <a:cubicBezTo>
                    <a:pt x="-2391" y="0"/>
                    <a:pt x="3497" y="3377"/>
                    <a:pt x="5143" y="3377"/>
                  </a:cubicBezTo>
                  <a:lnTo>
                    <a:pt x="5143" y="33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9113238-F12A-FFE4-1F5A-A872D2DF7F8F}"/>
                </a:ext>
              </a:extLst>
            </p:cNvPr>
            <p:cNvSpPr/>
            <p:nvPr/>
          </p:nvSpPr>
          <p:spPr>
            <a:xfrm>
              <a:off x="9700689" y="5425387"/>
              <a:ext cx="166581" cy="12934"/>
            </a:xfrm>
            <a:custGeom>
              <a:avLst/>
              <a:gdLst>
                <a:gd name="connsiteX0" fmla="*/ 5722 w 77933"/>
                <a:gd name="connsiteY0" fmla="*/ 5986 h 6051"/>
                <a:gd name="connsiteX1" fmla="*/ 75601 w 77933"/>
                <a:gd name="connsiteY1" fmla="*/ 4081 h 6051"/>
                <a:gd name="connsiteX2" fmla="*/ 73956 w 77933"/>
                <a:gd name="connsiteY2" fmla="*/ 1310 h 6051"/>
                <a:gd name="connsiteX3" fmla="*/ 960 w 77933"/>
                <a:gd name="connsiteY3" fmla="*/ 3735 h 6051"/>
                <a:gd name="connsiteX4" fmla="*/ 5722 w 77933"/>
                <a:gd name="connsiteY4" fmla="*/ 5986 h 6051"/>
                <a:gd name="connsiteX5" fmla="*/ 5722 w 77933"/>
                <a:gd name="connsiteY5" fmla="*/ 5986 h 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3" h="6051">
                  <a:moveTo>
                    <a:pt x="5722" y="5986"/>
                  </a:moveTo>
                  <a:cubicBezTo>
                    <a:pt x="28495" y="-75"/>
                    <a:pt x="52395" y="3822"/>
                    <a:pt x="75601" y="4081"/>
                  </a:cubicBezTo>
                  <a:cubicBezTo>
                    <a:pt x="80364" y="4168"/>
                    <a:pt x="76813" y="1310"/>
                    <a:pt x="73956" y="1310"/>
                  </a:cubicBezTo>
                  <a:cubicBezTo>
                    <a:pt x="49537" y="1051"/>
                    <a:pt x="24945" y="-2673"/>
                    <a:pt x="960" y="3735"/>
                  </a:cubicBezTo>
                  <a:cubicBezTo>
                    <a:pt x="-2418" y="4601"/>
                    <a:pt x="4077" y="6419"/>
                    <a:pt x="5722" y="5986"/>
                  </a:cubicBezTo>
                  <a:lnTo>
                    <a:pt x="5722" y="59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B3233197-270F-A3BD-7169-2D2CF3303974}"/>
                </a:ext>
              </a:extLst>
            </p:cNvPr>
            <p:cNvSpPr/>
            <p:nvPr/>
          </p:nvSpPr>
          <p:spPr>
            <a:xfrm>
              <a:off x="9034858" y="6149817"/>
              <a:ext cx="860274" cy="89422"/>
            </a:xfrm>
            <a:custGeom>
              <a:avLst/>
              <a:gdLst>
                <a:gd name="connsiteX0" fmla="*/ 3937 w 402469"/>
                <a:gd name="connsiteY0" fmla="*/ 41836 h 41835"/>
                <a:gd name="connsiteX1" fmla="*/ 201451 w 402469"/>
                <a:gd name="connsiteY1" fmla="*/ 19063 h 41835"/>
                <a:gd name="connsiteX2" fmla="*/ 301724 w 402469"/>
                <a:gd name="connsiteY2" fmla="*/ 17937 h 41835"/>
                <a:gd name="connsiteX3" fmla="*/ 400091 w 402469"/>
                <a:gd name="connsiteY3" fmla="*/ 2957 h 41835"/>
                <a:gd name="connsiteX4" fmla="*/ 398532 w 402469"/>
                <a:gd name="connsiteY4" fmla="*/ 99 h 41835"/>
                <a:gd name="connsiteX5" fmla="*/ 314020 w 402469"/>
                <a:gd name="connsiteY5" fmla="*/ 13694 h 41835"/>
                <a:gd name="connsiteX6" fmla="*/ 207859 w 402469"/>
                <a:gd name="connsiteY6" fmla="*/ 15859 h 41835"/>
                <a:gd name="connsiteX7" fmla="*/ 2379 w 402469"/>
                <a:gd name="connsiteY7" fmla="*/ 38979 h 41835"/>
                <a:gd name="connsiteX8" fmla="*/ 3937 w 402469"/>
                <a:gd name="connsiteY8" fmla="*/ 41836 h 41835"/>
                <a:gd name="connsiteX9" fmla="*/ 3937 w 402469"/>
                <a:gd name="connsiteY9" fmla="*/ 41836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469" h="41835">
                  <a:moveTo>
                    <a:pt x="3937" y="41836"/>
                  </a:moveTo>
                  <a:cubicBezTo>
                    <a:pt x="70526" y="41057"/>
                    <a:pt x="135036" y="22353"/>
                    <a:pt x="201451" y="19063"/>
                  </a:cubicBezTo>
                  <a:cubicBezTo>
                    <a:pt x="234876" y="17417"/>
                    <a:pt x="268300" y="19409"/>
                    <a:pt x="301724" y="17937"/>
                  </a:cubicBezTo>
                  <a:cubicBezTo>
                    <a:pt x="335148" y="16465"/>
                    <a:pt x="366321" y="1485"/>
                    <a:pt x="400091" y="2957"/>
                  </a:cubicBezTo>
                  <a:cubicBezTo>
                    <a:pt x="404854" y="3130"/>
                    <a:pt x="401476" y="272"/>
                    <a:pt x="398532" y="99"/>
                  </a:cubicBezTo>
                  <a:cubicBezTo>
                    <a:pt x="369438" y="-1113"/>
                    <a:pt x="342508" y="9105"/>
                    <a:pt x="314020" y="13694"/>
                  </a:cubicBezTo>
                  <a:cubicBezTo>
                    <a:pt x="279643" y="19322"/>
                    <a:pt x="242669" y="14733"/>
                    <a:pt x="207859" y="15859"/>
                  </a:cubicBezTo>
                  <a:cubicBezTo>
                    <a:pt x="138587" y="18110"/>
                    <a:pt x="71565" y="38113"/>
                    <a:pt x="2379" y="38979"/>
                  </a:cubicBezTo>
                  <a:cubicBezTo>
                    <a:pt x="-2384" y="39065"/>
                    <a:pt x="993" y="41836"/>
                    <a:pt x="3937" y="41836"/>
                  </a:cubicBezTo>
                  <a:lnTo>
                    <a:pt x="3937" y="418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6808B37-65E2-FFC6-088A-BD2DF9711E82}"/>
                </a:ext>
              </a:extLst>
            </p:cNvPr>
            <p:cNvSpPr/>
            <p:nvPr/>
          </p:nvSpPr>
          <p:spPr>
            <a:xfrm>
              <a:off x="9039360" y="6339553"/>
              <a:ext cx="938955" cy="66025"/>
            </a:xfrm>
            <a:custGeom>
              <a:avLst/>
              <a:gdLst>
                <a:gd name="connsiteX0" fmla="*/ 4343 w 439279"/>
                <a:gd name="connsiteY0" fmla="*/ 30741 h 30889"/>
                <a:gd name="connsiteX1" fmla="*/ 61926 w 439279"/>
                <a:gd name="connsiteY1" fmla="*/ 28577 h 30889"/>
                <a:gd name="connsiteX2" fmla="*/ 117084 w 439279"/>
                <a:gd name="connsiteY2" fmla="*/ 24334 h 30889"/>
                <a:gd name="connsiteX3" fmla="*/ 225496 w 439279"/>
                <a:gd name="connsiteY3" fmla="*/ 20004 h 30889"/>
                <a:gd name="connsiteX4" fmla="*/ 326374 w 439279"/>
                <a:gd name="connsiteY4" fmla="*/ 14030 h 30889"/>
                <a:gd name="connsiteX5" fmla="*/ 435479 w 439279"/>
                <a:gd name="connsiteY5" fmla="*/ 2946 h 30889"/>
                <a:gd name="connsiteX6" fmla="*/ 436864 w 439279"/>
                <a:gd name="connsiteY6" fmla="*/ 2 h 30889"/>
                <a:gd name="connsiteX7" fmla="*/ 333735 w 439279"/>
                <a:gd name="connsiteY7" fmla="*/ 10306 h 30889"/>
                <a:gd name="connsiteX8" fmla="*/ 209996 w 439279"/>
                <a:gd name="connsiteY8" fmla="*/ 17493 h 30889"/>
                <a:gd name="connsiteX9" fmla="*/ 94830 w 439279"/>
                <a:gd name="connsiteY9" fmla="*/ 23555 h 30889"/>
                <a:gd name="connsiteX10" fmla="*/ 2091 w 439279"/>
                <a:gd name="connsiteY10" fmla="*/ 28491 h 30889"/>
                <a:gd name="connsiteX11" fmla="*/ 4343 w 439279"/>
                <a:gd name="connsiteY11" fmla="*/ 30741 h 30889"/>
                <a:gd name="connsiteX12" fmla="*/ 4343 w 439279"/>
                <a:gd name="connsiteY12" fmla="*/ 30741 h 3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9279" h="30889">
                  <a:moveTo>
                    <a:pt x="4343" y="30741"/>
                  </a:moveTo>
                  <a:cubicBezTo>
                    <a:pt x="22267" y="26239"/>
                    <a:pt x="43309" y="29097"/>
                    <a:pt x="61926" y="28577"/>
                  </a:cubicBezTo>
                  <a:cubicBezTo>
                    <a:pt x="80370" y="27971"/>
                    <a:pt x="98727" y="25979"/>
                    <a:pt x="117084" y="24334"/>
                  </a:cubicBezTo>
                  <a:cubicBezTo>
                    <a:pt x="153106" y="21043"/>
                    <a:pt x="189388" y="20957"/>
                    <a:pt x="225496" y="20004"/>
                  </a:cubicBezTo>
                  <a:cubicBezTo>
                    <a:pt x="259180" y="19052"/>
                    <a:pt x="292950" y="18100"/>
                    <a:pt x="326374" y="14030"/>
                  </a:cubicBezTo>
                  <a:cubicBezTo>
                    <a:pt x="362742" y="9614"/>
                    <a:pt x="398764" y="3379"/>
                    <a:pt x="435479" y="2946"/>
                  </a:cubicBezTo>
                  <a:cubicBezTo>
                    <a:pt x="438510" y="2946"/>
                    <a:pt x="441540" y="-85"/>
                    <a:pt x="436864" y="2"/>
                  </a:cubicBezTo>
                  <a:cubicBezTo>
                    <a:pt x="402228" y="435"/>
                    <a:pt x="368025" y="5717"/>
                    <a:pt x="333735" y="10306"/>
                  </a:cubicBezTo>
                  <a:cubicBezTo>
                    <a:pt x="292777" y="15761"/>
                    <a:pt x="251300" y="16454"/>
                    <a:pt x="209996" y="17493"/>
                  </a:cubicBezTo>
                  <a:cubicBezTo>
                    <a:pt x="171463" y="18532"/>
                    <a:pt x="133277" y="20091"/>
                    <a:pt x="94830" y="23555"/>
                  </a:cubicBezTo>
                  <a:cubicBezTo>
                    <a:pt x="64350" y="26239"/>
                    <a:pt x="31792" y="21043"/>
                    <a:pt x="2091" y="28491"/>
                  </a:cubicBezTo>
                  <a:cubicBezTo>
                    <a:pt x="-2498" y="29530"/>
                    <a:pt x="1485" y="31434"/>
                    <a:pt x="4343" y="30741"/>
                  </a:cubicBezTo>
                  <a:lnTo>
                    <a:pt x="4343" y="3074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1ADB5A5-36FB-0DD5-45B8-D9A816D7311A}"/>
                </a:ext>
              </a:extLst>
            </p:cNvPr>
            <p:cNvSpPr/>
            <p:nvPr/>
          </p:nvSpPr>
          <p:spPr>
            <a:xfrm>
              <a:off x="9025611" y="4933076"/>
              <a:ext cx="226471" cy="10553"/>
            </a:xfrm>
            <a:custGeom>
              <a:avLst/>
              <a:gdLst>
                <a:gd name="connsiteX0" fmla="*/ 2375 w 105952"/>
                <a:gd name="connsiteY0" fmla="*/ 2773 h 4937"/>
                <a:gd name="connsiteX1" fmla="*/ 101954 w 105952"/>
                <a:gd name="connsiteY1" fmla="*/ 4938 h 4937"/>
                <a:gd name="connsiteX2" fmla="*/ 103600 w 105952"/>
                <a:gd name="connsiteY2" fmla="*/ 2167 h 4937"/>
                <a:gd name="connsiteX3" fmla="*/ 4020 w 105952"/>
                <a:gd name="connsiteY3" fmla="*/ 2 h 4937"/>
                <a:gd name="connsiteX4" fmla="*/ 2375 w 105952"/>
                <a:gd name="connsiteY4" fmla="*/ 2773 h 4937"/>
                <a:gd name="connsiteX5" fmla="*/ 2375 w 105952"/>
                <a:gd name="connsiteY5" fmla="*/ 2773 h 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2" h="4937">
                  <a:moveTo>
                    <a:pt x="2375" y="2773"/>
                  </a:moveTo>
                  <a:cubicBezTo>
                    <a:pt x="35539" y="2946"/>
                    <a:pt x="68704" y="4765"/>
                    <a:pt x="101954" y="4938"/>
                  </a:cubicBezTo>
                  <a:cubicBezTo>
                    <a:pt x="104898" y="4938"/>
                    <a:pt x="108362" y="2167"/>
                    <a:pt x="103600" y="2167"/>
                  </a:cubicBezTo>
                  <a:cubicBezTo>
                    <a:pt x="70435" y="1994"/>
                    <a:pt x="37184" y="175"/>
                    <a:pt x="4020" y="2"/>
                  </a:cubicBezTo>
                  <a:cubicBezTo>
                    <a:pt x="989" y="-84"/>
                    <a:pt x="-2388" y="2686"/>
                    <a:pt x="2375" y="2773"/>
                  </a:cubicBezTo>
                  <a:lnTo>
                    <a:pt x="2375" y="277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4CC3722-DDDB-95C7-A34A-42C33B3A4482}"/>
                </a:ext>
              </a:extLst>
            </p:cNvPr>
            <p:cNvSpPr/>
            <p:nvPr/>
          </p:nvSpPr>
          <p:spPr>
            <a:xfrm>
              <a:off x="9053615" y="5034675"/>
              <a:ext cx="226636" cy="24094"/>
            </a:xfrm>
            <a:custGeom>
              <a:avLst/>
              <a:gdLst>
                <a:gd name="connsiteX0" fmla="*/ 3042 w 106029"/>
                <a:gd name="connsiteY0" fmla="*/ 2779 h 11272"/>
                <a:gd name="connsiteX1" fmla="*/ 100889 w 106029"/>
                <a:gd name="connsiteY1" fmla="*/ 11178 h 11272"/>
                <a:gd name="connsiteX2" fmla="*/ 104439 w 106029"/>
                <a:gd name="connsiteY2" fmla="*/ 8927 h 11272"/>
                <a:gd name="connsiteX3" fmla="*/ 3128 w 106029"/>
                <a:gd name="connsiteY3" fmla="*/ 8 h 11272"/>
                <a:gd name="connsiteX4" fmla="*/ 3042 w 106029"/>
                <a:gd name="connsiteY4" fmla="*/ 2779 h 11272"/>
                <a:gd name="connsiteX5" fmla="*/ 3042 w 106029"/>
                <a:gd name="connsiteY5" fmla="*/ 2779 h 1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29" h="11272">
                  <a:moveTo>
                    <a:pt x="3042" y="2779"/>
                  </a:moveTo>
                  <a:cubicBezTo>
                    <a:pt x="35860" y="4684"/>
                    <a:pt x="68764" y="3385"/>
                    <a:pt x="100889" y="11178"/>
                  </a:cubicBezTo>
                  <a:cubicBezTo>
                    <a:pt x="102881" y="11697"/>
                    <a:pt x="108856" y="9966"/>
                    <a:pt x="104439" y="8927"/>
                  </a:cubicBezTo>
                  <a:cubicBezTo>
                    <a:pt x="71102" y="874"/>
                    <a:pt x="37158" y="1999"/>
                    <a:pt x="3128" y="8"/>
                  </a:cubicBezTo>
                  <a:cubicBezTo>
                    <a:pt x="-1028" y="-166"/>
                    <a:pt x="-1028" y="2605"/>
                    <a:pt x="3042" y="2779"/>
                  </a:cubicBezTo>
                  <a:lnTo>
                    <a:pt x="3042" y="27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B4CB961-2C8E-AEAC-F12D-DD3963510E57}"/>
                </a:ext>
              </a:extLst>
            </p:cNvPr>
            <p:cNvSpPr/>
            <p:nvPr/>
          </p:nvSpPr>
          <p:spPr>
            <a:xfrm>
              <a:off x="8847922" y="2905847"/>
              <a:ext cx="57706" cy="1274381"/>
            </a:xfrm>
            <a:custGeom>
              <a:avLst/>
              <a:gdLst>
                <a:gd name="connsiteX0" fmla="*/ 9478 w 26997"/>
                <a:gd name="connsiteY0" fmla="*/ 679 h 596204"/>
                <a:gd name="connsiteX1" fmla="*/ 4889 w 26997"/>
                <a:gd name="connsiteY1" fmla="*/ 96968 h 596204"/>
                <a:gd name="connsiteX2" fmla="*/ 10690 w 26997"/>
                <a:gd name="connsiteY2" fmla="*/ 265821 h 596204"/>
                <a:gd name="connsiteX3" fmla="*/ 13721 w 26997"/>
                <a:gd name="connsiteY3" fmla="*/ 439002 h 596204"/>
                <a:gd name="connsiteX4" fmla="*/ 20215 w 26997"/>
                <a:gd name="connsiteY4" fmla="*/ 594520 h 596204"/>
                <a:gd name="connsiteX5" fmla="*/ 26969 w 26997"/>
                <a:gd name="connsiteY5" fmla="*/ 594866 h 596204"/>
                <a:gd name="connsiteX6" fmla="*/ 20302 w 26997"/>
                <a:gd name="connsiteY6" fmla="*/ 432075 h 596204"/>
                <a:gd name="connsiteX7" fmla="*/ 17618 w 26997"/>
                <a:gd name="connsiteY7" fmla="*/ 266860 h 596204"/>
                <a:gd name="connsiteX8" fmla="*/ 11903 w 26997"/>
                <a:gd name="connsiteY8" fmla="*/ 101644 h 596204"/>
                <a:gd name="connsiteX9" fmla="*/ 16059 w 26997"/>
                <a:gd name="connsiteY9" fmla="*/ 2411 h 596204"/>
                <a:gd name="connsiteX10" fmla="*/ 9478 w 26997"/>
                <a:gd name="connsiteY10" fmla="*/ 679 h 596204"/>
                <a:gd name="connsiteX11" fmla="*/ 9478 w 26997"/>
                <a:gd name="connsiteY11" fmla="*/ 679 h 59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997" h="596204">
                  <a:moveTo>
                    <a:pt x="9478" y="679"/>
                  </a:moveTo>
                  <a:cubicBezTo>
                    <a:pt x="-7754" y="26916"/>
                    <a:pt x="3503" y="67787"/>
                    <a:pt x="4889" y="96968"/>
                  </a:cubicBezTo>
                  <a:cubicBezTo>
                    <a:pt x="7573" y="153079"/>
                    <a:pt x="9391" y="209537"/>
                    <a:pt x="10690" y="265821"/>
                  </a:cubicBezTo>
                  <a:cubicBezTo>
                    <a:pt x="11989" y="323577"/>
                    <a:pt x="11296" y="381246"/>
                    <a:pt x="13721" y="439002"/>
                  </a:cubicBezTo>
                  <a:cubicBezTo>
                    <a:pt x="15886" y="491043"/>
                    <a:pt x="5668" y="543604"/>
                    <a:pt x="20215" y="594520"/>
                  </a:cubicBezTo>
                  <a:cubicBezTo>
                    <a:pt x="20735" y="596425"/>
                    <a:pt x="27489" y="596944"/>
                    <a:pt x="26969" y="594866"/>
                  </a:cubicBezTo>
                  <a:cubicBezTo>
                    <a:pt x="11903" y="542046"/>
                    <a:pt x="22467" y="486194"/>
                    <a:pt x="20302" y="432075"/>
                  </a:cubicBezTo>
                  <a:cubicBezTo>
                    <a:pt x="18050" y="377003"/>
                    <a:pt x="18743" y="321931"/>
                    <a:pt x="17618" y="266860"/>
                  </a:cubicBezTo>
                  <a:cubicBezTo>
                    <a:pt x="16492" y="211788"/>
                    <a:pt x="12335" y="156803"/>
                    <a:pt x="11903" y="101644"/>
                  </a:cubicBezTo>
                  <a:cubicBezTo>
                    <a:pt x="11729" y="71511"/>
                    <a:pt x="-1779" y="29514"/>
                    <a:pt x="16059" y="2411"/>
                  </a:cubicBezTo>
                  <a:cubicBezTo>
                    <a:pt x="17098" y="679"/>
                    <a:pt x="10517" y="-966"/>
                    <a:pt x="9478" y="679"/>
                  </a:cubicBezTo>
                  <a:lnTo>
                    <a:pt x="9478" y="6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23B1898-B5A0-C198-B7B5-6DECD0B1EFCA}"/>
                </a:ext>
              </a:extLst>
            </p:cNvPr>
            <p:cNvSpPr/>
            <p:nvPr/>
          </p:nvSpPr>
          <p:spPr>
            <a:xfrm>
              <a:off x="8867941" y="2915258"/>
              <a:ext cx="134038" cy="15473"/>
            </a:xfrm>
            <a:custGeom>
              <a:avLst/>
              <a:gdLst>
                <a:gd name="connsiteX0" fmla="*/ 5568 w 62708"/>
                <a:gd name="connsiteY0" fmla="*/ 7187 h 7239"/>
                <a:gd name="connsiteX1" fmla="*/ 60293 w 62708"/>
                <a:gd name="connsiteY1" fmla="*/ 2944 h 7239"/>
                <a:gd name="connsiteX2" fmla="*/ 58908 w 62708"/>
                <a:gd name="connsiteY2" fmla="*/ 0 h 7239"/>
                <a:gd name="connsiteX3" fmla="*/ 1065 w 62708"/>
                <a:gd name="connsiteY3" fmla="*/ 4416 h 7239"/>
                <a:gd name="connsiteX4" fmla="*/ 5568 w 62708"/>
                <a:gd name="connsiteY4" fmla="*/ 7187 h 7239"/>
                <a:gd name="connsiteX5" fmla="*/ 5568 w 62708"/>
                <a:gd name="connsiteY5" fmla="*/ 7187 h 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08" h="7239">
                  <a:moveTo>
                    <a:pt x="5568" y="7187"/>
                  </a:moveTo>
                  <a:cubicBezTo>
                    <a:pt x="23492" y="3031"/>
                    <a:pt x="41936" y="2944"/>
                    <a:pt x="60293" y="2944"/>
                  </a:cubicBezTo>
                  <a:cubicBezTo>
                    <a:pt x="64969" y="2944"/>
                    <a:pt x="61938" y="0"/>
                    <a:pt x="58908" y="0"/>
                  </a:cubicBezTo>
                  <a:cubicBezTo>
                    <a:pt x="39511" y="0"/>
                    <a:pt x="20028" y="87"/>
                    <a:pt x="1065" y="4416"/>
                  </a:cubicBezTo>
                  <a:cubicBezTo>
                    <a:pt x="-2485" y="5282"/>
                    <a:pt x="3836" y="7620"/>
                    <a:pt x="5568" y="7187"/>
                  </a:cubicBezTo>
                  <a:lnTo>
                    <a:pt x="5568" y="718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912C2B6-A83D-D2B5-0249-85B251C64492}"/>
                </a:ext>
              </a:extLst>
            </p:cNvPr>
            <p:cNvSpPr/>
            <p:nvPr/>
          </p:nvSpPr>
          <p:spPr>
            <a:xfrm>
              <a:off x="8978507" y="2910633"/>
              <a:ext cx="38114" cy="885665"/>
            </a:xfrm>
            <a:custGeom>
              <a:avLst/>
              <a:gdLst>
                <a:gd name="connsiteX0" fmla="*/ 4410 w 17831"/>
                <a:gd name="connsiteY0" fmla="*/ 1124 h 414348"/>
                <a:gd name="connsiteX1" fmla="*/ 2159 w 17831"/>
                <a:gd name="connsiteY1" fmla="*/ 88061 h 414348"/>
                <a:gd name="connsiteX2" fmla="*/ 1552 w 17831"/>
                <a:gd name="connsiteY2" fmla="*/ 194395 h 414348"/>
                <a:gd name="connsiteX3" fmla="*/ 10904 w 17831"/>
                <a:gd name="connsiteY3" fmla="*/ 412431 h 414348"/>
                <a:gd name="connsiteX4" fmla="*/ 17831 w 17831"/>
                <a:gd name="connsiteY4" fmla="*/ 413210 h 414348"/>
                <a:gd name="connsiteX5" fmla="*/ 8480 w 17831"/>
                <a:gd name="connsiteY5" fmla="*/ 195174 h 414348"/>
                <a:gd name="connsiteX6" fmla="*/ 9086 w 17831"/>
                <a:gd name="connsiteY6" fmla="*/ 88841 h 414348"/>
                <a:gd name="connsiteX7" fmla="*/ 11337 w 17831"/>
                <a:gd name="connsiteY7" fmla="*/ 1903 h 414348"/>
                <a:gd name="connsiteX8" fmla="*/ 4410 w 17831"/>
                <a:gd name="connsiteY8" fmla="*/ 1124 h 414348"/>
                <a:gd name="connsiteX9" fmla="*/ 4410 w 17831"/>
                <a:gd name="connsiteY9" fmla="*/ 1124 h 41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31" h="414348">
                  <a:moveTo>
                    <a:pt x="4410" y="1124"/>
                  </a:moveTo>
                  <a:cubicBezTo>
                    <a:pt x="-3123" y="29612"/>
                    <a:pt x="1033" y="58967"/>
                    <a:pt x="2159" y="88061"/>
                  </a:cubicBezTo>
                  <a:cubicBezTo>
                    <a:pt x="3544" y="123477"/>
                    <a:pt x="773" y="158979"/>
                    <a:pt x="1552" y="194395"/>
                  </a:cubicBezTo>
                  <a:cubicBezTo>
                    <a:pt x="3111" y="267131"/>
                    <a:pt x="10645" y="339608"/>
                    <a:pt x="10904" y="412431"/>
                  </a:cubicBezTo>
                  <a:cubicBezTo>
                    <a:pt x="10904" y="414596"/>
                    <a:pt x="17831" y="415028"/>
                    <a:pt x="17831" y="413210"/>
                  </a:cubicBezTo>
                  <a:cubicBezTo>
                    <a:pt x="17572" y="340474"/>
                    <a:pt x="10904" y="267911"/>
                    <a:pt x="8480" y="195174"/>
                  </a:cubicBezTo>
                  <a:cubicBezTo>
                    <a:pt x="7267" y="159758"/>
                    <a:pt x="9606" y="124256"/>
                    <a:pt x="9086" y="88841"/>
                  </a:cubicBezTo>
                  <a:cubicBezTo>
                    <a:pt x="8653" y="59573"/>
                    <a:pt x="3717" y="30738"/>
                    <a:pt x="11337" y="1903"/>
                  </a:cubicBezTo>
                  <a:cubicBezTo>
                    <a:pt x="11770" y="171"/>
                    <a:pt x="5016" y="-954"/>
                    <a:pt x="4410" y="1124"/>
                  </a:cubicBezTo>
                  <a:lnTo>
                    <a:pt x="4410" y="11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9175EAC-F4B1-BC6B-D228-5C092316CF1B}"/>
                </a:ext>
              </a:extLst>
            </p:cNvPr>
            <p:cNvSpPr/>
            <p:nvPr/>
          </p:nvSpPr>
          <p:spPr>
            <a:xfrm>
              <a:off x="8993121" y="3286502"/>
              <a:ext cx="101086" cy="10038"/>
            </a:xfrm>
            <a:custGeom>
              <a:avLst/>
              <a:gdLst>
                <a:gd name="connsiteX0" fmla="*/ 4586 w 47292"/>
                <a:gd name="connsiteY0" fmla="*/ 4694 h 4696"/>
                <a:gd name="connsiteX1" fmla="*/ 43985 w 47292"/>
                <a:gd name="connsiteY1" fmla="*/ 4435 h 4696"/>
                <a:gd name="connsiteX2" fmla="*/ 44591 w 47292"/>
                <a:gd name="connsiteY2" fmla="*/ 1750 h 4696"/>
                <a:gd name="connsiteX3" fmla="*/ 1728 w 47292"/>
                <a:gd name="connsiteY3" fmla="*/ 1491 h 4696"/>
                <a:gd name="connsiteX4" fmla="*/ 4586 w 47292"/>
                <a:gd name="connsiteY4" fmla="*/ 4694 h 4696"/>
                <a:gd name="connsiteX5" fmla="*/ 4586 w 47292"/>
                <a:gd name="connsiteY5" fmla="*/ 4694 h 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92" h="4696">
                  <a:moveTo>
                    <a:pt x="4586" y="4694"/>
                  </a:moveTo>
                  <a:cubicBezTo>
                    <a:pt x="17921" y="4435"/>
                    <a:pt x="30823" y="1144"/>
                    <a:pt x="43985" y="4435"/>
                  </a:cubicBezTo>
                  <a:cubicBezTo>
                    <a:pt x="47968" y="5474"/>
                    <a:pt x="48574" y="2703"/>
                    <a:pt x="44591" y="1750"/>
                  </a:cubicBezTo>
                  <a:cubicBezTo>
                    <a:pt x="30044" y="-1887"/>
                    <a:pt x="16362" y="1231"/>
                    <a:pt x="1728" y="1491"/>
                  </a:cubicBezTo>
                  <a:cubicBezTo>
                    <a:pt x="-2688" y="1664"/>
                    <a:pt x="2508" y="4781"/>
                    <a:pt x="4586" y="4694"/>
                  </a:cubicBezTo>
                  <a:lnTo>
                    <a:pt x="4586" y="469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3C6C47A-AA70-24BC-BDC6-C56B6B4F2669}"/>
                </a:ext>
              </a:extLst>
            </p:cNvPr>
            <p:cNvSpPr/>
            <p:nvPr/>
          </p:nvSpPr>
          <p:spPr>
            <a:xfrm>
              <a:off x="8988834" y="3355205"/>
              <a:ext cx="106238" cy="10262"/>
            </a:xfrm>
            <a:custGeom>
              <a:avLst/>
              <a:gdLst>
                <a:gd name="connsiteX0" fmla="*/ 3129 w 49702"/>
                <a:gd name="connsiteY0" fmla="*/ 2686 h 4801"/>
                <a:gd name="connsiteX1" fmla="*/ 44692 w 49702"/>
                <a:gd name="connsiteY1" fmla="*/ 4765 h 4801"/>
                <a:gd name="connsiteX2" fmla="*/ 48070 w 49702"/>
                <a:gd name="connsiteY2" fmla="*/ 2253 h 4801"/>
                <a:gd name="connsiteX3" fmla="*/ 3042 w 49702"/>
                <a:gd name="connsiteY3" fmla="*/ 2 h 4801"/>
                <a:gd name="connsiteX4" fmla="*/ 3129 w 49702"/>
                <a:gd name="connsiteY4" fmla="*/ 2686 h 4801"/>
                <a:gd name="connsiteX5" fmla="*/ 3129 w 49702"/>
                <a:gd name="connsiteY5" fmla="*/ 2686 h 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02" h="4801">
                  <a:moveTo>
                    <a:pt x="3129" y="2686"/>
                  </a:moveTo>
                  <a:cubicBezTo>
                    <a:pt x="16983" y="2686"/>
                    <a:pt x="30925" y="2600"/>
                    <a:pt x="44692" y="4765"/>
                  </a:cubicBezTo>
                  <a:cubicBezTo>
                    <a:pt x="46771" y="5111"/>
                    <a:pt x="52486" y="2946"/>
                    <a:pt x="48070" y="2253"/>
                  </a:cubicBezTo>
                  <a:cubicBezTo>
                    <a:pt x="33176" y="2"/>
                    <a:pt x="18023" y="2"/>
                    <a:pt x="3042" y="2"/>
                  </a:cubicBezTo>
                  <a:cubicBezTo>
                    <a:pt x="-1114" y="-84"/>
                    <a:pt x="-941" y="2686"/>
                    <a:pt x="3129" y="2686"/>
                  </a:cubicBezTo>
                  <a:lnTo>
                    <a:pt x="3129" y="26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B4B4D0D-C2C1-6ADD-11F5-1AF56B5C8D04}"/>
                </a:ext>
              </a:extLst>
            </p:cNvPr>
            <p:cNvSpPr/>
            <p:nvPr/>
          </p:nvSpPr>
          <p:spPr>
            <a:xfrm>
              <a:off x="9543436" y="2665546"/>
              <a:ext cx="26268" cy="19509"/>
            </a:xfrm>
            <a:custGeom>
              <a:avLst/>
              <a:gdLst>
                <a:gd name="connsiteX0" fmla="*/ 753 w 12289"/>
                <a:gd name="connsiteY0" fmla="*/ 1485 h 9127"/>
                <a:gd name="connsiteX1" fmla="*/ 9758 w 12289"/>
                <a:gd name="connsiteY1" fmla="*/ 8673 h 9127"/>
                <a:gd name="connsiteX2" fmla="*/ 12270 w 12289"/>
                <a:gd name="connsiteY2" fmla="*/ 7980 h 9127"/>
                <a:gd name="connsiteX3" fmla="*/ 1792 w 12289"/>
                <a:gd name="connsiteY3" fmla="*/ 13 h 9127"/>
                <a:gd name="connsiteX4" fmla="*/ 753 w 12289"/>
                <a:gd name="connsiteY4" fmla="*/ 1485 h 9127"/>
                <a:gd name="connsiteX5" fmla="*/ 753 w 12289"/>
                <a:gd name="connsiteY5" fmla="*/ 1485 h 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9" h="9127">
                  <a:moveTo>
                    <a:pt x="753" y="1485"/>
                  </a:moveTo>
                  <a:cubicBezTo>
                    <a:pt x="5083" y="1745"/>
                    <a:pt x="8373" y="4516"/>
                    <a:pt x="9758" y="8673"/>
                  </a:cubicBezTo>
                  <a:cubicBezTo>
                    <a:pt x="10105" y="9625"/>
                    <a:pt x="12529" y="8932"/>
                    <a:pt x="12270" y="7980"/>
                  </a:cubicBezTo>
                  <a:cubicBezTo>
                    <a:pt x="10711" y="3217"/>
                    <a:pt x="6728" y="273"/>
                    <a:pt x="1792" y="13"/>
                  </a:cubicBezTo>
                  <a:cubicBezTo>
                    <a:pt x="667" y="-160"/>
                    <a:pt x="-979" y="1399"/>
                    <a:pt x="753" y="1485"/>
                  </a:cubicBezTo>
                  <a:lnTo>
                    <a:pt x="75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3002ED1-E3C8-13A8-439A-BEB49E582909}"/>
                </a:ext>
              </a:extLst>
            </p:cNvPr>
            <p:cNvSpPr/>
            <p:nvPr/>
          </p:nvSpPr>
          <p:spPr>
            <a:xfrm>
              <a:off x="9735515" y="2894886"/>
              <a:ext cx="26082" cy="39364"/>
            </a:xfrm>
            <a:custGeom>
              <a:avLst/>
              <a:gdLst>
                <a:gd name="connsiteX0" fmla="*/ 167 w 12202"/>
                <a:gd name="connsiteY0" fmla="*/ 1044 h 18416"/>
                <a:gd name="connsiteX1" fmla="*/ 9692 w 12202"/>
                <a:gd name="connsiteY1" fmla="*/ 18189 h 18416"/>
                <a:gd name="connsiteX2" fmla="*/ 12203 w 12202"/>
                <a:gd name="connsiteY2" fmla="*/ 17496 h 18416"/>
                <a:gd name="connsiteX3" fmla="*/ 2245 w 12202"/>
                <a:gd name="connsiteY3" fmla="*/ 5 h 18416"/>
                <a:gd name="connsiteX4" fmla="*/ 167 w 12202"/>
                <a:gd name="connsiteY4" fmla="*/ 1044 h 18416"/>
                <a:gd name="connsiteX5" fmla="*/ 167 w 12202"/>
                <a:gd name="connsiteY5" fmla="*/ 1044 h 1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2" h="18416">
                  <a:moveTo>
                    <a:pt x="167" y="1044"/>
                  </a:moveTo>
                  <a:cubicBezTo>
                    <a:pt x="8653" y="2516"/>
                    <a:pt x="9605" y="11002"/>
                    <a:pt x="9692" y="18189"/>
                  </a:cubicBezTo>
                  <a:cubicBezTo>
                    <a:pt x="9692" y="18709"/>
                    <a:pt x="12203" y="18276"/>
                    <a:pt x="12203" y="17496"/>
                  </a:cubicBezTo>
                  <a:cubicBezTo>
                    <a:pt x="12116" y="9963"/>
                    <a:pt x="10904" y="1477"/>
                    <a:pt x="2245" y="5"/>
                  </a:cubicBezTo>
                  <a:cubicBezTo>
                    <a:pt x="1552" y="-82"/>
                    <a:pt x="-612" y="958"/>
                    <a:pt x="167" y="1044"/>
                  </a:cubicBezTo>
                  <a:lnTo>
                    <a:pt x="167" y="10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1191104C-A251-8DE8-4A99-92353DC6A109}"/>
              </a:ext>
            </a:extLst>
          </p:cNvPr>
          <p:cNvSpPr/>
          <p:nvPr userDrawn="1"/>
        </p:nvSpPr>
        <p:spPr>
          <a:xfrm flipH="1">
            <a:off x="4489872" y="5786597"/>
            <a:ext cx="7702128" cy="1071403"/>
          </a:xfrm>
          <a:custGeom>
            <a:avLst/>
            <a:gdLst>
              <a:gd name="connsiteX0" fmla="*/ 0 w 7702128"/>
              <a:gd name="connsiteY0" fmla="*/ 0 h 1071403"/>
              <a:gd name="connsiteX1" fmla="*/ 233297 w 7702128"/>
              <a:gd name="connsiteY1" fmla="*/ 88483 h 1071403"/>
              <a:gd name="connsiteX2" fmla="*/ 1847850 w 7702128"/>
              <a:gd name="connsiteY2" fmla="*/ 441903 h 1071403"/>
              <a:gd name="connsiteX3" fmla="*/ 5410200 w 7702128"/>
              <a:gd name="connsiteY3" fmla="*/ 194253 h 1071403"/>
              <a:gd name="connsiteX4" fmla="*/ 7655393 w 7702128"/>
              <a:gd name="connsiteY4" fmla="*/ 1051357 h 1071403"/>
              <a:gd name="connsiteX5" fmla="*/ 7702128 w 7702128"/>
              <a:gd name="connsiteY5" fmla="*/ 1071403 h 1071403"/>
              <a:gd name="connsiteX6" fmla="*/ 0 w 7702128"/>
              <a:gd name="connsiteY6" fmla="*/ 1071403 h 107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2128" h="10714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180733" y="299028"/>
                  <a:pt x="6949765" y="738456"/>
                  <a:pt x="7655393" y="1051357"/>
                </a:cubicBezTo>
                <a:lnTo>
                  <a:pt x="7702128" y="1071403"/>
                </a:lnTo>
                <a:lnTo>
                  <a:pt x="0" y="1071403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875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095CAE4-9ACE-2307-903D-8A1A6E8825C3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3D0644A-9A98-2C45-7D02-1E37EFA379AA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" name="图片 4">
              <a:hlinkClick r:id="rId2"/>
              <a:extLst>
                <a:ext uri="{FF2B5EF4-FFF2-40B4-BE49-F238E27FC236}">
                  <a16:creationId xmlns:a16="http://schemas.microsoft.com/office/drawing/2014/main" id="{9FAFEB45-E63C-6A9F-B3B8-638FB20069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0088548"/>
      </p:ext>
    </p:extLst>
  </p:cSld>
  <p:clrMapOvr>
    <a:masterClrMapping/>
  </p:clrMapOvr>
  <p:transition spd="slow" advTm="1000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2B6BF63-383A-FE1B-E515-000FC5F72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D7CB4B-2970-EF0D-EA63-281429580A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EA8352-23CD-02D8-5202-D2DA6737DD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83CEC-9E12-438B-81A5-29094BE52232}" type="datetimeFigureOut">
              <a:rPr lang="zh-CN" altLang="en-US" smtClean="0"/>
              <a:t>2023/5/22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D76022-12CE-5B71-45A6-BD7BA8CD2F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C0585F-22D9-2044-9758-CE142DDDA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94ADA-03AD-4534-861F-6F2E40F2E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75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9" Type="http://schemas.openxmlformats.org/officeDocument/2006/relationships/image" Target="../media/image33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任意多边形: 形状 293">
            <a:extLst>
              <a:ext uri="{FF2B5EF4-FFF2-40B4-BE49-F238E27FC236}">
                <a16:creationId xmlns:a16="http://schemas.microsoft.com/office/drawing/2014/main" id="{4FC8EB69-F2EC-5F53-71AB-8F46F9E81958}"/>
              </a:ext>
            </a:extLst>
          </p:cNvPr>
          <p:cNvSpPr/>
          <p:nvPr/>
        </p:nvSpPr>
        <p:spPr>
          <a:xfrm>
            <a:off x="0" y="4720933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3BB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A6EB0728-100A-80E7-7C54-B4C865DC1B6A}"/>
              </a:ext>
            </a:extLst>
          </p:cNvPr>
          <p:cNvSpPr/>
          <p:nvPr/>
        </p:nvSpPr>
        <p:spPr>
          <a:xfrm>
            <a:off x="0" y="5044498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47"/>
          <p:cNvSpPr>
            <a:spLocks noChangeArrowheads="1"/>
          </p:cNvSpPr>
          <p:nvPr/>
        </p:nvSpPr>
        <p:spPr bwMode="auto">
          <a:xfrm>
            <a:off x="2482355" y="3371619"/>
            <a:ext cx="2819000" cy="32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5" rIns="121908" bIns="6095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儿童节活动策划 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主题课件 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幼儿教育</a:t>
            </a: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8E297075-A4F9-FA4D-634A-2A9335CD9747}"/>
              </a:ext>
            </a:extLst>
          </p:cNvPr>
          <p:cNvSpPr/>
          <p:nvPr/>
        </p:nvSpPr>
        <p:spPr>
          <a:xfrm>
            <a:off x="8715859" y="1809613"/>
            <a:ext cx="240342" cy="219129"/>
          </a:xfrm>
          <a:custGeom>
            <a:avLst/>
            <a:gdLst>
              <a:gd name="connsiteX0" fmla="*/ 48056 w 112441"/>
              <a:gd name="connsiteY0" fmla="*/ 10273 h 102517"/>
              <a:gd name="connsiteX1" fmla="*/ 47277 w 112441"/>
              <a:gd name="connsiteY1" fmla="*/ 17807 h 102517"/>
              <a:gd name="connsiteX2" fmla="*/ 50654 w 112441"/>
              <a:gd name="connsiteY2" fmla="*/ 24734 h 102517"/>
              <a:gd name="connsiteX3" fmla="*/ 37578 w 112441"/>
              <a:gd name="connsiteY3" fmla="*/ 20318 h 102517"/>
              <a:gd name="connsiteX4" fmla="*/ 15758 w 112441"/>
              <a:gd name="connsiteY4" fmla="*/ 31315 h 102517"/>
              <a:gd name="connsiteX5" fmla="*/ 25369 w 112441"/>
              <a:gd name="connsiteY5" fmla="*/ 55733 h 102517"/>
              <a:gd name="connsiteX6" fmla="*/ 2596 w 112441"/>
              <a:gd name="connsiteY6" fmla="*/ 85088 h 102517"/>
              <a:gd name="connsiteX7" fmla="*/ 21386 w 112441"/>
              <a:gd name="connsiteY7" fmla="*/ 94353 h 102517"/>
              <a:gd name="connsiteX8" fmla="*/ 40003 w 112441"/>
              <a:gd name="connsiteY8" fmla="*/ 85867 h 102517"/>
              <a:gd name="connsiteX9" fmla="*/ 55330 w 112441"/>
              <a:gd name="connsiteY9" fmla="*/ 100241 h 102517"/>
              <a:gd name="connsiteX10" fmla="*/ 76977 w 112441"/>
              <a:gd name="connsiteY10" fmla="*/ 94439 h 102517"/>
              <a:gd name="connsiteX11" fmla="*/ 77930 w 112441"/>
              <a:gd name="connsiteY11" fmla="*/ 72186 h 102517"/>
              <a:gd name="connsiteX12" fmla="*/ 85117 w 112441"/>
              <a:gd name="connsiteY12" fmla="*/ 70281 h 102517"/>
              <a:gd name="connsiteX13" fmla="*/ 98538 w 112441"/>
              <a:gd name="connsiteY13" fmla="*/ 70367 h 102517"/>
              <a:gd name="connsiteX14" fmla="*/ 111181 w 112441"/>
              <a:gd name="connsiteY14" fmla="*/ 55733 h 102517"/>
              <a:gd name="connsiteX15" fmla="*/ 95768 w 112441"/>
              <a:gd name="connsiteY15" fmla="*/ 43351 h 102517"/>
              <a:gd name="connsiteX16" fmla="*/ 75072 w 112441"/>
              <a:gd name="connsiteY16" fmla="*/ 18153 h 102517"/>
              <a:gd name="connsiteX17" fmla="*/ 51606 w 112441"/>
              <a:gd name="connsiteY17" fmla="*/ 22223 h 102517"/>
              <a:gd name="connsiteX18" fmla="*/ 39310 w 112441"/>
              <a:gd name="connsiteY18" fmla="*/ 60669 h 102517"/>
              <a:gd name="connsiteX19" fmla="*/ 64681 w 112441"/>
              <a:gd name="connsiteY19" fmla="*/ 58678 h 102517"/>
              <a:gd name="connsiteX20" fmla="*/ 75505 w 112441"/>
              <a:gd name="connsiteY20" fmla="*/ 24994 h 102517"/>
              <a:gd name="connsiteX21" fmla="*/ 52039 w 112441"/>
              <a:gd name="connsiteY21" fmla="*/ 29063 h 102517"/>
              <a:gd name="connsiteX22" fmla="*/ 66846 w 112441"/>
              <a:gd name="connsiteY22" fmla="*/ 49759 h 102517"/>
              <a:gd name="connsiteX23" fmla="*/ 88147 w 112441"/>
              <a:gd name="connsiteY23" fmla="*/ 66557 h 102517"/>
              <a:gd name="connsiteX24" fmla="*/ 100790 w 112441"/>
              <a:gd name="connsiteY24" fmla="*/ 51923 h 102517"/>
              <a:gd name="connsiteX25" fmla="*/ 62690 w 112441"/>
              <a:gd name="connsiteY25" fmla="*/ 55820 h 102517"/>
              <a:gd name="connsiteX26" fmla="*/ 52386 w 112441"/>
              <a:gd name="connsiteY26" fmla="*/ 69242 h 102517"/>
              <a:gd name="connsiteX27" fmla="*/ 53078 w 112441"/>
              <a:gd name="connsiteY27" fmla="*/ 91322 h 102517"/>
              <a:gd name="connsiteX28" fmla="*/ 74726 w 112441"/>
              <a:gd name="connsiteY28" fmla="*/ 85520 h 102517"/>
              <a:gd name="connsiteX29" fmla="*/ 44246 w 112441"/>
              <a:gd name="connsiteY29" fmla="*/ 66297 h 102517"/>
              <a:gd name="connsiteX30" fmla="*/ 4847 w 112441"/>
              <a:gd name="connsiteY30" fmla="*/ 82663 h 102517"/>
              <a:gd name="connsiteX31" fmla="*/ 23637 w 112441"/>
              <a:gd name="connsiteY31" fmla="*/ 91928 h 102517"/>
              <a:gd name="connsiteX32" fmla="*/ 53771 w 112441"/>
              <a:gd name="connsiteY32" fmla="*/ 62920 h 102517"/>
              <a:gd name="connsiteX33" fmla="*/ 41215 w 112441"/>
              <a:gd name="connsiteY33" fmla="*/ 28890 h 102517"/>
              <a:gd name="connsiteX34" fmla="*/ 36799 w 112441"/>
              <a:gd name="connsiteY34" fmla="*/ 35558 h 102517"/>
              <a:gd name="connsiteX35" fmla="*/ 30911 w 112441"/>
              <a:gd name="connsiteY35" fmla="*/ 39108 h 102517"/>
              <a:gd name="connsiteX36" fmla="*/ 38791 w 112441"/>
              <a:gd name="connsiteY36" fmla="*/ 41879 h 102517"/>
              <a:gd name="connsiteX37" fmla="*/ 56196 w 112441"/>
              <a:gd name="connsiteY37" fmla="*/ 40753 h 102517"/>
              <a:gd name="connsiteX38" fmla="*/ 73427 w 112441"/>
              <a:gd name="connsiteY38" fmla="*/ 7935 h 102517"/>
              <a:gd name="connsiteX39" fmla="*/ 48056 w 112441"/>
              <a:gd name="connsiteY39" fmla="*/ 10273 h 102517"/>
              <a:gd name="connsiteX40" fmla="*/ 48056 w 112441"/>
              <a:gd name="connsiteY40" fmla="*/ 10273 h 10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12441" h="102517">
                <a:moveTo>
                  <a:pt x="48056" y="10273"/>
                </a:moveTo>
                <a:cubicBezTo>
                  <a:pt x="48056" y="12784"/>
                  <a:pt x="47796" y="15295"/>
                  <a:pt x="47277" y="17807"/>
                </a:cubicBezTo>
                <a:cubicBezTo>
                  <a:pt x="43640" y="23089"/>
                  <a:pt x="44852" y="25426"/>
                  <a:pt x="50654" y="24734"/>
                </a:cubicBezTo>
                <a:cubicBezTo>
                  <a:pt x="46151" y="23522"/>
                  <a:pt x="42254" y="21010"/>
                  <a:pt x="37578" y="20318"/>
                </a:cubicBezTo>
                <a:cubicBezTo>
                  <a:pt x="29093" y="18932"/>
                  <a:pt x="18269" y="22136"/>
                  <a:pt x="15758" y="31315"/>
                </a:cubicBezTo>
                <a:cubicBezTo>
                  <a:pt x="13073" y="40926"/>
                  <a:pt x="19308" y="49066"/>
                  <a:pt x="25369" y="55733"/>
                </a:cubicBezTo>
                <a:cubicBezTo>
                  <a:pt x="34634" y="65951"/>
                  <a:pt x="8744" y="77468"/>
                  <a:pt x="2596" y="85088"/>
                </a:cubicBezTo>
                <a:cubicBezTo>
                  <a:pt x="-7362" y="97210"/>
                  <a:pt x="14026" y="99548"/>
                  <a:pt x="21386" y="94353"/>
                </a:cubicBezTo>
                <a:cubicBezTo>
                  <a:pt x="24763" y="92015"/>
                  <a:pt x="35587" y="83183"/>
                  <a:pt x="40003" y="85867"/>
                </a:cubicBezTo>
                <a:cubicBezTo>
                  <a:pt x="45632" y="89244"/>
                  <a:pt x="50134" y="95998"/>
                  <a:pt x="55330" y="100241"/>
                </a:cubicBezTo>
                <a:cubicBezTo>
                  <a:pt x="61997" y="105610"/>
                  <a:pt x="73081" y="100587"/>
                  <a:pt x="76977" y="94439"/>
                </a:cubicBezTo>
                <a:cubicBezTo>
                  <a:pt x="81653" y="87166"/>
                  <a:pt x="79835" y="80152"/>
                  <a:pt x="77930" y="72186"/>
                </a:cubicBezTo>
                <a:cubicBezTo>
                  <a:pt x="76718" y="67337"/>
                  <a:pt x="80354" y="69934"/>
                  <a:pt x="85117" y="70281"/>
                </a:cubicBezTo>
                <a:cubicBezTo>
                  <a:pt x="89620" y="70627"/>
                  <a:pt x="94036" y="70800"/>
                  <a:pt x="98538" y="70367"/>
                </a:cubicBezTo>
                <a:cubicBezTo>
                  <a:pt x="105033" y="69848"/>
                  <a:pt x="116203" y="63700"/>
                  <a:pt x="111181" y="55733"/>
                </a:cubicBezTo>
                <a:cubicBezTo>
                  <a:pt x="107284" y="49585"/>
                  <a:pt x="102262" y="46641"/>
                  <a:pt x="95768" y="43351"/>
                </a:cubicBezTo>
                <a:cubicBezTo>
                  <a:pt x="86156" y="38502"/>
                  <a:pt x="81134" y="26552"/>
                  <a:pt x="75072" y="18153"/>
                </a:cubicBezTo>
                <a:cubicBezTo>
                  <a:pt x="69704" y="10793"/>
                  <a:pt x="54983" y="14863"/>
                  <a:pt x="51606" y="22223"/>
                </a:cubicBezTo>
                <a:cubicBezTo>
                  <a:pt x="45978" y="34605"/>
                  <a:pt x="42601" y="47507"/>
                  <a:pt x="39310" y="60669"/>
                </a:cubicBezTo>
                <a:cubicBezTo>
                  <a:pt x="36280" y="72705"/>
                  <a:pt x="61997" y="69674"/>
                  <a:pt x="64681" y="58678"/>
                </a:cubicBezTo>
                <a:cubicBezTo>
                  <a:pt x="67539" y="47074"/>
                  <a:pt x="70483" y="35817"/>
                  <a:pt x="75505" y="24994"/>
                </a:cubicBezTo>
                <a:cubicBezTo>
                  <a:pt x="67712" y="26379"/>
                  <a:pt x="59832" y="27764"/>
                  <a:pt x="52039" y="29063"/>
                </a:cubicBezTo>
                <a:cubicBezTo>
                  <a:pt x="57061" y="35904"/>
                  <a:pt x="61391" y="43178"/>
                  <a:pt x="66846" y="49759"/>
                </a:cubicBezTo>
                <a:cubicBezTo>
                  <a:pt x="72908" y="57032"/>
                  <a:pt x="83125" y="58591"/>
                  <a:pt x="88147" y="66557"/>
                </a:cubicBezTo>
                <a:cubicBezTo>
                  <a:pt x="92391" y="61708"/>
                  <a:pt x="96547" y="56859"/>
                  <a:pt x="100790" y="51923"/>
                </a:cubicBezTo>
                <a:cubicBezTo>
                  <a:pt x="87715" y="52962"/>
                  <a:pt x="74899" y="48893"/>
                  <a:pt x="62690" y="55820"/>
                </a:cubicBezTo>
                <a:cubicBezTo>
                  <a:pt x="58274" y="58331"/>
                  <a:pt x="52732" y="63700"/>
                  <a:pt x="52386" y="69242"/>
                </a:cubicBezTo>
                <a:cubicBezTo>
                  <a:pt x="51953" y="75996"/>
                  <a:pt x="56802" y="85520"/>
                  <a:pt x="53078" y="91322"/>
                </a:cubicBezTo>
                <a:cubicBezTo>
                  <a:pt x="60265" y="89417"/>
                  <a:pt x="67539" y="87425"/>
                  <a:pt x="74726" y="85520"/>
                </a:cubicBezTo>
                <a:cubicBezTo>
                  <a:pt x="64855" y="77468"/>
                  <a:pt x="58274" y="66471"/>
                  <a:pt x="44246" y="66297"/>
                </a:cubicBezTo>
                <a:cubicBezTo>
                  <a:pt x="29958" y="66211"/>
                  <a:pt x="16190" y="74783"/>
                  <a:pt x="4847" y="82663"/>
                </a:cubicBezTo>
                <a:cubicBezTo>
                  <a:pt x="11082" y="85780"/>
                  <a:pt x="17403" y="88898"/>
                  <a:pt x="23637" y="91928"/>
                </a:cubicBezTo>
                <a:cubicBezTo>
                  <a:pt x="32556" y="81018"/>
                  <a:pt x="49008" y="77208"/>
                  <a:pt x="53771" y="62920"/>
                </a:cubicBezTo>
                <a:cubicBezTo>
                  <a:pt x="58707" y="48113"/>
                  <a:pt x="37578" y="41792"/>
                  <a:pt x="41215" y="28890"/>
                </a:cubicBezTo>
                <a:cubicBezTo>
                  <a:pt x="39743" y="31141"/>
                  <a:pt x="38271" y="33306"/>
                  <a:pt x="36799" y="35558"/>
                </a:cubicBezTo>
                <a:cubicBezTo>
                  <a:pt x="27534" y="36424"/>
                  <a:pt x="25629" y="37636"/>
                  <a:pt x="30911" y="39108"/>
                </a:cubicBezTo>
                <a:cubicBezTo>
                  <a:pt x="33509" y="40147"/>
                  <a:pt x="36106" y="41100"/>
                  <a:pt x="38791" y="41879"/>
                </a:cubicBezTo>
                <a:cubicBezTo>
                  <a:pt x="44332" y="43437"/>
                  <a:pt x="50913" y="43351"/>
                  <a:pt x="56196" y="40753"/>
                </a:cubicBezTo>
                <a:cubicBezTo>
                  <a:pt x="68665" y="34778"/>
                  <a:pt x="72821" y="20751"/>
                  <a:pt x="73427" y="7935"/>
                </a:cubicBezTo>
                <a:cubicBezTo>
                  <a:pt x="74120" y="-4707"/>
                  <a:pt x="48662" y="-984"/>
                  <a:pt x="48056" y="10273"/>
                </a:cubicBezTo>
                <a:lnTo>
                  <a:pt x="48056" y="10273"/>
                </a:lnTo>
                <a:close/>
              </a:path>
            </a:pathLst>
          </a:custGeom>
          <a:solidFill>
            <a:srgbClr val="F3FF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CBFD23A-B35B-B3FE-4198-2E444820BF67}"/>
              </a:ext>
            </a:extLst>
          </p:cNvPr>
          <p:cNvSpPr/>
          <p:nvPr/>
        </p:nvSpPr>
        <p:spPr>
          <a:xfrm>
            <a:off x="9392512" y="1564073"/>
            <a:ext cx="213986" cy="233626"/>
          </a:xfrm>
          <a:custGeom>
            <a:avLst/>
            <a:gdLst>
              <a:gd name="connsiteX0" fmla="*/ 52571 w 100111"/>
              <a:gd name="connsiteY0" fmla="*/ 1234 h 109299"/>
              <a:gd name="connsiteX1" fmla="*/ 22697 w 100111"/>
              <a:gd name="connsiteY1" fmla="*/ 37603 h 109299"/>
              <a:gd name="connsiteX2" fmla="*/ 46856 w 100111"/>
              <a:gd name="connsiteY2" fmla="*/ 34225 h 109299"/>
              <a:gd name="connsiteX3" fmla="*/ 34214 w 100111"/>
              <a:gd name="connsiteY3" fmla="*/ 20198 h 109299"/>
              <a:gd name="connsiteX4" fmla="*/ 11613 w 100111"/>
              <a:gd name="connsiteY4" fmla="*/ 27731 h 109299"/>
              <a:gd name="connsiteX5" fmla="*/ 16462 w 100111"/>
              <a:gd name="connsiteY5" fmla="*/ 63580 h 109299"/>
              <a:gd name="connsiteX6" fmla="*/ 10 w 100111"/>
              <a:gd name="connsiteY6" fmla="*/ 82543 h 109299"/>
              <a:gd name="connsiteX7" fmla="*/ 4773 w 100111"/>
              <a:gd name="connsiteY7" fmla="*/ 87306 h 109299"/>
              <a:gd name="connsiteX8" fmla="*/ 44171 w 100111"/>
              <a:gd name="connsiteY8" fmla="*/ 79686 h 109299"/>
              <a:gd name="connsiteX9" fmla="*/ 49973 w 100111"/>
              <a:gd name="connsiteY9" fmla="*/ 75443 h 109299"/>
              <a:gd name="connsiteX10" fmla="*/ 49973 w 100111"/>
              <a:gd name="connsiteY10" fmla="*/ 86353 h 109299"/>
              <a:gd name="connsiteX11" fmla="*/ 51965 w 100111"/>
              <a:gd name="connsiteY11" fmla="*/ 105836 h 109299"/>
              <a:gd name="connsiteX12" fmla="*/ 77076 w 100111"/>
              <a:gd name="connsiteY12" fmla="*/ 99082 h 109299"/>
              <a:gd name="connsiteX13" fmla="*/ 81405 w 100111"/>
              <a:gd name="connsiteY13" fmla="*/ 71026 h 109299"/>
              <a:gd name="connsiteX14" fmla="*/ 93269 w 100111"/>
              <a:gd name="connsiteY14" fmla="*/ 63666 h 109299"/>
              <a:gd name="connsiteX15" fmla="*/ 97512 w 100111"/>
              <a:gd name="connsiteY15" fmla="*/ 45049 h 109299"/>
              <a:gd name="connsiteX16" fmla="*/ 38110 w 100111"/>
              <a:gd name="connsiteY16" fmla="*/ 54401 h 109299"/>
              <a:gd name="connsiteX17" fmla="*/ 58286 w 100111"/>
              <a:gd name="connsiteY17" fmla="*/ 55960 h 109299"/>
              <a:gd name="connsiteX18" fmla="*/ 64087 w 100111"/>
              <a:gd name="connsiteY18" fmla="*/ 11192 h 109299"/>
              <a:gd name="connsiteX19" fmla="*/ 39063 w 100111"/>
              <a:gd name="connsiteY19" fmla="*/ 16301 h 109299"/>
              <a:gd name="connsiteX20" fmla="*/ 41920 w 100111"/>
              <a:gd name="connsiteY20" fmla="*/ 45136 h 109299"/>
              <a:gd name="connsiteX21" fmla="*/ 47722 w 100111"/>
              <a:gd name="connsiteY21" fmla="*/ 66784 h 109299"/>
              <a:gd name="connsiteX22" fmla="*/ 72746 w 100111"/>
              <a:gd name="connsiteY22" fmla="*/ 61675 h 109299"/>
              <a:gd name="connsiteX23" fmla="*/ 63828 w 100111"/>
              <a:gd name="connsiteY23" fmla="*/ 29290 h 109299"/>
              <a:gd name="connsiteX24" fmla="*/ 53870 w 100111"/>
              <a:gd name="connsiteY24" fmla="*/ 42625 h 109299"/>
              <a:gd name="connsiteX25" fmla="*/ 47808 w 100111"/>
              <a:gd name="connsiteY25" fmla="*/ 65052 h 109299"/>
              <a:gd name="connsiteX26" fmla="*/ 72833 w 100111"/>
              <a:gd name="connsiteY26" fmla="*/ 59943 h 109299"/>
              <a:gd name="connsiteX27" fmla="*/ 67032 w 100111"/>
              <a:gd name="connsiteY27" fmla="*/ 38295 h 109299"/>
              <a:gd name="connsiteX28" fmla="*/ 64174 w 100111"/>
              <a:gd name="connsiteY28" fmla="*/ 9460 h 109299"/>
              <a:gd name="connsiteX29" fmla="*/ 39149 w 100111"/>
              <a:gd name="connsiteY29" fmla="*/ 14569 h 109299"/>
              <a:gd name="connsiteX30" fmla="*/ 33348 w 100111"/>
              <a:gd name="connsiteY30" fmla="*/ 59337 h 109299"/>
              <a:gd name="connsiteX31" fmla="*/ 53523 w 100111"/>
              <a:gd name="connsiteY31" fmla="*/ 60895 h 109299"/>
              <a:gd name="connsiteX32" fmla="*/ 74219 w 100111"/>
              <a:gd name="connsiteY32" fmla="*/ 54574 h 109299"/>
              <a:gd name="connsiteX33" fmla="*/ 61403 w 100111"/>
              <a:gd name="connsiteY33" fmla="*/ 67563 h 109299"/>
              <a:gd name="connsiteX34" fmla="*/ 52051 w 100111"/>
              <a:gd name="connsiteY34" fmla="*/ 105663 h 109299"/>
              <a:gd name="connsiteX35" fmla="*/ 77163 w 100111"/>
              <a:gd name="connsiteY35" fmla="*/ 98909 h 109299"/>
              <a:gd name="connsiteX36" fmla="*/ 63135 w 100111"/>
              <a:gd name="connsiteY36" fmla="*/ 61848 h 109299"/>
              <a:gd name="connsiteX37" fmla="*/ 20446 w 100111"/>
              <a:gd name="connsiteY37" fmla="*/ 74231 h 109299"/>
              <a:gd name="connsiteX38" fmla="*/ 25208 w 100111"/>
              <a:gd name="connsiteY38" fmla="*/ 78993 h 109299"/>
              <a:gd name="connsiteX39" fmla="*/ 44085 w 100111"/>
              <a:gd name="connsiteY39" fmla="*/ 58558 h 109299"/>
              <a:gd name="connsiteX40" fmla="*/ 36811 w 100111"/>
              <a:gd name="connsiteY40" fmla="*/ 24094 h 109299"/>
              <a:gd name="connsiteX41" fmla="*/ 14211 w 100111"/>
              <a:gd name="connsiteY41" fmla="*/ 31628 h 109299"/>
              <a:gd name="connsiteX42" fmla="*/ 21831 w 100111"/>
              <a:gd name="connsiteY42" fmla="*/ 40720 h 109299"/>
              <a:gd name="connsiteX43" fmla="*/ 45990 w 100111"/>
              <a:gd name="connsiteY43" fmla="*/ 37343 h 109299"/>
              <a:gd name="connsiteX44" fmla="*/ 62269 w 100111"/>
              <a:gd name="connsiteY44" fmla="*/ 10240 h 109299"/>
              <a:gd name="connsiteX45" fmla="*/ 52571 w 100111"/>
              <a:gd name="connsiteY45" fmla="*/ 1234 h 109299"/>
              <a:gd name="connsiteX46" fmla="*/ 52571 w 100111"/>
              <a:gd name="connsiteY46" fmla="*/ 1234 h 10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00111" h="109299">
                <a:moveTo>
                  <a:pt x="52571" y="1234"/>
                </a:moveTo>
                <a:cubicBezTo>
                  <a:pt x="34387" y="8162"/>
                  <a:pt x="33867" y="24094"/>
                  <a:pt x="22697" y="37603"/>
                </a:cubicBezTo>
                <a:cubicBezTo>
                  <a:pt x="30750" y="36477"/>
                  <a:pt x="38803" y="35351"/>
                  <a:pt x="46856" y="34225"/>
                </a:cubicBezTo>
                <a:cubicBezTo>
                  <a:pt x="43306" y="27818"/>
                  <a:pt x="40535" y="24008"/>
                  <a:pt x="34214" y="20198"/>
                </a:cubicBezTo>
                <a:cubicBezTo>
                  <a:pt x="28499" y="16734"/>
                  <a:pt x="13778" y="21064"/>
                  <a:pt x="11613" y="27731"/>
                </a:cubicBezTo>
                <a:cubicBezTo>
                  <a:pt x="8063" y="38815"/>
                  <a:pt x="27026" y="56912"/>
                  <a:pt x="16462" y="63580"/>
                </a:cubicBezTo>
                <a:cubicBezTo>
                  <a:pt x="8669" y="68516"/>
                  <a:pt x="530" y="72326"/>
                  <a:pt x="10" y="82543"/>
                </a:cubicBezTo>
                <a:cubicBezTo>
                  <a:pt x="-163" y="85747"/>
                  <a:pt x="1915" y="86613"/>
                  <a:pt x="4773" y="87306"/>
                </a:cubicBezTo>
                <a:cubicBezTo>
                  <a:pt x="17328" y="90423"/>
                  <a:pt x="33521" y="87219"/>
                  <a:pt x="44171" y="79686"/>
                </a:cubicBezTo>
                <a:cubicBezTo>
                  <a:pt x="46163" y="78300"/>
                  <a:pt x="48068" y="76915"/>
                  <a:pt x="49973" y="75443"/>
                </a:cubicBezTo>
                <a:cubicBezTo>
                  <a:pt x="45557" y="78733"/>
                  <a:pt x="48761" y="82024"/>
                  <a:pt x="49973" y="86353"/>
                </a:cubicBezTo>
                <a:cubicBezTo>
                  <a:pt x="51705" y="92588"/>
                  <a:pt x="51878" y="99429"/>
                  <a:pt x="51965" y="105836"/>
                </a:cubicBezTo>
                <a:cubicBezTo>
                  <a:pt x="52051" y="113023"/>
                  <a:pt x="76990" y="108174"/>
                  <a:pt x="77076" y="99082"/>
                </a:cubicBezTo>
                <a:cubicBezTo>
                  <a:pt x="77076" y="93973"/>
                  <a:pt x="75517" y="74837"/>
                  <a:pt x="81405" y="71026"/>
                </a:cubicBezTo>
                <a:cubicBezTo>
                  <a:pt x="85389" y="68516"/>
                  <a:pt x="89372" y="66437"/>
                  <a:pt x="93269" y="63666"/>
                </a:cubicBezTo>
                <a:cubicBezTo>
                  <a:pt x="100282" y="58558"/>
                  <a:pt x="102274" y="52150"/>
                  <a:pt x="97512" y="45049"/>
                </a:cubicBezTo>
                <a:cubicBezTo>
                  <a:pt x="84523" y="25566"/>
                  <a:pt x="50319" y="46694"/>
                  <a:pt x="38110" y="54401"/>
                </a:cubicBezTo>
                <a:cubicBezTo>
                  <a:pt x="44864" y="54921"/>
                  <a:pt x="51532" y="55440"/>
                  <a:pt x="58286" y="55960"/>
                </a:cubicBezTo>
                <a:cubicBezTo>
                  <a:pt x="60797" y="41153"/>
                  <a:pt x="62529" y="26172"/>
                  <a:pt x="64087" y="11192"/>
                </a:cubicBezTo>
                <a:cubicBezTo>
                  <a:pt x="55775" y="12924"/>
                  <a:pt x="47375" y="14569"/>
                  <a:pt x="39063" y="16301"/>
                </a:cubicBezTo>
                <a:cubicBezTo>
                  <a:pt x="42353" y="25826"/>
                  <a:pt x="41227" y="35265"/>
                  <a:pt x="41920" y="45136"/>
                </a:cubicBezTo>
                <a:cubicBezTo>
                  <a:pt x="42526" y="52929"/>
                  <a:pt x="47895" y="58731"/>
                  <a:pt x="47722" y="66784"/>
                </a:cubicBezTo>
                <a:cubicBezTo>
                  <a:pt x="47549" y="73797"/>
                  <a:pt x="71967" y="69035"/>
                  <a:pt x="72746" y="61675"/>
                </a:cubicBezTo>
                <a:cubicBezTo>
                  <a:pt x="74305" y="47994"/>
                  <a:pt x="84090" y="30675"/>
                  <a:pt x="63828" y="29290"/>
                </a:cubicBezTo>
                <a:cubicBezTo>
                  <a:pt x="54909" y="28684"/>
                  <a:pt x="36898" y="41413"/>
                  <a:pt x="53870" y="42625"/>
                </a:cubicBezTo>
                <a:cubicBezTo>
                  <a:pt x="51445" y="42452"/>
                  <a:pt x="48328" y="60722"/>
                  <a:pt x="47808" y="65052"/>
                </a:cubicBezTo>
                <a:cubicBezTo>
                  <a:pt x="56121" y="63320"/>
                  <a:pt x="64520" y="61675"/>
                  <a:pt x="72833" y="59943"/>
                </a:cubicBezTo>
                <a:cubicBezTo>
                  <a:pt x="73006" y="52150"/>
                  <a:pt x="69023" y="45742"/>
                  <a:pt x="67032" y="38295"/>
                </a:cubicBezTo>
                <a:cubicBezTo>
                  <a:pt x="64520" y="28770"/>
                  <a:pt x="67464" y="19159"/>
                  <a:pt x="64174" y="9460"/>
                </a:cubicBezTo>
                <a:cubicBezTo>
                  <a:pt x="61576" y="1840"/>
                  <a:pt x="39842" y="7382"/>
                  <a:pt x="39149" y="14569"/>
                </a:cubicBezTo>
                <a:cubicBezTo>
                  <a:pt x="37677" y="29550"/>
                  <a:pt x="35945" y="44443"/>
                  <a:pt x="33348" y="59337"/>
                </a:cubicBezTo>
                <a:cubicBezTo>
                  <a:pt x="31876" y="68169"/>
                  <a:pt x="50319" y="62887"/>
                  <a:pt x="53523" y="60895"/>
                </a:cubicBezTo>
                <a:cubicBezTo>
                  <a:pt x="59325" y="57259"/>
                  <a:pt x="66945" y="49119"/>
                  <a:pt x="74219" y="54574"/>
                </a:cubicBezTo>
                <a:cubicBezTo>
                  <a:pt x="79934" y="58817"/>
                  <a:pt x="63308" y="65745"/>
                  <a:pt x="61403" y="67563"/>
                </a:cubicBezTo>
                <a:cubicBezTo>
                  <a:pt x="51185" y="77867"/>
                  <a:pt x="52138" y="91982"/>
                  <a:pt x="52051" y="105663"/>
                </a:cubicBezTo>
                <a:cubicBezTo>
                  <a:pt x="60451" y="103412"/>
                  <a:pt x="68763" y="101160"/>
                  <a:pt x="77163" y="98909"/>
                </a:cubicBezTo>
                <a:cubicBezTo>
                  <a:pt x="76903" y="85747"/>
                  <a:pt x="76210" y="68602"/>
                  <a:pt x="63135" y="61848"/>
                </a:cubicBezTo>
                <a:cubicBezTo>
                  <a:pt x="47029" y="53535"/>
                  <a:pt x="34127" y="77521"/>
                  <a:pt x="20446" y="74231"/>
                </a:cubicBezTo>
                <a:cubicBezTo>
                  <a:pt x="22004" y="75789"/>
                  <a:pt x="23563" y="77348"/>
                  <a:pt x="25208" y="78993"/>
                </a:cubicBezTo>
                <a:cubicBezTo>
                  <a:pt x="25728" y="68862"/>
                  <a:pt x="40535" y="67996"/>
                  <a:pt x="44085" y="58558"/>
                </a:cubicBezTo>
                <a:cubicBezTo>
                  <a:pt x="49367" y="44530"/>
                  <a:pt x="32828" y="36477"/>
                  <a:pt x="36811" y="24094"/>
                </a:cubicBezTo>
                <a:cubicBezTo>
                  <a:pt x="29278" y="26606"/>
                  <a:pt x="21744" y="29117"/>
                  <a:pt x="14211" y="31628"/>
                </a:cubicBezTo>
                <a:cubicBezTo>
                  <a:pt x="16722" y="34658"/>
                  <a:pt x="19320" y="37689"/>
                  <a:pt x="21831" y="40720"/>
                </a:cubicBezTo>
                <a:cubicBezTo>
                  <a:pt x="26161" y="48426"/>
                  <a:pt x="41747" y="42538"/>
                  <a:pt x="45990" y="37343"/>
                </a:cubicBezTo>
                <a:cubicBezTo>
                  <a:pt x="51099" y="31108"/>
                  <a:pt x="55168" y="12924"/>
                  <a:pt x="62269" y="10240"/>
                </a:cubicBezTo>
                <a:cubicBezTo>
                  <a:pt x="78635" y="4265"/>
                  <a:pt x="63481" y="-2922"/>
                  <a:pt x="52571" y="1234"/>
                </a:cubicBezTo>
                <a:lnTo>
                  <a:pt x="52571" y="1234"/>
                </a:lnTo>
                <a:close/>
              </a:path>
            </a:pathLst>
          </a:custGeom>
          <a:solidFill>
            <a:srgbClr val="F3FF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B9033A04-4131-0CAD-441E-18B27E34D4AF}"/>
              </a:ext>
            </a:extLst>
          </p:cNvPr>
          <p:cNvSpPr/>
          <p:nvPr/>
        </p:nvSpPr>
        <p:spPr>
          <a:xfrm>
            <a:off x="7995123" y="1846566"/>
            <a:ext cx="220127" cy="209310"/>
          </a:xfrm>
          <a:custGeom>
            <a:avLst/>
            <a:gdLst>
              <a:gd name="connsiteX0" fmla="*/ 56112 w 102984"/>
              <a:gd name="connsiteY0" fmla="*/ 30738 h 97923"/>
              <a:gd name="connsiteX1" fmla="*/ 27883 w 102984"/>
              <a:gd name="connsiteY1" fmla="*/ 9090 h 97923"/>
              <a:gd name="connsiteX2" fmla="*/ 2339 w 102984"/>
              <a:gd name="connsiteY2" fmla="*/ 21213 h 97923"/>
              <a:gd name="connsiteX3" fmla="*/ 22082 w 102984"/>
              <a:gd name="connsiteY3" fmla="*/ 47883 h 97923"/>
              <a:gd name="connsiteX4" fmla="*/ 7015 w 102984"/>
              <a:gd name="connsiteY4" fmla="*/ 69791 h 97923"/>
              <a:gd name="connsiteX5" fmla="*/ 1 w 102984"/>
              <a:gd name="connsiteY5" fmla="*/ 86330 h 97923"/>
              <a:gd name="connsiteX6" fmla="*/ 7361 w 102984"/>
              <a:gd name="connsiteY6" fmla="*/ 89014 h 97923"/>
              <a:gd name="connsiteX7" fmla="*/ 48752 w 102984"/>
              <a:gd name="connsiteY7" fmla="*/ 74293 h 97923"/>
              <a:gd name="connsiteX8" fmla="*/ 41738 w 102984"/>
              <a:gd name="connsiteY8" fmla="*/ 78710 h 97923"/>
              <a:gd name="connsiteX9" fmla="*/ 42257 w 102984"/>
              <a:gd name="connsiteY9" fmla="*/ 87109 h 97923"/>
              <a:gd name="connsiteX10" fmla="*/ 51349 w 102984"/>
              <a:gd name="connsiteY10" fmla="*/ 97067 h 97923"/>
              <a:gd name="connsiteX11" fmla="*/ 73949 w 102984"/>
              <a:gd name="connsiteY11" fmla="*/ 89706 h 97923"/>
              <a:gd name="connsiteX12" fmla="*/ 79231 w 102984"/>
              <a:gd name="connsiteY12" fmla="*/ 69444 h 97923"/>
              <a:gd name="connsiteX13" fmla="*/ 81136 w 102984"/>
              <a:gd name="connsiteY13" fmla="*/ 57235 h 97923"/>
              <a:gd name="connsiteX14" fmla="*/ 82868 w 102984"/>
              <a:gd name="connsiteY14" fmla="*/ 52039 h 97923"/>
              <a:gd name="connsiteX15" fmla="*/ 82435 w 102984"/>
              <a:gd name="connsiteY15" fmla="*/ 52819 h 97923"/>
              <a:gd name="connsiteX16" fmla="*/ 77933 w 102984"/>
              <a:gd name="connsiteY16" fmla="*/ 48749 h 97923"/>
              <a:gd name="connsiteX17" fmla="*/ 42430 w 102984"/>
              <a:gd name="connsiteY17" fmla="*/ 54464 h 97923"/>
              <a:gd name="connsiteX18" fmla="*/ 59575 w 102984"/>
              <a:gd name="connsiteY18" fmla="*/ 55070 h 97923"/>
              <a:gd name="connsiteX19" fmla="*/ 66676 w 102984"/>
              <a:gd name="connsiteY19" fmla="*/ 29093 h 97923"/>
              <a:gd name="connsiteX20" fmla="*/ 71265 w 102984"/>
              <a:gd name="connsiteY20" fmla="*/ 7618 h 97923"/>
              <a:gd name="connsiteX21" fmla="*/ 48925 w 102984"/>
              <a:gd name="connsiteY21" fmla="*/ 9783 h 97923"/>
              <a:gd name="connsiteX22" fmla="*/ 57497 w 102984"/>
              <a:gd name="connsiteY22" fmla="*/ 45545 h 97923"/>
              <a:gd name="connsiteX23" fmla="*/ 68668 w 102984"/>
              <a:gd name="connsiteY23" fmla="*/ 47710 h 97923"/>
              <a:gd name="connsiteX24" fmla="*/ 74989 w 102984"/>
              <a:gd name="connsiteY24" fmla="*/ 54551 h 97923"/>
              <a:gd name="connsiteX25" fmla="*/ 99927 w 102984"/>
              <a:gd name="connsiteY25" fmla="*/ 50741 h 97923"/>
              <a:gd name="connsiteX26" fmla="*/ 86332 w 102984"/>
              <a:gd name="connsiteY26" fmla="*/ 34721 h 97923"/>
              <a:gd name="connsiteX27" fmla="*/ 75681 w 102984"/>
              <a:gd name="connsiteY27" fmla="*/ 28660 h 97923"/>
              <a:gd name="connsiteX28" fmla="*/ 74036 w 102984"/>
              <a:gd name="connsiteY28" fmla="*/ 3116 h 97923"/>
              <a:gd name="connsiteX29" fmla="*/ 51696 w 102984"/>
              <a:gd name="connsiteY29" fmla="*/ 5280 h 97923"/>
              <a:gd name="connsiteX30" fmla="*/ 42344 w 102984"/>
              <a:gd name="connsiteY30" fmla="*/ 29526 h 97923"/>
              <a:gd name="connsiteX31" fmla="*/ 34551 w 102984"/>
              <a:gd name="connsiteY31" fmla="*/ 61824 h 97923"/>
              <a:gd name="connsiteX32" fmla="*/ 51696 w 102984"/>
              <a:gd name="connsiteY32" fmla="*/ 62430 h 97923"/>
              <a:gd name="connsiteX33" fmla="*/ 80357 w 102984"/>
              <a:gd name="connsiteY33" fmla="*/ 60958 h 97923"/>
              <a:gd name="connsiteX34" fmla="*/ 102784 w 102984"/>
              <a:gd name="connsiteY34" fmla="*/ 45026 h 97923"/>
              <a:gd name="connsiteX35" fmla="*/ 98282 w 102984"/>
              <a:gd name="connsiteY35" fmla="*/ 40956 h 97923"/>
              <a:gd name="connsiteX36" fmla="*/ 60182 w 102984"/>
              <a:gd name="connsiteY36" fmla="*/ 52126 h 97923"/>
              <a:gd name="connsiteX37" fmla="*/ 49098 w 102984"/>
              <a:gd name="connsiteY37" fmla="*/ 93517 h 97923"/>
              <a:gd name="connsiteX38" fmla="*/ 71698 w 102984"/>
              <a:gd name="connsiteY38" fmla="*/ 86156 h 97923"/>
              <a:gd name="connsiteX39" fmla="*/ 58709 w 102984"/>
              <a:gd name="connsiteY39" fmla="*/ 63037 h 97923"/>
              <a:gd name="connsiteX40" fmla="*/ 17665 w 102984"/>
              <a:gd name="connsiteY40" fmla="*/ 76891 h 97923"/>
              <a:gd name="connsiteX41" fmla="*/ 25026 w 102984"/>
              <a:gd name="connsiteY41" fmla="*/ 79575 h 97923"/>
              <a:gd name="connsiteX42" fmla="*/ 44941 w 102984"/>
              <a:gd name="connsiteY42" fmla="*/ 36800 h 97923"/>
              <a:gd name="connsiteX43" fmla="*/ 29269 w 102984"/>
              <a:gd name="connsiteY43" fmla="*/ 19481 h 97923"/>
              <a:gd name="connsiteX44" fmla="*/ 16886 w 102984"/>
              <a:gd name="connsiteY44" fmla="*/ 22858 h 97923"/>
              <a:gd name="connsiteX45" fmla="*/ 22255 w 102984"/>
              <a:gd name="connsiteY45" fmla="*/ 28746 h 97923"/>
              <a:gd name="connsiteX46" fmla="*/ 32559 w 102984"/>
              <a:gd name="connsiteY46" fmla="*/ 39917 h 97923"/>
              <a:gd name="connsiteX47" fmla="*/ 56112 w 102984"/>
              <a:gd name="connsiteY47" fmla="*/ 30738 h 97923"/>
              <a:gd name="connsiteX48" fmla="*/ 56112 w 102984"/>
              <a:gd name="connsiteY48" fmla="*/ 30738 h 9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2984" h="97923">
                <a:moveTo>
                  <a:pt x="56112" y="30738"/>
                </a:moveTo>
                <a:cubicBezTo>
                  <a:pt x="47193" y="23811"/>
                  <a:pt x="41305" y="7965"/>
                  <a:pt x="27883" y="9090"/>
                </a:cubicBezTo>
                <a:cubicBezTo>
                  <a:pt x="21649" y="9610"/>
                  <a:pt x="1906" y="11428"/>
                  <a:pt x="2339" y="21213"/>
                </a:cubicBezTo>
                <a:cubicBezTo>
                  <a:pt x="2772" y="31344"/>
                  <a:pt x="18098" y="38878"/>
                  <a:pt x="22082" y="47883"/>
                </a:cubicBezTo>
                <a:cubicBezTo>
                  <a:pt x="24939" y="54378"/>
                  <a:pt x="10652" y="65634"/>
                  <a:pt x="7015" y="69791"/>
                </a:cubicBezTo>
                <a:cubicBezTo>
                  <a:pt x="2685" y="74726"/>
                  <a:pt x="174" y="79835"/>
                  <a:pt x="1" y="86330"/>
                </a:cubicBezTo>
                <a:cubicBezTo>
                  <a:pt x="-86" y="88927"/>
                  <a:pt x="6062" y="89100"/>
                  <a:pt x="7361" y="89014"/>
                </a:cubicBezTo>
                <a:cubicBezTo>
                  <a:pt x="22341" y="87628"/>
                  <a:pt x="36629" y="83472"/>
                  <a:pt x="48752" y="74293"/>
                </a:cubicBezTo>
                <a:cubicBezTo>
                  <a:pt x="42517" y="73341"/>
                  <a:pt x="40179" y="74813"/>
                  <a:pt x="41738" y="78710"/>
                </a:cubicBezTo>
                <a:cubicBezTo>
                  <a:pt x="42257" y="81394"/>
                  <a:pt x="41997" y="84338"/>
                  <a:pt x="42257" y="87109"/>
                </a:cubicBezTo>
                <a:cubicBezTo>
                  <a:pt x="42777" y="92651"/>
                  <a:pt x="46760" y="95248"/>
                  <a:pt x="51349" y="97067"/>
                </a:cubicBezTo>
                <a:cubicBezTo>
                  <a:pt x="57930" y="99664"/>
                  <a:pt x="70486" y="96114"/>
                  <a:pt x="73949" y="89706"/>
                </a:cubicBezTo>
                <a:cubicBezTo>
                  <a:pt x="77413" y="83385"/>
                  <a:pt x="78279" y="76545"/>
                  <a:pt x="79231" y="69444"/>
                </a:cubicBezTo>
                <a:cubicBezTo>
                  <a:pt x="79751" y="65374"/>
                  <a:pt x="80271" y="61305"/>
                  <a:pt x="81136" y="57235"/>
                </a:cubicBezTo>
                <a:cubicBezTo>
                  <a:pt x="81570" y="55417"/>
                  <a:pt x="82176" y="53685"/>
                  <a:pt x="82868" y="52039"/>
                </a:cubicBezTo>
                <a:cubicBezTo>
                  <a:pt x="76980" y="51780"/>
                  <a:pt x="76894" y="52039"/>
                  <a:pt x="82435" y="52819"/>
                </a:cubicBezTo>
                <a:cubicBezTo>
                  <a:pt x="80963" y="51433"/>
                  <a:pt x="79405" y="50134"/>
                  <a:pt x="77933" y="48749"/>
                </a:cubicBezTo>
                <a:cubicBezTo>
                  <a:pt x="76894" y="51260"/>
                  <a:pt x="47972" y="52559"/>
                  <a:pt x="42430" y="54464"/>
                </a:cubicBezTo>
                <a:cubicBezTo>
                  <a:pt x="48145" y="54637"/>
                  <a:pt x="53860" y="54897"/>
                  <a:pt x="59575" y="55070"/>
                </a:cubicBezTo>
                <a:cubicBezTo>
                  <a:pt x="59402" y="46065"/>
                  <a:pt x="64598" y="37665"/>
                  <a:pt x="66676" y="29093"/>
                </a:cubicBezTo>
                <a:cubicBezTo>
                  <a:pt x="68234" y="22772"/>
                  <a:pt x="65897" y="12467"/>
                  <a:pt x="71265" y="7618"/>
                </a:cubicBezTo>
                <a:cubicBezTo>
                  <a:pt x="63818" y="8311"/>
                  <a:pt x="56372" y="9090"/>
                  <a:pt x="48925" y="9783"/>
                </a:cubicBezTo>
                <a:cubicBezTo>
                  <a:pt x="51263" y="21473"/>
                  <a:pt x="45807" y="37492"/>
                  <a:pt x="57497" y="45545"/>
                </a:cubicBezTo>
                <a:cubicBezTo>
                  <a:pt x="60701" y="47710"/>
                  <a:pt x="65031" y="47537"/>
                  <a:pt x="68668" y="47710"/>
                </a:cubicBezTo>
                <a:cubicBezTo>
                  <a:pt x="77413" y="47970"/>
                  <a:pt x="75768" y="43813"/>
                  <a:pt x="74989" y="54551"/>
                </a:cubicBezTo>
                <a:cubicBezTo>
                  <a:pt x="74382" y="63037"/>
                  <a:pt x="99407" y="57668"/>
                  <a:pt x="99927" y="50741"/>
                </a:cubicBezTo>
                <a:cubicBezTo>
                  <a:pt x="100793" y="39484"/>
                  <a:pt x="98108" y="34721"/>
                  <a:pt x="86332" y="34721"/>
                </a:cubicBezTo>
                <a:cubicBezTo>
                  <a:pt x="78192" y="34721"/>
                  <a:pt x="79318" y="38358"/>
                  <a:pt x="75681" y="28660"/>
                </a:cubicBezTo>
                <a:cubicBezTo>
                  <a:pt x="72737" y="20867"/>
                  <a:pt x="75681" y="11255"/>
                  <a:pt x="74036" y="3116"/>
                </a:cubicBezTo>
                <a:cubicBezTo>
                  <a:pt x="72651" y="-3898"/>
                  <a:pt x="54467" y="2769"/>
                  <a:pt x="51696" y="5280"/>
                </a:cubicBezTo>
                <a:cubicBezTo>
                  <a:pt x="44076" y="12208"/>
                  <a:pt x="43210" y="19395"/>
                  <a:pt x="42344" y="29526"/>
                </a:cubicBezTo>
                <a:cubicBezTo>
                  <a:pt x="41391" y="40869"/>
                  <a:pt x="34377" y="50308"/>
                  <a:pt x="34551" y="61824"/>
                </a:cubicBezTo>
                <a:cubicBezTo>
                  <a:pt x="34637" y="67453"/>
                  <a:pt x="49704" y="63123"/>
                  <a:pt x="51696" y="62430"/>
                </a:cubicBezTo>
                <a:cubicBezTo>
                  <a:pt x="59662" y="59746"/>
                  <a:pt x="71438" y="63037"/>
                  <a:pt x="80357" y="60958"/>
                </a:cubicBezTo>
                <a:cubicBezTo>
                  <a:pt x="90055" y="58620"/>
                  <a:pt x="98888" y="54637"/>
                  <a:pt x="102784" y="45026"/>
                </a:cubicBezTo>
                <a:cubicBezTo>
                  <a:pt x="103910" y="42168"/>
                  <a:pt x="100013" y="41302"/>
                  <a:pt x="98282" y="40956"/>
                </a:cubicBezTo>
                <a:cubicBezTo>
                  <a:pt x="85033" y="38531"/>
                  <a:pt x="68927" y="40869"/>
                  <a:pt x="60182" y="52126"/>
                </a:cubicBezTo>
                <a:cubicBezTo>
                  <a:pt x="51349" y="63556"/>
                  <a:pt x="55939" y="80961"/>
                  <a:pt x="49098" y="93517"/>
                </a:cubicBezTo>
                <a:cubicBezTo>
                  <a:pt x="56631" y="91092"/>
                  <a:pt x="64165" y="88581"/>
                  <a:pt x="71698" y="86156"/>
                </a:cubicBezTo>
                <a:cubicBezTo>
                  <a:pt x="61740" y="82260"/>
                  <a:pt x="71352" y="66933"/>
                  <a:pt x="58709" y="63037"/>
                </a:cubicBezTo>
                <a:cubicBezTo>
                  <a:pt x="41738" y="57841"/>
                  <a:pt x="32472" y="75506"/>
                  <a:pt x="17665" y="76891"/>
                </a:cubicBezTo>
                <a:cubicBezTo>
                  <a:pt x="20090" y="77757"/>
                  <a:pt x="22601" y="78710"/>
                  <a:pt x="25026" y="79575"/>
                </a:cubicBezTo>
                <a:cubicBezTo>
                  <a:pt x="25459" y="64942"/>
                  <a:pt x="56718" y="52992"/>
                  <a:pt x="44941" y="36800"/>
                </a:cubicBezTo>
                <a:cubicBezTo>
                  <a:pt x="40265" y="30478"/>
                  <a:pt x="34551" y="25283"/>
                  <a:pt x="29269" y="19481"/>
                </a:cubicBezTo>
                <a:cubicBezTo>
                  <a:pt x="26931" y="13160"/>
                  <a:pt x="22861" y="14286"/>
                  <a:pt x="16886" y="22858"/>
                </a:cubicBezTo>
                <a:cubicBezTo>
                  <a:pt x="18878" y="24677"/>
                  <a:pt x="20609" y="26582"/>
                  <a:pt x="22255" y="28746"/>
                </a:cubicBezTo>
                <a:cubicBezTo>
                  <a:pt x="25632" y="32730"/>
                  <a:pt x="28403" y="36713"/>
                  <a:pt x="32559" y="39917"/>
                </a:cubicBezTo>
                <a:cubicBezTo>
                  <a:pt x="38794" y="44679"/>
                  <a:pt x="61480" y="34895"/>
                  <a:pt x="56112" y="30738"/>
                </a:cubicBezTo>
                <a:lnTo>
                  <a:pt x="56112" y="30738"/>
                </a:lnTo>
                <a:close/>
              </a:path>
            </a:pathLst>
          </a:custGeom>
          <a:solidFill>
            <a:srgbClr val="F3FF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BD6C0E3-5A10-BE89-5AF1-B3B25502DEFA}"/>
              </a:ext>
            </a:extLst>
          </p:cNvPr>
          <p:cNvSpPr/>
          <p:nvPr/>
        </p:nvSpPr>
        <p:spPr>
          <a:xfrm>
            <a:off x="11490865" y="1715519"/>
            <a:ext cx="157155" cy="135474"/>
          </a:xfrm>
          <a:custGeom>
            <a:avLst/>
            <a:gdLst>
              <a:gd name="connsiteX0" fmla="*/ 29356 w 73523"/>
              <a:gd name="connsiteY0" fmla="*/ 5457 h 63380"/>
              <a:gd name="connsiteX1" fmla="*/ 13250 w 73523"/>
              <a:gd name="connsiteY1" fmla="*/ 10739 h 63380"/>
              <a:gd name="connsiteX2" fmla="*/ 1040 w 73523"/>
              <a:gd name="connsiteY2" fmla="*/ 24420 h 63380"/>
              <a:gd name="connsiteX3" fmla="*/ 10565 w 73523"/>
              <a:gd name="connsiteY3" fmla="*/ 41392 h 63380"/>
              <a:gd name="connsiteX4" fmla="*/ 14029 w 73523"/>
              <a:gd name="connsiteY4" fmla="*/ 44336 h 63380"/>
              <a:gd name="connsiteX5" fmla="*/ 17406 w 73523"/>
              <a:gd name="connsiteY5" fmla="*/ 44336 h 63380"/>
              <a:gd name="connsiteX6" fmla="*/ 6842 w 73523"/>
              <a:gd name="connsiteY6" fmla="*/ 48059 h 63380"/>
              <a:gd name="connsiteX7" fmla="*/ 7708 w 73523"/>
              <a:gd name="connsiteY7" fmla="*/ 63213 h 63380"/>
              <a:gd name="connsiteX8" fmla="*/ 38707 w 73523"/>
              <a:gd name="connsiteY8" fmla="*/ 50744 h 63380"/>
              <a:gd name="connsiteX9" fmla="*/ 56459 w 73523"/>
              <a:gd name="connsiteY9" fmla="*/ 26585 h 63380"/>
              <a:gd name="connsiteX10" fmla="*/ 35763 w 73523"/>
              <a:gd name="connsiteY10" fmla="*/ 24853 h 63380"/>
              <a:gd name="connsiteX11" fmla="*/ 35677 w 73523"/>
              <a:gd name="connsiteY11" fmla="*/ 55853 h 63380"/>
              <a:gd name="connsiteX12" fmla="*/ 60269 w 73523"/>
              <a:gd name="connsiteY12" fmla="*/ 55766 h 63380"/>
              <a:gd name="connsiteX13" fmla="*/ 66763 w 73523"/>
              <a:gd name="connsiteY13" fmla="*/ 44076 h 63380"/>
              <a:gd name="connsiteX14" fmla="*/ 56026 w 73523"/>
              <a:gd name="connsiteY14" fmla="*/ 30741 h 63380"/>
              <a:gd name="connsiteX15" fmla="*/ 36543 w 73523"/>
              <a:gd name="connsiteY15" fmla="*/ 53688 h 63380"/>
              <a:gd name="connsiteX16" fmla="*/ 61135 w 73523"/>
              <a:gd name="connsiteY16" fmla="*/ 53601 h 63380"/>
              <a:gd name="connsiteX17" fmla="*/ 61048 w 73523"/>
              <a:gd name="connsiteY17" fmla="*/ 18186 h 63380"/>
              <a:gd name="connsiteX18" fmla="*/ 40353 w 73523"/>
              <a:gd name="connsiteY18" fmla="*/ 16454 h 63380"/>
              <a:gd name="connsiteX19" fmla="*/ 25632 w 73523"/>
              <a:gd name="connsiteY19" fmla="*/ 32906 h 63380"/>
              <a:gd name="connsiteX20" fmla="*/ 19311 w 73523"/>
              <a:gd name="connsiteY20" fmla="*/ 42864 h 63380"/>
              <a:gd name="connsiteX21" fmla="*/ 16280 w 73523"/>
              <a:gd name="connsiteY21" fmla="*/ 46414 h 63380"/>
              <a:gd name="connsiteX22" fmla="*/ 16887 w 73523"/>
              <a:gd name="connsiteY22" fmla="*/ 46241 h 63380"/>
              <a:gd name="connsiteX23" fmla="*/ 17752 w 73523"/>
              <a:gd name="connsiteY23" fmla="*/ 61394 h 63380"/>
              <a:gd name="connsiteX24" fmla="*/ 38188 w 73523"/>
              <a:gd name="connsiteY24" fmla="*/ 49618 h 63380"/>
              <a:gd name="connsiteX25" fmla="*/ 33858 w 73523"/>
              <a:gd name="connsiteY25" fmla="*/ 30655 h 63380"/>
              <a:gd name="connsiteX26" fmla="*/ 26931 w 73523"/>
              <a:gd name="connsiteY26" fmla="*/ 23294 h 63380"/>
              <a:gd name="connsiteX27" fmla="*/ 24073 w 73523"/>
              <a:gd name="connsiteY27" fmla="*/ 23987 h 63380"/>
              <a:gd name="connsiteX28" fmla="*/ 27537 w 73523"/>
              <a:gd name="connsiteY28" fmla="*/ 23121 h 63380"/>
              <a:gd name="connsiteX29" fmla="*/ 50137 w 73523"/>
              <a:gd name="connsiteY29" fmla="*/ 11778 h 63380"/>
              <a:gd name="connsiteX30" fmla="*/ 47193 w 73523"/>
              <a:gd name="connsiteY30" fmla="*/ 694 h 63380"/>
              <a:gd name="connsiteX31" fmla="*/ 29356 w 73523"/>
              <a:gd name="connsiteY31" fmla="*/ 5457 h 63380"/>
              <a:gd name="connsiteX32" fmla="*/ 29356 w 73523"/>
              <a:gd name="connsiteY32" fmla="*/ 5457 h 6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3523" h="63380">
                <a:moveTo>
                  <a:pt x="29356" y="5457"/>
                </a:moveTo>
                <a:cubicBezTo>
                  <a:pt x="26152" y="8228"/>
                  <a:pt x="17406" y="9180"/>
                  <a:pt x="13250" y="10739"/>
                </a:cubicBezTo>
                <a:cubicBezTo>
                  <a:pt x="7361" y="12903"/>
                  <a:pt x="1906" y="18012"/>
                  <a:pt x="1040" y="24420"/>
                </a:cubicBezTo>
                <a:cubicBezTo>
                  <a:pt x="88" y="31694"/>
                  <a:pt x="5630" y="37149"/>
                  <a:pt x="10565" y="41392"/>
                </a:cubicBezTo>
                <a:cubicBezTo>
                  <a:pt x="11778" y="42344"/>
                  <a:pt x="12903" y="43297"/>
                  <a:pt x="14029" y="44336"/>
                </a:cubicBezTo>
                <a:cubicBezTo>
                  <a:pt x="16973" y="47020"/>
                  <a:pt x="13336" y="45808"/>
                  <a:pt x="17406" y="44336"/>
                </a:cubicBezTo>
                <a:cubicBezTo>
                  <a:pt x="13856" y="45635"/>
                  <a:pt x="10306" y="46587"/>
                  <a:pt x="6842" y="48059"/>
                </a:cubicBezTo>
                <a:cubicBezTo>
                  <a:pt x="-1730" y="51783"/>
                  <a:pt x="-3116" y="62174"/>
                  <a:pt x="7708" y="63213"/>
                </a:cubicBezTo>
                <a:cubicBezTo>
                  <a:pt x="19744" y="64338"/>
                  <a:pt x="30654" y="59749"/>
                  <a:pt x="38707" y="50744"/>
                </a:cubicBezTo>
                <a:cubicBezTo>
                  <a:pt x="45115" y="43643"/>
                  <a:pt x="48319" y="31780"/>
                  <a:pt x="56459" y="26585"/>
                </a:cubicBezTo>
                <a:cubicBezTo>
                  <a:pt x="49531" y="25979"/>
                  <a:pt x="42691" y="25459"/>
                  <a:pt x="35763" y="24853"/>
                </a:cubicBezTo>
                <a:cubicBezTo>
                  <a:pt x="39054" y="34551"/>
                  <a:pt x="38448" y="46154"/>
                  <a:pt x="35677" y="55853"/>
                </a:cubicBezTo>
                <a:cubicBezTo>
                  <a:pt x="32559" y="66676"/>
                  <a:pt x="56978" y="63732"/>
                  <a:pt x="60269" y="55766"/>
                </a:cubicBezTo>
                <a:cubicBezTo>
                  <a:pt x="61654" y="52475"/>
                  <a:pt x="63213" y="45808"/>
                  <a:pt x="66763" y="44076"/>
                </a:cubicBezTo>
                <a:cubicBezTo>
                  <a:pt x="82089" y="36283"/>
                  <a:pt x="68235" y="24593"/>
                  <a:pt x="56026" y="30741"/>
                </a:cubicBezTo>
                <a:cubicBezTo>
                  <a:pt x="45895" y="35937"/>
                  <a:pt x="40699" y="43297"/>
                  <a:pt x="36543" y="53688"/>
                </a:cubicBezTo>
                <a:cubicBezTo>
                  <a:pt x="44769" y="53688"/>
                  <a:pt x="52908" y="53601"/>
                  <a:pt x="61135" y="53601"/>
                </a:cubicBezTo>
                <a:cubicBezTo>
                  <a:pt x="64252" y="42777"/>
                  <a:pt x="64685" y="28923"/>
                  <a:pt x="61048" y="18186"/>
                </a:cubicBezTo>
                <a:cubicBezTo>
                  <a:pt x="58190" y="9873"/>
                  <a:pt x="45635" y="13163"/>
                  <a:pt x="40353" y="16454"/>
                </a:cubicBezTo>
                <a:cubicBezTo>
                  <a:pt x="33945" y="20523"/>
                  <a:pt x="29615" y="26585"/>
                  <a:pt x="25632" y="32906"/>
                </a:cubicBezTo>
                <a:cubicBezTo>
                  <a:pt x="23554" y="36196"/>
                  <a:pt x="21649" y="39747"/>
                  <a:pt x="19311" y="42864"/>
                </a:cubicBezTo>
                <a:cubicBezTo>
                  <a:pt x="18445" y="43990"/>
                  <a:pt x="17406" y="45462"/>
                  <a:pt x="16280" y="46414"/>
                </a:cubicBezTo>
                <a:cubicBezTo>
                  <a:pt x="15241" y="47280"/>
                  <a:pt x="19138" y="46501"/>
                  <a:pt x="16887" y="46241"/>
                </a:cubicBezTo>
                <a:cubicBezTo>
                  <a:pt x="17146" y="51263"/>
                  <a:pt x="17493" y="56372"/>
                  <a:pt x="17752" y="61394"/>
                </a:cubicBezTo>
                <a:cubicBezTo>
                  <a:pt x="25286" y="58104"/>
                  <a:pt x="33079" y="56805"/>
                  <a:pt x="38188" y="49618"/>
                </a:cubicBezTo>
                <a:cubicBezTo>
                  <a:pt x="43556" y="42171"/>
                  <a:pt x="40006" y="35763"/>
                  <a:pt x="33858" y="30655"/>
                </a:cubicBezTo>
                <a:cubicBezTo>
                  <a:pt x="31261" y="28403"/>
                  <a:pt x="28230" y="26585"/>
                  <a:pt x="26931" y="23294"/>
                </a:cubicBezTo>
                <a:cubicBezTo>
                  <a:pt x="25546" y="19831"/>
                  <a:pt x="27710" y="22255"/>
                  <a:pt x="24073" y="23987"/>
                </a:cubicBezTo>
                <a:cubicBezTo>
                  <a:pt x="23121" y="24420"/>
                  <a:pt x="28230" y="22948"/>
                  <a:pt x="27537" y="23121"/>
                </a:cubicBezTo>
                <a:cubicBezTo>
                  <a:pt x="36110" y="20870"/>
                  <a:pt x="43470" y="17666"/>
                  <a:pt x="50137" y="11778"/>
                </a:cubicBezTo>
                <a:cubicBezTo>
                  <a:pt x="54554" y="7881"/>
                  <a:pt x="52129" y="2253"/>
                  <a:pt x="47193" y="694"/>
                </a:cubicBezTo>
                <a:cubicBezTo>
                  <a:pt x="40786" y="-1297"/>
                  <a:pt x="34118" y="1214"/>
                  <a:pt x="29356" y="5457"/>
                </a:cubicBezTo>
                <a:lnTo>
                  <a:pt x="29356" y="5457"/>
                </a:lnTo>
                <a:close/>
              </a:path>
            </a:pathLst>
          </a:custGeom>
          <a:solidFill>
            <a:srgbClr val="F3FF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65C17989-50C0-A312-DA17-0F46A7F169F7}"/>
              </a:ext>
            </a:extLst>
          </p:cNvPr>
          <p:cNvSpPr/>
          <p:nvPr/>
        </p:nvSpPr>
        <p:spPr>
          <a:xfrm>
            <a:off x="10835940" y="1873819"/>
            <a:ext cx="380602" cy="418433"/>
          </a:xfrm>
          <a:custGeom>
            <a:avLst/>
            <a:gdLst>
              <a:gd name="connsiteX0" fmla="*/ 160235 w 178060"/>
              <a:gd name="connsiteY0" fmla="*/ 1103 h 195759"/>
              <a:gd name="connsiteX1" fmla="*/ 146726 w 178060"/>
              <a:gd name="connsiteY1" fmla="*/ 2142 h 195759"/>
              <a:gd name="connsiteX2" fmla="*/ 145860 w 178060"/>
              <a:gd name="connsiteY2" fmla="*/ 1103 h 195759"/>
              <a:gd name="connsiteX3" fmla="*/ 122134 w 178060"/>
              <a:gd name="connsiteY3" fmla="*/ 9416 h 195759"/>
              <a:gd name="connsiteX4" fmla="*/ 135816 w 178060"/>
              <a:gd name="connsiteY4" fmla="*/ 44138 h 195759"/>
              <a:gd name="connsiteX5" fmla="*/ 97196 w 178060"/>
              <a:gd name="connsiteY5" fmla="*/ 117394 h 195759"/>
              <a:gd name="connsiteX6" fmla="*/ 95032 w 178060"/>
              <a:gd name="connsiteY6" fmla="*/ 121377 h 195759"/>
              <a:gd name="connsiteX7" fmla="*/ 31128 w 178060"/>
              <a:gd name="connsiteY7" fmla="*/ 157919 h 195759"/>
              <a:gd name="connsiteX8" fmla="*/ 22382 w 178060"/>
              <a:gd name="connsiteY8" fmla="*/ 160776 h 195759"/>
              <a:gd name="connsiteX9" fmla="*/ 15195 w 178060"/>
              <a:gd name="connsiteY9" fmla="*/ 162681 h 195759"/>
              <a:gd name="connsiteX10" fmla="*/ 214 w 178060"/>
              <a:gd name="connsiteY10" fmla="*/ 170215 h 195759"/>
              <a:gd name="connsiteX11" fmla="*/ 33725 w 178060"/>
              <a:gd name="connsiteY11" fmla="*/ 190477 h 195759"/>
              <a:gd name="connsiteX12" fmla="*/ 57365 w 178060"/>
              <a:gd name="connsiteY12" fmla="*/ 195759 h 195759"/>
              <a:gd name="connsiteX13" fmla="*/ 69314 w 178060"/>
              <a:gd name="connsiteY13" fmla="*/ 194893 h 195759"/>
              <a:gd name="connsiteX14" fmla="*/ 126724 w 178060"/>
              <a:gd name="connsiteY14" fmla="*/ 182164 h 195759"/>
              <a:gd name="connsiteX15" fmla="*/ 136942 w 178060"/>
              <a:gd name="connsiteY15" fmla="*/ 176969 h 195759"/>
              <a:gd name="connsiteX16" fmla="*/ 139279 w 178060"/>
              <a:gd name="connsiteY16" fmla="*/ 173765 h 195759"/>
              <a:gd name="connsiteX17" fmla="*/ 174868 w 178060"/>
              <a:gd name="connsiteY17" fmla="*/ 100855 h 195759"/>
              <a:gd name="connsiteX18" fmla="*/ 160235 w 178060"/>
              <a:gd name="connsiteY18" fmla="*/ 1103 h 195759"/>
              <a:gd name="connsiteX19" fmla="*/ 67669 w 178060"/>
              <a:gd name="connsiteY19" fmla="*/ 182078 h 195759"/>
              <a:gd name="connsiteX20" fmla="*/ 67929 w 178060"/>
              <a:gd name="connsiteY20" fmla="*/ 182078 h 195759"/>
              <a:gd name="connsiteX21" fmla="*/ 71219 w 178060"/>
              <a:gd name="connsiteY21" fmla="*/ 181991 h 195759"/>
              <a:gd name="connsiteX22" fmla="*/ 84208 w 178060"/>
              <a:gd name="connsiteY22" fmla="*/ 176623 h 195759"/>
              <a:gd name="connsiteX23" fmla="*/ 83948 w 178060"/>
              <a:gd name="connsiteY23" fmla="*/ 177228 h 195759"/>
              <a:gd name="connsiteX24" fmla="*/ 83948 w 178060"/>
              <a:gd name="connsiteY24" fmla="*/ 179999 h 195759"/>
              <a:gd name="connsiteX25" fmla="*/ 74423 w 178060"/>
              <a:gd name="connsiteY25" fmla="*/ 182164 h 195759"/>
              <a:gd name="connsiteX26" fmla="*/ 65331 w 178060"/>
              <a:gd name="connsiteY26" fmla="*/ 182684 h 195759"/>
              <a:gd name="connsiteX27" fmla="*/ 67669 w 178060"/>
              <a:gd name="connsiteY27" fmla="*/ 182078 h 1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8060" h="195759">
                <a:moveTo>
                  <a:pt x="160235" y="1103"/>
                </a:moveTo>
                <a:cubicBezTo>
                  <a:pt x="158070" y="-889"/>
                  <a:pt x="152095" y="150"/>
                  <a:pt x="146726" y="2142"/>
                </a:cubicBezTo>
                <a:cubicBezTo>
                  <a:pt x="146380" y="1795"/>
                  <a:pt x="146120" y="1449"/>
                  <a:pt x="145860" y="1103"/>
                </a:cubicBezTo>
                <a:cubicBezTo>
                  <a:pt x="141271" y="-3227"/>
                  <a:pt x="118931" y="6385"/>
                  <a:pt x="122134" y="9416"/>
                </a:cubicBezTo>
                <a:cubicBezTo>
                  <a:pt x="130534" y="17295"/>
                  <a:pt x="134517" y="30284"/>
                  <a:pt x="135816" y="44138"/>
                </a:cubicBezTo>
                <a:cubicBezTo>
                  <a:pt x="123000" y="68644"/>
                  <a:pt x="109146" y="92456"/>
                  <a:pt x="97196" y="117394"/>
                </a:cubicBezTo>
                <a:cubicBezTo>
                  <a:pt x="96504" y="118780"/>
                  <a:pt x="95811" y="120079"/>
                  <a:pt x="95032" y="121377"/>
                </a:cubicBezTo>
                <a:cubicBezTo>
                  <a:pt x="73211" y="133067"/>
                  <a:pt x="54507" y="149086"/>
                  <a:pt x="31128" y="157919"/>
                </a:cubicBezTo>
                <a:cubicBezTo>
                  <a:pt x="28010" y="158438"/>
                  <a:pt x="24893" y="159477"/>
                  <a:pt x="22382" y="160776"/>
                </a:cubicBezTo>
                <a:cubicBezTo>
                  <a:pt x="20044" y="161469"/>
                  <a:pt x="17706" y="162162"/>
                  <a:pt x="15195" y="162681"/>
                </a:cubicBezTo>
                <a:cubicBezTo>
                  <a:pt x="14155" y="162855"/>
                  <a:pt x="-2037" y="167357"/>
                  <a:pt x="214" y="170215"/>
                </a:cubicBezTo>
                <a:cubicBezTo>
                  <a:pt x="7921" y="179999"/>
                  <a:pt x="19871" y="186580"/>
                  <a:pt x="33725" y="190477"/>
                </a:cubicBezTo>
                <a:cubicBezTo>
                  <a:pt x="38228" y="195326"/>
                  <a:pt x="53555" y="195759"/>
                  <a:pt x="57365" y="195759"/>
                </a:cubicBezTo>
                <a:cubicBezTo>
                  <a:pt x="61348" y="195759"/>
                  <a:pt x="65331" y="195413"/>
                  <a:pt x="69314" y="194893"/>
                </a:cubicBezTo>
                <a:cubicBezTo>
                  <a:pt x="90442" y="194720"/>
                  <a:pt x="111570" y="190044"/>
                  <a:pt x="126724" y="182164"/>
                </a:cubicBezTo>
                <a:cubicBezTo>
                  <a:pt x="131313" y="180692"/>
                  <a:pt x="135643" y="178441"/>
                  <a:pt x="136942" y="176969"/>
                </a:cubicBezTo>
                <a:cubicBezTo>
                  <a:pt x="137807" y="175930"/>
                  <a:pt x="138500" y="174804"/>
                  <a:pt x="139279" y="173765"/>
                </a:cubicBezTo>
                <a:cubicBezTo>
                  <a:pt x="162746" y="155408"/>
                  <a:pt x="172098" y="131335"/>
                  <a:pt x="174868" y="100855"/>
                </a:cubicBezTo>
                <a:cubicBezTo>
                  <a:pt x="177553" y="70375"/>
                  <a:pt x="185086" y="23616"/>
                  <a:pt x="160235" y="1103"/>
                </a:cubicBezTo>
                <a:close/>
                <a:moveTo>
                  <a:pt x="67669" y="182078"/>
                </a:moveTo>
                <a:cubicBezTo>
                  <a:pt x="67755" y="182078"/>
                  <a:pt x="67842" y="182078"/>
                  <a:pt x="67929" y="182078"/>
                </a:cubicBezTo>
                <a:cubicBezTo>
                  <a:pt x="69054" y="182078"/>
                  <a:pt x="70093" y="182078"/>
                  <a:pt x="71219" y="181991"/>
                </a:cubicBezTo>
                <a:cubicBezTo>
                  <a:pt x="74856" y="181904"/>
                  <a:pt x="80484" y="179393"/>
                  <a:pt x="84208" y="176623"/>
                </a:cubicBezTo>
                <a:cubicBezTo>
                  <a:pt x="84121" y="176796"/>
                  <a:pt x="84034" y="177055"/>
                  <a:pt x="83948" y="177228"/>
                </a:cubicBezTo>
                <a:cubicBezTo>
                  <a:pt x="83428" y="178441"/>
                  <a:pt x="83515" y="179393"/>
                  <a:pt x="83948" y="179999"/>
                </a:cubicBezTo>
                <a:cubicBezTo>
                  <a:pt x="80917" y="181038"/>
                  <a:pt x="77713" y="181818"/>
                  <a:pt x="74423" y="182164"/>
                </a:cubicBezTo>
                <a:cubicBezTo>
                  <a:pt x="70786" y="182597"/>
                  <a:pt x="67496" y="182684"/>
                  <a:pt x="65331" y="182684"/>
                </a:cubicBezTo>
                <a:cubicBezTo>
                  <a:pt x="66110" y="182597"/>
                  <a:pt x="66890" y="182338"/>
                  <a:pt x="67669" y="182078"/>
                </a:cubicBezTo>
                <a:close/>
              </a:path>
            </a:pathLst>
          </a:custGeom>
          <a:solidFill>
            <a:srgbClr val="FF9912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FC5F750E-0EEB-9704-2964-D21C1BE9D8A3}"/>
              </a:ext>
            </a:extLst>
          </p:cNvPr>
          <p:cNvSpPr/>
          <p:nvPr/>
        </p:nvSpPr>
        <p:spPr>
          <a:xfrm>
            <a:off x="7638677" y="137514"/>
            <a:ext cx="2159099" cy="118810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solidFill>
            <a:srgbClr val="E9FFFB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46E47DC-D9E6-E532-47CF-0624F4379FF3}"/>
              </a:ext>
            </a:extLst>
          </p:cNvPr>
          <p:cNvSpPr/>
          <p:nvPr/>
        </p:nvSpPr>
        <p:spPr>
          <a:xfrm>
            <a:off x="10257768" y="712125"/>
            <a:ext cx="1606677" cy="798686"/>
          </a:xfrm>
          <a:custGeom>
            <a:avLst/>
            <a:gdLst>
              <a:gd name="connsiteX0" fmla="*/ 730504 w 751665"/>
              <a:gd name="connsiteY0" fmla="*/ 129991 h 373656"/>
              <a:gd name="connsiteX1" fmla="*/ 690153 w 751665"/>
              <a:gd name="connsiteY1" fmla="*/ 95095 h 373656"/>
              <a:gd name="connsiteX2" fmla="*/ 682706 w 751665"/>
              <a:gd name="connsiteY2" fmla="*/ 83838 h 373656"/>
              <a:gd name="connsiteX3" fmla="*/ 573168 w 751665"/>
              <a:gd name="connsiteY3" fmla="*/ 64442 h 373656"/>
              <a:gd name="connsiteX4" fmla="*/ 572216 w 751665"/>
              <a:gd name="connsiteY4" fmla="*/ 64528 h 373656"/>
              <a:gd name="connsiteX5" fmla="*/ 505021 w 751665"/>
              <a:gd name="connsiteY5" fmla="*/ 77517 h 373656"/>
              <a:gd name="connsiteX6" fmla="*/ 496709 w 751665"/>
              <a:gd name="connsiteY6" fmla="*/ 62883 h 373656"/>
              <a:gd name="connsiteX7" fmla="*/ 453673 w 751665"/>
              <a:gd name="connsiteY7" fmla="*/ 19328 h 373656"/>
              <a:gd name="connsiteX8" fmla="*/ 374875 w 751665"/>
              <a:gd name="connsiteY8" fmla="*/ 18 h 373656"/>
              <a:gd name="connsiteX9" fmla="*/ 258410 w 751665"/>
              <a:gd name="connsiteY9" fmla="*/ 21319 h 373656"/>
              <a:gd name="connsiteX10" fmla="*/ 193034 w 751665"/>
              <a:gd name="connsiteY10" fmla="*/ 78556 h 373656"/>
              <a:gd name="connsiteX11" fmla="*/ 194507 w 751665"/>
              <a:gd name="connsiteY11" fmla="*/ 81760 h 373656"/>
              <a:gd name="connsiteX12" fmla="*/ 177794 w 751665"/>
              <a:gd name="connsiteY12" fmla="*/ 84271 h 373656"/>
              <a:gd name="connsiteX13" fmla="*/ 35525 w 751665"/>
              <a:gd name="connsiteY13" fmla="*/ 152071 h 373656"/>
              <a:gd name="connsiteX14" fmla="*/ 370 w 751665"/>
              <a:gd name="connsiteY14" fmla="*/ 234852 h 373656"/>
              <a:gd name="connsiteX15" fmla="*/ 38989 w 751665"/>
              <a:gd name="connsiteY15" fmla="*/ 321097 h 373656"/>
              <a:gd name="connsiteX16" fmla="*/ 161515 w 751665"/>
              <a:gd name="connsiteY16" fmla="*/ 314170 h 373656"/>
              <a:gd name="connsiteX17" fmla="*/ 195632 w 751665"/>
              <a:gd name="connsiteY17" fmla="*/ 307416 h 373656"/>
              <a:gd name="connsiteX18" fmla="*/ 220137 w 751665"/>
              <a:gd name="connsiteY18" fmla="*/ 337203 h 373656"/>
              <a:gd name="connsiteX19" fmla="*/ 364917 w 751665"/>
              <a:gd name="connsiteY19" fmla="*/ 372619 h 373656"/>
              <a:gd name="connsiteX20" fmla="*/ 479737 w 751665"/>
              <a:gd name="connsiteY20" fmla="*/ 341706 h 373656"/>
              <a:gd name="connsiteX21" fmla="*/ 516365 w 751665"/>
              <a:gd name="connsiteY21" fmla="*/ 313304 h 373656"/>
              <a:gd name="connsiteX22" fmla="*/ 564336 w 751665"/>
              <a:gd name="connsiteY22" fmla="*/ 305078 h 373656"/>
              <a:gd name="connsiteX23" fmla="*/ 686516 w 751665"/>
              <a:gd name="connsiteY23" fmla="*/ 268623 h 373656"/>
              <a:gd name="connsiteX24" fmla="*/ 730504 w 751665"/>
              <a:gd name="connsiteY24" fmla="*/ 129991 h 37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51665" h="373656">
                <a:moveTo>
                  <a:pt x="730504" y="129991"/>
                </a:moveTo>
                <a:cubicBezTo>
                  <a:pt x="719853" y="116829"/>
                  <a:pt x="705912" y="105053"/>
                  <a:pt x="690153" y="95095"/>
                </a:cubicBezTo>
                <a:cubicBezTo>
                  <a:pt x="687988" y="91285"/>
                  <a:pt x="685564" y="87475"/>
                  <a:pt x="682706" y="83838"/>
                </a:cubicBezTo>
                <a:cubicBezTo>
                  <a:pt x="659240" y="53704"/>
                  <a:pt x="616117" y="53444"/>
                  <a:pt x="573168" y="64442"/>
                </a:cubicBezTo>
                <a:cubicBezTo>
                  <a:pt x="572822" y="64442"/>
                  <a:pt x="572562" y="64442"/>
                  <a:pt x="572216" y="64528"/>
                </a:cubicBezTo>
                <a:cubicBezTo>
                  <a:pt x="556716" y="66346"/>
                  <a:pt x="531605" y="70416"/>
                  <a:pt x="505021" y="77517"/>
                </a:cubicBezTo>
                <a:cubicBezTo>
                  <a:pt x="502510" y="72581"/>
                  <a:pt x="499653" y="67732"/>
                  <a:pt x="496709" y="62883"/>
                </a:cubicBezTo>
                <a:cubicBezTo>
                  <a:pt x="492379" y="39330"/>
                  <a:pt x="478871" y="25476"/>
                  <a:pt x="453673" y="19328"/>
                </a:cubicBezTo>
                <a:cubicBezTo>
                  <a:pt x="426657" y="12660"/>
                  <a:pt x="403450" y="364"/>
                  <a:pt x="374875" y="18"/>
                </a:cubicBezTo>
                <a:cubicBezTo>
                  <a:pt x="335130" y="-415"/>
                  <a:pt x="295471" y="7032"/>
                  <a:pt x="258410" y="21319"/>
                </a:cubicBezTo>
                <a:cubicBezTo>
                  <a:pt x="244383" y="26774"/>
                  <a:pt x="181951" y="51020"/>
                  <a:pt x="193034" y="78556"/>
                </a:cubicBezTo>
                <a:cubicBezTo>
                  <a:pt x="193467" y="79681"/>
                  <a:pt x="194073" y="80721"/>
                  <a:pt x="194507" y="81760"/>
                </a:cubicBezTo>
                <a:cubicBezTo>
                  <a:pt x="188532" y="82539"/>
                  <a:pt x="182817" y="83405"/>
                  <a:pt x="177794" y="84271"/>
                </a:cubicBezTo>
                <a:cubicBezTo>
                  <a:pt x="126359" y="93190"/>
                  <a:pt x="75704" y="118474"/>
                  <a:pt x="35525" y="152071"/>
                </a:cubicBezTo>
                <a:cubicBezTo>
                  <a:pt x="7990" y="175105"/>
                  <a:pt x="-2142" y="199350"/>
                  <a:pt x="370" y="234852"/>
                </a:cubicBezTo>
                <a:cubicBezTo>
                  <a:pt x="2448" y="263514"/>
                  <a:pt x="14571" y="303606"/>
                  <a:pt x="38989" y="321097"/>
                </a:cubicBezTo>
                <a:cubicBezTo>
                  <a:pt x="69383" y="342918"/>
                  <a:pt x="121510" y="329410"/>
                  <a:pt x="161515" y="314170"/>
                </a:cubicBezTo>
                <a:cubicBezTo>
                  <a:pt x="172772" y="312784"/>
                  <a:pt x="184289" y="310446"/>
                  <a:pt x="195632" y="307416"/>
                </a:cubicBezTo>
                <a:cubicBezTo>
                  <a:pt x="202733" y="318672"/>
                  <a:pt x="211651" y="328977"/>
                  <a:pt x="220137" y="337203"/>
                </a:cubicBezTo>
                <a:cubicBezTo>
                  <a:pt x="256505" y="372445"/>
                  <a:pt x="317812" y="376082"/>
                  <a:pt x="364917" y="372619"/>
                </a:cubicBezTo>
                <a:cubicBezTo>
                  <a:pt x="404230" y="369761"/>
                  <a:pt x="444235" y="358851"/>
                  <a:pt x="479737" y="341706"/>
                </a:cubicBezTo>
                <a:cubicBezTo>
                  <a:pt x="495843" y="333912"/>
                  <a:pt x="506147" y="324041"/>
                  <a:pt x="516365" y="313304"/>
                </a:cubicBezTo>
                <a:cubicBezTo>
                  <a:pt x="532557" y="311918"/>
                  <a:pt x="548750" y="309234"/>
                  <a:pt x="564336" y="305078"/>
                </a:cubicBezTo>
                <a:cubicBezTo>
                  <a:pt x="606333" y="299449"/>
                  <a:pt x="647204" y="288972"/>
                  <a:pt x="686516" y="268623"/>
                </a:cubicBezTo>
                <a:cubicBezTo>
                  <a:pt x="742800" y="239615"/>
                  <a:pt x="775618" y="185409"/>
                  <a:pt x="730504" y="129991"/>
                </a:cubicBezTo>
                <a:close/>
              </a:path>
            </a:pathLst>
          </a:custGeom>
          <a:solidFill>
            <a:srgbClr val="F3FFFD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0E967755-9361-A1D9-5BE8-D1DF01310E50}"/>
              </a:ext>
            </a:extLst>
          </p:cNvPr>
          <p:cNvSpPr/>
          <p:nvPr/>
        </p:nvSpPr>
        <p:spPr>
          <a:xfrm>
            <a:off x="10424016" y="3020885"/>
            <a:ext cx="960943" cy="591023"/>
          </a:xfrm>
          <a:custGeom>
            <a:avLst/>
            <a:gdLst>
              <a:gd name="connsiteX0" fmla="*/ 439713 w 449566"/>
              <a:gd name="connsiteY0" fmla="*/ 83846 h 276503"/>
              <a:gd name="connsiteX1" fmla="*/ 389490 w 449566"/>
              <a:gd name="connsiteY1" fmla="*/ 69386 h 276503"/>
              <a:gd name="connsiteX2" fmla="*/ 324201 w 449566"/>
              <a:gd name="connsiteY2" fmla="*/ 91986 h 276503"/>
              <a:gd name="connsiteX3" fmla="*/ 326452 w 449566"/>
              <a:gd name="connsiteY3" fmla="*/ 50682 h 276503"/>
              <a:gd name="connsiteX4" fmla="*/ 251897 w 449566"/>
              <a:gd name="connsiteY4" fmla="*/ 3317 h 276503"/>
              <a:gd name="connsiteX5" fmla="*/ 189725 w 449566"/>
              <a:gd name="connsiteY5" fmla="*/ 49557 h 276503"/>
              <a:gd name="connsiteX6" fmla="*/ 120279 w 449566"/>
              <a:gd name="connsiteY6" fmla="*/ 52241 h 276503"/>
              <a:gd name="connsiteX7" fmla="*/ 113005 w 449566"/>
              <a:gd name="connsiteY7" fmla="*/ 52674 h 276503"/>
              <a:gd name="connsiteX8" fmla="*/ 64601 w 449566"/>
              <a:gd name="connsiteY8" fmla="*/ 65143 h 276503"/>
              <a:gd name="connsiteX9" fmla="*/ 5892 w 449566"/>
              <a:gd name="connsiteY9" fmla="*/ 174421 h 276503"/>
              <a:gd name="connsiteX10" fmla="*/ 133787 w 449566"/>
              <a:gd name="connsiteY10" fmla="*/ 221007 h 276503"/>
              <a:gd name="connsiteX11" fmla="*/ 149547 w 449566"/>
              <a:gd name="connsiteY11" fmla="*/ 259453 h 276503"/>
              <a:gd name="connsiteX12" fmla="*/ 227219 w 449566"/>
              <a:gd name="connsiteY12" fmla="*/ 269931 h 276503"/>
              <a:gd name="connsiteX13" fmla="*/ 263933 w 449566"/>
              <a:gd name="connsiteY13" fmla="*/ 254517 h 276503"/>
              <a:gd name="connsiteX14" fmla="*/ 270168 w 449566"/>
              <a:gd name="connsiteY14" fmla="*/ 257028 h 276503"/>
              <a:gd name="connsiteX15" fmla="*/ 366024 w 449566"/>
              <a:gd name="connsiteY15" fmla="*/ 265514 h 276503"/>
              <a:gd name="connsiteX16" fmla="*/ 408714 w 449566"/>
              <a:gd name="connsiteY16" fmla="*/ 207845 h 276503"/>
              <a:gd name="connsiteX17" fmla="*/ 388191 w 449566"/>
              <a:gd name="connsiteY17" fmla="*/ 177538 h 276503"/>
              <a:gd name="connsiteX18" fmla="*/ 417979 w 449566"/>
              <a:gd name="connsiteY18" fmla="*/ 165242 h 276503"/>
              <a:gd name="connsiteX19" fmla="*/ 448892 w 449566"/>
              <a:gd name="connsiteY19" fmla="*/ 126622 h 276503"/>
              <a:gd name="connsiteX20" fmla="*/ 439713 w 449566"/>
              <a:gd name="connsiteY20" fmla="*/ 83846 h 276503"/>
              <a:gd name="connsiteX21" fmla="*/ 102008 w 449566"/>
              <a:gd name="connsiteY21" fmla="*/ 151301 h 276503"/>
              <a:gd name="connsiteX22" fmla="*/ 100190 w 449566"/>
              <a:gd name="connsiteY22" fmla="*/ 156150 h 276503"/>
              <a:gd name="connsiteX23" fmla="*/ 102008 w 449566"/>
              <a:gd name="connsiteY23" fmla="*/ 151301 h 276503"/>
              <a:gd name="connsiteX24" fmla="*/ 191803 w 449566"/>
              <a:gd name="connsiteY24" fmla="*/ 252526 h 276503"/>
              <a:gd name="connsiteX25" fmla="*/ 191803 w 449566"/>
              <a:gd name="connsiteY25" fmla="*/ 252526 h 276503"/>
              <a:gd name="connsiteX26" fmla="*/ 191803 w 449566"/>
              <a:gd name="connsiteY26" fmla="*/ 252526 h 276503"/>
              <a:gd name="connsiteX27" fmla="*/ 315628 w 449566"/>
              <a:gd name="connsiteY27" fmla="*/ 231311 h 276503"/>
              <a:gd name="connsiteX28" fmla="*/ 318226 w 449566"/>
              <a:gd name="connsiteY28" fmla="*/ 235207 h 276503"/>
              <a:gd name="connsiteX29" fmla="*/ 320910 w 449566"/>
              <a:gd name="connsiteY29" fmla="*/ 241442 h 276503"/>
              <a:gd name="connsiteX30" fmla="*/ 315628 w 449566"/>
              <a:gd name="connsiteY30" fmla="*/ 231311 h 2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9566" h="276503">
                <a:moveTo>
                  <a:pt x="439713" y="83846"/>
                </a:moveTo>
                <a:cubicBezTo>
                  <a:pt x="428543" y="67654"/>
                  <a:pt x="406809" y="68260"/>
                  <a:pt x="389490" y="69386"/>
                </a:cubicBezTo>
                <a:cubicBezTo>
                  <a:pt x="368968" y="70771"/>
                  <a:pt x="341952" y="77872"/>
                  <a:pt x="324201" y="91986"/>
                </a:cubicBezTo>
                <a:cubicBezTo>
                  <a:pt x="326106" y="78478"/>
                  <a:pt x="327578" y="64797"/>
                  <a:pt x="326452" y="50682"/>
                </a:cubicBezTo>
                <a:cubicBezTo>
                  <a:pt x="323594" y="13881"/>
                  <a:pt x="286707" y="-8892"/>
                  <a:pt x="251897" y="3317"/>
                </a:cubicBezTo>
                <a:cubicBezTo>
                  <a:pt x="229817" y="11110"/>
                  <a:pt x="206350" y="28255"/>
                  <a:pt x="189725" y="49557"/>
                </a:cubicBezTo>
                <a:cubicBezTo>
                  <a:pt x="167038" y="43495"/>
                  <a:pt x="144091" y="45573"/>
                  <a:pt x="120279" y="52241"/>
                </a:cubicBezTo>
                <a:cubicBezTo>
                  <a:pt x="140628" y="46526"/>
                  <a:pt x="118028" y="52068"/>
                  <a:pt x="113005" y="52674"/>
                </a:cubicBezTo>
                <a:cubicBezTo>
                  <a:pt x="96034" y="54925"/>
                  <a:pt x="80534" y="58908"/>
                  <a:pt x="64601" y="65143"/>
                </a:cubicBezTo>
                <a:cubicBezTo>
                  <a:pt x="22778" y="81595"/>
                  <a:pt x="-14889" y="127921"/>
                  <a:pt x="5892" y="174421"/>
                </a:cubicBezTo>
                <a:cubicBezTo>
                  <a:pt x="27800" y="223604"/>
                  <a:pt x="86249" y="230099"/>
                  <a:pt x="133787" y="221007"/>
                </a:cubicBezTo>
                <a:cubicBezTo>
                  <a:pt x="134567" y="234255"/>
                  <a:pt x="140022" y="245858"/>
                  <a:pt x="149547" y="259453"/>
                </a:cubicBezTo>
                <a:cubicBezTo>
                  <a:pt x="166952" y="284218"/>
                  <a:pt x="202454" y="276598"/>
                  <a:pt x="227219" y="269931"/>
                </a:cubicBezTo>
                <a:cubicBezTo>
                  <a:pt x="238735" y="266813"/>
                  <a:pt x="252330" y="261877"/>
                  <a:pt x="263933" y="254517"/>
                </a:cubicBezTo>
                <a:cubicBezTo>
                  <a:pt x="266012" y="255470"/>
                  <a:pt x="268090" y="256249"/>
                  <a:pt x="270168" y="257028"/>
                </a:cubicBezTo>
                <a:cubicBezTo>
                  <a:pt x="300128" y="267073"/>
                  <a:pt x="335025" y="274260"/>
                  <a:pt x="366024" y="265514"/>
                </a:cubicBezTo>
                <a:cubicBezTo>
                  <a:pt x="393387" y="257808"/>
                  <a:pt x="425685" y="239277"/>
                  <a:pt x="408714" y="207845"/>
                </a:cubicBezTo>
                <a:cubicBezTo>
                  <a:pt x="403172" y="197540"/>
                  <a:pt x="396244" y="186976"/>
                  <a:pt x="388191" y="177538"/>
                </a:cubicBezTo>
                <a:cubicBezTo>
                  <a:pt x="398842" y="173988"/>
                  <a:pt x="408973" y="169745"/>
                  <a:pt x="417979" y="165242"/>
                </a:cubicBezTo>
                <a:cubicBezTo>
                  <a:pt x="435556" y="156496"/>
                  <a:pt x="445774" y="146019"/>
                  <a:pt x="448892" y="126622"/>
                </a:cubicBezTo>
                <a:cubicBezTo>
                  <a:pt x="451143" y="112941"/>
                  <a:pt x="447679" y="95363"/>
                  <a:pt x="439713" y="83846"/>
                </a:cubicBezTo>
                <a:close/>
                <a:moveTo>
                  <a:pt x="102008" y="151301"/>
                </a:moveTo>
                <a:cubicBezTo>
                  <a:pt x="101402" y="152946"/>
                  <a:pt x="100710" y="154591"/>
                  <a:pt x="100190" y="156150"/>
                </a:cubicBezTo>
                <a:cubicBezTo>
                  <a:pt x="100536" y="154418"/>
                  <a:pt x="101229" y="152773"/>
                  <a:pt x="102008" y="151301"/>
                </a:cubicBezTo>
                <a:close/>
                <a:moveTo>
                  <a:pt x="191803" y="252526"/>
                </a:moveTo>
                <a:cubicBezTo>
                  <a:pt x="191024" y="253132"/>
                  <a:pt x="190851" y="253132"/>
                  <a:pt x="191803" y="252526"/>
                </a:cubicBezTo>
                <a:lnTo>
                  <a:pt x="191803" y="252526"/>
                </a:lnTo>
                <a:close/>
                <a:moveTo>
                  <a:pt x="315628" y="231311"/>
                </a:moveTo>
                <a:cubicBezTo>
                  <a:pt x="316494" y="232610"/>
                  <a:pt x="317360" y="233822"/>
                  <a:pt x="318226" y="235207"/>
                </a:cubicBezTo>
                <a:cubicBezTo>
                  <a:pt x="319352" y="237026"/>
                  <a:pt x="320131" y="239450"/>
                  <a:pt x="320910" y="241442"/>
                </a:cubicBezTo>
                <a:cubicBezTo>
                  <a:pt x="327318" y="257548"/>
                  <a:pt x="304371" y="243693"/>
                  <a:pt x="315628" y="231311"/>
                </a:cubicBezTo>
                <a:close/>
              </a:path>
            </a:pathLst>
          </a:custGeom>
          <a:solidFill>
            <a:srgbClr val="F3FFFD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8B8E51B1-6E66-CD9A-A731-AD9061085D95}"/>
              </a:ext>
            </a:extLst>
          </p:cNvPr>
          <p:cNvSpPr/>
          <p:nvPr/>
        </p:nvSpPr>
        <p:spPr>
          <a:xfrm>
            <a:off x="7087452" y="2484261"/>
            <a:ext cx="1129730" cy="665728"/>
          </a:xfrm>
          <a:custGeom>
            <a:avLst/>
            <a:gdLst>
              <a:gd name="connsiteX0" fmla="*/ 437632 w 528531"/>
              <a:gd name="connsiteY0" fmla="*/ 75907 h 311453"/>
              <a:gd name="connsiteX1" fmla="*/ 432264 w 528531"/>
              <a:gd name="connsiteY1" fmla="*/ 48804 h 311453"/>
              <a:gd name="connsiteX2" fmla="*/ 343508 w 528531"/>
              <a:gd name="connsiteY2" fmla="*/ 3604 h 311453"/>
              <a:gd name="connsiteX3" fmla="*/ 297355 w 528531"/>
              <a:gd name="connsiteY3" fmla="*/ 41357 h 311453"/>
              <a:gd name="connsiteX4" fmla="*/ 285752 w 528531"/>
              <a:gd name="connsiteY4" fmla="*/ 76340 h 311453"/>
              <a:gd name="connsiteX5" fmla="*/ 278132 w 528531"/>
              <a:gd name="connsiteY5" fmla="*/ 79024 h 311453"/>
              <a:gd name="connsiteX6" fmla="*/ 273369 w 528531"/>
              <a:gd name="connsiteY6" fmla="*/ 81189 h 311453"/>
              <a:gd name="connsiteX7" fmla="*/ 254319 w 528531"/>
              <a:gd name="connsiteY7" fmla="*/ 80756 h 311453"/>
              <a:gd name="connsiteX8" fmla="*/ 242976 w 528531"/>
              <a:gd name="connsiteY8" fmla="*/ 82575 h 311453"/>
              <a:gd name="connsiteX9" fmla="*/ 89450 w 528531"/>
              <a:gd name="connsiteY9" fmla="*/ 58069 h 311453"/>
              <a:gd name="connsiteX10" fmla="*/ 69101 w 528531"/>
              <a:gd name="connsiteY10" fmla="*/ 83960 h 311453"/>
              <a:gd name="connsiteX11" fmla="*/ 68668 w 528531"/>
              <a:gd name="connsiteY11" fmla="*/ 85345 h 311453"/>
              <a:gd name="connsiteX12" fmla="*/ 51523 w 528531"/>
              <a:gd name="connsiteY12" fmla="*/ 91840 h 311453"/>
              <a:gd name="connsiteX13" fmla="*/ 1474 w 528531"/>
              <a:gd name="connsiteY13" fmla="*/ 139465 h 311453"/>
              <a:gd name="connsiteX14" fmla="*/ 43470 w 528531"/>
              <a:gd name="connsiteY14" fmla="*/ 196961 h 311453"/>
              <a:gd name="connsiteX15" fmla="*/ 99755 w 528531"/>
              <a:gd name="connsiteY15" fmla="*/ 206053 h 311453"/>
              <a:gd name="connsiteX16" fmla="*/ 125472 w 528531"/>
              <a:gd name="connsiteY16" fmla="*/ 216704 h 311453"/>
              <a:gd name="connsiteX17" fmla="*/ 97936 w 528531"/>
              <a:gd name="connsiteY17" fmla="*/ 266580 h 311453"/>
              <a:gd name="connsiteX18" fmla="*/ 149458 w 528531"/>
              <a:gd name="connsiteY18" fmla="*/ 294809 h 311453"/>
              <a:gd name="connsiteX19" fmla="*/ 221934 w 528531"/>
              <a:gd name="connsiteY19" fmla="*/ 267533 h 311453"/>
              <a:gd name="connsiteX20" fmla="*/ 238993 w 528531"/>
              <a:gd name="connsiteY20" fmla="*/ 293250 h 311453"/>
              <a:gd name="connsiteX21" fmla="*/ 327489 w 528531"/>
              <a:gd name="connsiteY21" fmla="*/ 308057 h 311453"/>
              <a:gd name="connsiteX22" fmla="*/ 394943 w 528531"/>
              <a:gd name="connsiteY22" fmla="*/ 257315 h 311453"/>
              <a:gd name="connsiteX23" fmla="*/ 399619 w 528531"/>
              <a:gd name="connsiteY23" fmla="*/ 247877 h 311453"/>
              <a:gd name="connsiteX24" fmla="*/ 404988 w 528531"/>
              <a:gd name="connsiteY24" fmla="*/ 251427 h 311453"/>
              <a:gd name="connsiteX25" fmla="*/ 528380 w 528531"/>
              <a:gd name="connsiteY25" fmla="*/ 147171 h 311453"/>
              <a:gd name="connsiteX26" fmla="*/ 437632 w 528531"/>
              <a:gd name="connsiteY26" fmla="*/ 75907 h 311453"/>
              <a:gd name="connsiteX27" fmla="*/ 310690 w 528531"/>
              <a:gd name="connsiteY27" fmla="*/ 240776 h 311453"/>
              <a:gd name="connsiteX28" fmla="*/ 310170 w 528531"/>
              <a:gd name="connsiteY28" fmla="*/ 240343 h 311453"/>
              <a:gd name="connsiteX29" fmla="*/ 307400 w 528531"/>
              <a:gd name="connsiteY29" fmla="*/ 230818 h 311453"/>
              <a:gd name="connsiteX30" fmla="*/ 309478 w 528531"/>
              <a:gd name="connsiteY30" fmla="*/ 230299 h 311453"/>
              <a:gd name="connsiteX31" fmla="*/ 310690 w 528531"/>
              <a:gd name="connsiteY31" fmla="*/ 240776 h 31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28531" h="311453">
                <a:moveTo>
                  <a:pt x="437632" y="75907"/>
                </a:moveTo>
                <a:cubicBezTo>
                  <a:pt x="437979" y="66988"/>
                  <a:pt x="436420" y="57896"/>
                  <a:pt x="432264" y="48804"/>
                </a:cubicBezTo>
                <a:cubicBezTo>
                  <a:pt x="414859" y="10791"/>
                  <a:pt x="384119" y="-8519"/>
                  <a:pt x="343508" y="3604"/>
                </a:cubicBezTo>
                <a:cubicBezTo>
                  <a:pt x="322639" y="9838"/>
                  <a:pt x="306274" y="21008"/>
                  <a:pt x="297355" y="41357"/>
                </a:cubicBezTo>
                <a:cubicBezTo>
                  <a:pt x="292419" y="52614"/>
                  <a:pt x="290428" y="65083"/>
                  <a:pt x="285752" y="76340"/>
                </a:cubicBezTo>
                <a:cubicBezTo>
                  <a:pt x="283241" y="77206"/>
                  <a:pt x="280643" y="78072"/>
                  <a:pt x="278132" y="79024"/>
                </a:cubicBezTo>
                <a:cubicBezTo>
                  <a:pt x="276487" y="79717"/>
                  <a:pt x="274928" y="80496"/>
                  <a:pt x="273369" y="81189"/>
                </a:cubicBezTo>
                <a:cubicBezTo>
                  <a:pt x="266875" y="80150"/>
                  <a:pt x="259948" y="80150"/>
                  <a:pt x="254319" y="80756"/>
                </a:cubicBezTo>
                <a:cubicBezTo>
                  <a:pt x="250423" y="81189"/>
                  <a:pt x="246699" y="81795"/>
                  <a:pt x="242976" y="82575"/>
                </a:cubicBezTo>
                <a:cubicBezTo>
                  <a:pt x="199247" y="42396"/>
                  <a:pt x="143483" y="25424"/>
                  <a:pt x="89450" y="58069"/>
                </a:cubicBezTo>
                <a:cubicBezTo>
                  <a:pt x="78453" y="64737"/>
                  <a:pt x="74210" y="72790"/>
                  <a:pt x="69101" y="83960"/>
                </a:cubicBezTo>
                <a:cubicBezTo>
                  <a:pt x="79579" y="81189"/>
                  <a:pt x="79492" y="81622"/>
                  <a:pt x="68668" y="85345"/>
                </a:cubicBezTo>
                <a:cubicBezTo>
                  <a:pt x="62867" y="87337"/>
                  <a:pt x="57152" y="89502"/>
                  <a:pt x="51523" y="91840"/>
                </a:cubicBezTo>
                <a:cubicBezTo>
                  <a:pt x="28577" y="100932"/>
                  <a:pt x="9700" y="115998"/>
                  <a:pt x="1474" y="139465"/>
                </a:cubicBezTo>
                <a:cubicBezTo>
                  <a:pt x="-7445" y="164749"/>
                  <a:pt x="26325" y="186916"/>
                  <a:pt x="43470" y="196961"/>
                </a:cubicBezTo>
                <a:cubicBezTo>
                  <a:pt x="60356" y="206746"/>
                  <a:pt x="80358" y="208391"/>
                  <a:pt x="99755" y="206053"/>
                </a:cubicBezTo>
                <a:cubicBezTo>
                  <a:pt x="105989" y="212980"/>
                  <a:pt x="115341" y="215665"/>
                  <a:pt x="125472" y="216704"/>
                </a:cubicBezTo>
                <a:cubicBezTo>
                  <a:pt x="118285" y="229866"/>
                  <a:pt x="98283" y="256882"/>
                  <a:pt x="97936" y="266580"/>
                </a:cubicBezTo>
                <a:cubicBezTo>
                  <a:pt x="97070" y="292817"/>
                  <a:pt x="129455" y="297233"/>
                  <a:pt x="149458" y="294809"/>
                </a:cubicBezTo>
                <a:cubicBezTo>
                  <a:pt x="175262" y="291692"/>
                  <a:pt x="200460" y="282340"/>
                  <a:pt x="221934" y="267533"/>
                </a:cubicBezTo>
                <a:cubicBezTo>
                  <a:pt x="227043" y="279222"/>
                  <a:pt x="233624" y="289960"/>
                  <a:pt x="238993" y="293250"/>
                </a:cubicBezTo>
                <a:cubicBezTo>
                  <a:pt x="265576" y="309096"/>
                  <a:pt x="297009" y="316197"/>
                  <a:pt x="327489" y="308057"/>
                </a:cubicBezTo>
                <a:cubicBezTo>
                  <a:pt x="357363" y="300091"/>
                  <a:pt x="379357" y="283898"/>
                  <a:pt x="394943" y="257315"/>
                </a:cubicBezTo>
                <a:cubicBezTo>
                  <a:pt x="396848" y="254024"/>
                  <a:pt x="398320" y="250907"/>
                  <a:pt x="399619" y="247877"/>
                </a:cubicBezTo>
                <a:cubicBezTo>
                  <a:pt x="401264" y="249262"/>
                  <a:pt x="403083" y="250561"/>
                  <a:pt x="404988" y="251427"/>
                </a:cubicBezTo>
                <a:cubicBezTo>
                  <a:pt x="466640" y="281214"/>
                  <a:pt x="525176" y="199212"/>
                  <a:pt x="528380" y="147171"/>
                </a:cubicBezTo>
                <a:cubicBezTo>
                  <a:pt x="531583" y="95130"/>
                  <a:pt x="483612" y="72443"/>
                  <a:pt x="437632" y="75907"/>
                </a:cubicBezTo>
                <a:close/>
                <a:moveTo>
                  <a:pt x="310690" y="240776"/>
                </a:moveTo>
                <a:cubicBezTo>
                  <a:pt x="310517" y="240603"/>
                  <a:pt x="310344" y="240516"/>
                  <a:pt x="310170" y="240343"/>
                </a:cubicBezTo>
                <a:cubicBezTo>
                  <a:pt x="308872" y="237399"/>
                  <a:pt x="308092" y="234195"/>
                  <a:pt x="307400" y="230818"/>
                </a:cubicBezTo>
                <a:cubicBezTo>
                  <a:pt x="308092" y="230645"/>
                  <a:pt x="308785" y="230472"/>
                  <a:pt x="309478" y="230299"/>
                </a:cubicBezTo>
                <a:cubicBezTo>
                  <a:pt x="310170" y="233849"/>
                  <a:pt x="310603" y="237226"/>
                  <a:pt x="310690" y="240776"/>
                </a:cubicBezTo>
                <a:close/>
              </a:path>
            </a:pathLst>
          </a:custGeom>
          <a:solidFill>
            <a:srgbClr val="F3FFFD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5" name="组合 29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B4BC88E-C8E7-103C-5D54-BCAACD53927A}"/>
              </a:ext>
            </a:extLst>
          </p:cNvPr>
          <p:cNvGrpSpPr/>
          <p:nvPr/>
        </p:nvGrpSpPr>
        <p:grpSpPr>
          <a:xfrm>
            <a:off x="8722331" y="1907594"/>
            <a:ext cx="1979750" cy="5078287"/>
            <a:chOff x="8722331" y="1907594"/>
            <a:chExt cx="1979750" cy="5078287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6488A4D-03DE-15F9-6E97-73A2FA461071}"/>
                </a:ext>
              </a:extLst>
            </p:cNvPr>
            <p:cNvSpPr/>
            <p:nvPr/>
          </p:nvSpPr>
          <p:spPr>
            <a:xfrm>
              <a:off x="9282337" y="2636786"/>
              <a:ext cx="615371" cy="586861"/>
            </a:xfrm>
            <a:custGeom>
              <a:avLst/>
              <a:gdLst>
                <a:gd name="connsiteX0" fmla="*/ 282232 w 287894"/>
                <a:gd name="connsiteY0" fmla="*/ 243281 h 274556"/>
                <a:gd name="connsiteX1" fmla="*/ 282492 w 287894"/>
                <a:gd name="connsiteY1" fmla="*/ 233323 h 274556"/>
                <a:gd name="connsiteX2" fmla="*/ 259026 w 287894"/>
                <a:gd name="connsiteY2" fmla="*/ 214013 h 274556"/>
                <a:gd name="connsiteX3" fmla="*/ 256947 w 287894"/>
                <a:gd name="connsiteY3" fmla="*/ 213667 h 274556"/>
                <a:gd name="connsiteX4" fmla="*/ 261883 w 287894"/>
                <a:gd name="connsiteY4" fmla="*/ 204142 h 274556"/>
                <a:gd name="connsiteX5" fmla="*/ 209929 w 287894"/>
                <a:gd name="connsiteY5" fmla="*/ 95470 h 274556"/>
                <a:gd name="connsiteX6" fmla="*/ 162217 w 287894"/>
                <a:gd name="connsiteY6" fmla="*/ 42130 h 274556"/>
                <a:gd name="connsiteX7" fmla="*/ 92771 w 287894"/>
                <a:gd name="connsiteY7" fmla="*/ 15287 h 274556"/>
                <a:gd name="connsiteX8" fmla="*/ 85324 w 287894"/>
                <a:gd name="connsiteY8" fmla="*/ 8186 h 274556"/>
                <a:gd name="connsiteX9" fmla="*/ 78310 w 287894"/>
                <a:gd name="connsiteY9" fmla="*/ 6801 h 274556"/>
                <a:gd name="connsiteX10" fmla="*/ 78310 w 287894"/>
                <a:gd name="connsiteY10" fmla="*/ 6281 h 274556"/>
                <a:gd name="connsiteX11" fmla="*/ 53113 w 287894"/>
                <a:gd name="connsiteY11" fmla="*/ 9139 h 274556"/>
                <a:gd name="connsiteX12" fmla="*/ 51900 w 287894"/>
                <a:gd name="connsiteY12" fmla="*/ 24812 h 274556"/>
                <a:gd name="connsiteX13" fmla="*/ 51294 w 287894"/>
                <a:gd name="connsiteY13" fmla="*/ 39532 h 274556"/>
                <a:gd name="connsiteX14" fmla="*/ 50428 w 287894"/>
                <a:gd name="connsiteY14" fmla="*/ 40398 h 274556"/>
                <a:gd name="connsiteX15" fmla="*/ 9211 w 287894"/>
                <a:gd name="connsiteY15" fmla="*/ 69320 h 274556"/>
                <a:gd name="connsiteX16" fmla="*/ 18909 w 287894"/>
                <a:gd name="connsiteY16" fmla="*/ 85512 h 274556"/>
                <a:gd name="connsiteX17" fmla="*/ 2457 w 287894"/>
                <a:gd name="connsiteY17" fmla="*/ 128721 h 274556"/>
                <a:gd name="connsiteX18" fmla="*/ 8864 w 287894"/>
                <a:gd name="connsiteY18" fmla="*/ 195569 h 274556"/>
                <a:gd name="connsiteX19" fmla="*/ 6613 w 287894"/>
                <a:gd name="connsiteY19" fmla="*/ 203103 h 274556"/>
                <a:gd name="connsiteX20" fmla="*/ 189666 w 287894"/>
                <a:gd name="connsiteY20" fmla="*/ 270470 h 274556"/>
                <a:gd name="connsiteX21" fmla="*/ 232789 w 287894"/>
                <a:gd name="connsiteY21" fmla="*/ 252546 h 274556"/>
                <a:gd name="connsiteX22" fmla="*/ 286994 w 287894"/>
                <a:gd name="connsiteY22" fmla="*/ 253239 h 274556"/>
                <a:gd name="connsiteX23" fmla="*/ 282232 w 287894"/>
                <a:gd name="connsiteY23" fmla="*/ 243281 h 27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94" h="274556">
                  <a:moveTo>
                    <a:pt x="282232" y="243281"/>
                  </a:moveTo>
                  <a:cubicBezTo>
                    <a:pt x="283184" y="240163"/>
                    <a:pt x="283358" y="236873"/>
                    <a:pt x="282492" y="233323"/>
                  </a:cubicBezTo>
                  <a:cubicBezTo>
                    <a:pt x="279721" y="223018"/>
                    <a:pt x="268118" y="217303"/>
                    <a:pt x="259026" y="214013"/>
                  </a:cubicBezTo>
                  <a:cubicBezTo>
                    <a:pt x="258333" y="213753"/>
                    <a:pt x="257640" y="213753"/>
                    <a:pt x="256947" y="213667"/>
                  </a:cubicBezTo>
                  <a:cubicBezTo>
                    <a:pt x="260325" y="210982"/>
                    <a:pt x="262230" y="207865"/>
                    <a:pt x="261883" y="204142"/>
                  </a:cubicBezTo>
                  <a:cubicBezTo>
                    <a:pt x="257727" y="164050"/>
                    <a:pt x="230451" y="128981"/>
                    <a:pt x="209929" y="95470"/>
                  </a:cubicBezTo>
                  <a:cubicBezTo>
                    <a:pt x="195727" y="72264"/>
                    <a:pt x="182652" y="52175"/>
                    <a:pt x="162217" y="42130"/>
                  </a:cubicBezTo>
                  <a:cubicBezTo>
                    <a:pt x="164728" y="8793"/>
                    <a:pt x="122039" y="8100"/>
                    <a:pt x="92771" y="15287"/>
                  </a:cubicBezTo>
                  <a:cubicBezTo>
                    <a:pt x="91039" y="12256"/>
                    <a:pt x="88788" y="9572"/>
                    <a:pt x="85324" y="8186"/>
                  </a:cubicBezTo>
                  <a:cubicBezTo>
                    <a:pt x="83073" y="7320"/>
                    <a:pt x="80735" y="6974"/>
                    <a:pt x="78310" y="6801"/>
                  </a:cubicBezTo>
                  <a:cubicBezTo>
                    <a:pt x="78310" y="6628"/>
                    <a:pt x="78310" y="6454"/>
                    <a:pt x="78310" y="6281"/>
                  </a:cubicBezTo>
                  <a:cubicBezTo>
                    <a:pt x="79696" y="-4456"/>
                    <a:pt x="54325" y="-40"/>
                    <a:pt x="53113" y="9139"/>
                  </a:cubicBezTo>
                  <a:cubicBezTo>
                    <a:pt x="52420" y="14334"/>
                    <a:pt x="52073" y="19530"/>
                    <a:pt x="51900" y="24812"/>
                  </a:cubicBezTo>
                  <a:cubicBezTo>
                    <a:pt x="50428" y="29488"/>
                    <a:pt x="50168" y="34510"/>
                    <a:pt x="51294" y="39532"/>
                  </a:cubicBezTo>
                  <a:cubicBezTo>
                    <a:pt x="51034" y="39792"/>
                    <a:pt x="50774" y="40052"/>
                    <a:pt x="50428" y="40398"/>
                  </a:cubicBezTo>
                  <a:cubicBezTo>
                    <a:pt x="34842" y="48624"/>
                    <a:pt x="20641" y="59189"/>
                    <a:pt x="9211" y="69320"/>
                  </a:cubicBezTo>
                  <a:cubicBezTo>
                    <a:pt x="552" y="77026"/>
                    <a:pt x="6959" y="82482"/>
                    <a:pt x="18909" y="85512"/>
                  </a:cubicBezTo>
                  <a:cubicBezTo>
                    <a:pt x="10856" y="100839"/>
                    <a:pt x="4968" y="116165"/>
                    <a:pt x="2457" y="128721"/>
                  </a:cubicBezTo>
                  <a:cubicBezTo>
                    <a:pt x="-2566" y="153832"/>
                    <a:pt x="378" y="175827"/>
                    <a:pt x="8864" y="195569"/>
                  </a:cubicBezTo>
                  <a:cubicBezTo>
                    <a:pt x="7392" y="197734"/>
                    <a:pt x="6527" y="200159"/>
                    <a:pt x="6613" y="203103"/>
                  </a:cubicBezTo>
                  <a:cubicBezTo>
                    <a:pt x="7825" y="277657"/>
                    <a:pt x="139617" y="280255"/>
                    <a:pt x="189666" y="270470"/>
                  </a:cubicBezTo>
                  <a:cubicBezTo>
                    <a:pt x="209149" y="266660"/>
                    <a:pt x="223177" y="260426"/>
                    <a:pt x="232789" y="252546"/>
                  </a:cubicBezTo>
                  <a:cubicBezTo>
                    <a:pt x="242313" y="271336"/>
                    <a:pt x="277469" y="273847"/>
                    <a:pt x="286994" y="253239"/>
                  </a:cubicBezTo>
                  <a:cubicBezTo>
                    <a:pt x="289419" y="247784"/>
                    <a:pt x="286648" y="244579"/>
                    <a:pt x="282232" y="24328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BBA1B05-4F3F-BABE-07FB-C3678A752C58}"/>
                </a:ext>
              </a:extLst>
            </p:cNvPr>
            <p:cNvSpPr/>
            <p:nvPr/>
          </p:nvSpPr>
          <p:spPr>
            <a:xfrm>
              <a:off x="9071319" y="2048104"/>
              <a:ext cx="199141" cy="628796"/>
            </a:xfrm>
            <a:custGeom>
              <a:avLst/>
              <a:gdLst>
                <a:gd name="connsiteX0" fmla="*/ 85679 w 93166"/>
                <a:gd name="connsiteY0" fmla="*/ 22610 h 294175"/>
                <a:gd name="connsiteX1" fmla="*/ 69053 w 93166"/>
                <a:gd name="connsiteY1" fmla="*/ 29190 h 294175"/>
                <a:gd name="connsiteX2" fmla="*/ 62299 w 93166"/>
                <a:gd name="connsiteY2" fmla="*/ 38023 h 294175"/>
                <a:gd name="connsiteX3" fmla="*/ 70179 w 93166"/>
                <a:gd name="connsiteY3" fmla="*/ 7716 h 294175"/>
                <a:gd name="connsiteX4" fmla="*/ 49224 w 93166"/>
                <a:gd name="connsiteY4" fmla="*/ 3386 h 294175"/>
                <a:gd name="connsiteX5" fmla="*/ 27577 w 93166"/>
                <a:gd name="connsiteY5" fmla="*/ 13517 h 294175"/>
                <a:gd name="connsiteX6" fmla="*/ 28702 w 93166"/>
                <a:gd name="connsiteY6" fmla="*/ 18973 h 294175"/>
                <a:gd name="connsiteX7" fmla="*/ 27403 w 93166"/>
                <a:gd name="connsiteY7" fmla="*/ 17414 h 294175"/>
                <a:gd name="connsiteX8" fmla="*/ 3764 w 93166"/>
                <a:gd name="connsiteY8" fmla="*/ 25900 h 294175"/>
                <a:gd name="connsiteX9" fmla="*/ 16493 w 93166"/>
                <a:gd name="connsiteY9" fmla="*/ 42525 h 294175"/>
                <a:gd name="connsiteX10" fmla="*/ 2811 w 93166"/>
                <a:gd name="connsiteY10" fmla="*/ 57073 h 294175"/>
                <a:gd name="connsiteX11" fmla="*/ 33205 w 93166"/>
                <a:gd name="connsiteY11" fmla="*/ 168688 h 294175"/>
                <a:gd name="connsiteX12" fmla="*/ 27490 w 93166"/>
                <a:gd name="connsiteY12" fmla="*/ 289050 h 294175"/>
                <a:gd name="connsiteX13" fmla="*/ 35370 w 93166"/>
                <a:gd name="connsiteY13" fmla="*/ 293639 h 294175"/>
                <a:gd name="connsiteX14" fmla="*/ 75721 w 93166"/>
                <a:gd name="connsiteY14" fmla="*/ 269913 h 294175"/>
                <a:gd name="connsiteX15" fmla="*/ 75634 w 93166"/>
                <a:gd name="connsiteY15" fmla="*/ 269307 h 294175"/>
                <a:gd name="connsiteX16" fmla="*/ 77280 w 93166"/>
                <a:gd name="connsiteY16" fmla="*/ 264544 h 294175"/>
                <a:gd name="connsiteX17" fmla="*/ 72950 w 93166"/>
                <a:gd name="connsiteY17" fmla="*/ 63913 h 294175"/>
                <a:gd name="connsiteX18" fmla="*/ 70872 w 93166"/>
                <a:gd name="connsiteY18" fmla="*/ 58631 h 294175"/>
                <a:gd name="connsiteX19" fmla="*/ 92000 w 93166"/>
                <a:gd name="connsiteY19" fmla="*/ 28584 h 294175"/>
                <a:gd name="connsiteX20" fmla="*/ 85679 w 93166"/>
                <a:gd name="connsiteY20" fmla="*/ 22610 h 29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66" h="294175">
                  <a:moveTo>
                    <a:pt x="85679" y="22610"/>
                  </a:moveTo>
                  <a:cubicBezTo>
                    <a:pt x="80137" y="22696"/>
                    <a:pt x="72690" y="24601"/>
                    <a:pt x="69053" y="29190"/>
                  </a:cubicBezTo>
                  <a:cubicBezTo>
                    <a:pt x="66716" y="32134"/>
                    <a:pt x="64551" y="35078"/>
                    <a:pt x="62299" y="38023"/>
                  </a:cubicBezTo>
                  <a:cubicBezTo>
                    <a:pt x="65763" y="28151"/>
                    <a:pt x="69053" y="18280"/>
                    <a:pt x="70179" y="7716"/>
                  </a:cubicBezTo>
                  <a:cubicBezTo>
                    <a:pt x="71218" y="-1636"/>
                    <a:pt x="56844" y="-1723"/>
                    <a:pt x="49224" y="3386"/>
                  </a:cubicBezTo>
                  <a:cubicBezTo>
                    <a:pt x="41864" y="702"/>
                    <a:pt x="25931" y="6330"/>
                    <a:pt x="27577" y="13517"/>
                  </a:cubicBezTo>
                  <a:cubicBezTo>
                    <a:pt x="28009" y="15336"/>
                    <a:pt x="28356" y="17154"/>
                    <a:pt x="28702" y="18973"/>
                  </a:cubicBezTo>
                  <a:cubicBezTo>
                    <a:pt x="28269" y="18453"/>
                    <a:pt x="27836" y="17934"/>
                    <a:pt x="27403" y="17414"/>
                  </a:cubicBezTo>
                  <a:cubicBezTo>
                    <a:pt x="23420" y="12738"/>
                    <a:pt x="-46" y="21570"/>
                    <a:pt x="3764" y="25900"/>
                  </a:cubicBezTo>
                  <a:cubicBezTo>
                    <a:pt x="8353" y="31182"/>
                    <a:pt x="12596" y="36724"/>
                    <a:pt x="16493" y="42525"/>
                  </a:cubicBezTo>
                  <a:cubicBezTo>
                    <a:pt x="7141" y="42785"/>
                    <a:pt x="-5761" y="50925"/>
                    <a:pt x="2811" y="57073"/>
                  </a:cubicBezTo>
                  <a:cubicBezTo>
                    <a:pt x="42903" y="86081"/>
                    <a:pt x="44375" y="123921"/>
                    <a:pt x="33205" y="168688"/>
                  </a:cubicBezTo>
                  <a:cubicBezTo>
                    <a:pt x="23247" y="208693"/>
                    <a:pt x="25845" y="248352"/>
                    <a:pt x="27490" y="289050"/>
                  </a:cubicBezTo>
                  <a:cubicBezTo>
                    <a:pt x="27663" y="292427"/>
                    <a:pt x="33032" y="293293"/>
                    <a:pt x="35370" y="293639"/>
                  </a:cubicBezTo>
                  <a:cubicBezTo>
                    <a:pt x="53121" y="295977"/>
                    <a:pt x="75288" y="291128"/>
                    <a:pt x="75721" y="269913"/>
                  </a:cubicBezTo>
                  <a:cubicBezTo>
                    <a:pt x="75721" y="269653"/>
                    <a:pt x="75634" y="269480"/>
                    <a:pt x="75634" y="269307"/>
                  </a:cubicBezTo>
                  <a:cubicBezTo>
                    <a:pt x="76674" y="267922"/>
                    <a:pt x="77280" y="266363"/>
                    <a:pt x="77280" y="264544"/>
                  </a:cubicBezTo>
                  <a:cubicBezTo>
                    <a:pt x="74509" y="197696"/>
                    <a:pt x="74336" y="130848"/>
                    <a:pt x="72950" y="63913"/>
                  </a:cubicBezTo>
                  <a:cubicBezTo>
                    <a:pt x="72950" y="61662"/>
                    <a:pt x="72084" y="59930"/>
                    <a:pt x="70872" y="58631"/>
                  </a:cubicBezTo>
                  <a:cubicBezTo>
                    <a:pt x="77280" y="48240"/>
                    <a:pt x="84380" y="38196"/>
                    <a:pt x="92000" y="28584"/>
                  </a:cubicBezTo>
                  <a:cubicBezTo>
                    <a:pt x="95897" y="24255"/>
                    <a:pt x="89056" y="22610"/>
                    <a:pt x="85679" y="22610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9E0973-97FC-411C-E7CD-22686648A8DB}"/>
                </a:ext>
              </a:extLst>
            </p:cNvPr>
            <p:cNvSpPr/>
            <p:nvPr/>
          </p:nvSpPr>
          <p:spPr>
            <a:xfrm>
              <a:off x="9528494" y="3781942"/>
              <a:ext cx="211278" cy="627268"/>
            </a:xfrm>
            <a:custGeom>
              <a:avLst/>
              <a:gdLst>
                <a:gd name="connsiteX0" fmla="*/ 95806 w 98844"/>
                <a:gd name="connsiteY0" fmla="*/ 67491 h 293460"/>
                <a:gd name="connsiteX1" fmla="*/ 90957 w 98844"/>
                <a:gd name="connsiteY1" fmla="*/ 64288 h 293460"/>
                <a:gd name="connsiteX2" fmla="*/ 98837 w 98844"/>
                <a:gd name="connsiteY2" fmla="*/ 10688 h 293460"/>
                <a:gd name="connsiteX3" fmla="*/ 85675 w 98844"/>
                <a:gd name="connsiteY3" fmla="*/ 2981 h 293460"/>
                <a:gd name="connsiteX4" fmla="*/ 85762 w 98844"/>
                <a:gd name="connsiteY4" fmla="*/ 1163 h 293460"/>
                <a:gd name="connsiteX5" fmla="*/ 60650 w 98844"/>
                <a:gd name="connsiteY5" fmla="*/ 7917 h 293460"/>
                <a:gd name="connsiteX6" fmla="*/ 47142 w 98844"/>
                <a:gd name="connsiteY6" fmla="*/ 154429 h 293460"/>
                <a:gd name="connsiteX7" fmla="*/ 35192 w 98844"/>
                <a:gd name="connsiteY7" fmla="*/ 221883 h 293460"/>
                <a:gd name="connsiteX8" fmla="*/ 24975 w 98844"/>
                <a:gd name="connsiteY8" fmla="*/ 238249 h 293460"/>
                <a:gd name="connsiteX9" fmla="*/ 1509 w 98844"/>
                <a:gd name="connsiteY9" fmla="*/ 246129 h 293460"/>
                <a:gd name="connsiteX10" fmla="*/ 37 w 98844"/>
                <a:gd name="connsiteY10" fmla="*/ 264919 h 293460"/>
                <a:gd name="connsiteX11" fmla="*/ 11986 w 98844"/>
                <a:gd name="connsiteY11" fmla="*/ 264832 h 293460"/>
                <a:gd name="connsiteX12" fmla="*/ 17355 w 98844"/>
                <a:gd name="connsiteY12" fmla="*/ 286566 h 293460"/>
                <a:gd name="connsiteX13" fmla="*/ 27399 w 98844"/>
                <a:gd name="connsiteY13" fmla="*/ 287259 h 293460"/>
                <a:gd name="connsiteX14" fmla="*/ 34933 w 98844"/>
                <a:gd name="connsiteY14" fmla="*/ 285527 h 293460"/>
                <a:gd name="connsiteX15" fmla="*/ 44371 w 98844"/>
                <a:gd name="connsiteY15" fmla="*/ 285008 h 293460"/>
                <a:gd name="connsiteX16" fmla="*/ 61689 w 98844"/>
                <a:gd name="connsiteY16" fmla="*/ 290376 h 293460"/>
                <a:gd name="connsiteX17" fmla="*/ 67058 w 98844"/>
                <a:gd name="connsiteY17" fmla="*/ 293061 h 293460"/>
                <a:gd name="connsiteX18" fmla="*/ 91477 w 98844"/>
                <a:gd name="connsiteY18" fmla="*/ 285614 h 293460"/>
                <a:gd name="connsiteX19" fmla="*/ 82125 w 98844"/>
                <a:gd name="connsiteY19" fmla="*/ 259637 h 293460"/>
                <a:gd name="connsiteX20" fmla="*/ 84290 w 98844"/>
                <a:gd name="connsiteY20" fmla="*/ 255307 h 293460"/>
                <a:gd name="connsiteX21" fmla="*/ 86281 w 98844"/>
                <a:gd name="connsiteY21" fmla="*/ 153303 h 293460"/>
                <a:gd name="connsiteX22" fmla="*/ 95806 w 98844"/>
                <a:gd name="connsiteY22" fmla="*/ 67491 h 29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844" h="293460">
                  <a:moveTo>
                    <a:pt x="95806" y="67491"/>
                  </a:moveTo>
                  <a:cubicBezTo>
                    <a:pt x="95546" y="65586"/>
                    <a:pt x="93641" y="64634"/>
                    <a:pt x="90957" y="64288"/>
                  </a:cubicBezTo>
                  <a:cubicBezTo>
                    <a:pt x="94854" y="46623"/>
                    <a:pt x="98058" y="28872"/>
                    <a:pt x="98837" y="10688"/>
                  </a:cubicBezTo>
                  <a:cubicBezTo>
                    <a:pt x="99097" y="4020"/>
                    <a:pt x="92343" y="1942"/>
                    <a:pt x="85675" y="2981"/>
                  </a:cubicBezTo>
                  <a:cubicBezTo>
                    <a:pt x="85675" y="2375"/>
                    <a:pt x="85675" y="1769"/>
                    <a:pt x="85762" y="1163"/>
                  </a:cubicBezTo>
                  <a:cubicBezTo>
                    <a:pt x="85762" y="-1868"/>
                    <a:pt x="60737" y="1249"/>
                    <a:pt x="60650" y="7917"/>
                  </a:cubicBezTo>
                  <a:cubicBezTo>
                    <a:pt x="60044" y="57447"/>
                    <a:pt x="53463" y="105418"/>
                    <a:pt x="47142" y="154429"/>
                  </a:cubicBezTo>
                  <a:cubicBezTo>
                    <a:pt x="44198" y="177202"/>
                    <a:pt x="43765" y="200322"/>
                    <a:pt x="35192" y="221883"/>
                  </a:cubicBezTo>
                  <a:cubicBezTo>
                    <a:pt x="32855" y="227771"/>
                    <a:pt x="29218" y="233140"/>
                    <a:pt x="24975" y="238249"/>
                  </a:cubicBezTo>
                  <a:cubicBezTo>
                    <a:pt x="19260" y="235824"/>
                    <a:pt x="2115" y="241280"/>
                    <a:pt x="1509" y="246129"/>
                  </a:cubicBezTo>
                  <a:cubicBezTo>
                    <a:pt x="296" y="252363"/>
                    <a:pt x="-136" y="258598"/>
                    <a:pt x="37" y="264919"/>
                  </a:cubicBezTo>
                  <a:cubicBezTo>
                    <a:pt x="-50" y="267517"/>
                    <a:pt x="5925" y="266651"/>
                    <a:pt x="11986" y="264832"/>
                  </a:cubicBezTo>
                  <a:cubicBezTo>
                    <a:pt x="14930" y="271153"/>
                    <a:pt x="16922" y="277734"/>
                    <a:pt x="17355" y="286566"/>
                  </a:cubicBezTo>
                  <a:cubicBezTo>
                    <a:pt x="17528" y="289251"/>
                    <a:pt x="26360" y="287432"/>
                    <a:pt x="27399" y="287259"/>
                  </a:cubicBezTo>
                  <a:cubicBezTo>
                    <a:pt x="30170" y="286826"/>
                    <a:pt x="32595" y="286220"/>
                    <a:pt x="34933" y="285527"/>
                  </a:cubicBezTo>
                  <a:cubicBezTo>
                    <a:pt x="38223" y="285701"/>
                    <a:pt x="41340" y="285441"/>
                    <a:pt x="44371" y="285008"/>
                  </a:cubicBezTo>
                  <a:cubicBezTo>
                    <a:pt x="45843" y="291416"/>
                    <a:pt x="53290" y="291935"/>
                    <a:pt x="61689" y="290376"/>
                  </a:cubicBezTo>
                  <a:cubicBezTo>
                    <a:pt x="63508" y="291242"/>
                    <a:pt x="65326" y="292195"/>
                    <a:pt x="67058" y="293061"/>
                  </a:cubicBezTo>
                  <a:cubicBezTo>
                    <a:pt x="70522" y="294793"/>
                    <a:pt x="93382" y="290636"/>
                    <a:pt x="91477" y="285614"/>
                  </a:cubicBezTo>
                  <a:cubicBezTo>
                    <a:pt x="88100" y="276608"/>
                    <a:pt x="84463" y="268815"/>
                    <a:pt x="82125" y="259637"/>
                  </a:cubicBezTo>
                  <a:cubicBezTo>
                    <a:pt x="83424" y="258511"/>
                    <a:pt x="84376" y="257126"/>
                    <a:pt x="84290" y="255307"/>
                  </a:cubicBezTo>
                  <a:cubicBezTo>
                    <a:pt x="81346" y="220671"/>
                    <a:pt x="79960" y="187766"/>
                    <a:pt x="86281" y="153303"/>
                  </a:cubicBezTo>
                  <a:cubicBezTo>
                    <a:pt x="91477" y="123949"/>
                    <a:pt x="100482" y="97365"/>
                    <a:pt x="95806" y="6749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6E59C05-7610-C2A2-5B0A-56A94615FDA0}"/>
                </a:ext>
              </a:extLst>
            </p:cNvPr>
            <p:cNvSpPr/>
            <p:nvPr/>
          </p:nvSpPr>
          <p:spPr>
            <a:xfrm>
              <a:off x="9192306" y="4683767"/>
              <a:ext cx="254680" cy="788668"/>
            </a:xfrm>
            <a:custGeom>
              <a:avLst/>
              <a:gdLst>
                <a:gd name="connsiteX0" fmla="*/ 117401 w 119149"/>
                <a:gd name="connsiteY0" fmla="*/ 209896 h 368969"/>
                <a:gd name="connsiteX1" fmla="*/ 113158 w 119149"/>
                <a:gd name="connsiteY1" fmla="*/ 205133 h 368969"/>
                <a:gd name="connsiteX2" fmla="*/ 116102 w 119149"/>
                <a:gd name="connsiteY2" fmla="*/ 173008 h 368969"/>
                <a:gd name="connsiteX3" fmla="*/ 91510 w 119149"/>
                <a:gd name="connsiteY3" fmla="*/ 28055 h 368969"/>
                <a:gd name="connsiteX4" fmla="*/ 80600 w 119149"/>
                <a:gd name="connsiteY4" fmla="*/ 23292 h 368969"/>
                <a:gd name="connsiteX5" fmla="*/ 59125 w 119149"/>
                <a:gd name="connsiteY5" fmla="*/ 1038 h 368969"/>
                <a:gd name="connsiteX6" fmla="*/ 47435 w 119149"/>
                <a:gd name="connsiteY6" fmla="*/ 3549 h 368969"/>
                <a:gd name="connsiteX7" fmla="*/ 26134 w 119149"/>
                <a:gd name="connsiteY7" fmla="*/ 5368 h 368969"/>
                <a:gd name="connsiteX8" fmla="*/ 25181 w 119149"/>
                <a:gd name="connsiteY8" fmla="*/ 2078 h 368969"/>
                <a:gd name="connsiteX9" fmla="*/ 70 w 119149"/>
                <a:gd name="connsiteY9" fmla="*/ 8832 h 368969"/>
                <a:gd name="connsiteX10" fmla="*/ 43365 w 119149"/>
                <a:gd name="connsiteY10" fmla="*/ 187815 h 368969"/>
                <a:gd name="connsiteX11" fmla="*/ 49860 w 119149"/>
                <a:gd name="connsiteY11" fmla="*/ 275445 h 368969"/>
                <a:gd name="connsiteX12" fmla="*/ 47868 w 119149"/>
                <a:gd name="connsiteY12" fmla="*/ 351212 h 368969"/>
                <a:gd name="connsiteX13" fmla="*/ 48388 w 119149"/>
                <a:gd name="connsiteY13" fmla="*/ 353204 h 368969"/>
                <a:gd name="connsiteX14" fmla="*/ 57739 w 119149"/>
                <a:gd name="connsiteY14" fmla="*/ 360564 h 368969"/>
                <a:gd name="connsiteX15" fmla="*/ 55055 w 119149"/>
                <a:gd name="connsiteY15" fmla="*/ 367058 h 368969"/>
                <a:gd name="connsiteX16" fmla="*/ 78781 w 119149"/>
                <a:gd name="connsiteY16" fmla="*/ 363854 h 368969"/>
                <a:gd name="connsiteX17" fmla="*/ 85449 w 119149"/>
                <a:gd name="connsiteY17" fmla="*/ 356581 h 368969"/>
                <a:gd name="connsiteX18" fmla="*/ 88133 w 119149"/>
                <a:gd name="connsiteY18" fmla="*/ 353723 h 368969"/>
                <a:gd name="connsiteX19" fmla="*/ 90384 w 119149"/>
                <a:gd name="connsiteY19" fmla="*/ 351212 h 368969"/>
                <a:gd name="connsiteX20" fmla="*/ 91423 w 119149"/>
                <a:gd name="connsiteY20" fmla="*/ 350692 h 368969"/>
                <a:gd name="connsiteX21" fmla="*/ 113158 w 119149"/>
                <a:gd name="connsiteY21" fmla="*/ 292330 h 368969"/>
                <a:gd name="connsiteX22" fmla="*/ 117401 w 119149"/>
                <a:gd name="connsiteY22" fmla="*/ 209896 h 36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49" h="368969">
                  <a:moveTo>
                    <a:pt x="117401" y="209896"/>
                  </a:moveTo>
                  <a:cubicBezTo>
                    <a:pt x="116968" y="207298"/>
                    <a:pt x="115322" y="205826"/>
                    <a:pt x="113158" y="205133"/>
                  </a:cubicBezTo>
                  <a:cubicBezTo>
                    <a:pt x="114543" y="194483"/>
                    <a:pt x="115669" y="183832"/>
                    <a:pt x="116102" y="173008"/>
                  </a:cubicBezTo>
                  <a:cubicBezTo>
                    <a:pt x="117834" y="124517"/>
                    <a:pt x="108742" y="73169"/>
                    <a:pt x="91510" y="28055"/>
                  </a:cubicBezTo>
                  <a:cubicBezTo>
                    <a:pt x="90038" y="24245"/>
                    <a:pt x="85449" y="22946"/>
                    <a:pt x="80600" y="23292"/>
                  </a:cubicBezTo>
                  <a:cubicBezTo>
                    <a:pt x="75924" y="11776"/>
                    <a:pt x="69169" y="3290"/>
                    <a:pt x="59125" y="1038"/>
                  </a:cubicBezTo>
                  <a:cubicBezTo>
                    <a:pt x="56008" y="346"/>
                    <a:pt x="51418" y="1558"/>
                    <a:pt x="47435" y="3549"/>
                  </a:cubicBezTo>
                  <a:cubicBezTo>
                    <a:pt x="44058" y="-1040"/>
                    <a:pt x="31935" y="865"/>
                    <a:pt x="26134" y="5368"/>
                  </a:cubicBezTo>
                  <a:cubicBezTo>
                    <a:pt x="25787" y="4242"/>
                    <a:pt x="25528" y="3203"/>
                    <a:pt x="25181" y="2078"/>
                  </a:cubicBezTo>
                  <a:cubicBezTo>
                    <a:pt x="23536" y="-3551"/>
                    <a:pt x="-1489" y="3463"/>
                    <a:pt x="70" y="8832"/>
                  </a:cubicBezTo>
                  <a:cubicBezTo>
                    <a:pt x="17302" y="67886"/>
                    <a:pt x="33927" y="126855"/>
                    <a:pt x="43365" y="187815"/>
                  </a:cubicBezTo>
                  <a:cubicBezTo>
                    <a:pt x="47868" y="216823"/>
                    <a:pt x="47868" y="246177"/>
                    <a:pt x="49860" y="275445"/>
                  </a:cubicBezTo>
                  <a:cubicBezTo>
                    <a:pt x="51765" y="302721"/>
                    <a:pt x="64147" y="325494"/>
                    <a:pt x="47868" y="351212"/>
                  </a:cubicBezTo>
                  <a:cubicBezTo>
                    <a:pt x="47435" y="352078"/>
                    <a:pt x="47608" y="352684"/>
                    <a:pt x="48388" y="353204"/>
                  </a:cubicBezTo>
                  <a:cubicBezTo>
                    <a:pt x="54103" y="358572"/>
                    <a:pt x="54795" y="359698"/>
                    <a:pt x="57739" y="360564"/>
                  </a:cubicBezTo>
                  <a:cubicBezTo>
                    <a:pt x="57307" y="362902"/>
                    <a:pt x="56441" y="365067"/>
                    <a:pt x="55055" y="367058"/>
                  </a:cubicBezTo>
                  <a:cubicBezTo>
                    <a:pt x="52631" y="371474"/>
                    <a:pt x="75577" y="367318"/>
                    <a:pt x="78781" y="363854"/>
                  </a:cubicBezTo>
                  <a:cubicBezTo>
                    <a:pt x="81032" y="361430"/>
                    <a:pt x="83197" y="359005"/>
                    <a:pt x="85449" y="356581"/>
                  </a:cubicBezTo>
                  <a:cubicBezTo>
                    <a:pt x="87354" y="355541"/>
                    <a:pt x="88479" y="354502"/>
                    <a:pt x="88133" y="353723"/>
                  </a:cubicBezTo>
                  <a:cubicBezTo>
                    <a:pt x="88912" y="352944"/>
                    <a:pt x="89605" y="352078"/>
                    <a:pt x="90384" y="351212"/>
                  </a:cubicBezTo>
                  <a:cubicBezTo>
                    <a:pt x="90731" y="351039"/>
                    <a:pt x="91077" y="350866"/>
                    <a:pt x="91423" y="350692"/>
                  </a:cubicBezTo>
                  <a:cubicBezTo>
                    <a:pt x="108742" y="340128"/>
                    <a:pt x="110300" y="309821"/>
                    <a:pt x="113158" y="292330"/>
                  </a:cubicBezTo>
                  <a:cubicBezTo>
                    <a:pt x="117141" y="266180"/>
                    <a:pt x="121730" y="236219"/>
                    <a:pt x="117401" y="209896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438D02C-1916-3E0B-B741-F8F723FB8852}"/>
                </a:ext>
              </a:extLst>
            </p:cNvPr>
            <p:cNvSpPr/>
            <p:nvPr/>
          </p:nvSpPr>
          <p:spPr>
            <a:xfrm>
              <a:off x="9496922" y="5119700"/>
              <a:ext cx="183324" cy="365665"/>
            </a:xfrm>
            <a:custGeom>
              <a:avLst/>
              <a:gdLst>
                <a:gd name="connsiteX0" fmla="*/ 85466 w 85766"/>
                <a:gd name="connsiteY0" fmla="*/ 135663 h 171072"/>
                <a:gd name="connsiteX1" fmla="*/ 59142 w 85766"/>
                <a:gd name="connsiteY1" fmla="*/ 82323 h 171072"/>
                <a:gd name="connsiteX2" fmla="*/ 38707 w 85766"/>
                <a:gd name="connsiteY2" fmla="*/ 84314 h 171072"/>
                <a:gd name="connsiteX3" fmla="*/ 35503 w 85766"/>
                <a:gd name="connsiteY3" fmla="*/ 76694 h 171072"/>
                <a:gd name="connsiteX4" fmla="*/ 23813 w 85766"/>
                <a:gd name="connsiteY4" fmla="*/ 72711 h 171072"/>
                <a:gd name="connsiteX5" fmla="*/ 19916 w 85766"/>
                <a:gd name="connsiteY5" fmla="*/ 51583 h 171072"/>
                <a:gd name="connsiteX6" fmla="*/ 13249 w 85766"/>
                <a:gd name="connsiteY6" fmla="*/ 52189 h 171072"/>
                <a:gd name="connsiteX7" fmla="*/ 8400 w 85766"/>
                <a:gd name="connsiteY7" fmla="*/ 1014 h 171072"/>
                <a:gd name="connsiteX8" fmla="*/ 1 w 85766"/>
                <a:gd name="connsiteY8" fmla="*/ 3265 h 171072"/>
                <a:gd name="connsiteX9" fmla="*/ 4763 w 85766"/>
                <a:gd name="connsiteY9" fmla="*/ 53315 h 171072"/>
                <a:gd name="connsiteX10" fmla="*/ 4330 w 85766"/>
                <a:gd name="connsiteY10" fmla="*/ 54527 h 171072"/>
                <a:gd name="connsiteX11" fmla="*/ 12989 w 85766"/>
                <a:gd name="connsiteY11" fmla="*/ 124493 h 171072"/>
                <a:gd name="connsiteX12" fmla="*/ 17232 w 85766"/>
                <a:gd name="connsiteY12" fmla="*/ 126051 h 171072"/>
                <a:gd name="connsiteX13" fmla="*/ 38707 w 85766"/>
                <a:gd name="connsiteY13" fmla="*/ 167355 h 171072"/>
                <a:gd name="connsiteX14" fmla="*/ 45547 w 85766"/>
                <a:gd name="connsiteY14" fmla="*/ 169953 h 171072"/>
                <a:gd name="connsiteX15" fmla="*/ 66156 w 85766"/>
                <a:gd name="connsiteY15" fmla="*/ 165797 h 171072"/>
                <a:gd name="connsiteX16" fmla="*/ 85466 w 85766"/>
                <a:gd name="connsiteY16" fmla="*/ 135663 h 17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66" h="171072">
                  <a:moveTo>
                    <a:pt x="85466" y="135663"/>
                  </a:moveTo>
                  <a:cubicBezTo>
                    <a:pt x="82608" y="117652"/>
                    <a:pt x="71351" y="95745"/>
                    <a:pt x="59142" y="82323"/>
                  </a:cubicBezTo>
                  <a:cubicBezTo>
                    <a:pt x="55419" y="78253"/>
                    <a:pt x="44595" y="80418"/>
                    <a:pt x="38707" y="84314"/>
                  </a:cubicBezTo>
                  <a:cubicBezTo>
                    <a:pt x="37668" y="81803"/>
                    <a:pt x="36628" y="79206"/>
                    <a:pt x="35503" y="76694"/>
                  </a:cubicBezTo>
                  <a:cubicBezTo>
                    <a:pt x="33858" y="72971"/>
                    <a:pt x="28922" y="72018"/>
                    <a:pt x="23813" y="72711"/>
                  </a:cubicBezTo>
                  <a:cubicBezTo>
                    <a:pt x="22081" y="65784"/>
                    <a:pt x="20782" y="58684"/>
                    <a:pt x="19916" y="51583"/>
                  </a:cubicBezTo>
                  <a:cubicBezTo>
                    <a:pt x="19830" y="50544"/>
                    <a:pt x="15587" y="51064"/>
                    <a:pt x="13249" y="52189"/>
                  </a:cubicBezTo>
                  <a:cubicBezTo>
                    <a:pt x="10651" y="35304"/>
                    <a:pt x="9266" y="18246"/>
                    <a:pt x="8400" y="1014"/>
                  </a:cubicBezTo>
                  <a:cubicBezTo>
                    <a:pt x="8313" y="-1151"/>
                    <a:pt x="-86" y="408"/>
                    <a:pt x="1" y="3265"/>
                  </a:cubicBezTo>
                  <a:cubicBezTo>
                    <a:pt x="780" y="20151"/>
                    <a:pt x="2252" y="36776"/>
                    <a:pt x="4763" y="53315"/>
                  </a:cubicBezTo>
                  <a:cubicBezTo>
                    <a:pt x="4503" y="53661"/>
                    <a:pt x="4330" y="54094"/>
                    <a:pt x="4330" y="54527"/>
                  </a:cubicBezTo>
                  <a:cubicBezTo>
                    <a:pt x="3204" y="78340"/>
                    <a:pt x="5802" y="101719"/>
                    <a:pt x="12989" y="124493"/>
                  </a:cubicBezTo>
                  <a:cubicBezTo>
                    <a:pt x="13509" y="126051"/>
                    <a:pt x="15414" y="126398"/>
                    <a:pt x="17232" y="126051"/>
                  </a:cubicBezTo>
                  <a:cubicBezTo>
                    <a:pt x="21821" y="141291"/>
                    <a:pt x="29182" y="155925"/>
                    <a:pt x="38707" y="167355"/>
                  </a:cubicBezTo>
                  <a:cubicBezTo>
                    <a:pt x="40092" y="169000"/>
                    <a:pt x="42603" y="169866"/>
                    <a:pt x="45547" y="169953"/>
                  </a:cubicBezTo>
                  <a:cubicBezTo>
                    <a:pt x="50570" y="173330"/>
                    <a:pt x="63212" y="168221"/>
                    <a:pt x="66156" y="165797"/>
                  </a:cubicBezTo>
                  <a:cubicBezTo>
                    <a:pt x="76027" y="157484"/>
                    <a:pt x="87804" y="149950"/>
                    <a:pt x="85466" y="135663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4E2B40-196A-5B5E-F920-8419E05B262D}"/>
                </a:ext>
              </a:extLst>
            </p:cNvPr>
            <p:cNvSpPr/>
            <p:nvPr/>
          </p:nvSpPr>
          <p:spPr>
            <a:xfrm>
              <a:off x="9404689" y="4662296"/>
              <a:ext cx="17211" cy="10549"/>
            </a:xfrm>
            <a:custGeom>
              <a:avLst/>
              <a:gdLst>
                <a:gd name="connsiteX0" fmla="*/ 2452 w 8052"/>
                <a:gd name="connsiteY0" fmla="*/ 4936 h 4935"/>
                <a:gd name="connsiteX1" fmla="*/ 5656 w 8052"/>
                <a:gd name="connsiteY1" fmla="*/ 0 h 4935"/>
                <a:gd name="connsiteX2" fmla="*/ 2452 w 8052"/>
                <a:gd name="connsiteY2" fmla="*/ 4936 h 4935"/>
                <a:gd name="connsiteX3" fmla="*/ 2452 w 8052"/>
                <a:gd name="connsiteY3" fmla="*/ 4936 h 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" h="4935">
                  <a:moveTo>
                    <a:pt x="2452" y="4936"/>
                  </a:moveTo>
                  <a:cubicBezTo>
                    <a:pt x="5656" y="4936"/>
                    <a:pt x="11285" y="0"/>
                    <a:pt x="5656" y="0"/>
                  </a:cubicBezTo>
                  <a:cubicBezTo>
                    <a:pt x="2366" y="0"/>
                    <a:pt x="-3263" y="4936"/>
                    <a:pt x="2452" y="4936"/>
                  </a:cubicBezTo>
                  <a:lnTo>
                    <a:pt x="2452" y="4936"/>
                  </a:lnTo>
                  <a:close/>
                </a:path>
              </a:pathLst>
            </a:custGeom>
            <a:solidFill>
              <a:srgbClr val="FFCCEC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27">
              <a:extLst>
                <a:ext uri="{FF2B5EF4-FFF2-40B4-BE49-F238E27FC236}">
                  <a16:creationId xmlns:a16="http://schemas.microsoft.com/office/drawing/2014/main" id="{BCDDF416-99DE-D06F-750E-A6B2E1342E04}"/>
                </a:ext>
              </a:extLst>
            </p:cNvPr>
            <p:cNvGrpSpPr/>
            <p:nvPr/>
          </p:nvGrpSpPr>
          <p:grpSpPr>
            <a:xfrm>
              <a:off x="8808508" y="2631137"/>
              <a:ext cx="1026026" cy="2054567"/>
              <a:chOff x="6041066" y="2730292"/>
              <a:chExt cx="480014" cy="961205"/>
            </a:xfrm>
            <a:solidFill>
              <a:srgbClr val="FFC5E2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A3C5F136-1BB3-7374-0FB7-983311B6EEA9}"/>
                  </a:ext>
                </a:extLst>
              </p:cNvPr>
              <p:cNvSpPr/>
              <p:nvPr/>
            </p:nvSpPr>
            <p:spPr>
              <a:xfrm>
                <a:off x="6462738" y="3276897"/>
                <a:ext cx="53422" cy="245879"/>
              </a:xfrm>
              <a:custGeom>
                <a:avLst/>
                <a:gdLst>
                  <a:gd name="connsiteX0" fmla="*/ 6035 w 53422"/>
                  <a:gd name="connsiteY0" fmla="*/ 9228 h 245879"/>
                  <a:gd name="connsiteX1" fmla="*/ 320 w 53422"/>
                  <a:gd name="connsiteY1" fmla="*/ 122316 h 245879"/>
                  <a:gd name="connsiteX2" fmla="*/ 6728 w 53422"/>
                  <a:gd name="connsiteY2" fmla="*/ 192194 h 245879"/>
                  <a:gd name="connsiteX3" fmla="*/ 4650 w 53422"/>
                  <a:gd name="connsiteY3" fmla="*/ 195398 h 245879"/>
                  <a:gd name="connsiteX4" fmla="*/ 3264 w 53422"/>
                  <a:gd name="connsiteY4" fmla="*/ 234884 h 245879"/>
                  <a:gd name="connsiteX5" fmla="*/ 17032 w 53422"/>
                  <a:gd name="connsiteY5" fmla="*/ 238521 h 245879"/>
                  <a:gd name="connsiteX6" fmla="*/ 30454 w 53422"/>
                  <a:gd name="connsiteY6" fmla="*/ 245188 h 245879"/>
                  <a:gd name="connsiteX7" fmla="*/ 52881 w 53422"/>
                  <a:gd name="connsiteY7" fmla="*/ 235403 h 245879"/>
                  <a:gd name="connsiteX8" fmla="*/ 39979 w 53422"/>
                  <a:gd name="connsiteY8" fmla="*/ 211331 h 245879"/>
                  <a:gd name="connsiteX9" fmla="*/ 34177 w 53422"/>
                  <a:gd name="connsiteY9" fmla="*/ 33300 h 245879"/>
                  <a:gd name="connsiteX10" fmla="*/ 28462 w 53422"/>
                  <a:gd name="connsiteY10" fmla="*/ 31222 h 245879"/>
                  <a:gd name="connsiteX11" fmla="*/ 31320 w 53422"/>
                  <a:gd name="connsiteY11" fmla="*/ 6370 h 245879"/>
                  <a:gd name="connsiteX12" fmla="*/ 6035 w 53422"/>
                  <a:gd name="connsiteY12" fmla="*/ 9228 h 24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422" h="245879">
                    <a:moveTo>
                      <a:pt x="6035" y="9228"/>
                    </a:moveTo>
                    <a:cubicBezTo>
                      <a:pt x="666" y="46895"/>
                      <a:pt x="-719" y="84302"/>
                      <a:pt x="320" y="122316"/>
                    </a:cubicBezTo>
                    <a:cubicBezTo>
                      <a:pt x="926" y="143704"/>
                      <a:pt x="5602" y="168555"/>
                      <a:pt x="6728" y="192194"/>
                    </a:cubicBezTo>
                    <a:cubicBezTo>
                      <a:pt x="5775" y="193234"/>
                      <a:pt x="4996" y="194273"/>
                      <a:pt x="4650" y="195398"/>
                    </a:cubicBezTo>
                    <a:cubicBezTo>
                      <a:pt x="407" y="208733"/>
                      <a:pt x="666" y="221202"/>
                      <a:pt x="3264" y="234884"/>
                    </a:cubicBezTo>
                    <a:cubicBezTo>
                      <a:pt x="4303" y="240339"/>
                      <a:pt x="10884" y="240512"/>
                      <a:pt x="17032" y="238521"/>
                    </a:cubicBezTo>
                    <a:cubicBezTo>
                      <a:pt x="21275" y="241205"/>
                      <a:pt x="25691" y="243456"/>
                      <a:pt x="30454" y="245188"/>
                    </a:cubicBezTo>
                    <a:cubicBezTo>
                      <a:pt x="35216" y="247266"/>
                      <a:pt x="57124" y="244842"/>
                      <a:pt x="52881" y="235403"/>
                    </a:cubicBezTo>
                    <a:cubicBezTo>
                      <a:pt x="49071" y="226918"/>
                      <a:pt x="44481" y="219297"/>
                      <a:pt x="39979" y="211331"/>
                    </a:cubicBezTo>
                    <a:cubicBezTo>
                      <a:pt x="62319" y="155480"/>
                      <a:pt x="41624" y="89671"/>
                      <a:pt x="34177" y="33300"/>
                    </a:cubicBezTo>
                    <a:cubicBezTo>
                      <a:pt x="34004" y="31828"/>
                      <a:pt x="31666" y="31222"/>
                      <a:pt x="28462" y="31222"/>
                    </a:cubicBezTo>
                    <a:cubicBezTo>
                      <a:pt x="29241" y="22996"/>
                      <a:pt x="30107" y="14683"/>
                      <a:pt x="31320" y="6370"/>
                    </a:cubicBezTo>
                    <a:cubicBezTo>
                      <a:pt x="32705" y="-4453"/>
                      <a:pt x="7334" y="-124"/>
                      <a:pt x="6035" y="9228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A0D6F46-59C2-2128-4D7E-B9BF26A89838}"/>
                  </a:ext>
                </a:extLst>
              </p:cNvPr>
              <p:cNvSpPr/>
              <p:nvPr/>
            </p:nvSpPr>
            <p:spPr>
              <a:xfrm>
                <a:off x="6367561" y="3539281"/>
                <a:ext cx="150355" cy="143287"/>
              </a:xfrm>
              <a:custGeom>
                <a:avLst/>
                <a:gdLst>
                  <a:gd name="connsiteX0" fmla="*/ 112210 w 150355"/>
                  <a:gd name="connsiteY0" fmla="*/ 1334 h 143287"/>
                  <a:gd name="connsiteX1" fmla="*/ 86925 w 150355"/>
                  <a:gd name="connsiteY1" fmla="*/ 17007 h 143287"/>
                  <a:gd name="connsiteX2" fmla="*/ 54367 w 150355"/>
                  <a:gd name="connsiteY2" fmla="*/ 15016 h 143287"/>
                  <a:gd name="connsiteX3" fmla="*/ 38348 w 150355"/>
                  <a:gd name="connsiteY3" fmla="*/ 23934 h 143287"/>
                  <a:gd name="connsiteX4" fmla="*/ 13929 w 150355"/>
                  <a:gd name="connsiteY4" fmla="*/ 24454 h 143287"/>
                  <a:gd name="connsiteX5" fmla="*/ 3105 w 150355"/>
                  <a:gd name="connsiteY5" fmla="*/ 138408 h 143287"/>
                  <a:gd name="connsiteX6" fmla="*/ 14276 w 150355"/>
                  <a:gd name="connsiteY6" fmla="*/ 143257 h 143287"/>
                  <a:gd name="connsiteX7" fmla="*/ 36183 w 150355"/>
                  <a:gd name="connsiteY7" fmla="*/ 137455 h 143287"/>
                  <a:gd name="connsiteX8" fmla="*/ 58610 w 150355"/>
                  <a:gd name="connsiteY8" fmla="*/ 129489 h 143287"/>
                  <a:gd name="connsiteX9" fmla="*/ 55839 w 150355"/>
                  <a:gd name="connsiteY9" fmla="*/ 103685 h 143287"/>
                  <a:gd name="connsiteX10" fmla="*/ 76275 w 150355"/>
                  <a:gd name="connsiteY10" fmla="*/ 91822 h 143287"/>
                  <a:gd name="connsiteX11" fmla="*/ 97922 w 150355"/>
                  <a:gd name="connsiteY11" fmla="*/ 117193 h 143287"/>
                  <a:gd name="connsiteX12" fmla="*/ 108140 w 150355"/>
                  <a:gd name="connsiteY12" fmla="*/ 120137 h 143287"/>
                  <a:gd name="connsiteX13" fmla="*/ 148665 w 150355"/>
                  <a:gd name="connsiteY13" fmla="*/ 70780 h 143287"/>
                  <a:gd name="connsiteX14" fmla="*/ 112210 w 150355"/>
                  <a:gd name="connsiteY14" fmla="*/ 1334 h 143287"/>
                  <a:gd name="connsiteX15" fmla="*/ 116972 w 150355"/>
                  <a:gd name="connsiteY15" fmla="*/ 22722 h 143287"/>
                  <a:gd name="connsiteX16" fmla="*/ 115933 w 150355"/>
                  <a:gd name="connsiteY16" fmla="*/ 22809 h 143287"/>
                  <a:gd name="connsiteX17" fmla="*/ 117405 w 150355"/>
                  <a:gd name="connsiteY17" fmla="*/ 20904 h 143287"/>
                  <a:gd name="connsiteX18" fmla="*/ 116972 w 150355"/>
                  <a:gd name="connsiteY18" fmla="*/ 22722 h 143287"/>
                  <a:gd name="connsiteX19" fmla="*/ 31680 w 150355"/>
                  <a:gd name="connsiteY19" fmla="*/ 119271 h 143287"/>
                  <a:gd name="connsiteX20" fmla="*/ 32806 w 150355"/>
                  <a:gd name="connsiteY20" fmla="*/ 118059 h 143287"/>
                  <a:gd name="connsiteX21" fmla="*/ 33066 w 150355"/>
                  <a:gd name="connsiteY21" fmla="*/ 123254 h 143287"/>
                  <a:gd name="connsiteX22" fmla="*/ 27351 w 150355"/>
                  <a:gd name="connsiteY22" fmla="*/ 124986 h 143287"/>
                  <a:gd name="connsiteX23" fmla="*/ 27004 w 150355"/>
                  <a:gd name="connsiteY23" fmla="*/ 122042 h 143287"/>
                  <a:gd name="connsiteX24" fmla="*/ 31680 w 150355"/>
                  <a:gd name="connsiteY24" fmla="*/ 119271 h 143287"/>
                  <a:gd name="connsiteX25" fmla="*/ 85194 w 150355"/>
                  <a:gd name="connsiteY25" fmla="*/ 72685 h 143287"/>
                  <a:gd name="connsiteX26" fmla="*/ 86406 w 150355"/>
                  <a:gd name="connsiteY26" fmla="*/ 74417 h 143287"/>
                  <a:gd name="connsiteX27" fmla="*/ 83981 w 150355"/>
                  <a:gd name="connsiteY27" fmla="*/ 73984 h 143287"/>
                  <a:gd name="connsiteX28" fmla="*/ 85194 w 150355"/>
                  <a:gd name="connsiteY28" fmla="*/ 72685 h 143287"/>
                  <a:gd name="connsiteX29" fmla="*/ 124073 w 150355"/>
                  <a:gd name="connsiteY29" fmla="*/ 80825 h 143287"/>
                  <a:gd name="connsiteX30" fmla="*/ 121908 w 150355"/>
                  <a:gd name="connsiteY30" fmla="*/ 78487 h 143287"/>
                  <a:gd name="connsiteX31" fmla="*/ 123380 w 150355"/>
                  <a:gd name="connsiteY31" fmla="*/ 76755 h 143287"/>
                  <a:gd name="connsiteX32" fmla="*/ 124073 w 150355"/>
                  <a:gd name="connsiteY32" fmla="*/ 80825 h 143287"/>
                  <a:gd name="connsiteX33" fmla="*/ 55406 w 150355"/>
                  <a:gd name="connsiteY33" fmla="*/ 34672 h 143287"/>
                  <a:gd name="connsiteX34" fmla="*/ 53068 w 150355"/>
                  <a:gd name="connsiteY34" fmla="*/ 38482 h 143287"/>
                  <a:gd name="connsiteX35" fmla="*/ 47699 w 150355"/>
                  <a:gd name="connsiteY35" fmla="*/ 45842 h 143287"/>
                  <a:gd name="connsiteX36" fmla="*/ 46401 w 150355"/>
                  <a:gd name="connsiteY36" fmla="*/ 46881 h 143287"/>
                  <a:gd name="connsiteX37" fmla="*/ 47699 w 150355"/>
                  <a:gd name="connsiteY37" fmla="*/ 43764 h 143287"/>
                  <a:gd name="connsiteX38" fmla="*/ 55406 w 150355"/>
                  <a:gd name="connsiteY38" fmla="*/ 34672 h 143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355" h="143287">
                    <a:moveTo>
                      <a:pt x="112210" y="1334"/>
                    </a:moveTo>
                    <a:cubicBezTo>
                      <a:pt x="100693" y="4452"/>
                      <a:pt x="97663" y="22809"/>
                      <a:pt x="86925" y="17007"/>
                    </a:cubicBezTo>
                    <a:cubicBezTo>
                      <a:pt x="77400" y="11812"/>
                      <a:pt x="64411" y="11465"/>
                      <a:pt x="54367" y="15016"/>
                    </a:cubicBezTo>
                    <a:cubicBezTo>
                      <a:pt x="47873" y="17354"/>
                      <a:pt x="42677" y="20384"/>
                      <a:pt x="38348" y="23934"/>
                    </a:cubicBezTo>
                    <a:cubicBezTo>
                      <a:pt x="39733" y="14236"/>
                      <a:pt x="17652" y="16228"/>
                      <a:pt x="13929" y="24454"/>
                    </a:cubicBezTo>
                    <a:cubicBezTo>
                      <a:pt x="-2610" y="61255"/>
                      <a:pt x="-1831" y="99702"/>
                      <a:pt x="3105" y="138408"/>
                    </a:cubicBezTo>
                    <a:cubicBezTo>
                      <a:pt x="3711" y="142997"/>
                      <a:pt x="10985" y="143430"/>
                      <a:pt x="14276" y="143257"/>
                    </a:cubicBezTo>
                    <a:cubicBezTo>
                      <a:pt x="18172" y="142997"/>
                      <a:pt x="33932" y="136330"/>
                      <a:pt x="36183" y="137455"/>
                    </a:cubicBezTo>
                    <a:cubicBezTo>
                      <a:pt x="41984" y="140313"/>
                      <a:pt x="58523" y="138581"/>
                      <a:pt x="58610" y="129489"/>
                    </a:cubicBezTo>
                    <a:cubicBezTo>
                      <a:pt x="58697" y="122388"/>
                      <a:pt x="57138" y="113296"/>
                      <a:pt x="55839" y="103685"/>
                    </a:cubicBezTo>
                    <a:cubicBezTo>
                      <a:pt x="61208" y="98749"/>
                      <a:pt x="69867" y="88618"/>
                      <a:pt x="76275" y="91822"/>
                    </a:cubicBezTo>
                    <a:cubicBezTo>
                      <a:pt x="85367" y="96411"/>
                      <a:pt x="92987" y="108620"/>
                      <a:pt x="97922" y="117193"/>
                    </a:cubicBezTo>
                    <a:cubicBezTo>
                      <a:pt x="99741" y="120310"/>
                      <a:pt x="105196" y="120310"/>
                      <a:pt x="108140" y="120137"/>
                    </a:cubicBezTo>
                    <a:cubicBezTo>
                      <a:pt x="140179" y="118145"/>
                      <a:pt x="155765" y="102732"/>
                      <a:pt x="148665" y="70780"/>
                    </a:cubicBezTo>
                    <a:cubicBezTo>
                      <a:pt x="143469" y="47487"/>
                      <a:pt x="152128" y="-9403"/>
                      <a:pt x="112210" y="1334"/>
                    </a:cubicBezTo>
                    <a:close/>
                    <a:moveTo>
                      <a:pt x="116972" y="22722"/>
                    </a:moveTo>
                    <a:cubicBezTo>
                      <a:pt x="116626" y="22809"/>
                      <a:pt x="116280" y="22809"/>
                      <a:pt x="115933" y="22809"/>
                    </a:cubicBezTo>
                    <a:cubicBezTo>
                      <a:pt x="116453" y="22116"/>
                      <a:pt x="116972" y="21597"/>
                      <a:pt x="117405" y="20904"/>
                    </a:cubicBezTo>
                    <a:cubicBezTo>
                      <a:pt x="117232" y="21423"/>
                      <a:pt x="117059" y="22029"/>
                      <a:pt x="116972" y="22722"/>
                    </a:cubicBezTo>
                    <a:close/>
                    <a:moveTo>
                      <a:pt x="31680" y="119271"/>
                    </a:moveTo>
                    <a:cubicBezTo>
                      <a:pt x="32113" y="118838"/>
                      <a:pt x="32373" y="118405"/>
                      <a:pt x="32806" y="118059"/>
                    </a:cubicBezTo>
                    <a:cubicBezTo>
                      <a:pt x="32893" y="119791"/>
                      <a:pt x="32979" y="121522"/>
                      <a:pt x="33066" y="123254"/>
                    </a:cubicBezTo>
                    <a:cubicBezTo>
                      <a:pt x="31247" y="123860"/>
                      <a:pt x="29342" y="124380"/>
                      <a:pt x="27351" y="124986"/>
                    </a:cubicBezTo>
                    <a:cubicBezTo>
                      <a:pt x="27264" y="124034"/>
                      <a:pt x="27091" y="123081"/>
                      <a:pt x="27004" y="122042"/>
                    </a:cubicBezTo>
                    <a:cubicBezTo>
                      <a:pt x="28996" y="121176"/>
                      <a:pt x="30641" y="120224"/>
                      <a:pt x="31680" y="119271"/>
                    </a:cubicBezTo>
                    <a:close/>
                    <a:moveTo>
                      <a:pt x="85194" y="72685"/>
                    </a:moveTo>
                    <a:cubicBezTo>
                      <a:pt x="85626" y="73291"/>
                      <a:pt x="85973" y="73811"/>
                      <a:pt x="86406" y="74417"/>
                    </a:cubicBezTo>
                    <a:cubicBezTo>
                      <a:pt x="85626" y="74244"/>
                      <a:pt x="84847" y="74157"/>
                      <a:pt x="83981" y="73984"/>
                    </a:cubicBezTo>
                    <a:cubicBezTo>
                      <a:pt x="84414" y="73465"/>
                      <a:pt x="84847" y="73118"/>
                      <a:pt x="85194" y="72685"/>
                    </a:cubicBezTo>
                    <a:close/>
                    <a:moveTo>
                      <a:pt x="124073" y="80825"/>
                    </a:moveTo>
                    <a:cubicBezTo>
                      <a:pt x="123380" y="80046"/>
                      <a:pt x="122601" y="79266"/>
                      <a:pt x="121908" y="78487"/>
                    </a:cubicBezTo>
                    <a:cubicBezTo>
                      <a:pt x="122427" y="77967"/>
                      <a:pt x="122860" y="77361"/>
                      <a:pt x="123380" y="76755"/>
                    </a:cubicBezTo>
                    <a:cubicBezTo>
                      <a:pt x="123640" y="78140"/>
                      <a:pt x="123900" y="79526"/>
                      <a:pt x="124073" y="80825"/>
                    </a:cubicBezTo>
                    <a:close/>
                    <a:moveTo>
                      <a:pt x="55406" y="34672"/>
                    </a:moveTo>
                    <a:cubicBezTo>
                      <a:pt x="54540" y="35884"/>
                      <a:pt x="53761" y="37183"/>
                      <a:pt x="53068" y="38482"/>
                    </a:cubicBezTo>
                    <a:cubicBezTo>
                      <a:pt x="51250" y="40906"/>
                      <a:pt x="49431" y="43417"/>
                      <a:pt x="47699" y="45842"/>
                    </a:cubicBezTo>
                    <a:cubicBezTo>
                      <a:pt x="47267" y="46188"/>
                      <a:pt x="46747" y="46535"/>
                      <a:pt x="46401" y="46881"/>
                    </a:cubicBezTo>
                    <a:cubicBezTo>
                      <a:pt x="46834" y="45842"/>
                      <a:pt x="47180" y="44803"/>
                      <a:pt x="47699" y="43764"/>
                    </a:cubicBezTo>
                    <a:cubicBezTo>
                      <a:pt x="49951" y="39088"/>
                      <a:pt x="52549" y="36317"/>
                      <a:pt x="55406" y="34672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5C66884-C30A-C1B0-1AED-8CF77EDE26A2}"/>
                  </a:ext>
                </a:extLst>
              </p:cNvPr>
              <p:cNvSpPr/>
              <p:nvPr/>
            </p:nvSpPr>
            <p:spPr>
              <a:xfrm>
                <a:off x="6041066" y="2730292"/>
                <a:ext cx="480014" cy="961205"/>
              </a:xfrm>
              <a:custGeom>
                <a:avLst/>
                <a:gdLst>
                  <a:gd name="connsiteX0" fmla="*/ 477931 w 480014"/>
                  <a:gd name="connsiteY0" fmla="*/ 503012 h 961205"/>
                  <a:gd name="connsiteX1" fmla="*/ 474294 w 480014"/>
                  <a:gd name="connsiteY1" fmla="*/ 408454 h 961205"/>
                  <a:gd name="connsiteX2" fmla="*/ 473082 w 480014"/>
                  <a:gd name="connsiteY2" fmla="*/ 406982 h 961205"/>
                  <a:gd name="connsiteX3" fmla="*/ 470570 w 480014"/>
                  <a:gd name="connsiteY3" fmla="*/ 399189 h 961205"/>
                  <a:gd name="connsiteX4" fmla="*/ 447018 w 480014"/>
                  <a:gd name="connsiteY4" fmla="*/ 386200 h 961205"/>
                  <a:gd name="connsiteX5" fmla="*/ 403376 w 480014"/>
                  <a:gd name="connsiteY5" fmla="*/ 366025 h 961205"/>
                  <a:gd name="connsiteX6" fmla="*/ 372376 w 480014"/>
                  <a:gd name="connsiteY6" fmla="*/ 331129 h 961205"/>
                  <a:gd name="connsiteX7" fmla="*/ 371857 w 480014"/>
                  <a:gd name="connsiteY7" fmla="*/ 317534 h 961205"/>
                  <a:gd name="connsiteX8" fmla="*/ 370471 w 480014"/>
                  <a:gd name="connsiteY8" fmla="*/ 315975 h 961205"/>
                  <a:gd name="connsiteX9" fmla="*/ 370644 w 480014"/>
                  <a:gd name="connsiteY9" fmla="*/ 314936 h 961205"/>
                  <a:gd name="connsiteX10" fmla="*/ 372117 w 480014"/>
                  <a:gd name="connsiteY10" fmla="*/ 293288 h 961205"/>
                  <a:gd name="connsiteX11" fmla="*/ 356703 w 480014"/>
                  <a:gd name="connsiteY11" fmla="*/ 282464 h 961205"/>
                  <a:gd name="connsiteX12" fmla="*/ 350988 w 480014"/>
                  <a:gd name="connsiteY12" fmla="*/ 283677 h 961205"/>
                  <a:gd name="connsiteX13" fmla="*/ 343109 w 480014"/>
                  <a:gd name="connsiteY13" fmla="*/ 285668 h 961205"/>
                  <a:gd name="connsiteX14" fmla="*/ 343368 w 480014"/>
                  <a:gd name="connsiteY14" fmla="*/ 283330 h 961205"/>
                  <a:gd name="connsiteX15" fmla="*/ 318084 w 480014"/>
                  <a:gd name="connsiteY15" fmla="*/ 285755 h 961205"/>
                  <a:gd name="connsiteX16" fmla="*/ 311416 w 480014"/>
                  <a:gd name="connsiteY16" fmla="*/ 370528 h 961205"/>
                  <a:gd name="connsiteX17" fmla="*/ 285439 w 480014"/>
                  <a:gd name="connsiteY17" fmla="*/ 413996 h 961205"/>
                  <a:gd name="connsiteX18" fmla="*/ 277733 w 480014"/>
                  <a:gd name="connsiteY18" fmla="*/ 420664 h 961205"/>
                  <a:gd name="connsiteX19" fmla="*/ 278338 w 480014"/>
                  <a:gd name="connsiteY19" fmla="*/ 443524 h 961205"/>
                  <a:gd name="connsiteX20" fmla="*/ 271238 w 480014"/>
                  <a:gd name="connsiteY20" fmla="*/ 422915 h 961205"/>
                  <a:gd name="connsiteX21" fmla="*/ 277906 w 480014"/>
                  <a:gd name="connsiteY21" fmla="*/ 345936 h 961205"/>
                  <a:gd name="connsiteX22" fmla="*/ 280503 w 480014"/>
                  <a:gd name="connsiteY22" fmla="*/ 337190 h 961205"/>
                  <a:gd name="connsiteX23" fmla="*/ 282841 w 480014"/>
                  <a:gd name="connsiteY23" fmla="*/ 329570 h 961205"/>
                  <a:gd name="connsiteX24" fmla="*/ 283014 w 480014"/>
                  <a:gd name="connsiteY24" fmla="*/ 327232 h 961205"/>
                  <a:gd name="connsiteX25" fmla="*/ 284313 w 480014"/>
                  <a:gd name="connsiteY25" fmla="*/ 320911 h 961205"/>
                  <a:gd name="connsiteX26" fmla="*/ 270978 w 480014"/>
                  <a:gd name="connsiteY26" fmla="*/ 314417 h 961205"/>
                  <a:gd name="connsiteX27" fmla="*/ 271152 w 480014"/>
                  <a:gd name="connsiteY27" fmla="*/ 301428 h 961205"/>
                  <a:gd name="connsiteX28" fmla="*/ 246733 w 480014"/>
                  <a:gd name="connsiteY28" fmla="*/ 303852 h 961205"/>
                  <a:gd name="connsiteX29" fmla="*/ 241018 w 480014"/>
                  <a:gd name="connsiteY29" fmla="*/ 340221 h 961205"/>
                  <a:gd name="connsiteX30" fmla="*/ 212703 w 480014"/>
                  <a:gd name="connsiteY30" fmla="*/ 386027 h 961205"/>
                  <a:gd name="connsiteX31" fmla="*/ 191748 w 480014"/>
                  <a:gd name="connsiteY31" fmla="*/ 396418 h 961205"/>
                  <a:gd name="connsiteX32" fmla="*/ 186725 w 480014"/>
                  <a:gd name="connsiteY32" fmla="*/ 396505 h 961205"/>
                  <a:gd name="connsiteX33" fmla="*/ 187418 w 480014"/>
                  <a:gd name="connsiteY33" fmla="*/ 394167 h 961205"/>
                  <a:gd name="connsiteX34" fmla="*/ 203005 w 480014"/>
                  <a:gd name="connsiteY34" fmla="*/ 349572 h 961205"/>
                  <a:gd name="connsiteX35" fmla="*/ 203611 w 480014"/>
                  <a:gd name="connsiteY35" fmla="*/ 307316 h 961205"/>
                  <a:gd name="connsiteX36" fmla="*/ 221708 w 480014"/>
                  <a:gd name="connsiteY36" fmla="*/ 279867 h 961205"/>
                  <a:gd name="connsiteX37" fmla="*/ 260501 w 480014"/>
                  <a:gd name="connsiteY37" fmla="*/ 267917 h 961205"/>
                  <a:gd name="connsiteX38" fmla="*/ 259202 w 480014"/>
                  <a:gd name="connsiteY38" fmla="*/ 242979 h 961205"/>
                  <a:gd name="connsiteX39" fmla="*/ 224912 w 480014"/>
                  <a:gd name="connsiteY39" fmla="*/ 180374 h 961205"/>
                  <a:gd name="connsiteX40" fmla="*/ 219976 w 480014"/>
                  <a:gd name="connsiteY40" fmla="*/ 177776 h 961205"/>
                  <a:gd name="connsiteX41" fmla="*/ 221535 w 480014"/>
                  <a:gd name="connsiteY41" fmla="*/ 124523 h 961205"/>
                  <a:gd name="connsiteX42" fmla="*/ 235649 w 480014"/>
                  <a:gd name="connsiteY42" fmla="*/ 66334 h 961205"/>
                  <a:gd name="connsiteX43" fmla="*/ 236602 w 480014"/>
                  <a:gd name="connsiteY43" fmla="*/ 8318 h 961205"/>
                  <a:gd name="connsiteX44" fmla="*/ 215387 w 480014"/>
                  <a:gd name="connsiteY44" fmla="*/ 3036 h 961205"/>
                  <a:gd name="connsiteX45" fmla="*/ 131047 w 480014"/>
                  <a:gd name="connsiteY45" fmla="*/ 14726 h 961205"/>
                  <a:gd name="connsiteX46" fmla="*/ 105849 w 480014"/>
                  <a:gd name="connsiteY46" fmla="*/ 17843 h 961205"/>
                  <a:gd name="connsiteX47" fmla="*/ 121782 w 480014"/>
                  <a:gd name="connsiteY47" fmla="*/ 126601 h 961205"/>
                  <a:gd name="connsiteX48" fmla="*/ 143343 w 480014"/>
                  <a:gd name="connsiteY48" fmla="*/ 259345 h 961205"/>
                  <a:gd name="connsiteX49" fmla="*/ 143863 w 480014"/>
                  <a:gd name="connsiteY49" fmla="*/ 340913 h 961205"/>
                  <a:gd name="connsiteX50" fmla="*/ 136329 w 480014"/>
                  <a:gd name="connsiteY50" fmla="*/ 346196 h 961205"/>
                  <a:gd name="connsiteX51" fmla="*/ 131047 w 480014"/>
                  <a:gd name="connsiteY51" fmla="*/ 449152 h 961205"/>
                  <a:gd name="connsiteX52" fmla="*/ 108707 w 480014"/>
                  <a:gd name="connsiteY52" fmla="*/ 525872 h 961205"/>
                  <a:gd name="connsiteX53" fmla="*/ 110352 w 480014"/>
                  <a:gd name="connsiteY53" fmla="*/ 530288 h 961205"/>
                  <a:gd name="connsiteX54" fmla="*/ 85674 w 480014"/>
                  <a:gd name="connsiteY54" fmla="*/ 590468 h 961205"/>
                  <a:gd name="connsiteX55" fmla="*/ 78314 w 480014"/>
                  <a:gd name="connsiteY55" fmla="*/ 617485 h 961205"/>
                  <a:gd name="connsiteX56" fmla="*/ 73465 w 480014"/>
                  <a:gd name="connsiteY56" fmla="*/ 628395 h 961205"/>
                  <a:gd name="connsiteX57" fmla="*/ 51297 w 480014"/>
                  <a:gd name="connsiteY57" fmla="*/ 709184 h 961205"/>
                  <a:gd name="connsiteX58" fmla="*/ 35364 w 480014"/>
                  <a:gd name="connsiteY58" fmla="*/ 749536 h 961205"/>
                  <a:gd name="connsiteX59" fmla="*/ 23501 w 480014"/>
                  <a:gd name="connsiteY59" fmla="*/ 796901 h 961205"/>
                  <a:gd name="connsiteX60" fmla="*/ 14409 w 480014"/>
                  <a:gd name="connsiteY60" fmla="*/ 809803 h 961205"/>
                  <a:gd name="connsiteX61" fmla="*/ 1854 w 480014"/>
                  <a:gd name="connsiteY61" fmla="*/ 891459 h 961205"/>
                  <a:gd name="connsiteX62" fmla="*/ 29130 w 480014"/>
                  <a:gd name="connsiteY62" fmla="*/ 913539 h 961205"/>
                  <a:gd name="connsiteX63" fmla="*/ 57705 w 480014"/>
                  <a:gd name="connsiteY63" fmla="*/ 936139 h 961205"/>
                  <a:gd name="connsiteX64" fmla="*/ 221795 w 480014"/>
                  <a:gd name="connsiteY64" fmla="*/ 959519 h 961205"/>
                  <a:gd name="connsiteX65" fmla="*/ 271931 w 480014"/>
                  <a:gd name="connsiteY65" fmla="*/ 955103 h 961205"/>
                  <a:gd name="connsiteX66" fmla="*/ 271931 w 480014"/>
                  <a:gd name="connsiteY66" fmla="*/ 955189 h 961205"/>
                  <a:gd name="connsiteX67" fmla="*/ 296782 w 480014"/>
                  <a:gd name="connsiteY67" fmla="*/ 951120 h 961205"/>
                  <a:gd name="connsiteX68" fmla="*/ 297389 w 480014"/>
                  <a:gd name="connsiteY68" fmla="*/ 935187 h 961205"/>
                  <a:gd name="connsiteX69" fmla="*/ 301285 w 480014"/>
                  <a:gd name="connsiteY69" fmla="*/ 913712 h 961205"/>
                  <a:gd name="connsiteX70" fmla="*/ 299726 w 480014"/>
                  <a:gd name="connsiteY70" fmla="*/ 901243 h 961205"/>
                  <a:gd name="connsiteX71" fmla="*/ 303190 w 480014"/>
                  <a:gd name="connsiteY71" fmla="*/ 878730 h 961205"/>
                  <a:gd name="connsiteX72" fmla="*/ 323972 w 480014"/>
                  <a:gd name="connsiteY72" fmla="*/ 829892 h 961205"/>
                  <a:gd name="connsiteX73" fmla="*/ 331332 w 480014"/>
                  <a:gd name="connsiteY73" fmla="*/ 809630 h 961205"/>
                  <a:gd name="connsiteX74" fmla="*/ 330726 w 480014"/>
                  <a:gd name="connsiteY74" fmla="*/ 805300 h 961205"/>
                  <a:gd name="connsiteX75" fmla="*/ 331419 w 480014"/>
                  <a:gd name="connsiteY75" fmla="*/ 803395 h 961205"/>
                  <a:gd name="connsiteX76" fmla="*/ 372549 w 480014"/>
                  <a:gd name="connsiteY76" fmla="*/ 757243 h 961205"/>
                  <a:gd name="connsiteX77" fmla="*/ 378784 w 480014"/>
                  <a:gd name="connsiteY77" fmla="*/ 662599 h 961205"/>
                  <a:gd name="connsiteX78" fmla="*/ 399220 w 480014"/>
                  <a:gd name="connsiteY78" fmla="*/ 547173 h 961205"/>
                  <a:gd name="connsiteX79" fmla="*/ 395842 w 480014"/>
                  <a:gd name="connsiteY79" fmla="*/ 540072 h 961205"/>
                  <a:gd name="connsiteX80" fmla="*/ 398786 w 480014"/>
                  <a:gd name="connsiteY80" fmla="*/ 533751 h 961205"/>
                  <a:gd name="connsiteX81" fmla="*/ 447624 w 480014"/>
                  <a:gd name="connsiteY81" fmla="*/ 537908 h 961205"/>
                  <a:gd name="connsiteX82" fmla="*/ 480009 w 480014"/>
                  <a:gd name="connsiteY82" fmla="*/ 527257 h 961205"/>
                  <a:gd name="connsiteX83" fmla="*/ 477931 w 480014"/>
                  <a:gd name="connsiteY83" fmla="*/ 503012 h 961205"/>
                  <a:gd name="connsiteX84" fmla="*/ 211317 w 480014"/>
                  <a:gd name="connsiteY84" fmla="*/ 254929 h 961205"/>
                  <a:gd name="connsiteX85" fmla="*/ 216426 w 480014"/>
                  <a:gd name="connsiteY85" fmla="*/ 257180 h 961205"/>
                  <a:gd name="connsiteX86" fmla="*/ 208806 w 480014"/>
                  <a:gd name="connsiteY86" fmla="*/ 259431 h 961205"/>
                  <a:gd name="connsiteX87" fmla="*/ 211317 w 480014"/>
                  <a:gd name="connsiteY87" fmla="*/ 254929 h 961205"/>
                  <a:gd name="connsiteX88" fmla="*/ 199801 w 480014"/>
                  <a:gd name="connsiteY88" fmla="*/ 109456 h 961205"/>
                  <a:gd name="connsiteX89" fmla="*/ 199454 w 480014"/>
                  <a:gd name="connsiteY89" fmla="*/ 110668 h 961205"/>
                  <a:gd name="connsiteX90" fmla="*/ 194086 w 480014"/>
                  <a:gd name="connsiteY90" fmla="*/ 153704 h 961205"/>
                  <a:gd name="connsiteX91" fmla="*/ 193479 w 480014"/>
                  <a:gd name="connsiteY91" fmla="*/ 125822 h 961205"/>
                  <a:gd name="connsiteX92" fmla="*/ 199801 w 480014"/>
                  <a:gd name="connsiteY92" fmla="*/ 109456 h 961205"/>
                  <a:gd name="connsiteX93" fmla="*/ 158064 w 480014"/>
                  <a:gd name="connsiteY93" fmla="*/ 460842 h 961205"/>
                  <a:gd name="connsiteX94" fmla="*/ 157717 w 480014"/>
                  <a:gd name="connsiteY94" fmla="*/ 460928 h 961205"/>
                  <a:gd name="connsiteX95" fmla="*/ 156419 w 480014"/>
                  <a:gd name="connsiteY95" fmla="*/ 447507 h 961205"/>
                  <a:gd name="connsiteX96" fmla="*/ 159709 w 480014"/>
                  <a:gd name="connsiteY96" fmla="*/ 452356 h 961205"/>
                  <a:gd name="connsiteX97" fmla="*/ 158064 w 480014"/>
                  <a:gd name="connsiteY97" fmla="*/ 460842 h 961205"/>
                  <a:gd name="connsiteX98" fmla="*/ 190449 w 480014"/>
                  <a:gd name="connsiteY98" fmla="*/ 425686 h 961205"/>
                  <a:gd name="connsiteX99" fmla="*/ 190535 w 480014"/>
                  <a:gd name="connsiteY99" fmla="*/ 425166 h 961205"/>
                  <a:gd name="connsiteX100" fmla="*/ 191055 w 480014"/>
                  <a:gd name="connsiteY100" fmla="*/ 425253 h 961205"/>
                  <a:gd name="connsiteX101" fmla="*/ 190449 w 480014"/>
                  <a:gd name="connsiteY101" fmla="*/ 425686 h 9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480014" h="961205">
                    <a:moveTo>
                      <a:pt x="477931" y="503012"/>
                    </a:moveTo>
                    <a:cubicBezTo>
                      <a:pt x="482000" y="471752"/>
                      <a:pt x="476026" y="440060"/>
                      <a:pt x="474294" y="408454"/>
                    </a:cubicBezTo>
                    <a:cubicBezTo>
                      <a:pt x="474294" y="407848"/>
                      <a:pt x="473774" y="407329"/>
                      <a:pt x="473082" y="406982"/>
                    </a:cubicBezTo>
                    <a:cubicBezTo>
                      <a:pt x="472822" y="404038"/>
                      <a:pt x="472129" y="401267"/>
                      <a:pt x="470570" y="399189"/>
                    </a:cubicBezTo>
                    <a:cubicBezTo>
                      <a:pt x="465115" y="392002"/>
                      <a:pt x="455330" y="388712"/>
                      <a:pt x="447018" y="386200"/>
                    </a:cubicBezTo>
                    <a:cubicBezTo>
                      <a:pt x="430565" y="381092"/>
                      <a:pt x="417057" y="377282"/>
                      <a:pt x="403376" y="366025"/>
                    </a:cubicBezTo>
                    <a:cubicBezTo>
                      <a:pt x="391426" y="356240"/>
                      <a:pt x="382248" y="343078"/>
                      <a:pt x="372376" y="331129"/>
                    </a:cubicBezTo>
                    <a:cubicBezTo>
                      <a:pt x="371857" y="326799"/>
                      <a:pt x="371597" y="322296"/>
                      <a:pt x="371857" y="317534"/>
                    </a:cubicBezTo>
                    <a:cubicBezTo>
                      <a:pt x="371857" y="316841"/>
                      <a:pt x="371424" y="316322"/>
                      <a:pt x="370471" y="315975"/>
                    </a:cubicBezTo>
                    <a:cubicBezTo>
                      <a:pt x="370558" y="315629"/>
                      <a:pt x="370644" y="315283"/>
                      <a:pt x="370644" y="314936"/>
                    </a:cubicBezTo>
                    <a:cubicBezTo>
                      <a:pt x="370731" y="307662"/>
                      <a:pt x="372030" y="300562"/>
                      <a:pt x="372117" y="293288"/>
                    </a:cubicBezTo>
                    <a:cubicBezTo>
                      <a:pt x="372203" y="284889"/>
                      <a:pt x="363977" y="281858"/>
                      <a:pt x="356703" y="282464"/>
                    </a:cubicBezTo>
                    <a:cubicBezTo>
                      <a:pt x="355058" y="282551"/>
                      <a:pt x="353066" y="282984"/>
                      <a:pt x="350988" y="283677"/>
                    </a:cubicBezTo>
                    <a:cubicBezTo>
                      <a:pt x="348304" y="284023"/>
                      <a:pt x="345620" y="284716"/>
                      <a:pt x="343109" y="285668"/>
                    </a:cubicBezTo>
                    <a:cubicBezTo>
                      <a:pt x="343195" y="284889"/>
                      <a:pt x="343282" y="284110"/>
                      <a:pt x="343368" y="283330"/>
                    </a:cubicBezTo>
                    <a:cubicBezTo>
                      <a:pt x="345014" y="271554"/>
                      <a:pt x="319556" y="275537"/>
                      <a:pt x="318084" y="285755"/>
                    </a:cubicBezTo>
                    <a:cubicBezTo>
                      <a:pt x="314101" y="314417"/>
                      <a:pt x="314793" y="342818"/>
                      <a:pt x="311416" y="370528"/>
                    </a:cubicBezTo>
                    <a:cubicBezTo>
                      <a:pt x="298687" y="382564"/>
                      <a:pt x="288556" y="396245"/>
                      <a:pt x="285439" y="413996"/>
                    </a:cubicBezTo>
                    <a:cubicBezTo>
                      <a:pt x="281283" y="415728"/>
                      <a:pt x="277906" y="418066"/>
                      <a:pt x="277733" y="420664"/>
                    </a:cubicBezTo>
                    <a:cubicBezTo>
                      <a:pt x="277299" y="428370"/>
                      <a:pt x="277646" y="435990"/>
                      <a:pt x="278338" y="443524"/>
                    </a:cubicBezTo>
                    <a:cubicBezTo>
                      <a:pt x="275654" y="436770"/>
                      <a:pt x="273143" y="429929"/>
                      <a:pt x="271238" y="422915"/>
                    </a:cubicBezTo>
                    <a:cubicBezTo>
                      <a:pt x="264138" y="397024"/>
                      <a:pt x="270459" y="371047"/>
                      <a:pt x="277906" y="345936"/>
                    </a:cubicBezTo>
                    <a:cubicBezTo>
                      <a:pt x="278858" y="342992"/>
                      <a:pt x="279724" y="340134"/>
                      <a:pt x="280503" y="337190"/>
                    </a:cubicBezTo>
                    <a:cubicBezTo>
                      <a:pt x="281283" y="334679"/>
                      <a:pt x="282062" y="332081"/>
                      <a:pt x="282841" y="329570"/>
                    </a:cubicBezTo>
                    <a:cubicBezTo>
                      <a:pt x="283101" y="328704"/>
                      <a:pt x="283101" y="327925"/>
                      <a:pt x="283014" y="327232"/>
                    </a:cubicBezTo>
                    <a:cubicBezTo>
                      <a:pt x="283448" y="325154"/>
                      <a:pt x="283967" y="323076"/>
                      <a:pt x="284313" y="320911"/>
                    </a:cubicBezTo>
                    <a:cubicBezTo>
                      <a:pt x="285526" y="313810"/>
                      <a:pt x="277126" y="313377"/>
                      <a:pt x="270978" y="314417"/>
                    </a:cubicBezTo>
                    <a:cubicBezTo>
                      <a:pt x="271238" y="310087"/>
                      <a:pt x="271411" y="305757"/>
                      <a:pt x="271152" y="301428"/>
                    </a:cubicBezTo>
                    <a:cubicBezTo>
                      <a:pt x="270632" y="291297"/>
                      <a:pt x="249504" y="297964"/>
                      <a:pt x="246733" y="303852"/>
                    </a:cubicBezTo>
                    <a:cubicBezTo>
                      <a:pt x="241537" y="314936"/>
                      <a:pt x="237901" y="328098"/>
                      <a:pt x="241018" y="340221"/>
                    </a:cubicBezTo>
                    <a:cubicBezTo>
                      <a:pt x="235389" y="356933"/>
                      <a:pt x="225432" y="373385"/>
                      <a:pt x="212703" y="386027"/>
                    </a:cubicBezTo>
                    <a:cubicBezTo>
                      <a:pt x="205516" y="389058"/>
                      <a:pt x="198502" y="392522"/>
                      <a:pt x="191748" y="396418"/>
                    </a:cubicBezTo>
                    <a:cubicBezTo>
                      <a:pt x="190362" y="396245"/>
                      <a:pt x="188630" y="396245"/>
                      <a:pt x="186725" y="396505"/>
                    </a:cubicBezTo>
                    <a:cubicBezTo>
                      <a:pt x="186985" y="395726"/>
                      <a:pt x="187158" y="394946"/>
                      <a:pt x="187418" y="394167"/>
                    </a:cubicBezTo>
                    <a:cubicBezTo>
                      <a:pt x="193220" y="379446"/>
                      <a:pt x="201446" y="365332"/>
                      <a:pt x="203005" y="349572"/>
                    </a:cubicBezTo>
                    <a:cubicBezTo>
                      <a:pt x="204217" y="337190"/>
                      <a:pt x="202831" y="321864"/>
                      <a:pt x="203611" y="307316"/>
                    </a:cubicBezTo>
                    <a:cubicBezTo>
                      <a:pt x="209672" y="299003"/>
                      <a:pt x="216340" y="289565"/>
                      <a:pt x="221708" y="279867"/>
                    </a:cubicBezTo>
                    <a:cubicBezTo>
                      <a:pt x="234004" y="276663"/>
                      <a:pt x="249417" y="278741"/>
                      <a:pt x="260501" y="267917"/>
                    </a:cubicBezTo>
                    <a:cubicBezTo>
                      <a:pt x="269073" y="259605"/>
                      <a:pt x="264571" y="251898"/>
                      <a:pt x="259202" y="242979"/>
                    </a:cubicBezTo>
                    <a:cubicBezTo>
                      <a:pt x="246733" y="222111"/>
                      <a:pt x="235216" y="202541"/>
                      <a:pt x="224912" y="180374"/>
                    </a:cubicBezTo>
                    <a:cubicBezTo>
                      <a:pt x="224133" y="178642"/>
                      <a:pt x="222314" y="177863"/>
                      <a:pt x="219976" y="177776"/>
                    </a:cubicBezTo>
                    <a:cubicBezTo>
                      <a:pt x="219024" y="160198"/>
                      <a:pt x="218937" y="142707"/>
                      <a:pt x="221535" y="124523"/>
                    </a:cubicBezTo>
                    <a:cubicBezTo>
                      <a:pt x="224392" y="104867"/>
                      <a:pt x="232532" y="86076"/>
                      <a:pt x="235649" y="66334"/>
                    </a:cubicBezTo>
                    <a:cubicBezTo>
                      <a:pt x="238767" y="46764"/>
                      <a:pt x="231666" y="28320"/>
                      <a:pt x="236602" y="8318"/>
                    </a:cubicBezTo>
                    <a:cubicBezTo>
                      <a:pt x="239373" y="-2939"/>
                      <a:pt x="220236" y="-688"/>
                      <a:pt x="215387" y="3036"/>
                    </a:cubicBezTo>
                    <a:cubicBezTo>
                      <a:pt x="193306" y="20441"/>
                      <a:pt x="156938" y="29879"/>
                      <a:pt x="131047" y="14726"/>
                    </a:cubicBezTo>
                    <a:cubicBezTo>
                      <a:pt x="132952" y="4941"/>
                      <a:pt x="107928" y="8751"/>
                      <a:pt x="105849" y="17843"/>
                    </a:cubicBezTo>
                    <a:cubicBezTo>
                      <a:pt x="97017" y="55770"/>
                      <a:pt x="111045" y="90319"/>
                      <a:pt x="121782" y="126601"/>
                    </a:cubicBezTo>
                    <a:cubicBezTo>
                      <a:pt x="134684" y="170416"/>
                      <a:pt x="141352" y="213798"/>
                      <a:pt x="143343" y="259345"/>
                    </a:cubicBezTo>
                    <a:cubicBezTo>
                      <a:pt x="144556" y="287054"/>
                      <a:pt x="144902" y="314157"/>
                      <a:pt x="143863" y="340913"/>
                    </a:cubicBezTo>
                    <a:cubicBezTo>
                      <a:pt x="139966" y="342212"/>
                      <a:pt x="136849" y="344031"/>
                      <a:pt x="136329" y="346196"/>
                    </a:cubicBezTo>
                    <a:cubicBezTo>
                      <a:pt x="128796" y="376849"/>
                      <a:pt x="128450" y="413563"/>
                      <a:pt x="131047" y="449152"/>
                    </a:cubicBezTo>
                    <a:cubicBezTo>
                      <a:pt x="125592" y="474696"/>
                      <a:pt x="118405" y="500241"/>
                      <a:pt x="108707" y="525872"/>
                    </a:cubicBezTo>
                    <a:cubicBezTo>
                      <a:pt x="107928" y="527950"/>
                      <a:pt x="108707" y="529422"/>
                      <a:pt x="110352" y="530288"/>
                    </a:cubicBezTo>
                    <a:cubicBezTo>
                      <a:pt x="102472" y="550377"/>
                      <a:pt x="91908" y="569427"/>
                      <a:pt x="85674" y="590468"/>
                    </a:cubicBezTo>
                    <a:cubicBezTo>
                      <a:pt x="82989" y="599387"/>
                      <a:pt x="80651" y="608479"/>
                      <a:pt x="78314" y="617485"/>
                    </a:cubicBezTo>
                    <a:cubicBezTo>
                      <a:pt x="76062" y="620862"/>
                      <a:pt x="74330" y="624499"/>
                      <a:pt x="73465" y="628395"/>
                    </a:cubicBezTo>
                    <a:cubicBezTo>
                      <a:pt x="67057" y="656191"/>
                      <a:pt x="54588" y="681302"/>
                      <a:pt x="51297" y="709184"/>
                    </a:cubicBezTo>
                    <a:cubicBezTo>
                      <a:pt x="45842" y="722520"/>
                      <a:pt x="40213" y="735855"/>
                      <a:pt x="35364" y="749536"/>
                    </a:cubicBezTo>
                    <a:cubicBezTo>
                      <a:pt x="29909" y="764949"/>
                      <a:pt x="26532" y="780882"/>
                      <a:pt x="23501" y="796901"/>
                    </a:cubicBezTo>
                    <a:cubicBezTo>
                      <a:pt x="19432" y="800711"/>
                      <a:pt x="16228" y="805041"/>
                      <a:pt x="14409" y="809803"/>
                    </a:cubicBezTo>
                    <a:cubicBezTo>
                      <a:pt x="4278" y="836560"/>
                      <a:pt x="-3775" y="862797"/>
                      <a:pt x="1854" y="891459"/>
                    </a:cubicBezTo>
                    <a:cubicBezTo>
                      <a:pt x="4538" y="905400"/>
                      <a:pt x="15535" y="911894"/>
                      <a:pt x="29130" y="913539"/>
                    </a:cubicBezTo>
                    <a:cubicBezTo>
                      <a:pt x="35797" y="921765"/>
                      <a:pt x="44976" y="929299"/>
                      <a:pt x="57705" y="936139"/>
                    </a:cubicBezTo>
                    <a:cubicBezTo>
                      <a:pt x="111651" y="964887"/>
                      <a:pt x="166203" y="946790"/>
                      <a:pt x="221795" y="959519"/>
                    </a:cubicBezTo>
                    <a:cubicBezTo>
                      <a:pt x="235649" y="962723"/>
                      <a:pt x="255479" y="961424"/>
                      <a:pt x="271931" y="955103"/>
                    </a:cubicBezTo>
                    <a:cubicBezTo>
                      <a:pt x="271931" y="955103"/>
                      <a:pt x="271931" y="955103"/>
                      <a:pt x="271931" y="955189"/>
                    </a:cubicBezTo>
                    <a:cubicBezTo>
                      <a:pt x="270286" y="961770"/>
                      <a:pt x="295137" y="957960"/>
                      <a:pt x="296782" y="951120"/>
                    </a:cubicBezTo>
                    <a:cubicBezTo>
                      <a:pt x="298081" y="945838"/>
                      <a:pt x="299034" y="940296"/>
                      <a:pt x="297389" y="935187"/>
                    </a:cubicBezTo>
                    <a:cubicBezTo>
                      <a:pt x="300766" y="929125"/>
                      <a:pt x="302411" y="922112"/>
                      <a:pt x="301285" y="913712"/>
                    </a:cubicBezTo>
                    <a:cubicBezTo>
                      <a:pt x="300766" y="909556"/>
                      <a:pt x="300246" y="905400"/>
                      <a:pt x="299726" y="901243"/>
                    </a:cubicBezTo>
                    <a:cubicBezTo>
                      <a:pt x="301025" y="893623"/>
                      <a:pt x="302411" y="886263"/>
                      <a:pt x="303190" y="878730"/>
                    </a:cubicBezTo>
                    <a:cubicBezTo>
                      <a:pt x="309944" y="862451"/>
                      <a:pt x="317478" y="846344"/>
                      <a:pt x="323972" y="829892"/>
                    </a:cubicBezTo>
                    <a:cubicBezTo>
                      <a:pt x="327349" y="823658"/>
                      <a:pt x="330120" y="817077"/>
                      <a:pt x="331332" y="809630"/>
                    </a:cubicBezTo>
                    <a:cubicBezTo>
                      <a:pt x="331592" y="807898"/>
                      <a:pt x="331332" y="806426"/>
                      <a:pt x="330726" y="805300"/>
                    </a:cubicBezTo>
                    <a:cubicBezTo>
                      <a:pt x="331073" y="804608"/>
                      <a:pt x="331246" y="804002"/>
                      <a:pt x="331419" y="803395"/>
                    </a:cubicBezTo>
                    <a:cubicBezTo>
                      <a:pt x="345880" y="788329"/>
                      <a:pt x="367614" y="779063"/>
                      <a:pt x="372549" y="757243"/>
                    </a:cubicBezTo>
                    <a:cubicBezTo>
                      <a:pt x="379563" y="726243"/>
                      <a:pt x="378178" y="694204"/>
                      <a:pt x="378784" y="662599"/>
                    </a:cubicBezTo>
                    <a:cubicBezTo>
                      <a:pt x="379563" y="622680"/>
                      <a:pt x="390647" y="585792"/>
                      <a:pt x="399220" y="547173"/>
                    </a:cubicBezTo>
                    <a:cubicBezTo>
                      <a:pt x="399999" y="543709"/>
                      <a:pt x="398527" y="541371"/>
                      <a:pt x="395842" y="540072"/>
                    </a:cubicBezTo>
                    <a:cubicBezTo>
                      <a:pt x="396795" y="537908"/>
                      <a:pt x="397747" y="535830"/>
                      <a:pt x="398786" y="533751"/>
                    </a:cubicBezTo>
                    <a:cubicBezTo>
                      <a:pt x="418356" y="533059"/>
                      <a:pt x="438359" y="531327"/>
                      <a:pt x="447624" y="537908"/>
                    </a:cubicBezTo>
                    <a:cubicBezTo>
                      <a:pt x="454984" y="543103"/>
                      <a:pt x="480442" y="538774"/>
                      <a:pt x="480009" y="527257"/>
                    </a:cubicBezTo>
                    <a:cubicBezTo>
                      <a:pt x="479749" y="518858"/>
                      <a:pt x="478883" y="510891"/>
                      <a:pt x="477931" y="503012"/>
                    </a:cubicBezTo>
                    <a:close/>
                    <a:moveTo>
                      <a:pt x="211317" y="254929"/>
                    </a:moveTo>
                    <a:cubicBezTo>
                      <a:pt x="212962" y="255621"/>
                      <a:pt x="214781" y="256314"/>
                      <a:pt x="216426" y="257180"/>
                    </a:cubicBezTo>
                    <a:cubicBezTo>
                      <a:pt x="213915" y="257873"/>
                      <a:pt x="211404" y="258566"/>
                      <a:pt x="208806" y="259431"/>
                    </a:cubicBezTo>
                    <a:cubicBezTo>
                      <a:pt x="209672" y="257959"/>
                      <a:pt x="210538" y="256401"/>
                      <a:pt x="211317" y="254929"/>
                    </a:cubicBezTo>
                    <a:close/>
                    <a:moveTo>
                      <a:pt x="199801" y="109456"/>
                    </a:moveTo>
                    <a:cubicBezTo>
                      <a:pt x="199714" y="109889"/>
                      <a:pt x="199627" y="110235"/>
                      <a:pt x="199454" y="110668"/>
                    </a:cubicBezTo>
                    <a:cubicBezTo>
                      <a:pt x="195904" y="125648"/>
                      <a:pt x="194432" y="139763"/>
                      <a:pt x="194086" y="153704"/>
                    </a:cubicBezTo>
                    <a:cubicBezTo>
                      <a:pt x="193739" y="144439"/>
                      <a:pt x="193479" y="135087"/>
                      <a:pt x="193479" y="125822"/>
                    </a:cubicBezTo>
                    <a:cubicBezTo>
                      <a:pt x="195384" y="120280"/>
                      <a:pt x="197549" y="114911"/>
                      <a:pt x="199801" y="109456"/>
                    </a:cubicBezTo>
                    <a:close/>
                    <a:moveTo>
                      <a:pt x="158064" y="460842"/>
                    </a:moveTo>
                    <a:cubicBezTo>
                      <a:pt x="157977" y="460842"/>
                      <a:pt x="157891" y="460928"/>
                      <a:pt x="157717" y="460928"/>
                    </a:cubicBezTo>
                    <a:cubicBezTo>
                      <a:pt x="157285" y="456426"/>
                      <a:pt x="156765" y="452010"/>
                      <a:pt x="156419" y="447507"/>
                    </a:cubicBezTo>
                    <a:cubicBezTo>
                      <a:pt x="157371" y="449152"/>
                      <a:pt x="158583" y="450711"/>
                      <a:pt x="159709" y="452356"/>
                    </a:cubicBezTo>
                    <a:cubicBezTo>
                      <a:pt x="159190" y="455213"/>
                      <a:pt x="158670" y="458071"/>
                      <a:pt x="158064" y="460842"/>
                    </a:cubicBezTo>
                    <a:close/>
                    <a:moveTo>
                      <a:pt x="190449" y="425686"/>
                    </a:moveTo>
                    <a:cubicBezTo>
                      <a:pt x="190449" y="425513"/>
                      <a:pt x="190535" y="425339"/>
                      <a:pt x="190535" y="425166"/>
                    </a:cubicBezTo>
                    <a:cubicBezTo>
                      <a:pt x="190708" y="425166"/>
                      <a:pt x="190882" y="425253"/>
                      <a:pt x="191055" y="425253"/>
                    </a:cubicBezTo>
                    <a:cubicBezTo>
                      <a:pt x="190882" y="425339"/>
                      <a:pt x="190622" y="425513"/>
                      <a:pt x="190449" y="425686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6881508-FCB0-5091-5918-62406A613DC2}"/>
                </a:ext>
              </a:extLst>
            </p:cNvPr>
            <p:cNvSpPr/>
            <p:nvPr/>
          </p:nvSpPr>
          <p:spPr>
            <a:xfrm>
              <a:off x="9346384" y="3179820"/>
              <a:ext cx="124780" cy="108074"/>
            </a:xfrm>
            <a:custGeom>
              <a:avLst/>
              <a:gdLst>
                <a:gd name="connsiteX0" fmla="*/ 7303 w 58377"/>
                <a:gd name="connsiteY0" fmla="*/ 7932 h 50561"/>
                <a:gd name="connsiteX1" fmla="*/ 2713 w 58377"/>
                <a:gd name="connsiteY1" fmla="*/ 39278 h 50561"/>
                <a:gd name="connsiteX2" fmla="*/ 31028 w 58377"/>
                <a:gd name="connsiteY2" fmla="*/ 50362 h 50561"/>
                <a:gd name="connsiteX3" fmla="*/ 57439 w 58377"/>
                <a:gd name="connsiteY3" fmla="*/ 36161 h 50561"/>
                <a:gd name="connsiteX4" fmla="*/ 44450 w 58377"/>
                <a:gd name="connsiteY4" fmla="*/ 14080 h 50561"/>
                <a:gd name="connsiteX5" fmla="*/ 13364 w 58377"/>
                <a:gd name="connsiteY5" fmla="*/ 23346 h 50561"/>
                <a:gd name="connsiteX6" fmla="*/ 26959 w 58377"/>
                <a:gd name="connsiteY6" fmla="*/ 40317 h 50561"/>
                <a:gd name="connsiteX7" fmla="*/ 58131 w 58377"/>
                <a:gd name="connsiteY7" fmla="*/ 24644 h 50561"/>
                <a:gd name="connsiteX8" fmla="*/ 30682 w 58377"/>
                <a:gd name="connsiteY8" fmla="*/ 11310 h 50561"/>
                <a:gd name="connsiteX9" fmla="*/ 14057 w 58377"/>
                <a:gd name="connsiteY9" fmla="*/ 17890 h 50561"/>
                <a:gd name="connsiteX10" fmla="*/ 20551 w 58377"/>
                <a:gd name="connsiteY10" fmla="*/ 24125 h 50561"/>
                <a:gd name="connsiteX11" fmla="*/ 30942 w 58377"/>
                <a:gd name="connsiteY11" fmla="*/ 27849 h 50561"/>
                <a:gd name="connsiteX12" fmla="*/ 32933 w 58377"/>
                <a:gd name="connsiteY12" fmla="*/ 32438 h 50561"/>
                <a:gd name="connsiteX13" fmla="*/ 41333 w 58377"/>
                <a:gd name="connsiteY13" fmla="*/ 27502 h 50561"/>
                <a:gd name="connsiteX14" fmla="*/ 38216 w 58377"/>
                <a:gd name="connsiteY14" fmla="*/ 25944 h 50561"/>
                <a:gd name="connsiteX15" fmla="*/ 36830 w 58377"/>
                <a:gd name="connsiteY15" fmla="*/ 23173 h 50561"/>
                <a:gd name="connsiteX16" fmla="*/ 25400 w 58377"/>
                <a:gd name="connsiteY16" fmla="*/ 25857 h 50561"/>
                <a:gd name="connsiteX17" fmla="*/ 33193 w 58377"/>
                <a:gd name="connsiteY17" fmla="*/ 36334 h 50561"/>
                <a:gd name="connsiteX18" fmla="*/ 33020 w 58377"/>
                <a:gd name="connsiteY18" fmla="*/ 39105 h 50561"/>
                <a:gd name="connsiteX19" fmla="*/ 32674 w 58377"/>
                <a:gd name="connsiteY19" fmla="*/ 39711 h 50561"/>
                <a:gd name="connsiteX20" fmla="*/ 37436 w 58377"/>
                <a:gd name="connsiteY20" fmla="*/ 37980 h 50561"/>
                <a:gd name="connsiteX21" fmla="*/ 35877 w 58377"/>
                <a:gd name="connsiteY21" fmla="*/ 37893 h 50561"/>
                <a:gd name="connsiteX22" fmla="*/ 31115 w 58377"/>
                <a:gd name="connsiteY22" fmla="*/ 35555 h 50561"/>
                <a:gd name="connsiteX23" fmla="*/ 32414 w 58377"/>
                <a:gd name="connsiteY23" fmla="*/ 4469 h 50561"/>
                <a:gd name="connsiteX24" fmla="*/ 21850 w 58377"/>
                <a:gd name="connsiteY24" fmla="*/ 139 h 50561"/>
                <a:gd name="connsiteX25" fmla="*/ 7303 w 58377"/>
                <a:gd name="connsiteY25" fmla="*/ 7932 h 50561"/>
                <a:gd name="connsiteX26" fmla="*/ 7303 w 58377"/>
                <a:gd name="connsiteY26" fmla="*/ 7932 h 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377" h="50561">
                  <a:moveTo>
                    <a:pt x="7303" y="7932"/>
                  </a:moveTo>
                  <a:cubicBezTo>
                    <a:pt x="3060" y="17544"/>
                    <a:pt x="-3868" y="29061"/>
                    <a:pt x="2713" y="39278"/>
                  </a:cubicBezTo>
                  <a:cubicBezTo>
                    <a:pt x="8948" y="49063"/>
                    <a:pt x="20204" y="51315"/>
                    <a:pt x="31028" y="50362"/>
                  </a:cubicBezTo>
                  <a:cubicBezTo>
                    <a:pt x="40034" y="49583"/>
                    <a:pt x="53542" y="45513"/>
                    <a:pt x="57439" y="36161"/>
                  </a:cubicBezTo>
                  <a:cubicBezTo>
                    <a:pt x="61249" y="26983"/>
                    <a:pt x="52763" y="16938"/>
                    <a:pt x="44450" y="14080"/>
                  </a:cubicBezTo>
                  <a:cubicBezTo>
                    <a:pt x="34838" y="10790"/>
                    <a:pt x="19079" y="14340"/>
                    <a:pt x="13364" y="23346"/>
                  </a:cubicBezTo>
                  <a:cubicBezTo>
                    <a:pt x="7216" y="32957"/>
                    <a:pt x="18819" y="39019"/>
                    <a:pt x="26959" y="40317"/>
                  </a:cubicBezTo>
                  <a:cubicBezTo>
                    <a:pt x="37350" y="41963"/>
                    <a:pt x="58738" y="38759"/>
                    <a:pt x="58131" y="24644"/>
                  </a:cubicBezTo>
                  <a:cubicBezTo>
                    <a:pt x="57699" y="14167"/>
                    <a:pt x="38129" y="11569"/>
                    <a:pt x="30682" y="11310"/>
                  </a:cubicBezTo>
                  <a:cubicBezTo>
                    <a:pt x="25227" y="11050"/>
                    <a:pt x="17520" y="13474"/>
                    <a:pt x="14057" y="17890"/>
                  </a:cubicBezTo>
                  <a:cubicBezTo>
                    <a:pt x="10247" y="22653"/>
                    <a:pt x="17260" y="23952"/>
                    <a:pt x="20551" y="24125"/>
                  </a:cubicBezTo>
                  <a:cubicBezTo>
                    <a:pt x="22109" y="24212"/>
                    <a:pt x="28258" y="26030"/>
                    <a:pt x="30942" y="27849"/>
                  </a:cubicBezTo>
                  <a:cubicBezTo>
                    <a:pt x="32414" y="28888"/>
                    <a:pt x="33280" y="30619"/>
                    <a:pt x="32933" y="32438"/>
                  </a:cubicBezTo>
                  <a:cubicBezTo>
                    <a:pt x="43671" y="30186"/>
                    <a:pt x="46442" y="28541"/>
                    <a:pt x="41333" y="27502"/>
                  </a:cubicBezTo>
                  <a:cubicBezTo>
                    <a:pt x="40034" y="27156"/>
                    <a:pt x="39168" y="26723"/>
                    <a:pt x="38216" y="25944"/>
                  </a:cubicBezTo>
                  <a:cubicBezTo>
                    <a:pt x="37263" y="25164"/>
                    <a:pt x="37090" y="24298"/>
                    <a:pt x="36830" y="23173"/>
                  </a:cubicBezTo>
                  <a:cubicBezTo>
                    <a:pt x="36311" y="19969"/>
                    <a:pt x="40640" y="27329"/>
                    <a:pt x="25400" y="25857"/>
                  </a:cubicBezTo>
                  <a:cubicBezTo>
                    <a:pt x="29470" y="26290"/>
                    <a:pt x="32501" y="32957"/>
                    <a:pt x="33193" y="36334"/>
                  </a:cubicBezTo>
                  <a:cubicBezTo>
                    <a:pt x="33366" y="37027"/>
                    <a:pt x="33280" y="38499"/>
                    <a:pt x="33020" y="39105"/>
                  </a:cubicBezTo>
                  <a:cubicBezTo>
                    <a:pt x="32327" y="39971"/>
                    <a:pt x="32241" y="40144"/>
                    <a:pt x="32674" y="39711"/>
                  </a:cubicBezTo>
                  <a:cubicBezTo>
                    <a:pt x="33799" y="38672"/>
                    <a:pt x="36224" y="38239"/>
                    <a:pt x="37436" y="37980"/>
                  </a:cubicBezTo>
                  <a:cubicBezTo>
                    <a:pt x="35271" y="38413"/>
                    <a:pt x="38475" y="38586"/>
                    <a:pt x="35877" y="37893"/>
                  </a:cubicBezTo>
                  <a:cubicBezTo>
                    <a:pt x="34059" y="37460"/>
                    <a:pt x="32501" y="36681"/>
                    <a:pt x="31115" y="35555"/>
                  </a:cubicBezTo>
                  <a:cubicBezTo>
                    <a:pt x="20118" y="26983"/>
                    <a:pt x="28084" y="14254"/>
                    <a:pt x="32414" y="4469"/>
                  </a:cubicBezTo>
                  <a:cubicBezTo>
                    <a:pt x="34665" y="-553"/>
                    <a:pt x="23841" y="-120"/>
                    <a:pt x="21850" y="139"/>
                  </a:cubicBezTo>
                  <a:cubicBezTo>
                    <a:pt x="16741" y="746"/>
                    <a:pt x="9554" y="2910"/>
                    <a:pt x="7303" y="7932"/>
                  </a:cubicBezTo>
                  <a:lnTo>
                    <a:pt x="7303" y="7932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A0D0F50-D667-F2B8-3B96-37FA44A79788}"/>
                </a:ext>
              </a:extLst>
            </p:cNvPr>
            <p:cNvSpPr/>
            <p:nvPr/>
          </p:nvSpPr>
          <p:spPr>
            <a:xfrm>
              <a:off x="9203792" y="3220518"/>
              <a:ext cx="154058" cy="254359"/>
            </a:xfrm>
            <a:custGeom>
              <a:avLst/>
              <a:gdLst>
                <a:gd name="connsiteX0" fmla="*/ 70722 w 72074"/>
                <a:gd name="connsiteY0" fmla="*/ 6644 h 118999"/>
                <a:gd name="connsiteX1" fmla="*/ 27860 w 72074"/>
                <a:gd name="connsiteY1" fmla="*/ 22923 h 118999"/>
                <a:gd name="connsiteX2" fmla="*/ 23530 w 72074"/>
                <a:gd name="connsiteY2" fmla="*/ 53576 h 118999"/>
                <a:gd name="connsiteX3" fmla="*/ 1190 w 72074"/>
                <a:gd name="connsiteY3" fmla="*/ 112284 h 118999"/>
                <a:gd name="connsiteX4" fmla="*/ 24656 w 72074"/>
                <a:gd name="connsiteY4" fmla="*/ 113237 h 118999"/>
                <a:gd name="connsiteX5" fmla="*/ 48642 w 72074"/>
                <a:gd name="connsiteY5" fmla="*/ 50632 h 118999"/>
                <a:gd name="connsiteX6" fmla="*/ 50200 w 72074"/>
                <a:gd name="connsiteY6" fmla="*/ 33487 h 118999"/>
                <a:gd name="connsiteX7" fmla="*/ 52105 w 72074"/>
                <a:gd name="connsiteY7" fmla="*/ 23269 h 118999"/>
                <a:gd name="connsiteX8" fmla="*/ 53923 w 72074"/>
                <a:gd name="connsiteY8" fmla="*/ 16948 h 118999"/>
                <a:gd name="connsiteX9" fmla="*/ 47429 w 72074"/>
                <a:gd name="connsiteY9" fmla="*/ 16688 h 118999"/>
                <a:gd name="connsiteX10" fmla="*/ 70722 w 72074"/>
                <a:gd name="connsiteY10" fmla="*/ 6644 h 118999"/>
                <a:gd name="connsiteX11" fmla="*/ 70722 w 72074"/>
                <a:gd name="connsiteY11" fmla="*/ 6644 h 11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74" h="118999">
                  <a:moveTo>
                    <a:pt x="70722" y="6644"/>
                  </a:moveTo>
                  <a:cubicBezTo>
                    <a:pt x="53664" y="-8250"/>
                    <a:pt x="33835" y="3959"/>
                    <a:pt x="27860" y="22923"/>
                  </a:cubicBezTo>
                  <a:cubicBezTo>
                    <a:pt x="24742" y="32707"/>
                    <a:pt x="24050" y="43358"/>
                    <a:pt x="23530" y="53576"/>
                  </a:cubicBezTo>
                  <a:cubicBezTo>
                    <a:pt x="22491" y="75657"/>
                    <a:pt x="14005" y="94533"/>
                    <a:pt x="1190" y="112284"/>
                  </a:cubicBezTo>
                  <a:cubicBezTo>
                    <a:pt x="-5738" y="121983"/>
                    <a:pt x="19634" y="120164"/>
                    <a:pt x="24656" y="113237"/>
                  </a:cubicBezTo>
                  <a:cubicBezTo>
                    <a:pt x="37991" y="94620"/>
                    <a:pt x="47862" y="73925"/>
                    <a:pt x="48642" y="50632"/>
                  </a:cubicBezTo>
                  <a:cubicBezTo>
                    <a:pt x="48815" y="44917"/>
                    <a:pt x="49421" y="39202"/>
                    <a:pt x="50200" y="33487"/>
                  </a:cubicBezTo>
                  <a:cubicBezTo>
                    <a:pt x="50633" y="30023"/>
                    <a:pt x="51326" y="26646"/>
                    <a:pt x="52105" y="23269"/>
                  </a:cubicBezTo>
                  <a:cubicBezTo>
                    <a:pt x="52625" y="21104"/>
                    <a:pt x="53231" y="19026"/>
                    <a:pt x="53923" y="16948"/>
                  </a:cubicBezTo>
                  <a:cubicBezTo>
                    <a:pt x="57214" y="11666"/>
                    <a:pt x="55049" y="11579"/>
                    <a:pt x="47429" y="16688"/>
                  </a:cubicBezTo>
                  <a:cubicBezTo>
                    <a:pt x="54443" y="22749"/>
                    <a:pt x="77909" y="12965"/>
                    <a:pt x="70722" y="6644"/>
                  </a:cubicBezTo>
                  <a:lnTo>
                    <a:pt x="70722" y="6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0E6E1A-7365-1A00-DC9E-18E1445EE986}"/>
                </a:ext>
              </a:extLst>
            </p:cNvPr>
            <p:cNvSpPr/>
            <p:nvPr/>
          </p:nvSpPr>
          <p:spPr>
            <a:xfrm>
              <a:off x="9233927" y="3243992"/>
              <a:ext cx="121106" cy="199911"/>
            </a:xfrm>
            <a:custGeom>
              <a:avLst/>
              <a:gdLst>
                <a:gd name="connsiteX0" fmla="*/ 33071 w 56658"/>
                <a:gd name="connsiteY0" fmla="*/ 4407 h 93526"/>
                <a:gd name="connsiteX1" fmla="*/ 1293 w 56658"/>
                <a:gd name="connsiteY1" fmla="*/ 84503 h 93526"/>
                <a:gd name="connsiteX2" fmla="*/ 25192 w 56658"/>
                <a:gd name="connsiteY2" fmla="*/ 87101 h 93526"/>
                <a:gd name="connsiteX3" fmla="*/ 54026 w 56658"/>
                <a:gd name="connsiteY3" fmla="*/ 11334 h 93526"/>
                <a:gd name="connsiteX4" fmla="*/ 33071 w 56658"/>
                <a:gd name="connsiteY4" fmla="*/ 4407 h 93526"/>
                <a:gd name="connsiteX5" fmla="*/ 33071 w 56658"/>
                <a:gd name="connsiteY5" fmla="*/ 4407 h 9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58" h="93526">
                  <a:moveTo>
                    <a:pt x="33071" y="4407"/>
                  </a:moveTo>
                  <a:cubicBezTo>
                    <a:pt x="12376" y="27267"/>
                    <a:pt x="16966" y="59479"/>
                    <a:pt x="1293" y="84503"/>
                  </a:cubicBezTo>
                  <a:cubicBezTo>
                    <a:pt x="-5981" y="96107"/>
                    <a:pt x="19563" y="96020"/>
                    <a:pt x="25192" y="87101"/>
                  </a:cubicBezTo>
                  <a:cubicBezTo>
                    <a:pt x="39739" y="63895"/>
                    <a:pt x="35323" y="32029"/>
                    <a:pt x="54026" y="11334"/>
                  </a:cubicBezTo>
                  <a:cubicBezTo>
                    <a:pt x="64591" y="-269"/>
                    <a:pt x="40432" y="-3646"/>
                    <a:pt x="33071" y="4407"/>
                  </a:cubicBezTo>
                  <a:lnTo>
                    <a:pt x="33071" y="4407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C706B84-C254-8E4C-DC75-921069A4529C}"/>
                </a:ext>
              </a:extLst>
            </p:cNvPr>
            <p:cNvSpPr/>
            <p:nvPr/>
          </p:nvSpPr>
          <p:spPr>
            <a:xfrm>
              <a:off x="9383008" y="3279153"/>
              <a:ext cx="94206" cy="229896"/>
            </a:xfrm>
            <a:custGeom>
              <a:avLst/>
              <a:gdLst>
                <a:gd name="connsiteX0" fmla="*/ 16059 w 44073"/>
                <a:gd name="connsiteY0" fmla="*/ 10644 h 107554"/>
                <a:gd name="connsiteX1" fmla="*/ 213 w 44073"/>
                <a:gd name="connsiteY1" fmla="*/ 102690 h 107554"/>
                <a:gd name="connsiteX2" fmla="*/ 25238 w 44073"/>
                <a:gd name="connsiteY2" fmla="*/ 99400 h 107554"/>
                <a:gd name="connsiteX3" fmla="*/ 41084 w 44073"/>
                <a:gd name="connsiteY3" fmla="*/ 3890 h 107554"/>
                <a:gd name="connsiteX4" fmla="*/ 16059 w 44073"/>
                <a:gd name="connsiteY4" fmla="*/ 10644 h 107554"/>
                <a:gd name="connsiteX5" fmla="*/ 16059 w 44073"/>
                <a:gd name="connsiteY5" fmla="*/ 10644 h 10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73" h="107554">
                  <a:moveTo>
                    <a:pt x="16059" y="10644"/>
                  </a:moveTo>
                  <a:cubicBezTo>
                    <a:pt x="25151" y="41817"/>
                    <a:pt x="9738" y="73422"/>
                    <a:pt x="213" y="102690"/>
                  </a:cubicBezTo>
                  <a:cubicBezTo>
                    <a:pt x="-2558" y="111089"/>
                    <a:pt x="22554" y="107712"/>
                    <a:pt x="25238" y="99400"/>
                  </a:cubicBezTo>
                  <a:cubicBezTo>
                    <a:pt x="35196" y="68920"/>
                    <a:pt x="50609" y="36361"/>
                    <a:pt x="41084" y="3890"/>
                  </a:cubicBezTo>
                  <a:cubicBezTo>
                    <a:pt x="38660" y="-4596"/>
                    <a:pt x="13635" y="2244"/>
                    <a:pt x="16059" y="10644"/>
                  </a:cubicBezTo>
                  <a:lnTo>
                    <a:pt x="16059" y="10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BF67F7A-C375-1243-CBEA-31918DEFD7D9}"/>
                </a:ext>
              </a:extLst>
            </p:cNvPr>
            <p:cNvSpPr/>
            <p:nvPr/>
          </p:nvSpPr>
          <p:spPr>
            <a:xfrm>
              <a:off x="9438989" y="4826592"/>
              <a:ext cx="470227" cy="501661"/>
            </a:xfrm>
            <a:custGeom>
              <a:avLst/>
              <a:gdLst>
                <a:gd name="connsiteX0" fmla="*/ 28835 w 219990"/>
                <a:gd name="connsiteY0" fmla="*/ 9814 h 234696"/>
                <a:gd name="connsiteX1" fmla="*/ 62692 w 219990"/>
                <a:gd name="connsiteY1" fmla="*/ 113982 h 234696"/>
                <a:gd name="connsiteX2" fmla="*/ 90921 w 219990"/>
                <a:gd name="connsiteY2" fmla="*/ 200314 h 234696"/>
                <a:gd name="connsiteX3" fmla="*/ 116032 w 219990"/>
                <a:gd name="connsiteY3" fmla="*/ 193560 h 234696"/>
                <a:gd name="connsiteX4" fmla="*/ 24333 w 219990"/>
                <a:gd name="connsiteY4" fmla="*/ 7649 h 234696"/>
                <a:gd name="connsiteX5" fmla="*/ 1 w 219990"/>
                <a:gd name="connsiteY5" fmla="*/ 15615 h 234696"/>
                <a:gd name="connsiteX6" fmla="*/ 12643 w 219990"/>
                <a:gd name="connsiteY6" fmla="*/ 65665 h 234696"/>
                <a:gd name="connsiteX7" fmla="*/ 31780 w 219990"/>
                <a:gd name="connsiteY7" fmla="*/ 128876 h 234696"/>
                <a:gd name="connsiteX8" fmla="*/ 74295 w 219990"/>
                <a:gd name="connsiteY8" fmla="*/ 226118 h 234696"/>
                <a:gd name="connsiteX9" fmla="*/ 219768 w 219990"/>
                <a:gd name="connsiteY9" fmla="*/ 182043 h 234696"/>
                <a:gd name="connsiteX10" fmla="*/ 194830 w 219990"/>
                <a:gd name="connsiteY10" fmla="*/ 185853 h 234696"/>
                <a:gd name="connsiteX11" fmla="*/ 102871 w 219990"/>
                <a:gd name="connsiteY11" fmla="*/ 216939 h 234696"/>
                <a:gd name="connsiteX12" fmla="*/ 61653 w 219990"/>
                <a:gd name="connsiteY12" fmla="*/ 135111 h 234696"/>
                <a:gd name="connsiteX13" fmla="*/ 39746 w 219990"/>
                <a:gd name="connsiteY13" fmla="*/ 70860 h 234696"/>
                <a:gd name="connsiteX14" fmla="*/ 24939 w 219990"/>
                <a:gd name="connsiteY14" fmla="*/ 8861 h 234696"/>
                <a:gd name="connsiteX15" fmla="*/ 607 w 219990"/>
                <a:gd name="connsiteY15" fmla="*/ 16827 h 234696"/>
                <a:gd name="connsiteX16" fmla="*/ 90748 w 219990"/>
                <a:gd name="connsiteY16" fmla="*/ 200314 h 234696"/>
                <a:gd name="connsiteX17" fmla="*/ 115859 w 219990"/>
                <a:gd name="connsiteY17" fmla="*/ 193560 h 234696"/>
                <a:gd name="connsiteX18" fmla="*/ 92739 w 219990"/>
                <a:gd name="connsiteY18" fmla="*/ 121429 h 234696"/>
                <a:gd name="connsiteX19" fmla="*/ 53773 w 219990"/>
                <a:gd name="connsiteY19" fmla="*/ 3060 h 234696"/>
                <a:gd name="connsiteX20" fmla="*/ 28835 w 219990"/>
                <a:gd name="connsiteY20" fmla="*/ 9814 h 234696"/>
                <a:gd name="connsiteX21" fmla="*/ 28835 w 219990"/>
                <a:gd name="connsiteY21" fmla="*/ 9814 h 23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990" h="234696">
                  <a:moveTo>
                    <a:pt x="28835" y="9814"/>
                  </a:moveTo>
                  <a:cubicBezTo>
                    <a:pt x="36455" y="45835"/>
                    <a:pt x="49704" y="79606"/>
                    <a:pt x="62692" y="113982"/>
                  </a:cubicBezTo>
                  <a:cubicBezTo>
                    <a:pt x="73083" y="141605"/>
                    <a:pt x="92393" y="170094"/>
                    <a:pt x="90921" y="200314"/>
                  </a:cubicBezTo>
                  <a:cubicBezTo>
                    <a:pt x="99320" y="198062"/>
                    <a:pt x="107633" y="195811"/>
                    <a:pt x="116032" y="193560"/>
                  </a:cubicBezTo>
                  <a:cubicBezTo>
                    <a:pt x="85379" y="135370"/>
                    <a:pt x="70139" y="56486"/>
                    <a:pt x="24333" y="7649"/>
                  </a:cubicBezTo>
                  <a:cubicBezTo>
                    <a:pt x="19570" y="2627"/>
                    <a:pt x="87" y="8255"/>
                    <a:pt x="1" y="15615"/>
                  </a:cubicBezTo>
                  <a:cubicBezTo>
                    <a:pt x="-86" y="33107"/>
                    <a:pt x="9179" y="48693"/>
                    <a:pt x="12643" y="65665"/>
                  </a:cubicBezTo>
                  <a:cubicBezTo>
                    <a:pt x="17059" y="87745"/>
                    <a:pt x="23726" y="107835"/>
                    <a:pt x="31780" y="128876"/>
                  </a:cubicBezTo>
                  <a:cubicBezTo>
                    <a:pt x="42517" y="156672"/>
                    <a:pt x="43902" y="213389"/>
                    <a:pt x="74295" y="226118"/>
                  </a:cubicBezTo>
                  <a:cubicBezTo>
                    <a:pt x="123479" y="246727"/>
                    <a:pt x="194570" y="229495"/>
                    <a:pt x="219768" y="182043"/>
                  </a:cubicBezTo>
                  <a:cubicBezTo>
                    <a:pt x="222539" y="176761"/>
                    <a:pt x="198554" y="178926"/>
                    <a:pt x="194830" y="185853"/>
                  </a:cubicBezTo>
                  <a:cubicBezTo>
                    <a:pt x="175434" y="222308"/>
                    <a:pt x="138027" y="221009"/>
                    <a:pt x="102871" y="216939"/>
                  </a:cubicBezTo>
                  <a:cubicBezTo>
                    <a:pt x="73863" y="213562"/>
                    <a:pt x="69100" y="155806"/>
                    <a:pt x="61653" y="135111"/>
                  </a:cubicBezTo>
                  <a:cubicBezTo>
                    <a:pt x="54033" y="113723"/>
                    <a:pt x="44595" y="93114"/>
                    <a:pt x="39746" y="70860"/>
                  </a:cubicBezTo>
                  <a:cubicBezTo>
                    <a:pt x="35416" y="51031"/>
                    <a:pt x="24852" y="28950"/>
                    <a:pt x="24939" y="8861"/>
                  </a:cubicBezTo>
                  <a:cubicBezTo>
                    <a:pt x="16799" y="11546"/>
                    <a:pt x="8746" y="14143"/>
                    <a:pt x="607" y="16827"/>
                  </a:cubicBezTo>
                  <a:cubicBezTo>
                    <a:pt x="45721" y="64972"/>
                    <a:pt x="60528" y="143164"/>
                    <a:pt x="90748" y="200314"/>
                  </a:cubicBezTo>
                  <a:cubicBezTo>
                    <a:pt x="94471" y="207414"/>
                    <a:pt x="115426" y="201180"/>
                    <a:pt x="115859" y="193560"/>
                  </a:cubicBezTo>
                  <a:cubicBezTo>
                    <a:pt x="117158" y="167409"/>
                    <a:pt x="102697" y="144722"/>
                    <a:pt x="92739" y="121429"/>
                  </a:cubicBezTo>
                  <a:cubicBezTo>
                    <a:pt x="76547" y="83589"/>
                    <a:pt x="62346" y="43324"/>
                    <a:pt x="53773" y="3060"/>
                  </a:cubicBezTo>
                  <a:cubicBezTo>
                    <a:pt x="52475" y="-3954"/>
                    <a:pt x="27277" y="2280"/>
                    <a:pt x="28835" y="9814"/>
                  </a:cubicBezTo>
                  <a:lnTo>
                    <a:pt x="28835" y="9814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DCAC29-ED87-5834-10BC-393DF8CC6C4C}"/>
                </a:ext>
              </a:extLst>
            </p:cNvPr>
            <p:cNvSpPr/>
            <p:nvPr/>
          </p:nvSpPr>
          <p:spPr>
            <a:xfrm>
              <a:off x="9844956" y="4700294"/>
              <a:ext cx="83245" cy="527146"/>
            </a:xfrm>
            <a:custGeom>
              <a:avLst/>
              <a:gdLst>
                <a:gd name="connsiteX0" fmla="*/ 4730 w 38945"/>
                <a:gd name="connsiteY0" fmla="*/ 10192 h 246619"/>
                <a:gd name="connsiteX1" fmla="*/ 13389 w 38945"/>
                <a:gd name="connsiteY1" fmla="*/ 129947 h 246619"/>
                <a:gd name="connsiteX2" fmla="*/ 12783 w 38945"/>
                <a:gd name="connsiteY2" fmla="*/ 228141 h 246619"/>
                <a:gd name="connsiteX3" fmla="*/ 10532 w 38945"/>
                <a:gd name="connsiteY3" fmla="*/ 246325 h 246619"/>
                <a:gd name="connsiteX4" fmla="*/ 38760 w 38945"/>
                <a:gd name="connsiteY4" fmla="*/ 192725 h 246619"/>
                <a:gd name="connsiteX5" fmla="*/ 30101 w 38945"/>
                <a:gd name="connsiteY5" fmla="*/ 8200 h 246619"/>
                <a:gd name="connsiteX6" fmla="*/ 4730 w 38945"/>
                <a:gd name="connsiteY6" fmla="*/ 10192 h 246619"/>
                <a:gd name="connsiteX7" fmla="*/ 4730 w 38945"/>
                <a:gd name="connsiteY7" fmla="*/ 10192 h 24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45" h="246619">
                  <a:moveTo>
                    <a:pt x="4730" y="10192"/>
                  </a:moveTo>
                  <a:cubicBezTo>
                    <a:pt x="4990" y="50110"/>
                    <a:pt x="12956" y="89769"/>
                    <a:pt x="13389" y="129947"/>
                  </a:cubicBezTo>
                  <a:cubicBezTo>
                    <a:pt x="13389" y="133843"/>
                    <a:pt x="15727" y="227622"/>
                    <a:pt x="12783" y="228141"/>
                  </a:cubicBezTo>
                  <a:cubicBezTo>
                    <a:pt x="-725" y="230392"/>
                    <a:pt x="-6527" y="249183"/>
                    <a:pt x="10532" y="246325"/>
                  </a:cubicBezTo>
                  <a:cubicBezTo>
                    <a:pt x="37461" y="241736"/>
                    <a:pt x="38154" y="216365"/>
                    <a:pt x="38760" y="192725"/>
                  </a:cubicBezTo>
                  <a:cubicBezTo>
                    <a:pt x="40405" y="130640"/>
                    <a:pt x="30534" y="69680"/>
                    <a:pt x="30101" y="8200"/>
                  </a:cubicBezTo>
                  <a:cubicBezTo>
                    <a:pt x="30014" y="-4875"/>
                    <a:pt x="4643" y="-892"/>
                    <a:pt x="4730" y="10192"/>
                  </a:cubicBezTo>
                  <a:lnTo>
                    <a:pt x="4730" y="1019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968CF6E-36C7-3DF5-6ED8-1C65F4BDDDE7}"/>
                </a:ext>
              </a:extLst>
            </p:cNvPr>
            <p:cNvSpPr/>
            <p:nvPr/>
          </p:nvSpPr>
          <p:spPr>
            <a:xfrm>
              <a:off x="9497210" y="4730738"/>
              <a:ext cx="373441" cy="181984"/>
            </a:xfrm>
            <a:custGeom>
              <a:avLst/>
              <a:gdLst>
                <a:gd name="connsiteX0" fmla="*/ 2810 w 174710"/>
                <a:gd name="connsiteY0" fmla="*/ 37512 h 85139"/>
                <a:gd name="connsiteX1" fmla="*/ 66974 w 174710"/>
                <a:gd name="connsiteY1" fmla="*/ 45912 h 85139"/>
                <a:gd name="connsiteX2" fmla="*/ 169238 w 174710"/>
                <a:gd name="connsiteY2" fmla="*/ 12314 h 85139"/>
                <a:gd name="connsiteX3" fmla="*/ 148716 w 174710"/>
                <a:gd name="connsiteY3" fmla="*/ 11275 h 85139"/>
                <a:gd name="connsiteX4" fmla="*/ 91219 w 174710"/>
                <a:gd name="connsiteY4" fmla="*/ 55004 h 85139"/>
                <a:gd name="connsiteX5" fmla="*/ 26276 w 174710"/>
                <a:gd name="connsiteY5" fmla="*/ 71283 h 85139"/>
                <a:gd name="connsiteX6" fmla="*/ 43075 w 174710"/>
                <a:gd name="connsiteY6" fmla="*/ 72062 h 85139"/>
                <a:gd name="connsiteX7" fmla="*/ 35455 w 174710"/>
                <a:gd name="connsiteY7" fmla="*/ 38292 h 85139"/>
                <a:gd name="connsiteX8" fmla="*/ 10343 w 174710"/>
                <a:gd name="connsiteY8" fmla="*/ 43054 h 85139"/>
                <a:gd name="connsiteX9" fmla="*/ 18483 w 174710"/>
                <a:gd name="connsiteY9" fmla="*/ 73707 h 85139"/>
                <a:gd name="connsiteX10" fmla="*/ 40304 w 174710"/>
                <a:gd name="connsiteY10" fmla="*/ 71196 h 85139"/>
                <a:gd name="connsiteX11" fmla="*/ 55717 w 174710"/>
                <a:gd name="connsiteY11" fmla="*/ 42708 h 85139"/>
                <a:gd name="connsiteX12" fmla="*/ 30519 w 174710"/>
                <a:gd name="connsiteY12" fmla="*/ 45392 h 85139"/>
                <a:gd name="connsiteX13" fmla="*/ 30519 w 174710"/>
                <a:gd name="connsiteY13" fmla="*/ 48250 h 85139"/>
                <a:gd name="connsiteX14" fmla="*/ 55717 w 174710"/>
                <a:gd name="connsiteY14" fmla="*/ 45565 h 85139"/>
                <a:gd name="connsiteX15" fmla="*/ 55717 w 174710"/>
                <a:gd name="connsiteY15" fmla="*/ 42708 h 85139"/>
                <a:gd name="connsiteX16" fmla="*/ 30519 w 174710"/>
                <a:gd name="connsiteY16" fmla="*/ 45392 h 85139"/>
                <a:gd name="connsiteX17" fmla="*/ 19955 w 174710"/>
                <a:gd name="connsiteY17" fmla="*/ 65914 h 85139"/>
                <a:gd name="connsiteX18" fmla="*/ 41776 w 174710"/>
                <a:gd name="connsiteY18" fmla="*/ 63403 h 85139"/>
                <a:gd name="connsiteX19" fmla="*/ 35541 w 174710"/>
                <a:gd name="connsiteY19" fmla="*/ 36300 h 85139"/>
                <a:gd name="connsiteX20" fmla="*/ 10430 w 174710"/>
                <a:gd name="connsiteY20" fmla="*/ 41062 h 85139"/>
                <a:gd name="connsiteX21" fmla="*/ 20128 w 174710"/>
                <a:gd name="connsiteY21" fmla="*/ 82367 h 85139"/>
                <a:gd name="connsiteX22" fmla="*/ 36927 w 174710"/>
                <a:gd name="connsiteY22" fmla="*/ 83146 h 85139"/>
                <a:gd name="connsiteX23" fmla="*/ 174173 w 174710"/>
                <a:gd name="connsiteY23" fmla="*/ 4608 h 85139"/>
                <a:gd name="connsiteX24" fmla="*/ 153651 w 174710"/>
                <a:gd name="connsiteY24" fmla="*/ 3569 h 85139"/>
                <a:gd name="connsiteX25" fmla="*/ 77971 w 174710"/>
                <a:gd name="connsiteY25" fmla="*/ 30239 h 85139"/>
                <a:gd name="connsiteX26" fmla="*/ 22812 w 174710"/>
                <a:gd name="connsiteY26" fmla="*/ 24610 h 85139"/>
                <a:gd name="connsiteX27" fmla="*/ 2810 w 174710"/>
                <a:gd name="connsiteY27" fmla="*/ 37512 h 85139"/>
                <a:gd name="connsiteX28" fmla="*/ 2810 w 174710"/>
                <a:gd name="connsiteY28" fmla="*/ 37512 h 8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4710" h="85139">
                  <a:moveTo>
                    <a:pt x="2810" y="37512"/>
                  </a:moveTo>
                  <a:cubicBezTo>
                    <a:pt x="19782" y="48942"/>
                    <a:pt x="47404" y="46691"/>
                    <a:pt x="66974" y="45912"/>
                  </a:cubicBezTo>
                  <a:cubicBezTo>
                    <a:pt x="105420" y="44353"/>
                    <a:pt x="138152" y="34222"/>
                    <a:pt x="169238" y="12314"/>
                  </a:cubicBezTo>
                  <a:cubicBezTo>
                    <a:pt x="162397" y="11968"/>
                    <a:pt x="155556" y="11622"/>
                    <a:pt x="148716" y="11275"/>
                  </a:cubicBezTo>
                  <a:cubicBezTo>
                    <a:pt x="152786" y="38465"/>
                    <a:pt x="110789" y="52233"/>
                    <a:pt x="91219" y="55004"/>
                  </a:cubicBezTo>
                  <a:cubicBezTo>
                    <a:pt x="66714" y="58467"/>
                    <a:pt x="49136" y="62277"/>
                    <a:pt x="26276" y="71283"/>
                  </a:cubicBezTo>
                  <a:cubicBezTo>
                    <a:pt x="31904" y="71543"/>
                    <a:pt x="37446" y="71802"/>
                    <a:pt x="43075" y="72062"/>
                  </a:cubicBezTo>
                  <a:cubicBezTo>
                    <a:pt x="34156" y="62450"/>
                    <a:pt x="35282" y="50588"/>
                    <a:pt x="35455" y="38292"/>
                  </a:cubicBezTo>
                  <a:cubicBezTo>
                    <a:pt x="27055" y="39850"/>
                    <a:pt x="18656" y="41409"/>
                    <a:pt x="10343" y="43054"/>
                  </a:cubicBezTo>
                  <a:cubicBezTo>
                    <a:pt x="11469" y="54224"/>
                    <a:pt x="10776" y="64875"/>
                    <a:pt x="18483" y="73707"/>
                  </a:cubicBezTo>
                  <a:cubicBezTo>
                    <a:pt x="23505" y="79336"/>
                    <a:pt x="35888" y="75959"/>
                    <a:pt x="40304" y="71196"/>
                  </a:cubicBezTo>
                  <a:cubicBezTo>
                    <a:pt x="48270" y="62537"/>
                    <a:pt x="51907" y="53878"/>
                    <a:pt x="55717" y="42708"/>
                  </a:cubicBezTo>
                  <a:cubicBezTo>
                    <a:pt x="47318" y="43574"/>
                    <a:pt x="38918" y="44526"/>
                    <a:pt x="30519" y="45392"/>
                  </a:cubicBezTo>
                  <a:cubicBezTo>
                    <a:pt x="30519" y="46345"/>
                    <a:pt x="30519" y="47297"/>
                    <a:pt x="30519" y="48250"/>
                  </a:cubicBezTo>
                  <a:cubicBezTo>
                    <a:pt x="30519" y="59766"/>
                    <a:pt x="55717" y="54744"/>
                    <a:pt x="55717" y="45565"/>
                  </a:cubicBezTo>
                  <a:cubicBezTo>
                    <a:pt x="55717" y="44613"/>
                    <a:pt x="55717" y="43660"/>
                    <a:pt x="55717" y="42708"/>
                  </a:cubicBezTo>
                  <a:cubicBezTo>
                    <a:pt x="55717" y="30498"/>
                    <a:pt x="33290" y="37166"/>
                    <a:pt x="30519" y="45392"/>
                  </a:cubicBezTo>
                  <a:cubicBezTo>
                    <a:pt x="28527" y="52925"/>
                    <a:pt x="24977" y="59766"/>
                    <a:pt x="19955" y="65914"/>
                  </a:cubicBezTo>
                  <a:cubicBezTo>
                    <a:pt x="27229" y="65048"/>
                    <a:pt x="34502" y="64269"/>
                    <a:pt x="41776" y="63403"/>
                  </a:cubicBezTo>
                  <a:cubicBezTo>
                    <a:pt x="35282" y="56043"/>
                    <a:pt x="36407" y="45392"/>
                    <a:pt x="35541" y="36300"/>
                  </a:cubicBezTo>
                  <a:cubicBezTo>
                    <a:pt x="34589" y="27208"/>
                    <a:pt x="10430" y="32577"/>
                    <a:pt x="10430" y="41062"/>
                  </a:cubicBezTo>
                  <a:cubicBezTo>
                    <a:pt x="10257" y="55956"/>
                    <a:pt x="9391" y="70763"/>
                    <a:pt x="20128" y="82367"/>
                  </a:cubicBezTo>
                  <a:cubicBezTo>
                    <a:pt x="24285" y="86782"/>
                    <a:pt x="32078" y="85051"/>
                    <a:pt x="36927" y="83146"/>
                  </a:cubicBezTo>
                  <a:cubicBezTo>
                    <a:pt x="70091" y="70070"/>
                    <a:pt x="183439" y="66694"/>
                    <a:pt x="174173" y="4608"/>
                  </a:cubicBezTo>
                  <a:cubicBezTo>
                    <a:pt x="172961" y="-3445"/>
                    <a:pt x="157375" y="971"/>
                    <a:pt x="153651" y="3569"/>
                  </a:cubicBezTo>
                  <a:cubicBezTo>
                    <a:pt x="130185" y="20108"/>
                    <a:pt x="106373" y="27035"/>
                    <a:pt x="77971" y="30239"/>
                  </a:cubicBezTo>
                  <a:cubicBezTo>
                    <a:pt x="63251" y="31884"/>
                    <a:pt x="35195" y="33010"/>
                    <a:pt x="22812" y="24610"/>
                  </a:cubicBezTo>
                  <a:cubicBezTo>
                    <a:pt x="15019" y="19501"/>
                    <a:pt x="-7927" y="30325"/>
                    <a:pt x="2810" y="37512"/>
                  </a:cubicBezTo>
                  <a:lnTo>
                    <a:pt x="2810" y="375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5FE8F19-3BC9-B65D-4C88-E4D2997BD2B3}"/>
                </a:ext>
              </a:extLst>
            </p:cNvPr>
            <p:cNvSpPr/>
            <p:nvPr/>
          </p:nvSpPr>
          <p:spPr>
            <a:xfrm>
              <a:off x="9540629" y="4760075"/>
              <a:ext cx="379832" cy="536953"/>
            </a:xfrm>
            <a:custGeom>
              <a:avLst/>
              <a:gdLst>
                <a:gd name="connsiteX0" fmla="*/ 14968 w 177700"/>
                <a:gd name="connsiteY0" fmla="*/ 57212 h 251207"/>
                <a:gd name="connsiteX1" fmla="*/ 22155 w 177700"/>
                <a:gd name="connsiteY1" fmla="*/ 161121 h 251207"/>
                <a:gd name="connsiteX2" fmla="*/ 72464 w 177700"/>
                <a:gd name="connsiteY2" fmla="*/ 151855 h 251207"/>
                <a:gd name="connsiteX3" fmla="*/ 59129 w 177700"/>
                <a:gd name="connsiteY3" fmla="*/ 44136 h 251207"/>
                <a:gd name="connsiteX4" fmla="*/ 33671 w 177700"/>
                <a:gd name="connsiteY4" fmla="*/ 46907 h 251207"/>
                <a:gd name="connsiteX5" fmla="*/ 81383 w 177700"/>
                <a:gd name="connsiteY5" fmla="*/ 53661 h 251207"/>
                <a:gd name="connsiteX6" fmla="*/ 123726 w 177700"/>
                <a:gd name="connsiteY6" fmla="*/ 32706 h 251207"/>
                <a:gd name="connsiteX7" fmla="*/ 107707 w 177700"/>
                <a:gd name="connsiteY7" fmla="*/ 19198 h 251207"/>
                <a:gd name="connsiteX8" fmla="*/ 34884 w 177700"/>
                <a:gd name="connsiteY8" fmla="*/ 63186 h 251207"/>
                <a:gd name="connsiteX9" fmla="*/ 21982 w 177700"/>
                <a:gd name="connsiteY9" fmla="*/ 128043 h 251207"/>
                <a:gd name="connsiteX10" fmla="*/ 50990 w 177700"/>
                <a:gd name="connsiteY10" fmla="*/ 136009 h 251207"/>
                <a:gd name="connsiteX11" fmla="*/ 142689 w 177700"/>
                <a:gd name="connsiteY11" fmla="*/ 58684 h 251207"/>
                <a:gd name="connsiteX12" fmla="*/ 107100 w 177700"/>
                <a:gd name="connsiteY12" fmla="*/ 53055 h 251207"/>
                <a:gd name="connsiteX13" fmla="*/ 49777 w 177700"/>
                <a:gd name="connsiteY13" fmla="*/ 116007 h 251207"/>
                <a:gd name="connsiteX14" fmla="*/ 20423 w 177700"/>
                <a:gd name="connsiteY14" fmla="*/ 174456 h 251207"/>
                <a:gd name="connsiteX15" fmla="*/ 36356 w 177700"/>
                <a:gd name="connsiteY15" fmla="*/ 187964 h 251207"/>
                <a:gd name="connsiteX16" fmla="*/ 138533 w 177700"/>
                <a:gd name="connsiteY16" fmla="*/ 112890 h 251207"/>
                <a:gd name="connsiteX17" fmla="*/ 91687 w 177700"/>
                <a:gd name="connsiteY17" fmla="*/ 121635 h 251207"/>
                <a:gd name="connsiteX18" fmla="*/ 44842 w 177700"/>
                <a:gd name="connsiteY18" fmla="*/ 204763 h 251207"/>
                <a:gd name="connsiteX19" fmla="*/ 90648 w 177700"/>
                <a:gd name="connsiteY19" fmla="*/ 207793 h 251207"/>
                <a:gd name="connsiteX20" fmla="*/ 151608 w 177700"/>
                <a:gd name="connsiteY20" fmla="*/ 117306 h 251207"/>
                <a:gd name="connsiteX21" fmla="*/ 151608 w 177700"/>
                <a:gd name="connsiteY21" fmla="*/ 86912 h 251207"/>
                <a:gd name="connsiteX22" fmla="*/ 146932 w 177700"/>
                <a:gd name="connsiteY22" fmla="*/ 60069 h 251207"/>
                <a:gd name="connsiteX23" fmla="*/ 111344 w 177700"/>
                <a:gd name="connsiteY23" fmla="*/ 54441 h 251207"/>
                <a:gd name="connsiteX24" fmla="*/ 105455 w 177700"/>
                <a:gd name="connsiteY24" fmla="*/ 112803 h 251207"/>
                <a:gd name="connsiteX25" fmla="*/ 109698 w 177700"/>
                <a:gd name="connsiteY25" fmla="*/ 190302 h 251207"/>
                <a:gd name="connsiteX26" fmla="*/ 160181 w 177700"/>
                <a:gd name="connsiteY26" fmla="*/ 185106 h 251207"/>
                <a:gd name="connsiteX27" fmla="*/ 171351 w 177700"/>
                <a:gd name="connsiteY27" fmla="*/ 139906 h 251207"/>
                <a:gd name="connsiteX28" fmla="*/ 125718 w 177700"/>
                <a:gd name="connsiteY28" fmla="*/ 141032 h 251207"/>
                <a:gd name="connsiteX29" fmla="*/ 61900 w 177700"/>
                <a:gd name="connsiteY29" fmla="*/ 176621 h 251207"/>
                <a:gd name="connsiteX30" fmla="*/ 11591 w 177700"/>
                <a:gd name="connsiteY30" fmla="*/ 185886 h 251207"/>
                <a:gd name="connsiteX31" fmla="*/ 54973 w 177700"/>
                <a:gd name="connsiteY31" fmla="*/ 247019 h 251207"/>
                <a:gd name="connsiteX32" fmla="*/ 77660 w 177700"/>
                <a:gd name="connsiteY32" fmla="*/ 242863 h 251207"/>
                <a:gd name="connsiteX33" fmla="*/ 108573 w 177700"/>
                <a:gd name="connsiteY33" fmla="*/ 244594 h 251207"/>
                <a:gd name="connsiteX34" fmla="*/ 152647 w 177700"/>
                <a:gd name="connsiteY34" fmla="*/ 223466 h 251207"/>
                <a:gd name="connsiteX35" fmla="*/ 121648 w 177700"/>
                <a:gd name="connsiteY35" fmla="*/ 205455 h 251207"/>
                <a:gd name="connsiteX36" fmla="*/ 66316 w 177700"/>
                <a:gd name="connsiteY36" fmla="*/ 196709 h 251207"/>
                <a:gd name="connsiteX37" fmla="*/ 16094 w 177700"/>
                <a:gd name="connsiteY37" fmla="*/ 210131 h 251207"/>
                <a:gd name="connsiteX38" fmla="*/ 47699 w 177700"/>
                <a:gd name="connsiteY38" fmla="*/ 249357 h 251207"/>
                <a:gd name="connsiteX39" fmla="*/ 142603 w 177700"/>
                <a:gd name="connsiteY39" fmla="*/ 230220 h 251207"/>
                <a:gd name="connsiteX40" fmla="*/ 111603 w 177700"/>
                <a:gd name="connsiteY40" fmla="*/ 212209 h 251207"/>
                <a:gd name="connsiteX41" fmla="*/ 84673 w 177700"/>
                <a:gd name="connsiteY41" fmla="*/ 209265 h 251207"/>
                <a:gd name="connsiteX42" fmla="*/ 62160 w 177700"/>
                <a:gd name="connsiteY42" fmla="*/ 180604 h 251207"/>
                <a:gd name="connsiteX43" fmla="*/ 11850 w 177700"/>
                <a:gd name="connsiteY43" fmla="*/ 189869 h 251207"/>
                <a:gd name="connsiteX44" fmla="*/ 176027 w 177700"/>
                <a:gd name="connsiteY44" fmla="*/ 127350 h 251207"/>
                <a:gd name="connsiteX45" fmla="*/ 130393 w 177700"/>
                <a:gd name="connsiteY45" fmla="*/ 128476 h 251207"/>
                <a:gd name="connsiteX46" fmla="*/ 109785 w 177700"/>
                <a:gd name="connsiteY46" fmla="*/ 190042 h 251207"/>
                <a:gd name="connsiteX47" fmla="*/ 160267 w 177700"/>
                <a:gd name="connsiteY47" fmla="*/ 184847 h 251207"/>
                <a:gd name="connsiteX48" fmla="*/ 156024 w 177700"/>
                <a:gd name="connsiteY48" fmla="*/ 107348 h 251207"/>
                <a:gd name="connsiteX49" fmla="*/ 161566 w 177700"/>
                <a:gd name="connsiteY49" fmla="*/ 40759 h 251207"/>
                <a:gd name="connsiteX50" fmla="*/ 125977 w 177700"/>
                <a:gd name="connsiteY50" fmla="*/ 35131 h 251207"/>
                <a:gd name="connsiteX51" fmla="*/ 101126 w 177700"/>
                <a:gd name="connsiteY51" fmla="*/ 91848 h 251207"/>
                <a:gd name="connsiteX52" fmla="*/ 49518 w 177700"/>
                <a:gd name="connsiteY52" fmla="*/ 196277 h 251207"/>
                <a:gd name="connsiteX53" fmla="*/ 95324 w 177700"/>
                <a:gd name="connsiteY53" fmla="*/ 199307 h 251207"/>
                <a:gd name="connsiteX54" fmla="*/ 141391 w 177700"/>
                <a:gd name="connsiteY54" fmla="*/ 155839 h 251207"/>
                <a:gd name="connsiteX55" fmla="*/ 138013 w 177700"/>
                <a:gd name="connsiteY55" fmla="*/ 100594 h 251207"/>
                <a:gd name="connsiteX56" fmla="*/ 91168 w 177700"/>
                <a:gd name="connsiteY56" fmla="*/ 109339 h 251207"/>
                <a:gd name="connsiteX57" fmla="*/ 54800 w 177700"/>
                <a:gd name="connsiteY57" fmla="*/ 155492 h 251207"/>
                <a:gd name="connsiteX58" fmla="*/ 70732 w 177700"/>
                <a:gd name="connsiteY58" fmla="*/ 169001 h 251207"/>
                <a:gd name="connsiteX59" fmla="*/ 157150 w 177700"/>
                <a:gd name="connsiteY59" fmla="*/ 39287 h 251207"/>
                <a:gd name="connsiteX60" fmla="*/ 121561 w 177700"/>
                <a:gd name="connsiteY60" fmla="*/ 33659 h 251207"/>
                <a:gd name="connsiteX61" fmla="*/ 84067 w 177700"/>
                <a:gd name="connsiteY61" fmla="*/ 59203 h 251207"/>
                <a:gd name="connsiteX62" fmla="*/ 42937 w 177700"/>
                <a:gd name="connsiteY62" fmla="*/ 106395 h 251207"/>
                <a:gd name="connsiteX63" fmla="*/ 71945 w 177700"/>
                <a:gd name="connsiteY63" fmla="*/ 114362 h 251207"/>
                <a:gd name="connsiteX64" fmla="*/ 157930 w 177700"/>
                <a:gd name="connsiteY64" fmla="*/ 13830 h 251207"/>
                <a:gd name="connsiteX65" fmla="*/ 141997 w 177700"/>
                <a:gd name="connsiteY65" fmla="*/ 321 h 251207"/>
                <a:gd name="connsiteX66" fmla="*/ 93159 w 177700"/>
                <a:gd name="connsiteY66" fmla="*/ 15475 h 251207"/>
                <a:gd name="connsiteX67" fmla="*/ 57570 w 177700"/>
                <a:gd name="connsiteY67" fmla="*/ 15475 h 251207"/>
                <a:gd name="connsiteX68" fmla="*/ 27956 w 177700"/>
                <a:gd name="connsiteY68" fmla="*/ 22748 h 251207"/>
                <a:gd name="connsiteX69" fmla="*/ 21635 w 177700"/>
                <a:gd name="connsiteY69" fmla="*/ 156791 h 251207"/>
                <a:gd name="connsiteX70" fmla="*/ 71945 w 177700"/>
                <a:gd name="connsiteY70" fmla="*/ 147526 h 251207"/>
                <a:gd name="connsiteX71" fmla="*/ 64758 w 177700"/>
                <a:gd name="connsiteY71" fmla="*/ 43617 h 251207"/>
                <a:gd name="connsiteX72" fmla="*/ 14968 w 177700"/>
                <a:gd name="connsiteY72" fmla="*/ 57212 h 251207"/>
                <a:gd name="connsiteX73" fmla="*/ 14968 w 177700"/>
                <a:gd name="connsiteY73" fmla="*/ 57212 h 25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77700" h="251207">
                  <a:moveTo>
                    <a:pt x="14968" y="57212"/>
                  </a:moveTo>
                  <a:cubicBezTo>
                    <a:pt x="16700" y="90722"/>
                    <a:pt x="12197" y="128909"/>
                    <a:pt x="22155" y="161121"/>
                  </a:cubicBezTo>
                  <a:cubicBezTo>
                    <a:pt x="27783" y="179478"/>
                    <a:pt x="72810" y="169693"/>
                    <a:pt x="72464" y="151855"/>
                  </a:cubicBezTo>
                  <a:cubicBezTo>
                    <a:pt x="72204" y="135836"/>
                    <a:pt x="44582" y="49419"/>
                    <a:pt x="59129" y="44136"/>
                  </a:cubicBezTo>
                  <a:cubicBezTo>
                    <a:pt x="50643" y="45089"/>
                    <a:pt x="42157" y="45955"/>
                    <a:pt x="33671" y="46907"/>
                  </a:cubicBezTo>
                  <a:cubicBezTo>
                    <a:pt x="50297" y="50111"/>
                    <a:pt x="64238" y="56865"/>
                    <a:pt x="81383" y="53661"/>
                  </a:cubicBezTo>
                  <a:cubicBezTo>
                    <a:pt x="90648" y="51929"/>
                    <a:pt x="123986" y="32706"/>
                    <a:pt x="123726" y="32706"/>
                  </a:cubicBezTo>
                  <a:cubicBezTo>
                    <a:pt x="118357" y="28204"/>
                    <a:pt x="113075" y="23701"/>
                    <a:pt x="107707" y="19198"/>
                  </a:cubicBezTo>
                  <a:cubicBezTo>
                    <a:pt x="107187" y="25433"/>
                    <a:pt x="43976" y="54960"/>
                    <a:pt x="34884" y="63186"/>
                  </a:cubicBezTo>
                  <a:cubicBezTo>
                    <a:pt x="17825" y="78686"/>
                    <a:pt x="12024" y="107781"/>
                    <a:pt x="21982" y="128043"/>
                  </a:cubicBezTo>
                  <a:cubicBezTo>
                    <a:pt x="27090" y="138434"/>
                    <a:pt x="40945" y="139127"/>
                    <a:pt x="50990" y="136009"/>
                  </a:cubicBezTo>
                  <a:cubicBezTo>
                    <a:pt x="93159" y="122847"/>
                    <a:pt x="104763" y="74876"/>
                    <a:pt x="142689" y="58684"/>
                  </a:cubicBezTo>
                  <a:cubicBezTo>
                    <a:pt x="130826" y="56779"/>
                    <a:pt x="118964" y="54960"/>
                    <a:pt x="107100" y="53055"/>
                  </a:cubicBezTo>
                  <a:cubicBezTo>
                    <a:pt x="113941" y="87432"/>
                    <a:pt x="68394" y="98083"/>
                    <a:pt x="49777" y="116007"/>
                  </a:cubicBezTo>
                  <a:cubicBezTo>
                    <a:pt x="32806" y="132286"/>
                    <a:pt x="23540" y="151076"/>
                    <a:pt x="20423" y="174456"/>
                  </a:cubicBezTo>
                  <a:cubicBezTo>
                    <a:pt x="19211" y="183548"/>
                    <a:pt x="28909" y="187618"/>
                    <a:pt x="36356" y="187964"/>
                  </a:cubicBezTo>
                  <a:cubicBezTo>
                    <a:pt x="86146" y="190389"/>
                    <a:pt x="119656" y="154540"/>
                    <a:pt x="138533" y="112890"/>
                  </a:cubicBezTo>
                  <a:cubicBezTo>
                    <a:pt x="122947" y="115834"/>
                    <a:pt x="107360" y="118778"/>
                    <a:pt x="91687" y="121635"/>
                  </a:cubicBezTo>
                  <a:cubicBezTo>
                    <a:pt x="115500" y="165623"/>
                    <a:pt x="44062" y="166836"/>
                    <a:pt x="44842" y="204763"/>
                  </a:cubicBezTo>
                  <a:cubicBezTo>
                    <a:pt x="45361" y="227796"/>
                    <a:pt x="80431" y="216539"/>
                    <a:pt x="90648" y="207793"/>
                  </a:cubicBezTo>
                  <a:cubicBezTo>
                    <a:pt x="120003" y="182509"/>
                    <a:pt x="143642" y="156098"/>
                    <a:pt x="151608" y="117306"/>
                  </a:cubicBezTo>
                  <a:cubicBezTo>
                    <a:pt x="153513" y="107867"/>
                    <a:pt x="151695" y="96437"/>
                    <a:pt x="151608" y="86912"/>
                  </a:cubicBezTo>
                  <a:cubicBezTo>
                    <a:pt x="151608" y="74530"/>
                    <a:pt x="160267" y="53575"/>
                    <a:pt x="146932" y="60069"/>
                  </a:cubicBezTo>
                  <a:cubicBezTo>
                    <a:pt x="135069" y="58164"/>
                    <a:pt x="123206" y="56346"/>
                    <a:pt x="111344" y="54441"/>
                  </a:cubicBezTo>
                  <a:cubicBezTo>
                    <a:pt x="112123" y="73404"/>
                    <a:pt x="105975" y="93580"/>
                    <a:pt x="105455" y="112803"/>
                  </a:cubicBezTo>
                  <a:cubicBezTo>
                    <a:pt x="104763" y="138780"/>
                    <a:pt x="109612" y="164325"/>
                    <a:pt x="109698" y="190302"/>
                  </a:cubicBezTo>
                  <a:cubicBezTo>
                    <a:pt x="109785" y="213855"/>
                    <a:pt x="159315" y="204503"/>
                    <a:pt x="160181" y="185106"/>
                  </a:cubicBezTo>
                  <a:cubicBezTo>
                    <a:pt x="160787" y="170732"/>
                    <a:pt x="161393" y="151423"/>
                    <a:pt x="171351" y="139906"/>
                  </a:cubicBezTo>
                  <a:cubicBezTo>
                    <a:pt x="156111" y="140252"/>
                    <a:pt x="140957" y="140599"/>
                    <a:pt x="125718" y="141032"/>
                  </a:cubicBezTo>
                  <a:cubicBezTo>
                    <a:pt x="133511" y="181729"/>
                    <a:pt x="88483" y="228315"/>
                    <a:pt x="61900" y="176621"/>
                  </a:cubicBezTo>
                  <a:cubicBezTo>
                    <a:pt x="53414" y="160168"/>
                    <a:pt x="13063" y="166403"/>
                    <a:pt x="11591" y="185886"/>
                  </a:cubicBezTo>
                  <a:cubicBezTo>
                    <a:pt x="9339" y="216106"/>
                    <a:pt x="21029" y="246586"/>
                    <a:pt x="54973" y="247019"/>
                  </a:cubicBezTo>
                  <a:cubicBezTo>
                    <a:pt x="63112" y="247105"/>
                    <a:pt x="69866" y="245114"/>
                    <a:pt x="77660" y="242863"/>
                  </a:cubicBezTo>
                  <a:cubicBezTo>
                    <a:pt x="88051" y="239832"/>
                    <a:pt x="97749" y="243209"/>
                    <a:pt x="108573" y="244594"/>
                  </a:cubicBezTo>
                  <a:cubicBezTo>
                    <a:pt x="125977" y="246932"/>
                    <a:pt x="142343" y="236022"/>
                    <a:pt x="152647" y="223466"/>
                  </a:cubicBezTo>
                  <a:cubicBezTo>
                    <a:pt x="169706" y="202771"/>
                    <a:pt x="135242" y="198528"/>
                    <a:pt x="121648" y="205455"/>
                  </a:cubicBezTo>
                  <a:cubicBezTo>
                    <a:pt x="101212" y="215933"/>
                    <a:pt x="67961" y="234636"/>
                    <a:pt x="66316" y="196709"/>
                  </a:cubicBezTo>
                  <a:cubicBezTo>
                    <a:pt x="65450" y="177486"/>
                    <a:pt x="15141" y="188483"/>
                    <a:pt x="16094" y="210131"/>
                  </a:cubicBezTo>
                  <a:cubicBezTo>
                    <a:pt x="17046" y="232212"/>
                    <a:pt x="24493" y="246066"/>
                    <a:pt x="47699" y="249357"/>
                  </a:cubicBezTo>
                  <a:cubicBezTo>
                    <a:pt x="87531" y="254985"/>
                    <a:pt x="108832" y="247539"/>
                    <a:pt x="142603" y="230220"/>
                  </a:cubicBezTo>
                  <a:cubicBezTo>
                    <a:pt x="132298" y="224246"/>
                    <a:pt x="121908" y="218184"/>
                    <a:pt x="111603" y="212209"/>
                  </a:cubicBezTo>
                  <a:cubicBezTo>
                    <a:pt x="117751" y="204763"/>
                    <a:pt x="92034" y="207966"/>
                    <a:pt x="84673" y="209265"/>
                  </a:cubicBezTo>
                  <a:cubicBezTo>
                    <a:pt x="63719" y="213075"/>
                    <a:pt x="60428" y="202944"/>
                    <a:pt x="62160" y="180604"/>
                  </a:cubicBezTo>
                  <a:cubicBezTo>
                    <a:pt x="45361" y="183721"/>
                    <a:pt x="28563" y="186838"/>
                    <a:pt x="11850" y="189869"/>
                  </a:cubicBezTo>
                  <a:cubicBezTo>
                    <a:pt x="56618" y="277153"/>
                    <a:pt x="194384" y="222687"/>
                    <a:pt x="176027" y="127350"/>
                  </a:cubicBezTo>
                  <a:cubicBezTo>
                    <a:pt x="172563" y="109253"/>
                    <a:pt x="137840" y="119903"/>
                    <a:pt x="130393" y="128476"/>
                  </a:cubicBezTo>
                  <a:cubicBezTo>
                    <a:pt x="115067" y="146054"/>
                    <a:pt x="110824" y="167096"/>
                    <a:pt x="109785" y="190042"/>
                  </a:cubicBezTo>
                  <a:cubicBezTo>
                    <a:pt x="126583" y="188310"/>
                    <a:pt x="143469" y="186578"/>
                    <a:pt x="160267" y="184847"/>
                  </a:cubicBezTo>
                  <a:cubicBezTo>
                    <a:pt x="160181" y="158869"/>
                    <a:pt x="155938" y="133325"/>
                    <a:pt x="156024" y="107348"/>
                  </a:cubicBezTo>
                  <a:cubicBezTo>
                    <a:pt x="156111" y="84661"/>
                    <a:pt x="162519" y="63273"/>
                    <a:pt x="161566" y="40759"/>
                  </a:cubicBezTo>
                  <a:cubicBezTo>
                    <a:pt x="160960" y="26645"/>
                    <a:pt x="132645" y="31841"/>
                    <a:pt x="125977" y="35131"/>
                  </a:cubicBezTo>
                  <a:cubicBezTo>
                    <a:pt x="102425" y="46561"/>
                    <a:pt x="101559" y="67776"/>
                    <a:pt x="101126" y="91848"/>
                  </a:cubicBezTo>
                  <a:cubicBezTo>
                    <a:pt x="100260" y="137914"/>
                    <a:pt x="85712" y="165277"/>
                    <a:pt x="49518" y="196277"/>
                  </a:cubicBezTo>
                  <a:cubicBezTo>
                    <a:pt x="64758" y="197316"/>
                    <a:pt x="79998" y="198355"/>
                    <a:pt x="95324" y="199307"/>
                  </a:cubicBezTo>
                  <a:cubicBezTo>
                    <a:pt x="95064" y="185972"/>
                    <a:pt x="132472" y="167442"/>
                    <a:pt x="141391" y="155839"/>
                  </a:cubicBezTo>
                  <a:cubicBezTo>
                    <a:pt x="152214" y="141638"/>
                    <a:pt x="145374" y="114188"/>
                    <a:pt x="138013" y="100594"/>
                  </a:cubicBezTo>
                  <a:cubicBezTo>
                    <a:pt x="130220" y="86133"/>
                    <a:pt x="96450" y="97736"/>
                    <a:pt x="91168" y="109339"/>
                  </a:cubicBezTo>
                  <a:cubicBezTo>
                    <a:pt x="85366" y="122155"/>
                    <a:pt x="73850" y="156445"/>
                    <a:pt x="54800" y="155492"/>
                  </a:cubicBezTo>
                  <a:cubicBezTo>
                    <a:pt x="60168" y="159995"/>
                    <a:pt x="65450" y="164498"/>
                    <a:pt x="70732" y="169001"/>
                  </a:cubicBezTo>
                  <a:cubicBezTo>
                    <a:pt x="78179" y="113929"/>
                    <a:pt x="169879" y="103018"/>
                    <a:pt x="157150" y="39287"/>
                  </a:cubicBezTo>
                  <a:cubicBezTo>
                    <a:pt x="154293" y="25173"/>
                    <a:pt x="129874" y="30109"/>
                    <a:pt x="121561" y="33659"/>
                  </a:cubicBezTo>
                  <a:cubicBezTo>
                    <a:pt x="106754" y="39980"/>
                    <a:pt x="95671" y="48033"/>
                    <a:pt x="84067" y="59203"/>
                  </a:cubicBezTo>
                  <a:cubicBezTo>
                    <a:pt x="72464" y="70287"/>
                    <a:pt x="58696" y="101546"/>
                    <a:pt x="42937" y="106395"/>
                  </a:cubicBezTo>
                  <a:cubicBezTo>
                    <a:pt x="52635" y="109080"/>
                    <a:pt x="62246" y="111677"/>
                    <a:pt x="71945" y="114362"/>
                  </a:cubicBezTo>
                  <a:cubicBezTo>
                    <a:pt x="40599" y="50717"/>
                    <a:pt x="153946" y="61888"/>
                    <a:pt x="157930" y="13830"/>
                  </a:cubicBezTo>
                  <a:cubicBezTo>
                    <a:pt x="158709" y="4391"/>
                    <a:pt x="149790" y="1187"/>
                    <a:pt x="141997" y="321"/>
                  </a:cubicBezTo>
                  <a:cubicBezTo>
                    <a:pt x="123553" y="-1670"/>
                    <a:pt x="108399" y="5863"/>
                    <a:pt x="93159" y="15475"/>
                  </a:cubicBezTo>
                  <a:cubicBezTo>
                    <a:pt x="78612" y="24653"/>
                    <a:pt x="73244" y="16514"/>
                    <a:pt x="57570" y="15475"/>
                  </a:cubicBezTo>
                  <a:cubicBezTo>
                    <a:pt x="47093" y="14782"/>
                    <a:pt x="37568" y="19285"/>
                    <a:pt x="27956" y="22748"/>
                  </a:cubicBezTo>
                  <a:cubicBezTo>
                    <a:pt x="-30579" y="43963"/>
                    <a:pt x="20856" y="116613"/>
                    <a:pt x="21635" y="156791"/>
                  </a:cubicBezTo>
                  <a:cubicBezTo>
                    <a:pt x="38434" y="153674"/>
                    <a:pt x="55233" y="150557"/>
                    <a:pt x="71945" y="147526"/>
                  </a:cubicBezTo>
                  <a:cubicBezTo>
                    <a:pt x="62073" y="115661"/>
                    <a:pt x="66490" y="76954"/>
                    <a:pt x="64758" y="43617"/>
                  </a:cubicBezTo>
                  <a:cubicBezTo>
                    <a:pt x="64151" y="24567"/>
                    <a:pt x="13842" y="35651"/>
                    <a:pt x="14968" y="57212"/>
                  </a:cubicBezTo>
                  <a:lnTo>
                    <a:pt x="14968" y="572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502040-36B3-CCB6-12C5-1CC0AB9B96C2}"/>
                </a:ext>
              </a:extLst>
            </p:cNvPr>
            <p:cNvSpPr/>
            <p:nvPr/>
          </p:nvSpPr>
          <p:spPr>
            <a:xfrm>
              <a:off x="9454351" y="4357601"/>
              <a:ext cx="111928" cy="498008"/>
            </a:xfrm>
            <a:custGeom>
              <a:avLst/>
              <a:gdLst>
                <a:gd name="connsiteX0" fmla="*/ 28316 w 52364"/>
                <a:gd name="connsiteY0" fmla="*/ 6341 h 232987"/>
                <a:gd name="connsiteX1" fmla="*/ 8660 w 52364"/>
                <a:gd name="connsiteY1" fmla="*/ 107739 h 232987"/>
                <a:gd name="connsiteX2" fmla="*/ 1 w 52364"/>
                <a:gd name="connsiteY2" fmla="*/ 227494 h 232987"/>
                <a:gd name="connsiteX3" fmla="*/ 25026 w 52364"/>
                <a:gd name="connsiteY3" fmla="*/ 224204 h 232987"/>
                <a:gd name="connsiteX4" fmla="*/ 32472 w 52364"/>
                <a:gd name="connsiteY4" fmla="*/ 119082 h 232987"/>
                <a:gd name="connsiteX5" fmla="*/ 51523 w 52364"/>
                <a:gd name="connsiteY5" fmla="*/ 6601 h 232987"/>
                <a:gd name="connsiteX6" fmla="*/ 28316 w 52364"/>
                <a:gd name="connsiteY6" fmla="*/ 6341 h 232987"/>
                <a:gd name="connsiteX7" fmla="*/ 28316 w 52364"/>
                <a:gd name="connsiteY7" fmla="*/ 6341 h 2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64" h="232987">
                  <a:moveTo>
                    <a:pt x="28316" y="6341"/>
                  </a:moveTo>
                  <a:cubicBezTo>
                    <a:pt x="9526" y="40718"/>
                    <a:pt x="9440" y="69379"/>
                    <a:pt x="8660" y="107739"/>
                  </a:cubicBezTo>
                  <a:cubicBezTo>
                    <a:pt x="7794" y="147744"/>
                    <a:pt x="694" y="187403"/>
                    <a:pt x="1" y="227494"/>
                  </a:cubicBezTo>
                  <a:cubicBezTo>
                    <a:pt x="-172" y="237625"/>
                    <a:pt x="24939" y="232083"/>
                    <a:pt x="25026" y="224204"/>
                  </a:cubicBezTo>
                  <a:cubicBezTo>
                    <a:pt x="25632" y="189048"/>
                    <a:pt x="29269" y="154152"/>
                    <a:pt x="32472" y="119082"/>
                  </a:cubicBezTo>
                  <a:cubicBezTo>
                    <a:pt x="36283" y="78211"/>
                    <a:pt x="31001" y="44268"/>
                    <a:pt x="51523" y="6601"/>
                  </a:cubicBezTo>
                  <a:cubicBezTo>
                    <a:pt x="57238" y="-3617"/>
                    <a:pt x="32126" y="-587"/>
                    <a:pt x="28316" y="6341"/>
                  </a:cubicBezTo>
                  <a:lnTo>
                    <a:pt x="28316" y="6341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C0FCD8-9A38-81F7-B5FF-F26A8B33D509}"/>
                </a:ext>
              </a:extLst>
            </p:cNvPr>
            <p:cNvSpPr/>
            <p:nvPr/>
          </p:nvSpPr>
          <p:spPr>
            <a:xfrm>
              <a:off x="9435334" y="4539040"/>
              <a:ext cx="63982" cy="170576"/>
            </a:xfrm>
            <a:custGeom>
              <a:avLst/>
              <a:gdLst>
                <a:gd name="connsiteX0" fmla="*/ 239 w 29933"/>
                <a:gd name="connsiteY0" fmla="*/ 12983 h 79802"/>
                <a:gd name="connsiteX1" fmla="*/ 4568 w 29933"/>
                <a:gd name="connsiteY1" fmla="*/ 73596 h 79802"/>
                <a:gd name="connsiteX2" fmla="*/ 29680 w 29933"/>
                <a:gd name="connsiteY2" fmla="*/ 66842 h 79802"/>
                <a:gd name="connsiteX3" fmla="*/ 25350 w 29933"/>
                <a:gd name="connsiteY3" fmla="*/ 6228 h 79802"/>
                <a:gd name="connsiteX4" fmla="*/ 239 w 29933"/>
                <a:gd name="connsiteY4" fmla="*/ 12983 h 79802"/>
                <a:gd name="connsiteX5" fmla="*/ 239 w 29933"/>
                <a:gd name="connsiteY5" fmla="*/ 12983 h 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33" h="79802">
                  <a:moveTo>
                    <a:pt x="239" y="12983"/>
                  </a:moveTo>
                  <a:cubicBezTo>
                    <a:pt x="5088" y="32985"/>
                    <a:pt x="-627" y="53594"/>
                    <a:pt x="4568" y="73596"/>
                  </a:cubicBezTo>
                  <a:cubicBezTo>
                    <a:pt x="7686" y="85459"/>
                    <a:pt x="32710" y="78705"/>
                    <a:pt x="29680" y="66842"/>
                  </a:cubicBezTo>
                  <a:cubicBezTo>
                    <a:pt x="24484" y="47013"/>
                    <a:pt x="30199" y="26318"/>
                    <a:pt x="25350" y="6228"/>
                  </a:cubicBezTo>
                  <a:cubicBezTo>
                    <a:pt x="22493" y="-5634"/>
                    <a:pt x="-2705" y="1033"/>
                    <a:pt x="239" y="12983"/>
                  </a:cubicBezTo>
                  <a:lnTo>
                    <a:pt x="239" y="12983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50B8D5-87E3-26A0-495F-85CD344E3D15}"/>
                </a:ext>
              </a:extLst>
            </p:cNvPr>
            <p:cNvSpPr/>
            <p:nvPr/>
          </p:nvSpPr>
          <p:spPr>
            <a:xfrm>
              <a:off x="9698769" y="4314218"/>
              <a:ext cx="213773" cy="407198"/>
            </a:xfrm>
            <a:custGeom>
              <a:avLst/>
              <a:gdLst>
                <a:gd name="connsiteX0" fmla="*/ 7919 w 100011"/>
                <a:gd name="connsiteY0" fmla="*/ 18670 h 190503"/>
                <a:gd name="connsiteX1" fmla="*/ 66108 w 100011"/>
                <a:gd name="connsiteY1" fmla="*/ 80842 h 190503"/>
                <a:gd name="connsiteX2" fmla="*/ 67320 w 100011"/>
                <a:gd name="connsiteY2" fmla="*/ 182153 h 190503"/>
                <a:gd name="connsiteX3" fmla="*/ 92778 w 100011"/>
                <a:gd name="connsiteY3" fmla="*/ 180335 h 190503"/>
                <a:gd name="connsiteX4" fmla="*/ 99705 w 100011"/>
                <a:gd name="connsiteY4" fmla="*/ 106127 h 190503"/>
                <a:gd name="connsiteX5" fmla="*/ 85244 w 100011"/>
                <a:gd name="connsiteY5" fmla="*/ 56424 h 190503"/>
                <a:gd name="connsiteX6" fmla="*/ 16578 w 100011"/>
                <a:gd name="connsiteY6" fmla="*/ 313 h 190503"/>
                <a:gd name="connsiteX7" fmla="*/ 7919 w 100011"/>
                <a:gd name="connsiteY7" fmla="*/ 18670 h 190503"/>
                <a:gd name="connsiteX8" fmla="*/ 7919 w 100011"/>
                <a:gd name="connsiteY8" fmla="*/ 18670 h 19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11" h="190503">
                  <a:moveTo>
                    <a:pt x="7919" y="18670"/>
                  </a:moveTo>
                  <a:cubicBezTo>
                    <a:pt x="41429" y="26030"/>
                    <a:pt x="56496" y="50795"/>
                    <a:pt x="66108" y="80842"/>
                  </a:cubicBezTo>
                  <a:cubicBezTo>
                    <a:pt x="77624" y="116864"/>
                    <a:pt x="72082" y="145699"/>
                    <a:pt x="67320" y="182153"/>
                  </a:cubicBezTo>
                  <a:cubicBezTo>
                    <a:pt x="65675" y="195142"/>
                    <a:pt x="91306" y="191765"/>
                    <a:pt x="92778" y="180335"/>
                  </a:cubicBezTo>
                  <a:cubicBezTo>
                    <a:pt x="95982" y="155397"/>
                    <a:pt x="101350" y="131411"/>
                    <a:pt x="99705" y="106127"/>
                  </a:cubicBezTo>
                  <a:cubicBezTo>
                    <a:pt x="98666" y="89588"/>
                    <a:pt x="90700" y="72010"/>
                    <a:pt x="85244" y="56424"/>
                  </a:cubicBezTo>
                  <a:cubicBezTo>
                    <a:pt x="74594" y="26203"/>
                    <a:pt x="46971" y="6980"/>
                    <a:pt x="16578" y="313"/>
                  </a:cubicBezTo>
                  <a:cubicBezTo>
                    <a:pt x="4109" y="-2545"/>
                    <a:pt x="-8707" y="15033"/>
                    <a:pt x="7919" y="18670"/>
                  </a:cubicBezTo>
                  <a:lnTo>
                    <a:pt x="7919" y="18670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40402B0-A764-29E9-6887-AE64948BAB07}"/>
                </a:ext>
              </a:extLst>
            </p:cNvPr>
            <p:cNvSpPr/>
            <p:nvPr/>
          </p:nvSpPr>
          <p:spPr>
            <a:xfrm>
              <a:off x="9493991" y="4672953"/>
              <a:ext cx="94731" cy="119714"/>
            </a:xfrm>
            <a:custGeom>
              <a:avLst/>
              <a:gdLst>
                <a:gd name="connsiteX0" fmla="*/ 246 w 44319"/>
                <a:gd name="connsiteY0" fmla="*/ 8089 h 56007"/>
                <a:gd name="connsiteX1" fmla="*/ 19729 w 44319"/>
                <a:gd name="connsiteY1" fmla="*/ 55108 h 56007"/>
                <a:gd name="connsiteX2" fmla="*/ 44148 w 44319"/>
                <a:gd name="connsiteY2" fmla="*/ 47488 h 56007"/>
                <a:gd name="connsiteX3" fmla="*/ 35489 w 44319"/>
                <a:gd name="connsiteY3" fmla="*/ 15709 h 56007"/>
                <a:gd name="connsiteX4" fmla="*/ 10377 w 44319"/>
                <a:gd name="connsiteY4" fmla="*/ 22463 h 56007"/>
                <a:gd name="connsiteX5" fmla="*/ 19037 w 44319"/>
                <a:gd name="connsiteY5" fmla="*/ 54242 h 56007"/>
                <a:gd name="connsiteX6" fmla="*/ 43455 w 44319"/>
                <a:gd name="connsiteY6" fmla="*/ 46622 h 56007"/>
                <a:gd name="connsiteX7" fmla="*/ 25358 w 44319"/>
                <a:gd name="connsiteY7" fmla="*/ 1335 h 56007"/>
                <a:gd name="connsiteX8" fmla="*/ 246 w 44319"/>
                <a:gd name="connsiteY8" fmla="*/ 8089 h 56007"/>
                <a:gd name="connsiteX9" fmla="*/ 246 w 44319"/>
                <a:gd name="connsiteY9" fmla="*/ 8089 h 5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19" h="56007">
                  <a:moveTo>
                    <a:pt x="246" y="8089"/>
                  </a:moveTo>
                  <a:cubicBezTo>
                    <a:pt x="-1053" y="26360"/>
                    <a:pt x="2411" y="45583"/>
                    <a:pt x="19729" y="55108"/>
                  </a:cubicBezTo>
                  <a:cubicBezTo>
                    <a:pt x="24665" y="57792"/>
                    <a:pt x="43455" y="54242"/>
                    <a:pt x="44148" y="47488"/>
                  </a:cubicBezTo>
                  <a:cubicBezTo>
                    <a:pt x="45274" y="36664"/>
                    <a:pt x="40684" y="24974"/>
                    <a:pt x="35489" y="15709"/>
                  </a:cubicBezTo>
                  <a:cubicBezTo>
                    <a:pt x="32112" y="9647"/>
                    <a:pt x="8472" y="19086"/>
                    <a:pt x="10377" y="22463"/>
                  </a:cubicBezTo>
                  <a:cubicBezTo>
                    <a:pt x="15659" y="31728"/>
                    <a:pt x="20162" y="43418"/>
                    <a:pt x="19037" y="54242"/>
                  </a:cubicBezTo>
                  <a:cubicBezTo>
                    <a:pt x="27176" y="51731"/>
                    <a:pt x="35315" y="49220"/>
                    <a:pt x="43455" y="46622"/>
                  </a:cubicBezTo>
                  <a:cubicBezTo>
                    <a:pt x="26830" y="37443"/>
                    <a:pt x="24145" y="18653"/>
                    <a:pt x="25358" y="1335"/>
                  </a:cubicBezTo>
                  <a:cubicBezTo>
                    <a:pt x="25531" y="-1869"/>
                    <a:pt x="766" y="815"/>
                    <a:pt x="246" y="8089"/>
                  </a:cubicBezTo>
                  <a:lnTo>
                    <a:pt x="246" y="8089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0C78D89-87A2-CC35-0EDC-F60F70183DC6}"/>
                </a:ext>
              </a:extLst>
            </p:cNvPr>
            <p:cNvSpPr/>
            <p:nvPr/>
          </p:nvSpPr>
          <p:spPr>
            <a:xfrm>
              <a:off x="9756593" y="4607657"/>
              <a:ext cx="69248" cy="61419"/>
            </a:xfrm>
            <a:custGeom>
              <a:avLst/>
              <a:gdLst>
                <a:gd name="connsiteX0" fmla="*/ 4 w 32397"/>
                <a:gd name="connsiteY0" fmla="*/ 11188 h 28734"/>
                <a:gd name="connsiteX1" fmla="*/ 9875 w 32397"/>
                <a:gd name="connsiteY1" fmla="*/ 27294 h 28734"/>
                <a:gd name="connsiteX2" fmla="*/ 29618 w 32397"/>
                <a:gd name="connsiteY2" fmla="*/ 14305 h 28734"/>
                <a:gd name="connsiteX3" fmla="*/ 25115 w 32397"/>
                <a:gd name="connsiteY3" fmla="*/ 4434 h 28734"/>
                <a:gd name="connsiteX4" fmla="*/ 10654 w 32397"/>
                <a:gd name="connsiteY4" fmla="*/ 710 h 28734"/>
                <a:gd name="connsiteX5" fmla="*/ 4 w 32397"/>
                <a:gd name="connsiteY5" fmla="*/ 11188 h 28734"/>
                <a:gd name="connsiteX6" fmla="*/ 4 w 32397"/>
                <a:gd name="connsiteY6" fmla="*/ 11188 h 2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97" h="28734">
                  <a:moveTo>
                    <a:pt x="4" y="11188"/>
                  </a:moveTo>
                  <a:cubicBezTo>
                    <a:pt x="264" y="18202"/>
                    <a:pt x="4333" y="23397"/>
                    <a:pt x="9875" y="27294"/>
                  </a:cubicBezTo>
                  <a:cubicBezTo>
                    <a:pt x="17409" y="32663"/>
                    <a:pt x="40269" y="21839"/>
                    <a:pt x="29618" y="14305"/>
                  </a:cubicBezTo>
                  <a:cubicBezTo>
                    <a:pt x="26328" y="11967"/>
                    <a:pt x="25202" y="8417"/>
                    <a:pt x="25115" y="4434"/>
                  </a:cubicBezTo>
                  <a:cubicBezTo>
                    <a:pt x="24855" y="-1281"/>
                    <a:pt x="13685" y="-155"/>
                    <a:pt x="10654" y="710"/>
                  </a:cubicBezTo>
                  <a:cubicBezTo>
                    <a:pt x="5546" y="2009"/>
                    <a:pt x="-170" y="5300"/>
                    <a:pt x="4" y="11188"/>
                  </a:cubicBezTo>
                  <a:lnTo>
                    <a:pt x="4" y="11188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974FE4-2996-F74F-FF4A-515F5315C923}"/>
                </a:ext>
              </a:extLst>
            </p:cNvPr>
            <p:cNvSpPr/>
            <p:nvPr/>
          </p:nvSpPr>
          <p:spPr>
            <a:xfrm>
              <a:off x="9560582" y="4566605"/>
              <a:ext cx="284301" cy="211582"/>
            </a:xfrm>
            <a:custGeom>
              <a:avLst/>
              <a:gdLst>
                <a:gd name="connsiteX0" fmla="*/ 33256 w 133007"/>
                <a:gd name="connsiteY0" fmla="*/ 7274 h 98986"/>
                <a:gd name="connsiteX1" fmla="*/ 19488 w 133007"/>
                <a:gd name="connsiteY1" fmla="*/ 59921 h 98986"/>
                <a:gd name="connsiteX2" fmla="*/ 42434 w 133007"/>
                <a:gd name="connsiteY2" fmla="*/ 61740 h 98986"/>
                <a:gd name="connsiteX3" fmla="*/ 66160 w 133007"/>
                <a:gd name="connsiteY3" fmla="*/ 18877 h 98986"/>
                <a:gd name="connsiteX4" fmla="*/ 45552 w 133007"/>
                <a:gd name="connsiteY4" fmla="*/ 17319 h 98986"/>
                <a:gd name="connsiteX5" fmla="*/ 43993 w 133007"/>
                <a:gd name="connsiteY5" fmla="*/ 62779 h 98986"/>
                <a:gd name="connsiteX6" fmla="*/ 61917 w 133007"/>
                <a:gd name="connsiteY6" fmla="*/ 68061 h 98986"/>
                <a:gd name="connsiteX7" fmla="*/ 78543 w 133007"/>
                <a:gd name="connsiteY7" fmla="*/ 51349 h 98986"/>
                <a:gd name="connsiteX8" fmla="*/ 54211 w 133007"/>
                <a:gd name="connsiteY8" fmla="*/ 66069 h 98986"/>
                <a:gd name="connsiteX9" fmla="*/ 44339 w 133007"/>
                <a:gd name="connsiteY9" fmla="*/ 92307 h 98986"/>
                <a:gd name="connsiteX10" fmla="*/ 103481 w 133007"/>
                <a:gd name="connsiteY10" fmla="*/ 87284 h 98986"/>
                <a:gd name="connsiteX11" fmla="*/ 132922 w 133007"/>
                <a:gd name="connsiteY11" fmla="*/ 52821 h 98986"/>
                <a:gd name="connsiteX12" fmla="*/ 127813 w 133007"/>
                <a:gd name="connsiteY12" fmla="*/ 48405 h 98986"/>
                <a:gd name="connsiteX13" fmla="*/ 83738 w 133007"/>
                <a:gd name="connsiteY13" fmla="*/ 73690 h 98986"/>
                <a:gd name="connsiteX14" fmla="*/ 91012 w 133007"/>
                <a:gd name="connsiteY14" fmla="*/ 82955 h 98986"/>
                <a:gd name="connsiteX15" fmla="*/ 95601 w 133007"/>
                <a:gd name="connsiteY15" fmla="*/ 85726 h 98986"/>
                <a:gd name="connsiteX16" fmla="*/ 105126 w 133007"/>
                <a:gd name="connsiteY16" fmla="*/ 72824 h 98986"/>
                <a:gd name="connsiteX17" fmla="*/ 76291 w 133007"/>
                <a:gd name="connsiteY17" fmla="*/ 72910 h 98986"/>
                <a:gd name="connsiteX18" fmla="*/ 54817 w 133007"/>
                <a:gd name="connsiteY18" fmla="*/ 78539 h 98986"/>
                <a:gd name="connsiteX19" fmla="*/ 33082 w 133007"/>
                <a:gd name="connsiteY19" fmla="*/ 69446 h 98986"/>
                <a:gd name="connsiteX20" fmla="*/ 25116 w 133007"/>
                <a:gd name="connsiteY20" fmla="*/ 47279 h 98986"/>
                <a:gd name="connsiteX21" fmla="*/ 7365 w 133007"/>
                <a:gd name="connsiteY21" fmla="*/ 52042 h 98986"/>
                <a:gd name="connsiteX22" fmla="*/ 12387 w 133007"/>
                <a:gd name="connsiteY22" fmla="*/ 79578 h 98986"/>
                <a:gd name="connsiteX23" fmla="*/ 35247 w 133007"/>
                <a:gd name="connsiteY23" fmla="*/ 79231 h 98986"/>
                <a:gd name="connsiteX24" fmla="*/ 41741 w 133007"/>
                <a:gd name="connsiteY24" fmla="*/ 74036 h 98986"/>
                <a:gd name="connsiteX25" fmla="*/ 24856 w 133007"/>
                <a:gd name="connsiteY25" fmla="*/ 72824 h 98986"/>
                <a:gd name="connsiteX26" fmla="*/ 28147 w 133007"/>
                <a:gd name="connsiteY26" fmla="*/ 82435 h 98986"/>
                <a:gd name="connsiteX27" fmla="*/ 53258 w 133007"/>
                <a:gd name="connsiteY27" fmla="*/ 75681 h 98986"/>
                <a:gd name="connsiteX28" fmla="*/ 47890 w 133007"/>
                <a:gd name="connsiteY28" fmla="*/ 62259 h 98986"/>
                <a:gd name="connsiteX29" fmla="*/ 31004 w 133007"/>
                <a:gd name="connsiteY29" fmla="*/ 61047 h 98986"/>
                <a:gd name="connsiteX30" fmla="*/ 14465 w 133007"/>
                <a:gd name="connsiteY30" fmla="*/ 73170 h 98986"/>
                <a:gd name="connsiteX31" fmla="*/ 37326 w 133007"/>
                <a:gd name="connsiteY31" fmla="*/ 72824 h 98986"/>
                <a:gd name="connsiteX32" fmla="*/ 16024 w 133007"/>
                <a:gd name="connsiteY32" fmla="*/ 36022 h 98986"/>
                <a:gd name="connsiteX33" fmla="*/ 3988 w 133007"/>
                <a:gd name="connsiteY33" fmla="*/ 69446 h 98986"/>
                <a:gd name="connsiteX34" fmla="*/ 38105 w 133007"/>
                <a:gd name="connsiteY34" fmla="*/ 98974 h 98986"/>
                <a:gd name="connsiteX35" fmla="*/ 75945 w 133007"/>
                <a:gd name="connsiteY35" fmla="*/ 89536 h 98986"/>
                <a:gd name="connsiteX36" fmla="*/ 109109 w 133007"/>
                <a:gd name="connsiteY36" fmla="*/ 88237 h 98986"/>
                <a:gd name="connsiteX37" fmla="*/ 118634 w 133007"/>
                <a:gd name="connsiteY37" fmla="*/ 75335 h 98986"/>
                <a:gd name="connsiteX38" fmla="*/ 100104 w 133007"/>
                <a:gd name="connsiteY38" fmla="*/ 66502 h 98986"/>
                <a:gd name="connsiteX39" fmla="*/ 107378 w 133007"/>
                <a:gd name="connsiteY39" fmla="*/ 75768 h 98986"/>
                <a:gd name="connsiteX40" fmla="*/ 114651 w 133007"/>
                <a:gd name="connsiteY40" fmla="*/ 65723 h 98986"/>
                <a:gd name="connsiteX41" fmla="*/ 107031 w 133007"/>
                <a:gd name="connsiteY41" fmla="*/ 59315 h 98986"/>
                <a:gd name="connsiteX42" fmla="*/ 101922 w 133007"/>
                <a:gd name="connsiteY42" fmla="*/ 64164 h 98986"/>
                <a:gd name="connsiteX43" fmla="*/ 77763 w 133007"/>
                <a:gd name="connsiteY43" fmla="*/ 79664 h 98986"/>
                <a:gd name="connsiteX44" fmla="*/ 63563 w 133007"/>
                <a:gd name="connsiteY44" fmla="*/ 80963 h 98986"/>
                <a:gd name="connsiteX45" fmla="*/ 70403 w 133007"/>
                <a:gd name="connsiteY45" fmla="*/ 76027 h 98986"/>
                <a:gd name="connsiteX46" fmla="*/ 89627 w 133007"/>
                <a:gd name="connsiteY46" fmla="*/ 63731 h 98986"/>
                <a:gd name="connsiteX47" fmla="*/ 87288 w 133007"/>
                <a:gd name="connsiteY47" fmla="*/ 34897 h 98986"/>
                <a:gd name="connsiteX48" fmla="*/ 65727 w 133007"/>
                <a:gd name="connsiteY48" fmla="*/ 38014 h 98986"/>
                <a:gd name="connsiteX49" fmla="*/ 51267 w 133007"/>
                <a:gd name="connsiteY49" fmla="*/ 55332 h 98986"/>
                <a:gd name="connsiteX50" fmla="*/ 69191 w 133007"/>
                <a:gd name="connsiteY50" fmla="*/ 60614 h 98986"/>
                <a:gd name="connsiteX51" fmla="*/ 70576 w 133007"/>
                <a:gd name="connsiteY51" fmla="*/ 10824 h 98986"/>
                <a:gd name="connsiteX52" fmla="*/ 49968 w 133007"/>
                <a:gd name="connsiteY52" fmla="*/ 9266 h 98986"/>
                <a:gd name="connsiteX53" fmla="*/ 21739 w 133007"/>
                <a:gd name="connsiteY53" fmla="*/ 55852 h 98986"/>
                <a:gd name="connsiteX54" fmla="*/ 44686 w 133007"/>
                <a:gd name="connsiteY54" fmla="*/ 57670 h 98986"/>
                <a:gd name="connsiteX55" fmla="*/ 56895 w 133007"/>
                <a:gd name="connsiteY55" fmla="*/ 9352 h 98986"/>
                <a:gd name="connsiteX56" fmla="*/ 33256 w 133007"/>
                <a:gd name="connsiteY56" fmla="*/ 7274 h 98986"/>
                <a:gd name="connsiteX57" fmla="*/ 33256 w 133007"/>
                <a:gd name="connsiteY57" fmla="*/ 7274 h 9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3007" h="98986">
                  <a:moveTo>
                    <a:pt x="33256" y="7274"/>
                  </a:moveTo>
                  <a:cubicBezTo>
                    <a:pt x="26761" y="24592"/>
                    <a:pt x="19228" y="41131"/>
                    <a:pt x="19488" y="59921"/>
                  </a:cubicBezTo>
                  <a:cubicBezTo>
                    <a:pt x="19661" y="71178"/>
                    <a:pt x="37499" y="67022"/>
                    <a:pt x="42434" y="61740"/>
                  </a:cubicBezTo>
                  <a:cubicBezTo>
                    <a:pt x="53258" y="50137"/>
                    <a:pt x="54038" y="27969"/>
                    <a:pt x="66160" y="18877"/>
                  </a:cubicBezTo>
                  <a:cubicBezTo>
                    <a:pt x="59320" y="18358"/>
                    <a:pt x="52392" y="17838"/>
                    <a:pt x="45552" y="17319"/>
                  </a:cubicBezTo>
                  <a:cubicBezTo>
                    <a:pt x="52219" y="32472"/>
                    <a:pt x="43906" y="47192"/>
                    <a:pt x="43993" y="62779"/>
                  </a:cubicBezTo>
                  <a:cubicBezTo>
                    <a:pt x="44080" y="71871"/>
                    <a:pt x="56202" y="70312"/>
                    <a:pt x="61917" y="68061"/>
                  </a:cubicBezTo>
                  <a:cubicBezTo>
                    <a:pt x="70403" y="64684"/>
                    <a:pt x="74646" y="59402"/>
                    <a:pt x="78543" y="51349"/>
                  </a:cubicBezTo>
                  <a:cubicBezTo>
                    <a:pt x="76378" y="55765"/>
                    <a:pt x="58973" y="63125"/>
                    <a:pt x="54211" y="66069"/>
                  </a:cubicBezTo>
                  <a:cubicBezTo>
                    <a:pt x="45205" y="71698"/>
                    <a:pt x="30918" y="83301"/>
                    <a:pt x="44339" y="92307"/>
                  </a:cubicBezTo>
                  <a:cubicBezTo>
                    <a:pt x="58454" y="101745"/>
                    <a:pt x="90579" y="96982"/>
                    <a:pt x="103481" y="87284"/>
                  </a:cubicBezTo>
                  <a:cubicBezTo>
                    <a:pt x="112054" y="80790"/>
                    <a:pt x="134567" y="65204"/>
                    <a:pt x="132922" y="52821"/>
                  </a:cubicBezTo>
                  <a:cubicBezTo>
                    <a:pt x="132576" y="50397"/>
                    <a:pt x="129718" y="49097"/>
                    <a:pt x="127813" y="48405"/>
                  </a:cubicBezTo>
                  <a:cubicBezTo>
                    <a:pt x="109889" y="42084"/>
                    <a:pt x="91012" y="58536"/>
                    <a:pt x="83738" y="73690"/>
                  </a:cubicBezTo>
                  <a:cubicBezTo>
                    <a:pt x="81141" y="79058"/>
                    <a:pt x="85903" y="82695"/>
                    <a:pt x="91012" y="82955"/>
                  </a:cubicBezTo>
                  <a:cubicBezTo>
                    <a:pt x="92571" y="83907"/>
                    <a:pt x="94042" y="84773"/>
                    <a:pt x="95601" y="85726"/>
                  </a:cubicBezTo>
                  <a:cubicBezTo>
                    <a:pt x="98805" y="81396"/>
                    <a:pt x="101922" y="77153"/>
                    <a:pt x="105126" y="72824"/>
                  </a:cubicBezTo>
                  <a:cubicBezTo>
                    <a:pt x="95861" y="75681"/>
                    <a:pt x="85730" y="71525"/>
                    <a:pt x="76291" y="72910"/>
                  </a:cubicBezTo>
                  <a:cubicBezTo>
                    <a:pt x="68671" y="74036"/>
                    <a:pt x="62004" y="75768"/>
                    <a:pt x="54817" y="78539"/>
                  </a:cubicBezTo>
                  <a:cubicBezTo>
                    <a:pt x="42781" y="83214"/>
                    <a:pt x="39404" y="78885"/>
                    <a:pt x="33082" y="69446"/>
                  </a:cubicBezTo>
                  <a:cubicBezTo>
                    <a:pt x="31178" y="66589"/>
                    <a:pt x="21306" y="51436"/>
                    <a:pt x="25116" y="47279"/>
                  </a:cubicBezTo>
                  <a:cubicBezTo>
                    <a:pt x="19228" y="48838"/>
                    <a:pt x="13253" y="50483"/>
                    <a:pt x="7365" y="52042"/>
                  </a:cubicBezTo>
                  <a:cubicBezTo>
                    <a:pt x="14899" y="53687"/>
                    <a:pt x="11089" y="72997"/>
                    <a:pt x="12387" y="79578"/>
                  </a:cubicBezTo>
                  <a:cubicBezTo>
                    <a:pt x="14292" y="89189"/>
                    <a:pt x="31178" y="83214"/>
                    <a:pt x="35247" y="79231"/>
                  </a:cubicBezTo>
                  <a:cubicBezTo>
                    <a:pt x="37412" y="77499"/>
                    <a:pt x="39577" y="75768"/>
                    <a:pt x="41741" y="74036"/>
                  </a:cubicBezTo>
                  <a:cubicBezTo>
                    <a:pt x="36113" y="73603"/>
                    <a:pt x="30485" y="73256"/>
                    <a:pt x="24856" y="72824"/>
                  </a:cubicBezTo>
                  <a:cubicBezTo>
                    <a:pt x="25982" y="76027"/>
                    <a:pt x="27108" y="79231"/>
                    <a:pt x="28147" y="82435"/>
                  </a:cubicBezTo>
                  <a:cubicBezTo>
                    <a:pt x="30138" y="92826"/>
                    <a:pt x="55250" y="86505"/>
                    <a:pt x="53258" y="75681"/>
                  </a:cubicBezTo>
                  <a:cubicBezTo>
                    <a:pt x="52046" y="69100"/>
                    <a:pt x="51353" y="68234"/>
                    <a:pt x="47890" y="62259"/>
                  </a:cubicBezTo>
                  <a:cubicBezTo>
                    <a:pt x="45119" y="57324"/>
                    <a:pt x="34901" y="59056"/>
                    <a:pt x="31004" y="61047"/>
                  </a:cubicBezTo>
                  <a:cubicBezTo>
                    <a:pt x="24683" y="64338"/>
                    <a:pt x="19574" y="68148"/>
                    <a:pt x="14465" y="73170"/>
                  </a:cubicBezTo>
                  <a:cubicBezTo>
                    <a:pt x="22085" y="73083"/>
                    <a:pt x="29705" y="72910"/>
                    <a:pt x="37326" y="72824"/>
                  </a:cubicBezTo>
                  <a:cubicBezTo>
                    <a:pt x="34468" y="58363"/>
                    <a:pt x="40270" y="33684"/>
                    <a:pt x="16024" y="36022"/>
                  </a:cubicBezTo>
                  <a:cubicBezTo>
                    <a:pt x="-3286" y="37841"/>
                    <a:pt x="-2160" y="56025"/>
                    <a:pt x="3988" y="69446"/>
                  </a:cubicBezTo>
                  <a:cubicBezTo>
                    <a:pt x="10396" y="83388"/>
                    <a:pt x="20873" y="99493"/>
                    <a:pt x="38105" y="98974"/>
                  </a:cubicBezTo>
                  <a:cubicBezTo>
                    <a:pt x="51526" y="98541"/>
                    <a:pt x="62783" y="89536"/>
                    <a:pt x="75945" y="89536"/>
                  </a:cubicBezTo>
                  <a:cubicBezTo>
                    <a:pt x="87462" y="89449"/>
                    <a:pt x="97853" y="91700"/>
                    <a:pt x="109109" y="88237"/>
                  </a:cubicBezTo>
                  <a:cubicBezTo>
                    <a:pt x="114132" y="86678"/>
                    <a:pt x="122791" y="81742"/>
                    <a:pt x="118634" y="75335"/>
                  </a:cubicBezTo>
                  <a:cubicBezTo>
                    <a:pt x="114045" y="68321"/>
                    <a:pt x="108417" y="66935"/>
                    <a:pt x="100104" y="66502"/>
                  </a:cubicBezTo>
                  <a:cubicBezTo>
                    <a:pt x="102528" y="69620"/>
                    <a:pt x="104953" y="72650"/>
                    <a:pt x="107378" y="75768"/>
                  </a:cubicBezTo>
                  <a:cubicBezTo>
                    <a:pt x="109196" y="71871"/>
                    <a:pt x="111707" y="68840"/>
                    <a:pt x="114651" y="65723"/>
                  </a:cubicBezTo>
                  <a:cubicBezTo>
                    <a:pt x="112140" y="63558"/>
                    <a:pt x="109542" y="61480"/>
                    <a:pt x="107031" y="59315"/>
                  </a:cubicBezTo>
                  <a:cubicBezTo>
                    <a:pt x="105386" y="60961"/>
                    <a:pt x="103741" y="62606"/>
                    <a:pt x="101922" y="64164"/>
                  </a:cubicBezTo>
                  <a:cubicBezTo>
                    <a:pt x="94476" y="70919"/>
                    <a:pt x="88327" y="78192"/>
                    <a:pt x="77763" y="79664"/>
                  </a:cubicBezTo>
                  <a:cubicBezTo>
                    <a:pt x="74386" y="80097"/>
                    <a:pt x="64775" y="77759"/>
                    <a:pt x="63563" y="80963"/>
                  </a:cubicBezTo>
                  <a:cubicBezTo>
                    <a:pt x="64255" y="79145"/>
                    <a:pt x="68844" y="76980"/>
                    <a:pt x="70403" y="76027"/>
                  </a:cubicBezTo>
                  <a:cubicBezTo>
                    <a:pt x="76811" y="71871"/>
                    <a:pt x="83565" y="68407"/>
                    <a:pt x="89627" y="63731"/>
                  </a:cubicBezTo>
                  <a:cubicBezTo>
                    <a:pt x="99584" y="56025"/>
                    <a:pt x="101836" y="39140"/>
                    <a:pt x="87288" y="34897"/>
                  </a:cubicBezTo>
                  <a:cubicBezTo>
                    <a:pt x="79842" y="32732"/>
                    <a:pt x="72568" y="35330"/>
                    <a:pt x="65727" y="38014"/>
                  </a:cubicBezTo>
                  <a:cubicBezTo>
                    <a:pt x="58021" y="40958"/>
                    <a:pt x="57241" y="52907"/>
                    <a:pt x="51267" y="55332"/>
                  </a:cubicBezTo>
                  <a:cubicBezTo>
                    <a:pt x="57241" y="57064"/>
                    <a:pt x="63216" y="58796"/>
                    <a:pt x="69191" y="60614"/>
                  </a:cubicBezTo>
                  <a:cubicBezTo>
                    <a:pt x="69018" y="43469"/>
                    <a:pt x="77850" y="27536"/>
                    <a:pt x="70576" y="10824"/>
                  </a:cubicBezTo>
                  <a:cubicBezTo>
                    <a:pt x="67286" y="3291"/>
                    <a:pt x="55336" y="5282"/>
                    <a:pt x="49968" y="9266"/>
                  </a:cubicBezTo>
                  <a:cubicBezTo>
                    <a:pt x="33862" y="21215"/>
                    <a:pt x="34814" y="41911"/>
                    <a:pt x="21739" y="55852"/>
                  </a:cubicBezTo>
                  <a:cubicBezTo>
                    <a:pt x="29359" y="56458"/>
                    <a:pt x="37066" y="57064"/>
                    <a:pt x="44686" y="57670"/>
                  </a:cubicBezTo>
                  <a:cubicBezTo>
                    <a:pt x="44426" y="40265"/>
                    <a:pt x="50834" y="25372"/>
                    <a:pt x="56895" y="9352"/>
                  </a:cubicBezTo>
                  <a:cubicBezTo>
                    <a:pt x="61831" y="-3636"/>
                    <a:pt x="36719" y="-1904"/>
                    <a:pt x="33256" y="7274"/>
                  </a:cubicBezTo>
                  <a:lnTo>
                    <a:pt x="33256" y="7274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8AC01AB-BDF0-7230-B73F-F232DB1686DD}"/>
                </a:ext>
              </a:extLst>
            </p:cNvPr>
            <p:cNvSpPr/>
            <p:nvPr/>
          </p:nvSpPr>
          <p:spPr>
            <a:xfrm>
              <a:off x="9590018" y="4771682"/>
              <a:ext cx="16754" cy="7772"/>
            </a:xfrm>
            <a:custGeom>
              <a:avLst/>
              <a:gdLst>
                <a:gd name="connsiteX0" fmla="*/ 1214 w 7838"/>
                <a:gd name="connsiteY0" fmla="*/ 3637 h 3636"/>
                <a:gd name="connsiteX1" fmla="*/ 6582 w 7838"/>
                <a:gd name="connsiteY1" fmla="*/ 0 h 3636"/>
                <a:gd name="connsiteX2" fmla="*/ 1214 w 7838"/>
                <a:gd name="connsiteY2" fmla="*/ 3637 h 3636"/>
                <a:gd name="connsiteX3" fmla="*/ 1214 w 7838"/>
                <a:gd name="connsiteY3" fmla="*/ 3637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8" h="3636">
                  <a:moveTo>
                    <a:pt x="1214" y="3637"/>
                  </a:moveTo>
                  <a:cubicBezTo>
                    <a:pt x="3119" y="3637"/>
                    <a:pt x="10825" y="0"/>
                    <a:pt x="6582" y="0"/>
                  </a:cubicBezTo>
                  <a:cubicBezTo>
                    <a:pt x="4764" y="0"/>
                    <a:pt x="-2943" y="3637"/>
                    <a:pt x="1214" y="3637"/>
                  </a:cubicBezTo>
                  <a:lnTo>
                    <a:pt x="1214" y="363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9A453E1-A5EB-2B1B-DF39-61AF50E44E90}"/>
                </a:ext>
              </a:extLst>
            </p:cNvPr>
            <p:cNvSpPr/>
            <p:nvPr/>
          </p:nvSpPr>
          <p:spPr>
            <a:xfrm>
              <a:off x="10524520" y="1907594"/>
              <a:ext cx="177561" cy="154671"/>
            </a:xfrm>
            <a:custGeom>
              <a:avLst/>
              <a:gdLst>
                <a:gd name="connsiteX0" fmla="*/ 32475 w 83070"/>
                <a:gd name="connsiteY0" fmla="*/ 6863 h 72361"/>
                <a:gd name="connsiteX1" fmla="*/ 23210 w 83070"/>
                <a:gd name="connsiteY1" fmla="*/ 18552 h 72361"/>
                <a:gd name="connsiteX2" fmla="*/ 42952 w 83070"/>
                <a:gd name="connsiteY2" fmla="*/ 18639 h 72361"/>
                <a:gd name="connsiteX3" fmla="*/ 32475 w 83070"/>
                <a:gd name="connsiteY3" fmla="*/ 5391 h 72361"/>
                <a:gd name="connsiteX4" fmla="*/ 14464 w 83070"/>
                <a:gd name="connsiteY4" fmla="*/ 6949 h 72361"/>
                <a:gd name="connsiteX5" fmla="*/ 15936 w 83070"/>
                <a:gd name="connsiteY5" fmla="*/ 36217 h 72361"/>
                <a:gd name="connsiteX6" fmla="*/ 20006 w 83070"/>
                <a:gd name="connsiteY6" fmla="*/ 37603 h 72361"/>
                <a:gd name="connsiteX7" fmla="*/ 12473 w 83070"/>
                <a:gd name="connsiteY7" fmla="*/ 40200 h 72361"/>
                <a:gd name="connsiteX8" fmla="*/ 3 w 83070"/>
                <a:gd name="connsiteY8" fmla="*/ 55267 h 72361"/>
                <a:gd name="connsiteX9" fmla="*/ 18188 w 83070"/>
                <a:gd name="connsiteY9" fmla="*/ 61502 h 72361"/>
                <a:gd name="connsiteX10" fmla="*/ 35333 w 83070"/>
                <a:gd name="connsiteY10" fmla="*/ 53276 h 72361"/>
                <a:gd name="connsiteX11" fmla="*/ 29358 w 83070"/>
                <a:gd name="connsiteY11" fmla="*/ 50591 h 72361"/>
                <a:gd name="connsiteX12" fmla="*/ 29704 w 83070"/>
                <a:gd name="connsiteY12" fmla="*/ 57778 h 72361"/>
                <a:gd name="connsiteX13" fmla="*/ 32995 w 83070"/>
                <a:gd name="connsiteY13" fmla="*/ 68429 h 72361"/>
                <a:gd name="connsiteX14" fmla="*/ 56461 w 83070"/>
                <a:gd name="connsiteY14" fmla="*/ 64273 h 72361"/>
                <a:gd name="connsiteX15" fmla="*/ 53084 w 83070"/>
                <a:gd name="connsiteY15" fmla="*/ 21410 h 72361"/>
                <a:gd name="connsiteX16" fmla="*/ 43818 w 83070"/>
                <a:gd name="connsiteY16" fmla="*/ 35265 h 72361"/>
                <a:gd name="connsiteX17" fmla="*/ 42606 w 83070"/>
                <a:gd name="connsiteY17" fmla="*/ 35957 h 72361"/>
                <a:gd name="connsiteX18" fmla="*/ 50053 w 83070"/>
                <a:gd name="connsiteY18" fmla="*/ 39681 h 72361"/>
                <a:gd name="connsiteX19" fmla="*/ 63215 w 83070"/>
                <a:gd name="connsiteY19" fmla="*/ 46695 h 72361"/>
                <a:gd name="connsiteX20" fmla="*/ 77762 w 83070"/>
                <a:gd name="connsiteY20" fmla="*/ 30069 h 72361"/>
                <a:gd name="connsiteX21" fmla="*/ 39403 w 83070"/>
                <a:gd name="connsiteY21" fmla="*/ 18466 h 72361"/>
                <a:gd name="connsiteX22" fmla="*/ 30137 w 83070"/>
                <a:gd name="connsiteY22" fmla="*/ 32321 h 72361"/>
                <a:gd name="connsiteX23" fmla="*/ 32562 w 83070"/>
                <a:gd name="connsiteY23" fmla="*/ 61588 h 72361"/>
                <a:gd name="connsiteX24" fmla="*/ 56028 w 83070"/>
                <a:gd name="connsiteY24" fmla="*/ 57432 h 72361"/>
                <a:gd name="connsiteX25" fmla="*/ 53863 w 83070"/>
                <a:gd name="connsiteY25" fmla="*/ 42019 h 72361"/>
                <a:gd name="connsiteX26" fmla="*/ 38883 w 83070"/>
                <a:gd name="connsiteY26" fmla="*/ 34659 h 72361"/>
                <a:gd name="connsiteX27" fmla="*/ 7191 w 83070"/>
                <a:gd name="connsiteY27" fmla="*/ 46955 h 72361"/>
                <a:gd name="connsiteX28" fmla="*/ 25375 w 83070"/>
                <a:gd name="connsiteY28" fmla="*/ 53189 h 72361"/>
                <a:gd name="connsiteX29" fmla="*/ 23816 w 83070"/>
                <a:gd name="connsiteY29" fmla="*/ 54488 h 72361"/>
                <a:gd name="connsiteX30" fmla="*/ 32388 w 83070"/>
                <a:gd name="connsiteY30" fmla="*/ 51197 h 72361"/>
                <a:gd name="connsiteX31" fmla="*/ 43992 w 83070"/>
                <a:gd name="connsiteY31" fmla="*/ 37862 h 72361"/>
                <a:gd name="connsiteX32" fmla="*/ 38710 w 83070"/>
                <a:gd name="connsiteY32" fmla="*/ 24701 h 72361"/>
                <a:gd name="connsiteX33" fmla="*/ 32388 w 83070"/>
                <a:gd name="connsiteY33" fmla="*/ 19245 h 72361"/>
                <a:gd name="connsiteX34" fmla="*/ 30397 w 83070"/>
                <a:gd name="connsiteY34" fmla="*/ 17081 h 72361"/>
                <a:gd name="connsiteX35" fmla="*/ 31176 w 83070"/>
                <a:gd name="connsiteY35" fmla="*/ 17860 h 72361"/>
                <a:gd name="connsiteX36" fmla="*/ 13165 w 83070"/>
                <a:gd name="connsiteY36" fmla="*/ 19418 h 72361"/>
                <a:gd name="connsiteX37" fmla="*/ 20006 w 83070"/>
                <a:gd name="connsiteY37" fmla="*/ 29290 h 72361"/>
                <a:gd name="connsiteX38" fmla="*/ 39749 w 83070"/>
                <a:gd name="connsiteY38" fmla="*/ 29376 h 72361"/>
                <a:gd name="connsiteX39" fmla="*/ 56461 w 83070"/>
                <a:gd name="connsiteY39" fmla="*/ 9287 h 72361"/>
                <a:gd name="connsiteX40" fmla="*/ 32475 w 83070"/>
                <a:gd name="connsiteY40" fmla="*/ 6863 h 72361"/>
                <a:gd name="connsiteX41" fmla="*/ 32475 w 83070"/>
                <a:gd name="connsiteY41" fmla="*/ 6863 h 7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070" h="72361">
                  <a:moveTo>
                    <a:pt x="32475" y="6863"/>
                  </a:moveTo>
                  <a:cubicBezTo>
                    <a:pt x="29964" y="11452"/>
                    <a:pt x="27193" y="15176"/>
                    <a:pt x="23210" y="18552"/>
                  </a:cubicBezTo>
                  <a:cubicBezTo>
                    <a:pt x="29791" y="18552"/>
                    <a:pt x="36372" y="18639"/>
                    <a:pt x="42952" y="18639"/>
                  </a:cubicBezTo>
                  <a:cubicBezTo>
                    <a:pt x="39835" y="13444"/>
                    <a:pt x="37064" y="9374"/>
                    <a:pt x="32475" y="5391"/>
                  </a:cubicBezTo>
                  <a:cubicBezTo>
                    <a:pt x="27799" y="1321"/>
                    <a:pt x="18880" y="3832"/>
                    <a:pt x="14464" y="6949"/>
                  </a:cubicBezTo>
                  <a:cubicBezTo>
                    <a:pt x="523" y="16994"/>
                    <a:pt x="4333" y="26779"/>
                    <a:pt x="15936" y="36217"/>
                  </a:cubicBezTo>
                  <a:cubicBezTo>
                    <a:pt x="18101" y="37949"/>
                    <a:pt x="17755" y="39681"/>
                    <a:pt x="20006" y="37603"/>
                  </a:cubicBezTo>
                  <a:cubicBezTo>
                    <a:pt x="18361" y="38988"/>
                    <a:pt x="14464" y="39508"/>
                    <a:pt x="12473" y="40200"/>
                  </a:cubicBezTo>
                  <a:cubicBezTo>
                    <a:pt x="6151" y="42538"/>
                    <a:pt x="-170" y="48167"/>
                    <a:pt x="3" y="55267"/>
                  </a:cubicBezTo>
                  <a:cubicBezTo>
                    <a:pt x="177" y="64792"/>
                    <a:pt x="11953" y="63926"/>
                    <a:pt x="18188" y="61502"/>
                  </a:cubicBezTo>
                  <a:cubicBezTo>
                    <a:pt x="24076" y="59164"/>
                    <a:pt x="29531" y="55873"/>
                    <a:pt x="35333" y="53276"/>
                  </a:cubicBezTo>
                  <a:cubicBezTo>
                    <a:pt x="38623" y="52236"/>
                    <a:pt x="36632" y="51370"/>
                    <a:pt x="29358" y="50591"/>
                  </a:cubicBezTo>
                  <a:cubicBezTo>
                    <a:pt x="30137" y="52583"/>
                    <a:pt x="29618" y="55700"/>
                    <a:pt x="29704" y="57778"/>
                  </a:cubicBezTo>
                  <a:cubicBezTo>
                    <a:pt x="29791" y="61848"/>
                    <a:pt x="30657" y="64965"/>
                    <a:pt x="32995" y="68429"/>
                  </a:cubicBezTo>
                  <a:cubicBezTo>
                    <a:pt x="38450" y="76482"/>
                    <a:pt x="52478" y="70680"/>
                    <a:pt x="56461" y="64273"/>
                  </a:cubicBezTo>
                  <a:cubicBezTo>
                    <a:pt x="65466" y="49985"/>
                    <a:pt x="60617" y="35178"/>
                    <a:pt x="53084" y="21410"/>
                  </a:cubicBezTo>
                  <a:cubicBezTo>
                    <a:pt x="49967" y="25999"/>
                    <a:pt x="46936" y="30675"/>
                    <a:pt x="43818" y="35265"/>
                  </a:cubicBezTo>
                  <a:cubicBezTo>
                    <a:pt x="40442" y="35091"/>
                    <a:pt x="40008" y="35351"/>
                    <a:pt x="42606" y="35957"/>
                  </a:cubicBezTo>
                  <a:cubicBezTo>
                    <a:pt x="45291" y="36823"/>
                    <a:pt x="47628" y="38382"/>
                    <a:pt x="50053" y="39681"/>
                  </a:cubicBezTo>
                  <a:cubicBezTo>
                    <a:pt x="54383" y="42105"/>
                    <a:pt x="58626" y="44616"/>
                    <a:pt x="63215" y="46695"/>
                  </a:cubicBezTo>
                  <a:cubicBezTo>
                    <a:pt x="73433" y="51370"/>
                    <a:pt x="92309" y="36650"/>
                    <a:pt x="77762" y="30069"/>
                  </a:cubicBezTo>
                  <a:cubicBezTo>
                    <a:pt x="64687" y="24094"/>
                    <a:pt x="54729" y="14829"/>
                    <a:pt x="39403" y="18466"/>
                  </a:cubicBezTo>
                  <a:cubicBezTo>
                    <a:pt x="33168" y="19938"/>
                    <a:pt x="26500" y="25740"/>
                    <a:pt x="30137" y="32321"/>
                  </a:cubicBezTo>
                  <a:cubicBezTo>
                    <a:pt x="35333" y="41845"/>
                    <a:pt x="38710" y="51717"/>
                    <a:pt x="32562" y="61588"/>
                  </a:cubicBezTo>
                  <a:cubicBezTo>
                    <a:pt x="40355" y="60203"/>
                    <a:pt x="48235" y="58817"/>
                    <a:pt x="56028" y="57432"/>
                  </a:cubicBezTo>
                  <a:cubicBezTo>
                    <a:pt x="53344" y="53449"/>
                    <a:pt x="55595" y="46608"/>
                    <a:pt x="53863" y="42019"/>
                  </a:cubicBezTo>
                  <a:cubicBezTo>
                    <a:pt x="51785" y="36304"/>
                    <a:pt x="44598" y="33879"/>
                    <a:pt x="38883" y="34659"/>
                  </a:cubicBezTo>
                  <a:cubicBezTo>
                    <a:pt x="27193" y="36390"/>
                    <a:pt x="18015" y="42711"/>
                    <a:pt x="7191" y="46955"/>
                  </a:cubicBezTo>
                  <a:cubicBezTo>
                    <a:pt x="13252" y="49033"/>
                    <a:pt x="19313" y="51111"/>
                    <a:pt x="25375" y="53189"/>
                  </a:cubicBezTo>
                  <a:cubicBezTo>
                    <a:pt x="25288" y="48513"/>
                    <a:pt x="18534" y="56220"/>
                    <a:pt x="23816" y="54488"/>
                  </a:cubicBezTo>
                  <a:cubicBezTo>
                    <a:pt x="26674" y="53535"/>
                    <a:pt x="29618" y="52496"/>
                    <a:pt x="32388" y="51197"/>
                  </a:cubicBezTo>
                  <a:cubicBezTo>
                    <a:pt x="37411" y="48773"/>
                    <a:pt x="43299" y="43750"/>
                    <a:pt x="43992" y="37862"/>
                  </a:cubicBezTo>
                  <a:cubicBezTo>
                    <a:pt x="44598" y="32321"/>
                    <a:pt x="42693" y="28424"/>
                    <a:pt x="38710" y="24701"/>
                  </a:cubicBezTo>
                  <a:cubicBezTo>
                    <a:pt x="36632" y="22796"/>
                    <a:pt x="34553" y="21064"/>
                    <a:pt x="32388" y="19245"/>
                  </a:cubicBezTo>
                  <a:cubicBezTo>
                    <a:pt x="31609" y="18639"/>
                    <a:pt x="30916" y="17860"/>
                    <a:pt x="30397" y="17081"/>
                  </a:cubicBezTo>
                  <a:cubicBezTo>
                    <a:pt x="30137" y="17600"/>
                    <a:pt x="30397" y="17860"/>
                    <a:pt x="31176" y="17860"/>
                  </a:cubicBezTo>
                  <a:cubicBezTo>
                    <a:pt x="25201" y="18379"/>
                    <a:pt x="19227" y="18899"/>
                    <a:pt x="13165" y="19418"/>
                  </a:cubicBezTo>
                  <a:cubicBezTo>
                    <a:pt x="16196" y="22103"/>
                    <a:pt x="18015" y="25913"/>
                    <a:pt x="20006" y="29290"/>
                  </a:cubicBezTo>
                  <a:cubicBezTo>
                    <a:pt x="23729" y="35351"/>
                    <a:pt x="35419" y="33013"/>
                    <a:pt x="39749" y="29376"/>
                  </a:cubicBezTo>
                  <a:cubicBezTo>
                    <a:pt x="46763" y="23662"/>
                    <a:pt x="52131" y="17254"/>
                    <a:pt x="56461" y="9287"/>
                  </a:cubicBezTo>
                  <a:cubicBezTo>
                    <a:pt x="63042" y="-2749"/>
                    <a:pt x="37584" y="-2575"/>
                    <a:pt x="32475" y="6863"/>
                  </a:cubicBezTo>
                  <a:lnTo>
                    <a:pt x="32475" y="6863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EE66C4F-0815-13B0-BA43-1DCD2747F610}"/>
                </a:ext>
              </a:extLst>
            </p:cNvPr>
            <p:cNvSpPr/>
            <p:nvPr/>
          </p:nvSpPr>
          <p:spPr>
            <a:xfrm>
              <a:off x="8841520" y="2918796"/>
              <a:ext cx="185622" cy="948586"/>
            </a:xfrm>
            <a:custGeom>
              <a:avLst/>
              <a:gdLst>
                <a:gd name="connsiteX0" fmla="*/ 4 w 86841"/>
                <a:gd name="connsiteY0" fmla="*/ 21031 h 443785"/>
                <a:gd name="connsiteX1" fmla="*/ 15850 w 86841"/>
                <a:gd name="connsiteY1" fmla="*/ 218285 h 443785"/>
                <a:gd name="connsiteX2" fmla="*/ 33947 w 86841"/>
                <a:gd name="connsiteY2" fmla="*/ 321848 h 443785"/>
                <a:gd name="connsiteX3" fmla="*/ 30311 w 86841"/>
                <a:gd name="connsiteY3" fmla="*/ 433291 h 443785"/>
                <a:gd name="connsiteX4" fmla="*/ 80447 w 86841"/>
                <a:gd name="connsiteY4" fmla="*/ 426796 h 443785"/>
                <a:gd name="connsiteX5" fmla="*/ 70229 w 86841"/>
                <a:gd name="connsiteY5" fmla="*/ 234564 h 443785"/>
                <a:gd name="connsiteX6" fmla="*/ 60445 w 86841"/>
                <a:gd name="connsiteY6" fmla="*/ 132647 h 443785"/>
                <a:gd name="connsiteX7" fmla="*/ 50140 w 86841"/>
                <a:gd name="connsiteY7" fmla="*/ 7610 h 443785"/>
                <a:gd name="connsiteX8" fmla="*/ 4 w 86841"/>
                <a:gd name="connsiteY8" fmla="*/ 21031 h 443785"/>
                <a:gd name="connsiteX9" fmla="*/ 4 w 86841"/>
                <a:gd name="connsiteY9" fmla="*/ 21031 h 44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841" h="443785">
                  <a:moveTo>
                    <a:pt x="4" y="21031"/>
                  </a:moveTo>
                  <a:cubicBezTo>
                    <a:pt x="1736" y="87100"/>
                    <a:pt x="13512" y="152303"/>
                    <a:pt x="15850" y="218285"/>
                  </a:cubicBezTo>
                  <a:cubicBezTo>
                    <a:pt x="17062" y="253095"/>
                    <a:pt x="29878" y="287211"/>
                    <a:pt x="33947" y="321848"/>
                  </a:cubicBezTo>
                  <a:cubicBezTo>
                    <a:pt x="38191" y="357697"/>
                    <a:pt x="37844" y="398134"/>
                    <a:pt x="30311" y="433291"/>
                  </a:cubicBezTo>
                  <a:cubicBezTo>
                    <a:pt x="26328" y="451734"/>
                    <a:pt x="76810" y="443508"/>
                    <a:pt x="80447" y="426796"/>
                  </a:cubicBezTo>
                  <a:cubicBezTo>
                    <a:pt x="94042" y="363585"/>
                    <a:pt x="83737" y="296823"/>
                    <a:pt x="70229" y="234564"/>
                  </a:cubicBezTo>
                  <a:cubicBezTo>
                    <a:pt x="62956" y="201227"/>
                    <a:pt x="65294" y="166417"/>
                    <a:pt x="60445" y="132647"/>
                  </a:cubicBezTo>
                  <a:cubicBezTo>
                    <a:pt x="54556" y="91603"/>
                    <a:pt x="51266" y="49000"/>
                    <a:pt x="50140" y="7610"/>
                  </a:cubicBezTo>
                  <a:cubicBezTo>
                    <a:pt x="49707" y="-7804"/>
                    <a:pt x="-516" y="1981"/>
                    <a:pt x="4" y="21031"/>
                  </a:cubicBezTo>
                  <a:lnTo>
                    <a:pt x="4" y="2103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B16F588-4557-9BB9-EC8B-E61E9654CD6E}"/>
                </a:ext>
              </a:extLst>
            </p:cNvPr>
            <p:cNvSpPr/>
            <p:nvPr/>
          </p:nvSpPr>
          <p:spPr>
            <a:xfrm>
              <a:off x="8844423" y="3441043"/>
              <a:ext cx="144620" cy="441674"/>
            </a:xfrm>
            <a:custGeom>
              <a:avLst/>
              <a:gdLst>
                <a:gd name="connsiteX0" fmla="*/ 31 w 67659"/>
                <a:gd name="connsiteY0" fmla="*/ 18293 h 206632"/>
                <a:gd name="connsiteX1" fmla="*/ 17436 w 67659"/>
                <a:gd name="connsiteY1" fmla="*/ 198142 h 206632"/>
                <a:gd name="connsiteX2" fmla="*/ 67659 w 67659"/>
                <a:gd name="connsiteY2" fmla="*/ 184720 h 206632"/>
                <a:gd name="connsiteX3" fmla="*/ 50427 w 67659"/>
                <a:gd name="connsiteY3" fmla="*/ 12404 h 206632"/>
                <a:gd name="connsiteX4" fmla="*/ 31 w 67659"/>
                <a:gd name="connsiteY4" fmla="*/ 18293 h 206632"/>
                <a:gd name="connsiteX5" fmla="*/ 31 w 67659"/>
                <a:gd name="connsiteY5" fmla="*/ 18293 h 20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59" h="206632">
                  <a:moveTo>
                    <a:pt x="31" y="18293"/>
                  </a:moveTo>
                  <a:cubicBezTo>
                    <a:pt x="-835" y="78733"/>
                    <a:pt x="16484" y="137615"/>
                    <a:pt x="17436" y="198142"/>
                  </a:cubicBezTo>
                  <a:cubicBezTo>
                    <a:pt x="17696" y="214941"/>
                    <a:pt x="67919" y="204896"/>
                    <a:pt x="67659" y="184720"/>
                  </a:cubicBezTo>
                  <a:cubicBezTo>
                    <a:pt x="66793" y="126791"/>
                    <a:pt x="49648" y="70161"/>
                    <a:pt x="50427" y="12404"/>
                  </a:cubicBezTo>
                  <a:cubicBezTo>
                    <a:pt x="50600" y="-9503"/>
                    <a:pt x="204" y="888"/>
                    <a:pt x="31" y="18293"/>
                  </a:cubicBezTo>
                  <a:lnTo>
                    <a:pt x="31" y="1829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74F3A1A-FE97-9B54-7DA9-106BBDEFB4E4}"/>
                </a:ext>
              </a:extLst>
            </p:cNvPr>
            <p:cNvSpPr/>
            <p:nvPr/>
          </p:nvSpPr>
          <p:spPr>
            <a:xfrm>
              <a:off x="8853949" y="2915357"/>
              <a:ext cx="163715" cy="560260"/>
            </a:xfrm>
            <a:custGeom>
              <a:avLst/>
              <a:gdLst>
                <a:gd name="connsiteX0" fmla="*/ 2935 w 76592"/>
                <a:gd name="connsiteY0" fmla="*/ 19869 h 262111"/>
                <a:gd name="connsiteX1" fmla="*/ 24323 w 76592"/>
                <a:gd name="connsiteY1" fmla="*/ 28009 h 262111"/>
                <a:gd name="connsiteX2" fmla="*/ 14105 w 76592"/>
                <a:gd name="connsiteY2" fmla="*/ 96329 h 262111"/>
                <a:gd name="connsiteX3" fmla="*/ 15750 w 76592"/>
                <a:gd name="connsiteY3" fmla="*/ 177032 h 262111"/>
                <a:gd name="connsiteX4" fmla="*/ 17223 w 76592"/>
                <a:gd name="connsiteY4" fmla="*/ 257821 h 262111"/>
                <a:gd name="connsiteX5" fmla="*/ 67445 w 76592"/>
                <a:gd name="connsiteY5" fmla="*/ 244400 h 262111"/>
                <a:gd name="connsiteX6" fmla="*/ 65454 w 76592"/>
                <a:gd name="connsiteY6" fmla="*/ 137113 h 262111"/>
                <a:gd name="connsiteX7" fmla="*/ 76191 w 76592"/>
                <a:gd name="connsiteY7" fmla="*/ 12422 h 262111"/>
                <a:gd name="connsiteX8" fmla="*/ 75065 w 76592"/>
                <a:gd name="connsiteY8" fmla="*/ 8266 h 262111"/>
                <a:gd name="connsiteX9" fmla="*/ 44152 w 76592"/>
                <a:gd name="connsiteY9" fmla="*/ 386 h 262111"/>
                <a:gd name="connsiteX10" fmla="*/ 2935 w 76592"/>
                <a:gd name="connsiteY10" fmla="*/ 19869 h 262111"/>
                <a:gd name="connsiteX11" fmla="*/ 2935 w 76592"/>
                <a:gd name="connsiteY11" fmla="*/ 19869 h 26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592" h="262111">
                  <a:moveTo>
                    <a:pt x="2935" y="19869"/>
                  </a:moveTo>
                  <a:cubicBezTo>
                    <a:pt x="13499" y="22813"/>
                    <a:pt x="27613" y="18311"/>
                    <a:pt x="24323" y="28009"/>
                  </a:cubicBezTo>
                  <a:cubicBezTo>
                    <a:pt x="16357" y="51735"/>
                    <a:pt x="13672" y="70698"/>
                    <a:pt x="14105" y="96329"/>
                  </a:cubicBezTo>
                  <a:cubicBezTo>
                    <a:pt x="14538" y="123259"/>
                    <a:pt x="15491" y="150102"/>
                    <a:pt x="15750" y="177032"/>
                  </a:cubicBezTo>
                  <a:cubicBezTo>
                    <a:pt x="16097" y="204741"/>
                    <a:pt x="10209" y="230458"/>
                    <a:pt x="17223" y="257821"/>
                  </a:cubicBezTo>
                  <a:cubicBezTo>
                    <a:pt x="20080" y="269078"/>
                    <a:pt x="70389" y="255916"/>
                    <a:pt x="67445" y="244400"/>
                  </a:cubicBezTo>
                  <a:cubicBezTo>
                    <a:pt x="58613" y="209763"/>
                    <a:pt x="66406" y="172529"/>
                    <a:pt x="65454" y="137113"/>
                  </a:cubicBezTo>
                  <a:cubicBezTo>
                    <a:pt x="64328" y="93471"/>
                    <a:pt x="62077" y="54246"/>
                    <a:pt x="76191" y="12422"/>
                  </a:cubicBezTo>
                  <a:cubicBezTo>
                    <a:pt x="76970" y="10691"/>
                    <a:pt x="76624" y="9305"/>
                    <a:pt x="75065" y="8266"/>
                  </a:cubicBezTo>
                  <a:cubicBezTo>
                    <a:pt x="65887" y="-1865"/>
                    <a:pt x="53504" y="2984"/>
                    <a:pt x="44152" y="386"/>
                  </a:cubicBezTo>
                  <a:cubicBezTo>
                    <a:pt x="32549" y="-2904"/>
                    <a:pt x="-11699" y="15799"/>
                    <a:pt x="2935" y="19869"/>
                  </a:cubicBezTo>
                  <a:lnTo>
                    <a:pt x="2935" y="1986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346F119-FA53-C527-D946-9274CD3AB45C}"/>
                </a:ext>
              </a:extLst>
            </p:cNvPr>
            <p:cNvSpPr/>
            <p:nvPr/>
          </p:nvSpPr>
          <p:spPr>
            <a:xfrm>
              <a:off x="8915075" y="3276721"/>
              <a:ext cx="213465" cy="86472"/>
            </a:xfrm>
            <a:custGeom>
              <a:avLst/>
              <a:gdLst>
                <a:gd name="connsiteX0" fmla="*/ 46035 w 99867"/>
                <a:gd name="connsiteY0" fmla="*/ 29533 h 40455"/>
                <a:gd name="connsiteX1" fmla="*/ 33999 w 99867"/>
                <a:gd name="connsiteY1" fmla="*/ 34901 h 40455"/>
                <a:gd name="connsiteX2" fmla="*/ 34778 w 99867"/>
                <a:gd name="connsiteY2" fmla="*/ 34642 h 40455"/>
                <a:gd name="connsiteX3" fmla="*/ 47507 w 99867"/>
                <a:gd name="connsiteY3" fmla="*/ 35940 h 40455"/>
                <a:gd name="connsiteX4" fmla="*/ 71839 w 99867"/>
                <a:gd name="connsiteY4" fmla="*/ 37326 h 40455"/>
                <a:gd name="connsiteX5" fmla="*/ 99721 w 99867"/>
                <a:gd name="connsiteY5" fmla="*/ 17843 h 40455"/>
                <a:gd name="connsiteX6" fmla="*/ 76861 w 99867"/>
                <a:gd name="connsiteY6" fmla="*/ 2689 h 40455"/>
                <a:gd name="connsiteX7" fmla="*/ 75043 w 99867"/>
                <a:gd name="connsiteY7" fmla="*/ 2516 h 40455"/>
                <a:gd name="connsiteX8" fmla="*/ 67856 w 99867"/>
                <a:gd name="connsiteY8" fmla="*/ 1650 h 40455"/>
                <a:gd name="connsiteX9" fmla="*/ 50105 w 99867"/>
                <a:gd name="connsiteY9" fmla="*/ 5 h 40455"/>
                <a:gd name="connsiteX10" fmla="*/ 4471 w 99867"/>
                <a:gd name="connsiteY10" fmla="*/ 16284 h 40455"/>
                <a:gd name="connsiteX11" fmla="*/ 10619 w 99867"/>
                <a:gd name="connsiteY11" fmla="*/ 39058 h 40455"/>
                <a:gd name="connsiteX12" fmla="*/ 46035 w 99867"/>
                <a:gd name="connsiteY12" fmla="*/ 29533 h 40455"/>
                <a:gd name="connsiteX13" fmla="*/ 46035 w 99867"/>
                <a:gd name="connsiteY13" fmla="*/ 29533 h 4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67" h="40455">
                  <a:moveTo>
                    <a:pt x="46035" y="29533"/>
                  </a:moveTo>
                  <a:cubicBezTo>
                    <a:pt x="42658" y="32737"/>
                    <a:pt x="38675" y="34555"/>
                    <a:pt x="33999" y="34901"/>
                  </a:cubicBezTo>
                  <a:cubicBezTo>
                    <a:pt x="36856" y="34728"/>
                    <a:pt x="37116" y="34642"/>
                    <a:pt x="34778" y="34642"/>
                  </a:cubicBezTo>
                  <a:cubicBezTo>
                    <a:pt x="39021" y="34728"/>
                    <a:pt x="43264" y="35334"/>
                    <a:pt x="47507" y="35940"/>
                  </a:cubicBezTo>
                  <a:cubicBezTo>
                    <a:pt x="55646" y="37066"/>
                    <a:pt x="63613" y="37932"/>
                    <a:pt x="71839" y="37326"/>
                  </a:cubicBezTo>
                  <a:cubicBezTo>
                    <a:pt x="82490" y="36547"/>
                    <a:pt x="97989" y="29879"/>
                    <a:pt x="99721" y="17843"/>
                  </a:cubicBezTo>
                  <a:cubicBezTo>
                    <a:pt x="101540" y="5374"/>
                    <a:pt x="86040" y="2083"/>
                    <a:pt x="76861" y="2689"/>
                  </a:cubicBezTo>
                  <a:cubicBezTo>
                    <a:pt x="70627" y="3122"/>
                    <a:pt x="82230" y="3122"/>
                    <a:pt x="75043" y="2516"/>
                  </a:cubicBezTo>
                  <a:cubicBezTo>
                    <a:pt x="72618" y="2343"/>
                    <a:pt x="70194" y="1910"/>
                    <a:pt x="67856" y="1650"/>
                  </a:cubicBezTo>
                  <a:cubicBezTo>
                    <a:pt x="61968" y="871"/>
                    <a:pt x="56079" y="92"/>
                    <a:pt x="50105" y="5"/>
                  </a:cubicBezTo>
                  <a:cubicBezTo>
                    <a:pt x="32873" y="-168"/>
                    <a:pt x="17027" y="3988"/>
                    <a:pt x="4471" y="16284"/>
                  </a:cubicBezTo>
                  <a:cubicBezTo>
                    <a:pt x="-3842" y="24424"/>
                    <a:pt x="141" y="35767"/>
                    <a:pt x="10619" y="39058"/>
                  </a:cubicBezTo>
                  <a:cubicBezTo>
                    <a:pt x="22915" y="42954"/>
                    <a:pt x="37116" y="38365"/>
                    <a:pt x="46035" y="29533"/>
                  </a:cubicBezTo>
                  <a:lnTo>
                    <a:pt x="46035" y="2953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1188C66-D30B-B979-C484-FE70BF2F1B24}"/>
                </a:ext>
              </a:extLst>
            </p:cNvPr>
            <p:cNvSpPr/>
            <p:nvPr/>
          </p:nvSpPr>
          <p:spPr>
            <a:xfrm>
              <a:off x="8862256" y="3848320"/>
              <a:ext cx="86126" cy="287726"/>
            </a:xfrm>
            <a:custGeom>
              <a:avLst/>
              <a:gdLst>
                <a:gd name="connsiteX0" fmla="*/ 1 w 40293"/>
                <a:gd name="connsiteY0" fmla="*/ 12625 h 134609"/>
                <a:gd name="connsiteX1" fmla="*/ 4418 w 40293"/>
                <a:gd name="connsiteY1" fmla="*/ 76009 h 134609"/>
                <a:gd name="connsiteX2" fmla="*/ 2513 w 40293"/>
                <a:gd name="connsiteY2" fmla="*/ 123894 h 134609"/>
                <a:gd name="connsiteX3" fmla="*/ 34032 w 40293"/>
                <a:gd name="connsiteY3" fmla="*/ 125972 h 134609"/>
                <a:gd name="connsiteX4" fmla="*/ 39574 w 40293"/>
                <a:gd name="connsiteY4" fmla="*/ 83456 h 134609"/>
                <a:gd name="connsiteX5" fmla="*/ 33685 w 40293"/>
                <a:gd name="connsiteY5" fmla="*/ 9248 h 134609"/>
                <a:gd name="connsiteX6" fmla="*/ 1 w 40293"/>
                <a:gd name="connsiteY6" fmla="*/ 12625 h 134609"/>
                <a:gd name="connsiteX7" fmla="*/ 1 w 40293"/>
                <a:gd name="connsiteY7" fmla="*/ 12625 h 1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93" h="134609">
                  <a:moveTo>
                    <a:pt x="1" y="12625"/>
                  </a:moveTo>
                  <a:cubicBezTo>
                    <a:pt x="434" y="33840"/>
                    <a:pt x="2772" y="54881"/>
                    <a:pt x="4418" y="76009"/>
                  </a:cubicBezTo>
                  <a:cubicBezTo>
                    <a:pt x="5630" y="91336"/>
                    <a:pt x="10566" y="109780"/>
                    <a:pt x="2513" y="123894"/>
                  </a:cubicBezTo>
                  <a:cubicBezTo>
                    <a:pt x="-6060" y="138874"/>
                    <a:pt x="27797" y="136796"/>
                    <a:pt x="34032" y="125972"/>
                  </a:cubicBezTo>
                  <a:cubicBezTo>
                    <a:pt x="41652" y="112810"/>
                    <a:pt x="40613" y="98090"/>
                    <a:pt x="39574" y="83456"/>
                  </a:cubicBezTo>
                  <a:cubicBezTo>
                    <a:pt x="37669" y="58691"/>
                    <a:pt x="34205" y="34099"/>
                    <a:pt x="33685" y="9248"/>
                  </a:cubicBezTo>
                  <a:cubicBezTo>
                    <a:pt x="33339" y="-6512"/>
                    <a:pt x="-258" y="69"/>
                    <a:pt x="1" y="12625"/>
                  </a:cubicBezTo>
                  <a:lnTo>
                    <a:pt x="1" y="1262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CEFB021-7CE2-F30C-D895-0BDB125D829D}"/>
                </a:ext>
              </a:extLst>
            </p:cNvPr>
            <p:cNvSpPr/>
            <p:nvPr/>
          </p:nvSpPr>
          <p:spPr>
            <a:xfrm>
              <a:off x="8859043" y="3812284"/>
              <a:ext cx="149560" cy="255932"/>
            </a:xfrm>
            <a:custGeom>
              <a:avLst/>
              <a:gdLst>
                <a:gd name="connsiteX0" fmla="*/ 36313 w 69970"/>
                <a:gd name="connsiteY0" fmla="*/ 9914 h 119735"/>
                <a:gd name="connsiteX1" fmla="*/ 205 w 69970"/>
                <a:gd name="connsiteY1" fmla="*/ 113823 h 119735"/>
                <a:gd name="connsiteX2" fmla="*/ 33543 w 69970"/>
                <a:gd name="connsiteY2" fmla="*/ 109147 h 119735"/>
                <a:gd name="connsiteX3" fmla="*/ 69651 w 69970"/>
                <a:gd name="connsiteY3" fmla="*/ 5238 h 119735"/>
                <a:gd name="connsiteX4" fmla="*/ 36313 w 69970"/>
                <a:gd name="connsiteY4" fmla="*/ 9914 h 119735"/>
                <a:gd name="connsiteX5" fmla="*/ 36313 w 69970"/>
                <a:gd name="connsiteY5" fmla="*/ 9914 h 11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70" h="119735">
                  <a:moveTo>
                    <a:pt x="36313" y="9914"/>
                  </a:moveTo>
                  <a:cubicBezTo>
                    <a:pt x="21853" y="43684"/>
                    <a:pt x="10596" y="78580"/>
                    <a:pt x="205" y="113823"/>
                  </a:cubicBezTo>
                  <a:cubicBezTo>
                    <a:pt x="-2912" y="124387"/>
                    <a:pt x="30512" y="119538"/>
                    <a:pt x="33543" y="109147"/>
                  </a:cubicBezTo>
                  <a:cubicBezTo>
                    <a:pt x="43933" y="73904"/>
                    <a:pt x="55190" y="39008"/>
                    <a:pt x="69651" y="5238"/>
                  </a:cubicBezTo>
                  <a:cubicBezTo>
                    <a:pt x="73548" y="-3941"/>
                    <a:pt x="40643" y="-217"/>
                    <a:pt x="36313" y="9914"/>
                  </a:cubicBezTo>
                  <a:lnTo>
                    <a:pt x="36313" y="991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AF947DA-AA7B-7A74-645F-FCC3936349B6}"/>
                </a:ext>
              </a:extLst>
            </p:cNvPr>
            <p:cNvSpPr/>
            <p:nvPr/>
          </p:nvSpPr>
          <p:spPr>
            <a:xfrm>
              <a:off x="9395767" y="5038693"/>
              <a:ext cx="99913" cy="43566"/>
            </a:xfrm>
            <a:custGeom>
              <a:avLst/>
              <a:gdLst>
                <a:gd name="connsiteX0" fmla="*/ 6626 w 46743"/>
                <a:gd name="connsiteY0" fmla="*/ 18564 h 20382"/>
                <a:gd name="connsiteX1" fmla="*/ 23338 w 46743"/>
                <a:gd name="connsiteY1" fmla="*/ 20382 h 20382"/>
                <a:gd name="connsiteX2" fmla="*/ 45419 w 46743"/>
                <a:gd name="connsiteY2" fmla="*/ 11290 h 20382"/>
                <a:gd name="connsiteX3" fmla="*/ 36414 w 46743"/>
                <a:gd name="connsiteY3" fmla="*/ 1679 h 20382"/>
                <a:gd name="connsiteX4" fmla="*/ 27148 w 46743"/>
                <a:gd name="connsiteY4" fmla="*/ 639 h 20382"/>
                <a:gd name="connsiteX5" fmla="*/ 3509 w 46743"/>
                <a:gd name="connsiteY5" fmla="*/ 6961 h 20382"/>
                <a:gd name="connsiteX6" fmla="*/ 132 w 46743"/>
                <a:gd name="connsiteY6" fmla="*/ 14061 h 20382"/>
                <a:gd name="connsiteX7" fmla="*/ 6626 w 46743"/>
                <a:gd name="connsiteY7" fmla="*/ 18564 h 20382"/>
                <a:gd name="connsiteX8" fmla="*/ 6626 w 46743"/>
                <a:gd name="connsiteY8" fmla="*/ 18564 h 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743" h="20382">
                  <a:moveTo>
                    <a:pt x="6626" y="18564"/>
                  </a:moveTo>
                  <a:cubicBezTo>
                    <a:pt x="11995" y="20122"/>
                    <a:pt x="17710" y="20382"/>
                    <a:pt x="23338" y="20382"/>
                  </a:cubicBezTo>
                  <a:cubicBezTo>
                    <a:pt x="30872" y="20382"/>
                    <a:pt x="40830" y="17871"/>
                    <a:pt x="45419" y="11290"/>
                  </a:cubicBezTo>
                  <a:cubicBezTo>
                    <a:pt x="50009" y="4796"/>
                    <a:pt x="41609" y="1679"/>
                    <a:pt x="36414" y="1679"/>
                  </a:cubicBezTo>
                  <a:cubicBezTo>
                    <a:pt x="32257" y="1679"/>
                    <a:pt x="31218" y="1765"/>
                    <a:pt x="27148" y="639"/>
                  </a:cubicBezTo>
                  <a:cubicBezTo>
                    <a:pt x="19788" y="-1525"/>
                    <a:pt x="9051" y="2112"/>
                    <a:pt x="3509" y="6961"/>
                  </a:cubicBezTo>
                  <a:cubicBezTo>
                    <a:pt x="1604" y="8606"/>
                    <a:pt x="-561" y="11290"/>
                    <a:pt x="132" y="14061"/>
                  </a:cubicBezTo>
                  <a:cubicBezTo>
                    <a:pt x="911" y="17092"/>
                    <a:pt x="4115" y="17871"/>
                    <a:pt x="6626" y="18564"/>
                  </a:cubicBezTo>
                  <a:lnTo>
                    <a:pt x="6626" y="185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2DE6338-68B2-DAFD-E0C1-DC2A59395580}"/>
                </a:ext>
              </a:extLst>
            </p:cNvPr>
            <p:cNvSpPr/>
            <p:nvPr/>
          </p:nvSpPr>
          <p:spPr>
            <a:xfrm>
              <a:off x="9422838" y="4951141"/>
              <a:ext cx="30517" cy="98929"/>
            </a:xfrm>
            <a:custGeom>
              <a:avLst/>
              <a:gdLst>
                <a:gd name="connsiteX0" fmla="*/ 23 w 14277"/>
                <a:gd name="connsiteY0" fmla="*/ 4105 h 46283"/>
                <a:gd name="connsiteX1" fmla="*/ 5738 w 14277"/>
                <a:gd name="connsiteY1" fmla="*/ 43764 h 46283"/>
                <a:gd name="connsiteX2" fmla="*/ 14137 w 14277"/>
                <a:gd name="connsiteY2" fmla="*/ 42984 h 46283"/>
                <a:gd name="connsiteX3" fmla="*/ 8336 w 14277"/>
                <a:gd name="connsiteY3" fmla="*/ 1854 h 46283"/>
                <a:gd name="connsiteX4" fmla="*/ 23 w 14277"/>
                <a:gd name="connsiteY4" fmla="*/ 4105 h 46283"/>
                <a:gd name="connsiteX5" fmla="*/ 23 w 14277"/>
                <a:gd name="connsiteY5" fmla="*/ 4105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7" h="46283">
                  <a:moveTo>
                    <a:pt x="23" y="4105"/>
                  </a:moveTo>
                  <a:cubicBezTo>
                    <a:pt x="1755" y="17353"/>
                    <a:pt x="6777" y="30255"/>
                    <a:pt x="5738" y="43764"/>
                  </a:cubicBezTo>
                  <a:cubicBezTo>
                    <a:pt x="5392" y="47833"/>
                    <a:pt x="13878" y="46535"/>
                    <a:pt x="14137" y="42984"/>
                  </a:cubicBezTo>
                  <a:cubicBezTo>
                    <a:pt x="15177" y="28957"/>
                    <a:pt x="10154" y="15622"/>
                    <a:pt x="8336" y="1854"/>
                  </a:cubicBezTo>
                  <a:cubicBezTo>
                    <a:pt x="7903" y="-1697"/>
                    <a:pt x="-496" y="295"/>
                    <a:pt x="23" y="4105"/>
                  </a:cubicBezTo>
                  <a:lnTo>
                    <a:pt x="23" y="410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A30AA0D-A1D0-52CA-2708-06E137395812}"/>
                </a:ext>
              </a:extLst>
            </p:cNvPr>
            <p:cNvSpPr/>
            <p:nvPr/>
          </p:nvSpPr>
          <p:spPr>
            <a:xfrm>
              <a:off x="9413066" y="4958890"/>
              <a:ext cx="27937" cy="102570"/>
            </a:xfrm>
            <a:custGeom>
              <a:avLst/>
              <a:gdLst>
                <a:gd name="connsiteX0" fmla="*/ 1737 w 13070"/>
                <a:gd name="connsiteY0" fmla="*/ 2818 h 47986"/>
                <a:gd name="connsiteX1" fmla="*/ 4595 w 13070"/>
                <a:gd name="connsiteY1" fmla="*/ 46720 h 47986"/>
                <a:gd name="connsiteX2" fmla="*/ 12994 w 13070"/>
                <a:gd name="connsiteY2" fmla="*/ 44468 h 47986"/>
                <a:gd name="connsiteX3" fmla="*/ 10137 w 13070"/>
                <a:gd name="connsiteY3" fmla="*/ 1779 h 47986"/>
                <a:gd name="connsiteX4" fmla="*/ 1737 w 13070"/>
                <a:gd name="connsiteY4" fmla="*/ 2818 h 47986"/>
                <a:gd name="connsiteX5" fmla="*/ 1737 w 13070"/>
                <a:gd name="connsiteY5" fmla="*/ 2818 h 4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0" h="47986">
                  <a:moveTo>
                    <a:pt x="1737" y="2818"/>
                  </a:moveTo>
                  <a:cubicBezTo>
                    <a:pt x="-1033" y="17798"/>
                    <a:pt x="-774" y="32259"/>
                    <a:pt x="4595" y="46720"/>
                  </a:cubicBezTo>
                  <a:cubicBezTo>
                    <a:pt x="5634" y="49577"/>
                    <a:pt x="13947" y="47066"/>
                    <a:pt x="12994" y="44468"/>
                  </a:cubicBezTo>
                  <a:cubicBezTo>
                    <a:pt x="7799" y="30441"/>
                    <a:pt x="7366" y="16413"/>
                    <a:pt x="10137" y="1779"/>
                  </a:cubicBezTo>
                  <a:cubicBezTo>
                    <a:pt x="10656" y="-1338"/>
                    <a:pt x="2257" y="47"/>
                    <a:pt x="1737" y="2818"/>
                  </a:cubicBezTo>
                  <a:lnTo>
                    <a:pt x="1737" y="281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15271E8-E420-9C1E-869C-75F27410D57B}"/>
                </a:ext>
              </a:extLst>
            </p:cNvPr>
            <p:cNvSpPr/>
            <p:nvPr/>
          </p:nvSpPr>
          <p:spPr>
            <a:xfrm>
              <a:off x="9780438" y="3828514"/>
              <a:ext cx="36750" cy="64956"/>
            </a:xfrm>
            <a:custGeom>
              <a:avLst/>
              <a:gdLst>
                <a:gd name="connsiteX0" fmla="*/ 451 w 17193"/>
                <a:gd name="connsiteY0" fmla="*/ 4659 h 30389"/>
                <a:gd name="connsiteX1" fmla="*/ 8763 w 17193"/>
                <a:gd name="connsiteY1" fmla="*/ 28558 h 30389"/>
                <a:gd name="connsiteX2" fmla="*/ 17163 w 17193"/>
                <a:gd name="connsiteY2" fmla="*/ 26306 h 30389"/>
                <a:gd name="connsiteX3" fmla="*/ 8157 w 17193"/>
                <a:gd name="connsiteY3" fmla="*/ 1108 h 30389"/>
                <a:gd name="connsiteX4" fmla="*/ 451 w 17193"/>
                <a:gd name="connsiteY4" fmla="*/ 4659 h 30389"/>
                <a:gd name="connsiteX5" fmla="*/ 451 w 17193"/>
                <a:gd name="connsiteY5" fmla="*/ 4659 h 3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93" h="30389">
                  <a:moveTo>
                    <a:pt x="451" y="4659"/>
                  </a:moveTo>
                  <a:cubicBezTo>
                    <a:pt x="5732" y="11673"/>
                    <a:pt x="7378" y="19985"/>
                    <a:pt x="8763" y="28558"/>
                  </a:cubicBezTo>
                  <a:cubicBezTo>
                    <a:pt x="9369" y="32108"/>
                    <a:pt x="17769" y="30030"/>
                    <a:pt x="17163" y="26306"/>
                  </a:cubicBezTo>
                  <a:cubicBezTo>
                    <a:pt x="15604" y="17301"/>
                    <a:pt x="13786" y="8555"/>
                    <a:pt x="8157" y="1108"/>
                  </a:cubicBezTo>
                  <a:cubicBezTo>
                    <a:pt x="6079" y="-1749"/>
                    <a:pt x="-1974" y="1455"/>
                    <a:pt x="451" y="4659"/>
                  </a:cubicBezTo>
                  <a:lnTo>
                    <a:pt x="451" y="465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D3573F4-7C9E-5FA8-4E7E-CF6307F4A87E}"/>
                </a:ext>
              </a:extLst>
            </p:cNvPr>
            <p:cNvSpPr/>
            <p:nvPr/>
          </p:nvSpPr>
          <p:spPr>
            <a:xfrm>
              <a:off x="9777884" y="3829155"/>
              <a:ext cx="45313" cy="69697"/>
            </a:xfrm>
            <a:custGeom>
              <a:avLst/>
              <a:gdLst>
                <a:gd name="connsiteX0" fmla="*/ 0 w 21199"/>
                <a:gd name="connsiteY0" fmla="*/ 6264 h 32607"/>
                <a:gd name="connsiteX1" fmla="*/ 4330 w 21199"/>
                <a:gd name="connsiteY1" fmla="*/ 30769 h 32607"/>
                <a:gd name="connsiteX2" fmla="*/ 21042 w 21199"/>
                <a:gd name="connsiteY2" fmla="*/ 26266 h 32607"/>
                <a:gd name="connsiteX3" fmla="*/ 16712 w 21199"/>
                <a:gd name="connsiteY3" fmla="*/ 1761 h 32607"/>
                <a:gd name="connsiteX4" fmla="*/ 0 w 21199"/>
                <a:gd name="connsiteY4" fmla="*/ 6264 h 32607"/>
                <a:gd name="connsiteX5" fmla="*/ 0 w 21199"/>
                <a:gd name="connsiteY5" fmla="*/ 6264 h 3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9" h="32607">
                  <a:moveTo>
                    <a:pt x="0" y="6264"/>
                  </a:moveTo>
                  <a:cubicBezTo>
                    <a:pt x="0" y="14749"/>
                    <a:pt x="87" y="23235"/>
                    <a:pt x="4330" y="30769"/>
                  </a:cubicBezTo>
                  <a:cubicBezTo>
                    <a:pt x="7014" y="35618"/>
                    <a:pt x="22947" y="29730"/>
                    <a:pt x="21042" y="26266"/>
                  </a:cubicBezTo>
                  <a:cubicBezTo>
                    <a:pt x="16799" y="18646"/>
                    <a:pt x="16712" y="10247"/>
                    <a:pt x="16712" y="1761"/>
                  </a:cubicBezTo>
                  <a:cubicBezTo>
                    <a:pt x="16799" y="-2049"/>
                    <a:pt x="0" y="722"/>
                    <a:pt x="0" y="6264"/>
                  </a:cubicBezTo>
                  <a:lnTo>
                    <a:pt x="0" y="62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CEEDCBD-D99D-7611-DD64-B951A1391185}"/>
                </a:ext>
              </a:extLst>
            </p:cNvPr>
            <p:cNvSpPr/>
            <p:nvPr/>
          </p:nvSpPr>
          <p:spPr>
            <a:xfrm>
              <a:off x="9790217" y="3824290"/>
              <a:ext cx="100813" cy="486495"/>
            </a:xfrm>
            <a:custGeom>
              <a:avLst/>
              <a:gdLst>
                <a:gd name="connsiteX0" fmla="*/ 32 w 47164"/>
                <a:gd name="connsiteY0" fmla="*/ 7068 h 227601"/>
                <a:gd name="connsiteX1" fmla="*/ 19861 w 47164"/>
                <a:gd name="connsiteY1" fmla="*/ 131067 h 227601"/>
                <a:gd name="connsiteX2" fmla="*/ 24537 w 47164"/>
                <a:gd name="connsiteY2" fmla="*/ 225018 h 227601"/>
                <a:gd name="connsiteX3" fmla="*/ 39604 w 47164"/>
                <a:gd name="connsiteY3" fmla="*/ 224065 h 227601"/>
                <a:gd name="connsiteX4" fmla="*/ 47051 w 47164"/>
                <a:gd name="connsiteY4" fmla="*/ 211596 h 227601"/>
                <a:gd name="connsiteX5" fmla="*/ 30339 w 47164"/>
                <a:gd name="connsiteY5" fmla="*/ 213761 h 227601"/>
                <a:gd name="connsiteX6" fmla="*/ 26269 w 47164"/>
                <a:gd name="connsiteY6" fmla="*/ 221467 h 227601"/>
                <a:gd name="connsiteX7" fmla="*/ 41336 w 47164"/>
                <a:gd name="connsiteY7" fmla="*/ 220515 h 227601"/>
                <a:gd name="connsiteX8" fmla="*/ 36660 w 47164"/>
                <a:gd name="connsiteY8" fmla="*/ 126564 h 227601"/>
                <a:gd name="connsiteX9" fmla="*/ 16831 w 47164"/>
                <a:gd name="connsiteY9" fmla="*/ 2566 h 227601"/>
                <a:gd name="connsiteX10" fmla="*/ 32 w 47164"/>
                <a:gd name="connsiteY10" fmla="*/ 7068 h 227601"/>
                <a:gd name="connsiteX11" fmla="*/ 32 w 47164"/>
                <a:gd name="connsiteY11" fmla="*/ 7068 h 22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164" h="227601">
                  <a:moveTo>
                    <a:pt x="32" y="7068"/>
                  </a:moveTo>
                  <a:cubicBezTo>
                    <a:pt x="5920" y="48632"/>
                    <a:pt x="16744" y="89070"/>
                    <a:pt x="19861" y="131067"/>
                  </a:cubicBezTo>
                  <a:cubicBezTo>
                    <a:pt x="22113" y="161373"/>
                    <a:pt x="14493" y="196010"/>
                    <a:pt x="24537" y="225018"/>
                  </a:cubicBezTo>
                  <a:cubicBezTo>
                    <a:pt x="26269" y="230127"/>
                    <a:pt x="37093" y="226490"/>
                    <a:pt x="39604" y="224065"/>
                  </a:cubicBezTo>
                  <a:cubicBezTo>
                    <a:pt x="44886" y="218783"/>
                    <a:pt x="44886" y="219043"/>
                    <a:pt x="47051" y="211596"/>
                  </a:cubicBezTo>
                  <a:cubicBezTo>
                    <a:pt x="48696" y="205881"/>
                    <a:pt x="31984" y="208305"/>
                    <a:pt x="30339" y="213761"/>
                  </a:cubicBezTo>
                  <a:cubicBezTo>
                    <a:pt x="28954" y="216359"/>
                    <a:pt x="27568" y="218956"/>
                    <a:pt x="26269" y="221467"/>
                  </a:cubicBezTo>
                  <a:cubicBezTo>
                    <a:pt x="31292" y="221121"/>
                    <a:pt x="36314" y="220775"/>
                    <a:pt x="41336" y="220515"/>
                  </a:cubicBezTo>
                  <a:cubicBezTo>
                    <a:pt x="32071" y="193845"/>
                    <a:pt x="38392" y="155052"/>
                    <a:pt x="36660" y="126564"/>
                  </a:cubicBezTo>
                  <a:cubicBezTo>
                    <a:pt x="33976" y="84567"/>
                    <a:pt x="22719" y="44129"/>
                    <a:pt x="16831" y="2566"/>
                  </a:cubicBezTo>
                  <a:cubicBezTo>
                    <a:pt x="15965" y="-2803"/>
                    <a:pt x="-834" y="1007"/>
                    <a:pt x="32" y="7068"/>
                  </a:cubicBezTo>
                  <a:lnTo>
                    <a:pt x="32" y="706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BDA1029-F697-27F9-E322-58A1C8E508F9}"/>
                </a:ext>
              </a:extLst>
            </p:cNvPr>
            <p:cNvSpPr/>
            <p:nvPr/>
          </p:nvSpPr>
          <p:spPr>
            <a:xfrm>
              <a:off x="9788595" y="3932710"/>
              <a:ext cx="87113" cy="458712"/>
            </a:xfrm>
            <a:custGeom>
              <a:avLst/>
              <a:gdLst>
                <a:gd name="connsiteX0" fmla="*/ 964 w 40755"/>
                <a:gd name="connsiteY0" fmla="*/ 4663 h 214603"/>
                <a:gd name="connsiteX1" fmla="*/ 10402 w 40755"/>
                <a:gd name="connsiteY1" fmla="*/ 54366 h 214603"/>
                <a:gd name="connsiteX2" fmla="*/ 21053 w 40755"/>
                <a:gd name="connsiteY2" fmla="*/ 130999 h 214603"/>
                <a:gd name="connsiteX3" fmla="*/ 37765 w 40755"/>
                <a:gd name="connsiteY3" fmla="*/ 126496 h 214603"/>
                <a:gd name="connsiteX4" fmla="*/ 30578 w 40755"/>
                <a:gd name="connsiteY4" fmla="*/ 39906 h 214603"/>
                <a:gd name="connsiteX5" fmla="*/ 13866 w 40755"/>
                <a:gd name="connsiteY5" fmla="*/ 44408 h 214603"/>
                <a:gd name="connsiteX6" fmla="*/ 23997 w 40755"/>
                <a:gd name="connsiteY6" fmla="*/ 213261 h 214603"/>
                <a:gd name="connsiteX7" fmla="*/ 40709 w 40755"/>
                <a:gd name="connsiteY7" fmla="*/ 208758 h 214603"/>
                <a:gd name="connsiteX8" fmla="*/ 30578 w 40755"/>
                <a:gd name="connsiteY8" fmla="*/ 39906 h 214603"/>
                <a:gd name="connsiteX9" fmla="*/ 13866 w 40755"/>
                <a:gd name="connsiteY9" fmla="*/ 44408 h 214603"/>
                <a:gd name="connsiteX10" fmla="*/ 21053 w 40755"/>
                <a:gd name="connsiteY10" fmla="*/ 130999 h 214603"/>
                <a:gd name="connsiteX11" fmla="*/ 37765 w 40755"/>
                <a:gd name="connsiteY11" fmla="*/ 126496 h 214603"/>
                <a:gd name="connsiteX12" fmla="*/ 30838 w 40755"/>
                <a:gd name="connsiteY12" fmla="*/ 59215 h 214603"/>
                <a:gd name="connsiteX13" fmla="*/ 17503 w 40755"/>
                <a:gd name="connsiteY13" fmla="*/ 1719 h 214603"/>
                <a:gd name="connsiteX14" fmla="*/ 964 w 40755"/>
                <a:gd name="connsiteY14" fmla="*/ 4663 h 214603"/>
                <a:gd name="connsiteX15" fmla="*/ 964 w 40755"/>
                <a:gd name="connsiteY15" fmla="*/ 4663 h 21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755" h="214603">
                  <a:moveTo>
                    <a:pt x="964" y="4663"/>
                  </a:moveTo>
                  <a:cubicBezTo>
                    <a:pt x="-2413" y="22674"/>
                    <a:pt x="3648" y="37568"/>
                    <a:pt x="10402" y="54366"/>
                  </a:cubicBezTo>
                  <a:cubicBezTo>
                    <a:pt x="20447" y="79305"/>
                    <a:pt x="16117" y="104935"/>
                    <a:pt x="21053" y="130999"/>
                  </a:cubicBezTo>
                  <a:cubicBezTo>
                    <a:pt x="21659" y="134376"/>
                    <a:pt x="37505" y="130480"/>
                    <a:pt x="37765" y="126496"/>
                  </a:cubicBezTo>
                  <a:cubicBezTo>
                    <a:pt x="39930" y="97056"/>
                    <a:pt x="33262" y="69087"/>
                    <a:pt x="30578" y="39906"/>
                  </a:cubicBezTo>
                  <a:cubicBezTo>
                    <a:pt x="30318" y="36961"/>
                    <a:pt x="13779" y="40079"/>
                    <a:pt x="13866" y="44408"/>
                  </a:cubicBezTo>
                  <a:cubicBezTo>
                    <a:pt x="14385" y="98528"/>
                    <a:pt x="7372" y="161046"/>
                    <a:pt x="23997" y="213261"/>
                  </a:cubicBezTo>
                  <a:cubicBezTo>
                    <a:pt x="25123" y="216984"/>
                    <a:pt x="41748" y="212135"/>
                    <a:pt x="40709" y="208758"/>
                  </a:cubicBezTo>
                  <a:cubicBezTo>
                    <a:pt x="24170" y="156543"/>
                    <a:pt x="31098" y="94025"/>
                    <a:pt x="30578" y="39906"/>
                  </a:cubicBezTo>
                  <a:cubicBezTo>
                    <a:pt x="25036" y="41378"/>
                    <a:pt x="19408" y="42936"/>
                    <a:pt x="13866" y="44408"/>
                  </a:cubicBezTo>
                  <a:cubicBezTo>
                    <a:pt x="16550" y="73590"/>
                    <a:pt x="23218" y="101558"/>
                    <a:pt x="21053" y="130999"/>
                  </a:cubicBezTo>
                  <a:cubicBezTo>
                    <a:pt x="26595" y="129527"/>
                    <a:pt x="32223" y="128055"/>
                    <a:pt x="37765" y="126496"/>
                  </a:cubicBezTo>
                  <a:cubicBezTo>
                    <a:pt x="33609" y="104243"/>
                    <a:pt x="37765" y="80690"/>
                    <a:pt x="30838" y="59215"/>
                  </a:cubicBezTo>
                  <a:cubicBezTo>
                    <a:pt x="24517" y="39646"/>
                    <a:pt x="13433" y="23367"/>
                    <a:pt x="17503" y="1719"/>
                  </a:cubicBezTo>
                  <a:cubicBezTo>
                    <a:pt x="18109" y="-1918"/>
                    <a:pt x="1656" y="767"/>
                    <a:pt x="964" y="4663"/>
                  </a:cubicBezTo>
                  <a:lnTo>
                    <a:pt x="964" y="466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CC33D77-66D8-13DC-F50F-5FC66F831734}"/>
                </a:ext>
              </a:extLst>
            </p:cNvPr>
            <p:cNvSpPr/>
            <p:nvPr/>
          </p:nvSpPr>
          <p:spPr>
            <a:xfrm>
              <a:off x="9818015" y="3978921"/>
              <a:ext cx="81037" cy="400153"/>
            </a:xfrm>
            <a:custGeom>
              <a:avLst/>
              <a:gdLst>
                <a:gd name="connsiteX0" fmla="*/ 2873 w 37912"/>
                <a:gd name="connsiteY0" fmla="*/ 5471 h 187207"/>
                <a:gd name="connsiteX1" fmla="*/ 13005 w 37912"/>
                <a:gd name="connsiteY1" fmla="*/ 185840 h 187207"/>
                <a:gd name="connsiteX2" fmla="*/ 29630 w 37912"/>
                <a:gd name="connsiteY2" fmla="*/ 182030 h 187207"/>
                <a:gd name="connsiteX3" fmla="*/ 16728 w 37912"/>
                <a:gd name="connsiteY3" fmla="*/ 15342 h 187207"/>
                <a:gd name="connsiteX4" fmla="*/ 16 w 37912"/>
                <a:gd name="connsiteY4" fmla="*/ 19845 h 187207"/>
                <a:gd name="connsiteX5" fmla="*/ 13091 w 37912"/>
                <a:gd name="connsiteY5" fmla="*/ 185060 h 187207"/>
                <a:gd name="connsiteX6" fmla="*/ 29717 w 37912"/>
                <a:gd name="connsiteY6" fmla="*/ 181250 h 187207"/>
                <a:gd name="connsiteX7" fmla="*/ 19585 w 37912"/>
                <a:gd name="connsiteY7" fmla="*/ 882 h 187207"/>
                <a:gd name="connsiteX8" fmla="*/ 2873 w 37912"/>
                <a:gd name="connsiteY8" fmla="*/ 5471 h 187207"/>
                <a:gd name="connsiteX9" fmla="*/ 2873 w 37912"/>
                <a:gd name="connsiteY9" fmla="*/ 5471 h 18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912" h="187207">
                  <a:moveTo>
                    <a:pt x="2873" y="5471"/>
                  </a:moveTo>
                  <a:cubicBezTo>
                    <a:pt x="2873" y="63487"/>
                    <a:pt x="-6565" y="130422"/>
                    <a:pt x="13005" y="185840"/>
                  </a:cubicBezTo>
                  <a:cubicBezTo>
                    <a:pt x="14303" y="189563"/>
                    <a:pt x="28331" y="184801"/>
                    <a:pt x="29630" y="182030"/>
                  </a:cubicBezTo>
                  <a:cubicBezTo>
                    <a:pt x="51451" y="135098"/>
                    <a:pt x="24088" y="62967"/>
                    <a:pt x="16728" y="15342"/>
                  </a:cubicBezTo>
                  <a:cubicBezTo>
                    <a:pt x="16295" y="12311"/>
                    <a:pt x="-590" y="15862"/>
                    <a:pt x="16" y="19845"/>
                  </a:cubicBezTo>
                  <a:cubicBezTo>
                    <a:pt x="7116" y="66517"/>
                    <a:pt x="34479" y="139254"/>
                    <a:pt x="13091" y="185060"/>
                  </a:cubicBezTo>
                  <a:cubicBezTo>
                    <a:pt x="18633" y="183762"/>
                    <a:pt x="24175" y="182549"/>
                    <a:pt x="29717" y="181250"/>
                  </a:cubicBezTo>
                  <a:cubicBezTo>
                    <a:pt x="10234" y="125832"/>
                    <a:pt x="19585" y="58811"/>
                    <a:pt x="19585" y="882"/>
                  </a:cubicBezTo>
                  <a:cubicBezTo>
                    <a:pt x="19672" y="-1370"/>
                    <a:pt x="2873" y="882"/>
                    <a:pt x="2873" y="5471"/>
                  </a:cubicBezTo>
                  <a:lnTo>
                    <a:pt x="2873" y="547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81F4D22-03A6-E8ED-B4A0-2D4C729BCC88}"/>
                </a:ext>
              </a:extLst>
            </p:cNvPr>
            <p:cNvSpPr/>
            <p:nvPr/>
          </p:nvSpPr>
          <p:spPr>
            <a:xfrm>
              <a:off x="9845414" y="4390937"/>
              <a:ext cx="55216" cy="87847"/>
            </a:xfrm>
            <a:custGeom>
              <a:avLst/>
              <a:gdLst>
                <a:gd name="connsiteX0" fmla="*/ 965 w 25832"/>
                <a:gd name="connsiteY0" fmla="*/ 4512 h 41098"/>
                <a:gd name="connsiteX1" fmla="*/ 17417 w 25832"/>
                <a:gd name="connsiteY1" fmla="*/ 39582 h 41098"/>
                <a:gd name="connsiteX2" fmla="*/ 25817 w 25832"/>
                <a:gd name="connsiteY2" fmla="*/ 37330 h 41098"/>
                <a:gd name="connsiteX3" fmla="*/ 7633 w 25832"/>
                <a:gd name="connsiteY3" fmla="*/ 269 h 41098"/>
                <a:gd name="connsiteX4" fmla="*/ 965 w 25832"/>
                <a:gd name="connsiteY4" fmla="*/ 4512 h 41098"/>
                <a:gd name="connsiteX5" fmla="*/ 965 w 25832"/>
                <a:gd name="connsiteY5" fmla="*/ 4512 h 4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32" h="41098">
                  <a:moveTo>
                    <a:pt x="965" y="4512"/>
                  </a:moveTo>
                  <a:cubicBezTo>
                    <a:pt x="12395" y="10227"/>
                    <a:pt x="15859" y="28152"/>
                    <a:pt x="17417" y="39582"/>
                  </a:cubicBezTo>
                  <a:cubicBezTo>
                    <a:pt x="17850" y="42612"/>
                    <a:pt x="26250" y="40707"/>
                    <a:pt x="25817" y="37330"/>
                  </a:cubicBezTo>
                  <a:cubicBezTo>
                    <a:pt x="24085" y="24861"/>
                    <a:pt x="20015" y="6504"/>
                    <a:pt x="7633" y="269"/>
                  </a:cubicBezTo>
                  <a:cubicBezTo>
                    <a:pt x="4948" y="-1030"/>
                    <a:pt x="-2672" y="2694"/>
                    <a:pt x="965" y="4512"/>
                  </a:cubicBezTo>
                  <a:lnTo>
                    <a:pt x="965" y="4512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B3ADE53-68C5-AE11-7D4C-4D6F692C2C08}"/>
                </a:ext>
              </a:extLst>
            </p:cNvPr>
            <p:cNvSpPr/>
            <p:nvPr/>
          </p:nvSpPr>
          <p:spPr>
            <a:xfrm>
              <a:off x="9867075" y="4327699"/>
              <a:ext cx="33336" cy="130543"/>
            </a:xfrm>
            <a:custGeom>
              <a:avLst/>
              <a:gdLst>
                <a:gd name="connsiteX0" fmla="*/ 10 w 15596"/>
                <a:gd name="connsiteY0" fmla="*/ 2839 h 61073"/>
                <a:gd name="connsiteX1" fmla="*/ 7197 w 15596"/>
                <a:gd name="connsiteY1" fmla="*/ 60595 h 61073"/>
                <a:gd name="connsiteX2" fmla="*/ 15597 w 15596"/>
                <a:gd name="connsiteY2" fmla="*/ 58343 h 61073"/>
                <a:gd name="connsiteX3" fmla="*/ 8410 w 15596"/>
                <a:gd name="connsiteY3" fmla="*/ 587 h 61073"/>
                <a:gd name="connsiteX4" fmla="*/ 10 w 15596"/>
                <a:gd name="connsiteY4" fmla="*/ 2839 h 61073"/>
                <a:gd name="connsiteX5" fmla="*/ 10 w 15596"/>
                <a:gd name="connsiteY5" fmla="*/ 2839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96" h="61073">
                  <a:moveTo>
                    <a:pt x="10" y="2839"/>
                  </a:moveTo>
                  <a:cubicBezTo>
                    <a:pt x="3041" y="22062"/>
                    <a:pt x="6937" y="41025"/>
                    <a:pt x="7197" y="60595"/>
                  </a:cubicBezTo>
                  <a:cubicBezTo>
                    <a:pt x="7197" y="61807"/>
                    <a:pt x="15597" y="60595"/>
                    <a:pt x="15597" y="58343"/>
                  </a:cubicBezTo>
                  <a:cubicBezTo>
                    <a:pt x="15337" y="38860"/>
                    <a:pt x="11440" y="19811"/>
                    <a:pt x="8410" y="587"/>
                  </a:cubicBezTo>
                  <a:cubicBezTo>
                    <a:pt x="8150" y="-971"/>
                    <a:pt x="-336" y="847"/>
                    <a:pt x="10" y="2839"/>
                  </a:cubicBezTo>
                  <a:lnTo>
                    <a:pt x="10" y="283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CF9D417-F7B6-EE33-5FDB-1701432FB869}"/>
                </a:ext>
              </a:extLst>
            </p:cNvPr>
            <p:cNvSpPr/>
            <p:nvPr/>
          </p:nvSpPr>
          <p:spPr>
            <a:xfrm>
              <a:off x="9845442" y="4327625"/>
              <a:ext cx="38962" cy="97115"/>
            </a:xfrm>
            <a:custGeom>
              <a:avLst/>
              <a:gdLst>
                <a:gd name="connsiteX0" fmla="*/ 0 w 18228"/>
                <a:gd name="connsiteY0" fmla="*/ 10060 h 45434"/>
                <a:gd name="connsiteX1" fmla="*/ 8659 w 18228"/>
                <a:gd name="connsiteY1" fmla="*/ 44697 h 45434"/>
                <a:gd name="connsiteX2" fmla="*/ 16972 w 18228"/>
                <a:gd name="connsiteY2" fmla="*/ 42878 h 45434"/>
                <a:gd name="connsiteX3" fmla="*/ 17058 w 18228"/>
                <a:gd name="connsiteY3" fmla="*/ 622 h 45434"/>
                <a:gd name="connsiteX4" fmla="*/ 8659 w 18228"/>
                <a:gd name="connsiteY4" fmla="*/ 2873 h 45434"/>
                <a:gd name="connsiteX5" fmla="*/ 8746 w 18228"/>
                <a:gd name="connsiteY5" fmla="*/ 44350 h 45434"/>
                <a:gd name="connsiteX6" fmla="*/ 17058 w 18228"/>
                <a:gd name="connsiteY6" fmla="*/ 42532 h 45434"/>
                <a:gd name="connsiteX7" fmla="*/ 8399 w 18228"/>
                <a:gd name="connsiteY7" fmla="*/ 7895 h 45434"/>
                <a:gd name="connsiteX8" fmla="*/ 0 w 18228"/>
                <a:gd name="connsiteY8" fmla="*/ 10060 h 45434"/>
                <a:gd name="connsiteX9" fmla="*/ 0 w 18228"/>
                <a:gd name="connsiteY9" fmla="*/ 10060 h 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28" h="45434">
                  <a:moveTo>
                    <a:pt x="0" y="10060"/>
                  </a:moveTo>
                  <a:cubicBezTo>
                    <a:pt x="346" y="21923"/>
                    <a:pt x="3637" y="34046"/>
                    <a:pt x="8659" y="44697"/>
                  </a:cubicBezTo>
                  <a:cubicBezTo>
                    <a:pt x="9525" y="46515"/>
                    <a:pt x="16626" y="44610"/>
                    <a:pt x="16972" y="42878"/>
                  </a:cubicBezTo>
                  <a:cubicBezTo>
                    <a:pt x="19656" y="28850"/>
                    <a:pt x="17232" y="14736"/>
                    <a:pt x="17058" y="622"/>
                  </a:cubicBezTo>
                  <a:cubicBezTo>
                    <a:pt x="17058" y="-850"/>
                    <a:pt x="8659" y="448"/>
                    <a:pt x="8659" y="2873"/>
                  </a:cubicBezTo>
                  <a:cubicBezTo>
                    <a:pt x="8832" y="16728"/>
                    <a:pt x="11343" y="30582"/>
                    <a:pt x="8746" y="44350"/>
                  </a:cubicBezTo>
                  <a:cubicBezTo>
                    <a:pt x="11517" y="43744"/>
                    <a:pt x="14287" y="43138"/>
                    <a:pt x="17058" y="42532"/>
                  </a:cubicBezTo>
                  <a:cubicBezTo>
                    <a:pt x="12036" y="31881"/>
                    <a:pt x="8746" y="19758"/>
                    <a:pt x="8399" y="7895"/>
                  </a:cubicBezTo>
                  <a:cubicBezTo>
                    <a:pt x="8399" y="6337"/>
                    <a:pt x="0" y="7636"/>
                    <a:pt x="0" y="10060"/>
                  </a:cubicBezTo>
                  <a:lnTo>
                    <a:pt x="0" y="1006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0AD6365-DDFB-87F4-502B-FB2D1334B4D8}"/>
                </a:ext>
              </a:extLst>
            </p:cNvPr>
            <p:cNvSpPr/>
            <p:nvPr/>
          </p:nvSpPr>
          <p:spPr>
            <a:xfrm>
              <a:off x="9873205" y="4319607"/>
              <a:ext cx="82738" cy="917952"/>
            </a:xfrm>
            <a:custGeom>
              <a:avLst/>
              <a:gdLst>
                <a:gd name="connsiteX0" fmla="*/ 0 w 38708"/>
                <a:gd name="connsiteY0" fmla="*/ 3074 h 429453"/>
                <a:gd name="connsiteX1" fmla="*/ 10737 w 38708"/>
                <a:gd name="connsiteY1" fmla="*/ 102480 h 429453"/>
                <a:gd name="connsiteX2" fmla="*/ 19137 w 38708"/>
                <a:gd name="connsiteY2" fmla="*/ 208381 h 429453"/>
                <a:gd name="connsiteX3" fmla="*/ 30307 w 38708"/>
                <a:gd name="connsiteY3" fmla="*/ 427975 h 429453"/>
                <a:gd name="connsiteX4" fmla="*/ 38706 w 38708"/>
                <a:gd name="connsiteY4" fmla="*/ 425724 h 429453"/>
                <a:gd name="connsiteX5" fmla="*/ 28575 w 38708"/>
                <a:gd name="connsiteY5" fmla="*/ 213750 h 429453"/>
                <a:gd name="connsiteX6" fmla="*/ 21648 w 38708"/>
                <a:gd name="connsiteY6" fmla="*/ 115469 h 429453"/>
                <a:gd name="connsiteX7" fmla="*/ 11603 w 38708"/>
                <a:gd name="connsiteY7" fmla="*/ 62735 h 429453"/>
                <a:gd name="connsiteX8" fmla="*/ 8399 w 38708"/>
                <a:gd name="connsiteY8" fmla="*/ 2121 h 429453"/>
                <a:gd name="connsiteX9" fmla="*/ 0 w 38708"/>
                <a:gd name="connsiteY9" fmla="*/ 3074 h 429453"/>
                <a:gd name="connsiteX10" fmla="*/ 0 w 38708"/>
                <a:gd name="connsiteY10" fmla="*/ 3074 h 42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08" h="429453">
                  <a:moveTo>
                    <a:pt x="0" y="3074"/>
                  </a:moveTo>
                  <a:cubicBezTo>
                    <a:pt x="173" y="36671"/>
                    <a:pt x="2165" y="69836"/>
                    <a:pt x="10737" y="102480"/>
                  </a:cubicBezTo>
                  <a:cubicBezTo>
                    <a:pt x="19570" y="135991"/>
                    <a:pt x="14547" y="174004"/>
                    <a:pt x="19137" y="208381"/>
                  </a:cubicBezTo>
                  <a:cubicBezTo>
                    <a:pt x="29008" y="281637"/>
                    <a:pt x="26583" y="354460"/>
                    <a:pt x="30307" y="427975"/>
                  </a:cubicBezTo>
                  <a:cubicBezTo>
                    <a:pt x="30480" y="430920"/>
                    <a:pt x="38880" y="429101"/>
                    <a:pt x="38706" y="425724"/>
                  </a:cubicBezTo>
                  <a:cubicBezTo>
                    <a:pt x="35156" y="354806"/>
                    <a:pt x="38446" y="284321"/>
                    <a:pt x="28575" y="213750"/>
                  </a:cubicBezTo>
                  <a:cubicBezTo>
                    <a:pt x="23986" y="180932"/>
                    <a:pt x="24505" y="148287"/>
                    <a:pt x="21648" y="115469"/>
                  </a:cubicBezTo>
                  <a:cubicBezTo>
                    <a:pt x="20089" y="97718"/>
                    <a:pt x="14114" y="80400"/>
                    <a:pt x="11603" y="62735"/>
                  </a:cubicBezTo>
                  <a:cubicBezTo>
                    <a:pt x="8832" y="42733"/>
                    <a:pt x="8486" y="22297"/>
                    <a:pt x="8399" y="2121"/>
                  </a:cubicBezTo>
                  <a:cubicBezTo>
                    <a:pt x="8399" y="-1602"/>
                    <a:pt x="0" y="130"/>
                    <a:pt x="0" y="3074"/>
                  </a:cubicBezTo>
                  <a:lnTo>
                    <a:pt x="0" y="307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80B77AD-F778-2F19-DF6B-6F564547901F}"/>
                </a:ext>
              </a:extLst>
            </p:cNvPr>
            <p:cNvSpPr/>
            <p:nvPr/>
          </p:nvSpPr>
          <p:spPr>
            <a:xfrm>
              <a:off x="9910220" y="4555740"/>
              <a:ext cx="141626" cy="745262"/>
            </a:xfrm>
            <a:custGeom>
              <a:avLst/>
              <a:gdLst>
                <a:gd name="connsiteX0" fmla="*/ 1 w 66258"/>
                <a:gd name="connsiteY0" fmla="*/ 2919 h 348662"/>
                <a:gd name="connsiteX1" fmla="*/ 21302 w 66258"/>
                <a:gd name="connsiteY1" fmla="*/ 87172 h 348662"/>
                <a:gd name="connsiteX2" fmla="*/ 37148 w 66258"/>
                <a:gd name="connsiteY2" fmla="*/ 181210 h 348662"/>
                <a:gd name="connsiteX3" fmla="*/ 53427 w 66258"/>
                <a:gd name="connsiteY3" fmla="*/ 275161 h 348662"/>
                <a:gd name="connsiteX4" fmla="*/ 57670 w 66258"/>
                <a:gd name="connsiteY4" fmla="*/ 314300 h 348662"/>
                <a:gd name="connsiteX5" fmla="*/ 57843 w 66258"/>
                <a:gd name="connsiteY5" fmla="*/ 347897 h 348662"/>
                <a:gd name="connsiteX6" fmla="*/ 66243 w 66258"/>
                <a:gd name="connsiteY6" fmla="*/ 345646 h 348662"/>
                <a:gd name="connsiteX7" fmla="*/ 66070 w 66258"/>
                <a:gd name="connsiteY7" fmla="*/ 312049 h 348662"/>
                <a:gd name="connsiteX8" fmla="*/ 61913 w 66258"/>
                <a:gd name="connsiteY8" fmla="*/ 272910 h 348662"/>
                <a:gd name="connsiteX9" fmla="*/ 45634 w 66258"/>
                <a:gd name="connsiteY9" fmla="*/ 178958 h 348662"/>
                <a:gd name="connsiteX10" fmla="*/ 29788 w 66258"/>
                <a:gd name="connsiteY10" fmla="*/ 84921 h 348662"/>
                <a:gd name="connsiteX11" fmla="*/ 8487 w 66258"/>
                <a:gd name="connsiteY11" fmla="*/ 754 h 348662"/>
                <a:gd name="connsiteX12" fmla="*/ 1 w 66258"/>
                <a:gd name="connsiteY12" fmla="*/ 2919 h 348662"/>
                <a:gd name="connsiteX13" fmla="*/ 1 w 66258"/>
                <a:gd name="connsiteY13" fmla="*/ 2919 h 34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58" h="348662">
                  <a:moveTo>
                    <a:pt x="1" y="2919"/>
                  </a:moveTo>
                  <a:cubicBezTo>
                    <a:pt x="1126" y="32360"/>
                    <a:pt x="12903" y="59290"/>
                    <a:pt x="21302" y="87172"/>
                  </a:cubicBezTo>
                  <a:cubicBezTo>
                    <a:pt x="30567" y="117825"/>
                    <a:pt x="32992" y="149691"/>
                    <a:pt x="37148" y="181210"/>
                  </a:cubicBezTo>
                  <a:cubicBezTo>
                    <a:pt x="41391" y="212989"/>
                    <a:pt x="46587" y="243815"/>
                    <a:pt x="53427" y="275161"/>
                  </a:cubicBezTo>
                  <a:cubicBezTo>
                    <a:pt x="56198" y="288063"/>
                    <a:pt x="58017" y="301052"/>
                    <a:pt x="57670" y="314300"/>
                  </a:cubicBezTo>
                  <a:cubicBezTo>
                    <a:pt x="57324" y="325643"/>
                    <a:pt x="55419" y="336727"/>
                    <a:pt x="57843" y="347897"/>
                  </a:cubicBezTo>
                  <a:cubicBezTo>
                    <a:pt x="58276" y="349802"/>
                    <a:pt x="66676" y="347811"/>
                    <a:pt x="66243" y="345646"/>
                  </a:cubicBezTo>
                  <a:cubicBezTo>
                    <a:pt x="63905" y="334562"/>
                    <a:pt x="65377" y="323219"/>
                    <a:pt x="66070" y="312049"/>
                  </a:cubicBezTo>
                  <a:cubicBezTo>
                    <a:pt x="66849" y="298887"/>
                    <a:pt x="64424" y="285812"/>
                    <a:pt x="61913" y="272910"/>
                  </a:cubicBezTo>
                  <a:cubicBezTo>
                    <a:pt x="55679" y="241564"/>
                    <a:pt x="49790" y="210737"/>
                    <a:pt x="45634" y="178958"/>
                  </a:cubicBezTo>
                  <a:cubicBezTo>
                    <a:pt x="41564" y="147180"/>
                    <a:pt x="38101" y="115920"/>
                    <a:pt x="29788" y="84921"/>
                  </a:cubicBezTo>
                  <a:cubicBezTo>
                    <a:pt x="22168" y="56605"/>
                    <a:pt x="9612" y="30455"/>
                    <a:pt x="8487" y="754"/>
                  </a:cubicBezTo>
                  <a:cubicBezTo>
                    <a:pt x="8314" y="-977"/>
                    <a:pt x="-86" y="495"/>
                    <a:pt x="1" y="2919"/>
                  </a:cubicBezTo>
                  <a:lnTo>
                    <a:pt x="1" y="291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221C0B2-8548-B885-4CD9-FCDD27BC51D3}"/>
                </a:ext>
              </a:extLst>
            </p:cNvPr>
            <p:cNvSpPr/>
            <p:nvPr/>
          </p:nvSpPr>
          <p:spPr>
            <a:xfrm>
              <a:off x="8849219" y="4609357"/>
              <a:ext cx="1336201" cy="2376524"/>
            </a:xfrm>
            <a:custGeom>
              <a:avLst/>
              <a:gdLst>
                <a:gd name="connsiteX0" fmla="*/ 599248 w 625126"/>
                <a:gd name="connsiteY0" fmla="*/ 813264 h 1111829"/>
                <a:gd name="connsiteX1" fmla="*/ 589030 w 625126"/>
                <a:gd name="connsiteY1" fmla="*/ 693769 h 1111829"/>
                <a:gd name="connsiteX2" fmla="*/ 563053 w 625126"/>
                <a:gd name="connsiteY2" fmla="*/ 299347 h 1111829"/>
                <a:gd name="connsiteX3" fmla="*/ 553701 w 625126"/>
                <a:gd name="connsiteY3" fmla="*/ 295710 h 1111829"/>
                <a:gd name="connsiteX4" fmla="*/ 546514 w 625126"/>
                <a:gd name="connsiteY4" fmla="*/ 241244 h 1111829"/>
                <a:gd name="connsiteX5" fmla="*/ 543483 w 625126"/>
                <a:gd name="connsiteY5" fmla="*/ 205136 h 1111829"/>
                <a:gd name="connsiteX6" fmla="*/ 542617 w 625126"/>
                <a:gd name="connsiteY6" fmla="*/ 198815 h 1111829"/>
                <a:gd name="connsiteX7" fmla="*/ 542358 w 625126"/>
                <a:gd name="connsiteY7" fmla="*/ 174050 h 1111829"/>
                <a:gd name="connsiteX8" fmla="*/ 539414 w 625126"/>
                <a:gd name="connsiteY8" fmla="*/ 171452 h 1111829"/>
                <a:gd name="connsiteX9" fmla="*/ 536470 w 625126"/>
                <a:gd name="connsiteY9" fmla="*/ 141232 h 1111829"/>
                <a:gd name="connsiteX10" fmla="*/ 529369 w 625126"/>
                <a:gd name="connsiteY10" fmla="*/ 73778 h 1111829"/>
                <a:gd name="connsiteX11" fmla="*/ 522615 w 625126"/>
                <a:gd name="connsiteY11" fmla="*/ 73085 h 1111829"/>
                <a:gd name="connsiteX12" fmla="*/ 523654 w 625126"/>
                <a:gd name="connsiteY12" fmla="*/ 44250 h 1111829"/>
                <a:gd name="connsiteX13" fmla="*/ 516727 w 625126"/>
                <a:gd name="connsiteY13" fmla="*/ 42778 h 1111829"/>
                <a:gd name="connsiteX14" fmla="*/ 516380 w 625126"/>
                <a:gd name="connsiteY14" fmla="*/ 40527 h 1111829"/>
                <a:gd name="connsiteX15" fmla="*/ 511185 w 625126"/>
                <a:gd name="connsiteY15" fmla="*/ 39055 h 1111829"/>
                <a:gd name="connsiteX16" fmla="*/ 509107 w 625126"/>
                <a:gd name="connsiteY16" fmla="*/ 18879 h 1111829"/>
                <a:gd name="connsiteX17" fmla="*/ 500707 w 625126"/>
                <a:gd name="connsiteY17" fmla="*/ 21130 h 1111829"/>
                <a:gd name="connsiteX18" fmla="*/ 503132 w 625126"/>
                <a:gd name="connsiteY18" fmla="*/ 53256 h 1111829"/>
                <a:gd name="connsiteX19" fmla="*/ 502353 w 625126"/>
                <a:gd name="connsiteY19" fmla="*/ 71873 h 1111829"/>
                <a:gd name="connsiteX20" fmla="*/ 503305 w 625126"/>
                <a:gd name="connsiteY20" fmla="*/ 80359 h 1111829"/>
                <a:gd name="connsiteX21" fmla="*/ 503565 w 625126"/>
                <a:gd name="connsiteY21" fmla="*/ 89624 h 1111829"/>
                <a:gd name="connsiteX22" fmla="*/ 504604 w 625126"/>
                <a:gd name="connsiteY22" fmla="*/ 91615 h 1111829"/>
                <a:gd name="connsiteX23" fmla="*/ 508934 w 625126"/>
                <a:gd name="connsiteY23" fmla="*/ 132746 h 1111829"/>
                <a:gd name="connsiteX24" fmla="*/ 513523 w 625126"/>
                <a:gd name="connsiteY24" fmla="*/ 263585 h 1111829"/>
                <a:gd name="connsiteX25" fmla="*/ 512657 w 625126"/>
                <a:gd name="connsiteY25" fmla="*/ 275015 h 1111829"/>
                <a:gd name="connsiteX26" fmla="*/ 478367 w 625126"/>
                <a:gd name="connsiteY26" fmla="*/ 297182 h 1111829"/>
                <a:gd name="connsiteX27" fmla="*/ 474297 w 625126"/>
                <a:gd name="connsiteY27" fmla="*/ 380916 h 1111829"/>
                <a:gd name="connsiteX28" fmla="*/ 413077 w 625126"/>
                <a:gd name="connsiteY28" fmla="*/ 386284 h 1111829"/>
                <a:gd name="connsiteX29" fmla="*/ 396539 w 625126"/>
                <a:gd name="connsiteY29" fmla="*/ 408538 h 1111829"/>
                <a:gd name="connsiteX30" fmla="*/ 365106 w 625126"/>
                <a:gd name="connsiteY30" fmla="*/ 429320 h 1111829"/>
                <a:gd name="connsiteX31" fmla="*/ 341727 w 625126"/>
                <a:gd name="connsiteY31" fmla="*/ 411396 h 1111829"/>
                <a:gd name="connsiteX32" fmla="*/ 325794 w 625126"/>
                <a:gd name="connsiteY32" fmla="*/ 396502 h 1111829"/>
                <a:gd name="connsiteX33" fmla="*/ 290292 w 625126"/>
                <a:gd name="connsiteY33" fmla="*/ 394078 h 1111829"/>
                <a:gd name="connsiteX34" fmla="*/ 261630 w 625126"/>
                <a:gd name="connsiteY34" fmla="*/ 403689 h 1111829"/>
                <a:gd name="connsiteX35" fmla="*/ 213832 w 625126"/>
                <a:gd name="connsiteY35" fmla="*/ 441703 h 1111829"/>
                <a:gd name="connsiteX36" fmla="*/ 199718 w 625126"/>
                <a:gd name="connsiteY36" fmla="*/ 440663 h 1111829"/>
                <a:gd name="connsiteX37" fmla="*/ 188720 w 625126"/>
                <a:gd name="connsiteY37" fmla="*/ 443608 h 1111829"/>
                <a:gd name="connsiteX38" fmla="*/ 185430 w 625126"/>
                <a:gd name="connsiteY38" fmla="*/ 416678 h 1111829"/>
                <a:gd name="connsiteX39" fmla="*/ 174866 w 625126"/>
                <a:gd name="connsiteY39" fmla="*/ 408105 h 1111829"/>
                <a:gd name="connsiteX40" fmla="*/ 104208 w 625126"/>
                <a:gd name="connsiteY40" fmla="*/ 404728 h 1111829"/>
                <a:gd name="connsiteX41" fmla="*/ 102303 w 625126"/>
                <a:gd name="connsiteY41" fmla="*/ 315540 h 1111829"/>
                <a:gd name="connsiteX42" fmla="*/ 99012 w 625126"/>
                <a:gd name="connsiteY42" fmla="*/ 296663 h 1111829"/>
                <a:gd name="connsiteX43" fmla="*/ 99965 w 625126"/>
                <a:gd name="connsiteY43" fmla="*/ 207994 h 1111829"/>
                <a:gd name="connsiteX44" fmla="*/ 173827 w 625126"/>
                <a:gd name="connsiteY44" fmla="*/ 207994 h 1111829"/>
                <a:gd name="connsiteX45" fmla="*/ 195821 w 625126"/>
                <a:gd name="connsiteY45" fmla="*/ 198469 h 1111829"/>
                <a:gd name="connsiteX46" fmla="*/ 196860 w 625126"/>
                <a:gd name="connsiteY46" fmla="*/ 195784 h 1111829"/>
                <a:gd name="connsiteX47" fmla="*/ 198332 w 625126"/>
                <a:gd name="connsiteY47" fmla="*/ 191628 h 1111829"/>
                <a:gd name="connsiteX48" fmla="*/ 186815 w 625126"/>
                <a:gd name="connsiteY48" fmla="*/ 156992 h 1111829"/>
                <a:gd name="connsiteX49" fmla="*/ 186815 w 625126"/>
                <a:gd name="connsiteY49" fmla="*/ 156992 h 1111829"/>
                <a:gd name="connsiteX50" fmla="*/ 176857 w 625126"/>
                <a:gd name="connsiteY50" fmla="*/ 151623 h 1111829"/>
                <a:gd name="connsiteX51" fmla="*/ 98926 w 625126"/>
                <a:gd name="connsiteY51" fmla="*/ 151623 h 1111829"/>
                <a:gd name="connsiteX52" fmla="*/ 96414 w 625126"/>
                <a:gd name="connsiteY52" fmla="*/ 151883 h 1111829"/>
                <a:gd name="connsiteX53" fmla="*/ 95462 w 625126"/>
                <a:gd name="connsiteY53" fmla="*/ 143483 h 1111829"/>
                <a:gd name="connsiteX54" fmla="*/ 83166 w 625126"/>
                <a:gd name="connsiteY54" fmla="*/ 63300 h 1111829"/>
                <a:gd name="connsiteX55" fmla="*/ 54072 w 625126"/>
                <a:gd name="connsiteY55" fmla="*/ 8488 h 1111829"/>
                <a:gd name="connsiteX56" fmla="*/ 31731 w 625126"/>
                <a:gd name="connsiteY56" fmla="*/ 4505 h 1111829"/>
                <a:gd name="connsiteX57" fmla="*/ 385 w 625126"/>
                <a:gd name="connsiteY57" fmla="*/ 17494 h 1111829"/>
                <a:gd name="connsiteX58" fmla="*/ 32337 w 625126"/>
                <a:gd name="connsiteY58" fmla="*/ 103565 h 1111829"/>
                <a:gd name="connsiteX59" fmla="*/ 35628 w 625126"/>
                <a:gd name="connsiteY59" fmla="*/ 112484 h 1111829"/>
                <a:gd name="connsiteX60" fmla="*/ 23505 w 625126"/>
                <a:gd name="connsiteY60" fmla="*/ 127118 h 1111829"/>
                <a:gd name="connsiteX61" fmla="*/ 33636 w 625126"/>
                <a:gd name="connsiteY61" fmla="*/ 184874 h 1111829"/>
                <a:gd name="connsiteX62" fmla="*/ 34589 w 625126"/>
                <a:gd name="connsiteY62" fmla="*/ 262892 h 1111829"/>
                <a:gd name="connsiteX63" fmla="*/ 41083 w 625126"/>
                <a:gd name="connsiteY63" fmla="*/ 331386 h 1111829"/>
                <a:gd name="connsiteX64" fmla="*/ 31991 w 625126"/>
                <a:gd name="connsiteY64" fmla="*/ 342123 h 1111829"/>
                <a:gd name="connsiteX65" fmla="*/ 37966 w 625126"/>
                <a:gd name="connsiteY65" fmla="*/ 476252 h 1111829"/>
                <a:gd name="connsiteX66" fmla="*/ 27661 w 625126"/>
                <a:gd name="connsiteY66" fmla="*/ 487769 h 1111829"/>
                <a:gd name="connsiteX67" fmla="*/ 33636 w 625126"/>
                <a:gd name="connsiteY67" fmla="*/ 534008 h 1111829"/>
                <a:gd name="connsiteX68" fmla="*/ 26362 w 625126"/>
                <a:gd name="connsiteY68" fmla="*/ 543101 h 1111829"/>
                <a:gd name="connsiteX69" fmla="*/ 38399 w 625126"/>
                <a:gd name="connsiteY69" fmla="*/ 666319 h 1111829"/>
                <a:gd name="connsiteX70" fmla="*/ 38312 w 625126"/>
                <a:gd name="connsiteY70" fmla="*/ 842272 h 1111829"/>
                <a:gd name="connsiteX71" fmla="*/ 40736 w 625126"/>
                <a:gd name="connsiteY71" fmla="*/ 974063 h 1111829"/>
                <a:gd name="connsiteX72" fmla="*/ 49136 w 625126"/>
                <a:gd name="connsiteY72" fmla="*/ 1020303 h 1111829"/>
                <a:gd name="connsiteX73" fmla="*/ 46105 w 625126"/>
                <a:gd name="connsiteY73" fmla="*/ 1090615 h 1111829"/>
                <a:gd name="connsiteX74" fmla="*/ 48530 w 625126"/>
                <a:gd name="connsiteY74" fmla="*/ 1099966 h 1111829"/>
                <a:gd name="connsiteX75" fmla="*/ 50781 w 625126"/>
                <a:gd name="connsiteY75" fmla="*/ 1105682 h 1111829"/>
                <a:gd name="connsiteX76" fmla="*/ 81175 w 625126"/>
                <a:gd name="connsiteY76" fmla="*/ 1104469 h 1111829"/>
                <a:gd name="connsiteX77" fmla="*/ 113300 w 625126"/>
                <a:gd name="connsiteY77" fmla="*/ 1097542 h 1111829"/>
                <a:gd name="connsiteX78" fmla="*/ 118755 w 625126"/>
                <a:gd name="connsiteY78" fmla="*/ 1015800 h 1111829"/>
                <a:gd name="connsiteX79" fmla="*/ 112174 w 625126"/>
                <a:gd name="connsiteY79" fmla="*/ 860976 h 1111829"/>
                <a:gd name="connsiteX80" fmla="*/ 111481 w 625126"/>
                <a:gd name="connsiteY80" fmla="*/ 840627 h 1111829"/>
                <a:gd name="connsiteX81" fmla="*/ 236605 w 625126"/>
                <a:gd name="connsiteY81" fmla="*/ 835258 h 1111829"/>
                <a:gd name="connsiteX82" fmla="*/ 321724 w 625126"/>
                <a:gd name="connsiteY82" fmla="*/ 834046 h 1111829"/>
                <a:gd name="connsiteX83" fmla="*/ 484602 w 625126"/>
                <a:gd name="connsiteY83" fmla="*/ 810666 h 1111829"/>
                <a:gd name="connsiteX84" fmla="*/ 508847 w 625126"/>
                <a:gd name="connsiteY84" fmla="*/ 809627 h 1111829"/>
                <a:gd name="connsiteX85" fmla="*/ 522095 w 625126"/>
                <a:gd name="connsiteY85" fmla="*/ 848939 h 1111829"/>
                <a:gd name="connsiteX86" fmla="*/ 528763 w 625126"/>
                <a:gd name="connsiteY86" fmla="*/ 1048359 h 1111829"/>
                <a:gd name="connsiteX87" fmla="*/ 570413 w 625126"/>
                <a:gd name="connsiteY87" fmla="*/ 1055459 h 1111829"/>
                <a:gd name="connsiteX88" fmla="*/ 579159 w 625126"/>
                <a:gd name="connsiteY88" fmla="*/ 1055372 h 1111829"/>
                <a:gd name="connsiteX89" fmla="*/ 616306 w 625126"/>
                <a:gd name="connsiteY89" fmla="*/ 1021775 h 1111829"/>
                <a:gd name="connsiteX90" fmla="*/ 624965 w 625126"/>
                <a:gd name="connsiteY90" fmla="*/ 999521 h 1111829"/>
                <a:gd name="connsiteX91" fmla="*/ 599248 w 625126"/>
                <a:gd name="connsiteY91" fmla="*/ 813264 h 1111829"/>
                <a:gd name="connsiteX92" fmla="*/ 520277 w 625126"/>
                <a:gd name="connsiteY92" fmla="*/ 180371 h 1111829"/>
                <a:gd name="connsiteX93" fmla="*/ 519758 w 625126"/>
                <a:gd name="connsiteY93" fmla="*/ 181150 h 1111829"/>
                <a:gd name="connsiteX94" fmla="*/ 519238 w 625126"/>
                <a:gd name="connsiteY94" fmla="*/ 165737 h 1111829"/>
                <a:gd name="connsiteX95" fmla="*/ 520277 w 625126"/>
                <a:gd name="connsiteY95" fmla="*/ 180371 h 1111829"/>
                <a:gd name="connsiteX96" fmla="*/ 530062 w 625126"/>
                <a:gd name="connsiteY96" fmla="*/ 268954 h 1111829"/>
                <a:gd name="connsiteX97" fmla="*/ 531101 w 625126"/>
                <a:gd name="connsiteY97" fmla="*/ 244968 h 1111829"/>
                <a:gd name="connsiteX98" fmla="*/ 533958 w 625126"/>
                <a:gd name="connsiteY98" fmla="*/ 207041 h 1111829"/>
                <a:gd name="connsiteX99" fmla="*/ 534045 w 625126"/>
                <a:gd name="connsiteY99" fmla="*/ 224792 h 1111829"/>
                <a:gd name="connsiteX100" fmla="*/ 533958 w 625126"/>
                <a:gd name="connsiteY100" fmla="*/ 226178 h 1111829"/>
                <a:gd name="connsiteX101" fmla="*/ 534045 w 625126"/>
                <a:gd name="connsiteY101" fmla="*/ 226697 h 1111829"/>
                <a:gd name="connsiteX102" fmla="*/ 534045 w 625126"/>
                <a:gd name="connsiteY102" fmla="*/ 229815 h 1111829"/>
                <a:gd name="connsiteX103" fmla="*/ 530062 w 625126"/>
                <a:gd name="connsiteY103" fmla="*/ 268954 h 1111829"/>
                <a:gd name="connsiteX104" fmla="*/ 475856 w 625126"/>
                <a:gd name="connsiteY104" fmla="*/ 441789 h 1111829"/>
                <a:gd name="connsiteX105" fmla="*/ 472306 w 625126"/>
                <a:gd name="connsiteY105" fmla="*/ 442135 h 1111829"/>
                <a:gd name="connsiteX106" fmla="*/ 475856 w 625126"/>
                <a:gd name="connsiteY106" fmla="*/ 440837 h 1111829"/>
                <a:gd name="connsiteX107" fmla="*/ 475856 w 625126"/>
                <a:gd name="connsiteY107" fmla="*/ 441789 h 1111829"/>
                <a:gd name="connsiteX108" fmla="*/ 438016 w 625126"/>
                <a:gd name="connsiteY108" fmla="*/ 401005 h 1111829"/>
                <a:gd name="connsiteX109" fmla="*/ 429616 w 625126"/>
                <a:gd name="connsiteY109" fmla="*/ 404122 h 1111829"/>
                <a:gd name="connsiteX110" fmla="*/ 427365 w 625126"/>
                <a:gd name="connsiteY110" fmla="*/ 401265 h 1111829"/>
                <a:gd name="connsiteX111" fmla="*/ 438016 w 625126"/>
                <a:gd name="connsiteY111" fmla="*/ 401005 h 1111829"/>
                <a:gd name="connsiteX112" fmla="*/ 98839 w 625126"/>
                <a:gd name="connsiteY112" fmla="*/ 168422 h 1111829"/>
                <a:gd name="connsiteX113" fmla="*/ 98146 w 625126"/>
                <a:gd name="connsiteY113" fmla="*/ 168681 h 1111829"/>
                <a:gd name="connsiteX114" fmla="*/ 98146 w 625126"/>
                <a:gd name="connsiteY114" fmla="*/ 168422 h 1111829"/>
                <a:gd name="connsiteX115" fmla="*/ 98839 w 625126"/>
                <a:gd name="connsiteY115" fmla="*/ 168422 h 1111829"/>
                <a:gd name="connsiteX116" fmla="*/ 73381 w 625126"/>
                <a:gd name="connsiteY116" fmla="*/ 794214 h 1111829"/>
                <a:gd name="connsiteX117" fmla="*/ 73555 w 625126"/>
                <a:gd name="connsiteY117" fmla="*/ 790577 h 1111829"/>
                <a:gd name="connsiteX118" fmla="*/ 73555 w 625126"/>
                <a:gd name="connsiteY118" fmla="*/ 790577 h 1111829"/>
                <a:gd name="connsiteX119" fmla="*/ 73987 w 625126"/>
                <a:gd name="connsiteY119" fmla="*/ 793002 h 1111829"/>
                <a:gd name="connsiteX120" fmla="*/ 73381 w 625126"/>
                <a:gd name="connsiteY120" fmla="*/ 794214 h 1111829"/>
                <a:gd name="connsiteX121" fmla="*/ 83339 w 625126"/>
                <a:gd name="connsiteY121" fmla="*/ 1023680 h 1111829"/>
                <a:gd name="connsiteX122" fmla="*/ 84725 w 625126"/>
                <a:gd name="connsiteY122" fmla="*/ 1023247 h 1111829"/>
                <a:gd name="connsiteX123" fmla="*/ 85071 w 625126"/>
                <a:gd name="connsiteY123" fmla="*/ 1031214 h 1111829"/>
                <a:gd name="connsiteX124" fmla="*/ 83339 w 625126"/>
                <a:gd name="connsiteY124" fmla="*/ 1023680 h 1111829"/>
                <a:gd name="connsiteX125" fmla="*/ 111135 w 625126"/>
                <a:gd name="connsiteY125" fmla="*/ 827378 h 1111829"/>
                <a:gd name="connsiteX126" fmla="*/ 111048 w 625126"/>
                <a:gd name="connsiteY126" fmla="*/ 825300 h 1111829"/>
                <a:gd name="connsiteX127" fmla="*/ 132176 w 625126"/>
                <a:gd name="connsiteY127" fmla="*/ 827552 h 1111829"/>
                <a:gd name="connsiteX128" fmla="*/ 111135 w 625126"/>
                <a:gd name="connsiteY128" fmla="*/ 827378 h 1111829"/>
                <a:gd name="connsiteX129" fmla="*/ 400435 w 625126"/>
                <a:gd name="connsiteY129" fmla="*/ 732821 h 1111829"/>
                <a:gd name="connsiteX130" fmla="*/ 282585 w 625126"/>
                <a:gd name="connsiteY130" fmla="*/ 741913 h 1111829"/>
                <a:gd name="connsiteX131" fmla="*/ 168631 w 625126"/>
                <a:gd name="connsiteY131" fmla="*/ 750919 h 1111829"/>
                <a:gd name="connsiteX132" fmla="*/ 103428 w 625126"/>
                <a:gd name="connsiteY132" fmla="*/ 760790 h 1111829"/>
                <a:gd name="connsiteX133" fmla="*/ 90353 w 625126"/>
                <a:gd name="connsiteY133" fmla="*/ 691344 h 1111829"/>
                <a:gd name="connsiteX134" fmla="*/ 88794 w 625126"/>
                <a:gd name="connsiteY134" fmla="*/ 686149 h 1111829"/>
                <a:gd name="connsiteX135" fmla="*/ 84205 w 625126"/>
                <a:gd name="connsiteY135" fmla="*/ 501537 h 1111829"/>
                <a:gd name="connsiteX136" fmla="*/ 96588 w 625126"/>
                <a:gd name="connsiteY136" fmla="*/ 504308 h 1111829"/>
                <a:gd name="connsiteX137" fmla="*/ 186209 w 625126"/>
                <a:gd name="connsiteY137" fmla="*/ 499459 h 1111829"/>
                <a:gd name="connsiteX138" fmla="*/ 291850 w 625126"/>
                <a:gd name="connsiteY138" fmla="*/ 497207 h 1111829"/>
                <a:gd name="connsiteX139" fmla="*/ 473345 w 625126"/>
                <a:gd name="connsiteY139" fmla="*/ 474001 h 1111829"/>
                <a:gd name="connsiteX140" fmla="*/ 477674 w 625126"/>
                <a:gd name="connsiteY140" fmla="*/ 473741 h 1111829"/>
                <a:gd name="connsiteX141" fmla="*/ 492481 w 625126"/>
                <a:gd name="connsiteY141" fmla="*/ 665886 h 1111829"/>
                <a:gd name="connsiteX142" fmla="*/ 495252 w 625126"/>
                <a:gd name="connsiteY142" fmla="*/ 718620 h 1111829"/>
                <a:gd name="connsiteX143" fmla="*/ 400435 w 625126"/>
                <a:gd name="connsiteY143" fmla="*/ 732821 h 111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25126" h="1111829">
                  <a:moveTo>
                    <a:pt x="599248" y="813264"/>
                  </a:moveTo>
                  <a:cubicBezTo>
                    <a:pt x="597603" y="773432"/>
                    <a:pt x="594399" y="733687"/>
                    <a:pt x="589030" y="693769"/>
                  </a:cubicBezTo>
                  <a:cubicBezTo>
                    <a:pt x="571452" y="562583"/>
                    <a:pt x="563399" y="431831"/>
                    <a:pt x="563053" y="299347"/>
                  </a:cubicBezTo>
                  <a:cubicBezTo>
                    <a:pt x="563053" y="297096"/>
                    <a:pt x="559243" y="295970"/>
                    <a:pt x="553701" y="295710"/>
                  </a:cubicBezTo>
                  <a:cubicBezTo>
                    <a:pt x="556818" y="278825"/>
                    <a:pt x="551363" y="259082"/>
                    <a:pt x="546514" y="241244"/>
                  </a:cubicBezTo>
                  <a:cubicBezTo>
                    <a:pt x="546081" y="229122"/>
                    <a:pt x="545388" y="216999"/>
                    <a:pt x="543483" y="205136"/>
                  </a:cubicBezTo>
                  <a:cubicBezTo>
                    <a:pt x="543137" y="203058"/>
                    <a:pt x="542877" y="200893"/>
                    <a:pt x="542617" y="198815"/>
                  </a:cubicBezTo>
                  <a:cubicBezTo>
                    <a:pt x="542531" y="190502"/>
                    <a:pt x="542358" y="182190"/>
                    <a:pt x="542358" y="174050"/>
                  </a:cubicBezTo>
                  <a:cubicBezTo>
                    <a:pt x="542358" y="172318"/>
                    <a:pt x="540972" y="171539"/>
                    <a:pt x="539414" y="171452"/>
                  </a:cubicBezTo>
                  <a:cubicBezTo>
                    <a:pt x="538461" y="161408"/>
                    <a:pt x="537509" y="151277"/>
                    <a:pt x="536470" y="141232"/>
                  </a:cubicBezTo>
                  <a:cubicBezTo>
                    <a:pt x="537335" y="118459"/>
                    <a:pt x="536902" y="96032"/>
                    <a:pt x="529369" y="73778"/>
                  </a:cubicBezTo>
                  <a:cubicBezTo>
                    <a:pt x="528503" y="71180"/>
                    <a:pt x="524780" y="71526"/>
                    <a:pt x="522615" y="73085"/>
                  </a:cubicBezTo>
                  <a:cubicBezTo>
                    <a:pt x="523134" y="63473"/>
                    <a:pt x="523568" y="53862"/>
                    <a:pt x="523654" y="44250"/>
                  </a:cubicBezTo>
                  <a:cubicBezTo>
                    <a:pt x="523654" y="40873"/>
                    <a:pt x="519238" y="41046"/>
                    <a:pt x="516727" y="42778"/>
                  </a:cubicBezTo>
                  <a:cubicBezTo>
                    <a:pt x="516554" y="41999"/>
                    <a:pt x="516554" y="41306"/>
                    <a:pt x="516380" y="40527"/>
                  </a:cubicBezTo>
                  <a:cubicBezTo>
                    <a:pt x="515947" y="38449"/>
                    <a:pt x="513350" y="38362"/>
                    <a:pt x="511185" y="39055"/>
                  </a:cubicBezTo>
                  <a:cubicBezTo>
                    <a:pt x="510839" y="32301"/>
                    <a:pt x="510232" y="25633"/>
                    <a:pt x="509107" y="18879"/>
                  </a:cubicBezTo>
                  <a:cubicBezTo>
                    <a:pt x="508501" y="15156"/>
                    <a:pt x="500101" y="17234"/>
                    <a:pt x="500707" y="21130"/>
                  </a:cubicBezTo>
                  <a:cubicBezTo>
                    <a:pt x="502439" y="31781"/>
                    <a:pt x="502959" y="42518"/>
                    <a:pt x="503132" y="53256"/>
                  </a:cubicBezTo>
                  <a:cubicBezTo>
                    <a:pt x="501746" y="59144"/>
                    <a:pt x="501746" y="65378"/>
                    <a:pt x="502353" y="71873"/>
                  </a:cubicBezTo>
                  <a:cubicBezTo>
                    <a:pt x="502612" y="74730"/>
                    <a:pt x="502959" y="77588"/>
                    <a:pt x="503305" y="80359"/>
                  </a:cubicBezTo>
                  <a:cubicBezTo>
                    <a:pt x="503392" y="83476"/>
                    <a:pt x="503392" y="86507"/>
                    <a:pt x="503565" y="89624"/>
                  </a:cubicBezTo>
                  <a:cubicBezTo>
                    <a:pt x="503565" y="90576"/>
                    <a:pt x="503998" y="91183"/>
                    <a:pt x="504604" y="91615"/>
                  </a:cubicBezTo>
                  <a:cubicBezTo>
                    <a:pt x="506163" y="105297"/>
                    <a:pt x="507808" y="118892"/>
                    <a:pt x="508934" y="132746"/>
                  </a:cubicBezTo>
                  <a:cubicBezTo>
                    <a:pt x="512484" y="175955"/>
                    <a:pt x="513263" y="219943"/>
                    <a:pt x="513523" y="263585"/>
                  </a:cubicBezTo>
                  <a:cubicBezTo>
                    <a:pt x="513263" y="267308"/>
                    <a:pt x="512917" y="271118"/>
                    <a:pt x="512657" y="275015"/>
                  </a:cubicBezTo>
                  <a:cubicBezTo>
                    <a:pt x="497071" y="276227"/>
                    <a:pt x="479666" y="284713"/>
                    <a:pt x="478367" y="297182"/>
                  </a:cubicBezTo>
                  <a:cubicBezTo>
                    <a:pt x="475423" y="324805"/>
                    <a:pt x="474297" y="352774"/>
                    <a:pt x="474297" y="380916"/>
                  </a:cubicBezTo>
                  <a:cubicBezTo>
                    <a:pt x="453516" y="380136"/>
                    <a:pt x="432474" y="379011"/>
                    <a:pt x="413077" y="386284"/>
                  </a:cubicBezTo>
                  <a:cubicBezTo>
                    <a:pt x="403379" y="389921"/>
                    <a:pt x="398703" y="399100"/>
                    <a:pt x="396539" y="408538"/>
                  </a:cubicBezTo>
                  <a:cubicBezTo>
                    <a:pt x="392469" y="426809"/>
                    <a:pt x="380259" y="426809"/>
                    <a:pt x="365106" y="429320"/>
                  </a:cubicBezTo>
                  <a:cubicBezTo>
                    <a:pt x="356620" y="425683"/>
                    <a:pt x="348914" y="420141"/>
                    <a:pt x="341727" y="411396"/>
                  </a:cubicBezTo>
                  <a:cubicBezTo>
                    <a:pt x="336012" y="404382"/>
                    <a:pt x="333068" y="401178"/>
                    <a:pt x="325794" y="396502"/>
                  </a:cubicBezTo>
                  <a:cubicBezTo>
                    <a:pt x="317048" y="390787"/>
                    <a:pt x="299903" y="393212"/>
                    <a:pt x="290292" y="394078"/>
                  </a:cubicBezTo>
                  <a:cubicBezTo>
                    <a:pt x="280853" y="394943"/>
                    <a:pt x="269423" y="398407"/>
                    <a:pt x="261630" y="403689"/>
                  </a:cubicBezTo>
                  <a:cubicBezTo>
                    <a:pt x="251412" y="410616"/>
                    <a:pt x="229851" y="436767"/>
                    <a:pt x="213832" y="441703"/>
                  </a:cubicBezTo>
                  <a:cubicBezTo>
                    <a:pt x="209156" y="441096"/>
                    <a:pt x="205173" y="440837"/>
                    <a:pt x="199718" y="440663"/>
                  </a:cubicBezTo>
                  <a:cubicBezTo>
                    <a:pt x="198418" y="440663"/>
                    <a:pt x="193743" y="441876"/>
                    <a:pt x="188720" y="443608"/>
                  </a:cubicBezTo>
                  <a:cubicBezTo>
                    <a:pt x="187941" y="434602"/>
                    <a:pt x="184910" y="425770"/>
                    <a:pt x="185430" y="416678"/>
                  </a:cubicBezTo>
                  <a:cubicBezTo>
                    <a:pt x="185776" y="410790"/>
                    <a:pt x="180148" y="408105"/>
                    <a:pt x="174866" y="408105"/>
                  </a:cubicBezTo>
                  <a:cubicBezTo>
                    <a:pt x="151313" y="408105"/>
                    <a:pt x="127587" y="408019"/>
                    <a:pt x="104208" y="404728"/>
                  </a:cubicBezTo>
                  <a:cubicBezTo>
                    <a:pt x="98406" y="374768"/>
                    <a:pt x="106719" y="345500"/>
                    <a:pt x="102303" y="315540"/>
                  </a:cubicBezTo>
                  <a:cubicBezTo>
                    <a:pt x="101350" y="309218"/>
                    <a:pt x="100224" y="302897"/>
                    <a:pt x="99012" y="296663"/>
                  </a:cubicBezTo>
                  <a:cubicBezTo>
                    <a:pt x="99532" y="267049"/>
                    <a:pt x="100571" y="237521"/>
                    <a:pt x="99965" y="207994"/>
                  </a:cubicBezTo>
                  <a:cubicBezTo>
                    <a:pt x="124556" y="207994"/>
                    <a:pt x="149235" y="207994"/>
                    <a:pt x="173827" y="207994"/>
                  </a:cubicBezTo>
                  <a:cubicBezTo>
                    <a:pt x="181533" y="207994"/>
                    <a:pt x="191491" y="205656"/>
                    <a:pt x="195821" y="198469"/>
                  </a:cubicBezTo>
                  <a:cubicBezTo>
                    <a:pt x="196427" y="197516"/>
                    <a:pt x="196687" y="196650"/>
                    <a:pt x="196860" y="195784"/>
                  </a:cubicBezTo>
                  <a:cubicBezTo>
                    <a:pt x="197813" y="194572"/>
                    <a:pt x="198332" y="193187"/>
                    <a:pt x="198332" y="191628"/>
                  </a:cubicBezTo>
                  <a:cubicBezTo>
                    <a:pt x="197986" y="178899"/>
                    <a:pt x="190799" y="168768"/>
                    <a:pt x="186815" y="156992"/>
                  </a:cubicBezTo>
                  <a:cubicBezTo>
                    <a:pt x="186815" y="156992"/>
                    <a:pt x="186815" y="156992"/>
                    <a:pt x="186815" y="156992"/>
                  </a:cubicBezTo>
                  <a:cubicBezTo>
                    <a:pt x="187335" y="153008"/>
                    <a:pt x="180494" y="151623"/>
                    <a:pt x="176857" y="151623"/>
                  </a:cubicBezTo>
                  <a:cubicBezTo>
                    <a:pt x="150880" y="151623"/>
                    <a:pt x="124903" y="151623"/>
                    <a:pt x="98926" y="151623"/>
                  </a:cubicBezTo>
                  <a:cubicBezTo>
                    <a:pt x="98146" y="151623"/>
                    <a:pt x="97280" y="151796"/>
                    <a:pt x="96414" y="151883"/>
                  </a:cubicBezTo>
                  <a:cubicBezTo>
                    <a:pt x="96068" y="149112"/>
                    <a:pt x="95895" y="146254"/>
                    <a:pt x="95462" y="143483"/>
                  </a:cubicBezTo>
                  <a:cubicBezTo>
                    <a:pt x="91739" y="116554"/>
                    <a:pt x="85937" y="90403"/>
                    <a:pt x="83166" y="63300"/>
                  </a:cubicBezTo>
                  <a:cubicBezTo>
                    <a:pt x="80309" y="35764"/>
                    <a:pt x="60046" y="31868"/>
                    <a:pt x="54072" y="8488"/>
                  </a:cubicBezTo>
                  <a:cubicBezTo>
                    <a:pt x="52253" y="1388"/>
                    <a:pt x="40736" y="1128"/>
                    <a:pt x="31731" y="4505"/>
                  </a:cubicBezTo>
                  <a:cubicBezTo>
                    <a:pt x="23245" y="-5799"/>
                    <a:pt x="-3511" y="2860"/>
                    <a:pt x="385" y="17494"/>
                  </a:cubicBezTo>
                  <a:cubicBezTo>
                    <a:pt x="8525" y="47974"/>
                    <a:pt x="19955" y="74644"/>
                    <a:pt x="32337" y="103565"/>
                  </a:cubicBezTo>
                  <a:cubicBezTo>
                    <a:pt x="33550" y="106423"/>
                    <a:pt x="34589" y="109453"/>
                    <a:pt x="35628" y="112484"/>
                  </a:cubicBezTo>
                  <a:cubicBezTo>
                    <a:pt x="28700" y="115168"/>
                    <a:pt x="22899" y="120450"/>
                    <a:pt x="23505" y="127118"/>
                  </a:cubicBezTo>
                  <a:cubicBezTo>
                    <a:pt x="25064" y="146860"/>
                    <a:pt x="29913" y="165477"/>
                    <a:pt x="33636" y="184874"/>
                  </a:cubicBezTo>
                  <a:cubicBezTo>
                    <a:pt x="38312" y="209206"/>
                    <a:pt x="34935" y="238214"/>
                    <a:pt x="34589" y="262892"/>
                  </a:cubicBezTo>
                  <a:cubicBezTo>
                    <a:pt x="34329" y="286445"/>
                    <a:pt x="37619" y="308959"/>
                    <a:pt x="41083" y="331386"/>
                  </a:cubicBezTo>
                  <a:cubicBezTo>
                    <a:pt x="35887" y="333637"/>
                    <a:pt x="31991" y="337360"/>
                    <a:pt x="31991" y="342123"/>
                  </a:cubicBezTo>
                  <a:cubicBezTo>
                    <a:pt x="32510" y="386890"/>
                    <a:pt x="35974" y="431571"/>
                    <a:pt x="37966" y="476252"/>
                  </a:cubicBezTo>
                  <a:cubicBezTo>
                    <a:pt x="32250" y="478504"/>
                    <a:pt x="27748" y="482487"/>
                    <a:pt x="27661" y="487769"/>
                  </a:cubicBezTo>
                  <a:cubicBezTo>
                    <a:pt x="27315" y="503528"/>
                    <a:pt x="30086" y="518855"/>
                    <a:pt x="33636" y="534008"/>
                  </a:cubicBezTo>
                  <a:cubicBezTo>
                    <a:pt x="29306" y="536260"/>
                    <a:pt x="26276" y="539464"/>
                    <a:pt x="26362" y="543101"/>
                  </a:cubicBezTo>
                  <a:cubicBezTo>
                    <a:pt x="27315" y="584491"/>
                    <a:pt x="33723" y="625189"/>
                    <a:pt x="38399" y="666319"/>
                  </a:cubicBezTo>
                  <a:cubicBezTo>
                    <a:pt x="45066" y="724682"/>
                    <a:pt x="40044" y="783737"/>
                    <a:pt x="38312" y="842272"/>
                  </a:cubicBezTo>
                  <a:cubicBezTo>
                    <a:pt x="37013" y="886174"/>
                    <a:pt x="40044" y="930162"/>
                    <a:pt x="40736" y="974063"/>
                  </a:cubicBezTo>
                  <a:cubicBezTo>
                    <a:pt x="40996" y="987225"/>
                    <a:pt x="45066" y="1003418"/>
                    <a:pt x="49136" y="1020303"/>
                  </a:cubicBezTo>
                  <a:cubicBezTo>
                    <a:pt x="45153" y="1041951"/>
                    <a:pt x="41776" y="1069054"/>
                    <a:pt x="46105" y="1090615"/>
                  </a:cubicBezTo>
                  <a:cubicBezTo>
                    <a:pt x="44633" y="1094252"/>
                    <a:pt x="45153" y="1097802"/>
                    <a:pt x="48530" y="1099966"/>
                  </a:cubicBezTo>
                  <a:cubicBezTo>
                    <a:pt x="49223" y="1101958"/>
                    <a:pt x="49915" y="1103863"/>
                    <a:pt x="50781" y="1105682"/>
                  </a:cubicBezTo>
                  <a:cubicBezTo>
                    <a:pt x="55630" y="1115813"/>
                    <a:pt x="73987" y="1112003"/>
                    <a:pt x="81175" y="1104469"/>
                  </a:cubicBezTo>
                  <a:cubicBezTo>
                    <a:pt x="92864" y="1105162"/>
                    <a:pt x="104554" y="1104210"/>
                    <a:pt x="113300" y="1097542"/>
                  </a:cubicBezTo>
                  <a:cubicBezTo>
                    <a:pt x="130531" y="1084293"/>
                    <a:pt x="119188" y="1033811"/>
                    <a:pt x="118755" y="1015800"/>
                  </a:cubicBezTo>
                  <a:cubicBezTo>
                    <a:pt x="117629" y="964192"/>
                    <a:pt x="113646" y="912584"/>
                    <a:pt x="112174" y="860976"/>
                  </a:cubicBezTo>
                  <a:cubicBezTo>
                    <a:pt x="112001" y="854135"/>
                    <a:pt x="111741" y="847381"/>
                    <a:pt x="111481" y="840627"/>
                  </a:cubicBezTo>
                  <a:cubicBezTo>
                    <a:pt x="153564" y="840194"/>
                    <a:pt x="194868" y="838808"/>
                    <a:pt x="236605" y="835258"/>
                  </a:cubicBezTo>
                  <a:cubicBezTo>
                    <a:pt x="265180" y="837769"/>
                    <a:pt x="292283" y="840021"/>
                    <a:pt x="321724" y="834046"/>
                  </a:cubicBezTo>
                  <a:cubicBezTo>
                    <a:pt x="375324" y="823135"/>
                    <a:pt x="431002" y="821144"/>
                    <a:pt x="484602" y="810666"/>
                  </a:cubicBezTo>
                  <a:cubicBezTo>
                    <a:pt x="492655" y="810234"/>
                    <a:pt x="500794" y="809973"/>
                    <a:pt x="508847" y="809627"/>
                  </a:cubicBezTo>
                  <a:cubicBezTo>
                    <a:pt x="513350" y="822789"/>
                    <a:pt x="518285" y="835864"/>
                    <a:pt x="522095" y="848939"/>
                  </a:cubicBezTo>
                  <a:cubicBezTo>
                    <a:pt x="541145" y="913623"/>
                    <a:pt x="520190" y="982290"/>
                    <a:pt x="528763" y="1048359"/>
                  </a:cubicBezTo>
                  <a:cubicBezTo>
                    <a:pt x="531014" y="1065677"/>
                    <a:pt x="561148" y="1058922"/>
                    <a:pt x="570413" y="1055459"/>
                  </a:cubicBezTo>
                  <a:cubicBezTo>
                    <a:pt x="573271" y="1055459"/>
                    <a:pt x="576215" y="1055459"/>
                    <a:pt x="579159" y="1055372"/>
                  </a:cubicBezTo>
                  <a:cubicBezTo>
                    <a:pt x="599161" y="1055632"/>
                    <a:pt x="625398" y="1032079"/>
                    <a:pt x="616306" y="1021775"/>
                  </a:cubicBezTo>
                  <a:cubicBezTo>
                    <a:pt x="621935" y="1016580"/>
                    <a:pt x="624792" y="1009652"/>
                    <a:pt x="624965" y="999521"/>
                  </a:cubicBezTo>
                  <a:cubicBezTo>
                    <a:pt x="626178" y="937349"/>
                    <a:pt x="620809" y="871021"/>
                    <a:pt x="599248" y="813264"/>
                  </a:cubicBezTo>
                  <a:close/>
                  <a:moveTo>
                    <a:pt x="520277" y="180371"/>
                  </a:moveTo>
                  <a:cubicBezTo>
                    <a:pt x="520017" y="180631"/>
                    <a:pt x="519931" y="180891"/>
                    <a:pt x="519758" y="181150"/>
                  </a:cubicBezTo>
                  <a:cubicBezTo>
                    <a:pt x="519584" y="176042"/>
                    <a:pt x="519411" y="170846"/>
                    <a:pt x="519238" y="165737"/>
                  </a:cubicBezTo>
                  <a:cubicBezTo>
                    <a:pt x="519671" y="170500"/>
                    <a:pt x="520017" y="175436"/>
                    <a:pt x="520277" y="180371"/>
                  </a:cubicBezTo>
                  <a:close/>
                  <a:moveTo>
                    <a:pt x="530062" y="268954"/>
                  </a:moveTo>
                  <a:cubicBezTo>
                    <a:pt x="530841" y="261074"/>
                    <a:pt x="531101" y="253021"/>
                    <a:pt x="531101" y="244968"/>
                  </a:cubicBezTo>
                  <a:cubicBezTo>
                    <a:pt x="532573" y="232412"/>
                    <a:pt x="533439" y="219683"/>
                    <a:pt x="533958" y="207041"/>
                  </a:cubicBezTo>
                  <a:cubicBezTo>
                    <a:pt x="533958" y="212929"/>
                    <a:pt x="533958" y="218817"/>
                    <a:pt x="534045" y="224792"/>
                  </a:cubicBezTo>
                  <a:cubicBezTo>
                    <a:pt x="533872" y="225225"/>
                    <a:pt x="533872" y="225658"/>
                    <a:pt x="533958" y="226178"/>
                  </a:cubicBezTo>
                  <a:cubicBezTo>
                    <a:pt x="533958" y="226351"/>
                    <a:pt x="534045" y="226524"/>
                    <a:pt x="534045" y="226697"/>
                  </a:cubicBezTo>
                  <a:cubicBezTo>
                    <a:pt x="534045" y="227736"/>
                    <a:pt x="534045" y="228775"/>
                    <a:pt x="534045" y="229815"/>
                  </a:cubicBezTo>
                  <a:cubicBezTo>
                    <a:pt x="533612" y="242890"/>
                    <a:pt x="532573" y="256138"/>
                    <a:pt x="530062" y="268954"/>
                  </a:cubicBezTo>
                  <a:close/>
                  <a:moveTo>
                    <a:pt x="475856" y="441789"/>
                  </a:moveTo>
                  <a:cubicBezTo>
                    <a:pt x="474644" y="441876"/>
                    <a:pt x="473518" y="442049"/>
                    <a:pt x="472306" y="442135"/>
                  </a:cubicBezTo>
                  <a:cubicBezTo>
                    <a:pt x="473518" y="441703"/>
                    <a:pt x="474644" y="441270"/>
                    <a:pt x="475856" y="440837"/>
                  </a:cubicBezTo>
                  <a:cubicBezTo>
                    <a:pt x="475769" y="441183"/>
                    <a:pt x="475769" y="441443"/>
                    <a:pt x="475856" y="441789"/>
                  </a:cubicBezTo>
                  <a:close/>
                  <a:moveTo>
                    <a:pt x="438016" y="401005"/>
                  </a:moveTo>
                  <a:cubicBezTo>
                    <a:pt x="435158" y="401957"/>
                    <a:pt x="432387" y="402996"/>
                    <a:pt x="429616" y="404122"/>
                  </a:cubicBezTo>
                  <a:cubicBezTo>
                    <a:pt x="428837" y="403170"/>
                    <a:pt x="428144" y="402217"/>
                    <a:pt x="427365" y="401265"/>
                  </a:cubicBezTo>
                  <a:cubicBezTo>
                    <a:pt x="430915" y="401005"/>
                    <a:pt x="434465" y="401005"/>
                    <a:pt x="438016" y="401005"/>
                  </a:cubicBezTo>
                  <a:close/>
                  <a:moveTo>
                    <a:pt x="98839" y="168422"/>
                  </a:moveTo>
                  <a:cubicBezTo>
                    <a:pt x="98579" y="168508"/>
                    <a:pt x="98406" y="168595"/>
                    <a:pt x="98146" y="168681"/>
                  </a:cubicBezTo>
                  <a:cubicBezTo>
                    <a:pt x="98146" y="168595"/>
                    <a:pt x="98146" y="168508"/>
                    <a:pt x="98146" y="168422"/>
                  </a:cubicBezTo>
                  <a:cubicBezTo>
                    <a:pt x="98406" y="168422"/>
                    <a:pt x="98579" y="168422"/>
                    <a:pt x="98839" y="168422"/>
                  </a:cubicBezTo>
                  <a:close/>
                  <a:moveTo>
                    <a:pt x="73381" y="794214"/>
                  </a:moveTo>
                  <a:cubicBezTo>
                    <a:pt x="73468" y="793002"/>
                    <a:pt x="73468" y="791790"/>
                    <a:pt x="73555" y="790577"/>
                  </a:cubicBezTo>
                  <a:cubicBezTo>
                    <a:pt x="73555" y="790577"/>
                    <a:pt x="73555" y="790577"/>
                    <a:pt x="73555" y="790577"/>
                  </a:cubicBezTo>
                  <a:cubicBezTo>
                    <a:pt x="73728" y="791357"/>
                    <a:pt x="73814" y="792222"/>
                    <a:pt x="73987" y="793002"/>
                  </a:cubicBezTo>
                  <a:cubicBezTo>
                    <a:pt x="73728" y="793348"/>
                    <a:pt x="73641" y="793781"/>
                    <a:pt x="73381" y="794214"/>
                  </a:cubicBezTo>
                  <a:close/>
                  <a:moveTo>
                    <a:pt x="83339" y="1023680"/>
                  </a:moveTo>
                  <a:cubicBezTo>
                    <a:pt x="83772" y="1023507"/>
                    <a:pt x="84292" y="1023420"/>
                    <a:pt x="84725" y="1023247"/>
                  </a:cubicBezTo>
                  <a:cubicBezTo>
                    <a:pt x="84811" y="1025931"/>
                    <a:pt x="84985" y="1028529"/>
                    <a:pt x="85071" y="1031214"/>
                  </a:cubicBezTo>
                  <a:cubicBezTo>
                    <a:pt x="84465" y="1028702"/>
                    <a:pt x="83945" y="1026191"/>
                    <a:pt x="83339" y="1023680"/>
                  </a:cubicBezTo>
                  <a:close/>
                  <a:moveTo>
                    <a:pt x="111135" y="827378"/>
                  </a:moveTo>
                  <a:cubicBezTo>
                    <a:pt x="111135" y="826685"/>
                    <a:pt x="111048" y="825993"/>
                    <a:pt x="111048" y="825300"/>
                  </a:cubicBezTo>
                  <a:cubicBezTo>
                    <a:pt x="118062" y="826166"/>
                    <a:pt x="125163" y="826859"/>
                    <a:pt x="132176" y="827552"/>
                  </a:cubicBezTo>
                  <a:cubicBezTo>
                    <a:pt x="125163" y="827465"/>
                    <a:pt x="118149" y="827465"/>
                    <a:pt x="111135" y="827378"/>
                  </a:cubicBezTo>
                  <a:close/>
                  <a:moveTo>
                    <a:pt x="400435" y="732821"/>
                  </a:moveTo>
                  <a:cubicBezTo>
                    <a:pt x="361210" y="734986"/>
                    <a:pt x="321811" y="738882"/>
                    <a:pt x="282585" y="741913"/>
                  </a:cubicBezTo>
                  <a:cubicBezTo>
                    <a:pt x="244398" y="744857"/>
                    <a:pt x="207078" y="749447"/>
                    <a:pt x="168631" y="750919"/>
                  </a:cubicBezTo>
                  <a:cubicBezTo>
                    <a:pt x="149062" y="751611"/>
                    <a:pt x="125076" y="754815"/>
                    <a:pt x="103428" y="760790"/>
                  </a:cubicBezTo>
                  <a:cubicBezTo>
                    <a:pt x="98319" y="737843"/>
                    <a:pt x="91565" y="715243"/>
                    <a:pt x="90353" y="691344"/>
                  </a:cubicBezTo>
                  <a:cubicBezTo>
                    <a:pt x="90267" y="689266"/>
                    <a:pt x="89660" y="687621"/>
                    <a:pt x="88794" y="686149"/>
                  </a:cubicBezTo>
                  <a:cubicBezTo>
                    <a:pt x="87929" y="624669"/>
                    <a:pt x="85850" y="563103"/>
                    <a:pt x="84205" y="501537"/>
                  </a:cubicBezTo>
                  <a:cubicBezTo>
                    <a:pt x="87842" y="503528"/>
                    <a:pt x="92518" y="504135"/>
                    <a:pt x="96588" y="504308"/>
                  </a:cubicBezTo>
                  <a:cubicBezTo>
                    <a:pt x="126808" y="506040"/>
                    <a:pt x="156076" y="500411"/>
                    <a:pt x="186209" y="499459"/>
                  </a:cubicBezTo>
                  <a:cubicBezTo>
                    <a:pt x="221452" y="498333"/>
                    <a:pt x="256608" y="499286"/>
                    <a:pt x="291850" y="497207"/>
                  </a:cubicBezTo>
                  <a:cubicBezTo>
                    <a:pt x="352464" y="493657"/>
                    <a:pt x="412818" y="476512"/>
                    <a:pt x="473345" y="474001"/>
                  </a:cubicBezTo>
                  <a:cubicBezTo>
                    <a:pt x="474730" y="473914"/>
                    <a:pt x="476202" y="473828"/>
                    <a:pt x="477674" y="473741"/>
                  </a:cubicBezTo>
                  <a:cubicBezTo>
                    <a:pt x="482004" y="538251"/>
                    <a:pt x="489191" y="602935"/>
                    <a:pt x="492481" y="665886"/>
                  </a:cubicBezTo>
                  <a:cubicBezTo>
                    <a:pt x="493434" y="683464"/>
                    <a:pt x="494300" y="701042"/>
                    <a:pt x="495252" y="718620"/>
                  </a:cubicBezTo>
                  <a:cubicBezTo>
                    <a:pt x="463387" y="721738"/>
                    <a:pt x="432733" y="731089"/>
                    <a:pt x="400435" y="732821"/>
                  </a:cubicBez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B8EA564-4085-9BC9-699C-E244F7A94E50}"/>
                </a:ext>
              </a:extLst>
            </p:cNvPr>
            <p:cNvSpPr/>
            <p:nvPr/>
          </p:nvSpPr>
          <p:spPr>
            <a:xfrm>
              <a:off x="9962788" y="5079218"/>
              <a:ext cx="30203" cy="169913"/>
            </a:xfrm>
            <a:custGeom>
              <a:avLst/>
              <a:gdLst>
                <a:gd name="connsiteX0" fmla="*/ 5802 w 14130"/>
                <a:gd name="connsiteY0" fmla="*/ 2808 h 79492"/>
                <a:gd name="connsiteX1" fmla="*/ 0 w 14130"/>
                <a:gd name="connsiteY1" fmla="*/ 78402 h 79492"/>
                <a:gd name="connsiteX2" fmla="*/ 8399 w 14130"/>
                <a:gd name="connsiteY2" fmla="*/ 76151 h 79492"/>
                <a:gd name="connsiteX3" fmla="*/ 14114 w 14130"/>
                <a:gd name="connsiteY3" fmla="*/ 1596 h 79492"/>
                <a:gd name="connsiteX4" fmla="*/ 5802 w 14130"/>
                <a:gd name="connsiteY4" fmla="*/ 2808 h 79492"/>
                <a:gd name="connsiteX5" fmla="*/ 5802 w 14130"/>
                <a:gd name="connsiteY5" fmla="*/ 2808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0" h="79492">
                  <a:moveTo>
                    <a:pt x="5802" y="2808"/>
                  </a:moveTo>
                  <a:cubicBezTo>
                    <a:pt x="1819" y="27919"/>
                    <a:pt x="87" y="53031"/>
                    <a:pt x="0" y="78402"/>
                  </a:cubicBezTo>
                  <a:cubicBezTo>
                    <a:pt x="0" y="80653"/>
                    <a:pt x="8313" y="79181"/>
                    <a:pt x="8399" y="76151"/>
                  </a:cubicBezTo>
                  <a:cubicBezTo>
                    <a:pt x="8486" y="51126"/>
                    <a:pt x="10218" y="26361"/>
                    <a:pt x="14114" y="1596"/>
                  </a:cubicBezTo>
                  <a:cubicBezTo>
                    <a:pt x="14547" y="-1348"/>
                    <a:pt x="6148" y="210"/>
                    <a:pt x="5802" y="2808"/>
                  </a:cubicBezTo>
                  <a:lnTo>
                    <a:pt x="5802" y="280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6F38ECB-2F55-7AF5-54BE-CF8BC7C14B30}"/>
                </a:ext>
              </a:extLst>
            </p:cNvPr>
            <p:cNvSpPr/>
            <p:nvPr/>
          </p:nvSpPr>
          <p:spPr>
            <a:xfrm>
              <a:off x="9962754" y="5085912"/>
              <a:ext cx="27247" cy="104171"/>
            </a:xfrm>
            <a:custGeom>
              <a:avLst/>
              <a:gdLst>
                <a:gd name="connsiteX0" fmla="*/ 16 w 12747"/>
                <a:gd name="connsiteY0" fmla="*/ 3140 h 48735"/>
                <a:gd name="connsiteX1" fmla="*/ 4346 w 12747"/>
                <a:gd name="connsiteY1" fmla="*/ 47907 h 48735"/>
                <a:gd name="connsiteX2" fmla="*/ 12745 w 12747"/>
                <a:gd name="connsiteY2" fmla="*/ 45656 h 48735"/>
                <a:gd name="connsiteX3" fmla="*/ 8415 w 12747"/>
                <a:gd name="connsiteY3" fmla="*/ 889 h 48735"/>
                <a:gd name="connsiteX4" fmla="*/ 16 w 12747"/>
                <a:gd name="connsiteY4" fmla="*/ 3140 h 48735"/>
                <a:gd name="connsiteX5" fmla="*/ 16 w 12747"/>
                <a:gd name="connsiteY5" fmla="*/ 3140 h 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7" h="48735">
                  <a:moveTo>
                    <a:pt x="16" y="3140"/>
                  </a:moveTo>
                  <a:cubicBezTo>
                    <a:pt x="2787" y="17947"/>
                    <a:pt x="2960" y="32927"/>
                    <a:pt x="4346" y="47907"/>
                  </a:cubicBezTo>
                  <a:cubicBezTo>
                    <a:pt x="4519" y="49812"/>
                    <a:pt x="12918" y="48167"/>
                    <a:pt x="12745" y="45656"/>
                  </a:cubicBezTo>
                  <a:cubicBezTo>
                    <a:pt x="11360" y="30762"/>
                    <a:pt x="11186" y="15696"/>
                    <a:pt x="8415" y="889"/>
                  </a:cubicBezTo>
                  <a:cubicBezTo>
                    <a:pt x="7983" y="-1190"/>
                    <a:pt x="-417" y="715"/>
                    <a:pt x="16" y="3140"/>
                  </a:cubicBezTo>
                  <a:lnTo>
                    <a:pt x="16" y="314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38FFF4C-5AA5-DAB8-E67B-43CE74CD5524}"/>
                </a:ext>
              </a:extLst>
            </p:cNvPr>
            <p:cNvSpPr/>
            <p:nvPr/>
          </p:nvSpPr>
          <p:spPr>
            <a:xfrm>
              <a:off x="9773831" y="3794592"/>
              <a:ext cx="46657" cy="61759"/>
            </a:xfrm>
            <a:custGeom>
              <a:avLst/>
              <a:gdLst>
                <a:gd name="connsiteX0" fmla="*/ 338 w 21828"/>
                <a:gd name="connsiteY0" fmla="*/ 3297 h 28893"/>
                <a:gd name="connsiteX1" fmla="*/ 1810 w 21828"/>
                <a:gd name="connsiteY1" fmla="*/ 27110 h 28893"/>
                <a:gd name="connsiteX2" fmla="*/ 10209 w 21828"/>
                <a:gd name="connsiteY2" fmla="*/ 25551 h 28893"/>
                <a:gd name="connsiteX3" fmla="*/ 11248 w 21828"/>
                <a:gd name="connsiteY3" fmla="*/ 7973 h 28893"/>
                <a:gd name="connsiteX4" fmla="*/ 13240 w 21828"/>
                <a:gd name="connsiteY4" fmla="*/ 9705 h 28893"/>
                <a:gd name="connsiteX5" fmla="*/ 11335 w 21828"/>
                <a:gd name="connsiteY5" fmla="*/ 13256 h 28893"/>
                <a:gd name="connsiteX6" fmla="*/ 7611 w 21828"/>
                <a:gd name="connsiteY6" fmla="*/ 22001 h 28893"/>
                <a:gd name="connsiteX7" fmla="*/ 16011 w 21828"/>
                <a:gd name="connsiteY7" fmla="*/ 21222 h 28893"/>
                <a:gd name="connsiteX8" fmla="*/ 21812 w 21828"/>
                <a:gd name="connsiteY8" fmla="*/ 8233 h 28893"/>
                <a:gd name="connsiteX9" fmla="*/ 17569 w 21828"/>
                <a:gd name="connsiteY9" fmla="*/ 2778 h 28893"/>
                <a:gd name="connsiteX10" fmla="*/ 10902 w 21828"/>
                <a:gd name="connsiteY10" fmla="*/ 2172 h 28893"/>
                <a:gd name="connsiteX11" fmla="*/ 2676 w 21828"/>
                <a:gd name="connsiteY11" fmla="*/ 10398 h 28893"/>
                <a:gd name="connsiteX12" fmla="*/ 1810 w 21828"/>
                <a:gd name="connsiteY12" fmla="*/ 26331 h 28893"/>
                <a:gd name="connsiteX13" fmla="*/ 10209 w 21828"/>
                <a:gd name="connsiteY13" fmla="*/ 24772 h 28893"/>
                <a:gd name="connsiteX14" fmla="*/ 8824 w 21828"/>
                <a:gd name="connsiteY14" fmla="*/ 2432 h 28893"/>
                <a:gd name="connsiteX15" fmla="*/ 338 w 21828"/>
                <a:gd name="connsiteY15" fmla="*/ 3297 h 28893"/>
                <a:gd name="connsiteX16" fmla="*/ 338 w 21828"/>
                <a:gd name="connsiteY16" fmla="*/ 3297 h 2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28" h="28893">
                  <a:moveTo>
                    <a:pt x="338" y="3297"/>
                  </a:moveTo>
                  <a:cubicBezTo>
                    <a:pt x="251" y="11264"/>
                    <a:pt x="-961" y="19403"/>
                    <a:pt x="1810" y="27110"/>
                  </a:cubicBezTo>
                  <a:cubicBezTo>
                    <a:pt x="3022" y="30574"/>
                    <a:pt x="9430" y="28409"/>
                    <a:pt x="10209" y="25551"/>
                  </a:cubicBezTo>
                  <a:cubicBezTo>
                    <a:pt x="11768" y="19836"/>
                    <a:pt x="10382" y="13775"/>
                    <a:pt x="11248" y="7973"/>
                  </a:cubicBezTo>
                  <a:cubicBezTo>
                    <a:pt x="11421" y="6848"/>
                    <a:pt x="13240" y="9186"/>
                    <a:pt x="13240" y="9705"/>
                  </a:cubicBezTo>
                  <a:cubicBezTo>
                    <a:pt x="13067" y="10917"/>
                    <a:pt x="11941" y="12303"/>
                    <a:pt x="11335" y="13256"/>
                  </a:cubicBezTo>
                  <a:cubicBezTo>
                    <a:pt x="9690" y="15940"/>
                    <a:pt x="7871" y="18797"/>
                    <a:pt x="7611" y="22001"/>
                  </a:cubicBezTo>
                  <a:cubicBezTo>
                    <a:pt x="7265" y="25984"/>
                    <a:pt x="15751" y="24599"/>
                    <a:pt x="16011" y="21222"/>
                  </a:cubicBezTo>
                  <a:cubicBezTo>
                    <a:pt x="16444" y="16286"/>
                    <a:pt x="21120" y="13082"/>
                    <a:pt x="21812" y="8233"/>
                  </a:cubicBezTo>
                  <a:cubicBezTo>
                    <a:pt x="22072" y="6068"/>
                    <a:pt x="19215" y="3731"/>
                    <a:pt x="17569" y="2778"/>
                  </a:cubicBezTo>
                  <a:cubicBezTo>
                    <a:pt x="15751" y="1652"/>
                    <a:pt x="12980" y="1566"/>
                    <a:pt x="10902" y="2172"/>
                  </a:cubicBezTo>
                  <a:cubicBezTo>
                    <a:pt x="6572" y="3384"/>
                    <a:pt x="3109" y="5722"/>
                    <a:pt x="2676" y="10398"/>
                  </a:cubicBezTo>
                  <a:cubicBezTo>
                    <a:pt x="2156" y="15680"/>
                    <a:pt x="3195" y="21135"/>
                    <a:pt x="1810" y="26331"/>
                  </a:cubicBezTo>
                  <a:cubicBezTo>
                    <a:pt x="4581" y="25811"/>
                    <a:pt x="7438" y="25292"/>
                    <a:pt x="10209" y="24772"/>
                  </a:cubicBezTo>
                  <a:cubicBezTo>
                    <a:pt x="7611" y="17498"/>
                    <a:pt x="8737" y="9965"/>
                    <a:pt x="8824" y="2432"/>
                  </a:cubicBezTo>
                  <a:cubicBezTo>
                    <a:pt x="8824" y="-1638"/>
                    <a:pt x="338" y="-79"/>
                    <a:pt x="338" y="3297"/>
                  </a:cubicBezTo>
                  <a:lnTo>
                    <a:pt x="338" y="3297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5EF97AB-63F5-7B8A-0C36-A63F6C179783}"/>
                </a:ext>
              </a:extLst>
            </p:cNvPr>
            <p:cNvSpPr/>
            <p:nvPr/>
          </p:nvSpPr>
          <p:spPr>
            <a:xfrm>
              <a:off x="9489045" y="2527231"/>
              <a:ext cx="606673" cy="939361"/>
            </a:xfrm>
            <a:custGeom>
              <a:avLst/>
              <a:gdLst>
                <a:gd name="connsiteX0" fmla="*/ 266835 w 283825"/>
                <a:gd name="connsiteY0" fmla="*/ 248295 h 439469"/>
                <a:gd name="connsiteX1" fmla="*/ 282941 w 283825"/>
                <a:gd name="connsiteY1" fmla="*/ 149755 h 439469"/>
                <a:gd name="connsiteX2" fmla="*/ 248997 w 283825"/>
                <a:gd name="connsiteY2" fmla="*/ 89747 h 439469"/>
                <a:gd name="connsiteX3" fmla="*/ 238607 w 283825"/>
                <a:gd name="connsiteY3" fmla="*/ 64030 h 439469"/>
                <a:gd name="connsiteX4" fmla="*/ 195138 w 283825"/>
                <a:gd name="connsiteY4" fmla="*/ 18137 h 439469"/>
                <a:gd name="connsiteX5" fmla="*/ 156865 w 283825"/>
                <a:gd name="connsiteY5" fmla="*/ 7832 h 439469"/>
                <a:gd name="connsiteX6" fmla="*/ 104824 w 283825"/>
                <a:gd name="connsiteY6" fmla="*/ 39 h 439469"/>
                <a:gd name="connsiteX7" fmla="*/ 93393 w 283825"/>
                <a:gd name="connsiteY7" fmla="*/ 3762 h 439469"/>
                <a:gd name="connsiteX8" fmla="*/ 70014 w 283825"/>
                <a:gd name="connsiteY8" fmla="*/ 6620 h 439469"/>
                <a:gd name="connsiteX9" fmla="*/ 63953 w 283825"/>
                <a:gd name="connsiteY9" fmla="*/ 9304 h 439469"/>
                <a:gd name="connsiteX10" fmla="*/ 9227 w 283825"/>
                <a:gd name="connsiteY10" fmla="*/ 26449 h 439469"/>
                <a:gd name="connsiteX11" fmla="*/ 3166 w 283825"/>
                <a:gd name="connsiteY11" fmla="*/ 43075 h 439469"/>
                <a:gd name="connsiteX12" fmla="*/ 6370 w 283825"/>
                <a:gd name="connsiteY12" fmla="*/ 53725 h 439469"/>
                <a:gd name="connsiteX13" fmla="*/ 34685 w 283825"/>
                <a:gd name="connsiteY13" fmla="*/ 62904 h 439469"/>
                <a:gd name="connsiteX14" fmla="*/ 59017 w 283825"/>
                <a:gd name="connsiteY14" fmla="*/ 83946 h 439469"/>
                <a:gd name="connsiteX15" fmla="*/ 97723 w 283825"/>
                <a:gd name="connsiteY15" fmla="*/ 120400 h 439469"/>
                <a:gd name="connsiteX16" fmla="*/ 103525 w 283825"/>
                <a:gd name="connsiteY16" fmla="*/ 122219 h 439469"/>
                <a:gd name="connsiteX17" fmla="*/ 129848 w 283825"/>
                <a:gd name="connsiteY17" fmla="*/ 155643 h 439469"/>
                <a:gd name="connsiteX18" fmla="*/ 148465 w 283825"/>
                <a:gd name="connsiteY18" fmla="*/ 191145 h 439469"/>
                <a:gd name="connsiteX19" fmla="*/ 152275 w 283825"/>
                <a:gd name="connsiteY19" fmla="*/ 194349 h 439469"/>
                <a:gd name="connsiteX20" fmla="*/ 174529 w 283825"/>
                <a:gd name="connsiteY20" fmla="*/ 268298 h 439469"/>
                <a:gd name="connsiteX21" fmla="*/ 194272 w 283825"/>
                <a:gd name="connsiteY21" fmla="*/ 308216 h 439469"/>
                <a:gd name="connsiteX22" fmla="*/ 194792 w 283825"/>
                <a:gd name="connsiteY22" fmla="*/ 312979 h 439469"/>
                <a:gd name="connsiteX23" fmla="*/ 181803 w 283825"/>
                <a:gd name="connsiteY23" fmla="*/ 318174 h 439469"/>
                <a:gd name="connsiteX24" fmla="*/ 175049 w 283825"/>
                <a:gd name="connsiteY24" fmla="*/ 322417 h 439469"/>
                <a:gd name="connsiteX25" fmla="*/ 161627 w 283825"/>
                <a:gd name="connsiteY25" fmla="*/ 318694 h 439469"/>
                <a:gd name="connsiteX26" fmla="*/ 155479 w 283825"/>
                <a:gd name="connsiteY26" fmla="*/ 318867 h 439469"/>
                <a:gd name="connsiteX27" fmla="*/ 139027 w 283825"/>
                <a:gd name="connsiteY27" fmla="*/ 307870 h 439469"/>
                <a:gd name="connsiteX28" fmla="*/ 74776 w 283825"/>
                <a:gd name="connsiteY28" fmla="*/ 322330 h 439469"/>
                <a:gd name="connsiteX29" fmla="*/ 67156 w 283825"/>
                <a:gd name="connsiteY29" fmla="*/ 324322 h 439469"/>
                <a:gd name="connsiteX30" fmla="*/ 43171 w 283825"/>
                <a:gd name="connsiteY30" fmla="*/ 339129 h 439469"/>
                <a:gd name="connsiteX31" fmla="*/ 70274 w 283825"/>
                <a:gd name="connsiteY31" fmla="*/ 404159 h 439469"/>
                <a:gd name="connsiteX32" fmla="*/ 132533 w 283825"/>
                <a:gd name="connsiteY32" fmla="*/ 436024 h 439469"/>
                <a:gd name="connsiteX33" fmla="*/ 218431 w 283825"/>
                <a:gd name="connsiteY33" fmla="*/ 414809 h 439469"/>
                <a:gd name="connsiteX34" fmla="*/ 216785 w 283825"/>
                <a:gd name="connsiteY34" fmla="*/ 406150 h 439469"/>
                <a:gd name="connsiteX35" fmla="*/ 222327 w 283825"/>
                <a:gd name="connsiteY35" fmla="*/ 353590 h 439469"/>
                <a:gd name="connsiteX36" fmla="*/ 233931 w 283825"/>
                <a:gd name="connsiteY36" fmla="*/ 316789 h 439469"/>
                <a:gd name="connsiteX37" fmla="*/ 238087 w 283825"/>
                <a:gd name="connsiteY37" fmla="*/ 313152 h 439469"/>
                <a:gd name="connsiteX38" fmla="*/ 246486 w 283825"/>
                <a:gd name="connsiteY38" fmla="*/ 296873 h 439469"/>
                <a:gd name="connsiteX39" fmla="*/ 267528 w 283825"/>
                <a:gd name="connsiteY39" fmla="*/ 250979 h 439469"/>
                <a:gd name="connsiteX40" fmla="*/ 266835 w 283825"/>
                <a:gd name="connsiteY40" fmla="*/ 248295 h 439469"/>
                <a:gd name="connsiteX41" fmla="*/ 170373 w 283825"/>
                <a:gd name="connsiteY41" fmla="*/ 395500 h 439469"/>
                <a:gd name="connsiteX42" fmla="*/ 170979 w 283825"/>
                <a:gd name="connsiteY42" fmla="*/ 393595 h 439469"/>
                <a:gd name="connsiteX43" fmla="*/ 171672 w 283825"/>
                <a:gd name="connsiteY43" fmla="*/ 395673 h 439469"/>
                <a:gd name="connsiteX44" fmla="*/ 170373 w 283825"/>
                <a:gd name="connsiteY44" fmla="*/ 395500 h 439469"/>
                <a:gd name="connsiteX45" fmla="*/ 226570 w 283825"/>
                <a:gd name="connsiteY45" fmla="*/ 260937 h 439469"/>
                <a:gd name="connsiteX46" fmla="*/ 226484 w 283825"/>
                <a:gd name="connsiteY46" fmla="*/ 261111 h 439469"/>
                <a:gd name="connsiteX47" fmla="*/ 225272 w 283825"/>
                <a:gd name="connsiteY47" fmla="*/ 258946 h 439469"/>
                <a:gd name="connsiteX48" fmla="*/ 228735 w 283825"/>
                <a:gd name="connsiteY48" fmla="*/ 258599 h 439469"/>
                <a:gd name="connsiteX49" fmla="*/ 226570 w 283825"/>
                <a:gd name="connsiteY49" fmla="*/ 260937 h 4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83825" h="439469">
                  <a:moveTo>
                    <a:pt x="266835" y="248295"/>
                  </a:moveTo>
                  <a:cubicBezTo>
                    <a:pt x="279824" y="217469"/>
                    <a:pt x="286318" y="185344"/>
                    <a:pt x="282941" y="149755"/>
                  </a:cubicBezTo>
                  <a:cubicBezTo>
                    <a:pt x="281123" y="130964"/>
                    <a:pt x="269433" y="95635"/>
                    <a:pt x="248997" y="89747"/>
                  </a:cubicBezTo>
                  <a:cubicBezTo>
                    <a:pt x="246919" y="80136"/>
                    <a:pt x="243282" y="71217"/>
                    <a:pt x="238607" y="64030"/>
                  </a:cubicBezTo>
                  <a:cubicBezTo>
                    <a:pt x="241897" y="40564"/>
                    <a:pt x="213149" y="26016"/>
                    <a:pt x="195138" y="18137"/>
                  </a:cubicBezTo>
                  <a:cubicBezTo>
                    <a:pt x="182496" y="12595"/>
                    <a:pt x="169680" y="9564"/>
                    <a:pt x="156865" y="7832"/>
                  </a:cubicBezTo>
                  <a:cubicBezTo>
                    <a:pt x="140239" y="1598"/>
                    <a:pt x="122834" y="-307"/>
                    <a:pt x="104824" y="39"/>
                  </a:cubicBezTo>
                  <a:cubicBezTo>
                    <a:pt x="100234" y="125"/>
                    <a:pt x="96337" y="1598"/>
                    <a:pt x="93393" y="3762"/>
                  </a:cubicBezTo>
                  <a:cubicBezTo>
                    <a:pt x="85773" y="4022"/>
                    <a:pt x="78067" y="4888"/>
                    <a:pt x="70014" y="6620"/>
                  </a:cubicBezTo>
                  <a:cubicBezTo>
                    <a:pt x="67849" y="7053"/>
                    <a:pt x="65771" y="8092"/>
                    <a:pt x="63953" y="9304"/>
                  </a:cubicBezTo>
                  <a:cubicBezTo>
                    <a:pt x="44297" y="13028"/>
                    <a:pt x="25506" y="19003"/>
                    <a:pt x="9227" y="26449"/>
                  </a:cubicBezTo>
                  <a:cubicBezTo>
                    <a:pt x="-1770" y="31471"/>
                    <a:pt x="-1770" y="38572"/>
                    <a:pt x="3166" y="43075"/>
                  </a:cubicBezTo>
                  <a:cubicBezTo>
                    <a:pt x="-1164" y="46971"/>
                    <a:pt x="-1857" y="51301"/>
                    <a:pt x="6370" y="53725"/>
                  </a:cubicBezTo>
                  <a:cubicBezTo>
                    <a:pt x="15895" y="56583"/>
                    <a:pt x="25939" y="58055"/>
                    <a:pt x="34685" y="62904"/>
                  </a:cubicBezTo>
                  <a:cubicBezTo>
                    <a:pt x="44037" y="68013"/>
                    <a:pt x="51051" y="77105"/>
                    <a:pt x="59017" y="83946"/>
                  </a:cubicBezTo>
                  <a:cubicBezTo>
                    <a:pt x="72525" y="95635"/>
                    <a:pt x="83089" y="109836"/>
                    <a:pt x="97723" y="120400"/>
                  </a:cubicBezTo>
                  <a:cubicBezTo>
                    <a:pt x="99195" y="121439"/>
                    <a:pt x="101187" y="122046"/>
                    <a:pt x="103525" y="122219"/>
                  </a:cubicBezTo>
                  <a:cubicBezTo>
                    <a:pt x="111491" y="133822"/>
                    <a:pt x="120237" y="145252"/>
                    <a:pt x="129848" y="155643"/>
                  </a:cubicBezTo>
                  <a:cubicBezTo>
                    <a:pt x="133918" y="169151"/>
                    <a:pt x="140239" y="181534"/>
                    <a:pt x="148465" y="191145"/>
                  </a:cubicBezTo>
                  <a:cubicBezTo>
                    <a:pt x="149504" y="192444"/>
                    <a:pt x="150803" y="193483"/>
                    <a:pt x="152275" y="194349"/>
                  </a:cubicBezTo>
                  <a:cubicBezTo>
                    <a:pt x="161281" y="218248"/>
                    <a:pt x="165350" y="245178"/>
                    <a:pt x="174529" y="268298"/>
                  </a:cubicBezTo>
                  <a:cubicBezTo>
                    <a:pt x="180158" y="282585"/>
                    <a:pt x="190029" y="293149"/>
                    <a:pt x="194272" y="308216"/>
                  </a:cubicBezTo>
                  <a:cubicBezTo>
                    <a:pt x="194705" y="309775"/>
                    <a:pt x="194792" y="311420"/>
                    <a:pt x="194792" y="312979"/>
                  </a:cubicBezTo>
                  <a:cubicBezTo>
                    <a:pt x="188730" y="314624"/>
                    <a:pt x="183275" y="316789"/>
                    <a:pt x="181803" y="318174"/>
                  </a:cubicBezTo>
                  <a:cubicBezTo>
                    <a:pt x="179898" y="319992"/>
                    <a:pt x="177473" y="321291"/>
                    <a:pt x="175049" y="322417"/>
                  </a:cubicBezTo>
                  <a:cubicBezTo>
                    <a:pt x="171325" y="320252"/>
                    <a:pt x="166996" y="318867"/>
                    <a:pt x="161627" y="318694"/>
                  </a:cubicBezTo>
                  <a:cubicBezTo>
                    <a:pt x="159549" y="318607"/>
                    <a:pt x="157557" y="318780"/>
                    <a:pt x="155479" y="318867"/>
                  </a:cubicBezTo>
                  <a:cubicBezTo>
                    <a:pt x="151669" y="313152"/>
                    <a:pt x="145868" y="309168"/>
                    <a:pt x="139027" y="307870"/>
                  </a:cubicBezTo>
                  <a:cubicBezTo>
                    <a:pt x="116167" y="303367"/>
                    <a:pt x="96337" y="318694"/>
                    <a:pt x="74776" y="322330"/>
                  </a:cubicBezTo>
                  <a:cubicBezTo>
                    <a:pt x="72525" y="322677"/>
                    <a:pt x="69754" y="323370"/>
                    <a:pt x="67156" y="324322"/>
                  </a:cubicBezTo>
                  <a:cubicBezTo>
                    <a:pt x="56073" y="323283"/>
                    <a:pt x="40140" y="330556"/>
                    <a:pt x="43171" y="339129"/>
                  </a:cubicBezTo>
                  <a:cubicBezTo>
                    <a:pt x="51483" y="362162"/>
                    <a:pt x="53129" y="385455"/>
                    <a:pt x="70274" y="404159"/>
                  </a:cubicBezTo>
                  <a:cubicBezTo>
                    <a:pt x="85773" y="420957"/>
                    <a:pt x="111578" y="428837"/>
                    <a:pt x="132533" y="436024"/>
                  </a:cubicBezTo>
                  <a:cubicBezTo>
                    <a:pt x="156432" y="444164"/>
                    <a:pt x="203884" y="438189"/>
                    <a:pt x="218431" y="414809"/>
                  </a:cubicBezTo>
                  <a:cubicBezTo>
                    <a:pt x="220249" y="411952"/>
                    <a:pt x="219816" y="407969"/>
                    <a:pt x="216785" y="406150"/>
                  </a:cubicBezTo>
                  <a:cubicBezTo>
                    <a:pt x="217738" y="388226"/>
                    <a:pt x="216006" y="370821"/>
                    <a:pt x="222327" y="353590"/>
                  </a:cubicBezTo>
                  <a:cubicBezTo>
                    <a:pt x="226917" y="341207"/>
                    <a:pt x="233065" y="330037"/>
                    <a:pt x="233931" y="316789"/>
                  </a:cubicBezTo>
                  <a:cubicBezTo>
                    <a:pt x="235922" y="315663"/>
                    <a:pt x="237394" y="314364"/>
                    <a:pt x="238087" y="313152"/>
                  </a:cubicBezTo>
                  <a:cubicBezTo>
                    <a:pt x="240685" y="307697"/>
                    <a:pt x="243629" y="302328"/>
                    <a:pt x="246486" y="296873"/>
                  </a:cubicBezTo>
                  <a:cubicBezTo>
                    <a:pt x="256011" y="281286"/>
                    <a:pt x="269346" y="262583"/>
                    <a:pt x="267528" y="250979"/>
                  </a:cubicBezTo>
                  <a:cubicBezTo>
                    <a:pt x="267268" y="249854"/>
                    <a:pt x="267008" y="249074"/>
                    <a:pt x="266835" y="248295"/>
                  </a:cubicBezTo>
                  <a:close/>
                  <a:moveTo>
                    <a:pt x="170373" y="395500"/>
                  </a:moveTo>
                  <a:cubicBezTo>
                    <a:pt x="170546" y="394893"/>
                    <a:pt x="170719" y="394287"/>
                    <a:pt x="170979" y="393595"/>
                  </a:cubicBezTo>
                  <a:cubicBezTo>
                    <a:pt x="171239" y="394287"/>
                    <a:pt x="171412" y="394980"/>
                    <a:pt x="171672" y="395673"/>
                  </a:cubicBezTo>
                  <a:cubicBezTo>
                    <a:pt x="171239" y="395673"/>
                    <a:pt x="170806" y="395586"/>
                    <a:pt x="170373" y="395500"/>
                  </a:cubicBezTo>
                  <a:close/>
                  <a:moveTo>
                    <a:pt x="226570" y="260937"/>
                  </a:moveTo>
                  <a:cubicBezTo>
                    <a:pt x="226570" y="261024"/>
                    <a:pt x="226484" y="261024"/>
                    <a:pt x="226484" y="261111"/>
                  </a:cubicBezTo>
                  <a:cubicBezTo>
                    <a:pt x="226051" y="260418"/>
                    <a:pt x="225618" y="259725"/>
                    <a:pt x="225272" y="258946"/>
                  </a:cubicBezTo>
                  <a:cubicBezTo>
                    <a:pt x="226397" y="258859"/>
                    <a:pt x="227523" y="258773"/>
                    <a:pt x="228735" y="258599"/>
                  </a:cubicBezTo>
                  <a:cubicBezTo>
                    <a:pt x="227609" y="259465"/>
                    <a:pt x="226917" y="260245"/>
                    <a:pt x="226570" y="260937"/>
                  </a:cubicBezTo>
                  <a:close/>
                </a:path>
              </a:pathLst>
            </a:custGeom>
            <a:solidFill>
              <a:srgbClr val="7F311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7D2B6D4-0223-37C0-C873-9B3197BF82B9}"/>
                </a:ext>
              </a:extLst>
            </p:cNvPr>
            <p:cNvSpPr/>
            <p:nvPr/>
          </p:nvSpPr>
          <p:spPr>
            <a:xfrm>
              <a:off x="9245854" y="5438658"/>
              <a:ext cx="173496" cy="111635"/>
            </a:xfrm>
            <a:custGeom>
              <a:avLst/>
              <a:gdLst>
                <a:gd name="connsiteX0" fmla="*/ 80572 w 81168"/>
                <a:gd name="connsiteY0" fmla="*/ 3933 h 52227"/>
                <a:gd name="connsiteX1" fmla="*/ 74164 w 81168"/>
                <a:gd name="connsiteY1" fmla="*/ 989 h 52227"/>
                <a:gd name="connsiteX2" fmla="*/ 27405 w 81168"/>
                <a:gd name="connsiteY2" fmla="*/ 11986 h 52227"/>
                <a:gd name="connsiteX3" fmla="*/ 27491 w 81168"/>
                <a:gd name="connsiteY3" fmla="*/ 11813 h 52227"/>
                <a:gd name="connsiteX4" fmla="*/ 19871 w 81168"/>
                <a:gd name="connsiteY4" fmla="*/ 10947 h 52227"/>
                <a:gd name="connsiteX5" fmla="*/ 17966 w 81168"/>
                <a:gd name="connsiteY5" fmla="*/ 11467 h 52227"/>
                <a:gd name="connsiteX6" fmla="*/ 215 w 81168"/>
                <a:gd name="connsiteY6" fmla="*/ 34586 h 52227"/>
                <a:gd name="connsiteX7" fmla="*/ 3592 w 81168"/>
                <a:gd name="connsiteY7" fmla="*/ 46622 h 52227"/>
                <a:gd name="connsiteX8" fmla="*/ 5064 w 81168"/>
                <a:gd name="connsiteY8" fmla="*/ 48181 h 52227"/>
                <a:gd name="connsiteX9" fmla="*/ 12857 w 81168"/>
                <a:gd name="connsiteY9" fmla="*/ 51731 h 52227"/>
                <a:gd name="connsiteX10" fmla="*/ 80918 w 81168"/>
                <a:gd name="connsiteY10" fmla="*/ 6011 h 52227"/>
                <a:gd name="connsiteX11" fmla="*/ 80572 w 81168"/>
                <a:gd name="connsiteY11" fmla="*/ 3933 h 5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68" h="52227">
                  <a:moveTo>
                    <a:pt x="80572" y="3933"/>
                  </a:moveTo>
                  <a:cubicBezTo>
                    <a:pt x="83169" y="210"/>
                    <a:pt x="76588" y="-1089"/>
                    <a:pt x="74164" y="989"/>
                  </a:cubicBezTo>
                  <a:cubicBezTo>
                    <a:pt x="60223" y="12938"/>
                    <a:pt x="45069" y="17528"/>
                    <a:pt x="27405" y="11986"/>
                  </a:cubicBezTo>
                  <a:cubicBezTo>
                    <a:pt x="27405" y="11899"/>
                    <a:pt x="27491" y="11899"/>
                    <a:pt x="27491" y="11813"/>
                  </a:cubicBezTo>
                  <a:cubicBezTo>
                    <a:pt x="29829" y="8349"/>
                    <a:pt x="22123" y="8522"/>
                    <a:pt x="19871" y="10947"/>
                  </a:cubicBezTo>
                  <a:cubicBezTo>
                    <a:pt x="19179" y="11033"/>
                    <a:pt x="18486" y="11207"/>
                    <a:pt x="17966" y="11467"/>
                  </a:cubicBezTo>
                  <a:cubicBezTo>
                    <a:pt x="8961" y="16402"/>
                    <a:pt x="1947" y="24195"/>
                    <a:pt x="215" y="34586"/>
                  </a:cubicBezTo>
                  <a:cubicBezTo>
                    <a:pt x="-564" y="39262"/>
                    <a:pt x="821" y="43505"/>
                    <a:pt x="3592" y="46622"/>
                  </a:cubicBezTo>
                  <a:cubicBezTo>
                    <a:pt x="3419" y="47402"/>
                    <a:pt x="4112" y="47921"/>
                    <a:pt x="5064" y="48181"/>
                  </a:cubicBezTo>
                  <a:cubicBezTo>
                    <a:pt x="7142" y="49999"/>
                    <a:pt x="9827" y="51298"/>
                    <a:pt x="12857" y="51731"/>
                  </a:cubicBezTo>
                  <a:cubicBezTo>
                    <a:pt x="41779" y="56234"/>
                    <a:pt x="68882" y="29218"/>
                    <a:pt x="80918" y="6011"/>
                  </a:cubicBezTo>
                  <a:cubicBezTo>
                    <a:pt x="81351" y="5059"/>
                    <a:pt x="81178" y="4366"/>
                    <a:pt x="80572" y="3933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8865928-33D6-AAF3-7325-99B7F2B0845E}"/>
                </a:ext>
              </a:extLst>
            </p:cNvPr>
            <p:cNvSpPr/>
            <p:nvPr/>
          </p:nvSpPr>
          <p:spPr>
            <a:xfrm>
              <a:off x="9583251" y="5450498"/>
              <a:ext cx="111395" cy="79805"/>
            </a:xfrm>
            <a:custGeom>
              <a:avLst/>
              <a:gdLst>
                <a:gd name="connsiteX0" fmla="*/ 51745 w 52115"/>
                <a:gd name="connsiteY0" fmla="*/ 2898 h 37336"/>
                <a:gd name="connsiteX1" fmla="*/ 43519 w 52115"/>
                <a:gd name="connsiteY1" fmla="*/ 2638 h 37336"/>
                <a:gd name="connsiteX2" fmla="*/ 16069 w 52115"/>
                <a:gd name="connsiteY2" fmla="*/ 15453 h 37336"/>
                <a:gd name="connsiteX3" fmla="*/ 13818 w 52115"/>
                <a:gd name="connsiteY3" fmla="*/ 12769 h 37336"/>
                <a:gd name="connsiteX4" fmla="*/ 5765 w 52115"/>
                <a:gd name="connsiteY4" fmla="*/ 14328 h 37336"/>
                <a:gd name="connsiteX5" fmla="*/ 50 w 52115"/>
                <a:gd name="connsiteY5" fmla="*/ 18657 h 37336"/>
                <a:gd name="connsiteX6" fmla="*/ 30876 w 52115"/>
                <a:gd name="connsiteY6" fmla="*/ 35802 h 37336"/>
                <a:gd name="connsiteX7" fmla="*/ 39362 w 52115"/>
                <a:gd name="connsiteY7" fmla="*/ 36062 h 37336"/>
                <a:gd name="connsiteX8" fmla="*/ 51745 w 52115"/>
                <a:gd name="connsiteY8" fmla="*/ 2898 h 3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15" h="37336">
                  <a:moveTo>
                    <a:pt x="51745" y="2898"/>
                  </a:moveTo>
                  <a:cubicBezTo>
                    <a:pt x="51658" y="-1432"/>
                    <a:pt x="44904" y="-393"/>
                    <a:pt x="43519" y="2638"/>
                  </a:cubicBezTo>
                  <a:cubicBezTo>
                    <a:pt x="38670" y="13289"/>
                    <a:pt x="26980" y="17358"/>
                    <a:pt x="16069" y="15453"/>
                  </a:cubicBezTo>
                  <a:cubicBezTo>
                    <a:pt x="15290" y="14501"/>
                    <a:pt x="14511" y="13635"/>
                    <a:pt x="13818" y="12769"/>
                  </a:cubicBezTo>
                  <a:cubicBezTo>
                    <a:pt x="11827" y="10431"/>
                    <a:pt x="6718" y="11903"/>
                    <a:pt x="5765" y="14328"/>
                  </a:cubicBezTo>
                  <a:cubicBezTo>
                    <a:pt x="3167" y="14068"/>
                    <a:pt x="-469" y="15886"/>
                    <a:pt x="50" y="18657"/>
                  </a:cubicBezTo>
                  <a:cubicBezTo>
                    <a:pt x="2215" y="31732"/>
                    <a:pt x="19793" y="41171"/>
                    <a:pt x="30876" y="35802"/>
                  </a:cubicBezTo>
                  <a:cubicBezTo>
                    <a:pt x="33647" y="36495"/>
                    <a:pt x="36505" y="36755"/>
                    <a:pt x="39362" y="36062"/>
                  </a:cubicBezTo>
                  <a:cubicBezTo>
                    <a:pt x="54862" y="32252"/>
                    <a:pt x="52005" y="15194"/>
                    <a:pt x="51745" y="2898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BE487081-9878-F574-967A-A8E4C2AD5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2331" y="2051639"/>
              <a:ext cx="1388153" cy="1425172"/>
            </a:xfrm>
            <a:custGeom>
              <a:avLst/>
              <a:gdLst>
                <a:gd name="connsiteX0" fmla="*/ 295 w 649431"/>
                <a:gd name="connsiteY0" fmla="*/ 284 h 666750"/>
                <a:gd name="connsiteX1" fmla="*/ 649727 w 649431"/>
                <a:gd name="connsiteY1" fmla="*/ 284 h 666750"/>
                <a:gd name="connsiteX2" fmla="*/ 649727 w 649431"/>
                <a:gd name="connsiteY2" fmla="*/ 667034 h 666750"/>
                <a:gd name="connsiteX3" fmla="*/ 295 w 649431"/>
                <a:gd name="connsiteY3" fmla="*/ 66703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295" y="284"/>
                  </a:moveTo>
                  <a:lnTo>
                    <a:pt x="649727" y="284"/>
                  </a:lnTo>
                  <a:lnTo>
                    <a:pt x="649727" y="667034"/>
                  </a:lnTo>
                  <a:lnTo>
                    <a:pt x="295" y="667034"/>
                  </a:lnTo>
                  <a:close/>
                </a:path>
              </a:pathLst>
            </a:cu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55E2C7A7-A401-3549-93DC-AC926E9FC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9020" y="2273744"/>
              <a:ext cx="1388153" cy="1425172"/>
            </a:xfrm>
            <a:custGeom>
              <a:avLst/>
              <a:gdLst>
                <a:gd name="connsiteX0" fmla="*/ 306 w 649431"/>
                <a:gd name="connsiteY0" fmla="*/ 296 h 666750"/>
                <a:gd name="connsiteX1" fmla="*/ 649738 w 649431"/>
                <a:gd name="connsiteY1" fmla="*/ 296 h 666750"/>
                <a:gd name="connsiteX2" fmla="*/ 649738 w 649431"/>
                <a:gd name="connsiteY2" fmla="*/ 667046 h 666750"/>
                <a:gd name="connsiteX3" fmla="*/ 306 w 649431"/>
                <a:gd name="connsiteY3" fmla="*/ 667046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306" y="296"/>
                  </a:moveTo>
                  <a:lnTo>
                    <a:pt x="649738" y="296"/>
                  </a:lnTo>
                  <a:lnTo>
                    <a:pt x="649738" y="667046"/>
                  </a:lnTo>
                  <a:lnTo>
                    <a:pt x="306" y="667046"/>
                  </a:lnTo>
                  <a:close/>
                </a:path>
              </a:pathLst>
            </a:custGeom>
          </p:spPr>
        </p:pic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E717CD4-8049-E342-0FE0-40910A34A996}"/>
                </a:ext>
              </a:extLst>
            </p:cNvPr>
            <p:cNvSpPr/>
            <p:nvPr/>
          </p:nvSpPr>
          <p:spPr>
            <a:xfrm>
              <a:off x="9482320" y="2815865"/>
              <a:ext cx="22726" cy="7772"/>
            </a:xfrm>
            <a:custGeom>
              <a:avLst/>
              <a:gdLst>
                <a:gd name="connsiteX0" fmla="*/ 7611 w 10632"/>
                <a:gd name="connsiteY0" fmla="*/ 0 h 3636"/>
                <a:gd name="connsiteX1" fmla="*/ 4753 w 10632"/>
                <a:gd name="connsiteY1" fmla="*/ 0 h 3636"/>
                <a:gd name="connsiteX2" fmla="*/ 3022 w 10632"/>
                <a:gd name="connsiteY2" fmla="*/ 3637 h 3636"/>
                <a:gd name="connsiteX3" fmla="*/ 5879 w 10632"/>
                <a:gd name="connsiteY3" fmla="*/ 3637 h 3636"/>
                <a:gd name="connsiteX4" fmla="*/ 7611 w 10632"/>
                <a:gd name="connsiteY4" fmla="*/ 0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2" h="3636">
                  <a:moveTo>
                    <a:pt x="7611" y="0"/>
                  </a:moveTo>
                  <a:lnTo>
                    <a:pt x="4753" y="0"/>
                  </a:lnTo>
                  <a:cubicBezTo>
                    <a:pt x="1030" y="0"/>
                    <a:pt x="-2866" y="3637"/>
                    <a:pt x="3022" y="3637"/>
                  </a:cubicBezTo>
                  <a:lnTo>
                    <a:pt x="5879" y="3637"/>
                  </a:lnTo>
                  <a:cubicBezTo>
                    <a:pt x="9603" y="3637"/>
                    <a:pt x="13499" y="0"/>
                    <a:pt x="761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B8A9F63-F1B9-CC03-750B-34DA0C57B6CD}"/>
                </a:ext>
              </a:extLst>
            </p:cNvPr>
            <p:cNvSpPr/>
            <p:nvPr/>
          </p:nvSpPr>
          <p:spPr>
            <a:xfrm>
              <a:off x="9567555" y="2559563"/>
              <a:ext cx="138655" cy="51428"/>
            </a:xfrm>
            <a:custGeom>
              <a:avLst/>
              <a:gdLst>
                <a:gd name="connsiteX0" fmla="*/ 60734 w 64868"/>
                <a:gd name="connsiteY0" fmla="*/ 1972 h 24060"/>
                <a:gd name="connsiteX1" fmla="*/ 294 w 64868"/>
                <a:gd name="connsiteY1" fmla="*/ 19463 h 24060"/>
                <a:gd name="connsiteX2" fmla="*/ 16919 w 64868"/>
                <a:gd name="connsiteY2" fmla="*/ 21888 h 24060"/>
                <a:gd name="connsiteX3" fmla="*/ 51729 w 64868"/>
                <a:gd name="connsiteY3" fmla="*/ 7687 h 24060"/>
                <a:gd name="connsiteX4" fmla="*/ 63591 w 64868"/>
                <a:gd name="connsiteY4" fmla="*/ 6821 h 24060"/>
                <a:gd name="connsiteX5" fmla="*/ 60734 w 64868"/>
                <a:gd name="connsiteY5" fmla="*/ 1972 h 2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68" h="24060">
                  <a:moveTo>
                    <a:pt x="60734" y="1972"/>
                  </a:moveTo>
                  <a:cubicBezTo>
                    <a:pt x="40298" y="-2877"/>
                    <a:pt x="12849" y="586"/>
                    <a:pt x="294" y="19463"/>
                  </a:cubicBezTo>
                  <a:cubicBezTo>
                    <a:pt x="-2391" y="23533"/>
                    <a:pt x="14148" y="26131"/>
                    <a:pt x="16919" y="21888"/>
                  </a:cubicBezTo>
                  <a:cubicBezTo>
                    <a:pt x="24192" y="10977"/>
                    <a:pt x="38826" y="4570"/>
                    <a:pt x="51729" y="7687"/>
                  </a:cubicBezTo>
                  <a:cubicBezTo>
                    <a:pt x="55365" y="8553"/>
                    <a:pt x="60301" y="8986"/>
                    <a:pt x="63591" y="6821"/>
                  </a:cubicBezTo>
                  <a:cubicBezTo>
                    <a:pt x="66968" y="4743"/>
                    <a:pt x="62812" y="2491"/>
                    <a:pt x="60734" y="197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7531EC1-3B5E-102F-708B-4AB4054C5631}"/>
                </a:ext>
              </a:extLst>
            </p:cNvPr>
            <p:cNvSpPr/>
            <p:nvPr/>
          </p:nvSpPr>
          <p:spPr>
            <a:xfrm>
              <a:off x="9185613" y="2145001"/>
              <a:ext cx="54401" cy="53854"/>
            </a:xfrm>
            <a:custGeom>
              <a:avLst/>
              <a:gdLst>
                <a:gd name="connsiteX0" fmla="*/ 8915 w 25451"/>
                <a:gd name="connsiteY0" fmla="*/ 1869 h 25195"/>
                <a:gd name="connsiteX1" fmla="*/ 256 w 25451"/>
                <a:gd name="connsiteY1" fmla="*/ 19188 h 25195"/>
                <a:gd name="connsiteX2" fmla="*/ 16536 w 25451"/>
                <a:gd name="connsiteY2" fmla="*/ 23344 h 25195"/>
                <a:gd name="connsiteX3" fmla="*/ 25195 w 25451"/>
                <a:gd name="connsiteY3" fmla="*/ 6026 h 25195"/>
                <a:gd name="connsiteX4" fmla="*/ 8915 w 25451"/>
                <a:gd name="connsiteY4" fmla="*/ 1869 h 2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1" h="25195">
                  <a:moveTo>
                    <a:pt x="8915" y="1869"/>
                  </a:moveTo>
                  <a:cubicBezTo>
                    <a:pt x="6058" y="7671"/>
                    <a:pt x="3114" y="13386"/>
                    <a:pt x="256" y="19188"/>
                  </a:cubicBezTo>
                  <a:cubicBezTo>
                    <a:pt x="-2255" y="24210"/>
                    <a:pt x="14457" y="27414"/>
                    <a:pt x="16536" y="23344"/>
                  </a:cubicBezTo>
                  <a:cubicBezTo>
                    <a:pt x="19393" y="17542"/>
                    <a:pt x="22337" y="11827"/>
                    <a:pt x="25195" y="6026"/>
                  </a:cubicBezTo>
                  <a:cubicBezTo>
                    <a:pt x="27706" y="917"/>
                    <a:pt x="10994" y="-2200"/>
                    <a:pt x="8915" y="18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6E0AEEF-32D3-4A47-A979-F7949E5A69B4}"/>
                </a:ext>
              </a:extLst>
            </p:cNvPr>
            <p:cNvSpPr/>
            <p:nvPr/>
          </p:nvSpPr>
          <p:spPr>
            <a:xfrm>
              <a:off x="9378019" y="3206545"/>
              <a:ext cx="65535" cy="68658"/>
            </a:xfrm>
            <a:custGeom>
              <a:avLst/>
              <a:gdLst>
                <a:gd name="connsiteX0" fmla="*/ 27919 w 30660"/>
                <a:gd name="connsiteY0" fmla="*/ 24956 h 32121"/>
                <a:gd name="connsiteX1" fmla="*/ 17614 w 30660"/>
                <a:gd name="connsiteY1" fmla="*/ 3395 h 32121"/>
                <a:gd name="connsiteX2" fmla="*/ 816 w 30660"/>
                <a:gd name="connsiteY2" fmla="*/ 4175 h 32121"/>
                <a:gd name="connsiteX3" fmla="*/ 16489 w 30660"/>
                <a:gd name="connsiteY3" fmla="*/ 31710 h 32121"/>
                <a:gd name="connsiteX4" fmla="*/ 28612 w 30660"/>
                <a:gd name="connsiteY4" fmla="*/ 29805 h 32121"/>
                <a:gd name="connsiteX5" fmla="*/ 27919 w 30660"/>
                <a:gd name="connsiteY5" fmla="*/ 24956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60" h="32121">
                  <a:moveTo>
                    <a:pt x="27919" y="24956"/>
                  </a:moveTo>
                  <a:cubicBezTo>
                    <a:pt x="18307" y="22272"/>
                    <a:pt x="15623" y="12314"/>
                    <a:pt x="17614" y="3395"/>
                  </a:cubicBezTo>
                  <a:cubicBezTo>
                    <a:pt x="18827" y="-1973"/>
                    <a:pt x="1855" y="-415"/>
                    <a:pt x="816" y="4175"/>
                  </a:cubicBezTo>
                  <a:cubicBezTo>
                    <a:pt x="-2215" y="17423"/>
                    <a:pt x="3240" y="27900"/>
                    <a:pt x="16489" y="31710"/>
                  </a:cubicBezTo>
                  <a:cubicBezTo>
                    <a:pt x="20212" y="32749"/>
                    <a:pt x="25321" y="31710"/>
                    <a:pt x="28612" y="29805"/>
                  </a:cubicBezTo>
                  <a:cubicBezTo>
                    <a:pt x="31729" y="27987"/>
                    <a:pt x="31123" y="25822"/>
                    <a:pt x="27919" y="249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894605-4D07-64E1-A43D-A0F9CE23B08F}"/>
                </a:ext>
              </a:extLst>
            </p:cNvPr>
            <p:cNvSpPr/>
            <p:nvPr/>
          </p:nvSpPr>
          <p:spPr>
            <a:xfrm>
              <a:off x="9267934" y="3225586"/>
              <a:ext cx="83743" cy="89657"/>
            </a:xfrm>
            <a:custGeom>
              <a:avLst/>
              <a:gdLst>
                <a:gd name="connsiteX0" fmla="*/ 38896 w 39178"/>
                <a:gd name="connsiteY0" fmla="*/ 3407 h 41945"/>
                <a:gd name="connsiteX1" fmla="*/ 28505 w 39178"/>
                <a:gd name="connsiteY1" fmla="*/ 30 h 41945"/>
                <a:gd name="connsiteX2" fmla="*/ 5992 w 39178"/>
                <a:gd name="connsiteY2" fmla="*/ 10507 h 41945"/>
                <a:gd name="connsiteX3" fmla="*/ 190 w 39178"/>
                <a:gd name="connsiteY3" fmla="*/ 37437 h 41945"/>
                <a:gd name="connsiteX4" fmla="*/ 17422 w 39178"/>
                <a:gd name="connsiteY4" fmla="*/ 39082 h 41945"/>
                <a:gd name="connsiteX5" fmla="*/ 32402 w 39178"/>
                <a:gd name="connsiteY5" fmla="*/ 7217 h 41945"/>
                <a:gd name="connsiteX6" fmla="*/ 38896 w 39178"/>
                <a:gd name="connsiteY6" fmla="*/ 3407 h 4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78" h="41945">
                  <a:moveTo>
                    <a:pt x="38896" y="3407"/>
                  </a:moveTo>
                  <a:cubicBezTo>
                    <a:pt x="37251" y="376"/>
                    <a:pt x="31449" y="-144"/>
                    <a:pt x="28505" y="30"/>
                  </a:cubicBezTo>
                  <a:cubicBezTo>
                    <a:pt x="19500" y="376"/>
                    <a:pt x="11534" y="2974"/>
                    <a:pt x="5992" y="10507"/>
                  </a:cubicBezTo>
                  <a:cubicBezTo>
                    <a:pt x="537" y="18041"/>
                    <a:pt x="-502" y="28431"/>
                    <a:pt x="190" y="37437"/>
                  </a:cubicBezTo>
                  <a:cubicBezTo>
                    <a:pt x="623" y="42805"/>
                    <a:pt x="17768" y="43412"/>
                    <a:pt x="17422" y="39082"/>
                  </a:cubicBezTo>
                  <a:cubicBezTo>
                    <a:pt x="16729" y="29124"/>
                    <a:pt x="18547" y="7736"/>
                    <a:pt x="32402" y="7217"/>
                  </a:cubicBezTo>
                  <a:cubicBezTo>
                    <a:pt x="33874" y="7043"/>
                    <a:pt x="40628" y="6437"/>
                    <a:pt x="38896" y="340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9CCFE39-87CF-1EB5-8856-ECCE01F3ADD4}"/>
                </a:ext>
              </a:extLst>
            </p:cNvPr>
            <p:cNvSpPr/>
            <p:nvPr/>
          </p:nvSpPr>
          <p:spPr>
            <a:xfrm>
              <a:off x="9545680" y="4806978"/>
              <a:ext cx="150323" cy="31259"/>
            </a:xfrm>
            <a:custGeom>
              <a:avLst/>
              <a:gdLst>
                <a:gd name="connsiteX0" fmla="*/ 54602 w 70327"/>
                <a:gd name="connsiteY0" fmla="*/ 459 h 14624"/>
                <a:gd name="connsiteX1" fmla="*/ 6284 w 70327"/>
                <a:gd name="connsiteY1" fmla="*/ 3057 h 14624"/>
                <a:gd name="connsiteX2" fmla="*/ 8449 w 70327"/>
                <a:gd name="connsiteY2" fmla="*/ 10850 h 14624"/>
                <a:gd name="connsiteX3" fmla="*/ 69755 w 70327"/>
                <a:gd name="connsiteY3" fmla="*/ 7646 h 14624"/>
                <a:gd name="connsiteX4" fmla="*/ 54602 w 70327"/>
                <a:gd name="connsiteY4" fmla="*/ 459 h 1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27" h="14624">
                  <a:moveTo>
                    <a:pt x="54602" y="459"/>
                  </a:moveTo>
                  <a:cubicBezTo>
                    <a:pt x="39448" y="7993"/>
                    <a:pt x="22303" y="6867"/>
                    <a:pt x="6284" y="3057"/>
                  </a:cubicBezTo>
                  <a:cubicBezTo>
                    <a:pt x="-5233" y="373"/>
                    <a:pt x="1262" y="9205"/>
                    <a:pt x="8449" y="10850"/>
                  </a:cubicBezTo>
                  <a:cubicBezTo>
                    <a:pt x="28798" y="15613"/>
                    <a:pt x="50532" y="17171"/>
                    <a:pt x="69755" y="7646"/>
                  </a:cubicBezTo>
                  <a:cubicBezTo>
                    <a:pt x="73305" y="5914"/>
                    <a:pt x="59364" y="-1965"/>
                    <a:pt x="54602" y="4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F978128-505D-5F88-E52E-67A0BBDC241E}"/>
                </a:ext>
              </a:extLst>
            </p:cNvPr>
            <p:cNvSpPr/>
            <p:nvPr/>
          </p:nvSpPr>
          <p:spPr>
            <a:xfrm>
              <a:off x="9559046" y="4837318"/>
              <a:ext cx="97264" cy="33403"/>
            </a:xfrm>
            <a:custGeom>
              <a:avLst/>
              <a:gdLst>
                <a:gd name="connsiteX0" fmla="*/ 44799 w 45504"/>
                <a:gd name="connsiteY0" fmla="*/ 12069 h 15627"/>
                <a:gd name="connsiteX1" fmla="*/ 33888 w 45504"/>
                <a:gd name="connsiteY1" fmla="*/ 7307 h 15627"/>
                <a:gd name="connsiteX2" fmla="*/ 13366 w 45504"/>
                <a:gd name="connsiteY2" fmla="*/ 2717 h 15627"/>
                <a:gd name="connsiteX3" fmla="*/ 1676 w 45504"/>
                <a:gd name="connsiteY3" fmla="*/ 379 h 15627"/>
                <a:gd name="connsiteX4" fmla="*/ 3235 w 45504"/>
                <a:gd name="connsiteY4" fmla="*/ 5834 h 15627"/>
                <a:gd name="connsiteX5" fmla="*/ 40469 w 45504"/>
                <a:gd name="connsiteY5" fmla="*/ 15619 h 15627"/>
                <a:gd name="connsiteX6" fmla="*/ 44799 w 45504"/>
                <a:gd name="connsiteY6" fmla="*/ 12069 h 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4" h="15627">
                  <a:moveTo>
                    <a:pt x="44799" y="12069"/>
                  </a:moveTo>
                  <a:cubicBezTo>
                    <a:pt x="42547" y="9212"/>
                    <a:pt x="37438" y="7393"/>
                    <a:pt x="33888" y="7307"/>
                  </a:cubicBezTo>
                  <a:cubicBezTo>
                    <a:pt x="26528" y="7220"/>
                    <a:pt x="19774" y="6700"/>
                    <a:pt x="13366" y="2717"/>
                  </a:cubicBezTo>
                  <a:cubicBezTo>
                    <a:pt x="10249" y="812"/>
                    <a:pt x="5313" y="-746"/>
                    <a:pt x="1676" y="379"/>
                  </a:cubicBezTo>
                  <a:cubicBezTo>
                    <a:pt x="-2134" y="1505"/>
                    <a:pt x="1503" y="4795"/>
                    <a:pt x="3235" y="5834"/>
                  </a:cubicBezTo>
                  <a:cubicBezTo>
                    <a:pt x="14405" y="12848"/>
                    <a:pt x="27394" y="15533"/>
                    <a:pt x="40469" y="15619"/>
                  </a:cubicBezTo>
                  <a:cubicBezTo>
                    <a:pt x="42461" y="15706"/>
                    <a:pt x="47310" y="15186"/>
                    <a:pt x="44799" y="120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" name="图形 27">
            <a:extLst>
              <a:ext uri="{FF2B5EF4-FFF2-40B4-BE49-F238E27FC236}">
                <a16:creationId xmlns:a16="http://schemas.microsoft.com/office/drawing/2014/main" id="{F16957E1-0A00-7441-F2E4-250BA1C20E0E}"/>
              </a:ext>
            </a:extLst>
          </p:cNvPr>
          <p:cNvGrpSpPr/>
          <p:nvPr/>
        </p:nvGrpSpPr>
        <p:grpSpPr>
          <a:xfrm>
            <a:off x="7190067" y="280399"/>
            <a:ext cx="4577591" cy="6703887"/>
            <a:chOff x="5283897" y="1630527"/>
            <a:chExt cx="2141572" cy="3136335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28CABFA-99D9-9B8D-ED23-45EC013E9A6B}"/>
                </a:ext>
              </a:extLst>
            </p:cNvPr>
            <p:cNvSpPr/>
            <p:nvPr/>
          </p:nvSpPr>
          <p:spPr>
            <a:xfrm>
              <a:off x="6145996" y="2735280"/>
              <a:ext cx="170339" cy="263862"/>
            </a:xfrm>
            <a:custGeom>
              <a:avLst/>
              <a:gdLst>
                <a:gd name="connsiteX0" fmla="*/ 168039 w 170339"/>
                <a:gd name="connsiteY0" fmla="*/ 253058 h 263862"/>
                <a:gd name="connsiteX1" fmla="*/ 116344 w 170339"/>
                <a:gd name="connsiteY1" fmla="*/ 101611 h 263862"/>
                <a:gd name="connsiteX2" fmla="*/ 133663 w 170339"/>
                <a:gd name="connsiteY2" fmla="*/ 65503 h 263862"/>
                <a:gd name="connsiteX3" fmla="*/ 128987 w 170339"/>
                <a:gd name="connsiteY3" fmla="*/ 14414 h 263862"/>
                <a:gd name="connsiteX4" fmla="*/ 132450 w 170339"/>
                <a:gd name="connsiteY4" fmla="*/ 9565 h 263862"/>
                <a:gd name="connsiteX5" fmla="*/ 112448 w 170339"/>
                <a:gd name="connsiteY5" fmla="*/ 40 h 263862"/>
                <a:gd name="connsiteX6" fmla="*/ 82141 w 170339"/>
                <a:gd name="connsiteY6" fmla="*/ 12595 h 263862"/>
                <a:gd name="connsiteX7" fmla="*/ 41876 w 170339"/>
                <a:gd name="connsiteY7" fmla="*/ 20995 h 263862"/>
                <a:gd name="connsiteX8" fmla="*/ 5681 w 170339"/>
                <a:gd name="connsiteY8" fmla="*/ 27143 h 263862"/>
                <a:gd name="connsiteX9" fmla="*/ 8106 w 170339"/>
                <a:gd name="connsiteY9" fmla="*/ 41603 h 263862"/>
                <a:gd name="connsiteX10" fmla="*/ 90107 w 170339"/>
                <a:gd name="connsiteY10" fmla="*/ 39265 h 263862"/>
                <a:gd name="connsiteX11" fmla="*/ 92012 w 170339"/>
                <a:gd name="connsiteY11" fmla="*/ 83340 h 263862"/>
                <a:gd name="connsiteX12" fmla="*/ 95649 w 170339"/>
                <a:gd name="connsiteY12" fmla="*/ 88709 h 263862"/>
                <a:gd name="connsiteX13" fmla="*/ 94956 w 170339"/>
                <a:gd name="connsiteY13" fmla="*/ 89835 h 263862"/>
                <a:gd name="connsiteX14" fmla="*/ 82747 w 170339"/>
                <a:gd name="connsiteY14" fmla="*/ 97714 h 263862"/>
                <a:gd name="connsiteX15" fmla="*/ 138771 w 170339"/>
                <a:gd name="connsiteY15" fmla="*/ 262583 h 263862"/>
                <a:gd name="connsiteX16" fmla="*/ 168039 w 170339"/>
                <a:gd name="connsiteY16" fmla="*/ 253058 h 263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339" h="263862">
                  <a:moveTo>
                    <a:pt x="168039" y="253058"/>
                  </a:moveTo>
                  <a:cubicBezTo>
                    <a:pt x="126129" y="230631"/>
                    <a:pt x="110456" y="148197"/>
                    <a:pt x="116344" y="101611"/>
                  </a:cubicBezTo>
                  <a:cubicBezTo>
                    <a:pt x="122579" y="89748"/>
                    <a:pt x="130026" y="78664"/>
                    <a:pt x="133663" y="65503"/>
                  </a:cubicBezTo>
                  <a:cubicBezTo>
                    <a:pt x="138165" y="49396"/>
                    <a:pt x="131238" y="30433"/>
                    <a:pt x="128987" y="14414"/>
                  </a:cubicBezTo>
                  <a:cubicBezTo>
                    <a:pt x="130199" y="12855"/>
                    <a:pt x="131411" y="11297"/>
                    <a:pt x="132450" y="9565"/>
                  </a:cubicBezTo>
                  <a:cubicBezTo>
                    <a:pt x="138079" y="559"/>
                    <a:pt x="115652" y="-220"/>
                    <a:pt x="112448" y="40"/>
                  </a:cubicBezTo>
                  <a:cubicBezTo>
                    <a:pt x="102403" y="646"/>
                    <a:pt x="88029" y="3244"/>
                    <a:pt x="82141" y="12595"/>
                  </a:cubicBezTo>
                  <a:cubicBezTo>
                    <a:pt x="73309" y="26623"/>
                    <a:pt x="56164" y="23246"/>
                    <a:pt x="41876" y="20995"/>
                  </a:cubicBezTo>
                  <a:cubicBezTo>
                    <a:pt x="29840" y="19090"/>
                    <a:pt x="16159" y="20735"/>
                    <a:pt x="5681" y="27143"/>
                  </a:cubicBezTo>
                  <a:cubicBezTo>
                    <a:pt x="-2458" y="32165"/>
                    <a:pt x="-2025" y="40045"/>
                    <a:pt x="8106" y="41603"/>
                  </a:cubicBezTo>
                  <a:cubicBezTo>
                    <a:pt x="32524" y="45413"/>
                    <a:pt x="63697" y="47145"/>
                    <a:pt x="90107" y="39265"/>
                  </a:cubicBezTo>
                  <a:cubicBezTo>
                    <a:pt x="99286" y="52427"/>
                    <a:pt x="102836" y="70005"/>
                    <a:pt x="92012" y="83340"/>
                  </a:cubicBezTo>
                  <a:cubicBezTo>
                    <a:pt x="90454" y="85245"/>
                    <a:pt x="92359" y="87237"/>
                    <a:pt x="95649" y="88709"/>
                  </a:cubicBezTo>
                  <a:cubicBezTo>
                    <a:pt x="95389" y="89055"/>
                    <a:pt x="95216" y="89488"/>
                    <a:pt x="94956" y="89835"/>
                  </a:cubicBezTo>
                  <a:cubicBezTo>
                    <a:pt x="88808" y="90960"/>
                    <a:pt x="83527" y="93558"/>
                    <a:pt x="82747" y="97714"/>
                  </a:cubicBezTo>
                  <a:cubicBezTo>
                    <a:pt x="73742" y="145945"/>
                    <a:pt x="91406" y="237212"/>
                    <a:pt x="138771" y="262583"/>
                  </a:cubicBezTo>
                  <a:cubicBezTo>
                    <a:pt x="146998" y="266999"/>
                    <a:pt x="179123" y="259033"/>
                    <a:pt x="168039" y="253058"/>
                  </a:cubicBezTo>
                  <a:close/>
                </a:path>
              </a:pathLst>
            </a:custGeom>
            <a:solidFill>
              <a:srgbClr val="AF2B6D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5757B46-C6C3-343A-7E37-028CED6D5D62}"/>
                </a:ext>
              </a:extLst>
            </p:cNvPr>
            <p:cNvSpPr/>
            <p:nvPr/>
          </p:nvSpPr>
          <p:spPr>
            <a:xfrm>
              <a:off x="6362951" y="3010328"/>
              <a:ext cx="54399" cy="19497"/>
            </a:xfrm>
            <a:custGeom>
              <a:avLst/>
              <a:gdLst>
                <a:gd name="connsiteX0" fmla="*/ 49365 w 54399"/>
                <a:gd name="connsiteY0" fmla="*/ 7538 h 19497"/>
                <a:gd name="connsiteX1" fmla="*/ 43217 w 54399"/>
                <a:gd name="connsiteY1" fmla="*/ 5200 h 19497"/>
                <a:gd name="connsiteX2" fmla="*/ 41399 w 54399"/>
                <a:gd name="connsiteY2" fmla="*/ 2775 h 19497"/>
                <a:gd name="connsiteX3" fmla="*/ 23561 w 54399"/>
                <a:gd name="connsiteY3" fmla="*/ 1823 h 19497"/>
                <a:gd name="connsiteX4" fmla="*/ 18539 w 54399"/>
                <a:gd name="connsiteY4" fmla="*/ 2256 h 19497"/>
                <a:gd name="connsiteX5" fmla="*/ 7802 w 54399"/>
                <a:gd name="connsiteY5" fmla="*/ 4 h 19497"/>
                <a:gd name="connsiteX6" fmla="*/ 1307 w 54399"/>
                <a:gd name="connsiteY6" fmla="*/ 5460 h 19497"/>
                <a:gd name="connsiteX7" fmla="*/ 8 w 54399"/>
                <a:gd name="connsiteY7" fmla="*/ 8144 h 19497"/>
                <a:gd name="connsiteX8" fmla="*/ 9014 w 54399"/>
                <a:gd name="connsiteY8" fmla="*/ 12646 h 19497"/>
                <a:gd name="connsiteX9" fmla="*/ 52049 w 54399"/>
                <a:gd name="connsiteY9" fmla="*/ 15851 h 19497"/>
                <a:gd name="connsiteX10" fmla="*/ 49365 w 54399"/>
                <a:gd name="connsiteY10" fmla="*/ 7538 h 1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9" h="19497">
                  <a:moveTo>
                    <a:pt x="49365" y="7538"/>
                  </a:moveTo>
                  <a:cubicBezTo>
                    <a:pt x="47633" y="6585"/>
                    <a:pt x="45468" y="5806"/>
                    <a:pt x="43217" y="5200"/>
                  </a:cubicBezTo>
                  <a:cubicBezTo>
                    <a:pt x="43217" y="4420"/>
                    <a:pt x="42698" y="3555"/>
                    <a:pt x="41399" y="2775"/>
                  </a:cubicBezTo>
                  <a:cubicBezTo>
                    <a:pt x="36290" y="-342"/>
                    <a:pt x="29103" y="524"/>
                    <a:pt x="23561" y="1823"/>
                  </a:cubicBezTo>
                  <a:cubicBezTo>
                    <a:pt x="22176" y="2169"/>
                    <a:pt x="20444" y="2256"/>
                    <a:pt x="18539" y="2256"/>
                  </a:cubicBezTo>
                  <a:cubicBezTo>
                    <a:pt x="14989" y="784"/>
                    <a:pt x="10919" y="91"/>
                    <a:pt x="7802" y="4"/>
                  </a:cubicBezTo>
                  <a:cubicBezTo>
                    <a:pt x="4511" y="-82"/>
                    <a:pt x="-1723" y="1130"/>
                    <a:pt x="1307" y="5460"/>
                  </a:cubicBezTo>
                  <a:cubicBezTo>
                    <a:pt x="528" y="6152"/>
                    <a:pt x="-78" y="7018"/>
                    <a:pt x="8" y="8144"/>
                  </a:cubicBezTo>
                  <a:cubicBezTo>
                    <a:pt x="182" y="11521"/>
                    <a:pt x="5031" y="12387"/>
                    <a:pt x="9014" y="12646"/>
                  </a:cubicBezTo>
                  <a:cubicBezTo>
                    <a:pt x="21310" y="20959"/>
                    <a:pt x="38541" y="21306"/>
                    <a:pt x="52049" y="15851"/>
                  </a:cubicBezTo>
                  <a:cubicBezTo>
                    <a:pt x="57418" y="13426"/>
                    <a:pt x="52309" y="9096"/>
                    <a:pt x="49365" y="7538"/>
                  </a:cubicBezTo>
                  <a:close/>
                </a:path>
              </a:pathLst>
            </a:custGeom>
            <a:solidFill>
              <a:srgbClr val="AF2B6D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55370CD-B2A2-90C6-628B-BB1C5F7FD044}"/>
                </a:ext>
              </a:extLst>
            </p:cNvPr>
            <p:cNvSpPr/>
            <p:nvPr/>
          </p:nvSpPr>
          <p:spPr>
            <a:xfrm>
              <a:off x="6371744" y="3122142"/>
              <a:ext cx="151442" cy="154007"/>
            </a:xfrm>
            <a:custGeom>
              <a:avLst/>
              <a:gdLst>
                <a:gd name="connsiteX0" fmla="*/ 149590 w 151442"/>
                <a:gd name="connsiteY0" fmla="*/ 114452 h 154007"/>
                <a:gd name="connsiteX1" fmla="*/ 144135 w 151442"/>
                <a:gd name="connsiteY1" fmla="*/ 109776 h 154007"/>
                <a:gd name="connsiteX2" fmla="*/ 141364 w 151442"/>
                <a:gd name="connsiteY2" fmla="*/ 4482 h 154007"/>
                <a:gd name="connsiteX3" fmla="*/ 115387 w 151442"/>
                <a:gd name="connsiteY3" fmla="*/ 5954 h 154007"/>
                <a:gd name="connsiteX4" fmla="*/ 115213 w 151442"/>
                <a:gd name="connsiteY4" fmla="*/ 133762 h 154007"/>
                <a:gd name="connsiteX5" fmla="*/ 56938 w 151442"/>
                <a:gd name="connsiteY5" fmla="*/ 122332 h 154007"/>
                <a:gd name="connsiteX6" fmla="*/ 68627 w 151442"/>
                <a:gd name="connsiteY6" fmla="*/ 16172 h 154007"/>
                <a:gd name="connsiteX7" fmla="*/ 61613 w 151442"/>
                <a:gd name="connsiteY7" fmla="*/ 9937 h 154007"/>
                <a:gd name="connsiteX8" fmla="*/ 28536 w 151442"/>
                <a:gd name="connsiteY8" fmla="*/ 3529 h 154007"/>
                <a:gd name="connsiteX9" fmla="*/ 6282 w 151442"/>
                <a:gd name="connsiteY9" fmla="*/ 111076 h 154007"/>
                <a:gd name="connsiteX10" fmla="*/ 31826 w 151442"/>
                <a:gd name="connsiteY10" fmla="*/ 118609 h 154007"/>
                <a:gd name="connsiteX11" fmla="*/ 31307 w 151442"/>
                <a:gd name="connsiteY11" fmla="*/ 123198 h 154007"/>
                <a:gd name="connsiteX12" fmla="*/ 29575 w 151442"/>
                <a:gd name="connsiteY12" fmla="*/ 126748 h 154007"/>
                <a:gd name="connsiteX13" fmla="*/ 30874 w 151442"/>
                <a:gd name="connsiteY13" fmla="*/ 127528 h 154007"/>
                <a:gd name="connsiteX14" fmla="*/ 30787 w 151442"/>
                <a:gd name="connsiteY14" fmla="*/ 128480 h 154007"/>
                <a:gd name="connsiteX15" fmla="*/ 52435 w 151442"/>
                <a:gd name="connsiteY15" fmla="*/ 138352 h 154007"/>
                <a:gd name="connsiteX16" fmla="*/ 114088 w 151442"/>
                <a:gd name="connsiteY16" fmla="*/ 144326 h 154007"/>
                <a:gd name="connsiteX17" fmla="*/ 113914 w 151442"/>
                <a:gd name="connsiteY17" fmla="*/ 145972 h 154007"/>
                <a:gd name="connsiteX18" fmla="*/ 129241 w 151442"/>
                <a:gd name="connsiteY18" fmla="*/ 150561 h 154007"/>
                <a:gd name="connsiteX19" fmla="*/ 151235 w 151442"/>
                <a:gd name="connsiteY19" fmla="*/ 150561 h 154007"/>
                <a:gd name="connsiteX20" fmla="*/ 149590 w 151442"/>
                <a:gd name="connsiteY20" fmla="*/ 114452 h 154007"/>
                <a:gd name="connsiteX21" fmla="*/ 43256 w 151442"/>
                <a:gd name="connsiteY21" fmla="*/ 41803 h 154007"/>
                <a:gd name="connsiteX22" fmla="*/ 34944 w 151442"/>
                <a:gd name="connsiteY22" fmla="*/ 95749 h 154007"/>
                <a:gd name="connsiteX23" fmla="*/ 43256 w 151442"/>
                <a:gd name="connsiteY23" fmla="*/ 41803 h 15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51442" h="154007">
                  <a:moveTo>
                    <a:pt x="149590" y="114452"/>
                  </a:moveTo>
                  <a:cubicBezTo>
                    <a:pt x="149157" y="112547"/>
                    <a:pt x="146992" y="110989"/>
                    <a:pt x="144135" y="109776"/>
                  </a:cubicBezTo>
                  <a:cubicBezTo>
                    <a:pt x="149157" y="74361"/>
                    <a:pt x="154353" y="39032"/>
                    <a:pt x="141364" y="4482"/>
                  </a:cubicBezTo>
                  <a:cubicBezTo>
                    <a:pt x="138333" y="-3571"/>
                    <a:pt x="113482" y="672"/>
                    <a:pt x="115387" y="5954"/>
                  </a:cubicBezTo>
                  <a:cubicBezTo>
                    <a:pt x="131060" y="47864"/>
                    <a:pt x="120236" y="90813"/>
                    <a:pt x="115213" y="133762"/>
                  </a:cubicBezTo>
                  <a:cubicBezTo>
                    <a:pt x="95124" y="134974"/>
                    <a:pt x="73910" y="133243"/>
                    <a:pt x="56938" y="122332"/>
                  </a:cubicBezTo>
                  <a:cubicBezTo>
                    <a:pt x="61008" y="86830"/>
                    <a:pt x="71312" y="52280"/>
                    <a:pt x="68627" y="16172"/>
                  </a:cubicBezTo>
                  <a:cubicBezTo>
                    <a:pt x="68454" y="13747"/>
                    <a:pt x="65424" y="11582"/>
                    <a:pt x="61613" y="9937"/>
                  </a:cubicBezTo>
                  <a:cubicBezTo>
                    <a:pt x="59882" y="3270"/>
                    <a:pt x="34337" y="-3225"/>
                    <a:pt x="28536" y="3529"/>
                  </a:cubicBezTo>
                  <a:cubicBezTo>
                    <a:pt x="5503" y="30199"/>
                    <a:pt x="-8958" y="77651"/>
                    <a:pt x="6282" y="111076"/>
                  </a:cubicBezTo>
                  <a:cubicBezTo>
                    <a:pt x="8966" y="116877"/>
                    <a:pt x="22648" y="119475"/>
                    <a:pt x="31826" y="118609"/>
                  </a:cubicBezTo>
                  <a:cubicBezTo>
                    <a:pt x="31653" y="120167"/>
                    <a:pt x="31480" y="121639"/>
                    <a:pt x="31307" y="123198"/>
                  </a:cubicBezTo>
                  <a:cubicBezTo>
                    <a:pt x="29229" y="124497"/>
                    <a:pt x="28276" y="125796"/>
                    <a:pt x="29575" y="126748"/>
                  </a:cubicBezTo>
                  <a:cubicBezTo>
                    <a:pt x="30008" y="127095"/>
                    <a:pt x="30441" y="127268"/>
                    <a:pt x="30874" y="127528"/>
                  </a:cubicBezTo>
                  <a:cubicBezTo>
                    <a:pt x="30874" y="127874"/>
                    <a:pt x="30787" y="128134"/>
                    <a:pt x="30787" y="128480"/>
                  </a:cubicBezTo>
                  <a:cubicBezTo>
                    <a:pt x="30354" y="134974"/>
                    <a:pt x="45594" y="139564"/>
                    <a:pt x="52435" y="138352"/>
                  </a:cubicBezTo>
                  <a:cubicBezTo>
                    <a:pt x="71831" y="145019"/>
                    <a:pt x="93392" y="145712"/>
                    <a:pt x="114088" y="144326"/>
                  </a:cubicBezTo>
                  <a:cubicBezTo>
                    <a:pt x="114001" y="144846"/>
                    <a:pt x="114001" y="145452"/>
                    <a:pt x="113914" y="145972"/>
                  </a:cubicBezTo>
                  <a:cubicBezTo>
                    <a:pt x="113568" y="149781"/>
                    <a:pt x="121881" y="151340"/>
                    <a:pt x="129241" y="150561"/>
                  </a:cubicBezTo>
                  <a:cubicBezTo>
                    <a:pt x="136255" y="154804"/>
                    <a:pt x="151235" y="155496"/>
                    <a:pt x="151235" y="150561"/>
                  </a:cubicBezTo>
                  <a:cubicBezTo>
                    <a:pt x="151322" y="138352"/>
                    <a:pt x="152188" y="126402"/>
                    <a:pt x="149590" y="114452"/>
                  </a:cubicBezTo>
                  <a:close/>
                  <a:moveTo>
                    <a:pt x="43256" y="41803"/>
                  </a:moveTo>
                  <a:cubicBezTo>
                    <a:pt x="41525" y="59900"/>
                    <a:pt x="37888" y="77738"/>
                    <a:pt x="34944" y="95749"/>
                  </a:cubicBezTo>
                  <a:cubicBezTo>
                    <a:pt x="32432" y="78344"/>
                    <a:pt x="36069" y="58861"/>
                    <a:pt x="43256" y="41803"/>
                  </a:cubicBezTo>
                  <a:close/>
                </a:path>
              </a:pathLst>
            </a:custGeom>
            <a:solidFill>
              <a:srgbClr val="AF2B6D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70BF1E9-4874-5B71-C79D-BF69690A1614}"/>
                </a:ext>
              </a:extLst>
            </p:cNvPr>
            <p:cNvSpPr/>
            <p:nvPr/>
          </p:nvSpPr>
          <p:spPr>
            <a:xfrm>
              <a:off x="6038022" y="3027193"/>
              <a:ext cx="301251" cy="655350"/>
            </a:xfrm>
            <a:custGeom>
              <a:avLst/>
              <a:gdLst>
                <a:gd name="connsiteX0" fmla="*/ 286317 w 301251"/>
                <a:gd name="connsiteY0" fmla="*/ 635255 h 655350"/>
                <a:gd name="connsiteX1" fmla="*/ 258781 w 301251"/>
                <a:gd name="connsiteY1" fmla="*/ 636035 h 655350"/>
                <a:gd name="connsiteX2" fmla="*/ 245100 w 301251"/>
                <a:gd name="connsiteY2" fmla="*/ 628415 h 655350"/>
                <a:gd name="connsiteX3" fmla="*/ 47500 w 301251"/>
                <a:gd name="connsiteY3" fmla="*/ 584167 h 655350"/>
                <a:gd name="connsiteX4" fmla="*/ 35117 w 301251"/>
                <a:gd name="connsiteY4" fmla="*/ 582175 h 655350"/>
                <a:gd name="connsiteX5" fmla="*/ 51396 w 301251"/>
                <a:gd name="connsiteY5" fmla="*/ 496104 h 655350"/>
                <a:gd name="connsiteX6" fmla="*/ 108979 w 301251"/>
                <a:gd name="connsiteY6" fmla="*/ 331235 h 655350"/>
                <a:gd name="connsiteX7" fmla="*/ 178771 w 301251"/>
                <a:gd name="connsiteY7" fmla="*/ 11455 h 655350"/>
                <a:gd name="connsiteX8" fmla="*/ 144828 w 301251"/>
                <a:gd name="connsiteY8" fmla="*/ 4354 h 655350"/>
                <a:gd name="connsiteX9" fmla="*/ 126644 w 301251"/>
                <a:gd name="connsiteY9" fmla="*/ 176497 h 655350"/>
                <a:gd name="connsiteX10" fmla="*/ 62739 w 301251"/>
                <a:gd name="connsiteY10" fmla="*/ 353315 h 655350"/>
                <a:gd name="connsiteX11" fmla="*/ 7754 w 301251"/>
                <a:gd name="connsiteY11" fmla="*/ 519570 h 655350"/>
                <a:gd name="connsiteX12" fmla="*/ 28103 w 301251"/>
                <a:gd name="connsiteY12" fmla="*/ 633177 h 655350"/>
                <a:gd name="connsiteX13" fmla="*/ 58843 w 301251"/>
                <a:gd name="connsiteY13" fmla="*/ 632485 h 655350"/>
                <a:gd name="connsiteX14" fmla="*/ 51743 w 301251"/>
                <a:gd name="connsiteY14" fmla="*/ 623826 h 655350"/>
                <a:gd name="connsiteX15" fmla="*/ 276966 w 301251"/>
                <a:gd name="connsiteY15" fmla="*/ 653353 h 655350"/>
                <a:gd name="connsiteX16" fmla="*/ 286317 w 301251"/>
                <a:gd name="connsiteY16" fmla="*/ 635255 h 65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1251" h="655350">
                  <a:moveTo>
                    <a:pt x="286317" y="635255"/>
                  </a:moveTo>
                  <a:cubicBezTo>
                    <a:pt x="277398" y="635342"/>
                    <a:pt x="268133" y="635689"/>
                    <a:pt x="258781" y="636035"/>
                  </a:cubicBezTo>
                  <a:cubicBezTo>
                    <a:pt x="261293" y="632225"/>
                    <a:pt x="258435" y="628675"/>
                    <a:pt x="245100" y="628415"/>
                  </a:cubicBezTo>
                  <a:cubicBezTo>
                    <a:pt x="177646" y="627203"/>
                    <a:pt x="105429" y="619583"/>
                    <a:pt x="47500" y="584167"/>
                  </a:cubicBezTo>
                  <a:cubicBezTo>
                    <a:pt x="44988" y="582608"/>
                    <a:pt x="40312" y="582002"/>
                    <a:pt x="35117" y="582175"/>
                  </a:cubicBezTo>
                  <a:cubicBezTo>
                    <a:pt x="32173" y="554639"/>
                    <a:pt x="41871" y="525978"/>
                    <a:pt x="51396" y="496104"/>
                  </a:cubicBezTo>
                  <a:cubicBezTo>
                    <a:pt x="69061" y="440426"/>
                    <a:pt x="85946" y="385008"/>
                    <a:pt x="108979" y="331235"/>
                  </a:cubicBezTo>
                  <a:cubicBezTo>
                    <a:pt x="153487" y="227066"/>
                    <a:pt x="177732" y="125235"/>
                    <a:pt x="178771" y="11455"/>
                  </a:cubicBezTo>
                  <a:cubicBezTo>
                    <a:pt x="178858" y="457"/>
                    <a:pt x="144914" y="-4045"/>
                    <a:pt x="144828" y="4354"/>
                  </a:cubicBezTo>
                  <a:cubicBezTo>
                    <a:pt x="144308" y="62457"/>
                    <a:pt x="138247" y="119520"/>
                    <a:pt x="126644" y="176497"/>
                  </a:cubicBezTo>
                  <a:cubicBezTo>
                    <a:pt x="114001" y="238669"/>
                    <a:pt x="86985" y="295126"/>
                    <a:pt x="62739" y="353315"/>
                  </a:cubicBezTo>
                  <a:cubicBezTo>
                    <a:pt x="40399" y="407088"/>
                    <a:pt x="25419" y="464238"/>
                    <a:pt x="7754" y="519570"/>
                  </a:cubicBezTo>
                  <a:cubicBezTo>
                    <a:pt x="-5927" y="562432"/>
                    <a:pt x="-2896" y="599580"/>
                    <a:pt x="28103" y="633177"/>
                  </a:cubicBezTo>
                  <a:cubicBezTo>
                    <a:pt x="34338" y="639931"/>
                    <a:pt x="67502" y="641836"/>
                    <a:pt x="58843" y="632485"/>
                  </a:cubicBezTo>
                  <a:cubicBezTo>
                    <a:pt x="56245" y="629627"/>
                    <a:pt x="53907" y="626770"/>
                    <a:pt x="51743" y="623826"/>
                  </a:cubicBezTo>
                  <a:cubicBezTo>
                    <a:pt x="116686" y="665822"/>
                    <a:pt x="203104" y="653959"/>
                    <a:pt x="276966" y="653353"/>
                  </a:cubicBezTo>
                  <a:cubicBezTo>
                    <a:pt x="295583" y="653093"/>
                    <a:pt x="315845" y="634996"/>
                    <a:pt x="286317" y="635255"/>
                  </a:cubicBezTo>
                  <a:close/>
                </a:path>
              </a:pathLst>
            </a:custGeom>
            <a:solidFill>
              <a:srgbClr val="AF2B6D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E35D069-0D89-0496-2F7B-EDB18FBEA067}"/>
                </a:ext>
              </a:extLst>
            </p:cNvPr>
            <p:cNvSpPr/>
            <p:nvPr/>
          </p:nvSpPr>
          <p:spPr>
            <a:xfrm>
              <a:off x="6269354" y="3696923"/>
              <a:ext cx="58798" cy="338546"/>
            </a:xfrm>
            <a:custGeom>
              <a:avLst/>
              <a:gdLst>
                <a:gd name="connsiteX0" fmla="*/ 54466 w 58798"/>
                <a:gd name="connsiteY0" fmla="*/ 156718 h 338546"/>
                <a:gd name="connsiteX1" fmla="*/ 34290 w 58798"/>
                <a:gd name="connsiteY1" fmla="*/ 10206 h 338546"/>
                <a:gd name="connsiteX2" fmla="*/ 0 w 58798"/>
                <a:gd name="connsiteY2" fmla="*/ 5097 h 338546"/>
                <a:gd name="connsiteX3" fmla="*/ 20176 w 58798"/>
                <a:gd name="connsiteY3" fmla="*/ 151609 h 338546"/>
                <a:gd name="connsiteX4" fmla="*/ 24506 w 58798"/>
                <a:gd name="connsiteY4" fmla="*/ 328428 h 338546"/>
                <a:gd name="connsiteX5" fmla="*/ 58795 w 58798"/>
                <a:gd name="connsiteY5" fmla="*/ 333537 h 338546"/>
                <a:gd name="connsiteX6" fmla="*/ 54466 w 58798"/>
                <a:gd name="connsiteY6" fmla="*/ 156718 h 33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98" h="338546">
                  <a:moveTo>
                    <a:pt x="54466" y="156718"/>
                  </a:moveTo>
                  <a:cubicBezTo>
                    <a:pt x="49357" y="108660"/>
                    <a:pt x="34896" y="58264"/>
                    <a:pt x="34290" y="10206"/>
                  </a:cubicBezTo>
                  <a:cubicBezTo>
                    <a:pt x="34117" y="-618"/>
                    <a:pt x="-86" y="-3649"/>
                    <a:pt x="0" y="5097"/>
                  </a:cubicBezTo>
                  <a:cubicBezTo>
                    <a:pt x="606" y="53761"/>
                    <a:pt x="14980" y="102945"/>
                    <a:pt x="20176" y="151609"/>
                  </a:cubicBezTo>
                  <a:cubicBezTo>
                    <a:pt x="26497" y="210318"/>
                    <a:pt x="22081" y="269546"/>
                    <a:pt x="24506" y="328428"/>
                  </a:cubicBezTo>
                  <a:cubicBezTo>
                    <a:pt x="24938" y="339338"/>
                    <a:pt x="59142" y="342023"/>
                    <a:pt x="58795" y="333537"/>
                  </a:cubicBezTo>
                  <a:cubicBezTo>
                    <a:pt x="56371" y="274655"/>
                    <a:pt x="60700" y="215513"/>
                    <a:pt x="54466" y="156718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1E1139E-7E77-29FF-98B7-3932EE7EE6CF}"/>
                </a:ext>
              </a:extLst>
            </p:cNvPr>
            <p:cNvSpPr/>
            <p:nvPr/>
          </p:nvSpPr>
          <p:spPr>
            <a:xfrm>
              <a:off x="6399354" y="3987197"/>
              <a:ext cx="53116" cy="62566"/>
            </a:xfrm>
            <a:custGeom>
              <a:avLst/>
              <a:gdLst>
                <a:gd name="connsiteX0" fmla="*/ 33484 w 53116"/>
                <a:gd name="connsiteY0" fmla="*/ 4297 h 62566"/>
                <a:gd name="connsiteX1" fmla="*/ 493 w 53116"/>
                <a:gd name="connsiteY1" fmla="*/ 10705 h 62566"/>
                <a:gd name="connsiteX2" fmla="*/ 18504 w 53116"/>
                <a:gd name="connsiteY2" fmla="*/ 56511 h 62566"/>
                <a:gd name="connsiteX3" fmla="*/ 53053 w 53116"/>
                <a:gd name="connsiteY3" fmla="*/ 53654 h 62566"/>
                <a:gd name="connsiteX4" fmla="*/ 33484 w 53116"/>
                <a:gd name="connsiteY4" fmla="*/ 4297 h 6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16" h="62566">
                  <a:moveTo>
                    <a:pt x="33484" y="4297"/>
                  </a:moveTo>
                  <a:cubicBezTo>
                    <a:pt x="29241" y="-4189"/>
                    <a:pt x="-4443" y="920"/>
                    <a:pt x="493" y="10705"/>
                  </a:cubicBezTo>
                  <a:cubicBezTo>
                    <a:pt x="7853" y="25425"/>
                    <a:pt x="15213" y="40319"/>
                    <a:pt x="18504" y="56511"/>
                  </a:cubicBezTo>
                  <a:cubicBezTo>
                    <a:pt x="20582" y="66902"/>
                    <a:pt x="54785" y="62572"/>
                    <a:pt x="53053" y="53654"/>
                  </a:cubicBezTo>
                  <a:cubicBezTo>
                    <a:pt x="49503" y="36249"/>
                    <a:pt x="41450" y="20143"/>
                    <a:pt x="33484" y="4297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85EED57-6361-1734-7869-63A38A0BF2FE}"/>
                </a:ext>
              </a:extLst>
            </p:cNvPr>
            <p:cNvSpPr/>
            <p:nvPr/>
          </p:nvSpPr>
          <p:spPr>
            <a:xfrm>
              <a:off x="6320424" y="2753630"/>
              <a:ext cx="228259" cy="260146"/>
            </a:xfrm>
            <a:custGeom>
              <a:avLst/>
              <a:gdLst>
                <a:gd name="connsiteX0" fmla="*/ 216410 w 228259"/>
                <a:gd name="connsiteY0" fmla="*/ 206306 h 260146"/>
                <a:gd name="connsiteX1" fmla="*/ 204807 w 228259"/>
                <a:gd name="connsiteY1" fmla="*/ 202237 h 260146"/>
                <a:gd name="connsiteX2" fmla="*/ 168525 w 228259"/>
                <a:gd name="connsiteY2" fmla="*/ 101185 h 260146"/>
                <a:gd name="connsiteX3" fmla="*/ 101071 w 228259"/>
                <a:gd name="connsiteY3" fmla="*/ 3424 h 260146"/>
                <a:gd name="connsiteX4" fmla="*/ 70677 w 228259"/>
                <a:gd name="connsiteY4" fmla="*/ 7840 h 260146"/>
                <a:gd name="connsiteX5" fmla="*/ 129905 w 228259"/>
                <a:gd name="connsiteY5" fmla="*/ 92093 h 260146"/>
                <a:gd name="connsiteX6" fmla="*/ 164975 w 228259"/>
                <a:gd name="connsiteY6" fmla="*/ 171324 h 260146"/>
                <a:gd name="connsiteX7" fmla="*/ 162637 w 228259"/>
                <a:gd name="connsiteY7" fmla="*/ 174354 h 260146"/>
                <a:gd name="connsiteX8" fmla="*/ 29546 w 228259"/>
                <a:gd name="connsiteY8" fmla="*/ 230985 h 260146"/>
                <a:gd name="connsiteX9" fmla="*/ 3742 w 228259"/>
                <a:gd name="connsiteY9" fmla="*/ 236353 h 260146"/>
                <a:gd name="connsiteX10" fmla="*/ 179262 w 228259"/>
                <a:gd name="connsiteY10" fmla="*/ 217650 h 260146"/>
                <a:gd name="connsiteX11" fmla="*/ 192944 w 228259"/>
                <a:gd name="connsiteY11" fmla="*/ 219382 h 260146"/>
                <a:gd name="connsiteX12" fmla="*/ 192597 w 228259"/>
                <a:gd name="connsiteY12" fmla="*/ 225270 h 260146"/>
                <a:gd name="connsiteX13" fmla="*/ 177877 w 228259"/>
                <a:gd name="connsiteY13" fmla="*/ 232543 h 260146"/>
                <a:gd name="connsiteX14" fmla="*/ 177444 w 228259"/>
                <a:gd name="connsiteY14" fmla="*/ 242328 h 260146"/>
                <a:gd name="connsiteX15" fmla="*/ 201949 w 228259"/>
                <a:gd name="connsiteY15" fmla="*/ 243367 h 260146"/>
                <a:gd name="connsiteX16" fmla="*/ 225848 w 228259"/>
                <a:gd name="connsiteY16" fmla="*/ 230379 h 260146"/>
                <a:gd name="connsiteX17" fmla="*/ 216410 w 228259"/>
                <a:gd name="connsiteY17" fmla="*/ 206306 h 26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8259" h="260146">
                  <a:moveTo>
                    <a:pt x="216410" y="206306"/>
                  </a:moveTo>
                  <a:cubicBezTo>
                    <a:pt x="213466" y="203882"/>
                    <a:pt x="209223" y="202670"/>
                    <a:pt x="204807" y="202237"/>
                  </a:cubicBezTo>
                  <a:cubicBezTo>
                    <a:pt x="201429" y="165522"/>
                    <a:pt x="185583" y="134263"/>
                    <a:pt x="168525" y="101185"/>
                  </a:cubicBezTo>
                  <a:cubicBezTo>
                    <a:pt x="150168" y="65510"/>
                    <a:pt x="131897" y="30007"/>
                    <a:pt x="101071" y="3424"/>
                  </a:cubicBezTo>
                  <a:cubicBezTo>
                    <a:pt x="94057" y="-2551"/>
                    <a:pt x="60893" y="-473"/>
                    <a:pt x="70677" y="7840"/>
                  </a:cubicBezTo>
                  <a:cubicBezTo>
                    <a:pt x="97434" y="30873"/>
                    <a:pt x="113886" y="61180"/>
                    <a:pt x="129905" y="92093"/>
                  </a:cubicBezTo>
                  <a:cubicBezTo>
                    <a:pt x="143414" y="118157"/>
                    <a:pt x="157268" y="143701"/>
                    <a:pt x="164975" y="171324"/>
                  </a:cubicBezTo>
                  <a:cubicBezTo>
                    <a:pt x="163762" y="172103"/>
                    <a:pt x="162897" y="173055"/>
                    <a:pt x="162637" y="174354"/>
                  </a:cubicBezTo>
                  <a:cubicBezTo>
                    <a:pt x="150427" y="229946"/>
                    <a:pt x="78124" y="266660"/>
                    <a:pt x="29546" y="230985"/>
                  </a:cubicBezTo>
                  <a:cubicBezTo>
                    <a:pt x="22359" y="225703"/>
                    <a:pt x="-11065" y="225529"/>
                    <a:pt x="3742" y="236353"/>
                  </a:cubicBezTo>
                  <a:cubicBezTo>
                    <a:pt x="54225" y="273414"/>
                    <a:pt x="140470" y="267180"/>
                    <a:pt x="179262" y="217650"/>
                  </a:cubicBezTo>
                  <a:cubicBezTo>
                    <a:pt x="183332" y="218949"/>
                    <a:pt x="188354" y="219555"/>
                    <a:pt x="192944" y="219382"/>
                  </a:cubicBezTo>
                  <a:cubicBezTo>
                    <a:pt x="193809" y="221287"/>
                    <a:pt x="193896" y="223278"/>
                    <a:pt x="192597" y="225270"/>
                  </a:cubicBezTo>
                  <a:cubicBezTo>
                    <a:pt x="189653" y="229686"/>
                    <a:pt x="183245" y="230985"/>
                    <a:pt x="177877" y="232543"/>
                  </a:cubicBezTo>
                  <a:cubicBezTo>
                    <a:pt x="171209" y="234448"/>
                    <a:pt x="171729" y="239731"/>
                    <a:pt x="177444" y="242328"/>
                  </a:cubicBezTo>
                  <a:cubicBezTo>
                    <a:pt x="184977" y="245705"/>
                    <a:pt x="194069" y="245532"/>
                    <a:pt x="201949" y="243367"/>
                  </a:cubicBezTo>
                  <a:cubicBezTo>
                    <a:pt x="210522" y="240943"/>
                    <a:pt x="220046" y="237566"/>
                    <a:pt x="225848" y="230379"/>
                  </a:cubicBezTo>
                  <a:cubicBezTo>
                    <a:pt x="232862" y="221633"/>
                    <a:pt x="222991" y="211675"/>
                    <a:pt x="216410" y="206306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8BC573C-D82B-C2FD-3ED1-C5A09B55B1A5}"/>
                </a:ext>
              </a:extLst>
            </p:cNvPr>
            <p:cNvSpPr/>
            <p:nvPr/>
          </p:nvSpPr>
          <p:spPr>
            <a:xfrm>
              <a:off x="6399632" y="3272800"/>
              <a:ext cx="87422" cy="288353"/>
            </a:xfrm>
            <a:custGeom>
              <a:avLst/>
              <a:gdLst>
                <a:gd name="connsiteX0" fmla="*/ 87412 w 87422"/>
                <a:gd name="connsiteY0" fmla="*/ 8909 h 288353"/>
                <a:gd name="connsiteX1" fmla="*/ 52862 w 87422"/>
                <a:gd name="connsiteY1" fmla="*/ 6224 h 288353"/>
                <a:gd name="connsiteX2" fmla="*/ 31301 w 87422"/>
                <a:gd name="connsiteY2" fmla="*/ 162954 h 288353"/>
                <a:gd name="connsiteX3" fmla="*/ 4891 w 87422"/>
                <a:gd name="connsiteY3" fmla="*/ 275955 h 288353"/>
                <a:gd name="connsiteX4" fmla="*/ 28530 w 87422"/>
                <a:gd name="connsiteY4" fmla="*/ 287645 h 288353"/>
                <a:gd name="connsiteX5" fmla="*/ 66371 w 87422"/>
                <a:gd name="connsiteY5" fmla="*/ 207721 h 288353"/>
                <a:gd name="connsiteX6" fmla="*/ 68276 w 87422"/>
                <a:gd name="connsiteY6" fmla="*/ 120091 h 288353"/>
                <a:gd name="connsiteX7" fmla="*/ 87412 w 87422"/>
                <a:gd name="connsiteY7" fmla="*/ 8909 h 2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422" h="288353">
                  <a:moveTo>
                    <a:pt x="87412" y="8909"/>
                  </a:moveTo>
                  <a:cubicBezTo>
                    <a:pt x="88105" y="-1049"/>
                    <a:pt x="53555" y="-3647"/>
                    <a:pt x="52862" y="6224"/>
                  </a:cubicBezTo>
                  <a:cubicBezTo>
                    <a:pt x="49139" y="59218"/>
                    <a:pt x="30955" y="109441"/>
                    <a:pt x="31301" y="162954"/>
                  </a:cubicBezTo>
                  <a:cubicBezTo>
                    <a:pt x="31561" y="199842"/>
                    <a:pt x="46455" y="260022"/>
                    <a:pt x="4891" y="275955"/>
                  </a:cubicBezTo>
                  <a:cubicBezTo>
                    <a:pt x="-12167" y="282536"/>
                    <a:pt x="20218" y="290848"/>
                    <a:pt x="28530" y="287645"/>
                  </a:cubicBezTo>
                  <a:cubicBezTo>
                    <a:pt x="69661" y="271885"/>
                    <a:pt x="65938" y="250151"/>
                    <a:pt x="66371" y="207721"/>
                  </a:cubicBezTo>
                  <a:cubicBezTo>
                    <a:pt x="66630" y="178280"/>
                    <a:pt x="64812" y="149359"/>
                    <a:pt x="68276" y="120091"/>
                  </a:cubicBezTo>
                  <a:cubicBezTo>
                    <a:pt x="72778" y="82511"/>
                    <a:pt x="84728" y="46749"/>
                    <a:pt x="87412" y="8909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C203299-7D5B-9BE2-ED28-F1DA644C7296}"/>
                </a:ext>
              </a:extLst>
            </p:cNvPr>
            <p:cNvSpPr/>
            <p:nvPr/>
          </p:nvSpPr>
          <p:spPr>
            <a:xfrm>
              <a:off x="6187369" y="2459583"/>
              <a:ext cx="70072" cy="261309"/>
            </a:xfrm>
            <a:custGeom>
              <a:avLst/>
              <a:gdLst>
                <a:gd name="connsiteX0" fmla="*/ 55316 w 70072"/>
                <a:gd name="connsiteY0" fmla="*/ 67139 h 261309"/>
                <a:gd name="connsiteX1" fmla="*/ 69776 w 70072"/>
                <a:gd name="connsiteY1" fmla="*/ 39690 h 261309"/>
                <a:gd name="connsiteX2" fmla="*/ 49687 w 70072"/>
                <a:gd name="connsiteY2" fmla="*/ 27827 h 261309"/>
                <a:gd name="connsiteX3" fmla="*/ 52285 w 70072"/>
                <a:gd name="connsiteY3" fmla="*/ 18908 h 261309"/>
                <a:gd name="connsiteX4" fmla="*/ 32542 w 70072"/>
                <a:gd name="connsiteY4" fmla="*/ 9470 h 261309"/>
                <a:gd name="connsiteX5" fmla="*/ 157 w 70072"/>
                <a:gd name="connsiteY5" fmla="*/ 3668 h 261309"/>
                <a:gd name="connsiteX6" fmla="*/ 3188 w 70072"/>
                <a:gd name="connsiteY6" fmla="*/ 44539 h 261309"/>
                <a:gd name="connsiteX7" fmla="*/ 11327 w 70072"/>
                <a:gd name="connsiteY7" fmla="*/ 51293 h 261309"/>
                <a:gd name="connsiteX8" fmla="*/ 11154 w 70072"/>
                <a:gd name="connsiteY8" fmla="*/ 52678 h 261309"/>
                <a:gd name="connsiteX9" fmla="*/ 21632 w 70072"/>
                <a:gd name="connsiteY9" fmla="*/ 59605 h 261309"/>
                <a:gd name="connsiteX10" fmla="*/ 29165 w 70072"/>
                <a:gd name="connsiteY10" fmla="*/ 67139 h 261309"/>
                <a:gd name="connsiteX11" fmla="*/ 18688 w 70072"/>
                <a:gd name="connsiteY11" fmla="*/ 76058 h 261309"/>
                <a:gd name="connsiteX12" fmla="*/ 19554 w 70072"/>
                <a:gd name="connsiteY12" fmla="*/ 182565 h 261309"/>
                <a:gd name="connsiteX13" fmla="*/ 17302 w 70072"/>
                <a:gd name="connsiteY13" fmla="*/ 256427 h 261309"/>
                <a:gd name="connsiteX14" fmla="*/ 51419 w 70072"/>
                <a:gd name="connsiteY14" fmla="*/ 250539 h 261309"/>
                <a:gd name="connsiteX15" fmla="*/ 56874 w 70072"/>
                <a:gd name="connsiteY15" fmla="*/ 161523 h 261309"/>
                <a:gd name="connsiteX16" fmla="*/ 52891 w 70072"/>
                <a:gd name="connsiteY16" fmla="*/ 70083 h 261309"/>
                <a:gd name="connsiteX17" fmla="*/ 52718 w 70072"/>
                <a:gd name="connsiteY17" fmla="*/ 69650 h 261309"/>
                <a:gd name="connsiteX18" fmla="*/ 55316 w 70072"/>
                <a:gd name="connsiteY18" fmla="*/ 67139 h 26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072" h="261309">
                  <a:moveTo>
                    <a:pt x="55316" y="67139"/>
                  </a:moveTo>
                  <a:cubicBezTo>
                    <a:pt x="59992" y="57960"/>
                    <a:pt x="65100" y="48955"/>
                    <a:pt x="69776" y="39690"/>
                  </a:cubicBezTo>
                  <a:cubicBezTo>
                    <a:pt x="72114" y="35100"/>
                    <a:pt x="60165" y="29212"/>
                    <a:pt x="49687" y="27827"/>
                  </a:cubicBezTo>
                  <a:cubicBezTo>
                    <a:pt x="50380" y="24796"/>
                    <a:pt x="51246" y="21852"/>
                    <a:pt x="52285" y="18908"/>
                  </a:cubicBezTo>
                  <a:cubicBezTo>
                    <a:pt x="54623" y="12414"/>
                    <a:pt x="42760" y="9036"/>
                    <a:pt x="32542" y="9470"/>
                  </a:cubicBezTo>
                  <a:cubicBezTo>
                    <a:pt x="27087" y="464"/>
                    <a:pt x="157" y="-3433"/>
                    <a:pt x="157" y="3668"/>
                  </a:cubicBezTo>
                  <a:cubicBezTo>
                    <a:pt x="71" y="17436"/>
                    <a:pt x="-882" y="31204"/>
                    <a:pt x="3188" y="44539"/>
                  </a:cubicBezTo>
                  <a:cubicBezTo>
                    <a:pt x="3967" y="47223"/>
                    <a:pt x="7258" y="49561"/>
                    <a:pt x="11327" y="51293"/>
                  </a:cubicBezTo>
                  <a:cubicBezTo>
                    <a:pt x="11241" y="51726"/>
                    <a:pt x="11241" y="52159"/>
                    <a:pt x="11154" y="52678"/>
                  </a:cubicBezTo>
                  <a:cubicBezTo>
                    <a:pt x="10721" y="56142"/>
                    <a:pt x="15484" y="58566"/>
                    <a:pt x="21632" y="59605"/>
                  </a:cubicBezTo>
                  <a:cubicBezTo>
                    <a:pt x="21112" y="62117"/>
                    <a:pt x="24403" y="64888"/>
                    <a:pt x="29165" y="67139"/>
                  </a:cubicBezTo>
                  <a:cubicBezTo>
                    <a:pt x="22757" y="69131"/>
                    <a:pt x="17735" y="72421"/>
                    <a:pt x="18688" y="76058"/>
                  </a:cubicBezTo>
                  <a:cubicBezTo>
                    <a:pt x="27866" y="111820"/>
                    <a:pt x="27174" y="146543"/>
                    <a:pt x="19554" y="182565"/>
                  </a:cubicBezTo>
                  <a:cubicBezTo>
                    <a:pt x="14272" y="207330"/>
                    <a:pt x="9163" y="231748"/>
                    <a:pt x="17302" y="256427"/>
                  </a:cubicBezTo>
                  <a:cubicBezTo>
                    <a:pt x="20679" y="266644"/>
                    <a:pt x="54190" y="258938"/>
                    <a:pt x="51419" y="250539"/>
                  </a:cubicBezTo>
                  <a:cubicBezTo>
                    <a:pt x="41634" y="220751"/>
                    <a:pt x="51332" y="191224"/>
                    <a:pt x="56874" y="161523"/>
                  </a:cubicBezTo>
                  <a:cubicBezTo>
                    <a:pt x="62589" y="131130"/>
                    <a:pt x="60511" y="99870"/>
                    <a:pt x="52891" y="70083"/>
                  </a:cubicBezTo>
                  <a:cubicBezTo>
                    <a:pt x="52891" y="69910"/>
                    <a:pt x="52718" y="69823"/>
                    <a:pt x="52718" y="69650"/>
                  </a:cubicBezTo>
                  <a:cubicBezTo>
                    <a:pt x="53757" y="69217"/>
                    <a:pt x="54796" y="68351"/>
                    <a:pt x="55316" y="67139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CF13115-A8C9-A947-D864-33404CF2104B}"/>
                </a:ext>
              </a:extLst>
            </p:cNvPr>
            <p:cNvSpPr/>
            <p:nvPr/>
          </p:nvSpPr>
          <p:spPr>
            <a:xfrm>
              <a:off x="6381764" y="2684658"/>
              <a:ext cx="254803" cy="426058"/>
            </a:xfrm>
            <a:custGeom>
              <a:avLst/>
              <a:gdLst>
                <a:gd name="connsiteX0" fmla="*/ 223909 w 254803"/>
                <a:gd name="connsiteY0" fmla="*/ 93957 h 426058"/>
                <a:gd name="connsiteX1" fmla="*/ 219406 w 254803"/>
                <a:gd name="connsiteY1" fmla="*/ 93697 h 426058"/>
                <a:gd name="connsiteX2" fmla="*/ 223476 w 254803"/>
                <a:gd name="connsiteY2" fmla="*/ 86163 h 426058"/>
                <a:gd name="connsiteX3" fmla="*/ 221658 w 254803"/>
                <a:gd name="connsiteY3" fmla="*/ 84692 h 426058"/>
                <a:gd name="connsiteX4" fmla="*/ 221052 w 254803"/>
                <a:gd name="connsiteY4" fmla="*/ 84172 h 426058"/>
                <a:gd name="connsiteX5" fmla="*/ 219233 w 254803"/>
                <a:gd name="connsiteY5" fmla="*/ 83219 h 426058"/>
                <a:gd name="connsiteX6" fmla="*/ 72202 w 254803"/>
                <a:gd name="connsiteY6" fmla="*/ 2430 h 426058"/>
                <a:gd name="connsiteX7" fmla="*/ 70124 w 254803"/>
                <a:gd name="connsiteY7" fmla="*/ 3123 h 426058"/>
                <a:gd name="connsiteX8" fmla="*/ 66487 w 254803"/>
                <a:gd name="connsiteY8" fmla="*/ 1997 h 426058"/>
                <a:gd name="connsiteX9" fmla="*/ 245 w 254803"/>
                <a:gd name="connsiteY9" fmla="*/ 29879 h 426058"/>
                <a:gd name="connsiteX10" fmla="*/ 8038 w 254803"/>
                <a:gd name="connsiteY10" fmla="*/ 32997 h 426058"/>
                <a:gd name="connsiteX11" fmla="*/ 71682 w 254803"/>
                <a:gd name="connsiteY11" fmla="*/ 5980 h 426058"/>
                <a:gd name="connsiteX12" fmla="*/ 72895 w 254803"/>
                <a:gd name="connsiteY12" fmla="*/ 5634 h 426058"/>
                <a:gd name="connsiteX13" fmla="*/ 74626 w 254803"/>
                <a:gd name="connsiteY13" fmla="*/ 5547 h 426058"/>
                <a:gd name="connsiteX14" fmla="*/ 210141 w 254803"/>
                <a:gd name="connsiteY14" fmla="*/ 78890 h 426058"/>
                <a:gd name="connsiteX15" fmla="*/ 169444 w 254803"/>
                <a:gd name="connsiteY15" fmla="*/ 80275 h 426058"/>
                <a:gd name="connsiteX16" fmla="*/ 176457 w 254803"/>
                <a:gd name="connsiteY16" fmla="*/ 83479 h 426058"/>
                <a:gd name="connsiteX17" fmla="*/ 210488 w 254803"/>
                <a:gd name="connsiteY17" fmla="*/ 83133 h 426058"/>
                <a:gd name="connsiteX18" fmla="*/ 210488 w 254803"/>
                <a:gd name="connsiteY18" fmla="*/ 90753 h 426058"/>
                <a:gd name="connsiteX19" fmla="*/ 211786 w 254803"/>
                <a:gd name="connsiteY19" fmla="*/ 92052 h 426058"/>
                <a:gd name="connsiteX20" fmla="*/ 198018 w 254803"/>
                <a:gd name="connsiteY20" fmla="*/ 113180 h 426058"/>
                <a:gd name="connsiteX21" fmla="*/ 205638 w 254803"/>
                <a:gd name="connsiteY21" fmla="*/ 114046 h 426058"/>
                <a:gd name="connsiteX22" fmla="*/ 217935 w 254803"/>
                <a:gd name="connsiteY22" fmla="*/ 96122 h 426058"/>
                <a:gd name="connsiteX23" fmla="*/ 229797 w 254803"/>
                <a:gd name="connsiteY23" fmla="*/ 227653 h 426058"/>
                <a:gd name="connsiteX24" fmla="*/ 182086 w 254803"/>
                <a:gd name="connsiteY24" fmla="*/ 410187 h 426058"/>
                <a:gd name="connsiteX25" fmla="*/ 167192 w 254803"/>
                <a:gd name="connsiteY25" fmla="*/ 416941 h 426058"/>
                <a:gd name="connsiteX26" fmla="*/ 163469 w 254803"/>
                <a:gd name="connsiteY26" fmla="*/ 416854 h 426058"/>
                <a:gd name="connsiteX27" fmla="*/ 155243 w 254803"/>
                <a:gd name="connsiteY27" fmla="*/ 418846 h 426058"/>
                <a:gd name="connsiteX28" fmla="*/ 126668 w 254803"/>
                <a:gd name="connsiteY28" fmla="*/ 403433 h 426058"/>
                <a:gd name="connsiteX29" fmla="*/ 135327 w 254803"/>
                <a:gd name="connsiteY29" fmla="*/ 353643 h 426058"/>
                <a:gd name="connsiteX30" fmla="*/ 127014 w 254803"/>
                <a:gd name="connsiteY30" fmla="*/ 352777 h 426058"/>
                <a:gd name="connsiteX31" fmla="*/ 128746 w 254803"/>
                <a:gd name="connsiteY31" fmla="*/ 415555 h 426058"/>
                <a:gd name="connsiteX32" fmla="*/ 140955 w 254803"/>
                <a:gd name="connsiteY32" fmla="*/ 421443 h 426058"/>
                <a:gd name="connsiteX33" fmla="*/ 72981 w 254803"/>
                <a:gd name="connsiteY33" fmla="*/ 410100 h 426058"/>
                <a:gd name="connsiteX34" fmla="*/ 77657 w 254803"/>
                <a:gd name="connsiteY34" fmla="*/ 354769 h 426058"/>
                <a:gd name="connsiteX35" fmla="*/ 69258 w 254803"/>
                <a:gd name="connsiteY35" fmla="*/ 354509 h 426058"/>
                <a:gd name="connsiteX36" fmla="*/ 76272 w 254803"/>
                <a:gd name="connsiteY36" fmla="*/ 418153 h 426058"/>
                <a:gd name="connsiteX37" fmla="*/ 152818 w 254803"/>
                <a:gd name="connsiteY37" fmla="*/ 423002 h 426058"/>
                <a:gd name="connsiteX38" fmla="*/ 183038 w 254803"/>
                <a:gd name="connsiteY38" fmla="*/ 415469 h 426058"/>
                <a:gd name="connsiteX39" fmla="*/ 183125 w 254803"/>
                <a:gd name="connsiteY39" fmla="*/ 416335 h 426058"/>
                <a:gd name="connsiteX40" fmla="*/ 191784 w 254803"/>
                <a:gd name="connsiteY40" fmla="*/ 417028 h 426058"/>
                <a:gd name="connsiteX41" fmla="*/ 241141 w 254803"/>
                <a:gd name="connsiteY41" fmla="*/ 220726 h 426058"/>
                <a:gd name="connsiteX42" fmla="*/ 223909 w 254803"/>
                <a:gd name="connsiteY42" fmla="*/ 93957 h 426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4803" h="426058">
                  <a:moveTo>
                    <a:pt x="223909" y="93957"/>
                  </a:moveTo>
                  <a:cubicBezTo>
                    <a:pt x="223043" y="93524"/>
                    <a:pt x="221138" y="93524"/>
                    <a:pt x="219406" y="93697"/>
                  </a:cubicBezTo>
                  <a:cubicBezTo>
                    <a:pt x="220792" y="91186"/>
                    <a:pt x="222091" y="88675"/>
                    <a:pt x="223476" y="86163"/>
                  </a:cubicBezTo>
                  <a:cubicBezTo>
                    <a:pt x="223909" y="85384"/>
                    <a:pt x="223043" y="84951"/>
                    <a:pt x="221658" y="84692"/>
                  </a:cubicBezTo>
                  <a:cubicBezTo>
                    <a:pt x="221484" y="84518"/>
                    <a:pt x="221398" y="84345"/>
                    <a:pt x="221052" y="84172"/>
                  </a:cubicBezTo>
                  <a:cubicBezTo>
                    <a:pt x="220445" y="83826"/>
                    <a:pt x="219840" y="83566"/>
                    <a:pt x="219233" y="83219"/>
                  </a:cubicBezTo>
                  <a:cubicBezTo>
                    <a:pt x="216635" y="15679"/>
                    <a:pt x="128573" y="-8221"/>
                    <a:pt x="72202" y="2430"/>
                  </a:cubicBezTo>
                  <a:cubicBezTo>
                    <a:pt x="71163" y="2603"/>
                    <a:pt x="70557" y="2863"/>
                    <a:pt x="70124" y="3123"/>
                  </a:cubicBezTo>
                  <a:cubicBezTo>
                    <a:pt x="68738" y="2430"/>
                    <a:pt x="67266" y="1997"/>
                    <a:pt x="66487" y="1997"/>
                  </a:cubicBezTo>
                  <a:cubicBezTo>
                    <a:pt x="41289" y="2950"/>
                    <a:pt x="21633" y="18190"/>
                    <a:pt x="245" y="29879"/>
                  </a:cubicBezTo>
                  <a:cubicBezTo>
                    <a:pt x="-1400" y="30832"/>
                    <a:pt x="5700" y="34296"/>
                    <a:pt x="8038" y="32997"/>
                  </a:cubicBezTo>
                  <a:cubicBezTo>
                    <a:pt x="28560" y="21740"/>
                    <a:pt x="47437" y="6933"/>
                    <a:pt x="71682" y="5980"/>
                  </a:cubicBezTo>
                  <a:cubicBezTo>
                    <a:pt x="72375" y="5980"/>
                    <a:pt x="72635" y="5807"/>
                    <a:pt x="72895" y="5634"/>
                  </a:cubicBezTo>
                  <a:cubicBezTo>
                    <a:pt x="73501" y="5634"/>
                    <a:pt x="74107" y="5721"/>
                    <a:pt x="74626" y="5547"/>
                  </a:cubicBezTo>
                  <a:cubicBezTo>
                    <a:pt x="127014" y="-4324"/>
                    <a:pt x="203820" y="19489"/>
                    <a:pt x="210141" y="78890"/>
                  </a:cubicBezTo>
                  <a:cubicBezTo>
                    <a:pt x="197066" y="74127"/>
                    <a:pt x="183125" y="75166"/>
                    <a:pt x="169444" y="80275"/>
                  </a:cubicBezTo>
                  <a:cubicBezTo>
                    <a:pt x="166586" y="81401"/>
                    <a:pt x="174293" y="84258"/>
                    <a:pt x="176457" y="83479"/>
                  </a:cubicBezTo>
                  <a:cubicBezTo>
                    <a:pt x="188147" y="79063"/>
                    <a:pt x="199404" y="77764"/>
                    <a:pt x="210488" y="83133"/>
                  </a:cubicBezTo>
                  <a:cubicBezTo>
                    <a:pt x="210574" y="85644"/>
                    <a:pt x="210661" y="88155"/>
                    <a:pt x="210488" y="90753"/>
                  </a:cubicBezTo>
                  <a:cubicBezTo>
                    <a:pt x="210488" y="91359"/>
                    <a:pt x="211007" y="91705"/>
                    <a:pt x="211786" y="92052"/>
                  </a:cubicBezTo>
                  <a:cubicBezTo>
                    <a:pt x="207803" y="99499"/>
                    <a:pt x="203820" y="107119"/>
                    <a:pt x="198018" y="113180"/>
                  </a:cubicBezTo>
                  <a:cubicBezTo>
                    <a:pt x="195767" y="115605"/>
                    <a:pt x="204080" y="115691"/>
                    <a:pt x="205638" y="114046"/>
                  </a:cubicBezTo>
                  <a:cubicBezTo>
                    <a:pt x="210747" y="108764"/>
                    <a:pt x="214384" y="102529"/>
                    <a:pt x="217935" y="96122"/>
                  </a:cubicBezTo>
                  <a:cubicBezTo>
                    <a:pt x="264174" y="118549"/>
                    <a:pt x="243046" y="190765"/>
                    <a:pt x="229797" y="227653"/>
                  </a:cubicBezTo>
                  <a:cubicBezTo>
                    <a:pt x="208929" y="285842"/>
                    <a:pt x="172128" y="346196"/>
                    <a:pt x="182086" y="410187"/>
                  </a:cubicBezTo>
                  <a:cubicBezTo>
                    <a:pt x="177410" y="413131"/>
                    <a:pt x="172301" y="415469"/>
                    <a:pt x="167192" y="416941"/>
                  </a:cubicBezTo>
                  <a:cubicBezTo>
                    <a:pt x="165893" y="416681"/>
                    <a:pt x="164335" y="416594"/>
                    <a:pt x="163469" y="416854"/>
                  </a:cubicBezTo>
                  <a:cubicBezTo>
                    <a:pt x="160784" y="417633"/>
                    <a:pt x="158013" y="418240"/>
                    <a:pt x="155243" y="418846"/>
                  </a:cubicBezTo>
                  <a:cubicBezTo>
                    <a:pt x="144159" y="419106"/>
                    <a:pt x="133768" y="414776"/>
                    <a:pt x="126668" y="403433"/>
                  </a:cubicBezTo>
                  <a:cubicBezTo>
                    <a:pt x="116536" y="387240"/>
                    <a:pt x="125195" y="367238"/>
                    <a:pt x="135327" y="353643"/>
                  </a:cubicBezTo>
                  <a:cubicBezTo>
                    <a:pt x="136712" y="351825"/>
                    <a:pt x="128486" y="350699"/>
                    <a:pt x="127014" y="352777"/>
                  </a:cubicBezTo>
                  <a:cubicBezTo>
                    <a:pt x="112553" y="372260"/>
                    <a:pt x="106752" y="399276"/>
                    <a:pt x="128746" y="415555"/>
                  </a:cubicBezTo>
                  <a:cubicBezTo>
                    <a:pt x="132469" y="418326"/>
                    <a:pt x="136626" y="420231"/>
                    <a:pt x="140955" y="421443"/>
                  </a:cubicBezTo>
                  <a:cubicBezTo>
                    <a:pt x="117575" y="424474"/>
                    <a:pt x="92637" y="422050"/>
                    <a:pt x="72981" y="410100"/>
                  </a:cubicBezTo>
                  <a:cubicBezTo>
                    <a:pt x="49775" y="395986"/>
                    <a:pt x="67006" y="370788"/>
                    <a:pt x="77657" y="354769"/>
                  </a:cubicBezTo>
                  <a:cubicBezTo>
                    <a:pt x="78869" y="352950"/>
                    <a:pt x="70730" y="352344"/>
                    <a:pt x="69258" y="354509"/>
                  </a:cubicBezTo>
                  <a:cubicBezTo>
                    <a:pt x="53498" y="378321"/>
                    <a:pt x="42068" y="404731"/>
                    <a:pt x="76272" y="418153"/>
                  </a:cubicBezTo>
                  <a:cubicBezTo>
                    <a:pt x="99824" y="427418"/>
                    <a:pt x="127534" y="427851"/>
                    <a:pt x="152818" y="423002"/>
                  </a:cubicBezTo>
                  <a:cubicBezTo>
                    <a:pt x="163209" y="423002"/>
                    <a:pt x="173859" y="420058"/>
                    <a:pt x="183038" y="415469"/>
                  </a:cubicBezTo>
                  <a:cubicBezTo>
                    <a:pt x="183125" y="415728"/>
                    <a:pt x="183125" y="415988"/>
                    <a:pt x="183125" y="416335"/>
                  </a:cubicBezTo>
                  <a:cubicBezTo>
                    <a:pt x="183731" y="419106"/>
                    <a:pt x="192130" y="418933"/>
                    <a:pt x="191784" y="417028"/>
                  </a:cubicBezTo>
                  <a:cubicBezTo>
                    <a:pt x="177756" y="348188"/>
                    <a:pt x="219666" y="283418"/>
                    <a:pt x="241141" y="220726"/>
                  </a:cubicBezTo>
                  <a:cubicBezTo>
                    <a:pt x="254303" y="182886"/>
                    <a:pt x="270149" y="115778"/>
                    <a:pt x="223909" y="93957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A45C3EF-A518-6335-A838-0767D66B212E}"/>
                </a:ext>
              </a:extLst>
            </p:cNvPr>
            <p:cNvSpPr/>
            <p:nvPr/>
          </p:nvSpPr>
          <p:spPr>
            <a:xfrm>
              <a:off x="6478542" y="2807877"/>
              <a:ext cx="64498" cy="28560"/>
            </a:xfrm>
            <a:custGeom>
              <a:avLst/>
              <a:gdLst>
                <a:gd name="connsiteX0" fmla="*/ 57858 w 64498"/>
                <a:gd name="connsiteY0" fmla="*/ 6 h 28560"/>
                <a:gd name="connsiteX1" fmla="*/ 275 w 64498"/>
                <a:gd name="connsiteY1" fmla="*/ 25031 h 28560"/>
                <a:gd name="connsiteX2" fmla="*/ 8069 w 64498"/>
                <a:gd name="connsiteY2" fmla="*/ 28061 h 28560"/>
                <a:gd name="connsiteX3" fmla="*/ 63054 w 64498"/>
                <a:gd name="connsiteY3" fmla="*/ 3989 h 28560"/>
                <a:gd name="connsiteX4" fmla="*/ 57858 w 64498"/>
                <a:gd name="connsiteY4" fmla="*/ 6 h 2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98" h="28560">
                  <a:moveTo>
                    <a:pt x="57858" y="6"/>
                  </a:moveTo>
                  <a:cubicBezTo>
                    <a:pt x="35951" y="1911"/>
                    <a:pt x="16814" y="10484"/>
                    <a:pt x="275" y="25031"/>
                  </a:cubicBezTo>
                  <a:cubicBezTo>
                    <a:pt x="-1543" y="26589"/>
                    <a:pt x="6164" y="29793"/>
                    <a:pt x="8069" y="28061"/>
                  </a:cubicBezTo>
                  <a:cubicBezTo>
                    <a:pt x="23915" y="14120"/>
                    <a:pt x="42012" y="5808"/>
                    <a:pt x="63054" y="3989"/>
                  </a:cubicBezTo>
                  <a:cubicBezTo>
                    <a:pt x="67643" y="3556"/>
                    <a:pt x="60023" y="-167"/>
                    <a:pt x="57858" y="6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A1F514B-C019-8F50-E1A6-05B9A03CB3FF}"/>
                </a:ext>
              </a:extLst>
            </p:cNvPr>
            <p:cNvSpPr/>
            <p:nvPr/>
          </p:nvSpPr>
          <p:spPr>
            <a:xfrm>
              <a:off x="6443812" y="2750385"/>
              <a:ext cx="55810" cy="32343"/>
            </a:xfrm>
            <a:custGeom>
              <a:avLst/>
              <a:gdLst>
                <a:gd name="connsiteX0" fmla="*/ 51891 w 55810"/>
                <a:gd name="connsiteY0" fmla="*/ 2 h 32343"/>
                <a:gd name="connsiteX1" fmla="*/ 23 w 55810"/>
                <a:gd name="connsiteY1" fmla="*/ 30828 h 32343"/>
                <a:gd name="connsiteX2" fmla="*/ 8682 w 55810"/>
                <a:gd name="connsiteY2" fmla="*/ 30482 h 32343"/>
                <a:gd name="connsiteX3" fmla="*/ 52064 w 55810"/>
                <a:gd name="connsiteY3" fmla="*/ 3552 h 32343"/>
                <a:gd name="connsiteX4" fmla="*/ 51891 w 55810"/>
                <a:gd name="connsiteY4" fmla="*/ 2 h 3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810" h="32343">
                  <a:moveTo>
                    <a:pt x="51891" y="2"/>
                  </a:moveTo>
                  <a:cubicBezTo>
                    <a:pt x="31369" y="348"/>
                    <a:pt x="5738" y="8747"/>
                    <a:pt x="23" y="30828"/>
                  </a:cubicBezTo>
                  <a:cubicBezTo>
                    <a:pt x="-497" y="32646"/>
                    <a:pt x="7989" y="33166"/>
                    <a:pt x="8682" y="30482"/>
                  </a:cubicBezTo>
                  <a:cubicBezTo>
                    <a:pt x="13531" y="11865"/>
                    <a:pt x="34486" y="3898"/>
                    <a:pt x="52064" y="3552"/>
                  </a:cubicBezTo>
                  <a:cubicBezTo>
                    <a:pt x="57173" y="3379"/>
                    <a:pt x="57000" y="-85"/>
                    <a:pt x="51891" y="2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14D0FA5-4D77-F057-D253-F7CE355019FF}"/>
                </a:ext>
              </a:extLst>
            </p:cNvPr>
            <p:cNvSpPr/>
            <p:nvPr/>
          </p:nvSpPr>
          <p:spPr>
            <a:xfrm>
              <a:off x="6406410" y="2726146"/>
              <a:ext cx="54599" cy="21689"/>
            </a:xfrm>
            <a:custGeom>
              <a:avLst/>
              <a:gdLst>
                <a:gd name="connsiteX0" fmla="*/ 47384 w 54599"/>
                <a:gd name="connsiteY0" fmla="*/ 82 h 21689"/>
                <a:gd name="connsiteX1" fmla="*/ 538 w 54599"/>
                <a:gd name="connsiteY1" fmla="*/ 19132 h 21689"/>
                <a:gd name="connsiteX2" fmla="*/ 7898 w 54599"/>
                <a:gd name="connsiteY2" fmla="*/ 21210 h 21689"/>
                <a:gd name="connsiteX3" fmla="*/ 53358 w 54599"/>
                <a:gd name="connsiteY3" fmla="*/ 2766 h 21689"/>
                <a:gd name="connsiteX4" fmla="*/ 47384 w 54599"/>
                <a:gd name="connsiteY4" fmla="*/ 82 h 2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99" h="21689">
                  <a:moveTo>
                    <a:pt x="47384" y="82"/>
                  </a:moveTo>
                  <a:cubicBezTo>
                    <a:pt x="30845" y="4585"/>
                    <a:pt x="14825" y="9520"/>
                    <a:pt x="538" y="19132"/>
                  </a:cubicBezTo>
                  <a:cubicBezTo>
                    <a:pt x="-2147" y="20950"/>
                    <a:pt x="5993" y="22509"/>
                    <a:pt x="7898" y="21210"/>
                  </a:cubicBezTo>
                  <a:cubicBezTo>
                    <a:pt x="21839" y="11858"/>
                    <a:pt x="37339" y="7182"/>
                    <a:pt x="53358" y="2766"/>
                  </a:cubicBezTo>
                  <a:cubicBezTo>
                    <a:pt x="57688" y="1640"/>
                    <a:pt x="49462" y="-438"/>
                    <a:pt x="47384" y="82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CBCDE46-CEB7-648C-78B7-2DBD29C076B2}"/>
                </a:ext>
              </a:extLst>
            </p:cNvPr>
            <p:cNvSpPr/>
            <p:nvPr/>
          </p:nvSpPr>
          <p:spPr>
            <a:xfrm>
              <a:off x="6500136" y="2846067"/>
              <a:ext cx="43160" cy="22852"/>
            </a:xfrm>
            <a:custGeom>
              <a:avLst/>
              <a:gdLst>
                <a:gd name="connsiteX0" fmla="*/ 35832 w 43160"/>
                <a:gd name="connsiteY0" fmla="*/ 176 h 22852"/>
                <a:gd name="connsiteX1" fmla="*/ 503 w 43160"/>
                <a:gd name="connsiteY1" fmla="*/ 20784 h 22852"/>
                <a:gd name="connsiteX2" fmla="*/ 8036 w 43160"/>
                <a:gd name="connsiteY2" fmla="*/ 22343 h 22852"/>
                <a:gd name="connsiteX3" fmla="*/ 41979 w 43160"/>
                <a:gd name="connsiteY3" fmla="*/ 2514 h 22852"/>
                <a:gd name="connsiteX4" fmla="*/ 35832 w 43160"/>
                <a:gd name="connsiteY4" fmla="*/ 176 h 2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60" h="22852">
                  <a:moveTo>
                    <a:pt x="35832" y="176"/>
                  </a:moveTo>
                  <a:cubicBezTo>
                    <a:pt x="22843" y="4852"/>
                    <a:pt x="12106" y="13424"/>
                    <a:pt x="503" y="20784"/>
                  </a:cubicBezTo>
                  <a:cubicBezTo>
                    <a:pt x="-2095" y="22430"/>
                    <a:pt x="6131" y="23555"/>
                    <a:pt x="8036" y="22343"/>
                  </a:cubicBezTo>
                  <a:cubicBezTo>
                    <a:pt x="19120" y="15243"/>
                    <a:pt x="29424" y="7016"/>
                    <a:pt x="41979" y="2514"/>
                  </a:cubicBezTo>
                  <a:cubicBezTo>
                    <a:pt x="46223" y="955"/>
                    <a:pt x="37823" y="-517"/>
                    <a:pt x="35832" y="176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0847A87-BAA0-6AE6-59B1-681C5E53BE37}"/>
                </a:ext>
              </a:extLst>
            </p:cNvPr>
            <p:cNvSpPr/>
            <p:nvPr/>
          </p:nvSpPr>
          <p:spPr>
            <a:xfrm>
              <a:off x="6527691" y="2893305"/>
              <a:ext cx="54398" cy="22314"/>
            </a:xfrm>
            <a:custGeom>
              <a:avLst/>
              <a:gdLst>
                <a:gd name="connsiteX0" fmla="*/ 46809 w 54398"/>
                <a:gd name="connsiteY0" fmla="*/ 130 h 22314"/>
                <a:gd name="connsiteX1" fmla="*/ 656 w 54398"/>
                <a:gd name="connsiteY1" fmla="*/ 18920 h 22314"/>
                <a:gd name="connsiteX2" fmla="*/ 7584 w 54398"/>
                <a:gd name="connsiteY2" fmla="*/ 22124 h 22314"/>
                <a:gd name="connsiteX3" fmla="*/ 53737 w 54398"/>
                <a:gd name="connsiteY3" fmla="*/ 3334 h 22314"/>
                <a:gd name="connsiteX4" fmla="*/ 46809 w 54398"/>
                <a:gd name="connsiteY4" fmla="*/ 130 h 2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98" h="22314">
                  <a:moveTo>
                    <a:pt x="46809" y="130"/>
                  </a:moveTo>
                  <a:cubicBezTo>
                    <a:pt x="31223" y="5845"/>
                    <a:pt x="15810" y="12079"/>
                    <a:pt x="656" y="18920"/>
                  </a:cubicBezTo>
                  <a:cubicBezTo>
                    <a:pt x="-2288" y="20219"/>
                    <a:pt x="5505" y="23076"/>
                    <a:pt x="7584" y="22124"/>
                  </a:cubicBezTo>
                  <a:cubicBezTo>
                    <a:pt x="22737" y="15283"/>
                    <a:pt x="38150" y="9049"/>
                    <a:pt x="53737" y="3334"/>
                  </a:cubicBezTo>
                  <a:cubicBezTo>
                    <a:pt x="56681" y="2294"/>
                    <a:pt x="48974" y="-650"/>
                    <a:pt x="46809" y="130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5C4AC06-A88D-4931-C9F4-698A65E5E1F3}"/>
                </a:ext>
              </a:extLst>
            </p:cNvPr>
            <p:cNvSpPr/>
            <p:nvPr/>
          </p:nvSpPr>
          <p:spPr>
            <a:xfrm>
              <a:off x="6410921" y="3715953"/>
              <a:ext cx="155328" cy="268898"/>
            </a:xfrm>
            <a:custGeom>
              <a:avLst/>
              <a:gdLst>
                <a:gd name="connsiteX0" fmla="*/ 112318 w 155328"/>
                <a:gd name="connsiteY0" fmla="*/ 10573 h 268898"/>
                <a:gd name="connsiteX1" fmla="*/ 112144 w 155328"/>
                <a:gd name="connsiteY1" fmla="*/ 11612 h 268898"/>
                <a:gd name="connsiteX2" fmla="*/ 31701 w 155328"/>
                <a:gd name="connsiteY2" fmla="*/ 28757 h 268898"/>
                <a:gd name="connsiteX3" fmla="*/ 22350 w 155328"/>
                <a:gd name="connsiteY3" fmla="*/ 46768 h 268898"/>
                <a:gd name="connsiteX4" fmla="*/ 95172 w 155328"/>
                <a:gd name="connsiteY4" fmla="*/ 37330 h 268898"/>
                <a:gd name="connsiteX5" fmla="*/ 67464 w 155328"/>
                <a:gd name="connsiteY5" fmla="*/ 93527 h 268898"/>
                <a:gd name="connsiteX6" fmla="*/ 100628 w 155328"/>
                <a:gd name="connsiteY6" fmla="*/ 102100 h 268898"/>
                <a:gd name="connsiteX7" fmla="*/ 91536 w 155328"/>
                <a:gd name="connsiteY7" fmla="*/ 221768 h 268898"/>
                <a:gd name="connsiteX8" fmla="*/ 67204 w 155328"/>
                <a:gd name="connsiteY8" fmla="*/ 242290 h 268898"/>
                <a:gd name="connsiteX9" fmla="*/ 49279 w 155328"/>
                <a:gd name="connsiteY9" fmla="*/ 248785 h 268898"/>
                <a:gd name="connsiteX10" fmla="*/ 40447 w 155328"/>
                <a:gd name="connsiteY10" fmla="*/ 246360 h 268898"/>
                <a:gd name="connsiteX11" fmla="*/ 11959 w 155328"/>
                <a:gd name="connsiteY11" fmla="*/ 237701 h 268898"/>
                <a:gd name="connsiteX12" fmla="*/ 2087 w 155328"/>
                <a:gd name="connsiteY12" fmla="*/ 247832 h 268898"/>
                <a:gd name="connsiteX13" fmla="*/ 128770 w 155328"/>
                <a:gd name="connsiteY13" fmla="*/ 237441 h 268898"/>
                <a:gd name="connsiteX14" fmla="*/ 133706 w 155328"/>
                <a:gd name="connsiteY14" fmla="*/ 230947 h 268898"/>
                <a:gd name="connsiteX15" fmla="*/ 133706 w 155328"/>
                <a:gd name="connsiteY15" fmla="*/ 230600 h 268898"/>
                <a:gd name="connsiteX16" fmla="*/ 136217 w 155328"/>
                <a:gd name="connsiteY16" fmla="*/ 226617 h 268898"/>
                <a:gd name="connsiteX17" fmla="*/ 134312 w 155328"/>
                <a:gd name="connsiteY17" fmla="*/ 221595 h 268898"/>
                <a:gd name="connsiteX18" fmla="*/ 154401 w 155328"/>
                <a:gd name="connsiteY18" fmla="*/ 12998 h 268898"/>
                <a:gd name="connsiteX19" fmla="*/ 154661 w 155328"/>
                <a:gd name="connsiteY19" fmla="*/ 11179 h 268898"/>
                <a:gd name="connsiteX20" fmla="*/ 155267 w 155328"/>
                <a:gd name="connsiteY20" fmla="*/ 7283 h 268898"/>
                <a:gd name="connsiteX21" fmla="*/ 112318 w 155328"/>
                <a:gd name="connsiteY21" fmla="*/ 10573 h 26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5328" h="268898">
                  <a:moveTo>
                    <a:pt x="112318" y="10573"/>
                  </a:moveTo>
                  <a:cubicBezTo>
                    <a:pt x="112231" y="10919"/>
                    <a:pt x="112231" y="11266"/>
                    <a:pt x="112144" y="11612"/>
                  </a:cubicBezTo>
                  <a:cubicBezTo>
                    <a:pt x="86427" y="22782"/>
                    <a:pt x="60103" y="29277"/>
                    <a:pt x="31701" y="28757"/>
                  </a:cubicBezTo>
                  <a:cubicBezTo>
                    <a:pt x="12998" y="28411"/>
                    <a:pt x="-7091" y="46249"/>
                    <a:pt x="22350" y="46768"/>
                  </a:cubicBezTo>
                  <a:cubicBezTo>
                    <a:pt x="47374" y="47201"/>
                    <a:pt x="71620" y="43737"/>
                    <a:pt x="95172" y="37330"/>
                  </a:cubicBezTo>
                  <a:cubicBezTo>
                    <a:pt x="85474" y="56293"/>
                    <a:pt x="70754" y="71447"/>
                    <a:pt x="67464" y="93527"/>
                  </a:cubicBezTo>
                  <a:cubicBezTo>
                    <a:pt x="66251" y="101407"/>
                    <a:pt x="87466" y="105217"/>
                    <a:pt x="100628" y="102100"/>
                  </a:cubicBezTo>
                  <a:cubicBezTo>
                    <a:pt x="96904" y="141931"/>
                    <a:pt x="94393" y="181850"/>
                    <a:pt x="91536" y="221768"/>
                  </a:cubicBezTo>
                  <a:cubicBezTo>
                    <a:pt x="85561" y="230687"/>
                    <a:pt x="76555" y="237268"/>
                    <a:pt x="67204" y="242290"/>
                  </a:cubicBezTo>
                  <a:cubicBezTo>
                    <a:pt x="61575" y="245321"/>
                    <a:pt x="55514" y="247313"/>
                    <a:pt x="49279" y="248785"/>
                  </a:cubicBezTo>
                  <a:cubicBezTo>
                    <a:pt x="41659" y="250603"/>
                    <a:pt x="44171" y="250257"/>
                    <a:pt x="40447" y="246360"/>
                  </a:cubicBezTo>
                  <a:cubicBezTo>
                    <a:pt x="33780" y="239433"/>
                    <a:pt x="21051" y="237354"/>
                    <a:pt x="11959" y="237701"/>
                  </a:cubicBezTo>
                  <a:cubicBezTo>
                    <a:pt x="6677" y="237874"/>
                    <a:pt x="-4667" y="240818"/>
                    <a:pt x="2087" y="247832"/>
                  </a:cubicBezTo>
                  <a:cubicBezTo>
                    <a:pt x="34386" y="281516"/>
                    <a:pt x="99675" y="272424"/>
                    <a:pt x="128770" y="237441"/>
                  </a:cubicBezTo>
                  <a:cubicBezTo>
                    <a:pt x="131627" y="235709"/>
                    <a:pt x="133532" y="233631"/>
                    <a:pt x="133706" y="230947"/>
                  </a:cubicBezTo>
                  <a:cubicBezTo>
                    <a:pt x="133706" y="230860"/>
                    <a:pt x="133706" y="230774"/>
                    <a:pt x="133706" y="230600"/>
                  </a:cubicBezTo>
                  <a:cubicBezTo>
                    <a:pt x="134572" y="229302"/>
                    <a:pt x="135524" y="228003"/>
                    <a:pt x="136217" y="226617"/>
                  </a:cubicBezTo>
                  <a:cubicBezTo>
                    <a:pt x="137083" y="225059"/>
                    <a:pt x="136217" y="223240"/>
                    <a:pt x="134312" y="221595"/>
                  </a:cubicBezTo>
                  <a:cubicBezTo>
                    <a:pt x="139421" y="151889"/>
                    <a:pt x="143144" y="82097"/>
                    <a:pt x="154401" y="12998"/>
                  </a:cubicBezTo>
                  <a:cubicBezTo>
                    <a:pt x="154661" y="12391"/>
                    <a:pt x="154747" y="11785"/>
                    <a:pt x="154661" y="11179"/>
                  </a:cubicBezTo>
                  <a:cubicBezTo>
                    <a:pt x="154834" y="9880"/>
                    <a:pt x="155007" y="8581"/>
                    <a:pt x="155267" y="7283"/>
                  </a:cubicBezTo>
                  <a:cubicBezTo>
                    <a:pt x="157172" y="-2676"/>
                    <a:pt x="114655" y="-3195"/>
                    <a:pt x="112318" y="10573"/>
                  </a:cubicBezTo>
                  <a:close/>
                </a:path>
              </a:pathLst>
            </a:custGeom>
            <a:solidFill>
              <a:srgbClr val="2DBA9F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007E9DA-A916-85A1-8DDE-6EF75BE854A9}"/>
                </a:ext>
              </a:extLst>
            </p:cNvPr>
            <p:cNvSpPr/>
            <p:nvPr/>
          </p:nvSpPr>
          <p:spPr>
            <a:xfrm>
              <a:off x="6097511" y="3674897"/>
              <a:ext cx="576514" cy="1091965"/>
            </a:xfrm>
            <a:custGeom>
              <a:avLst/>
              <a:gdLst>
                <a:gd name="connsiteX0" fmla="*/ 576223 w 576514"/>
                <a:gd name="connsiteY0" fmla="*/ 1019195 h 1091965"/>
                <a:gd name="connsiteX1" fmla="*/ 560377 w 576514"/>
                <a:gd name="connsiteY1" fmla="*/ 1007852 h 1091965"/>
                <a:gd name="connsiteX2" fmla="*/ 553536 w 576514"/>
                <a:gd name="connsiteY2" fmla="*/ 940484 h 1091965"/>
                <a:gd name="connsiteX3" fmla="*/ 533880 w 576514"/>
                <a:gd name="connsiteY3" fmla="*/ 850863 h 1091965"/>
                <a:gd name="connsiteX4" fmla="*/ 493962 w 576514"/>
                <a:gd name="connsiteY4" fmla="*/ 682963 h 1091965"/>
                <a:gd name="connsiteX5" fmla="*/ 476124 w 576514"/>
                <a:gd name="connsiteY5" fmla="*/ 311142 h 1091965"/>
                <a:gd name="connsiteX6" fmla="*/ 432829 w 576514"/>
                <a:gd name="connsiteY6" fmla="*/ 311142 h 1091965"/>
                <a:gd name="connsiteX7" fmla="*/ 443393 w 576514"/>
                <a:gd name="connsiteY7" fmla="*/ 435833 h 1091965"/>
                <a:gd name="connsiteX8" fmla="*/ 424949 w 576514"/>
                <a:gd name="connsiteY8" fmla="*/ 432715 h 1091965"/>
                <a:gd name="connsiteX9" fmla="*/ 62393 w 576514"/>
                <a:gd name="connsiteY9" fmla="*/ 453670 h 1091965"/>
                <a:gd name="connsiteX10" fmla="*/ 58150 w 576514"/>
                <a:gd name="connsiteY10" fmla="*/ 453843 h 1091965"/>
                <a:gd name="connsiteX11" fmla="*/ 57284 w 576514"/>
                <a:gd name="connsiteY11" fmla="*/ 372102 h 1091965"/>
                <a:gd name="connsiteX12" fmla="*/ 60747 w 576514"/>
                <a:gd name="connsiteY12" fmla="*/ 177878 h 1091965"/>
                <a:gd name="connsiteX13" fmla="*/ 58583 w 576514"/>
                <a:gd name="connsiteY13" fmla="*/ 102284 h 1091965"/>
                <a:gd name="connsiteX14" fmla="*/ 41264 w 576514"/>
                <a:gd name="connsiteY14" fmla="*/ 11883 h 1091965"/>
                <a:gd name="connsiteX15" fmla="*/ 7580 w 576514"/>
                <a:gd name="connsiteY15" fmla="*/ 4004 h 1091965"/>
                <a:gd name="connsiteX16" fmla="*/ 27063 w 576514"/>
                <a:gd name="connsiteY16" fmla="*/ 154845 h 1091965"/>
                <a:gd name="connsiteX17" fmla="*/ 24033 w 576514"/>
                <a:gd name="connsiteY17" fmla="*/ 347770 h 1091965"/>
                <a:gd name="connsiteX18" fmla="*/ 34857 w 576514"/>
                <a:gd name="connsiteY18" fmla="*/ 741585 h 1091965"/>
                <a:gd name="connsiteX19" fmla="*/ 31133 w 576514"/>
                <a:gd name="connsiteY19" fmla="*/ 746088 h 1091965"/>
                <a:gd name="connsiteX20" fmla="*/ 54599 w 576514"/>
                <a:gd name="connsiteY20" fmla="*/ 1069591 h 1091965"/>
                <a:gd name="connsiteX21" fmla="*/ 10265 w 576514"/>
                <a:gd name="connsiteY21" fmla="*/ 1076172 h 1091965"/>
                <a:gd name="connsiteX22" fmla="*/ 3078 w 576514"/>
                <a:gd name="connsiteY22" fmla="*/ 1088382 h 1091965"/>
                <a:gd name="connsiteX23" fmla="*/ 32778 w 576514"/>
                <a:gd name="connsiteY23" fmla="*/ 1090027 h 1091965"/>
                <a:gd name="connsiteX24" fmla="*/ 70013 w 576514"/>
                <a:gd name="connsiteY24" fmla="*/ 1086130 h 1091965"/>
                <a:gd name="connsiteX25" fmla="*/ 86898 w 576514"/>
                <a:gd name="connsiteY25" fmla="*/ 1084658 h 1091965"/>
                <a:gd name="connsiteX26" fmla="*/ 97981 w 576514"/>
                <a:gd name="connsiteY26" fmla="*/ 1076259 h 1091965"/>
                <a:gd name="connsiteX27" fmla="*/ 88630 w 576514"/>
                <a:gd name="connsiteY27" fmla="*/ 1069419 h 1091965"/>
                <a:gd name="connsiteX28" fmla="*/ 64124 w 576514"/>
                <a:gd name="connsiteY28" fmla="*/ 763060 h 1091965"/>
                <a:gd name="connsiteX29" fmla="*/ 68714 w 576514"/>
                <a:gd name="connsiteY29" fmla="*/ 759509 h 1091965"/>
                <a:gd name="connsiteX30" fmla="*/ 68714 w 576514"/>
                <a:gd name="connsiteY30" fmla="*/ 758384 h 1091965"/>
                <a:gd name="connsiteX31" fmla="*/ 458113 w 576514"/>
                <a:gd name="connsiteY31" fmla="*/ 723401 h 1091965"/>
                <a:gd name="connsiteX32" fmla="*/ 493356 w 576514"/>
                <a:gd name="connsiteY32" fmla="*/ 860301 h 1091965"/>
                <a:gd name="connsiteX33" fmla="*/ 487814 w 576514"/>
                <a:gd name="connsiteY33" fmla="*/ 865843 h 1091965"/>
                <a:gd name="connsiteX34" fmla="*/ 494395 w 576514"/>
                <a:gd name="connsiteY34" fmla="*/ 1018936 h 1091965"/>
                <a:gd name="connsiteX35" fmla="*/ 487208 w 576514"/>
                <a:gd name="connsiteY35" fmla="*/ 1027854 h 1091965"/>
                <a:gd name="connsiteX36" fmla="*/ 498984 w 576514"/>
                <a:gd name="connsiteY36" fmla="*/ 1039977 h 1091965"/>
                <a:gd name="connsiteX37" fmla="*/ 541067 w 576514"/>
                <a:gd name="connsiteY37" fmla="*/ 1041969 h 1091965"/>
                <a:gd name="connsiteX38" fmla="*/ 538816 w 576514"/>
                <a:gd name="connsiteY38" fmla="*/ 1030193 h 1091965"/>
                <a:gd name="connsiteX39" fmla="*/ 558732 w 576514"/>
                <a:gd name="connsiteY39" fmla="*/ 1024911 h 1091965"/>
                <a:gd name="connsiteX40" fmla="*/ 576223 w 576514"/>
                <a:gd name="connsiteY40" fmla="*/ 1019195 h 1091965"/>
                <a:gd name="connsiteX41" fmla="*/ 438284 w 576514"/>
                <a:gd name="connsiteY41" fmla="*/ 707209 h 1091965"/>
                <a:gd name="connsiteX42" fmla="*/ 68540 w 576514"/>
                <a:gd name="connsiteY42" fmla="*/ 741239 h 1091965"/>
                <a:gd name="connsiteX43" fmla="*/ 58496 w 576514"/>
                <a:gd name="connsiteY43" fmla="*/ 466659 h 1091965"/>
                <a:gd name="connsiteX44" fmla="*/ 78932 w 576514"/>
                <a:gd name="connsiteY44" fmla="*/ 474539 h 1091965"/>
                <a:gd name="connsiteX45" fmla="*/ 443652 w 576514"/>
                <a:gd name="connsiteY45" fmla="*/ 456355 h 1091965"/>
                <a:gd name="connsiteX46" fmla="*/ 450839 w 576514"/>
                <a:gd name="connsiteY46" fmla="*/ 683050 h 1091965"/>
                <a:gd name="connsiteX47" fmla="*/ 455256 w 576514"/>
                <a:gd name="connsiteY47" fmla="*/ 708507 h 1091965"/>
                <a:gd name="connsiteX48" fmla="*/ 438284 w 576514"/>
                <a:gd name="connsiteY48" fmla="*/ 707209 h 109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76514" h="1091965">
                  <a:moveTo>
                    <a:pt x="576223" y="1019195"/>
                  </a:moveTo>
                  <a:cubicBezTo>
                    <a:pt x="574318" y="1013221"/>
                    <a:pt x="567044" y="1009931"/>
                    <a:pt x="560377" y="1007852"/>
                  </a:cubicBezTo>
                  <a:cubicBezTo>
                    <a:pt x="553709" y="985858"/>
                    <a:pt x="554229" y="963345"/>
                    <a:pt x="553536" y="940484"/>
                  </a:cubicBezTo>
                  <a:cubicBezTo>
                    <a:pt x="552584" y="909745"/>
                    <a:pt x="542366" y="880130"/>
                    <a:pt x="533880" y="850863"/>
                  </a:cubicBezTo>
                  <a:cubicBezTo>
                    <a:pt x="518207" y="796224"/>
                    <a:pt x="504526" y="738814"/>
                    <a:pt x="493962" y="682963"/>
                  </a:cubicBezTo>
                  <a:cubicBezTo>
                    <a:pt x="470842" y="560264"/>
                    <a:pt x="498984" y="434187"/>
                    <a:pt x="476124" y="311142"/>
                  </a:cubicBezTo>
                  <a:cubicBezTo>
                    <a:pt x="473613" y="297720"/>
                    <a:pt x="430924" y="300664"/>
                    <a:pt x="432829" y="311142"/>
                  </a:cubicBezTo>
                  <a:cubicBezTo>
                    <a:pt x="440535" y="352532"/>
                    <a:pt x="442873" y="394096"/>
                    <a:pt x="443393" y="435833"/>
                  </a:cubicBezTo>
                  <a:cubicBezTo>
                    <a:pt x="436292" y="433062"/>
                    <a:pt x="428932" y="431503"/>
                    <a:pt x="424949" y="432715"/>
                  </a:cubicBezTo>
                  <a:cubicBezTo>
                    <a:pt x="307099" y="469516"/>
                    <a:pt x="183707" y="454363"/>
                    <a:pt x="62393" y="453670"/>
                  </a:cubicBezTo>
                  <a:cubicBezTo>
                    <a:pt x="60747" y="453670"/>
                    <a:pt x="59362" y="453757"/>
                    <a:pt x="58150" y="453843"/>
                  </a:cubicBezTo>
                  <a:cubicBezTo>
                    <a:pt x="57457" y="426654"/>
                    <a:pt x="57024" y="399378"/>
                    <a:pt x="57284" y="372102"/>
                  </a:cubicBezTo>
                  <a:cubicBezTo>
                    <a:pt x="57976" y="307245"/>
                    <a:pt x="61527" y="242821"/>
                    <a:pt x="60747" y="177878"/>
                  </a:cubicBezTo>
                  <a:cubicBezTo>
                    <a:pt x="60401" y="152594"/>
                    <a:pt x="61007" y="127482"/>
                    <a:pt x="58583" y="102284"/>
                  </a:cubicBezTo>
                  <a:cubicBezTo>
                    <a:pt x="55552" y="71372"/>
                    <a:pt x="42044" y="43489"/>
                    <a:pt x="41264" y="11883"/>
                  </a:cubicBezTo>
                  <a:cubicBezTo>
                    <a:pt x="41005" y="627"/>
                    <a:pt x="7321" y="-3963"/>
                    <a:pt x="7580" y="4004"/>
                  </a:cubicBezTo>
                  <a:cubicBezTo>
                    <a:pt x="8879" y="55265"/>
                    <a:pt x="26977" y="102631"/>
                    <a:pt x="27063" y="154845"/>
                  </a:cubicBezTo>
                  <a:cubicBezTo>
                    <a:pt x="27150" y="219355"/>
                    <a:pt x="26631" y="283259"/>
                    <a:pt x="24033" y="347770"/>
                  </a:cubicBezTo>
                  <a:cubicBezTo>
                    <a:pt x="18837" y="478955"/>
                    <a:pt x="33644" y="610400"/>
                    <a:pt x="34857" y="741585"/>
                  </a:cubicBezTo>
                  <a:cubicBezTo>
                    <a:pt x="32605" y="742364"/>
                    <a:pt x="31133" y="743750"/>
                    <a:pt x="31133" y="746088"/>
                  </a:cubicBezTo>
                  <a:cubicBezTo>
                    <a:pt x="31480" y="855019"/>
                    <a:pt x="68714" y="959535"/>
                    <a:pt x="54599" y="1069591"/>
                  </a:cubicBezTo>
                  <a:cubicBezTo>
                    <a:pt x="39706" y="1070630"/>
                    <a:pt x="24899" y="1072709"/>
                    <a:pt x="10265" y="1076172"/>
                  </a:cubicBezTo>
                  <a:cubicBezTo>
                    <a:pt x="5156" y="1077385"/>
                    <a:pt x="-5148" y="1083360"/>
                    <a:pt x="3078" y="1088382"/>
                  </a:cubicBezTo>
                  <a:cubicBezTo>
                    <a:pt x="11564" y="1093577"/>
                    <a:pt x="23686" y="1092192"/>
                    <a:pt x="32778" y="1090027"/>
                  </a:cubicBezTo>
                  <a:cubicBezTo>
                    <a:pt x="44988" y="1087170"/>
                    <a:pt x="57457" y="1086303"/>
                    <a:pt x="70013" y="1086130"/>
                  </a:cubicBezTo>
                  <a:cubicBezTo>
                    <a:pt x="77892" y="1088468"/>
                    <a:pt x="85945" y="1088468"/>
                    <a:pt x="86898" y="1084658"/>
                  </a:cubicBezTo>
                  <a:cubicBezTo>
                    <a:pt x="92613" y="1083360"/>
                    <a:pt x="98241" y="1080848"/>
                    <a:pt x="97981" y="1076259"/>
                  </a:cubicBezTo>
                  <a:cubicBezTo>
                    <a:pt x="97808" y="1072276"/>
                    <a:pt x="93479" y="1070371"/>
                    <a:pt x="88630" y="1069419"/>
                  </a:cubicBezTo>
                  <a:cubicBezTo>
                    <a:pt x="98761" y="965682"/>
                    <a:pt x="66462" y="865930"/>
                    <a:pt x="64124" y="763060"/>
                  </a:cubicBezTo>
                  <a:cubicBezTo>
                    <a:pt x="66895" y="762454"/>
                    <a:pt x="68714" y="761328"/>
                    <a:pt x="68714" y="759509"/>
                  </a:cubicBezTo>
                  <a:cubicBezTo>
                    <a:pt x="68714" y="759163"/>
                    <a:pt x="68714" y="758817"/>
                    <a:pt x="68714" y="758384"/>
                  </a:cubicBezTo>
                  <a:cubicBezTo>
                    <a:pt x="199293" y="758210"/>
                    <a:pt x="330565" y="753621"/>
                    <a:pt x="458113" y="723401"/>
                  </a:cubicBezTo>
                  <a:cubicBezTo>
                    <a:pt x="467552" y="769381"/>
                    <a:pt x="480627" y="815880"/>
                    <a:pt x="493356" y="860301"/>
                  </a:cubicBezTo>
                  <a:cubicBezTo>
                    <a:pt x="490065" y="861514"/>
                    <a:pt x="487814" y="863332"/>
                    <a:pt x="487814" y="865843"/>
                  </a:cubicBezTo>
                  <a:cubicBezTo>
                    <a:pt x="487640" y="917018"/>
                    <a:pt x="485995" y="968367"/>
                    <a:pt x="494395" y="1018936"/>
                  </a:cubicBezTo>
                  <a:cubicBezTo>
                    <a:pt x="491710" y="1021620"/>
                    <a:pt x="489199" y="1024478"/>
                    <a:pt x="487208" y="1027854"/>
                  </a:cubicBezTo>
                  <a:cubicBezTo>
                    <a:pt x="485043" y="1031492"/>
                    <a:pt x="490931" y="1036427"/>
                    <a:pt x="498984" y="1039977"/>
                  </a:cubicBezTo>
                  <a:cubicBezTo>
                    <a:pt x="505998" y="1051494"/>
                    <a:pt x="542886" y="1050368"/>
                    <a:pt x="541067" y="1041969"/>
                  </a:cubicBezTo>
                  <a:cubicBezTo>
                    <a:pt x="540201" y="1038073"/>
                    <a:pt x="539509" y="1034089"/>
                    <a:pt x="538816" y="1030193"/>
                  </a:cubicBezTo>
                  <a:cubicBezTo>
                    <a:pt x="545397" y="1025863"/>
                    <a:pt x="553277" y="1023612"/>
                    <a:pt x="558732" y="1024911"/>
                  </a:cubicBezTo>
                  <a:cubicBezTo>
                    <a:pt x="562282" y="1025950"/>
                    <a:pt x="578907" y="1027422"/>
                    <a:pt x="576223" y="1019195"/>
                  </a:cubicBezTo>
                  <a:close/>
                  <a:moveTo>
                    <a:pt x="438284" y="707209"/>
                  </a:moveTo>
                  <a:cubicBezTo>
                    <a:pt x="317057" y="736043"/>
                    <a:pt x="192625" y="740806"/>
                    <a:pt x="68540" y="741239"/>
                  </a:cubicBezTo>
                  <a:cubicBezTo>
                    <a:pt x="67415" y="649626"/>
                    <a:pt x="61180" y="558185"/>
                    <a:pt x="58496" y="466659"/>
                  </a:cubicBezTo>
                  <a:cubicBezTo>
                    <a:pt x="64644" y="470902"/>
                    <a:pt x="73303" y="474539"/>
                    <a:pt x="78932" y="474539"/>
                  </a:cubicBezTo>
                  <a:cubicBezTo>
                    <a:pt x="200851" y="475231"/>
                    <a:pt x="324763" y="489346"/>
                    <a:pt x="443652" y="456355"/>
                  </a:cubicBezTo>
                  <a:cubicBezTo>
                    <a:pt x="443652" y="531948"/>
                    <a:pt x="439236" y="607889"/>
                    <a:pt x="450839" y="683050"/>
                  </a:cubicBezTo>
                  <a:cubicBezTo>
                    <a:pt x="452138" y="691536"/>
                    <a:pt x="453610" y="700021"/>
                    <a:pt x="455256" y="708507"/>
                  </a:cubicBezTo>
                  <a:cubicBezTo>
                    <a:pt x="449108" y="706862"/>
                    <a:pt x="442527" y="706170"/>
                    <a:pt x="438284" y="707209"/>
                  </a:cubicBezTo>
                  <a:close/>
                </a:path>
              </a:pathLst>
            </a:custGeom>
            <a:solidFill>
              <a:srgbClr val="772F07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299D7D0-7CDF-B552-A90B-11E068677BFF}"/>
                </a:ext>
              </a:extLst>
            </p:cNvPr>
            <p:cNvSpPr/>
            <p:nvPr/>
          </p:nvSpPr>
          <p:spPr>
            <a:xfrm>
              <a:off x="6091605" y="2864349"/>
              <a:ext cx="48902" cy="423685"/>
            </a:xfrm>
            <a:custGeom>
              <a:avLst/>
              <a:gdLst>
                <a:gd name="connsiteX0" fmla="*/ 35913 w 48902"/>
                <a:gd name="connsiteY0" fmla="*/ 212399 h 423685"/>
                <a:gd name="connsiteX1" fmla="*/ 38771 w 48902"/>
                <a:gd name="connsiteY1" fmla="*/ 10382 h 423685"/>
                <a:gd name="connsiteX2" fmla="*/ 4567 w 48902"/>
                <a:gd name="connsiteY2" fmla="*/ 4927 h 423685"/>
                <a:gd name="connsiteX3" fmla="*/ 1710 w 48902"/>
                <a:gd name="connsiteY3" fmla="*/ 206944 h 423685"/>
                <a:gd name="connsiteX4" fmla="*/ 14698 w 48902"/>
                <a:gd name="connsiteY4" fmla="*/ 413290 h 423685"/>
                <a:gd name="connsiteX5" fmla="*/ 48902 w 48902"/>
                <a:gd name="connsiteY5" fmla="*/ 418745 h 423685"/>
                <a:gd name="connsiteX6" fmla="*/ 35913 w 48902"/>
                <a:gd name="connsiteY6" fmla="*/ 212399 h 42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2" h="423685">
                  <a:moveTo>
                    <a:pt x="35913" y="212399"/>
                  </a:moveTo>
                  <a:cubicBezTo>
                    <a:pt x="30198" y="144945"/>
                    <a:pt x="40503" y="77837"/>
                    <a:pt x="38771" y="10382"/>
                  </a:cubicBezTo>
                  <a:cubicBezTo>
                    <a:pt x="38511" y="-528"/>
                    <a:pt x="4307" y="-3645"/>
                    <a:pt x="4567" y="4927"/>
                  </a:cubicBezTo>
                  <a:cubicBezTo>
                    <a:pt x="6299" y="72468"/>
                    <a:pt x="-3919" y="139489"/>
                    <a:pt x="1710" y="206944"/>
                  </a:cubicBezTo>
                  <a:cubicBezTo>
                    <a:pt x="7425" y="275697"/>
                    <a:pt x="14179" y="344277"/>
                    <a:pt x="14698" y="413290"/>
                  </a:cubicBezTo>
                  <a:cubicBezTo>
                    <a:pt x="14785" y="424114"/>
                    <a:pt x="48988" y="427404"/>
                    <a:pt x="48902" y="418745"/>
                  </a:cubicBezTo>
                  <a:cubicBezTo>
                    <a:pt x="48382" y="349732"/>
                    <a:pt x="41715" y="281066"/>
                    <a:pt x="35913" y="212399"/>
                  </a:cubicBezTo>
                  <a:close/>
                </a:path>
              </a:pathLst>
            </a:custGeom>
            <a:solidFill>
              <a:srgbClr val="772F07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93734CB-C74C-9A59-16DE-B916D0A180BB}"/>
                </a:ext>
              </a:extLst>
            </p:cNvPr>
            <p:cNvSpPr/>
            <p:nvPr/>
          </p:nvSpPr>
          <p:spPr>
            <a:xfrm>
              <a:off x="5500200" y="167780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598CB23-1AA5-7A0F-855F-7342FDF123A3}"/>
                </a:ext>
              </a:extLst>
            </p:cNvPr>
            <p:cNvSpPr/>
            <p:nvPr/>
          </p:nvSpPr>
          <p:spPr>
            <a:xfrm>
              <a:off x="5780114" y="1938759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4BF4CDD-74DB-E9A1-35E4-FB1E231E5C43}"/>
                </a:ext>
              </a:extLst>
            </p:cNvPr>
            <p:cNvSpPr/>
            <p:nvPr/>
          </p:nvSpPr>
          <p:spPr>
            <a:xfrm>
              <a:off x="6165421" y="1630527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AE2FA2F-00F1-D273-523C-B86618B7C189}"/>
                </a:ext>
              </a:extLst>
            </p:cNvPr>
            <p:cNvSpPr/>
            <p:nvPr/>
          </p:nvSpPr>
          <p:spPr>
            <a:xfrm>
              <a:off x="6722778" y="2039827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209C6C2-7235-A984-03F6-8A30C7D891EA}"/>
                </a:ext>
              </a:extLst>
            </p:cNvPr>
            <p:cNvSpPr/>
            <p:nvPr/>
          </p:nvSpPr>
          <p:spPr>
            <a:xfrm>
              <a:off x="6917140" y="1850705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C9B7CDA-7700-1328-75E6-27F05B588468}"/>
                </a:ext>
              </a:extLst>
            </p:cNvPr>
            <p:cNvSpPr/>
            <p:nvPr/>
          </p:nvSpPr>
          <p:spPr>
            <a:xfrm>
              <a:off x="7173211" y="1897544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C82BB63-70B0-52CA-F08D-A33A407498CB}"/>
                </a:ext>
              </a:extLst>
            </p:cNvPr>
            <p:cNvSpPr/>
            <p:nvPr/>
          </p:nvSpPr>
          <p:spPr>
            <a:xfrm>
              <a:off x="6847345" y="2973339"/>
              <a:ext cx="141976" cy="125662"/>
            </a:xfrm>
            <a:custGeom>
              <a:avLst/>
              <a:gdLst>
                <a:gd name="connsiteX0" fmla="*/ 85296 w 141976"/>
                <a:gd name="connsiteY0" fmla="*/ 20 h 125662"/>
                <a:gd name="connsiteX1" fmla="*/ 20179 w 141976"/>
                <a:gd name="connsiteY1" fmla="*/ 34483 h 125662"/>
                <a:gd name="connsiteX2" fmla="*/ 696 w 141976"/>
                <a:gd name="connsiteY2" fmla="*/ 92152 h 125662"/>
                <a:gd name="connsiteX3" fmla="*/ 62089 w 141976"/>
                <a:gd name="connsiteY3" fmla="*/ 125663 h 125662"/>
                <a:gd name="connsiteX4" fmla="*/ 93522 w 141976"/>
                <a:gd name="connsiteY4" fmla="*/ 116311 h 125662"/>
                <a:gd name="connsiteX5" fmla="*/ 74558 w 141976"/>
                <a:gd name="connsiteY5" fmla="*/ 104708 h 125662"/>
                <a:gd name="connsiteX6" fmla="*/ 68151 w 141976"/>
                <a:gd name="connsiteY6" fmla="*/ 104535 h 125662"/>
                <a:gd name="connsiteX7" fmla="*/ 66938 w 141976"/>
                <a:gd name="connsiteY7" fmla="*/ 104535 h 125662"/>
                <a:gd name="connsiteX8" fmla="*/ 66852 w 141976"/>
                <a:gd name="connsiteY8" fmla="*/ 104535 h 125662"/>
                <a:gd name="connsiteX9" fmla="*/ 59838 w 141976"/>
                <a:gd name="connsiteY9" fmla="*/ 101244 h 125662"/>
                <a:gd name="connsiteX10" fmla="*/ 52131 w 141976"/>
                <a:gd name="connsiteY10" fmla="*/ 87303 h 125662"/>
                <a:gd name="connsiteX11" fmla="*/ 63648 w 141976"/>
                <a:gd name="connsiteY11" fmla="*/ 46346 h 125662"/>
                <a:gd name="connsiteX12" fmla="*/ 76983 w 141976"/>
                <a:gd name="connsiteY12" fmla="*/ 29720 h 125662"/>
                <a:gd name="connsiteX13" fmla="*/ 81312 w 141976"/>
                <a:gd name="connsiteY13" fmla="*/ 26170 h 125662"/>
                <a:gd name="connsiteX14" fmla="*/ 89971 w 141976"/>
                <a:gd name="connsiteY14" fmla="*/ 46259 h 125662"/>
                <a:gd name="connsiteX15" fmla="*/ 141839 w 141976"/>
                <a:gd name="connsiteY15" fmla="*/ 42882 h 125662"/>
                <a:gd name="connsiteX16" fmla="*/ 85296 w 141976"/>
                <a:gd name="connsiteY16" fmla="*/ 20 h 12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976" h="125662">
                  <a:moveTo>
                    <a:pt x="85296" y="20"/>
                  </a:moveTo>
                  <a:cubicBezTo>
                    <a:pt x="58712" y="539"/>
                    <a:pt x="36545" y="14480"/>
                    <a:pt x="20179" y="34483"/>
                  </a:cubicBezTo>
                  <a:cubicBezTo>
                    <a:pt x="7710" y="49723"/>
                    <a:pt x="-2854" y="71977"/>
                    <a:pt x="696" y="92152"/>
                  </a:cubicBezTo>
                  <a:cubicBezTo>
                    <a:pt x="5545" y="119602"/>
                    <a:pt x="39056" y="125576"/>
                    <a:pt x="62089" y="125663"/>
                  </a:cubicBezTo>
                  <a:cubicBezTo>
                    <a:pt x="71095" y="125663"/>
                    <a:pt x="87980" y="125576"/>
                    <a:pt x="93522" y="116311"/>
                  </a:cubicBezTo>
                  <a:cubicBezTo>
                    <a:pt x="98804" y="107392"/>
                    <a:pt x="78975" y="104708"/>
                    <a:pt x="74558" y="104708"/>
                  </a:cubicBezTo>
                  <a:cubicBezTo>
                    <a:pt x="72394" y="104708"/>
                    <a:pt x="70315" y="104621"/>
                    <a:pt x="68151" y="104535"/>
                  </a:cubicBezTo>
                  <a:cubicBezTo>
                    <a:pt x="69363" y="104448"/>
                    <a:pt x="64341" y="103842"/>
                    <a:pt x="66938" y="104535"/>
                  </a:cubicBezTo>
                  <a:cubicBezTo>
                    <a:pt x="66938" y="104535"/>
                    <a:pt x="66938" y="104535"/>
                    <a:pt x="66852" y="104535"/>
                  </a:cubicBezTo>
                  <a:cubicBezTo>
                    <a:pt x="63388" y="103669"/>
                    <a:pt x="63561" y="103669"/>
                    <a:pt x="59838" y="101244"/>
                  </a:cubicBezTo>
                  <a:cubicBezTo>
                    <a:pt x="56114" y="98820"/>
                    <a:pt x="53084" y="92758"/>
                    <a:pt x="52131" y="87303"/>
                  </a:cubicBezTo>
                  <a:cubicBezTo>
                    <a:pt x="49620" y="72929"/>
                    <a:pt x="56288" y="58295"/>
                    <a:pt x="63648" y="46346"/>
                  </a:cubicBezTo>
                  <a:cubicBezTo>
                    <a:pt x="67371" y="40284"/>
                    <a:pt x="71874" y="34656"/>
                    <a:pt x="76983" y="29720"/>
                  </a:cubicBezTo>
                  <a:cubicBezTo>
                    <a:pt x="78368" y="28421"/>
                    <a:pt x="79840" y="27296"/>
                    <a:pt x="81312" y="26170"/>
                  </a:cubicBezTo>
                  <a:cubicBezTo>
                    <a:pt x="85642" y="32058"/>
                    <a:pt x="88153" y="39245"/>
                    <a:pt x="89971" y="46259"/>
                  </a:cubicBezTo>
                  <a:cubicBezTo>
                    <a:pt x="94041" y="62192"/>
                    <a:pt x="144957" y="55265"/>
                    <a:pt x="141839" y="42882"/>
                  </a:cubicBezTo>
                  <a:cubicBezTo>
                    <a:pt x="134306" y="12921"/>
                    <a:pt x="116209" y="-587"/>
                    <a:pt x="85296" y="2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CD96772-AB86-67A8-6CA0-8164EA2C79DE}"/>
                </a:ext>
              </a:extLst>
            </p:cNvPr>
            <p:cNvSpPr/>
            <p:nvPr/>
          </p:nvSpPr>
          <p:spPr>
            <a:xfrm>
              <a:off x="7022313" y="2972209"/>
              <a:ext cx="204941" cy="210333"/>
            </a:xfrm>
            <a:custGeom>
              <a:avLst/>
              <a:gdLst>
                <a:gd name="connsiteX0" fmla="*/ 184042 w 204941"/>
                <a:gd name="connsiteY0" fmla="*/ 105405 h 210333"/>
                <a:gd name="connsiteX1" fmla="*/ 203525 w 204941"/>
                <a:gd name="connsiteY1" fmla="*/ 37258 h 210333"/>
                <a:gd name="connsiteX2" fmla="*/ 130702 w 204941"/>
                <a:gd name="connsiteY2" fmla="*/ 890 h 210333"/>
                <a:gd name="connsiteX3" fmla="*/ 58745 w 204941"/>
                <a:gd name="connsiteY3" fmla="*/ 48342 h 210333"/>
                <a:gd name="connsiteX4" fmla="*/ 109054 w 204941"/>
                <a:gd name="connsiteY4" fmla="*/ 51286 h 210333"/>
                <a:gd name="connsiteX5" fmla="*/ 137976 w 204941"/>
                <a:gd name="connsiteY5" fmla="*/ 22191 h 210333"/>
                <a:gd name="connsiteX6" fmla="*/ 139188 w 204941"/>
                <a:gd name="connsiteY6" fmla="*/ 21672 h 210333"/>
                <a:gd name="connsiteX7" fmla="*/ 143517 w 204941"/>
                <a:gd name="connsiteY7" fmla="*/ 25395 h 210333"/>
                <a:gd name="connsiteX8" fmla="*/ 152176 w 204941"/>
                <a:gd name="connsiteY8" fmla="*/ 42973 h 210333"/>
                <a:gd name="connsiteX9" fmla="*/ 148020 w 204941"/>
                <a:gd name="connsiteY9" fmla="*/ 80640 h 210333"/>
                <a:gd name="connsiteX10" fmla="*/ 140747 w 204941"/>
                <a:gd name="connsiteY10" fmla="*/ 93888 h 210333"/>
                <a:gd name="connsiteX11" fmla="*/ 112085 w 204941"/>
                <a:gd name="connsiteY11" fmla="*/ 95014 h 210333"/>
                <a:gd name="connsiteX12" fmla="*/ 103512 w 204941"/>
                <a:gd name="connsiteY12" fmla="*/ 109648 h 210333"/>
                <a:gd name="connsiteX13" fmla="*/ 115462 w 204941"/>
                <a:gd name="connsiteY13" fmla="*/ 115449 h 210333"/>
                <a:gd name="connsiteX14" fmla="*/ 95373 w 204941"/>
                <a:gd name="connsiteY14" fmla="*/ 115103 h 210333"/>
                <a:gd name="connsiteX15" fmla="*/ 77622 w 204941"/>
                <a:gd name="connsiteY15" fmla="*/ 128438 h 210333"/>
                <a:gd name="connsiteX16" fmla="*/ 83077 w 204941"/>
                <a:gd name="connsiteY16" fmla="*/ 187580 h 210333"/>
                <a:gd name="connsiteX17" fmla="*/ 76843 w 204941"/>
                <a:gd name="connsiteY17" fmla="*/ 189225 h 210333"/>
                <a:gd name="connsiteX18" fmla="*/ 73465 w 204941"/>
                <a:gd name="connsiteY18" fmla="*/ 188099 h 210333"/>
                <a:gd name="connsiteX19" fmla="*/ 67750 w 204941"/>
                <a:gd name="connsiteY19" fmla="*/ 183164 h 210333"/>
                <a:gd name="connsiteX20" fmla="*/ 52077 w 204941"/>
                <a:gd name="connsiteY20" fmla="*/ 145756 h 210333"/>
                <a:gd name="connsiteX21" fmla="*/ 123 w 204941"/>
                <a:gd name="connsiteY21" fmla="*/ 147402 h 210333"/>
                <a:gd name="connsiteX22" fmla="*/ 24455 w 204941"/>
                <a:gd name="connsiteY22" fmla="*/ 196672 h 210333"/>
                <a:gd name="connsiteX23" fmla="*/ 95373 w 204941"/>
                <a:gd name="connsiteY23" fmla="*/ 208362 h 210333"/>
                <a:gd name="connsiteX24" fmla="*/ 146115 w 204941"/>
                <a:gd name="connsiteY24" fmla="*/ 172600 h 210333"/>
                <a:gd name="connsiteX25" fmla="*/ 127498 w 204941"/>
                <a:gd name="connsiteY25" fmla="*/ 121424 h 210333"/>
                <a:gd name="connsiteX26" fmla="*/ 121523 w 204941"/>
                <a:gd name="connsiteY26" fmla="*/ 117614 h 210333"/>
                <a:gd name="connsiteX27" fmla="*/ 184042 w 204941"/>
                <a:gd name="connsiteY27" fmla="*/ 105405 h 2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941" h="210333">
                  <a:moveTo>
                    <a:pt x="184042" y="105405"/>
                  </a:moveTo>
                  <a:cubicBezTo>
                    <a:pt x="201533" y="89212"/>
                    <a:pt x="208114" y="60031"/>
                    <a:pt x="203525" y="37258"/>
                  </a:cubicBezTo>
                  <a:cubicBezTo>
                    <a:pt x="196857" y="4353"/>
                    <a:pt x="159017" y="-2833"/>
                    <a:pt x="130702" y="890"/>
                  </a:cubicBezTo>
                  <a:cubicBezTo>
                    <a:pt x="102127" y="4700"/>
                    <a:pt x="70695" y="20633"/>
                    <a:pt x="58745" y="48342"/>
                  </a:cubicBezTo>
                  <a:cubicBezTo>
                    <a:pt x="52511" y="62802"/>
                    <a:pt x="103253" y="64794"/>
                    <a:pt x="109054" y="51286"/>
                  </a:cubicBezTo>
                  <a:cubicBezTo>
                    <a:pt x="114769" y="38037"/>
                    <a:pt x="124987" y="28426"/>
                    <a:pt x="137976" y="22191"/>
                  </a:cubicBezTo>
                  <a:cubicBezTo>
                    <a:pt x="138409" y="22018"/>
                    <a:pt x="138842" y="21845"/>
                    <a:pt x="139188" y="21672"/>
                  </a:cubicBezTo>
                  <a:cubicBezTo>
                    <a:pt x="140833" y="22711"/>
                    <a:pt x="142478" y="24356"/>
                    <a:pt x="143517" y="25395"/>
                  </a:cubicBezTo>
                  <a:cubicBezTo>
                    <a:pt x="148366" y="30158"/>
                    <a:pt x="150878" y="36392"/>
                    <a:pt x="152176" y="42973"/>
                  </a:cubicBezTo>
                  <a:cubicBezTo>
                    <a:pt x="154688" y="55356"/>
                    <a:pt x="152350" y="68950"/>
                    <a:pt x="148020" y="80640"/>
                  </a:cubicBezTo>
                  <a:cubicBezTo>
                    <a:pt x="146288" y="85402"/>
                    <a:pt x="143691" y="89732"/>
                    <a:pt x="140747" y="93888"/>
                  </a:cubicBezTo>
                  <a:cubicBezTo>
                    <a:pt x="131568" y="91377"/>
                    <a:pt x="120224" y="92676"/>
                    <a:pt x="112085" y="95014"/>
                  </a:cubicBezTo>
                  <a:cubicBezTo>
                    <a:pt x="105937" y="96832"/>
                    <a:pt x="93728" y="103327"/>
                    <a:pt x="103512" y="109648"/>
                  </a:cubicBezTo>
                  <a:cubicBezTo>
                    <a:pt x="107149" y="111986"/>
                    <a:pt x="111219" y="113891"/>
                    <a:pt x="115462" y="115449"/>
                  </a:cubicBezTo>
                  <a:cubicBezTo>
                    <a:pt x="108881" y="113978"/>
                    <a:pt x="101694" y="114151"/>
                    <a:pt x="95373" y="115103"/>
                  </a:cubicBezTo>
                  <a:cubicBezTo>
                    <a:pt x="92775" y="115449"/>
                    <a:pt x="69655" y="121251"/>
                    <a:pt x="77622" y="128438"/>
                  </a:cubicBezTo>
                  <a:cubicBezTo>
                    <a:pt x="94247" y="143332"/>
                    <a:pt x="105417" y="172253"/>
                    <a:pt x="83077" y="187580"/>
                  </a:cubicBezTo>
                  <a:cubicBezTo>
                    <a:pt x="81345" y="188706"/>
                    <a:pt x="79007" y="189138"/>
                    <a:pt x="76843" y="189225"/>
                  </a:cubicBezTo>
                  <a:cubicBezTo>
                    <a:pt x="76150" y="189052"/>
                    <a:pt x="74418" y="188619"/>
                    <a:pt x="73465" y="188099"/>
                  </a:cubicBezTo>
                  <a:cubicBezTo>
                    <a:pt x="71127" y="186801"/>
                    <a:pt x="69482" y="185069"/>
                    <a:pt x="67750" y="183164"/>
                  </a:cubicBezTo>
                  <a:cubicBezTo>
                    <a:pt x="58572" y="173119"/>
                    <a:pt x="55195" y="158572"/>
                    <a:pt x="52077" y="145756"/>
                  </a:cubicBezTo>
                  <a:cubicBezTo>
                    <a:pt x="48094" y="129651"/>
                    <a:pt x="-2821" y="135279"/>
                    <a:pt x="123" y="147402"/>
                  </a:cubicBezTo>
                  <a:cubicBezTo>
                    <a:pt x="4452" y="165066"/>
                    <a:pt x="9648" y="184722"/>
                    <a:pt x="24455" y="196672"/>
                  </a:cubicBezTo>
                  <a:cubicBezTo>
                    <a:pt x="43765" y="212258"/>
                    <a:pt x="72167" y="211825"/>
                    <a:pt x="95373" y="208362"/>
                  </a:cubicBezTo>
                  <a:cubicBezTo>
                    <a:pt x="116328" y="205244"/>
                    <a:pt x="140487" y="195200"/>
                    <a:pt x="146115" y="172600"/>
                  </a:cubicBezTo>
                  <a:cubicBezTo>
                    <a:pt x="150964" y="153376"/>
                    <a:pt x="141786" y="134153"/>
                    <a:pt x="127498" y="121424"/>
                  </a:cubicBezTo>
                  <a:cubicBezTo>
                    <a:pt x="125680" y="119866"/>
                    <a:pt x="123688" y="118654"/>
                    <a:pt x="121523" y="117614"/>
                  </a:cubicBezTo>
                  <a:cubicBezTo>
                    <a:pt x="142911" y="123416"/>
                    <a:pt x="168109" y="120125"/>
                    <a:pt x="184042" y="105405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719BF1-8682-8454-F0E9-F42152E9C985}"/>
                </a:ext>
              </a:extLst>
            </p:cNvPr>
            <p:cNvSpPr/>
            <p:nvPr/>
          </p:nvSpPr>
          <p:spPr>
            <a:xfrm>
              <a:off x="5283897" y="2727649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809AEEB-DE68-82BF-0205-CDA9D83FB328}"/>
                </a:ext>
              </a:extLst>
            </p:cNvPr>
            <p:cNvSpPr/>
            <p:nvPr/>
          </p:nvSpPr>
          <p:spPr>
            <a:xfrm>
              <a:off x="5349247" y="2867498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31EF951-4973-60B1-E39F-375B06E49DD7}"/>
                </a:ext>
              </a:extLst>
            </p:cNvPr>
            <p:cNvSpPr/>
            <p:nvPr/>
          </p:nvSpPr>
          <p:spPr>
            <a:xfrm>
              <a:off x="5614757" y="2761749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D14497-56B2-CF1F-9B27-0820633F6E7E}"/>
                </a:ext>
              </a:extLst>
            </p:cNvPr>
            <p:cNvSpPr/>
            <p:nvPr/>
          </p:nvSpPr>
          <p:spPr>
            <a:xfrm>
              <a:off x="5507181" y="2684128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3" name="图形 27">
            <a:extLst>
              <a:ext uri="{FF2B5EF4-FFF2-40B4-BE49-F238E27FC236}">
                <a16:creationId xmlns:a16="http://schemas.microsoft.com/office/drawing/2014/main" id="{E95D0E50-0455-DC78-BEBD-5A6878BA0A9A}"/>
              </a:ext>
            </a:extLst>
          </p:cNvPr>
          <p:cNvGrpSpPr/>
          <p:nvPr/>
        </p:nvGrpSpPr>
        <p:grpSpPr>
          <a:xfrm>
            <a:off x="7160084" y="123815"/>
            <a:ext cx="4632020" cy="6860617"/>
            <a:chOff x="5269870" y="1557271"/>
            <a:chExt cx="2167036" cy="3209659"/>
          </a:xfrm>
          <a:solidFill>
            <a:srgbClr val="000000"/>
          </a:solidFill>
        </p:grpSpPr>
        <p:grpSp>
          <p:nvGrpSpPr>
            <p:cNvPr id="134" name="图形 27">
              <a:extLst>
                <a:ext uri="{FF2B5EF4-FFF2-40B4-BE49-F238E27FC236}">
                  <a16:creationId xmlns:a16="http://schemas.microsoft.com/office/drawing/2014/main" id="{5AD7C801-DC66-C231-E119-1F670F108F28}"/>
                </a:ext>
              </a:extLst>
            </p:cNvPr>
            <p:cNvGrpSpPr/>
            <p:nvPr/>
          </p:nvGrpSpPr>
          <p:grpSpPr>
            <a:xfrm>
              <a:off x="5269870" y="1557271"/>
              <a:ext cx="2167036" cy="3209659"/>
              <a:chOff x="5269870" y="1557271"/>
              <a:chExt cx="2167036" cy="3209659"/>
            </a:xfrm>
            <a:solidFill>
              <a:srgbClr val="000000"/>
            </a:solidFill>
          </p:grpSpPr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5485008" y="1676875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5774555" y="1951313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6171051" y="1629973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5755151" y="1557271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5697083" y="2018155"/>
                <a:ext cx="29639" cy="348836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5653534" y="2353539"/>
                <a:ext cx="118983" cy="11431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6040771" y="2111240"/>
                <a:ext cx="27986" cy="244841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5995568" y="2342715"/>
                <a:ext cx="118983" cy="11431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6352498" y="1992177"/>
                <a:ext cx="27986" cy="244841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6307362" y="2223652"/>
                <a:ext cx="118916" cy="11431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3D06DB0-6873-200B-7C21-22406E6103CB}"/>
                  </a:ext>
                </a:extLst>
              </p:cNvPr>
              <p:cNvSpPr/>
              <p:nvPr/>
            </p:nvSpPr>
            <p:spPr>
              <a:xfrm>
                <a:off x="6725669" y="1919107"/>
                <a:ext cx="201273" cy="241992"/>
              </a:xfrm>
              <a:custGeom>
                <a:avLst/>
                <a:gdLst>
                  <a:gd name="connsiteX0" fmla="*/ 200997 w 201273"/>
                  <a:gd name="connsiteY0" fmla="*/ 40791 h 241992"/>
                  <a:gd name="connsiteX1" fmla="*/ 151900 w 201273"/>
                  <a:gd name="connsiteY1" fmla="*/ 4336 h 241992"/>
                  <a:gd name="connsiteX2" fmla="*/ 89727 w 201273"/>
                  <a:gd name="connsiteY2" fmla="*/ 3989 h 241992"/>
                  <a:gd name="connsiteX3" fmla="*/ 1232 w 201273"/>
                  <a:gd name="connsiteY3" fmla="*/ 119329 h 241992"/>
                  <a:gd name="connsiteX4" fmla="*/ 110423 w 201273"/>
                  <a:gd name="connsiteY4" fmla="*/ 239170 h 241992"/>
                  <a:gd name="connsiteX5" fmla="*/ 199871 w 201273"/>
                  <a:gd name="connsiteY5" fmla="*/ 214665 h 241992"/>
                  <a:gd name="connsiteX6" fmla="*/ 189827 w 201273"/>
                  <a:gd name="connsiteY6" fmla="*/ 215185 h 241992"/>
                  <a:gd name="connsiteX7" fmla="*/ 61932 w 201273"/>
                  <a:gd name="connsiteY7" fmla="*/ 216310 h 241992"/>
                  <a:gd name="connsiteX8" fmla="*/ 11536 w 201273"/>
                  <a:gd name="connsiteY8" fmla="*/ 117597 h 241992"/>
                  <a:gd name="connsiteX9" fmla="*/ 57516 w 201273"/>
                  <a:gd name="connsiteY9" fmla="*/ 30659 h 241992"/>
                  <a:gd name="connsiteX10" fmla="*/ 145232 w 201273"/>
                  <a:gd name="connsiteY10" fmla="*/ 8406 h 241992"/>
                  <a:gd name="connsiteX11" fmla="*/ 191385 w 201273"/>
                  <a:gd name="connsiteY11" fmla="*/ 43475 h 241992"/>
                  <a:gd name="connsiteX12" fmla="*/ 200997 w 201273"/>
                  <a:gd name="connsiteY12" fmla="*/ 40791 h 241992"/>
                  <a:gd name="connsiteX13" fmla="*/ 200997 w 201273"/>
                  <a:gd name="connsiteY13" fmla="*/ 40791 h 241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1273" h="241992">
                    <a:moveTo>
                      <a:pt x="200997" y="40791"/>
                    </a:moveTo>
                    <a:cubicBezTo>
                      <a:pt x="183072" y="24165"/>
                      <a:pt x="175886" y="11003"/>
                      <a:pt x="151900" y="4336"/>
                    </a:cubicBezTo>
                    <a:cubicBezTo>
                      <a:pt x="132157" y="-1119"/>
                      <a:pt x="109557" y="-1639"/>
                      <a:pt x="89727" y="3989"/>
                    </a:cubicBezTo>
                    <a:cubicBezTo>
                      <a:pt x="41756" y="17498"/>
                      <a:pt x="8505" y="73609"/>
                      <a:pt x="1232" y="119329"/>
                    </a:cubicBezTo>
                    <a:cubicBezTo>
                      <a:pt x="-9592" y="187129"/>
                      <a:pt x="52926" y="228953"/>
                      <a:pt x="110423" y="239170"/>
                    </a:cubicBezTo>
                    <a:cubicBezTo>
                      <a:pt x="143501" y="245059"/>
                      <a:pt x="179609" y="243846"/>
                      <a:pt x="199871" y="214665"/>
                    </a:cubicBezTo>
                    <a:cubicBezTo>
                      <a:pt x="201257" y="212760"/>
                      <a:pt x="191645" y="212587"/>
                      <a:pt x="189827" y="215185"/>
                    </a:cubicBezTo>
                    <a:cubicBezTo>
                      <a:pt x="162031" y="255276"/>
                      <a:pt x="94923" y="233802"/>
                      <a:pt x="61932" y="216310"/>
                    </a:cubicBezTo>
                    <a:cubicBezTo>
                      <a:pt x="25304" y="196914"/>
                      <a:pt x="10670" y="156823"/>
                      <a:pt x="11536" y="117597"/>
                    </a:cubicBezTo>
                    <a:cubicBezTo>
                      <a:pt x="12229" y="84865"/>
                      <a:pt x="36388" y="53260"/>
                      <a:pt x="57516" y="30659"/>
                    </a:cubicBezTo>
                    <a:cubicBezTo>
                      <a:pt x="80029" y="6674"/>
                      <a:pt x="114146" y="1045"/>
                      <a:pt x="145232" y="8406"/>
                    </a:cubicBezTo>
                    <a:cubicBezTo>
                      <a:pt x="171210" y="14554"/>
                      <a:pt x="174587" y="27889"/>
                      <a:pt x="191385" y="43475"/>
                    </a:cubicBezTo>
                    <a:cubicBezTo>
                      <a:pt x="193637" y="45726"/>
                      <a:pt x="202989" y="42696"/>
                      <a:pt x="200997" y="40791"/>
                    </a:cubicBezTo>
                    <a:lnTo>
                      <a:pt x="200997" y="40791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6943D48F-A2ED-BF4F-F89B-799CBE3636E4}"/>
                  </a:ext>
                </a:extLst>
              </p:cNvPr>
              <p:cNvSpPr/>
              <p:nvPr/>
            </p:nvSpPr>
            <p:spPr>
              <a:xfrm>
                <a:off x="6925967" y="2108129"/>
                <a:ext cx="301864" cy="116202"/>
              </a:xfrm>
              <a:custGeom>
                <a:avLst/>
                <a:gdLst>
                  <a:gd name="connsiteX0" fmla="*/ 1219 w 301864"/>
                  <a:gd name="connsiteY0" fmla="*/ 12828 h 116202"/>
                  <a:gd name="connsiteX1" fmla="*/ 143748 w 301864"/>
                  <a:gd name="connsiteY1" fmla="*/ 116044 h 116202"/>
                  <a:gd name="connsiteX2" fmla="*/ 301776 w 301864"/>
                  <a:gd name="connsiteY2" fmla="*/ 1831 h 116202"/>
                  <a:gd name="connsiteX3" fmla="*/ 291732 w 301864"/>
                  <a:gd name="connsiteY3" fmla="*/ 2351 h 116202"/>
                  <a:gd name="connsiteX4" fmla="*/ 184186 w 301864"/>
                  <a:gd name="connsiteY4" fmla="*/ 106693 h 116202"/>
                  <a:gd name="connsiteX5" fmla="*/ 11264 w 301864"/>
                  <a:gd name="connsiteY5" fmla="*/ 12309 h 116202"/>
                  <a:gd name="connsiteX6" fmla="*/ 1219 w 301864"/>
                  <a:gd name="connsiteY6" fmla="*/ 12828 h 116202"/>
                  <a:gd name="connsiteX7" fmla="*/ 1219 w 301864"/>
                  <a:gd name="connsiteY7" fmla="*/ 12828 h 11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864" h="116202">
                    <a:moveTo>
                      <a:pt x="1219" y="12828"/>
                    </a:moveTo>
                    <a:cubicBezTo>
                      <a:pt x="-11943" y="87383"/>
                      <a:pt x="84519" y="118729"/>
                      <a:pt x="143748" y="116044"/>
                    </a:cubicBezTo>
                    <a:cubicBezTo>
                      <a:pt x="223152" y="112494"/>
                      <a:pt x="272335" y="73355"/>
                      <a:pt x="301776" y="1831"/>
                    </a:cubicBezTo>
                    <a:cubicBezTo>
                      <a:pt x="302902" y="-853"/>
                      <a:pt x="292857" y="-507"/>
                      <a:pt x="291732" y="2351"/>
                    </a:cubicBezTo>
                    <a:cubicBezTo>
                      <a:pt x="269478" y="56470"/>
                      <a:pt x="243327" y="88682"/>
                      <a:pt x="184186" y="106693"/>
                    </a:cubicBezTo>
                    <a:cubicBezTo>
                      <a:pt x="124784" y="124790"/>
                      <a:pt x="-3630" y="97081"/>
                      <a:pt x="11264" y="12309"/>
                    </a:cubicBezTo>
                    <a:cubicBezTo>
                      <a:pt x="11870" y="9018"/>
                      <a:pt x="1739" y="10057"/>
                      <a:pt x="1219" y="12828"/>
                    </a:cubicBezTo>
                    <a:lnTo>
                      <a:pt x="1219" y="1282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8E866575-F4CA-F774-FAE4-070870D22562}"/>
                  </a:ext>
                </a:extLst>
              </p:cNvPr>
              <p:cNvSpPr/>
              <p:nvPr/>
            </p:nvSpPr>
            <p:spPr>
              <a:xfrm>
                <a:off x="7198368" y="1886950"/>
                <a:ext cx="238538" cy="259797"/>
              </a:xfrm>
              <a:custGeom>
                <a:avLst/>
                <a:gdLst>
                  <a:gd name="connsiteX0" fmla="*/ 5822 w 238538"/>
                  <a:gd name="connsiteY0" fmla="*/ 213572 h 259797"/>
                  <a:gd name="connsiteX1" fmla="*/ 100639 w 238538"/>
                  <a:gd name="connsiteY1" fmla="*/ 258166 h 259797"/>
                  <a:gd name="connsiteX2" fmla="*/ 233729 w 238538"/>
                  <a:gd name="connsiteY2" fmla="*/ 151399 h 259797"/>
                  <a:gd name="connsiteX3" fmla="*/ 135622 w 238538"/>
                  <a:gd name="connsiteY3" fmla="*/ 5061 h 259797"/>
                  <a:gd name="connsiteX4" fmla="*/ 453 w 238538"/>
                  <a:gd name="connsiteY4" fmla="*/ 68012 h 259797"/>
                  <a:gd name="connsiteX5" fmla="*/ 9632 w 238538"/>
                  <a:gd name="connsiteY5" fmla="*/ 68965 h 259797"/>
                  <a:gd name="connsiteX6" fmla="*/ 42363 w 238538"/>
                  <a:gd name="connsiteY6" fmla="*/ 30259 h 259797"/>
                  <a:gd name="connsiteX7" fmla="*/ 163331 w 238538"/>
                  <a:gd name="connsiteY7" fmla="*/ 24197 h 259797"/>
                  <a:gd name="connsiteX8" fmla="*/ 228101 w 238538"/>
                  <a:gd name="connsiteY8" fmla="*/ 123604 h 259797"/>
                  <a:gd name="connsiteX9" fmla="*/ 143068 w 238538"/>
                  <a:gd name="connsiteY9" fmla="*/ 243272 h 259797"/>
                  <a:gd name="connsiteX10" fmla="*/ 16126 w 238538"/>
                  <a:gd name="connsiteY10" fmla="*/ 212359 h 259797"/>
                  <a:gd name="connsiteX11" fmla="*/ 5822 w 238538"/>
                  <a:gd name="connsiteY11" fmla="*/ 213572 h 259797"/>
                  <a:gd name="connsiteX12" fmla="*/ 5822 w 238538"/>
                  <a:gd name="connsiteY12" fmla="*/ 213572 h 25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8538" h="259797">
                    <a:moveTo>
                      <a:pt x="5822" y="213572"/>
                    </a:moveTo>
                    <a:cubicBezTo>
                      <a:pt x="7640" y="259811"/>
                      <a:pt x="64877" y="262928"/>
                      <a:pt x="100639" y="258166"/>
                    </a:cubicBezTo>
                    <a:cubicBezTo>
                      <a:pt x="166794" y="249334"/>
                      <a:pt x="213294" y="215736"/>
                      <a:pt x="233729" y="151399"/>
                    </a:cubicBezTo>
                    <a:cubicBezTo>
                      <a:pt x="255896" y="81694"/>
                      <a:pt x="197707" y="24197"/>
                      <a:pt x="135622" y="5061"/>
                    </a:cubicBezTo>
                    <a:cubicBezTo>
                      <a:pt x="72843" y="-14336"/>
                      <a:pt x="37947" y="25323"/>
                      <a:pt x="453" y="68012"/>
                    </a:cubicBezTo>
                    <a:cubicBezTo>
                      <a:pt x="-2231" y="71043"/>
                      <a:pt x="7813" y="71043"/>
                      <a:pt x="9632" y="68965"/>
                    </a:cubicBezTo>
                    <a:cubicBezTo>
                      <a:pt x="20802" y="56236"/>
                      <a:pt x="30587" y="42468"/>
                      <a:pt x="42363" y="30259"/>
                    </a:cubicBezTo>
                    <a:cubicBezTo>
                      <a:pt x="75701" y="-4205"/>
                      <a:pt x="127049" y="3242"/>
                      <a:pt x="163331" y="24197"/>
                    </a:cubicBezTo>
                    <a:cubicBezTo>
                      <a:pt x="200738" y="45758"/>
                      <a:pt x="227148" y="79615"/>
                      <a:pt x="228101" y="123604"/>
                    </a:cubicBezTo>
                    <a:cubicBezTo>
                      <a:pt x="229313" y="178762"/>
                      <a:pt x="190347" y="222664"/>
                      <a:pt x="143068" y="243272"/>
                    </a:cubicBezTo>
                    <a:cubicBezTo>
                      <a:pt x="107566" y="258685"/>
                      <a:pt x="18464" y="270202"/>
                      <a:pt x="16126" y="212359"/>
                    </a:cubicBezTo>
                    <a:cubicBezTo>
                      <a:pt x="15953" y="209415"/>
                      <a:pt x="5649" y="210454"/>
                      <a:pt x="5822" y="213572"/>
                    </a:cubicBezTo>
                    <a:lnTo>
                      <a:pt x="5822" y="21357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72337B7-5EFE-2905-505F-B880708C8348}"/>
                  </a:ext>
                </a:extLst>
              </p:cNvPr>
              <p:cNvSpPr/>
              <p:nvPr/>
            </p:nvSpPr>
            <p:spPr>
              <a:xfrm>
                <a:off x="6912162" y="1837104"/>
                <a:ext cx="321722" cy="115834"/>
              </a:xfrm>
              <a:custGeom>
                <a:avLst/>
                <a:gdLst>
                  <a:gd name="connsiteX0" fmla="*/ 10347 w 321722"/>
                  <a:gd name="connsiteY0" fmla="*/ 113875 h 115834"/>
                  <a:gd name="connsiteX1" fmla="*/ 36758 w 321722"/>
                  <a:gd name="connsiteY1" fmla="*/ 54733 h 115834"/>
                  <a:gd name="connsiteX2" fmla="*/ 159717 w 321722"/>
                  <a:gd name="connsiteY2" fmla="*/ 5983 h 115834"/>
                  <a:gd name="connsiteX3" fmla="*/ 311511 w 321722"/>
                  <a:gd name="connsiteY3" fmla="*/ 91967 h 115834"/>
                  <a:gd name="connsiteX4" fmla="*/ 321555 w 321722"/>
                  <a:gd name="connsiteY4" fmla="*/ 91015 h 115834"/>
                  <a:gd name="connsiteX5" fmla="*/ 137809 w 321722"/>
                  <a:gd name="connsiteY5" fmla="*/ 8 h 115834"/>
                  <a:gd name="connsiteX6" fmla="*/ 57366 w 321722"/>
                  <a:gd name="connsiteY6" fmla="*/ 30661 h 115834"/>
                  <a:gd name="connsiteX7" fmla="*/ 43 w 321722"/>
                  <a:gd name="connsiteY7" fmla="*/ 113702 h 115834"/>
                  <a:gd name="connsiteX8" fmla="*/ 10347 w 321722"/>
                  <a:gd name="connsiteY8" fmla="*/ 113875 h 115834"/>
                  <a:gd name="connsiteX9" fmla="*/ 10347 w 321722"/>
                  <a:gd name="connsiteY9" fmla="*/ 113875 h 115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722" h="115834">
                    <a:moveTo>
                      <a:pt x="10347" y="113875"/>
                    </a:moveTo>
                    <a:cubicBezTo>
                      <a:pt x="17275" y="92487"/>
                      <a:pt x="23076" y="72658"/>
                      <a:pt x="36758" y="54733"/>
                    </a:cubicBezTo>
                    <a:cubicBezTo>
                      <a:pt x="60050" y="24167"/>
                      <a:pt x="126466" y="-165"/>
                      <a:pt x="159717" y="5983"/>
                    </a:cubicBezTo>
                    <a:cubicBezTo>
                      <a:pt x="220330" y="17153"/>
                      <a:pt x="275229" y="40359"/>
                      <a:pt x="311511" y="91967"/>
                    </a:cubicBezTo>
                    <a:cubicBezTo>
                      <a:pt x="313329" y="94479"/>
                      <a:pt x="323114" y="93266"/>
                      <a:pt x="321555" y="91015"/>
                    </a:cubicBezTo>
                    <a:cubicBezTo>
                      <a:pt x="281117" y="33345"/>
                      <a:pt x="208034" y="-598"/>
                      <a:pt x="137809" y="8"/>
                    </a:cubicBezTo>
                    <a:cubicBezTo>
                      <a:pt x="108541" y="268"/>
                      <a:pt x="81438" y="15941"/>
                      <a:pt x="57366" y="30661"/>
                    </a:cubicBezTo>
                    <a:cubicBezTo>
                      <a:pt x="23249" y="51616"/>
                      <a:pt x="11993" y="76728"/>
                      <a:pt x="43" y="113702"/>
                    </a:cubicBezTo>
                    <a:cubicBezTo>
                      <a:pt x="-736" y="115867"/>
                      <a:pt x="9308" y="117079"/>
                      <a:pt x="10347" y="113875"/>
                    </a:cubicBezTo>
                    <a:lnTo>
                      <a:pt x="10347" y="11387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BA38311-A91B-6D46-CE49-A3684BEFDF69}"/>
                  </a:ext>
                </a:extLst>
              </p:cNvPr>
              <p:cNvSpPr/>
              <p:nvPr/>
            </p:nvSpPr>
            <p:spPr>
              <a:xfrm>
                <a:off x="6872406" y="2154126"/>
                <a:ext cx="23294" cy="241461"/>
              </a:xfrm>
              <a:custGeom>
                <a:avLst/>
                <a:gdLst>
                  <a:gd name="connsiteX0" fmla="*/ 2565 w 23294"/>
                  <a:gd name="connsiteY0" fmla="*/ 3113 h 241461"/>
                  <a:gd name="connsiteX1" fmla="*/ 12956 w 23294"/>
                  <a:gd name="connsiteY1" fmla="*/ 239939 h 241461"/>
                  <a:gd name="connsiteX2" fmla="*/ 23261 w 23294"/>
                  <a:gd name="connsiteY2" fmla="*/ 238293 h 241461"/>
                  <a:gd name="connsiteX3" fmla="*/ 12870 w 23294"/>
                  <a:gd name="connsiteY3" fmla="*/ 1467 h 241461"/>
                  <a:gd name="connsiteX4" fmla="*/ 2565 w 23294"/>
                  <a:gd name="connsiteY4" fmla="*/ 3113 h 241461"/>
                  <a:gd name="connsiteX5" fmla="*/ 2565 w 23294"/>
                  <a:gd name="connsiteY5" fmla="*/ 3113 h 24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94" h="241461">
                    <a:moveTo>
                      <a:pt x="2565" y="3113"/>
                    </a:moveTo>
                    <a:cubicBezTo>
                      <a:pt x="2565" y="80178"/>
                      <a:pt x="-7739" y="165037"/>
                      <a:pt x="12956" y="239939"/>
                    </a:cubicBezTo>
                    <a:cubicBezTo>
                      <a:pt x="13822" y="242969"/>
                      <a:pt x="23953" y="240978"/>
                      <a:pt x="23261" y="238293"/>
                    </a:cubicBezTo>
                    <a:cubicBezTo>
                      <a:pt x="2565" y="163392"/>
                      <a:pt x="12870" y="78533"/>
                      <a:pt x="12870" y="1467"/>
                    </a:cubicBezTo>
                    <a:cubicBezTo>
                      <a:pt x="12870" y="-1130"/>
                      <a:pt x="2565" y="-91"/>
                      <a:pt x="2565" y="3113"/>
                    </a:cubicBezTo>
                    <a:lnTo>
                      <a:pt x="2565" y="311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7B234ACF-F5F2-3618-35C3-55BDBE3B57BC}"/>
                  </a:ext>
                </a:extLst>
              </p:cNvPr>
              <p:cNvSpPr/>
              <p:nvPr/>
            </p:nvSpPr>
            <p:spPr>
              <a:xfrm>
                <a:off x="6842266" y="2384971"/>
                <a:ext cx="85099" cy="80107"/>
              </a:xfrm>
              <a:custGeom>
                <a:avLst/>
                <a:gdLst>
                  <a:gd name="connsiteX0" fmla="*/ 41105 w 85099"/>
                  <a:gd name="connsiteY0" fmla="*/ 21909 h 80107"/>
                  <a:gd name="connsiteX1" fmla="*/ 54526 w 85099"/>
                  <a:gd name="connsiteY1" fmla="*/ 3725 h 80107"/>
                  <a:gd name="connsiteX2" fmla="*/ 46820 w 85099"/>
                  <a:gd name="connsiteY2" fmla="*/ 3639 h 80107"/>
                  <a:gd name="connsiteX3" fmla="*/ 57470 w 85099"/>
                  <a:gd name="connsiteY3" fmla="*/ 31174 h 80107"/>
                  <a:gd name="connsiteX4" fmla="*/ 72364 w 85099"/>
                  <a:gd name="connsiteY4" fmla="*/ 39227 h 80107"/>
                  <a:gd name="connsiteX5" fmla="*/ 62839 w 85099"/>
                  <a:gd name="connsiteY5" fmla="*/ 49099 h 80107"/>
                  <a:gd name="connsiteX6" fmla="*/ 51842 w 85099"/>
                  <a:gd name="connsiteY6" fmla="*/ 71093 h 80107"/>
                  <a:gd name="connsiteX7" fmla="*/ 50283 w 85099"/>
                  <a:gd name="connsiteY7" fmla="*/ 74210 h 80107"/>
                  <a:gd name="connsiteX8" fmla="*/ 52275 w 85099"/>
                  <a:gd name="connsiteY8" fmla="*/ 73950 h 80107"/>
                  <a:gd name="connsiteX9" fmla="*/ 47945 w 85099"/>
                  <a:gd name="connsiteY9" fmla="*/ 66244 h 80107"/>
                  <a:gd name="connsiteX10" fmla="*/ 41971 w 85099"/>
                  <a:gd name="connsiteY10" fmla="*/ 56979 h 80107"/>
                  <a:gd name="connsiteX11" fmla="*/ 32532 w 85099"/>
                  <a:gd name="connsiteY11" fmla="*/ 57931 h 80107"/>
                  <a:gd name="connsiteX12" fmla="*/ 18937 w 85099"/>
                  <a:gd name="connsiteY12" fmla="*/ 66157 h 80107"/>
                  <a:gd name="connsiteX13" fmla="*/ 12270 w 85099"/>
                  <a:gd name="connsiteY13" fmla="*/ 55420 h 80107"/>
                  <a:gd name="connsiteX14" fmla="*/ 28462 w 85099"/>
                  <a:gd name="connsiteY14" fmla="*/ 43644 h 80107"/>
                  <a:gd name="connsiteX15" fmla="*/ 29502 w 85099"/>
                  <a:gd name="connsiteY15" fmla="*/ 41479 h 80107"/>
                  <a:gd name="connsiteX16" fmla="*/ 18505 w 85099"/>
                  <a:gd name="connsiteY16" fmla="*/ 24161 h 80107"/>
                  <a:gd name="connsiteX17" fmla="*/ 31753 w 85099"/>
                  <a:gd name="connsiteY17" fmla="*/ 24767 h 80107"/>
                  <a:gd name="connsiteX18" fmla="*/ 40325 w 85099"/>
                  <a:gd name="connsiteY18" fmla="*/ 21303 h 80107"/>
                  <a:gd name="connsiteX19" fmla="*/ 9672 w 85099"/>
                  <a:gd name="connsiteY19" fmla="*/ 18532 h 80107"/>
                  <a:gd name="connsiteX20" fmla="*/ 13136 w 85099"/>
                  <a:gd name="connsiteY20" fmla="*/ 36197 h 80107"/>
                  <a:gd name="connsiteX21" fmla="*/ 18071 w 85099"/>
                  <a:gd name="connsiteY21" fmla="*/ 43557 h 80107"/>
                  <a:gd name="connsiteX22" fmla="*/ 9759 w 85099"/>
                  <a:gd name="connsiteY22" fmla="*/ 49012 h 80107"/>
                  <a:gd name="connsiteX23" fmla="*/ 7248 w 85099"/>
                  <a:gd name="connsiteY23" fmla="*/ 70400 h 80107"/>
                  <a:gd name="connsiteX24" fmla="*/ 41711 w 85099"/>
                  <a:gd name="connsiteY24" fmla="*/ 58797 h 80107"/>
                  <a:gd name="connsiteX25" fmla="*/ 32273 w 85099"/>
                  <a:gd name="connsiteY25" fmla="*/ 59749 h 80107"/>
                  <a:gd name="connsiteX26" fmla="*/ 50110 w 85099"/>
                  <a:gd name="connsiteY26" fmla="*/ 80098 h 80107"/>
                  <a:gd name="connsiteX27" fmla="*/ 70719 w 85099"/>
                  <a:gd name="connsiteY27" fmla="*/ 52476 h 80107"/>
                  <a:gd name="connsiteX28" fmla="*/ 82062 w 85099"/>
                  <a:gd name="connsiteY28" fmla="*/ 36630 h 80107"/>
                  <a:gd name="connsiteX29" fmla="*/ 66043 w 85099"/>
                  <a:gd name="connsiteY29" fmla="*/ 27711 h 80107"/>
                  <a:gd name="connsiteX30" fmla="*/ 56605 w 85099"/>
                  <a:gd name="connsiteY30" fmla="*/ 1041 h 80107"/>
                  <a:gd name="connsiteX31" fmla="*/ 48898 w 85099"/>
                  <a:gd name="connsiteY31" fmla="*/ 954 h 80107"/>
                  <a:gd name="connsiteX32" fmla="*/ 31147 w 85099"/>
                  <a:gd name="connsiteY32" fmla="*/ 22256 h 80107"/>
                  <a:gd name="connsiteX33" fmla="*/ 41105 w 85099"/>
                  <a:gd name="connsiteY33" fmla="*/ 21909 h 80107"/>
                  <a:gd name="connsiteX34" fmla="*/ 41105 w 85099"/>
                  <a:gd name="connsiteY34" fmla="*/ 21909 h 8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5099" h="80107">
                    <a:moveTo>
                      <a:pt x="41105" y="21909"/>
                    </a:moveTo>
                    <a:cubicBezTo>
                      <a:pt x="43269" y="14116"/>
                      <a:pt x="45954" y="6669"/>
                      <a:pt x="54526" y="3725"/>
                    </a:cubicBezTo>
                    <a:cubicBezTo>
                      <a:pt x="51929" y="3725"/>
                      <a:pt x="49331" y="3725"/>
                      <a:pt x="46820" y="3639"/>
                    </a:cubicBezTo>
                    <a:cubicBezTo>
                      <a:pt x="52535" y="12558"/>
                      <a:pt x="47859" y="24767"/>
                      <a:pt x="57470" y="31174"/>
                    </a:cubicBezTo>
                    <a:cubicBezTo>
                      <a:pt x="62146" y="34292"/>
                      <a:pt x="67688" y="35764"/>
                      <a:pt x="72364" y="39227"/>
                    </a:cubicBezTo>
                    <a:cubicBezTo>
                      <a:pt x="80677" y="45462"/>
                      <a:pt x="67601" y="48233"/>
                      <a:pt x="62839" y="49099"/>
                    </a:cubicBezTo>
                    <a:cubicBezTo>
                      <a:pt x="51409" y="51177"/>
                      <a:pt x="53574" y="62088"/>
                      <a:pt x="51842" y="71093"/>
                    </a:cubicBezTo>
                    <a:cubicBezTo>
                      <a:pt x="51322" y="72132"/>
                      <a:pt x="50803" y="73171"/>
                      <a:pt x="50283" y="74210"/>
                    </a:cubicBezTo>
                    <a:cubicBezTo>
                      <a:pt x="53747" y="76029"/>
                      <a:pt x="54353" y="75942"/>
                      <a:pt x="52275" y="73950"/>
                    </a:cubicBezTo>
                    <a:cubicBezTo>
                      <a:pt x="50457" y="71872"/>
                      <a:pt x="49071" y="68582"/>
                      <a:pt x="47945" y="66244"/>
                    </a:cubicBezTo>
                    <a:cubicBezTo>
                      <a:pt x="46300" y="62953"/>
                      <a:pt x="44742" y="59490"/>
                      <a:pt x="41971" y="56979"/>
                    </a:cubicBezTo>
                    <a:cubicBezTo>
                      <a:pt x="39893" y="55074"/>
                      <a:pt x="34351" y="56026"/>
                      <a:pt x="32532" y="57931"/>
                    </a:cubicBezTo>
                    <a:cubicBezTo>
                      <a:pt x="28636" y="61914"/>
                      <a:pt x="24306" y="64425"/>
                      <a:pt x="18937" y="66157"/>
                    </a:cubicBezTo>
                    <a:cubicBezTo>
                      <a:pt x="9499" y="69274"/>
                      <a:pt x="8720" y="60009"/>
                      <a:pt x="12270" y="55420"/>
                    </a:cubicBezTo>
                    <a:cubicBezTo>
                      <a:pt x="16340" y="50225"/>
                      <a:pt x="22921" y="46934"/>
                      <a:pt x="28462" y="43644"/>
                    </a:cubicBezTo>
                    <a:cubicBezTo>
                      <a:pt x="29155" y="43211"/>
                      <a:pt x="30281" y="42258"/>
                      <a:pt x="29502" y="41479"/>
                    </a:cubicBezTo>
                    <a:cubicBezTo>
                      <a:pt x="24652" y="36370"/>
                      <a:pt x="20496" y="31088"/>
                      <a:pt x="18505" y="24161"/>
                    </a:cubicBezTo>
                    <a:cubicBezTo>
                      <a:pt x="15041" y="12124"/>
                      <a:pt x="28809" y="23208"/>
                      <a:pt x="31753" y="24767"/>
                    </a:cubicBezTo>
                    <a:cubicBezTo>
                      <a:pt x="34178" y="26066"/>
                      <a:pt x="43703" y="23122"/>
                      <a:pt x="40325" y="21303"/>
                    </a:cubicBezTo>
                    <a:cubicBezTo>
                      <a:pt x="30454" y="16194"/>
                      <a:pt x="18851" y="7189"/>
                      <a:pt x="9672" y="18532"/>
                    </a:cubicBezTo>
                    <a:cubicBezTo>
                      <a:pt x="5343" y="23901"/>
                      <a:pt x="10192" y="31434"/>
                      <a:pt x="13136" y="36197"/>
                    </a:cubicBezTo>
                    <a:cubicBezTo>
                      <a:pt x="14954" y="39054"/>
                      <a:pt x="20323" y="42171"/>
                      <a:pt x="18071" y="43557"/>
                    </a:cubicBezTo>
                    <a:cubicBezTo>
                      <a:pt x="15214" y="45202"/>
                      <a:pt x="12443" y="47107"/>
                      <a:pt x="9759" y="49012"/>
                    </a:cubicBezTo>
                    <a:cubicBezTo>
                      <a:pt x="1533" y="54900"/>
                      <a:pt x="-6087" y="65378"/>
                      <a:pt x="7248" y="70400"/>
                    </a:cubicBezTo>
                    <a:cubicBezTo>
                      <a:pt x="18331" y="74643"/>
                      <a:pt x="34178" y="66503"/>
                      <a:pt x="41711" y="58797"/>
                    </a:cubicBezTo>
                    <a:cubicBezTo>
                      <a:pt x="38594" y="59143"/>
                      <a:pt x="35390" y="59403"/>
                      <a:pt x="32273" y="59749"/>
                    </a:cubicBezTo>
                    <a:cubicBezTo>
                      <a:pt x="38507" y="65378"/>
                      <a:pt x="39459" y="80531"/>
                      <a:pt x="50110" y="80098"/>
                    </a:cubicBezTo>
                    <a:cubicBezTo>
                      <a:pt x="67601" y="79319"/>
                      <a:pt x="57297" y="53515"/>
                      <a:pt x="70719" y="52476"/>
                    </a:cubicBezTo>
                    <a:cubicBezTo>
                      <a:pt x="78945" y="51870"/>
                      <a:pt x="90721" y="45376"/>
                      <a:pt x="82062" y="36630"/>
                    </a:cubicBezTo>
                    <a:cubicBezTo>
                      <a:pt x="77906" y="32387"/>
                      <a:pt x="71152" y="30568"/>
                      <a:pt x="66043" y="27711"/>
                    </a:cubicBezTo>
                    <a:cubicBezTo>
                      <a:pt x="58423" y="23554"/>
                      <a:pt x="61194" y="8141"/>
                      <a:pt x="56605" y="1041"/>
                    </a:cubicBezTo>
                    <a:cubicBezTo>
                      <a:pt x="55306" y="-951"/>
                      <a:pt x="50457" y="435"/>
                      <a:pt x="48898" y="954"/>
                    </a:cubicBezTo>
                    <a:cubicBezTo>
                      <a:pt x="38594" y="4418"/>
                      <a:pt x="34004" y="12124"/>
                      <a:pt x="31147" y="22256"/>
                    </a:cubicBezTo>
                    <a:cubicBezTo>
                      <a:pt x="30194" y="25459"/>
                      <a:pt x="40325" y="24680"/>
                      <a:pt x="41105" y="21909"/>
                    </a:cubicBezTo>
                    <a:lnTo>
                      <a:pt x="41105" y="2190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E09DA27-7361-2E21-2C57-5A2CDA63E799}"/>
                  </a:ext>
                </a:extLst>
              </p:cNvPr>
              <p:cNvSpPr/>
              <p:nvPr/>
            </p:nvSpPr>
            <p:spPr>
              <a:xfrm>
                <a:off x="7108396" y="2218204"/>
                <a:ext cx="22658" cy="170002"/>
              </a:xfrm>
              <a:custGeom>
                <a:avLst/>
                <a:gdLst>
                  <a:gd name="connsiteX0" fmla="*/ 457 w 22658"/>
                  <a:gd name="connsiteY0" fmla="*/ 3112 h 170002"/>
                  <a:gd name="connsiteX1" fmla="*/ 1323 w 22658"/>
                  <a:gd name="connsiteY1" fmla="*/ 20863 h 170002"/>
                  <a:gd name="connsiteX2" fmla="*/ 10762 w 22658"/>
                  <a:gd name="connsiteY2" fmla="*/ 19911 h 170002"/>
                  <a:gd name="connsiteX3" fmla="*/ 11021 w 22658"/>
                  <a:gd name="connsiteY3" fmla="*/ 19738 h 170002"/>
                  <a:gd name="connsiteX4" fmla="*/ 1583 w 22658"/>
                  <a:gd name="connsiteY4" fmla="*/ 20690 h 170002"/>
                  <a:gd name="connsiteX5" fmla="*/ 1669 w 22658"/>
                  <a:gd name="connsiteY5" fmla="*/ 85374 h 170002"/>
                  <a:gd name="connsiteX6" fmla="*/ 12320 w 22658"/>
                  <a:gd name="connsiteY6" fmla="*/ 168501 h 170002"/>
                  <a:gd name="connsiteX7" fmla="*/ 22625 w 22658"/>
                  <a:gd name="connsiteY7" fmla="*/ 166856 h 170002"/>
                  <a:gd name="connsiteX8" fmla="*/ 11887 w 22658"/>
                  <a:gd name="connsiteY8" fmla="*/ 71606 h 170002"/>
                  <a:gd name="connsiteX9" fmla="*/ 11281 w 22658"/>
                  <a:gd name="connsiteY9" fmla="*/ 18006 h 170002"/>
                  <a:gd name="connsiteX10" fmla="*/ 1843 w 22658"/>
                  <a:gd name="connsiteY10" fmla="*/ 18958 h 170002"/>
                  <a:gd name="connsiteX11" fmla="*/ 1583 w 22658"/>
                  <a:gd name="connsiteY11" fmla="*/ 19132 h 170002"/>
                  <a:gd name="connsiteX12" fmla="*/ 11021 w 22658"/>
                  <a:gd name="connsiteY12" fmla="*/ 18179 h 170002"/>
                  <a:gd name="connsiteX13" fmla="*/ 10675 w 22658"/>
                  <a:gd name="connsiteY13" fmla="*/ 1467 h 170002"/>
                  <a:gd name="connsiteX14" fmla="*/ 457 w 22658"/>
                  <a:gd name="connsiteY14" fmla="*/ 3112 h 170002"/>
                  <a:gd name="connsiteX15" fmla="*/ 457 w 22658"/>
                  <a:gd name="connsiteY15" fmla="*/ 3112 h 17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658" h="170002">
                    <a:moveTo>
                      <a:pt x="457" y="3112"/>
                    </a:moveTo>
                    <a:cubicBezTo>
                      <a:pt x="457" y="6836"/>
                      <a:pt x="-1015" y="16880"/>
                      <a:pt x="1323" y="20863"/>
                    </a:cubicBezTo>
                    <a:cubicBezTo>
                      <a:pt x="2795" y="23375"/>
                      <a:pt x="9203" y="21123"/>
                      <a:pt x="10762" y="19911"/>
                    </a:cubicBezTo>
                    <a:cubicBezTo>
                      <a:pt x="10848" y="19824"/>
                      <a:pt x="10935" y="19738"/>
                      <a:pt x="11021" y="19738"/>
                    </a:cubicBezTo>
                    <a:cubicBezTo>
                      <a:pt x="7904" y="20084"/>
                      <a:pt x="4700" y="20431"/>
                      <a:pt x="1583" y="20690"/>
                    </a:cubicBezTo>
                    <a:cubicBezTo>
                      <a:pt x="9116" y="33679"/>
                      <a:pt x="1669" y="70393"/>
                      <a:pt x="1669" y="85374"/>
                    </a:cubicBezTo>
                    <a:cubicBezTo>
                      <a:pt x="1756" y="113689"/>
                      <a:pt x="4614" y="141225"/>
                      <a:pt x="12320" y="168501"/>
                    </a:cubicBezTo>
                    <a:cubicBezTo>
                      <a:pt x="13186" y="171532"/>
                      <a:pt x="23317" y="169453"/>
                      <a:pt x="22625" y="166856"/>
                    </a:cubicBezTo>
                    <a:cubicBezTo>
                      <a:pt x="13706" y="135510"/>
                      <a:pt x="11974" y="104077"/>
                      <a:pt x="11887" y="71606"/>
                    </a:cubicBezTo>
                    <a:cubicBezTo>
                      <a:pt x="11887" y="58444"/>
                      <a:pt x="18035" y="29696"/>
                      <a:pt x="11281" y="18006"/>
                    </a:cubicBezTo>
                    <a:cubicBezTo>
                      <a:pt x="9809" y="15495"/>
                      <a:pt x="3401" y="17746"/>
                      <a:pt x="1843" y="18958"/>
                    </a:cubicBezTo>
                    <a:cubicBezTo>
                      <a:pt x="1756" y="19045"/>
                      <a:pt x="1669" y="19132"/>
                      <a:pt x="1583" y="19132"/>
                    </a:cubicBezTo>
                    <a:cubicBezTo>
                      <a:pt x="4700" y="18785"/>
                      <a:pt x="7904" y="18439"/>
                      <a:pt x="11021" y="18179"/>
                    </a:cubicBezTo>
                    <a:cubicBezTo>
                      <a:pt x="9549" y="15582"/>
                      <a:pt x="10675" y="2939"/>
                      <a:pt x="10675" y="1467"/>
                    </a:cubicBezTo>
                    <a:cubicBezTo>
                      <a:pt x="10675" y="-1130"/>
                      <a:pt x="457" y="-91"/>
                      <a:pt x="457" y="3112"/>
                    </a:cubicBezTo>
                    <a:lnTo>
                      <a:pt x="457" y="311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FCA93675-ED31-7C91-86EC-170B58810F15}"/>
                  </a:ext>
                </a:extLst>
              </p:cNvPr>
              <p:cNvSpPr/>
              <p:nvPr/>
            </p:nvSpPr>
            <p:spPr>
              <a:xfrm>
                <a:off x="7322882" y="2136265"/>
                <a:ext cx="22658" cy="170026"/>
              </a:xfrm>
              <a:custGeom>
                <a:avLst/>
                <a:gdLst>
                  <a:gd name="connsiteX0" fmla="*/ 457 w 22658"/>
                  <a:gd name="connsiteY0" fmla="*/ 3137 h 170026"/>
                  <a:gd name="connsiteX1" fmla="*/ 1323 w 22658"/>
                  <a:gd name="connsiteY1" fmla="*/ 20888 h 170026"/>
                  <a:gd name="connsiteX2" fmla="*/ 10762 w 22658"/>
                  <a:gd name="connsiteY2" fmla="*/ 19935 h 170026"/>
                  <a:gd name="connsiteX3" fmla="*/ 11021 w 22658"/>
                  <a:gd name="connsiteY3" fmla="*/ 19762 h 170026"/>
                  <a:gd name="connsiteX4" fmla="*/ 1583 w 22658"/>
                  <a:gd name="connsiteY4" fmla="*/ 20715 h 170026"/>
                  <a:gd name="connsiteX5" fmla="*/ 1670 w 22658"/>
                  <a:gd name="connsiteY5" fmla="*/ 85398 h 170026"/>
                  <a:gd name="connsiteX6" fmla="*/ 12320 w 22658"/>
                  <a:gd name="connsiteY6" fmla="*/ 168525 h 170026"/>
                  <a:gd name="connsiteX7" fmla="*/ 22625 w 22658"/>
                  <a:gd name="connsiteY7" fmla="*/ 166880 h 170026"/>
                  <a:gd name="connsiteX8" fmla="*/ 11887 w 22658"/>
                  <a:gd name="connsiteY8" fmla="*/ 71630 h 170026"/>
                  <a:gd name="connsiteX9" fmla="*/ 11281 w 22658"/>
                  <a:gd name="connsiteY9" fmla="*/ 18030 h 170026"/>
                  <a:gd name="connsiteX10" fmla="*/ 1843 w 22658"/>
                  <a:gd name="connsiteY10" fmla="*/ 18983 h 170026"/>
                  <a:gd name="connsiteX11" fmla="*/ 1583 w 22658"/>
                  <a:gd name="connsiteY11" fmla="*/ 19156 h 170026"/>
                  <a:gd name="connsiteX12" fmla="*/ 11021 w 22658"/>
                  <a:gd name="connsiteY12" fmla="*/ 18203 h 170026"/>
                  <a:gd name="connsiteX13" fmla="*/ 10675 w 22658"/>
                  <a:gd name="connsiteY13" fmla="*/ 1491 h 170026"/>
                  <a:gd name="connsiteX14" fmla="*/ 457 w 22658"/>
                  <a:gd name="connsiteY14" fmla="*/ 3137 h 170026"/>
                  <a:gd name="connsiteX15" fmla="*/ 457 w 22658"/>
                  <a:gd name="connsiteY15" fmla="*/ 3137 h 17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658" h="170026">
                    <a:moveTo>
                      <a:pt x="457" y="3137"/>
                    </a:moveTo>
                    <a:cubicBezTo>
                      <a:pt x="457" y="6860"/>
                      <a:pt x="-1015" y="16905"/>
                      <a:pt x="1323" y="20888"/>
                    </a:cubicBezTo>
                    <a:cubicBezTo>
                      <a:pt x="2795" y="23399"/>
                      <a:pt x="9203" y="21147"/>
                      <a:pt x="10762" y="19935"/>
                    </a:cubicBezTo>
                    <a:cubicBezTo>
                      <a:pt x="10848" y="19849"/>
                      <a:pt x="10935" y="19762"/>
                      <a:pt x="11021" y="19762"/>
                    </a:cubicBezTo>
                    <a:cubicBezTo>
                      <a:pt x="7904" y="20108"/>
                      <a:pt x="4700" y="20455"/>
                      <a:pt x="1583" y="20715"/>
                    </a:cubicBezTo>
                    <a:cubicBezTo>
                      <a:pt x="9116" y="33703"/>
                      <a:pt x="1670" y="70418"/>
                      <a:pt x="1670" y="85398"/>
                    </a:cubicBezTo>
                    <a:cubicBezTo>
                      <a:pt x="1670" y="113713"/>
                      <a:pt x="4614" y="141249"/>
                      <a:pt x="12320" y="168525"/>
                    </a:cubicBezTo>
                    <a:cubicBezTo>
                      <a:pt x="13186" y="171556"/>
                      <a:pt x="23317" y="169478"/>
                      <a:pt x="22625" y="166880"/>
                    </a:cubicBezTo>
                    <a:cubicBezTo>
                      <a:pt x="13706" y="135534"/>
                      <a:pt x="11974" y="104102"/>
                      <a:pt x="11887" y="71630"/>
                    </a:cubicBezTo>
                    <a:cubicBezTo>
                      <a:pt x="11887" y="58468"/>
                      <a:pt x="18035" y="29720"/>
                      <a:pt x="11281" y="18030"/>
                    </a:cubicBezTo>
                    <a:cubicBezTo>
                      <a:pt x="9809" y="15519"/>
                      <a:pt x="3401" y="17770"/>
                      <a:pt x="1843" y="18983"/>
                    </a:cubicBezTo>
                    <a:cubicBezTo>
                      <a:pt x="1756" y="19069"/>
                      <a:pt x="1670" y="19156"/>
                      <a:pt x="1583" y="19156"/>
                    </a:cubicBezTo>
                    <a:cubicBezTo>
                      <a:pt x="4700" y="18810"/>
                      <a:pt x="7904" y="18463"/>
                      <a:pt x="11021" y="18203"/>
                    </a:cubicBezTo>
                    <a:cubicBezTo>
                      <a:pt x="9549" y="15606"/>
                      <a:pt x="10675" y="2963"/>
                      <a:pt x="10675" y="1491"/>
                    </a:cubicBezTo>
                    <a:cubicBezTo>
                      <a:pt x="10762" y="-1106"/>
                      <a:pt x="457" y="-154"/>
                      <a:pt x="457" y="3137"/>
                    </a:cubicBezTo>
                    <a:lnTo>
                      <a:pt x="457" y="313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B8EE49F3-6B8C-FC64-A812-063E2155BA7B}"/>
                  </a:ext>
                </a:extLst>
              </p:cNvPr>
              <p:cNvSpPr/>
              <p:nvPr/>
            </p:nvSpPr>
            <p:spPr>
              <a:xfrm>
                <a:off x="7292106" y="2295609"/>
                <a:ext cx="85099" cy="80107"/>
              </a:xfrm>
              <a:custGeom>
                <a:avLst/>
                <a:gdLst>
                  <a:gd name="connsiteX0" fmla="*/ 41105 w 85099"/>
                  <a:gd name="connsiteY0" fmla="*/ 21909 h 80107"/>
                  <a:gd name="connsiteX1" fmla="*/ 54526 w 85099"/>
                  <a:gd name="connsiteY1" fmla="*/ 3725 h 80107"/>
                  <a:gd name="connsiteX2" fmla="*/ 46820 w 85099"/>
                  <a:gd name="connsiteY2" fmla="*/ 3639 h 80107"/>
                  <a:gd name="connsiteX3" fmla="*/ 57470 w 85099"/>
                  <a:gd name="connsiteY3" fmla="*/ 31174 h 80107"/>
                  <a:gd name="connsiteX4" fmla="*/ 72278 w 85099"/>
                  <a:gd name="connsiteY4" fmla="*/ 39228 h 80107"/>
                  <a:gd name="connsiteX5" fmla="*/ 62839 w 85099"/>
                  <a:gd name="connsiteY5" fmla="*/ 49099 h 80107"/>
                  <a:gd name="connsiteX6" fmla="*/ 51842 w 85099"/>
                  <a:gd name="connsiteY6" fmla="*/ 71093 h 80107"/>
                  <a:gd name="connsiteX7" fmla="*/ 50283 w 85099"/>
                  <a:gd name="connsiteY7" fmla="*/ 74210 h 80107"/>
                  <a:gd name="connsiteX8" fmla="*/ 52275 w 85099"/>
                  <a:gd name="connsiteY8" fmla="*/ 73950 h 80107"/>
                  <a:gd name="connsiteX9" fmla="*/ 47946 w 85099"/>
                  <a:gd name="connsiteY9" fmla="*/ 66244 h 80107"/>
                  <a:gd name="connsiteX10" fmla="*/ 41971 w 85099"/>
                  <a:gd name="connsiteY10" fmla="*/ 56979 h 80107"/>
                  <a:gd name="connsiteX11" fmla="*/ 32532 w 85099"/>
                  <a:gd name="connsiteY11" fmla="*/ 57931 h 80107"/>
                  <a:gd name="connsiteX12" fmla="*/ 18938 w 85099"/>
                  <a:gd name="connsiteY12" fmla="*/ 66157 h 80107"/>
                  <a:gd name="connsiteX13" fmla="*/ 12270 w 85099"/>
                  <a:gd name="connsiteY13" fmla="*/ 55420 h 80107"/>
                  <a:gd name="connsiteX14" fmla="*/ 28463 w 85099"/>
                  <a:gd name="connsiteY14" fmla="*/ 43644 h 80107"/>
                  <a:gd name="connsiteX15" fmla="*/ 29502 w 85099"/>
                  <a:gd name="connsiteY15" fmla="*/ 41479 h 80107"/>
                  <a:gd name="connsiteX16" fmla="*/ 18504 w 85099"/>
                  <a:gd name="connsiteY16" fmla="*/ 24161 h 80107"/>
                  <a:gd name="connsiteX17" fmla="*/ 31753 w 85099"/>
                  <a:gd name="connsiteY17" fmla="*/ 24767 h 80107"/>
                  <a:gd name="connsiteX18" fmla="*/ 40326 w 85099"/>
                  <a:gd name="connsiteY18" fmla="*/ 21303 h 80107"/>
                  <a:gd name="connsiteX19" fmla="*/ 9672 w 85099"/>
                  <a:gd name="connsiteY19" fmla="*/ 18532 h 80107"/>
                  <a:gd name="connsiteX20" fmla="*/ 13136 w 85099"/>
                  <a:gd name="connsiteY20" fmla="*/ 36197 h 80107"/>
                  <a:gd name="connsiteX21" fmla="*/ 18072 w 85099"/>
                  <a:gd name="connsiteY21" fmla="*/ 43557 h 80107"/>
                  <a:gd name="connsiteX22" fmla="*/ 9759 w 85099"/>
                  <a:gd name="connsiteY22" fmla="*/ 49012 h 80107"/>
                  <a:gd name="connsiteX23" fmla="*/ 7248 w 85099"/>
                  <a:gd name="connsiteY23" fmla="*/ 70400 h 80107"/>
                  <a:gd name="connsiteX24" fmla="*/ 41711 w 85099"/>
                  <a:gd name="connsiteY24" fmla="*/ 58797 h 80107"/>
                  <a:gd name="connsiteX25" fmla="*/ 32272 w 85099"/>
                  <a:gd name="connsiteY25" fmla="*/ 59750 h 80107"/>
                  <a:gd name="connsiteX26" fmla="*/ 50110 w 85099"/>
                  <a:gd name="connsiteY26" fmla="*/ 80098 h 80107"/>
                  <a:gd name="connsiteX27" fmla="*/ 70719 w 85099"/>
                  <a:gd name="connsiteY27" fmla="*/ 52476 h 80107"/>
                  <a:gd name="connsiteX28" fmla="*/ 82062 w 85099"/>
                  <a:gd name="connsiteY28" fmla="*/ 36630 h 80107"/>
                  <a:gd name="connsiteX29" fmla="*/ 66043 w 85099"/>
                  <a:gd name="connsiteY29" fmla="*/ 27711 h 80107"/>
                  <a:gd name="connsiteX30" fmla="*/ 56605 w 85099"/>
                  <a:gd name="connsiteY30" fmla="*/ 1041 h 80107"/>
                  <a:gd name="connsiteX31" fmla="*/ 48898 w 85099"/>
                  <a:gd name="connsiteY31" fmla="*/ 954 h 80107"/>
                  <a:gd name="connsiteX32" fmla="*/ 31147 w 85099"/>
                  <a:gd name="connsiteY32" fmla="*/ 22256 h 80107"/>
                  <a:gd name="connsiteX33" fmla="*/ 41105 w 85099"/>
                  <a:gd name="connsiteY33" fmla="*/ 21909 h 80107"/>
                  <a:gd name="connsiteX34" fmla="*/ 41105 w 85099"/>
                  <a:gd name="connsiteY34" fmla="*/ 21909 h 8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5099" h="80107">
                    <a:moveTo>
                      <a:pt x="41105" y="21909"/>
                    </a:moveTo>
                    <a:cubicBezTo>
                      <a:pt x="43270" y="14116"/>
                      <a:pt x="46041" y="6669"/>
                      <a:pt x="54526" y="3725"/>
                    </a:cubicBezTo>
                    <a:cubicBezTo>
                      <a:pt x="51929" y="3725"/>
                      <a:pt x="49331" y="3725"/>
                      <a:pt x="46820" y="3639"/>
                    </a:cubicBezTo>
                    <a:cubicBezTo>
                      <a:pt x="52535" y="12644"/>
                      <a:pt x="47859" y="24767"/>
                      <a:pt x="57470" y="31174"/>
                    </a:cubicBezTo>
                    <a:cubicBezTo>
                      <a:pt x="62146" y="34292"/>
                      <a:pt x="67688" y="35764"/>
                      <a:pt x="72278" y="39228"/>
                    </a:cubicBezTo>
                    <a:cubicBezTo>
                      <a:pt x="80590" y="45462"/>
                      <a:pt x="67515" y="48233"/>
                      <a:pt x="62839" y="49099"/>
                    </a:cubicBezTo>
                    <a:cubicBezTo>
                      <a:pt x="51409" y="51177"/>
                      <a:pt x="53574" y="62087"/>
                      <a:pt x="51842" y="71093"/>
                    </a:cubicBezTo>
                    <a:cubicBezTo>
                      <a:pt x="51322" y="72132"/>
                      <a:pt x="50803" y="73171"/>
                      <a:pt x="50283" y="74210"/>
                    </a:cubicBezTo>
                    <a:cubicBezTo>
                      <a:pt x="53747" y="76029"/>
                      <a:pt x="54353" y="75942"/>
                      <a:pt x="52275" y="73950"/>
                    </a:cubicBezTo>
                    <a:cubicBezTo>
                      <a:pt x="50456" y="71872"/>
                      <a:pt x="49071" y="68582"/>
                      <a:pt x="47946" y="66244"/>
                    </a:cubicBezTo>
                    <a:cubicBezTo>
                      <a:pt x="46300" y="62953"/>
                      <a:pt x="44741" y="59490"/>
                      <a:pt x="41971" y="56979"/>
                    </a:cubicBezTo>
                    <a:cubicBezTo>
                      <a:pt x="39892" y="55074"/>
                      <a:pt x="34351" y="56026"/>
                      <a:pt x="32532" y="57931"/>
                    </a:cubicBezTo>
                    <a:cubicBezTo>
                      <a:pt x="28636" y="61914"/>
                      <a:pt x="24306" y="64425"/>
                      <a:pt x="18938" y="66157"/>
                    </a:cubicBezTo>
                    <a:cubicBezTo>
                      <a:pt x="9499" y="69274"/>
                      <a:pt x="8720" y="60009"/>
                      <a:pt x="12270" y="55420"/>
                    </a:cubicBezTo>
                    <a:cubicBezTo>
                      <a:pt x="16340" y="50225"/>
                      <a:pt x="22921" y="46934"/>
                      <a:pt x="28463" y="43644"/>
                    </a:cubicBezTo>
                    <a:cubicBezTo>
                      <a:pt x="29155" y="43211"/>
                      <a:pt x="30281" y="42258"/>
                      <a:pt x="29502" y="41479"/>
                    </a:cubicBezTo>
                    <a:cubicBezTo>
                      <a:pt x="24653" y="36370"/>
                      <a:pt x="20496" y="31088"/>
                      <a:pt x="18504" y="24161"/>
                    </a:cubicBezTo>
                    <a:cubicBezTo>
                      <a:pt x="15041" y="12125"/>
                      <a:pt x="28809" y="23208"/>
                      <a:pt x="31753" y="24767"/>
                    </a:cubicBezTo>
                    <a:cubicBezTo>
                      <a:pt x="34177" y="26066"/>
                      <a:pt x="43702" y="23122"/>
                      <a:pt x="40326" y="21303"/>
                    </a:cubicBezTo>
                    <a:cubicBezTo>
                      <a:pt x="30454" y="16194"/>
                      <a:pt x="18851" y="7189"/>
                      <a:pt x="9672" y="18532"/>
                    </a:cubicBezTo>
                    <a:cubicBezTo>
                      <a:pt x="5343" y="23901"/>
                      <a:pt x="10192" y="31434"/>
                      <a:pt x="13136" y="36197"/>
                    </a:cubicBezTo>
                    <a:cubicBezTo>
                      <a:pt x="14954" y="39054"/>
                      <a:pt x="20323" y="42172"/>
                      <a:pt x="18072" y="43557"/>
                    </a:cubicBezTo>
                    <a:cubicBezTo>
                      <a:pt x="15214" y="45202"/>
                      <a:pt x="12443" y="47107"/>
                      <a:pt x="9759" y="49012"/>
                    </a:cubicBezTo>
                    <a:cubicBezTo>
                      <a:pt x="1533" y="54901"/>
                      <a:pt x="-6087" y="65378"/>
                      <a:pt x="7248" y="70400"/>
                    </a:cubicBezTo>
                    <a:cubicBezTo>
                      <a:pt x="18331" y="74643"/>
                      <a:pt x="34177" y="66504"/>
                      <a:pt x="41711" y="58797"/>
                    </a:cubicBezTo>
                    <a:cubicBezTo>
                      <a:pt x="38594" y="59143"/>
                      <a:pt x="35390" y="59403"/>
                      <a:pt x="32272" y="59750"/>
                    </a:cubicBezTo>
                    <a:cubicBezTo>
                      <a:pt x="38507" y="65378"/>
                      <a:pt x="39460" y="80531"/>
                      <a:pt x="50110" y="80098"/>
                    </a:cubicBezTo>
                    <a:cubicBezTo>
                      <a:pt x="67602" y="79319"/>
                      <a:pt x="57297" y="53515"/>
                      <a:pt x="70719" y="52476"/>
                    </a:cubicBezTo>
                    <a:cubicBezTo>
                      <a:pt x="78945" y="51870"/>
                      <a:pt x="90721" y="45375"/>
                      <a:pt x="82062" y="36630"/>
                    </a:cubicBezTo>
                    <a:cubicBezTo>
                      <a:pt x="77906" y="32387"/>
                      <a:pt x="71152" y="30569"/>
                      <a:pt x="66043" y="27711"/>
                    </a:cubicBezTo>
                    <a:cubicBezTo>
                      <a:pt x="58423" y="23554"/>
                      <a:pt x="61194" y="8141"/>
                      <a:pt x="56605" y="1041"/>
                    </a:cubicBezTo>
                    <a:cubicBezTo>
                      <a:pt x="55306" y="-951"/>
                      <a:pt x="50456" y="435"/>
                      <a:pt x="48898" y="954"/>
                    </a:cubicBezTo>
                    <a:cubicBezTo>
                      <a:pt x="38594" y="4418"/>
                      <a:pt x="34004" y="12125"/>
                      <a:pt x="31147" y="22256"/>
                    </a:cubicBezTo>
                    <a:cubicBezTo>
                      <a:pt x="30194" y="25373"/>
                      <a:pt x="40326" y="24680"/>
                      <a:pt x="41105" y="21909"/>
                    </a:cubicBezTo>
                    <a:lnTo>
                      <a:pt x="41105" y="2190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2AE839E-5402-14DA-CBC9-40747D4314DF}"/>
                  </a:ext>
                </a:extLst>
              </p:cNvPr>
              <p:cNvSpPr/>
              <p:nvPr/>
            </p:nvSpPr>
            <p:spPr>
              <a:xfrm>
                <a:off x="6159620" y="2449736"/>
                <a:ext cx="103977" cy="293001"/>
              </a:xfrm>
              <a:custGeom>
                <a:avLst/>
                <a:gdLst>
                  <a:gd name="connsiteX0" fmla="*/ 75791 w 103977"/>
                  <a:gd name="connsiteY0" fmla="*/ 71184 h 293001"/>
                  <a:gd name="connsiteX1" fmla="*/ 98824 w 103977"/>
                  <a:gd name="connsiteY1" fmla="*/ 26244 h 293001"/>
                  <a:gd name="connsiteX2" fmla="*/ 69383 w 103977"/>
                  <a:gd name="connsiteY2" fmla="*/ 46852 h 293001"/>
                  <a:gd name="connsiteX3" fmla="*/ 76224 w 103977"/>
                  <a:gd name="connsiteY3" fmla="*/ 46592 h 293001"/>
                  <a:gd name="connsiteX4" fmla="*/ 70768 w 103977"/>
                  <a:gd name="connsiteY4" fmla="*/ 266 h 293001"/>
                  <a:gd name="connsiteX5" fmla="*/ 65053 w 103977"/>
                  <a:gd name="connsiteY5" fmla="*/ 1392 h 293001"/>
                  <a:gd name="connsiteX6" fmla="*/ 47735 w 103977"/>
                  <a:gd name="connsiteY6" fmla="*/ 36028 h 293001"/>
                  <a:gd name="connsiteX7" fmla="*/ 54576 w 103977"/>
                  <a:gd name="connsiteY7" fmla="*/ 35769 h 293001"/>
                  <a:gd name="connsiteX8" fmla="*/ 42626 w 103977"/>
                  <a:gd name="connsiteY8" fmla="*/ 4596 h 293001"/>
                  <a:gd name="connsiteX9" fmla="*/ 36911 w 103977"/>
                  <a:gd name="connsiteY9" fmla="*/ 5722 h 293001"/>
                  <a:gd name="connsiteX10" fmla="*/ 30417 w 103977"/>
                  <a:gd name="connsiteY10" fmla="*/ 38193 h 293001"/>
                  <a:gd name="connsiteX11" fmla="*/ 37085 w 103977"/>
                  <a:gd name="connsiteY11" fmla="*/ 37587 h 293001"/>
                  <a:gd name="connsiteX12" fmla="*/ 15437 w 103977"/>
                  <a:gd name="connsiteY12" fmla="*/ 13774 h 293001"/>
                  <a:gd name="connsiteX13" fmla="*/ 8769 w 103977"/>
                  <a:gd name="connsiteY13" fmla="*/ 14381 h 293001"/>
                  <a:gd name="connsiteX14" fmla="*/ 21671 w 103977"/>
                  <a:gd name="connsiteY14" fmla="*/ 55857 h 293001"/>
                  <a:gd name="connsiteX15" fmla="*/ 28079 w 103977"/>
                  <a:gd name="connsiteY15" fmla="*/ 54559 h 293001"/>
                  <a:gd name="connsiteX16" fmla="*/ 1149 w 103977"/>
                  <a:gd name="connsiteY16" fmla="*/ 54386 h 293001"/>
                  <a:gd name="connsiteX17" fmla="*/ 37085 w 103977"/>
                  <a:gd name="connsiteY17" fmla="*/ 90840 h 293001"/>
                  <a:gd name="connsiteX18" fmla="*/ 44185 w 103977"/>
                  <a:gd name="connsiteY18" fmla="*/ 177951 h 293001"/>
                  <a:gd name="connsiteX19" fmla="*/ 32582 w 103977"/>
                  <a:gd name="connsiteY19" fmla="*/ 291818 h 293001"/>
                  <a:gd name="connsiteX20" fmla="*/ 39509 w 103977"/>
                  <a:gd name="connsiteY20" fmla="*/ 291212 h 293001"/>
                  <a:gd name="connsiteX21" fmla="*/ 53017 w 103977"/>
                  <a:gd name="connsiteY21" fmla="*/ 143401 h 293001"/>
                  <a:gd name="connsiteX22" fmla="*/ 43666 w 103977"/>
                  <a:gd name="connsiteY22" fmla="*/ 89541 h 293001"/>
                  <a:gd name="connsiteX23" fmla="*/ 29551 w 103977"/>
                  <a:gd name="connsiteY23" fmla="*/ 79324 h 293001"/>
                  <a:gd name="connsiteX24" fmla="*/ 16822 w 103977"/>
                  <a:gd name="connsiteY24" fmla="*/ 73349 h 293001"/>
                  <a:gd name="connsiteX25" fmla="*/ 22278 w 103977"/>
                  <a:gd name="connsiteY25" fmla="*/ 56637 h 293001"/>
                  <a:gd name="connsiteX26" fmla="*/ 28685 w 103977"/>
                  <a:gd name="connsiteY26" fmla="*/ 55338 h 293001"/>
                  <a:gd name="connsiteX27" fmla="*/ 15610 w 103977"/>
                  <a:gd name="connsiteY27" fmla="*/ 14554 h 293001"/>
                  <a:gd name="connsiteX28" fmla="*/ 8943 w 103977"/>
                  <a:gd name="connsiteY28" fmla="*/ 15160 h 293001"/>
                  <a:gd name="connsiteX29" fmla="*/ 30590 w 103977"/>
                  <a:gd name="connsiteY29" fmla="*/ 38972 h 293001"/>
                  <a:gd name="connsiteX30" fmla="*/ 37258 w 103977"/>
                  <a:gd name="connsiteY30" fmla="*/ 38366 h 293001"/>
                  <a:gd name="connsiteX31" fmla="*/ 43752 w 103977"/>
                  <a:gd name="connsiteY31" fmla="*/ 5895 h 293001"/>
                  <a:gd name="connsiteX32" fmla="*/ 38037 w 103977"/>
                  <a:gd name="connsiteY32" fmla="*/ 7020 h 293001"/>
                  <a:gd name="connsiteX33" fmla="*/ 47735 w 103977"/>
                  <a:gd name="connsiteY33" fmla="*/ 36461 h 293001"/>
                  <a:gd name="connsiteX34" fmla="*/ 54576 w 103977"/>
                  <a:gd name="connsiteY34" fmla="*/ 36201 h 293001"/>
                  <a:gd name="connsiteX35" fmla="*/ 71894 w 103977"/>
                  <a:gd name="connsiteY35" fmla="*/ 1565 h 293001"/>
                  <a:gd name="connsiteX36" fmla="*/ 66179 w 103977"/>
                  <a:gd name="connsiteY36" fmla="*/ 2691 h 293001"/>
                  <a:gd name="connsiteX37" fmla="*/ 69383 w 103977"/>
                  <a:gd name="connsiteY37" fmla="*/ 47285 h 293001"/>
                  <a:gd name="connsiteX38" fmla="*/ 76224 w 103977"/>
                  <a:gd name="connsiteY38" fmla="*/ 47025 h 293001"/>
                  <a:gd name="connsiteX39" fmla="*/ 94061 w 103977"/>
                  <a:gd name="connsiteY39" fmla="*/ 42523 h 293001"/>
                  <a:gd name="connsiteX40" fmla="*/ 69816 w 103977"/>
                  <a:gd name="connsiteY40" fmla="*/ 70405 h 293001"/>
                  <a:gd name="connsiteX41" fmla="*/ 75791 w 103977"/>
                  <a:gd name="connsiteY41" fmla="*/ 71184 h 293001"/>
                  <a:gd name="connsiteX42" fmla="*/ 75791 w 103977"/>
                  <a:gd name="connsiteY42" fmla="*/ 71184 h 29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3977" h="293001">
                    <a:moveTo>
                      <a:pt x="75791" y="71184"/>
                    </a:moveTo>
                    <a:cubicBezTo>
                      <a:pt x="80293" y="67634"/>
                      <a:pt x="117354" y="31785"/>
                      <a:pt x="98824" y="26244"/>
                    </a:cubicBezTo>
                    <a:cubicBezTo>
                      <a:pt x="86355" y="22520"/>
                      <a:pt x="75704" y="38626"/>
                      <a:pt x="69383" y="46852"/>
                    </a:cubicBezTo>
                    <a:cubicBezTo>
                      <a:pt x="71634" y="46766"/>
                      <a:pt x="73886" y="46679"/>
                      <a:pt x="76224" y="46592"/>
                    </a:cubicBezTo>
                    <a:cubicBezTo>
                      <a:pt x="75271" y="31525"/>
                      <a:pt x="90944" y="7800"/>
                      <a:pt x="70768" y="266"/>
                    </a:cubicBezTo>
                    <a:cubicBezTo>
                      <a:pt x="69383" y="-253"/>
                      <a:pt x="65919" y="-80"/>
                      <a:pt x="65053" y="1392"/>
                    </a:cubicBezTo>
                    <a:cubicBezTo>
                      <a:pt x="58819" y="12735"/>
                      <a:pt x="53970" y="24685"/>
                      <a:pt x="47735" y="36028"/>
                    </a:cubicBezTo>
                    <a:cubicBezTo>
                      <a:pt x="49987" y="35942"/>
                      <a:pt x="52238" y="35855"/>
                      <a:pt x="54576" y="35769"/>
                    </a:cubicBezTo>
                    <a:cubicBezTo>
                      <a:pt x="54749" y="23213"/>
                      <a:pt x="56394" y="9445"/>
                      <a:pt x="42626" y="4596"/>
                    </a:cubicBezTo>
                    <a:cubicBezTo>
                      <a:pt x="41501" y="4163"/>
                      <a:pt x="37431" y="4163"/>
                      <a:pt x="36911" y="5722"/>
                    </a:cubicBezTo>
                    <a:cubicBezTo>
                      <a:pt x="33707" y="16459"/>
                      <a:pt x="33621" y="27456"/>
                      <a:pt x="30417" y="38193"/>
                    </a:cubicBezTo>
                    <a:cubicBezTo>
                      <a:pt x="32668" y="38020"/>
                      <a:pt x="34833" y="37760"/>
                      <a:pt x="37085" y="37587"/>
                    </a:cubicBezTo>
                    <a:cubicBezTo>
                      <a:pt x="29811" y="29534"/>
                      <a:pt x="23576" y="20961"/>
                      <a:pt x="15437" y="13774"/>
                    </a:cubicBezTo>
                    <a:cubicBezTo>
                      <a:pt x="13965" y="12476"/>
                      <a:pt x="9895" y="12649"/>
                      <a:pt x="8769" y="14381"/>
                    </a:cubicBezTo>
                    <a:cubicBezTo>
                      <a:pt x="-1968" y="30746"/>
                      <a:pt x="15783" y="41137"/>
                      <a:pt x="21671" y="55857"/>
                    </a:cubicBezTo>
                    <a:cubicBezTo>
                      <a:pt x="23836" y="55425"/>
                      <a:pt x="25914" y="54992"/>
                      <a:pt x="28079" y="54559"/>
                    </a:cubicBezTo>
                    <a:cubicBezTo>
                      <a:pt x="23230" y="52134"/>
                      <a:pt x="4526" y="45294"/>
                      <a:pt x="1149" y="54386"/>
                    </a:cubicBezTo>
                    <a:cubicBezTo>
                      <a:pt x="-6730" y="75254"/>
                      <a:pt x="28166" y="79843"/>
                      <a:pt x="37085" y="90840"/>
                    </a:cubicBezTo>
                    <a:cubicBezTo>
                      <a:pt x="53364" y="111016"/>
                      <a:pt x="47129" y="154052"/>
                      <a:pt x="44185" y="177951"/>
                    </a:cubicBezTo>
                    <a:cubicBezTo>
                      <a:pt x="39509" y="216397"/>
                      <a:pt x="24009" y="252592"/>
                      <a:pt x="32582" y="291818"/>
                    </a:cubicBezTo>
                    <a:cubicBezTo>
                      <a:pt x="33015" y="293896"/>
                      <a:pt x="39856" y="292943"/>
                      <a:pt x="39509" y="291212"/>
                    </a:cubicBezTo>
                    <a:cubicBezTo>
                      <a:pt x="28858" y="242721"/>
                      <a:pt x="51545" y="192238"/>
                      <a:pt x="53017" y="143401"/>
                    </a:cubicBezTo>
                    <a:cubicBezTo>
                      <a:pt x="53623" y="125130"/>
                      <a:pt x="53710" y="105474"/>
                      <a:pt x="43666" y="89541"/>
                    </a:cubicBezTo>
                    <a:cubicBezTo>
                      <a:pt x="40462" y="84433"/>
                      <a:pt x="34660" y="81835"/>
                      <a:pt x="29551" y="79324"/>
                    </a:cubicBezTo>
                    <a:cubicBezTo>
                      <a:pt x="25308" y="77245"/>
                      <a:pt x="20979" y="75514"/>
                      <a:pt x="16822" y="73349"/>
                    </a:cubicBezTo>
                    <a:cubicBezTo>
                      <a:pt x="8596" y="69106"/>
                      <a:pt x="197" y="45467"/>
                      <a:pt x="22278" y="56637"/>
                    </a:cubicBezTo>
                    <a:cubicBezTo>
                      <a:pt x="23143" y="57070"/>
                      <a:pt x="29378" y="57243"/>
                      <a:pt x="28685" y="55338"/>
                    </a:cubicBezTo>
                    <a:cubicBezTo>
                      <a:pt x="23230" y="41570"/>
                      <a:pt x="5565" y="29880"/>
                      <a:pt x="15610" y="14554"/>
                    </a:cubicBezTo>
                    <a:cubicBezTo>
                      <a:pt x="13359" y="14727"/>
                      <a:pt x="11194" y="14987"/>
                      <a:pt x="8943" y="15160"/>
                    </a:cubicBezTo>
                    <a:cubicBezTo>
                      <a:pt x="17082" y="22347"/>
                      <a:pt x="23317" y="30920"/>
                      <a:pt x="30590" y="38972"/>
                    </a:cubicBezTo>
                    <a:cubicBezTo>
                      <a:pt x="31629" y="40098"/>
                      <a:pt x="36738" y="40185"/>
                      <a:pt x="37258" y="38366"/>
                    </a:cubicBezTo>
                    <a:cubicBezTo>
                      <a:pt x="40462" y="27629"/>
                      <a:pt x="40548" y="16632"/>
                      <a:pt x="43752" y="5895"/>
                    </a:cubicBezTo>
                    <a:cubicBezTo>
                      <a:pt x="41847" y="6241"/>
                      <a:pt x="39942" y="6674"/>
                      <a:pt x="38037" y="7020"/>
                    </a:cubicBezTo>
                    <a:cubicBezTo>
                      <a:pt x="50246" y="11350"/>
                      <a:pt x="47908" y="26157"/>
                      <a:pt x="47735" y="36461"/>
                    </a:cubicBezTo>
                    <a:cubicBezTo>
                      <a:pt x="47735" y="38453"/>
                      <a:pt x="53797" y="37500"/>
                      <a:pt x="54576" y="36201"/>
                    </a:cubicBezTo>
                    <a:cubicBezTo>
                      <a:pt x="60810" y="24858"/>
                      <a:pt x="65659" y="12908"/>
                      <a:pt x="71894" y="1565"/>
                    </a:cubicBezTo>
                    <a:cubicBezTo>
                      <a:pt x="69989" y="1912"/>
                      <a:pt x="68084" y="2344"/>
                      <a:pt x="66179" y="2691"/>
                    </a:cubicBezTo>
                    <a:cubicBezTo>
                      <a:pt x="83584" y="9185"/>
                      <a:pt x="68604" y="34296"/>
                      <a:pt x="69383" y="47285"/>
                    </a:cubicBezTo>
                    <a:cubicBezTo>
                      <a:pt x="69556" y="49537"/>
                      <a:pt x="75358" y="48151"/>
                      <a:pt x="76224" y="47025"/>
                    </a:cubicBezTo>
                    <a:cubicBezTo>
                      <a:pt x="80553" y="41484"/>
                      <a:pt x="101422" y="19922"/>
                      <a:pt x="94061" y="42523"/>
                    </a:cubicBezTo>
                    <a:cubicBezTo>
                      <a:pt x="90425" y="53779"/>
                      <a:pt x="78735" y="63218"/>
                      <a:pt x="69816" y="70405"/>
                    </a:cubicBezTo>
                    <a:cubicBezTo>
                      <a:pt x="67738" y="71964"/>
                      <a:pt x="74405" y="72310"/>
                      <a:pt x="75791" y="71184"/>
                    </a:cubicBezTo>
                    <a:lnTo>
                      <a:pt x="75791" y="7118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A7D4E909-E677-4591-F177-77DA07B15CD5}"/>
                  </a:ext>
                </a:extLst>
              </p:cNvPr>
              <p:cNvSpPr/>
              <p:nvPr/>
            </p:nvSpPr>
            <p:spPr>
              <a:xfrm>
                <a:off x="6228788" y="2516870"/>
                <a:ext cx="19963" cy="215019"/>
              </a:xfrm>
              <a:custGeom>
                <a:avLst/>
                <a:gdLst>
                  <a:gd name="connsiteX0" fmla="*/ 129 w 19963"/>
                  <a:gd name="connsiteY0" fmla="*/ 1367 h 215019"/>
                  <a:gd name="connsiteX1" fmla="*/ 42 w 19963"/>
                  <a:gd name="connsiteY1" fmla="*/ 122594 h 215019"/>
                  <a:gd name="connsiteX2" fmla="*/ 13204 w 19963"/>
                  <a:gd name="connsiteY2" fmla="*/ 213861 h 215019"/>
                  <a:gd name="connsiteX3" fmla="*/ 19871 w 19963"/>
                  <a:gd name="connsiteY3" fmla="*/ 213341 h 215019"/>
                  <a:gd name="connsiteX4" fmla="*/ 6883 w 19963"/>
                  <a:gd name="connsiteY4" fmla="*/ 122854 h 215019"/>
                  <a:gd name="connsiteX5" fmla="*/ 6969 w 19963"/>
                  <a:gd name="connsiteY5" fmla="*/ 1626 h 215019"/>
                  <a:gd name="connsiteX6" fmla="*/ 129 w 19963"/>
                  <a:gd name="connsiteY6" fmla="*/ 1367 h 215019"/>
                  <a:gd name="connsiteX7" fmla="*/ 129 w 19963"/>
                  <a:gd name="connsiteY7" fmla="*/ 1367 h 21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63" h="215019">
                    <a:moveTo>
                      <a:pt x="129" y="1367"/>
                    </a:moveTo>
                    <a:cubicBezTo>
                      <a:pt x="129" y="41805"/>
                      <a:pt x="302" y="82243"/>
                      <a:pt x="42" y="122594"/>
                    </a:cubicBezTo>
                    <a:cubicBezTo>
                      <a:pt x="-131" y="153161"/>
                      <a:pt x="-391" y="185805"/>
                      <a:pt x="13204" y="213861"/>
                    </a:cubicBezTo>
                    <a:cubicBezTo>
                      <a:pt x="14070" y="215679"/>
                      <a:pt x="20824" y="215246"/>
                      <a:pt x="19871" y="213341"/>
                    </a:cubicBezTo>
                    <a:cubicBezTo>
                      <a:pt x="6363" y="185545"/>
                      <a:pt x="6796" y="153074"/>
                      <a:pt x="6883" y="122854"/>
                    </a:cubicBezTo>
                    <a:cubicBezTo>
                      <a:pt x="6969" y="82416"/>
                      <a:pt x="6969" y="42064"/>
                      <a:pt x="6969" y="1626"/>
                    </a:cubicBezTo>
                    <a:cubicBezTo>
                      <a:pt x="7056" y="-452"/>
                      <a:pt x="129" y="-538"/>
                      <a:pt x="129" y="1367"/>
                    </a:cubicBezTo>
                    <a:lnTo>
                      <a:pt x="129" y="136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50C447D4-B8C8-67EA-C9B0-7D7ECD8172CC}"/>
                  </a:ext>
                </a:extLst>
              </p:cNvPr>
              <p:cNvSpPr/>
              <p:nvPr/>
            </p:nvSpPr>
            <p:spPr>
              <a:xfrm>
                <a:off x="6159518" y="2727165"/>
                <a:ext cx="117329" cy="25157"/>
              </a:xfrm>
              <a:custGeom>
                <a:avLst/>
                <a:gdLst>
                  <a:gd name="connsiteX0" fmla="*/ 126 w 117329"/>
                  <a:gd name="connsiteY0" fmla="*/ 5125 h 25157"/>
                  <a:gd name="connsiteX1" fmla="*/ 116850 w 117329"/>
                  <a:gd name="connsiteY1" fmla="*/ 2267 h 25157"/>
                  <a:gd name="connsiteX2" fmla="*/ 111049 w 117329"/>
                  <a:gd name="connsiteY2" fmla="*/ 189 h 25157"/>
                  <a:gd name="connsiteX3" fmla="*/ 6967 w 117329"/>
                  <a:gd name="connsiteY3" fmla="*/ 5991 h 25157"/>
                  <a:gd name="connsiteX4" fmla="*/ 126 w 117329"/>
                  <a:gd name="connsiteY4" fmla="*/ 5125 h 25157"/>
                  <a:gd name="connsiteX5" fmla="*/ 126 w 117329"/>
                  <a:gd name="connsiteY5" fmla="*/ 5125 h 2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329" h="25157">
                    <a:moveTo>
                      <a:pt x="126" y="5125"/>
                    </a:moveTo>
                    <a:cubicBezTo>
                      <a:pt x="-4117" y="47901"/>
                      <a:pt x="100312" y="10060"/>
                      <a:pt x="116850" y="2267"/>
                    </a:cubicBezTo>
                    <a:cubicBezTo>
                      <a:pt x="119102" y="1228"/>
                      <a:pt x="112780" y="-590"/>
                      <a:pt x="111049" y="189"/>
                    </a:cubicBezTo>
                    <a:cubicBezTo>
                      <a:pt x="94077" y="8242"/>
                      <a:pt x="3589" y="40107"/>
                      <a:pt x="6967" y="5991"/>
                    </a:cubicBezTo>
                    <a:cubicBezTo>
                      <a:pt x="7226" y="3912"/>
                      <a:pt x="386" y="3133"/>
                      <a:pt x="126" y="5125"/>
                    </a:cubicBezTo>
                    <a:lnTo>
                      <a:pt x="126" y="512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62B2BDAB-976D-4E40-0323-EDC203DA62A0}"/>
                  </a:ext>
                </a:extLst>
              </p:cNvPr>
              <p:cNvSpPr/>
              <p:nvPr/>
            </p:nvSpPr>
            <p:spPr>
              <a:xfrm>
                <a:off x="6274377" y="2724656"/>
                <a:ext cx="9092" cy="76668"/>
              </a:xfrm>
              <a:custGeom>
                <a:avLst/>
                <a:gdLst>
                  <a:gd name="connsiteX0" fmla="*/ 0 w 9092"/>
                  <a:gd name="connsiteY0" fmla="*/ 1918 h 76668"/>
                  <a:gd name="connsiteX1" fmla="*/ 2165 w 9092"/>
                  <a:gd name="connsiteY1" fmla="*/ 75520 h 76668"/>
                  <a:gd name="connsiteX2" fmla="*/ 9092 w 9092"/>
                  <a:gd name="connsiteY2" fmla="*/ 74741 h 76668"/>
                  <a:gd name="connsiteX3" fmla="*/ 6927 w 9092"/>
                  <a:gd name="connsiteY3" fmla="*/ 1138 h 76668"/>
                  <a:gd name="connsiteX4" fmla="*/ 0 w 9092"/>
                  <a:gd name="connsiteY4" fmla="*/ 1918 h 76668"/>
                  <a:gd name="connsiteX5" fmla="*/ 0 w 9092"/>
                  <a:gd name="connsiteY5" fmla="*/ 1918 h 7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92" h="76668">
                    <a:moveTo>
                      <a:pt x="0" y="1918"/>
                    </a:moveTo>
                    <a:cubicBezTo>
                      <a:pt x="0" y="26510"/>
                      <a:pt x="86" y="51015"/>
                      <a:pt x="2165" y="75520"/>
                    </a:cubicBezTo>
                    <a:cubicBezTo>
                      <a:pt x="2338" y="77425"/>
                      <a:pt x="9179" y="76819"/>
                      <a:pt x="9092" y="74741"/>
                    </a:cubicBezTo>
                    <a:cubicBezTo>
                      <a:pt x="7014" y="50235"/>
                      <a:pt x="6927" y="25730"/>
                      <a:pt x="6927" y="1138"/>
                    </a:cubicBezTo>
                    <a:cubicBezTo>
                      <a:pt x="6927" y="-680"/>
                      <a:pt x="0" y="-247"/>
                      <a:pt x="0" y="1918"/>
                    </a:cubicBezTo>
                    <a:lnTo>
                      <a:pt x="0" y="191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EFD71541-2DF2-073C-F250-17C31FED60FA}"/>
                  </a:ext>
                </a:extLst>
              </p:cNvPr>
              <p:cNvSpPr/>
              <p:nvPr/>
            </p:nvSpPr>
            <p:spPr>
              <a:xfrm>
                <a:off x="6036935" y="2737697"/>
                <a:ext cx="296079" cy="953741"/>
              </a:xfrm>
              <a:custGeom>
                <a:avLst/>
                <a:gdLst>
                  <a:gd name="connsiteX0" fmla="*/ 114050 w 296079"/>
                  <a:gd name="connsiteY0" fmla="*/ 1692 h 953741"/>
                  <a:gd name="connsiteX1" fmla="*/ 135005 w 296079"/>
                  <a:gd name="connsiteY1" fmla="*/ 167600 h 953741"/>
                  <a:gd name="connsiteX2" fmla="*/ 147647 w 296079"/>
                  <a:gd name="connsiteY2" fmla="*/ 244320 h 953741"/>
                  <a:gd name="connsiteX3" fmla="*/ 140027 w 296079"/>
                  <a:gd name="connsiteY3" fmla="*/ 330132 h 953741"/>
                  <a:gd name="connsiteX4" fmla="*/ 132147 w 296079"/>
                  <a:gd name="connsiteY4" fmla="*/ 411267 h 953741"/>
                  <a:gd name="connsiteX5" fmla="*/ 113011 w 296079"/>
                  <a:gd name="connsiteY5" fmla="*/ 502274 h 953741"/>
                  <a:gd name="connsiteX6" fmla="*/ 60883 w 296079"/>
                  <a:gd name="connsiteY6" fmla="*/ 662727 h 953741"/>
                  <a:gd name="connsiteX7" fmla="*/ 9015 w 296079"/>
                  <a:gd name="connsiteY7" fmla="*/ 820150 h 953741"/>
                  <a:gd name="connsiteX8" fmla="*/ 3127 w 296079"/>
                  <a:gd name="connsiteY8" fmla="*/ 883361 h 953741"/>
                  <a:gd name="connsiteX9" fmla="*/ 39322 w 296079"/>
                  <a:gd name="connsiteY9" fmla="*/ 910724 h 953741"/>
                  <a:gd name="connsiteX10" fmla="*/ 153102 w 296079"/>
                  <a:gd name="connsiteY10" fmla="*/ 949690 h 953741"/>
                  <a:gd name="connsiteX11" fmla="*/ 292081 w 296079"/>
                  <a:gd name="connsiteY11" fmla="*/ 953153 h 953741"/>
                  <a:gd name="connsiteX12" fmla="*/ 293726 w 296079"/>
                  <a:gd name="connsiteY12" fmla="*/ 950382 h 953741"/>
                  <a:gd name="connsiteX13" fmla="*/ 156393 w 296079"/>
                  <a:gd name="connsiteY13" fmla="*/ 947092 h 953741"/>
                  <a:gd name="connsiteX14" fmla="*/ 30316 w 296079"/>
                  <a:gd name="connsiteY14" fmla="*/ 900679 h 953741"/>
                  <a:gd name="connsiteX15" fmla="*/ 7889 w 296079"/>
                  <a:gd name="connsiteY15" fmla="*/ 855219 h 953741"/>
                  <a:gd name="connsiteX16" fmla="*/ 30923 w 296079"/>
                  <a:gd name="connsiteY16" fmla="*/ 772698 h 953741"/>
                  <a:gd name="connsiteX17" fmla="*/ 81492 w 296079"/>
                  <a:gd name="connsiteY17" fmla="*/ 615795 h 953741"/>
                  <a:gd name="connsiteX18" fmla="*/ 129376 w 296079"/>
                  <a:gd name="connsiteY18" fmla="*/ 473353 h 953741"/>
                  <a:gd name="connsiteX19" fmla="*/ 148513 w 296079"/>
                  <a:gd name="connsiteY19" fmla="*/ 321732 h 953741"/>
                  <a:gd name="connsiteX20" fmla="*/ 154661 w 296079"/>
                  <a:gd name="connsiteY20" fmla="*/ 243887 h 953741"/>
                  <a:gd name="connsiteX21" fmla="*/ 142019 w 296079"/>
                  <a:gd name="connsiteY21" fmla="*/ 167167 h 953741"/>
                  <a:gd name="connsiteX22" fmla="*/ 121064 w 296079"/>
                  <a:gd name="connsiteY22" fmla="*/ 1259 h 953741"/>
                  <a:gd name="connsiteX23" fmla="*/ 114050 w 296079"/>
                  <a:gd name="connsiteY23" fmla="*/ 1692 h 953741"/>
                  <a:gd name="connsiteX24" fmla="*/ 114050 w 296079"/>
                  <a:gd name="connsiteY24" fmla="*/ 1692 h 95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96079" h="953741">
                    <a:moveTo>
                      <a:pt x="114050" y="1692"/>
                    </a:moveTo>
                    <a:cubicBezTo>
                      <a:pt x="114483" y="57803"/>
                      <a:pt x="123921" y="112788"/>
                      <a:pt x="135005" y="167600"/>
                    </a:cubicBezTo>
                    <a:cubicBezTo>
                      <a:pt x="140114" y="193058"/>
                      <a:pt x="144963" y="218429"/>
                      <a:pt x="147647" y="244320"/>
                    </a:cubicBezTo>
                    <a:cubicBezTo>
                      <a:pt x="150678" y="273501"/>
                      <a:pt x="145396" y="301556"/>
                      <a:pt x="140027" y="330132"/>
                    </a:cubicBezTo>
                    <a:cubicBezTo>
                      <a:pt x="135005" y="356975"/>
                      <a:pt x="133186" y="384078"/>
                      <a:pt x="132147" y="411267"/>
                    </a:cubicBezTo>
                    <a:cubicBezTo>
                      <a:pt x="130849" y="442960"/>
                      <a:pt x="123488" y="472400"/>
                      <a:pt x="113011" y="502274"/>
                    </a:cubicBezTo>
                    <a:cubicBezTo>
                      <a:pt x="94307" y="555441"/>
                      <a:pt x="76816" y="608608"/>
                      <a:pt x="60883" y="662727"/>
                    </a:cubicBezTo>
                    <a:cubicBezTo>
                      <a:pt x="45297" y="715634"/>
                      <a:pt x="22350" y="766723"/>
                      <a:pt x="9015" y="820150"/>
                    </a:cubicBezTo>
                    <a:cubicBezTo>
                      <a:pt x="4166" y="839546"/>
                      <a:pt x="-4753" y="863705"/>
                      <a:pt x="3127" y="883361"/>
                    </a:cubicBezTo>
                    <a:cubicBezTo>
                      <a:pt x="8496" y="896609"/>
                      <a:pt x="27978" y="904662"/>
                      <a:pt x="39322" y="910724"/>
                    </a:cubicBezTo>
                    <a:cubicBezTo>
                      <a:pt x="76383" y="930466"/>
                      <a:pt x="111106" y="944234"/>
                      <a:pt x="153102" y="949690"/>
                    </a:cubicBezTo>
                    <a:cubicBezTo>
                      <a:pt x="199082" y="955751"/>
                      <a:pt x="245841" y="953240"/>
                      <a:pt x="292081" y="953153"/>
                    </a:cubicBezTo>
                    <a:cubicBezTo>
                      <a:pt x="295025" y="953153"/>
                      <a:pt x="298488" y="950296"/>
                      <a:pt x="293726" y="950382"/>
                    </a:cubicBezTo>
                    <a:cubicBezTo>
                      <a:pt x="247919" y="950469"/>
                      <a:pt x="202113" y="952201"/>
                      <a:pt x="156393" y="947092"/>
                    </a:cubicBezTo>
                    <a:cubicBezTo>
                      <a:pt x="109893" y="941810"/>
                      <a:pt x="70235" y="923885"/>
                      <a:pt x="30316" y="900679"/>
                    </a:cubicBezTo>
                    <a:cubicBezTo>
                      <a:pt x="11440" y="889769"/>
                      <a:pt x="5118" y="876607"/>
                      <a:pt x="7889" y="855219"/>
                    </a:cubicBezTo>
                    <a:cubicBezTo>
                      <a:pt x="11526" y="827077"/>
                      <a:pt x="21484" y="799281"/>
                      <a:pt x="30923" y="772698"/>
                    </a:cubicBezTo>
                    <a:cubicBezTo>
                      <a:pt x="49280" y="720743"/>
                      <a:pt x="65819" y="668616"/>
                      <a:pt x="81492" y="615795"/>
                    </a:cubicBezTo>
                    <a:cubicBezTo>
                      <a:pt x="95779" y="567737"/>
                      <a:pt x="114829" y="521324"/>
                      <a:pt x="129376" y="473353"/>
                    </a:cubicBezTo>
                    <a:cubicBezTo>
                      <a:pt x="144183" y="424516"/>
                      <a:pt x="139161" y="371695"/>
                      <a:pt x="148513" y="321732"/>
                    </a:cubicBezTo>
                    <a:cubicBezTo>
                      <a:pt x="153362" y="295582"/>
                      <a:pt x="156739" y="270470"/>
                      <a:pt x="154661" y="243887"/>
                    </a:cubicBezTo>
                    <a:cubicBezTo>
                      <a:pt x="152583" y="218083"/>
                      <a:pt x="147128" y="192539"/>
                      <a:pt x="142019" y="167167"/>
                    </a:cubicBezTo>
                    <a:cubicBezTo>
                      <a:pt x="130849" y="112356"/>
                      <a:pt x="121583" y="57284"/>
                      <a:pt x="121064" y="1259"/>
                    </a:cubicBezTo>
                    <a:cubicBezTo>
                      <a:pt x="120977" y="-646"/>
                      <a:pt x="114050" y="-299"/>
                      <a:pt x="114050" y="1692"/>
                    </a:cubicBezTo>
                    <a:lnTo>
                      <a:pt x="114050" y="169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95E9726-274A-EAB3-E4BF-A98253E4581E}"/>
                  </a:ext>
                </a:extLst>
              </p:cNvPr>
              <p:cNvSpPr/>
              <p:nvPr/>
            </p:nvSpPr>
            <p:spPr>
              <a:xfrm>
                <a:off x="6490681" y="3281040"/>
                <a:ext cx="26590" cy="238966"/>
              </a:xfrm>
              <a:custGeom>
                <a:avLst/>
                <a:gdLst>
                  <a:gd name="connsiteX0" fmla="*/ 173 w 26590"/>
                  <a:gd name="connsiteY0" fmla="*/ 1362 h 238966"/>
                  <a:gd name="connsiteX1" fmla="*/ 7100 w 26590"/>
                  <a:gd name="connsiteY1" fmla="*/ 52537 h 238966"/>
                  <a:gd name="connsiteX2" fmla="*/ 10391 w 26590"/>
                  <a:gd name="connsiteY2" fmla="*/ 116701 h 238966"/>
                  <a:gd name="connsiteX3" fmla="*/ 19656 w 26590"/>
                  <a:gd name="connsiteY3" fmla="*/ 237408 h 238966"/>
                  <a:gd name="connsiteX4" fmla="*/ 26583 w 26590"/>
                  <a:gd name="connsiteY4" fmla="*/ 237668 h 238966"/>
                  <a:gd name="connsiteX5" fmla="*/ 17318 w 26590"/>
                  <a:gd name="connsiteY5" fmla="*/ 116960 h 238966"/>
                  <a:gd name="connsiteX6" fmla="*/ 15759 w 26590"/>
                  <a:gd name="connsiteY6" fmla="*/ 60157 h 238966"/>
                  <a:gd name="connsiteX7" fmla="*/ 7100 w 26590"/>
                  <a:gd name="connsiteY7" fmla="*/ 1708 h 238966"/>
                  <a:gd name="connsiteX8" fmla="*/ 173 w 26590"/>
                  <a:gd name="connsiteY8" fmla="*/ 1362 h 238966"/>
                  <a:gd name="connsiteX9" fmla="*/ 173 w 26590"/>
                  <a:gd name="connsiteY9" fmla="*/ 1362 h 23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590" h="238966">
                    <a:moveTo>
                      <a:pt x="173" y="1362"/>
                    </a:moveTo>
                    <a:cubicBezTo>
                      <a:pt x="-866" y="19026"/>
                      <a:pt x="2944" y="35478"/>
                      <a:pt x="7100" y="52537"/>
                    </a:cubicBezTo>
                    <a:cubicBezTo>
                      <a:pt x="12123" y="73232"/>
                      <a:pt x="9525" y="95572"/>
                      <a:pt x="10391" y="116701"/>
                    </a:cubicBezTo>
                    <a:cubicBezTo>
                      <a:pt x="11949" y="156879"/>
                      <a:pt x="13162" y="197663"/>
                      <a:pt x="19656" y="237408"/>
                    </a:cubicBezTo>
                    <a:cubicBezTo>
                      <a:pt x="20002" y="239573"/>
                      <a:pt x="26843" y="239313"/>
                      <a:pt x="26583" y="237668"/>
                    </a:cubicBezTo>
                    <a:cubicBezTo>
                      <a:pt x="20002" y="197663"/>
                      <a:pt x="20435" y="157312"/>
                      <a:pt x="17318" y="116960"/>
                    </a:cubicBezTo>
                    <a:cubicBezTo>
                      <a:pt x="15846" y="98083"/>
                      <a:pt x="17231" y="79034"/>
                      <a:pt x="15759" y="60157"/>
                    </a:cubicBezTo>
                    <a:cubicBezTo>
                      <a:pt x="14201" y="40068"/>
                      <a:pt x="5888" y="22490"/>
                      <a:pt x="7100" y="1708"/>
                    </a:cubicBezTo>
                    <a:cubicBezTo>
                      <a:pt x="7187" y="-370"/>
                      <a:pt x="259" y="-630"/>
                      <a:pt x="173" y="1362"/>
                    </a:cubicBezTo>
                    <a:lnTo>
                      <a:pt x="173" y="136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E486053B-7631-ABC1-33E2-8BAF222EA4FE}"/>
                  </a:ext>
                </a:extLst>
              </p:cNvPr>
              <p:cNvSpPr/>
              <p:nvPr/>
            </p:nvSpPr>
            <p:spPr>
              <a:xfrm>
                <a:off x="6475789" y="3647059"/>
                <a:ext cx="41360" cy="13322"/>
              </a:xfrm>
              <a:custGeom>
                <a:avLst/>
                <a:gdLst>
                  <a:gd name="connsiteX0" fmla="*/ 5800 w 41360"/>
                  <a:gd name="connsiteY0" fmla="*/ 13138 h 13322"/>
                  <a:gd name="connsiteX1" fmla="*/ 39743 w 41360"/>
                  <a:gd name="connsiteY1" fmla="*/ 2488 h 13322"/>
                  <a:gd name="connsiteX2" fmla="*/ 36279 w 41360"/>
                  <a:gd name="connsiteY2" fmla="*/ 63 h 13322"/>
                  <a:gd name="connsiteX3" fmla="*/ 950 w 41360"/>
                  <a:gd name="connsiteY3" fmla="*/ 11060 h 13322"/>
                  <a:gd name="connsiteX4" fmla="*/ 5800 w 41360"/>
                  <a:gd name="connsiteY4" fmla="*/ 13138 h 13322"/>
                  <a:gd name="connsiteX5" fmla="*/ 5800 w 41360"/>
                  <a:gd name="connsiteY5" fmla="*/ 13138 h 13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60" h="13322">
                    <a:moveTo>
                      <a:pt x="5800" y="13138"/>
                    </a:moveTo>
                    <a:cubicBezTo>
                      <a:pt x="16883" y="8809"/>
                      <a:pt x="28140" y="4999"/>
                      <a:pt x="39743" y="2488"/>
                    </a:cubicBezTo>
                    <a:cubicBezTo>
                      <a:pt x="44159" y="1535"/>
                      <a:pt x="38358" y="-370"/>
                      <a:pt x="36279" y="63"/>
                    </a:cubicBezTo>
                    <a:cubicBezTo>
                      <a:pt x="24157" y="2574"/>
                      <a:pt x="12467" y="6557"/>
                      <a:pt x="950" y="11060"/>
                    </a:cubicBezTo>
                    <a:cubicBezTo>
                      <a:pt x="-2427" y="12445"/>
                      <a:pt x="4154" y="13831"/>
                      <a:pt x="5800" y="13138"/>
                    </a:cubicBezTo>
                    <a:lnTo>
                      <a:pt x="5800" y="1313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59D5E45A-6A22-2082-AAB2-9266A14CBA16}"/>
                  </a:ext>
                </a:extLst>
              </p:cNvPr>
              <p:cNvSpPr/>
              <p:nvPr/>
            </p:nvSpPr>
            <p:spPr>
              <a:xfrm>
                <a:off x="6254973" y="2739900"/>
                <a:ext cx="236314" cy="273029"/>
              </a:xfrm>
              <a:custGeom>
                <a:avLst/>
                <a:gdLst>
                  <a:gd name="connsiteX0" fmla="*/ 122447 w 236314"/>
                  <a:gd name="connsiteY0" fmla="*/ 9 h 273029"/>
                  <a:gd name="connsiteX1" fmla="*/ 72657 w 236314"/>
                  <a:gd name="connsiteY1" fmla="*/ 19146 h 273029"/>
                  <a:gd name="connsiteX2" fmla="*/ 17412 w 236314"/>
                  <a:gd name="connsiteY2" fmla="*/ 65818 h 273029"/>
                  <a:gd name="connsiteX3" fmla="*/ 30055 w 236314"/>
                  <a:gd name="connsiteY3" fmla="*/ 218824 h 273029"/>
                  <a:gd name="connsiteX4" fmla="*/ 235881 w 236314"/>
                  <a:gd name="connsiteY4" fmla="*/ 246793 h 273029"/>
                  <a:gd name="connsiteX5" fmla="*/ 229907 w 236314"/>
                  <a:gd name="connsiteY5" fmla="*/ 245235 h 273029"/>
                  <a:gd name="connsiteX6" fmla="*/ 30314 w 236314"/>
                  <a:gd name="connsiteY6" fmla="*/ 209040 h 273029"/>
                  <a:gd name="connsiteX7" fmla="*/ 17153 w 236314"/>
                  <a:gd name="connsiteY7" fmla="*/ 80539 h 273029"/>
                  <a:gd name="connsiteX8" fmla="*/ 56638 w 236314"/>
                  <a:gd name="connsiteY8" fmla="*/ 34213 h 273029"/>
                  <a:gd name="connsiteX9" fmla="*/ 122447 w 236314"/>
                  <a:gd name="connsiteY9" fmla="*/ 2694 h 273029"/>
                  <a:gd name="connsiteX10" fmla="*/ 122447 w 236314"/>
                  <a:gd name="connsiteY10" fmla="*/ 9 h 273029"/>
                  <a:gd name="connsiteX11" fmla="*/ 122447 w 236314"/>
                  <a:gd name="connsiteY11" fmla="*/ 9 h 27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6314" h="273029">
                    <a:moveTo>
                      <a:pt x="122447" y="9"/>
                    </a:moveTo>
                    <a:cubicBezTo>
                      <a:pt x="103051" y="-337"/>
                      <a:pt x="88590" y="9015"/>
                      <a:pt x="72657" y="19146"/>
                    </a:cubicBezTo>
                    <a:cubicBezTo>
                      <a:pt x="51183" y="32827"/>
                      <a:pt x="32393" y="44777"/>
                      <a:pt x="17412" y="65818"/>
                    </a:cubicBezTo>
                    <a:cubicBezTo>
                      <a:pt x="-13674" y="109547"/>
                      <a:pt x="787" y="178473"/>
                      <a:pt x="30055" y="218824"/>
                    </a:cubicBezTo>
                    <a:cubicBezTo>
                      <a:pt x="77333" y="284114"/>
                      <a:pt x="171977" y="286539"/>
                      <a:pt x="235881" y="246793"/>
                    </a:cubicBezTo>
                    <a:cubicBezTo>
                      <a:pt x="238046" y="245494"/>
                      <a:pt x="231465" y="244282"/>
                      <a:pt x="229907" y="245235"/>
                    </a:cubicBezTo>
                    <a:cubicBezTo>
                      <a:pt x="163318" y="286712"/>
                      <a:pt x="75169" y="276667"/>
                      <a:pt x="30314" y="209040"/>
                    </a:cubicBezTo>
                    <a:cubicBezTo>
                      <a:pt x="5896" y="172239"/>
                      <a:pt x="1220" y="121323"/>
                      <a:pt x="17153" y="80539"/>
                    </a:cubicBezTo>
                    <a:cubicBezTo>
                      <a:pt x="24773" y="60969"/>
                      <a:pt x="39926" y="46335"/>
                      <a:pt x="56638" y="34213"/>
                    </a:cubicBezTo>
                    <a:cubicBezTo>
                      <a:pt x="74130" y="21484"/>
                      <a:pt x="100626" y="2347"/>
                      <a:pt x="122447" y="2694"/>
                    </a:cubicBezTo>
                    <a:cubicBezTo>
                      <a:pt x="126517" y="2867"/>
                      <a:pt x="126604" y="96"/>
                      <a:pt x="122447" y="9"/>
                    </a:cubicBezTo>
                    <a:lnTo>
                      <a:pt x="122447" y="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BCC97E7-FCFC-D392-B617-098C1A11AE52}"/>
                  </a:ext>
                </a:extLst>
              </p:cNvPr>
              <p:cNvSpPr/>
              <p:nvPr/>
            </p:nvSpPr>
            <p:spPr>
              <a:xfrm>
                <a:off x="6488669" y="2954083"/>
                <a:ext cx="67011" cy="48479"/>
              </a:xfrm>
              <a:custGeom>
                <a:avLst/>
                <a:gdLst>
                  <a:gd name="connsiteX0" fmla="*/ 25997 w 67011"/>
                  <a:gd name="connsiteY0" fmla="*/ 6459 h 48479"/>
                  <a:gd name="connsiteX1" fmla="*/ 57603 w 67011"/>
                  <a:gd name="connsiteY1" fmla="*/ 36074 h 48479"/>
                  <a:gd name="connsiteX2" fmla="*/ 6947 w 67011"/>
                  <a:gd name="connsiteY2" fmla="*/ 25250 h 48479"/>
                  <a:gd name="connsiteX3" fmla="*/ 20 w 67011"/>
                  <a:gd name="connsiteY3" fmla="*/ 25510 h 48479"/>
                  <a:gd name="connsiteX4" fmla="*/ 63145 w 67011"/>
                  <a:gd name="connsiteY4" fmla="*/ 38671 h 48479"/>
                  <a:gd name="connsiteX5" fmla="*/ 20023 w 67011"/>
                  <a:gd name="connsiteY5" fmla="*/ 5334 h 48479"/>
                  <a:gd name="connsiteX6" fmla="*/ 25997 w 67011"/>
                  <a:gd name="connsiteY6" fmla="*/ 6459 h 48479"/>
                  <a:gd name="connsiteX7" fmla="*/ 25997 w 67011"/>
                  <a:gd name="connsiteY7" fmla="*/ 645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011" h="48479">
                    <a:moveTo>
                      <a:pt x="25997" y="6459"/>
                    </a:moveTo>
                    <a:cubicBezTo>
                      <a:pt x="42450" y="-8088"/>
                      <a:pt x="64530" y="19535"/>
                      <a:pt x="57603" y="36074"/>
                    </a:cubicBezTo>
                    <a:cubicBezTo>
                      <a:pt x="49290" y="55816"/>
                      <a:pt x="12143" y="41269"/>
                      <a:pt x="6947" y="25250"/>
                    </a:cubicBezTo>
                    <a:cubicBezTo>
                      <a:pt x="6255" y="23085"/>
                      <a:pt x="-413" y="24037"/>
                      <a:pt x="20" y="25510"/>
                    </a:cubicBezTo>
                    <a:cubicBezTo>
                      <a:pt x="6774" y="46378"/>
                      <a:pt x="49204" y="57894"/>
                      <a:pt x="63145" y="38671"/>
                    </a:cubicBezTo>
                    <a:cubicBezTo>
                      <a:pt x="79597" y="15898"/>
                      <a:pt x="39419" y="-11811"/>
                      <a:pt x="20023" y="5334"/>
                    </a:cubicBezTo>
                    <a:cubicBezTo>
                      <a:pt x="17945" y="7066"/>
                      <a:pt x="24612" y="7672"/>
                      <a:pt x="25997" y="6459"/>
                    </a:cubicBezTo>
                    <a:lnTo>
                      <a:pt x="25997" y="645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717FD080-096A-B2EE-6A9C-A109163C5FE3}"/>
                  </a:ext>
                </a:extLst>
              </p:cNvPr>
              <p:cNvSpPr/>
              <p:nvPr/>
            </p:nvSpPr>
            <p:spPr>
              <a:xfrm>
                <a:off x="6500002" y="2967032"/>
                <a:ext cx="27931" cy="14012"/>
              </a:xfrm>
              <a:custGeom>
                <a:avLst/>
                <a:gdLst>
                  <a:gd name="connsiteX0" fmla="*/ 2628 w 27931"/>
                  <a:gd name="connsiteY0" fmla="*/ 2949 h 14012"/>
                  <a:gd name="connsiteX1" fmla="*/ 22025 w 27931"/>
                  <a:gd name="connsiteY1" fmla="*/ 12820 h 14012"/>
                  <a:gd name="connsiteX2" fmla="*/ 26787 w 27931"/>
                  <a:gd name="connsiteY2" fmla="*/ 13946 h 14012"/>
                  <a:gd name="connsiteX3" fmla="*/ 27220 w 27931"/>
                  <a:gd name="connsiteY3" fmla="*/ 12041 h 14012"/>
                  <a:gd name="connsiteX4" fmla="*/ 3321 w 27931"/>
                  <a:gd name="connsiteY4" fmla="*/ 264 h 14012"/>
                  <a:gd name="connsiteX5" fmla="*/ 2628 w 27931"/>
                  <a:gd name="connsiteY5" fmla="*/ 2949 h 14012"/>
                  <a:gd name="connsiteX6" fmla="*/ 2628 w 27931"/>
                  <a:gd name="connsiteY6" fmla="*/ 2949 h 14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31" h="14012">
                    <a:moveTo>
                      <a:pt x="2628" y="2949"/>
                    </a:moveTo>
                    <a:cubicBezTo>
                      <a:pt x="9816" y="4854"/>
                      <a:pt x="15877" y="8750"/>
                      <a:pt x="22025" y="12820"/>
                    </a:cubicBezTo>
                    <a:cubicBezTo>
                      <a:pt x="23324" y="13686"/>
                      <a:pt x="25229" y="14206"/>
                      <a:pt x="26787" y="13946"/>
                    </a:cubicBezTo>
                    <a:cubicBezTo>
                      <a:pt x="28086" y="13772"/>
                      <a:pt x="28346" y="12820"/>
                      <a:pt x="27220" y="12041"/>
                    </a:cubicBezTo>
                    <a:cubicBezTo>
                      <a:pt x="19687" y="7018"/>
                      <a:pt x="12067" y="2602"/>
                      <a:pt x="3321" y="264"/>
                    </a:cubicBezTo>
                    <a:cubicBezTo>
                      <a:pt x="-662" y="-861"/>
                      <a:pt x="-1268" y="1910"/>
                      <a:pt x="2628" y="2949"/>
                    </a:cubicBezTo>
                    <a:lnTo>
                      <a:pt x="2628" y="294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6B1E77B1-D1E8-0C5D-E5AD-4407CCDD8CFF}"/>
                  </a:ext>
                </a:extLst>
              </p:cNvPr>
              <p:cNvSpPr/>
              <p:nvPr/>
            </p:nvSpPr>
            <p:spPr>
              <a:xfrm>
                <a:off x="6356806" y="2727348"/>
                <a:ext cx="175703" cy="223342"/>
              </a:xfrm>
              <a:custGeom>
                <a:avLst/>
                <a:gdLst>
                  <a:gd name="connsiteX0" fmla="*/ 6673 w 175703"/>
                  <a:gd name="connsiteY0" fmla="*/ 16198 h 223342"/>
                  <a:gd name="connsiteX1" fmla="*/ 99065 w 175703"/>
                  <a:gd name="connsiteY1" fmla="*/ 75773 h 223342"/>
                  <a:gd name="connsiteX2" fmla="*/ 168771 w 175703"/>
                  <a:gd name="connsiteY2" fmla="*/ 222198 h 223342"/>
                  <a:gd name="connsiteX3" fmla="*/ 175698 w 175703"/>
                  <a:gd name="connsiteY3" fmla="*/ 221505 h 223342"/>
                  <a:gd name="connsiteX4" fmla="*/ 126341 w 175703"/>
                  <a:gd name="connsiteY4" fmla="*/ 104088 h 223342"/>
                  <a:gd name="connsiteX5" fmla="*/ 83133 w 175703"/>
                  <a:gd name="connsiteY5" fmla="*/ 45899 h 223342"/>
                  <a:gd name="connsiteX6" fmla="*/ 92 w 175703"/>
                  <a:gd name="connsiteY6" fmla="*/ 16198 h 223342"/>
                  <a:gd name="connsiteX7" fmla="*/ 6673 w 175703"/>
                  <a:gd name="connsiteY7" fmla="*/ 16198 h 223342"/>
                  <a:gd name="connsiteX8" fmla="*/ 6673 w 175703"/>
                  <a:gd name="connsiteY8" fmla="*/ 16198 h 22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703" h="223342">
                    <a:moveTo>
                      <a:pt x="6673" y="16198"/>
                    </a:moveTo>
                    <a:cubicBezTo>
                      <a:pt x="23645" y="-25279"/>
                      <a:pt x="87029" y="59667"/>
                      <a:pt x="99065" y="75773"/>
                    </a:cubicBezTo>
                    <a:cubicBezTo>
                      <a:pt x="130498" y="117769"/>
                      <a:pt x="169291" y="167645"/>
                      <a:pt x="168771" y="222198"/>
                    </a:cubicBezTo>
                    <a:cubicBezTo>
                      <a:pt x="168771" y="224016"/>
                      <a:pt x="175612" y="223583"/>
                      <a:pt x="175698" y="221505"/>
                    </a:cubicBezTo>
                    <a:cubicBezTo>
                      <a:pt x="176131" y="176738"/>
                      <a:pt x="150240" y="139850"/>
                      <a:pt x="126341" y="104088"/>
                    </a:cubicBezTo>
                    <a:cubicBezTo>
                      <a:pt x="112833" y="83912"/>
                      <a:pt x="98805" y="64429"/>
                      <a:pt x="83133" y="45899"/>
                    </a:cubicBezTo>
                    <a:cubicBezTo>
                      <a:pt x="68585" y="28840"/>
                      <a:pt x="17930" y="-27357"/>
                      <a:pt x="92" y="16198"/>
                    </a:cubicBezTo>
                    <a:cubicBezTo>
                      <a:pt x="-861" y="18016"/>
                      <a:pt x="5893" y="18016"/>
                      <a:pt x="6673" y="16198"/>
                    </a:cubicBezTo>
                    <a:lnTo>
                      <a:pt x="6673" y="1619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8E79F738-42E1-D8E7-34B4-31ED6552C0A0}"/>
                  </a:ext>
                </a:extLst>
              </p:cNvPr>
              <p:cNvSpPr/>
              <p:nvPr/>
            </p:nvSpPr>
            <p:spPr>
              <a:xfrm>
                <a:off x="6436757" y="2763692"/>
                <a:ext cx="41340" cy="22219"/>
              </a:xfrm>
              <a:custGeom>
                <a:avLst/>
                <a:gdLst>
                  <a:gd name="connsiteX0" fmla="*/ 6299 w 41340"/>
                  <a:gd name="connsiteY0" fmla="*/ 21937 h 22219"/>
                  <a:gd name="connsiteX1" fmla="*/ 40329 w 41340"/>
                  <a:gd name="connsiteY1" fmla="*/ 2627 h 22219"/>
                  <a:gd name="connsiteX2" fmla="*/ 35653 w 41340"/>
                  <a:gd name="connsiteY2" fmla="*/ 116 h 22219"/>
                  <a:gd name="connsiteX3" fmla="*/ 411 w 41340"/>
                  <a:gd name="connsiteY3" fmla="*/ 19772 h 22219"/>
                  <a:gd name="connsiteX4" fmla="*/ 6299 w 41340"/>
                  <a:gd name="connsiteY4" fmla="*/ 21937 h 22219"/>
                  <a:gd name="connsiteX5" fmla="*/ 6299 w 41340"/>
                  <a:gd name="connsiteY5" fmla="*/ 21937 h 22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40" h="22219">
                    <a:moveTo>
                      <a:pt x="6299" y="21937"/>
                    </a:moveTo>
                    <a:cubicBezTo>
                      <a:pt x="17469" y="15096"/>
                      <a:pt x="27946" y="7130"/>
                      <a:pt x="40329" y="2627"/>
                    </a:cubicBezTo>
                    <a:cubicBezTo>
                      <a:pt x="43793" y="1415"/>
                      <a:pt x="37385" y="-490"/>
                      <a:pt x="35653" y="116"/>
                    </a:cubicBezTo>
                    <a:cubicBezTo>
                      <a:pt x="22751" y="4705"/>
                      <a:pt x="12014" y="12759"/>
                      <a:pt x="411" y="19772"/>
                    </a:cubicBezTo>
                    <a:cubicBezTo>
                      <a:pt x="-1668" y="21244"/>
                      <a:pt x="4740" y="22890"/>
                      <a:pt x="6299" y="21937"/>
                    </a:cubicBezTo>
                    <a:lnTo>
                      <a:pt x="6299" y="2193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F325AB5F-7B0A-331E-48F1-3BE17E1C9B94}"/>
                  </a:ext>
                </a:extLst>
              </p:cNvPr>
              <p:cNvSpPr/>
              <p:nvPr/>
            </p:nvSpPr>
            <p:spPr>
              <a:xfrm>
                <a:off x="6469260" y="2811377"/>
                <a:ext cx="56371" cy="19721"/>
              </a:xfrm>
              <a:custGeom>
                <a:avLst/>
                <a:gdLst>
                  <a:gd name="connsiteX0" fmla="*/ 5921 w 56371"/>
                  <a:gd name="connsiteY0" fmla="*/ 19366 h 19721"/>
                  <a:gd name="connsiteX1" fmla="*/ 54239 w 56371"/>
                  <a:gd name="connsiteY1" fmla="*/ 2567 h 19721"/>
                  <a:gd name="connsiteX2" fmla="*/ 52074 w 56371"/>
                  <a:gd name="connsiteY2" fmla="*/ 143 h 19721"/>
                  <a:gd name="connsiteX3" fmla="*/ 813 w 56371"/>
                  <a:gd name="connsiteY3" fmla="*/ 17981 h 19721"/>
                  <a:gd name="connsiteX4" fmla="*/ 5921 w 56371"/>
                  <a:gd name="connsiteY4" fmla="*/ 19366 h 19721"/>
                  <a:gd name="connsiteX5" fmla="*/ 5921 w 56371"/>
                  <a:gd name="connsiteY5" fmla="*/ 19366 h 1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71" h="19721">
                    <a:moveTo>
                      <a:pt x="5921" y="19366"/>
                    </a:moveTo>
                    <a:cubicBezTo>
                      <a:pt x="21421" y="11833"/>
                      <a:pt x="37527" y="6810"/>
                      <a:pt x="54239" y="2567"/>
                    </a:cubicBezTo>
                    <a:cubicBezTo>
                      <a:pt x="58828" y="1442"/>
                      <a:pt x="55018" y="-550"/>
                      <a:pt x="52074" y="143"/>
                    </a:cubicBezTo>
                    <a:cubicBezTo>
                      <a:pt x="34410" y="4646"/>
                      <a:pt x="17265" y="10014"/>
                      <a:pt x="813" y="17981"/>
                    </a:cubicBezTo>
                    <a:cubicBezTo>
                      <a:pt x="-2305" y="19626"/>
                      <a:pt x="4449" y="20145"/>
                      <a:pt x="5921" y="19366"/>
                    </a:cubicBezTo>
                    <a:lnTo>
                      <a:pt x="5921" y="193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123A336D-5BDC-3E16-24E0-3D15D4BB4372}"/>
                  </a:ext>
                </a:extLst>
              </p:cNvPr>
              <p:cNvSpPr/>
              <p:nvPr/>
            </p:nvSpPr>
            <p:spPr>
              <a:xfrm>
                <a:off x="6367505" y="2680350"/>
                <a:ext cx="280381" cy="421684"/>
              </a:xfrm>
              <a:custGeom>
                <a:avLst/>
                <a:gdLst>
                  <a:gd name="connsiteX0" fmla="*/ 6798 w 280381"/>
                  <a:gd name="connsiteY0" fmla="*/ 41635 h 421684"/>
                  <a:gd name="connsiteX1" fmla="*/ 80747 w 280381"/>
                  <a:gd name="connsiteY1" fmla="*/ 4315 h 421684"/>
                  <a:gd name="connsiteX2" fmla="*/ 190198 w 280381"/>
                  <a:gd name="connsiteY2" fmla="*/ 25356 h 421684"/>
                  <a:gd name="connsiteX3" fmla="*/ 226739 w 280381"/>
                  <a:gd name="connsiteY3" fmla="*/ 56182 h 421684"/>
                  <a:gd name="connsiteX4" fmla="*/ 240074 w 280381"/>
                  <a:gd name="connsiteY4" fmla="*/ 92637 h 421684"/>
                  <a:gd name="connsiteX5" fmla="*/ 259384 w 280381"/>
                  <a:gd name="connsiteY5" fmla="*/ 116709 h 421684"/>
                  <a:gd name="connsiteX6" fmla="*/ 272372 w 280381"/>
                  <a:gd name="connsiteY6" fmla="*/ 155762 h 421684"/>
                  <a:gd name="connsiteX7" fmla="*/ 225527 w 280381"/>
                  <a:gd name="connsiteY7" fmla="*/ 321670 h 421684"/>
                  <a:gd name="connsiteX8" fmla="*/ 198857 w 280381"/>
                  <a:gd name="connsiteY8" fmla="*/ 402719 h 421684"/>
                  <a:gd name="connsiteX9" fmla="*/ 227691 w 280381"/>
                  <a:gd name="connsiteY9" fmla="*/ 421683 h 421684"/>
                  <a:gd name="connsiteX10" fmla="*/ 229423 w 280381"/>
                  <a:gd name="connsiteY10" fmla="*/ 418912 h 421684"/>
                  <a:gd name="connsiteX11" fmla="*/ 228730 w 280381"/>
                  <a:gd name="connsiteY11" fmla="*/ 328338 h 421684"/>
                  <a:gd name="connsiteX12" fmla="*/ 271160 w 280381"/>
                  <a:gd name="connsiteY12" fmla="*/ 238630 h 421684"/>
                  <a:gd name="connsiteX13" fmla="*/ 279819 w 280381"/>
                  <a:gd name="connsiteY13" fmla="*/ 160958 h 421684"/>
                  <a:gd name="connsiteX14" fmla="*/ 270727 w 280381"/>
                  <a:gd name="connsiteY14" fmla="*/ 124243 h 421684"/>
                  <a:gd name="connsiteX15" fmla="*/ 248127 w 280381"/>
                  <a:gd name="connsiteY15" fmla="*/ 94542 h 421684"/>
                  <a:gd name="connsiteX16" fmla="*/ 236524 w 280381"/>
                  <a:gd name="connsiteY16" fmla="*/ 60772 h 421684"/>
                  <a:gd name="connsiteX17" fmla="*/ 207169 w 280381"/>
                  <a:gd name="connsiteY17" fmla="*/ 30638 h 421684"/>
                  <a:gd name="connsiteX18" fmla="*/ 131229 w 280381"/>
                  <a:gd name="connsiteY18" fmla="*/ 764 h 421684"/>
                  <a:gd name="connsiteX19" fmla="*/ 130 w 280381"/>
                  <a:gd name="connsiteY19" fmla="*/ 41289 h 421684"/>
                  <a:gd name="connsiteX20" fmla="*/ 6798 w 280381"/>
                  <a:gd name="connsiteY20" fmla="*/ 41635 h 421684"/>
                  <a:gd name="connsiteX21" fmla="*/ 6798 w 280381"/>
                  <a:gd name="connsiteY21" fmla="*/ 41635 h 42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0381" h="421684">
                    <a:moveTo>
                      <a:pt x="6798" y="41635"/>
                    </a:moveTo>
                    <a:cubicBezTo>
                      <a:pt x="23164" y="20161"/>
                      <a:pt x="55116" y="8990"/>
                      <a:pt x="80747" y="4315"/>
                    </a:cubicBezTo>
                    <a:cubicBezTo>
                      <a:pt x="119280" y="-2699"/>
                      <a:pt x="156860" y="6220"/>
                      <a:pt x="190198" y="25356"/>
                    </a:cubicBezTo>
                    <a:cubicBezTo>
                      <a:pt x="203966" y="33236"/>
                      <a:pt x="217820" y="42934"/>
                      <a:pt x="226739" y="56182"/>
                    </a:cubicBezTo>
                    <a:cubicBezTo>
                      <a:pt x="234359" y="67526"/>
                      <a:pt x="234359" y="80861"/>
                      <a:pt x="240074" y="92637"/>
                    </a:cubicBezTo>
                    <a:cubicBezTo>
                      <a:pt x="244663" y="102076"/>
                      <a:pt x="253322" y="108310"/>
                      <a:pt x="259384" y="116709"/>
                    </a:cubicBezTo>
                    <a:cubicBezTo>
                      <a:pt x="267437" y="127966"/>
                      <a:pt x="270381" y="142341"/>
                      <a:pt x="272372" y="155762"/>
                    </a:cubicBezTo>
                    <a:cubicBezTo>
                      <a:pt x="281291" y="215856"/>
                      <a:pt x="253582" y="270841"/>
                      <a:pt x="225527" y="321670"/>
                    </a:cubicBezTo>
                    <a:cubicBezTo>
                      <a:pt x="211759" y="346608"/>
                      <a:pt x="198337" y="373625"/>
                      <a:pt x="198857" y="402719"/>
                    </a:cubicBezTo>
                    <a:cubicBezTo>
                      <a:pt x="199116" y="419085"/>
                      <a:pt x="214789" y="421336"/>
                      <a:pt x="227691" y="421683"/>
                    </a:cubicBezTo>
                    <a:cubicBezTo>
                      <a:pt x="230635" y="421769"/>
                      <a:pt x="234099" y="419085"/>
                      <a:pt x="229423" y="418912"/>
                    </a:cubicBezTo>
                    <a:cubicBezTo>
                      <a:pt x="181885" y="417440"/>
                      <a:pt x="217127" y="350592"/>
                      <a:pt x="228730" y="328338"/>
                    </a:cubicBezTo>
                    <a:cubicBezTo>
                      <a:pt x="244230" y="298724"/>
                      <a:pt x="260856" y="270668"/>
                      <a:pt x="271160" y="238630"/>
                    </a:cubicBezTo>
                    <a:cubicBezTo>
                      <a:pt x="279126" y="213778"/>
                      <a:pt x="281638" y="186935"/>
                      <a:pt x="279819" y="160958"/>
                    </a:cubicBezTo>
                    <a:cubicBezTo>
                      <a:pt x="278953" y="148229"/>
                      <a:pt x="275749" y="135933"/>
                      <a:pt x="270727" y="124243"/>
                    </a:cubicBezTo>
                    <a:cubicBezTo>
                      <a:pt x="265618" y="112207"/>
                      <a:pt x="255141" y="105106"/>
                      <a:pt x="248127" y="94542"/>
                    </a:cubicBezTo>
                    <a:cubicBezTo>
                      <a:pt x="241892" y="85190"/>
                      <a:pt x="241113" y="71249"/>
                      <a:pt x="236524" y="60772"/>
                    </a:cubicBezTo>
                    <a:cubicBezTo>
                      <a:pt x="230549" y="47437"/>
                      <a:pt x="218773" y="38778"/>
                      <a:pt x="207169" y="30638"/>
                    </a:cubicBezTo>
                    <a:cubicBezTo>
                      <a:pt x="185089" y="15052"/>
                      <a:pt x="158419" y="2842"/>
                      <a:pt x="131229" y="764"/>
                    </a:cubicBezTo>
                    <a:cubicBezTo>
                      <a:pt x="88020" y="-2526"/>
                      <a:pt x="28792" y="3708"/>
                      <a:pt x="130" y="41289"/>
                    </a:cubicBezTo>
                    <a:cubicBezTo>
                      <a:pt x="-995" y="42674"/>
                      <a:pt x="5499" y="43367"/>
                      <a:pt x="6798" y="41635"/>
                    </a:cubicBezTo>
                    <a:lnTo>
                      <a:pt x="6798" y="4163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FCBC2A07-145F-B292-593B-E7E3ADB3042C}"/>
                  </a:ext>
                </a:extLst>
              </p:cNvPr>
              <p:cNvSpPr/>
              <p:nvPr/>
            </p:nvSpPr>
            <p:spPr>
              <a:xfrm>
                <a:off x="6411466" y="3012385"/>
                <a:ext cx="183363" cy="105279"/>
              </a:xfrm>
              <a:custGeom>
                <a:avLst/>
                <a:gdLst>
                  <a:gd name="connsiteX0" fmla="*/ 1542 w 183363"/>
                  <a:gd name="connsiteY0" fmla="*/ 805 h 105279"/>
                  <a:gd name="connsiteX1" fmla="*/ 44751 w 183363"/>
                  <a:gd name="connsiteY1" fmla="*/ 96661 h 105279"/>
                  <a:gd name="connsiteX2" fmla="*/ 181565 w 183363"/>
                  <a:gd name="connsiteY2" fmla="*/ 89821 h 105279"/>
                  <a:gd name="connsiteX3" fmla="*/ 178794 w 183363"/>
                  <a:gd name="connsiteY3" fmla="*/ 86617 h 105279"/>
                  <a:gd name="connsiteX4" fmla="*/ 57826 w 183363"/>
                  <a:gd name="connsiteY4" fmla="*/ 98566 h 105279"/>
                  <a:gd name="connsiteX5" fmla="*/ 8123 w 183363"/>
                  <a:gd name="connsiteY5" fmla="*/ 2537 h 105279"/>
                  <a:gd name="connsiteX6" fmla="*/ 1542 w 183363"/>
                  <a:gd name="connsiteY6" fmla="*/ 805 h 105279"/>
                  <a:gd name="connsiteX7" fmla="*/ 1542 w 183363"/>
                  <a:gd name="connsiteY7" fmla="*/ 805 h 105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63" h="105279">
                    <a:moveTo>
                      <a:pt x="1542" y="805"/>
                    </a:moveTo>
                    <a:cubicBezTo>
                      <a:pt x="-4952" y="39338"/>
                      <a:pt x="8989" y="78304"/>
                      <a:pt x="44751" y="96661"/>
                    </a:cubicBezTo>
                    <a:cubicBezTo>
                      <a:pt x="88133" y="118915"/>
                      <a:pt x="137317" y="91206"/>
                      <a:pt x="181565" y="89821"/>
                    </a:cubicBezTo>
                    <a:cubicBezTo>
                      <a:pt x="186068" y="89647"/>
                      <a:pt x="180959" y="86530"/>
                      <a:pt x="178794" y="86617"/>
                    </a:cubicBezTo>
                    <a:cubicBezTo>
                      <a:pt x="137750" y="87829"/>
                      <a:pt x="99217" y="108178"/>
                      <a:pt x="57826" y="98566"/>
                    </a:cubicBezTo>
                    <a:cubicBezTo>
                      <a:pt x="16003" y="88868"/>
                      <a:pt x="1889" y="39511"/>
                      <a:pt x="8123" y="2537"/>
                    </a:cubicBezTo>
                    <a:cubicBezTo>
                      <a:pt x="8643" y="546"/>
                      <a:pt x="1889" y="-1013"/>
                      <a:pt x="1542" y="805"/>
                    </a:cubicBezTo>
                    <a:lnTo>
                      <a:pt x="1542" y="80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2F1BF681-0611-ADCC-0C24-CBFB77AC35EB}"/>
                  </a:ext>
                </a:extLst>
              </p:cNvPr>
              <p:cNvSpPr/>
              <p:nvPr/>
            </p:nvSpPr>
            <p:spPr>
              <a:xfrm>
                <a:off x="6431836" y="3036105"/>
                <a:ext cx="28906" cy="65833"/>
              </a:xfrm>
              <a:custGeom>
                <a:avLst/>
                <a:gdLst>
                  <a:gd name="connsiteX0" fmla="*/ 22563 w 28906"/>
                  <a:gd name="connsiteY0" fmla="*/ 464 h 65833"/>
                  <a:gd name="connsiteX1" fmla="*/ 7410 w 28906"/>
                  <a:gd name="connsiteY1" fmla="*/ 64369 h 65833"/>
                  <a:gd name="connsiteX2" fmla="*/ 13557 w 28906"/>
                  <a:gd name="connsiteY2" fmla="*/ 64801 h 65833"/>
                  <a:gd name="connsiteX3" fmla="*/ 28711 w 28906"/>
                  <a:gd name="connsiteY3" fmla="*/ 3149 h 65833"/>
                  <a:gd name="connsiteX4" fmla="*/ 22563 w 28906"/>
                  <a:gd name="connsiteY4" fmla="*/ 464 h 65833"/>
                  <a:gd name="connsiteX5" fmla="*/ 22563 w 28906"/>
                  <a:gd name="connsiteY5" fmla="*/ 464 h 6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06" h="65833">
                    <a:moveTo>
                      <a:pt x="22563" y="464"/>
                    </a:moveTo>
                    <a:cubicBezTo>
                      <a:pt x="9574" y="18389"/>
                      <a:pt x="-11208" y="43414"/>
                      <a:pt x="7410" y="64369"/>
                    </a:cubicBezTo>
                    <a:cubicBezTo>
                      <a:pt x="8622" y="65754"/>
                      <a:pt x="15203" y="66620"/>
                      <a:pt x="13557" y="64801"/>
                    </a:cubicBezTo>
                    <a:cubicBezTo>
                      <a:pt x="-4280" y="44712"/>
                      <a:pt x="16502" y="20034"/>
                      <a:pt x="28711" y="3149"/>
                    </a:cubicBezTo>
                    <a:cubicBezTo>
                      <a:pt x="30096" y="1330"/>
                      <a:pt x="23688" y="-1008"/>
                      <a:pt x="22563" y="464"/>
                    </a:cubicBezTo>
                    <a:lnTo>
                      <a:pt x="22563" y="46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783B83D-B9E6-56AD-A413-943584F3EBC1}"/>
                  </a:ext>
                </a:extLst>
              </p:cNvPr>
              <p:cNvSpPr/>
              <p:nvPr/>
            </p:nvSpPr>
            <p:spPr>
              <a:xfrm>
                <a:off x="6499685" y="3047076"/>
                <a:ext cx="39144" cy="67663"/>
              </a:xfrm>
              <a:custGeom>
                <a:avLst/>
                <a:gdLst>
                  <a:gd name="connsiteX0" fmla="*/ 1 w 39144"/>
                  <a:gd name="connsiteY0" fmla="*/ 664 h 67663"/>
                  <a:gd name="connsiteX1" fmla="*/ 6235 w 39144"/>
                  <a:gd name="connsiteY1" fmla="*/ 41015 h 67663"/>
                  <a:gd name="connsiteX2" fmla="*/ 33165 w 39144"/>
                  <a:gd name="connsiteY2" fmla="*/ 66819 h 67663"/>
                  <a:gd name="connsiteX3" fmla="*/ 38447 w 39144"/>
                  <a:gd name="connsiteY3" fmla="*/ 66300 h 67663"/>
                  <a:gd name="connsiteX4" fmla="*/ 11864 w 39144"/>
                  <a:gd name="connsiteY4" fmla="*/ 40149 h 67663"/>
                  <a:gd name="connsiteX5" fmla="*/ 6669 w 39144"/>
                  <a:gd name="connsiteY5" fmla="*/ 2569 h 67663"/>
                  <a:gd name="connsiteX6" fmla="*/ 1 w 39144"/>
                  <a:gd name="connsiteY6" fmla="*/ 664 h 67663"/>
                  <a:gd name="connsiteX7" fmla="*/ 1 w 39144"/>
                  <a:gd name="connsiteY7" fmla="*/ 664 h 6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44" h="67663">
                    <a:moveTo>
                      <a:pt x="1" y="664"/>
                    </a:moveTo>
                    <a:cubicBezTo>
                      <a:pt x="88" y="14345"/>
                      <a:pt x="1" y="28546"/>
                      <a:pt x="6235" y="41015"/>
                    </a:cubicBezTo>
                    <a:cubicBezTo>
                      <a:pt x="11864" y="52186"/>
                      <a:pt x="23294" y="59892"/>
                      <a:pt x="33165" y="66819"/>
                    </a:cubicBezTo>
                    <a:cubicBezTo>
                      <a:pt x="34551" y="67772"/>
                      <a:pt x="41305" y="68291"/>
                      <a:pt x="38447" y="66300"/>
                    </a:cubicBezTo>
                    <a:cubicBezTo>
                      <a:pt x="28143" y="59113"/>
                      <a:pt x="17579" y="51666"/>
                      <a:pt x="11864" y="40149"/>
                    </a:cubicBezTo>
                    <a:cubicBezTo>
                      <a:pt x="6235" y="28893"/>
                      <a:pt x="6755" y="14692"/>
                      <a:pt x="6669" y="2569"/>
                    </a:cubicBezTo>
                    <a:cubicBezTo>
                      <a:pt x="6582" y="318"/>
                      <a:pt x="-86" y="-808"/>
                      <a:pt x="1" y="664"/>
                    </a:cubicBezTo>
                    <a:lnTo>
                      <a:pt x="1" y="66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10B1D9B5-AEE3-139C-728D-80998BB2E7BA}"/>
                  </a:ext>
                </a:extLst>
              </p:cNvPr>
              <p:cNvSpPr/>
              <p:nvPr/>
            </p:nvSpPr>
            <p:spPr>
              <a:xfrm>
                <a:off x="6294281" y="2986479"/>
                <a:ext cx="64982" cy="56172"/>
              </a:xfrm>
              <a:custGeom>
                <a:avLst/>
                <a:gdLst>
                  <a:gd name="connsiteX0" fmla="*/ 15165 w 64982"/>
                  <a:gd name="connsiteY0" fmla="*/ 215 h 56172"/>
                  <a:gd name="connsiteX1" fmla="*/ 705 w 64982"/>
                  <a:gd name="connsiteY1" fmla="*/ 27837 h 56172"/>
                  <a:gd name="connsiteX2" fmla="*/ 21227 w 64982"/>
                  <a:gd name="connsiteY2" fmla="*/ 51303 h 56172"/>
                  <a:gd name="connsiteX3" fmla="*/ 50495 w 64982"/>
                  <a:gd name="connsiteY3" fmla="*/ 53728 h 56172"/>
                  <a:gd name="connsiteX4" fmla="*/ 64869 w 64982"/>
                  <a:gd name="connsiteY4" fmla="*/ 13117 h 56172"/>
                  <a:gd name="connsiteX5" fmla="*/ 58288 w 64982"/>
                  <a:gd name="connsiteY5" fmla="*/ 11731 h 56172"/>
                  <a:gd name="connsiteX6" fmla="*/ 47724 w 64982"/>
                  <a:gd name="connsiteY6" fmla="*/ 48792 h 56172"/>
                  <a:gd name="connsiteX7" fmla="*/ 22785 w 64982"/>
                  <a:gd name="connsiteY7" fmla="*/ 48619 h 56172"/>
                  <a:gd name="connsiteX8" fmla="*/ 6939 w 64982"/>
                  <a:gd name="connsiteY8" fmla="*/ 27317 h 56172"/>
                  <a:gd name="connsiteX9" fmla="*/ 21400 w 64982"/>
                  <a:gd name="connsiteY9" fmla="*/ 2985 h 56172"/>
                  <a:gd name="connsiteX10" fmla="*/ 15165 w 64982"/>
                  <a:gd name="connsiteY10" fmla="*/ 215 h 56172"/>
                  <a:gd name="connsiteX11" fmla="*/ 15165 w 64982"/>
                  <a:gd name="connsiteY11" fmla="*/ 215 h 56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982" h="56172">
                    <a:moveTo>
                      <a:pt x="15165" y="215"/>
                    </a:moveTo>
                    <a:cubicBezTo>
                      <a:pt x="4775" y="6016"/>
                      <a:pt x="-2326" y="15541"/>
                      <a:pt x="705" y="27837"/>
                    </a:cubicBezTo>
                    <a:cubicBezTo>
                      <a:pt x="3216" y="38055"/>
                      <a:pt x="12135" y="46541"/>
                      <a:pt x="21227" y="51303"/>
                    </a:cubicBezTo>
                    <a:cubicBezTo>
                      <a:pt x="30146" y="55979"/>
                      <a:pt x="41056" y="58230"/>
                      <a:pt x="50495" y="53728"/>
                    </a:cubicBezTo>
                    <a:cubicBezTo>
                      <a:pt x="64695" y="46887"/>
                      <a:pt x="65388" y="26452"/>
                      <a:pt x="64869" y="13117"/>
                    </a:cubicBezTo>
                    <a:cubicBezTo>
                      <a:pt x="64782" y="11212"/>
                      <a:pt x="58201" y="9480"/>
                      <a:pt x="58288" y="11731"/>
                    </a:cubicBezTo>
                    <a:cubicBezTo>
                      <a:pt x="58807" y="24287"/>
                      <a:pt x="58114" y="40046"/>
                      <a:pt x="47724" y="48792"/>
                    </a:cubicBezTo>
                    <a:cubicBezTo>
                      <a:pt x="40363" y="54940"/>
                      <a:pt x="30405" y="53122"/>
                      <a:pt x="22785" y="48619"/>
                    </a:cubicBezTo>
                    <a:cubicBezTo>
                      <a:pt x="15079" y="44030"/>
                      <a:pt x="8758" y="36236"/>
                      <a:pt x="6939" y="27317"/>
                    </a:cubicBezTo>
                    <a:cubicBezTo>
                      <a:pt x="4688" y="16407"/>
                      <a:pt x="12568" y="8008"/>
                      <a:pt x="21400" y="2985"/>
                    </a:cubicBezTo>
                    <a:cubicBezTo>
                      <a:pt x="22699" y="2206"/>
                      <a:pt x="16984" y="-825"/>
                      <a:pt x="15165" y="215"/>
                    </a:cubicBezTo>
                    <a:lnTo>
                      <a:pt x="15165" y="2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4AAB2415-4792-0B6D-F0F9-9A353806FD13}"/>
                  </a:ext>
                </a:extLst>
              </p:cNvPr>
              <p:cNvSpPr/>
              <p:nvPr/>
            </p:nvSpPr>
            <p:spPr>
              <a:xfrm>
                <a:off x="6220293" y="3002403"/>
                <a:ext cx="91291" cy="131835"/>
              </a:xfrm>
              <a:custGeom>
                <a:avLst/>
                <a:gdLst>
                  <a:gd name="connsiteX0" fmla="*/ 77291 w 91291"/>
                  <a:gd name="connsiteY0" fmla="*/ 4120 h 131835"/>
                  <a:gd name="connsiteX1" fmla="*/ 398 w 91291"/>
                  <a:gd name="connsiteY1" fmla="*/ 130110 h 131835"/>
                  <a:gd name="connsiteX2" fmla="*/ 6459 w 91291"/>
                  <a:gd name="connsiteY2" fmla="*/ 131322 h 131835"/>
                  <a:gd name="connsiteX3" fmla="*/ 59193 w 91291"/>
                  <a:gd name="connsiteY3" fmla="*/ 80839 h 131835"/>
                  <a:gd name="connsiteX4" fmla="*/ 84911 w 91291"/>
                  <a:gd name="connsiteY4" fmla="*/ 21092 h 131835"/>
                  <a:gd name="connsiteX5" fmla="*/ 90885 w 91291"/>
                  <a:gd name="connsiteY5" fmla="*/ 19533 h 131835"/>
                  <a:gd name="connsiteX6" fmla="*/ 60838 w 91291"/>
                  <a:gd name="connsiteY6" fmla="*/ 40055 h 131835"/>
                  <a:gd name="connsiteX7" fmla="*/ 50274 w 91291"/>
                  <a:gd name="connsiteY7" fmla="*/ 86468 h 131835"/>
                  <a:gd name="connsiteX8" fmla="*/ 485 w 91291"/>
                  <a:gd name="connsiteY8" fmla="*/ 130196 h 131835"/>
                  <a:gd name="connsiteX9" fmla="*/ 6546 w 91291"/>
                  <a:gd name="connsiteY9" fmla="*/ 131409 h 131835"/>
                  <a:gd name="connsiteX10" fmla="*/ 72528 w 91291"/>
                  <a:gd name="connsiteY10" fmla="*/ 6285 h 131835"/>
                  <a:gd name="connsiteX11" fmla="*/ 77291 w 91291"/>
                  <a:gd name="connsiteY11" fmla="*/ 4120 h 131835"/>
                  <a:gd name="connsiteX12" fmla="*/ 77291 w 91291"/>
                  <a:gd name="connsiteY12" fmla="*/ 4120 h 13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1291" h="131835">
                    <a:moveTo>
                      <a:pt x="77291" y="4120"/>
                    </a:moveTo>
                    <a:cubicBezTo>
                      <a:pt x="1091" y="-24282"/>
                      <a:pt x="36073" y="102487"/>
                      <a:pt x="398" y="130110"/>
                    </a:cubicBezTo>
                    <a:cubicBezTo>
                      <a:pt x="-1680" y="131755"/>
                      <a:pt x="4987" y="132361"/>
                      <a:pt x="6459" y="131322"/>
                    </a:cubicBezTo>
                    <a:cubicBezTo>
                      <a:pt x="26635" y="116775"/>
                      <a:pt x="51660" y="106903"/>
                      <a:pt x="59193" y="80839"/>
                    </a:cubicBezTo>
                    <a:cubicBezTo>
                      <a:pt x="61704" y="72007"/>
                      <a:pt x="68805" y="10354"/>
                      <a:pt x="84911" y="21092"/>
                    </a:cubicBezTo>
                    <a:cubicBezTo>
                      <a:pt x="86469" y="22131"/>
                      <a:pt x="92964" y="20918"/>
                      <a:pt x="90885" y="19533"/>
                    </a:cubicBezTo>
                    <a:cubicBezTo>
                      <a:pt x="74433" y="8536"/>
                      <a:pt x="64735" y="25248"/>
                      <a:pt x="60838" y="40055"/>
                    </a:cubicBezTo>
                    <a:cubicBezTo>
                      <a:pt x="56769" y="55468"/>
                      <a:pt x="55903" y="71487"/>
                      <a:pt x="50274" y="86468"/>
                    </a:cubicBezTo>
                    <a:cubicBezTo>
                      <a:pt x="42135" y="108116"/>
                      <a:pt x="17976" y="117554"/>
                      <a:pt x="485" y="130196"/>
                    </a:cubicBezTo>
                    <a:cubicBezTo>
                      <a:pt x="2476" y="130629"/>
                      <a:pt x="4468" y="130975"/>
                      <a:pt x="6546" y="131409"/>
                    </a:cubicBezTo>
                    <a:cubicBezTo>
                      <a:pt x="37632" y="107336"/>
                      <a:pt x="13040" y="-15883"/>
                      <a:pt x="72528" y="6285"/>
                    </a:cubicBezTo>
                    <a:cubicBezTo>
                      <a:pt x="74087" y="6891"/>
                      <a:pt x="80668" y="5419"/>
                      <a:pt x="77291" y="4120"/>
                    </a:cubicBezTo>
                    <a:lnTo>
                      <a:pt x="77291" y="412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9DEC33BA-7864-EEBA-4784-97A2FE286353}"/>
                  </a:ext>
                </a:extLst>
              </p:cNvPr>
              <p:cNvSpPr/>
              <p:nvPr/>
            </p:nvSpPr>
            <p:spPr>
              <a:xfrm>
                <a:off x="6305262" y="3042897"/>
                <a:ext cx="30248" cy="134926"/>
              </a:xfrm>
              <a:custGeom>
                <a:avLst/>
                <a:gdLst>
                  <a:gd name="connsiteX0" fmla="*/ 23234 w 30248"/>
                  <a:gd name="connsiteY0" fmla="*/ 1639 h 134926"/>
                  <a:gd name="connsiteX1" fmla="*/ 10419 w 30248"/>
                  <a:gd name="connsiteY1" fmla="*/ 134037 h 134926"/>
                  <a:gd name="connsiteX2" fmla="*/ 17087 w 30248"/>
                  <a:gd name="connsiteY2" fmla="*/ 132997 h 134926"/>
                  <a:gd name="connsiteX3" fmla="*/ 30248 w 30248"/>
                  <a:gd name="connsiteY3" fmla="*/ 1293 h 134926"/>
                  <a:gd name="connsiteX4" fmla="*/ 23234 w 30248"/>
                  <a:gd name="connsiteY4" fmla="*/ 1639 h 134926"/>
                  <a:gd name="connsiteX5" fmla="*/ 23234 w 30248"/>
                  <a:gd name="connsiteY5" fmla="*/ 1639 h 13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48" h="134926">
                    <a:moveTo>
                      <a:pt x="23234" y="1639"/>
                    </a:moveTo>
                    <a:cubicBezTo>
                      <a:pt x="21329" y="49004"/>
                      <a:pt x="-18329" y="87624"/>
                      <a:pt x="10419" y="134037"/>
                    </a:cubicBezTo>
                    <a:cubicBezTo>
                      <a:pt x="11458" y="135768"/>
                      <a:pt x="18126" y="134729"/>
                      <a:pt x="17087" y="132997"/>
                    </a:cubicBezTo>
                    <a:cubicBezTo>
                      <a:pt x="-11229" y="87191"/>
                      <a:pt x="28343" y="48052"/>
                      <a:pt x="30248" y="1293"/>
                    </a:cubicBezTo>
                    <a:cubicBezTo>
                      <a:pt x="30248" y="-526"/>
                      <a:pt x="23321" y="-439"/>
                      <a:pt x="23234" y="1639"/>
                    </a:cubicBezTo>
                    <a:lnTo>
                      <a:pt x="23234" y="163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190C7425-ACF6-718A-F6A0-96F2019892D1}"/>
                  </a:ext>
                </a:extLst>
              </p:cNvPr>
              <p:cNvSpPr/>
              <p:nvPr/>
            </p:nvSpPr>
            <p:spPr>
              <a:xfrm>
                <a:off x="6309876" y="3032405"/>
                <a:ext cx="48847" cy="152073"/>
              </a:xfrm>
              <a:custGeom>
                <a:avLst/>
                <a:gdLst>
                  <a:gd name="connsiteX0" fmla="*/ 31695 w 48847"/>
                  <a:gd name="connsiteY0" fmla="*/ 1220 h 152073"/>
                  <a:gd name="connsiteX1" fmla="*/ 1388 w 48847"/>
                  <a:gd name="connsiteY1" fmla="*/ 150590 h 152073"/>
                  <a:gd name="connsiteX2" fmla="*/ 8142 w 48847"/>
                  <a:gd name="connsiteY2" fmla="*/ 150503 h 152073"/>
                  <a:gd name="connsiteX3" fmla="*/ 38449 w 48847"/>
                  <a:gd name="connsiteY3" fmla="*/ 1134 h 152073"/>
                  <a:gd name="connsiteX4" fmla="*/ 31695 w 48847"/>
                  <a:gd name="connsiteY4" fmla="*/ 1220 h 152073"/>
                  <a:gd name="connsiteX5" fmla="*/ 31695 w 48847"/>
                  <a:gd name="connsiteY5" fmla="*/ 1220 h 15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47" h="152073">
                    <a:moveTo>
                      <a:pt x="31695" y="1220"/>
                    </a:moveTo>
                    <a:cubicBezTo>
                      <a:pt x="69708" y="55513"/>
                      <a:pt x="-11427" y="95085"/>
                      <a:pt x="1388" y="150590"/>
                    </a:cubicBezTo>
                    <a:cubicBezTo>
                      <a:pt x="1821" y="152408"/>
                      <a:pt x="8575" y="152754"/>
                      <a:pt x="8142" y="150503"/>
                    </a:cubicBezTo>
                    <a:cubicBezTo>
                      <a:pt x="-4587" y="95085"/>
                      <a:pt x="76895" y="56032"/>
                      <a:pt x="38449" y="1134"/>
                    </a:cubicBezTo>
                    <a:cubicBezTo>
                      <a:pt x="37237" y="-598"/>
                      <a:pt x="30742" y="-165"/>
                      <a:pt x="31695" y="1220"/>
                    </a:cubicBezTo>
                    <a:lnTo>
                      <a:pt x="31695" y="122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2D1E5AD-DA6A-C81B-304E-4320A82B5495}"/>
                  </a:ext>
                </a:extLst>
              </p:cNvPr>
              <p:cNvSpPr/>
              <p:nvPr/>
            </p:nvSpPr>
            <p:spPr>
              <a:xfrm>
                <a:off x="6306848" y="2732779"/>
                <a:ext cx="45886" cy="40361"/>
              </a:xfrm>
              <a:custGeom>
                <a:avLst/>
                <a:gdLst>
                  <a:gd name="connsiteX0" fmla="*/ 9006 w 45886"/>
                  <a:gd name="connsiteY0" fmla="*/ 38908 h 40361"/>
                  <a:gd name="connsiteX1" fmla="*/ 7534 w 45886"/>
                  <a:gd name="connsiteY1" fmla="*/ 14923 h 40361"/>
                  <a:gd name="connsiteX2" fmla="*/ 19570 w 45886"/>
                  <a:gd name="connsiteY2" fmla="*/ 3233 h 40361"/>
                  <a:gd name="connsiteX3" fmla="*/ 39053 w 45886"/>
                  <a:gd name="connsiteY3" fmla="*/ 14923 h 40361"/>
                  <a:gd name="connsiteX4" fmla="*/ 45807 w 45886"/>
                  <a:gd name="connsiteY4" fmla="*/ 15096 h 40361"/>
                  <a:gd name="connsiteX5" fmla="*/ 13075 w 45886"/>
                  <a:gd name="connsiteY5" fmla="*/ 1328 h 40361"/>
                  <a:gd name="connsiteX6" fmla="*/ 2251 w 45886"/>
                  <a:gd name="connsiteY6" fmla="*/ 38735 h 40361"/>
                  <a:gd name="connsiteX7" fmla="*/ 9006 w 45886"/>
                  <a:gd name="connsiteY7" fmla="*/ 38908 h 40361"/>
                  <a:gd name="connsiteX8" fmla="*/ 9006 w 45886"/>
                  <a:gd name="connsiteY8" fmla="*/ 38908 h 40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886" h="40361">
                    <a:moveTo>
                      <a:pt x="9006" y="38908"/>
                    </a:moveTo>
                    <a:cubicBezTo>
                      <a:pt x="7360" y="30942"/>
                      <a:pt x="5109" y="22976"/>
                      <a:pt x="7534" y="14923"/>
                    </a:cubicBezTo>
                    <a:cubicBezTo>
                      <a:pt x="9092" y="9727"/>
                      <a:pt x="14720" y="4965"/>
                      <a:pt x="19570" y="3233"/>
                    </a:cubicBezTo>
                    <a:cubicBezTo>
                      <a:pt x="27363" y="462"/>
                      <a:pt x="35503" y="9381"/>
                      <a:pt x="39053" y="14923"/>
                    </a:cubicBezTo>
                    <a:cubicBezTo>
                      <a:pt x="40178" y="16655"/>
                      <a:pt x="46673" y="16481"/>
                      <a:pt x="45807" y="15096"/>
                    </a:cubicBezTo>
                    <a:cubicBezTo>
                      <a:pt x="38879" y="4359"/>
                      <a:pt x="25891" y="-3175"/>
                      <a:pt x="13075" y="1328"/>
                    </a:cubicBezTo>
                    <a:cubicBezTo>
                      <a:pt x="-3810" y="7303"/>
                      <a:pt x="-519" y="25314"/>
                      <a:pt x="2251" y="38735"/>
                    </a:cubicBezTo>
                    <a:cubicBezTo>
                      <a:pt x="2684" y="40554"/>
                      <a:pt x="9439" y="41160"/>
                      <a:pt x="9006" y="38908"/>
                    </a:cubicBezTo>
                    <a:lnTo>
                      <a:pt x="9006" y="3890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0766B72-8A3E-39BB-92F7-34585B366C2E}"/>
                  </a:ext>
                </a:extLst>
              </p:cNvPr>
              <p:cNvSpPr/>
              <p:nvPr/>
            </p:nvSpPr>
            <p:spPr>
              <a:xfrm>
                <a:off x="6361379" y="2776749"/>
                <a:ext cx="15233" cy="4914"/>
              </a:xfrm>
              <a:custGeom>
                <a:avLst/>
                <a:gdLst>
                  <a:gd name="connsiteX0" fmla="*/ 10759 w 15233"/>
                  <a:gd name="connsiteY0" fmla="*/ 48 h 4914"/>
                  <a:gd name="connsiteX1" fmla="*/ 3052 w 15233"/>
                  <a:gd name="connsiteY1" fmla="*/ 2126 h 4914"/>
                  <a:gd name="connsiteX2" fmla="*/ 3052 w 15233"/>
                  <a:gd name="connsiteY2" fmla="*/ 4897 h 4914"/>
                  <a:gd name="connsiteX3" fmla="*/ 8508 w 15233"/>
                  <a:gd name="connsiteY3" fmla="*/ 4118 h 4914"/>
                  <a:gd name="connsiteX4" fmla="*/ 12664 w 15233"/>
                  <a:gd name="connsiteY4" fmla="*/ 2646 h 4914"/>
                  <a:gd name="connsiteX5" fmla="*/ 15089 w 15233"/>
                  <a:gd name="connsiteY5" fmla="*/ 914 h 4914"/>
                  <a:gd name="connsiteX6" fmla="*/ 10759 w 15233"/>
                  <a:gd name="connsiteY6" fmla="*/ 48 h 4914"/>
                  <a:gd name="connsiteX7" fmla="*/ 10759 w 15233"/>
                  <a:gd name="connsiteY7" fmla="*/ 48 h 4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33" h="4914">
                    <a:moveTo>
                      <a:pt x="10759" y="48"/>
                    </a:moveTo>
                    <a:cubicBezTo>
                      <a:pt x="8074" y="308"/>
                      <a:pt x="5737" y="2040"/>
                      <a:pt x="3052" y="2126"/>
                    </a:cubicBezTo>
                    <a:cubicBezTo>
                      <a:pt x="-1017" y="2386"/>
                      <a:pt x="-1017" y="5157"/>
                      <a:pt x="3052" y="4897"/>
                    </a:cubicBezTo>
                    <a:cubicBezTo>
                      <a:pt x="4957" y="4811"/>
                      <a:pt x="6689" y="4637"/>
                      <a:pt x="8508" y="4118"/>
                    </a:cubicBezTo>
                    <a:cubicBezTo>
                      <a:pt x="9893" y="3771"/>
                      <a:pt x="11279" y="2819"/>
                      <a:pt x="12664" y="2646"/>
                    </a:cubicBezTo>
                    <a:cubicBezTo>
                      <a:pt x="13270" y="2559"/>
                      <a:pt x="15868" y="2040"/>
                      <a:pt x="15089" y="914"/>
                    </a:cubicBezTo>
                    <a:cubicBezTo>
                      <a:pt x="14223" y="-125"/>
                      <a:pt x="11971" y="-38"/>
                      <a:pt x="10759" y="48"/>
                    </a:cubicBezTo>
                    <a:lnTo>
                      <a:pt x="10759" y="4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03331FB9-503B-5909-2368-446423613221}"/>
                  </a:ext>
                </a:extLst>
              </p:cNvPr>
              <p:cNvSpPr/>
              <p:nvPr/>
            </p:nvSpPr>
            <p:spPr>
              <a:xfrm>
                <a:off x="6443294" y="2876577"/>
                <a:ext cx="15457" cy="6547"/>
              </a:xfrm>
              <a:custGeom>
                <a:avLst/>
                <a:gdLst>
                  <a:gd name="connsiteX0" fmla="*/ 9027 w 15457"/>
                  <a:gd name="connsiteY0" fmla="*/ 579 h 6547"/>
                  <a:gd name="connsiteX1" fmla="*/ 368 w 15457"/>
                  <a:gd name="connsiteY1" fmla="*/ 4908 h 6547"/>
                  <a:gd name="connsiteX2" fmla="*/ 6430 w 15457"/>
                  <a:gd name="connsiteY2" fmla="*/ 5948 h 6547"/>
                  <a:gd name="connsiteX3" fmla="*/ 15089 w 15457"/>
                  <a:gd name="connsiteY3" fmla="*/ 1618 h 6547"/>
                  <a:gd name="connsiteX4" fmla="*/ 9027 w 15457"/>
                  <a:gd name="connsiteY4" fmla="*/ 579 h 6547"/>
                  <a:gd name="connsiteX5" fmla="*/ 9027 w 15457"/>
                  <a:gd name="connsiteY5" fmla="*/ 579 h 6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57" h="6547">
                    <a:moveTo>
                      <a:pt x="9027" y="579"/>
                    </a:moveTo>
                    <a:cubicBezTo>
                      <a:pt x="6516" y="2657"/>
                      <a:pt x="2966" y="2830"/>
                      <a:pt x="368" y="4908"/>
                    </a:cubicBezTo>
                    <a:cubicBezTo>
                      <a:pt x="-1623" y="6554"/>
                      <a:pt x="5044" y="7073"/>
                      <a:pt x="6430" y="5948"/>
                    </a:cubicBezTo>
                    <a:cubicBezTo>
                      <a:pt x="8941" y="3869"/>
                      <a:pt x="12491" y="3696"/>
                      <a:pt x="15089" y="1618"/>
                    </a:cubicBezTo>
                    <a:cubicBezTo>
                      <a:pt x="17080" y="59"/>
                      <a:pt x="10413" y="-547"/>
                      <a:pt x="9027" y="579"/>
                    </a:cubicBezTo>
                    <a:lnTo>
                      <a:pt x="9027" y="57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79611EB-7EC6-9355-D6FC-4A45F5F664AF}"/>
                  </a:ext>
                </a:extLst>
              </p:cNvPr>
              <p:cNvSpPr/>
              <p:nvPr/>
            </p:nvSpPr>
            <p:spPr>
              <a:xfrm>
                <a:off x="6345578" y="2806752"/>
                <a:ext cx="58904" cy="33589"/>
              </a:xfrm>
              <a:custGeom>
                <a:avLst/>
                <a:gdLst>
                  <a:gd name="connsiteX0" fmla="*/ 53490 w 58904"/>
                  <a:gd name="connsiteY0" fmla="*/ 178 h 33589"/>
                  <a:gd name="connsiteX1" fmla="*/ 7856 w 58904"/>
                  <a:gd name="connsiteY1" fmla="*/ 957 h 33589"/>
                  <a:gd name="connsiteX2" fmla="*/ 2488 w 58904"/>
                  <a:gd name="connsiteY2" fmla="*/ 871 h 33589"/>
                  <a:gd name="connsiteX3" fmla="*/ 323 w 58904"/>
                  <a:gd name="connsiteY3" fmla="*/ 31177 h 33589"/>
                  <a:gd name="connsiteX4" fmla="*/ 7077 w 58904"/>
                  <a:gd name="connsiteY4" fmla="*/ 32823 h 33589"/>
                  <a:gd name="connsiteX5" fmla="*/ 9242 w 58904"/>
                  <a:gd name="connsiteY5" fmla="*/ 2516 h 33589"/>
                  <a:gd name="connsiteX6" fmla="*/ 3873 w 58904"/>
                  <a:gd name="connsiteY6" fmla="*/ 2429 h 33589"/>
                  <a:gd name="connsiteX7" fmla="*/ 57819 w 58904"/>
                  <a:gd name="connsiteY7" fmla="*/ 3209 h 33589"/>
                  <a:gd name="connsiteX8" fmla="*/ 53490 w 58904"/>
                  <a:gd name="connsiteY8" fmla="*/ 178 h 33589"/>
                  <a:gd name="connsiteX9" fmla="*/ 53490 w 58904"/>
                  <a:gd name="connsiteY9" fmla="*/ 178 h 3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904" h="33589">
                    <a:moveTo>
                      <a:pt x="53490" y="178"/>
                    </a:moveTo>
                    <a:cubicBezTo>
                      <a:pt x="38596" y="2516"/>
                      <a:pt x="22231" y="8144"/>
                      <a:pt x="7856" y="957"/>
                    </a:cubicBezTo>
                    <a:cubicBezTo>
                      <a:pt x="6904" y="438"/>
                      <a:pt x="3094" y="-861"/>
                      <a:pt x="2488" y="871"/>
                    </a:cubicBezTo>
                    <a:cubicBezTo>
                      <a:pt x="-889" y="11002"/>
                      <a:pt x="63" y="20700"/>
                      <a:pt x="323" y="31177"/>
                    </a:cubicBezTo>
                    <a:cubicBezTo>
                      <a:pt x="410" y="33429"/>
                      <a:pt x="7077" y="34381"/>
                      <a:pt x="7077" y="32823"/>
                    </a:cubicBezTo>
                    <a:cubicBezTo>
                      <a:pt x="6817" y="22345"/>
                      <a:pt x="5865" y="12647"/>
                      <a:pt x="9242" y="2516"/>
                    </a:cubicBezTo>
                    <a:cubicBezTo>
                      <a:pt x="7423" y="2516"/>
                      <a:pt x="5692" y="2429"/>
                      <a:pt x="3873" y="2429"/>
                    </a:cubicBezTo>
                    <a:cubicBezTo>
                      <a:pt x="21365" y="11262"/>
                      <a:pt x="39462" y="6066"/>
                      <a:pt x="57819" y="3209"/>
                    </a:cubicBezTo>
                    <a:cubicBezTo>
                      <a:pt x="61370" y="2689"/>
                      <a:pt x="55222" y="-168"/>
                      <a:pt x="53490" y="178"/>
                    </a:cubicBezTo>
                    <a:lnTo>
                      <a:pt x="53490" y="17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24FF4B9-173A-D235-A554-6F9047F279A2}"/>
                  </a:ext>
                </a:extLst>
              </p:cNvPr>
              <p:cNvSpPr/>
              <p:nvPr/>
            </p:nvSpPr>
            <p:spPr>
              <a:xfrm>
                <a:off x="6299517" y="2854658"/>
                <a:ext cx="83384" cy="84682"/>
              </a:xfrm>
              <a:custGeom>
                <a:avLst/>
                <a:gdLst>
                  <a:gd name="connsiteX0" fmla="*/ 7418 w 83384"/>
                  <a:gd name="connsiteY0" fmla="*/ 1023 h 84682"/>
                  <a:gd name="connsiteX1" fmla="*/ 18156 w 83384"/>
                  <a:gd name="connsiteY1" fmla="*/ 75145 h 84682"/>
                  <a:gd name="connsiteX2" fmla="*/ 83012 w 83384"/>
                  <a:gd name="connsiteY2" fmla="*/ 67092 h 84682"/>
                  <a:gd name="connsiteX3" fmla="*/ 77037 w 83384"/>
                  <a:gd name="connsiteY3" fmla="*/ 65706 h 84682"/>
                  <a:gd name="connsiteX4" fmla="*/ 37725 w 83384"/>
                  <a:gd name="connsiteY4" fmla="*/ 81119 h 84682"/>
                  <a:gd name="connsiteX5" fmla="*/ 15038 w 83384"/>
                  <a:gd name="connsiteY5" fmla="*/ 62935 h 84682"/>
                  <a:gd name="connsiteX6" fmla="*/ 14173 w 83384"/>
                  <a:gd name="connsiteY6" fmla="*/ 1802 h 84682"/>
                  <a:gd name="connsiteX7" fmla="*/ 7418 w 83384"/>
                  <a:gd name="connsiteY7" fmla="*/ 1023 h 84682"/>
                  <a:gd name="connsiteX8" fmla="*/ 7418 w 83384"/>
                  <a:gd name="connsiteY8" fmla="*/ 1023 h 84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84" h="84682">
                    <a:moveTo>
                      <a:pt x="7418" y="1023"/>
                    </a:moveTo>
                    <a:cubicBezTo>
                      <a:pt x="-4531" y="25528"/>
                      <a:pt x="-2799" y="56008"/>
                      <a:pt x="18156" y="75145"/>
                    </a:cubicBezTo>
                    <a:cubicBezTo>
                      <a:pt x="37985" y="93242"/>
                      <a:pt x="65781" y="82765"/>
                      <a:pt x="83012" y="67092"/>
                    </a:cubicBezTo>
                    <a:cubicBezTo>
                      <a:pt x="85004" y="65273"/>
                      <a:pt x="78423" y="64407"/>
                      <a:pt x="77037" y="65706"/>
                    </a:cubicBezTo>
                    <a:cubicBezTo>
                      <a:pt x="66214" y="75577"/>
                      <a:pt x="53139" y="84323"/>
                      <a:pt x="37725" y="81119"/>
                    </a:cubicBezTo>
                    <a:cubicBezTo>
                      <a:pt x="27854" y="79041"/>
                      <a:pt x="20234" y="70988"/>
                      <a:pt x="15038" y="62935"/>
                    </a:cubicBezTo>
                    <a:cubicBezTo>
                      <a:pt x="3175" y="44751"/>
                      <a:pt x="4994" y="20592"/>
                      <a:pt x="14173" y="1802"/>
                    </a:cubicBezTo>
                    <a:cubicBezTo>
                      <a:pt x="15038" y="-103"/>
                      <a:pt x="8284" y="-709"/>
                      <a:pt x="7418" y="1023"/>
                    </a:cubicBezTo>
                    <a:lnTo>
                      <a:pt x="7418" y="102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9D5DE95-F4AE-C2AE-6986-89DE5B927862}"/>
                  </a:ext>
                </a:extLst>
              </p:cNvPr>
              <p:cNvSpPr/>
              <p:nvPr/>
            </p:nvSpPr>
            <p:spPr>
              <a:xfrm>
                <a:off x="6398667" y="3127394"/>
                <a:ext cx="120623" cy="152056"/>
              </a:xfrm>
              <a:custGeom>
                <a:avLst/>
                <a:gdLst>
                  <a:gd name="connsiteX0" fmla="*/ 29495 w 120623"/>
                  <a:gd name="connsiteY0" fmla="*/ 1049 h 152056"/>
                  <a:gd name="connsiteX1" fmla="*/ 8714 w 120623"/>
                  <a:gd name="connsiteY1" fmla="*/ 74478 h 152056"/>
                  <a:gd name="connsiteX2" fmla="*/ 1180 w 120623"/>
                  <a:gd name="connsiteY2" fmla="*/ 129203 h 152056"/>
                  <a:gd name="connsiteX3" fmla="*/ 32180 w 120623"/>
                  <a:gd name="connsiteY3" fmla="*/ 138295 h 152056"/>
                  <a:gd name="connsiteX4" fmla="*/ 114787 w 120623"/>
                  <a:gd name="connsiteY4" fmla="*/ 151803 h 152056"/>
                  <a:gd name="connsiteX5" fmla="*/ 119723 w 120623"/>
                  <a:gd name="connsiteY5" fmla="*/ 149898 h 152056"/>
                  <a:gd name="connsiteX6" fmla="*/ 62746 w 120623"/>
                  <a:gd name="connsiteY6" fmla="*/ 136650 h 152056"/>
                  <a:gd name="connsiteX7" fmla="*/ 7328 w 120623"/>
                  <a:gd name="connsiteY7" fmla="*/ 123748 h 152056"/>
                  <a:gd name="connsiteX8" fmla="*/ 15641 w 120623"/>
                  <a:gd name="connsiteY8" fmla="*/ 74478 h 152056"/>
                  <a:gd name="connsiteX9" fmla="*/ 36163 w 120623"/>
                  <a:gd name="connsiteY9" fmla="*/ 1828 h 152056"/>
                  <a:gd name="connsiteX10" fmla="*/ 29495 w 120623"/>
                  <a:gd name="connsiteY10" fmla="*/ 1049 h 152056"/>
                  <a:gd name="connsiteX11" fmla="*/ 29495 w 120623"/>
                  <a:gd name="connsiteY11" fmla="*/ 1049 h 1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623" h="152056">
                    <a:moveTo>
                      <a:pt x="29495" y="1049"/>
                    </a:moveTo>
                    <a:cubicBezTo>
                      <a:pt x="19451" y="24775"/>
                      <a:pt x="13390" y="49193"/>
                      <a:pt x="8714" y="74478"/>
                    </a:cubicBezTo>
                    <a:cubicBezTo>
                      <a:pt x="5596" y="91190"/>
                      <a:pt x="-3149" y="112145"/>
                      <a:pt x="1180" y="129203"/>
                    </a:cubicBezTo>
                    <a:cubicBezTo>
                      <a:pt x="3605" y="138555"/>
                      <a:pt x="25686" y="137949"/>
                      <a:pt x="32180" y="138295"/>
                    </a:cubicBezTo>
                    <a:cubicBezTo>
                      <a:pt x="58763" y="139594"/>
                      <a:pt x="90369" y="140027"/>
                      <a:pt x="114787" y="151803"/>
                    </a:cubicBezTo>
                    <a:cubicBezTo>
                      <a:pt x="116346" y="152583"/>
                      <a:pt x="123014" y="151457"/>
                      <a:pt x="119723" y="149898"/>
                    </a:cubicBezTo>
                    <a:cubicBezTo>
                      <a:pt x="101799" y="141239"/>
                      <a:pt x="81796" y="141326"/>
                      <a:pt x="62746" y="136650"/>
                    </a:cubicBezTo>
                    <a:cubicBezTo>
                      <a:pt x="49844" y="133533"/>
                      <a:pt x="8800" y="142019"/>
                      <a:pt x="7328" y="123748"/>
                    </a:cubicBezTo>
                    <a:cubicBezTo>
                      <a:pt x="6029" y="107728"/>
                      <a:pt x="12524" y="89977"/>
                      <a:pt x="15641" y="74478"/>
                    </a:cubicBezTo>
                    <a:cubicBezTo>
                      <a:pt x="20750" y="49540"/>
                      <a:pt x="26205" y="25467"/>
                      <a:pt x="36163" y="1828"/>
                    </a:cubicBezTo>
                    <a:cubicBezTo>
                      <a:pt x="37029" y="-164"/>
                      <a:pt x="30275" y="-683"/>
                      <a:pt x="29495" y="1049"/>
                    </a:cubicBezTo>
                    <a:lnTo>
                      <a:pt x="29495" y="104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2369F06-B4C1-7A8C-DD7F-CC1BD430D394}"/>
                  </a:ext>
                </a:extLst>
              </p:cNvPr>
              <p:cNvSpPr/>
              <p:nvPr/>
            </p:nvSpPr>
            <p:spPr>
              <a:xfrm>
                <a:off x="6512482" y="3135911"/>
                <a:ext cx="13751" cy="141753"/>
              </a:xfrm>
              <a:custGeom>
                <a:avLst/>
                <a:gdLst>
                  <a:gd name="connsiteX0" fmla="*/ 106 w 13751"/>
                  <a:gd name="connsiteY0" fmla="*/ 1277 h 141753"/>
                  <a:gd name="connsiteX1" fmla="*/ 20 w 13751"/>
                  <a:gd name="connsiteY1" fmla="*/ 139477 h 141753"/>
                  <a:gd name="connsiteX2" fmla="*/ 6861 w 13751"/>
                  <a:gd name="connsiteY2" fmla="*/ 140862 h 141753"/>
                  <a:gd name="connsiteX3" fmla="*/ 6774 w 13751"/>
                  <a:gd name="connsiteY3" fmla="*/ 1970 h 141753"/>
                  <a:gd name="connsiteX4" fmla="*/ 106 w 13751"/>
                  <a:gd name="connsiteY4" fmla="*/ 1277 h 141753"/>
                  <a:gd name="connsiteX5" fmla="*/ 106 w 13751"/>
                  <a:gd name="connsiteY5" fmla="*/ 1277 h 14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51" h="141753">
                    <a:moveTo>
                      <a:pt x="106" y="1277"/>
                    </a:moveTo>
                    <a:cubicBezTo>
                      <a:pt x="6514" y="47863"/>
                      <a:pt x="11710" y="93237"/>
                      <a:pt x="20" y="139477"/>
                    </a:cubicBezTo>
                    <a:cubicBezTo>
                      <a:pt x="-413" y="141295"/>
                      <a:pt x="6341" y="142767"/>
                      <a:pt x="6861" y="140862"/>
                    </a:cubicBezTo>
                    <a:cubicBezTo>
                      <a:pt x="18550" y="94449"/>
                      <a:pt x="13182" y="48643"/>
                      <a:pt x="6774" y="1970"/>
                    </a:cubicBezTo>
                    <a:cubicBezTo>
                      <a:pt x="6601" y="65"/>
                      <a:pt x="-153" y="-974"/>
                      <a:pt x="106" y="1277"/>
                    </a:cubicBezTo>
                    <a:lnTo>
                      <a:pt x="106" y="127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942D5252-FEF1-7301-B175-0777C4895A7D}"/>
                  </a:ext>
                </a:extLst>
              </p:cNvPr>
              <p:cNvSpPr/>
              <p:nvPr/>
            </p:nvSpPr>
            <p:spPr>
              <a:xfrm>
                <a:off x="6376991" y="3272316"/>
                <a:ext cx="68836" cy="262380"/>
              </a:xfrm>
              <a:custGeom>
                <a:avLst/>
                <a:gdLst>
                  <a:gd name="connsiteX0" fmla="*/ 61909 w 68836"/>
                  <a:gd name="connsiteY0" fmla="*/ 1080 h 262380"/>
                  <a:gd name="connsiteX1" fmla="*/ 48054 w 68836"/>
                  <a:gd name="connsiteY1" fmla="*/ 87238 h 262380"/>
                  <a:gd name="connsiteX2" fmla="*/ 48660 w 68836"/>
                  <a:gd name="connsiteY2" fmla="*/ 174521 h 262380"/>
                  <a:gd name="connsiteX3" fmla="*/ 46063 w 68836"/>
                  <a:gd name="connsiteY3" fmla="*/ 216691 h 262380"/>
                  <a:gd name="connsiteX4" fmla="*/ 24069 w 68836"/>
                  <a:gd name="connsiteY4" fmla="*/ 229680 h 262380"/>
                  <a:gd name="connsiteX5" fmla="*/ 3546 w 68836"/>
                  <a:gd name="connsiteY5" fmla="*/ 261199 h 262380"/>
                  <a:gd name="connsiteX6" fmla="*/ 10301 w 68836"/>
                  <a:gd name="connsiteY6" fmla="*/ 261285 h 262380"/>
                  <a:gd name="connsiteX7" fmla="*/ 46929 w 68836"/>
                  <a:gd name="connsiteY7" fmla="*/ 227948 h 262380"/>
                  <a:gd name="connsiteX8" fmla="*/ 55588 w 68836"/>
                  <a:gd name="connsiteY8" fmla="*/ 175387 h 262380"/>
                  <a:gd name="connsiteX9" fmla="*/ 54981 w 68836"/>
                  <a:gd name="connsiteY9" fmla="*/ 88103 h 262380"/>
                  <a:gd name="connsiteX10" fmla="*/ 68836 w 68836"/>
                  <a:gd name="connsiteY10" fmla="*/ 1946 h 262380"/>
                  <a:gd name="connsiteX11" fmla="*/ 61909 w 68836"/>
                  <a:gd name="connsiteY11" fmla="*/ 1080 h 262380"/>
                  <a:gd name="connsiteX12" fmla="*/ 61909 w 68836"/>
                  <a:gd name="connsiteY12" fmla="*/ 1080 h 26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836" h="262380">
                    <a:moveTo>
                      <a:pt x="61909" y="1080"/>
                    </a:moveTo>
                    <a:cubicBezTo>
                      <a:pt x="60783" y="30434"/>
                      <a:pt x="49267" y="57796"/>
                      <a:pt x="48054" y="87238"/>
                    </a:cubicBezTo>
                    <a:cubicBezTo>
                      <a:pt x="46842" y="116245"/>
                      <a:pt x="49180" y="145513"/>
                      <a:pt x="48660" y="174521"/>
                    </a:cubicBezTo>
                    <a:cubicBezTo>
                      <a:pt x="48401" y="188549"/>
                      <a:pt x="47881" y="202750"/>
                      <a:pt x="46063" y="216691"/>
                    </a:cubicBezTo>
                    <a:cubicBezTo>
                      <a:pt x="44764" y="227082"/>
                      <a:pt x="32035" y="227169"/>
                      <a:pt x="24069" y="229680"/>
                    </a:cubicBezTo>
                    <a:cubicBezTo>
                      <a:pt x="10214" y="234096"/>
                      <a:pt x="-7710" y="245872"/>
                      <a:pt x="3546" y="261199"/>
                    </a:cubicBezTo>
                    <a:cubicBezTo>
                      <a:pt x="4759" y="262930"/>
                      <a:pt x="11166" y="262584"/>
                      <a:pt x="10301" y="261285"/>
                    </a:cubicBezTo>
                    <a:cubicBezTo>
                      <a:pt x="-7537" y="237040"/>
                      <a:pt x="35758" y="234355"/>
                      <a:pt x="46929" y="227948"/>
                    </a:cubicBezTo>
                    <a:cubicBezTo>
                      <a:pt x="59917" y="220501"/>
                      <a:pt x="55241" y="187770"/>
                      <a:pt x="55588" y="175387"/>
                    </a:cubicBezTo>
                    <a:cubicBezTo>
                      <a:pt x="56367" y="146292"/>
                      <a:pt x="54635" y="117198"/>
                      <a:pt x="54981" y="88103"/>
                    </a:cubicBezTo>
                    <a:cubicBezTo>
                      <a:pt x="55328" y="58576"/>
                      <a:pt x="67710" y="31300"/>
                      <a:pt x="68836" y="1946"/>
                    </a:cubicBezTo>
                    <a:cubicBezTo>
                      <a:pt x="68923" y="-133"/>
                      <a:pt x="61995" y="-739"/>
                      <a:pt x="61909" y="1080"/>
                    </a:cubicBezTo>
                    <a:lnTo>
                      <a:pt x="61909" y="108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E6A7262-F5EA-AB83-2844-35A98ECFF07D}"/>
                  </a:ext>
                </a:extLst>
              </p:cNvPr>
              <p:cNvSpPr/>
              <p:nvPr/>
            </p:nvSpPr>
            <p:spPr>
              <a:xfrm>
                <a:off x="6378732" y="3531776"/>
                <a:ext cx="49871" cy="31342"/>
              </a:xfrm>
              <a:custGeom>
                <a:avLst/>
                <a:gdLst>
                  <a:gd name="connsiteX0" fmla="*/ 3277 w 49871"/>
                  <a:gd name="connsiteY0" fmla="*/ 3210 h 31342"/>
                  <a:gd name="connsiteX1" fmla="*/ 12716 w 49871"/>
                  <a:gd name="connsiteY1" fmla="*/ 27975 h 31342"/>
                  <a:gd name="connsiteX2" fmla="*/ 13235 w 49871"/>
                  <a:gd name="connsiteY2" fmla="*/ 29014 h 31342"/>
                  <a:gd name="connsiteX3" fmla="*/ 49777 w 49871"/>
                  <a:gd name="connsiteY3" fmla="*/ 1305 h 31342"/>
                  <a:gd name="connsiteX4" fmla="*/ 42936 w 49871"/>
                  <a:gd name="connsiteY4" fmla="*/ 2431 h 31342"/>
                  <a:gd name="connsiteX5" fmla="*/ 33844 w 49871"/>
                  <a:gd name="connsiteY5" fmla="*/ 24338 h 31342"/>
                  <a:gd name="connsiteX6" fmla="*/ 20855 w 49871"/>
                  <a:gd name="connsiteY6" fmla="*/ 23040 h 31342"/>
                  <a:gd name="connsiteX7" fmla="*/ 21894 w 49871"/>
                  <a:gd name="connsiteY7" fmla="*/ 14207 h 31342"/>
                  <a:gd name="connsiteX8" fmla="*/ 2845 w 49871"/>
                  <a:gd name="connsiteY8" fmla="*/ 526 h 31342"/>
                  <a:gd name="connsiteX9" fmla="*/ 3277 w 49871"/>
                  <a:gd name="connsiteY9" fmla="*/ 3210 h 31342"/>
                  <a:gd name="connsiteX10" fmla="*/ 3277 w 49871"/>
                  <a:gd name="connsiteY10" fmla="*/ 3210 h 3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871" h="31342">
                    <a:moveTo>
                      <a:pt x="3277" y="3210"/>
                    </a:moveTo>
                    <a:cubicBezTo>
                      <a:pt x="17911" y="266"/>
                      <a:pt x="15746" y="19749"/>
                      <a:pt x="12716" y="27975"/>
                    </a:cubicBezTo>
                    <a:cubicBezTo>
                      <a:pt x="12543" y="28495"/>
                      <a:pt x="12802" y="28755"/>
                      <a:pt x="13235" y="29014"/>
                    </a:cubicBezTo>
                    <a:cubicBezTo>
                      <a:pt x="31246" y="37847"/>
                      <a:pt x="51422" y="20009"/>
                      <a:pt x="49777" y="1305"/>
                    </a:cubicBezTo>
                    <a:cubicBezTo>
                      <a:pt x="49604" y="-513"/>
                      <a:pt x="42763" y="353"/>
                      <a:pt x="42936" y="2431"/>
                    </a:cubicBezTo>
                    <a:cubicBezTo>
                      <a:pt x="43715" y="11004"/>
                      <a:pt x="39905" y="18450"/>
                      <a:pt x="33844" y="24338"/>
                    </a:cubicBezTo>
                    <a:cubicBezTo>
                      <a:pt x="29255" y="28668"/>
                      <a:pt x="18691" y="31439"/>
                      <a:pt x="20855" y="23040"/>
                    </a:cubicBezTo>
                    <a:cubicBezTo>
                      <a:pt x="21635" y="20182"/>
                      <a:pt x="21808" y="17152"/>
                      <a:pt x="21894" y="14207"/>
                    </a:cubicBezTo>
                    <a:cubicBezTo>
                      <a:pt x="21981" y="2431"/>
                      <a:pt x="13235" y="-1552"/>
                      <a:pt x="2845" y="526"/>
                    </a:cubicBezTo>
                    <a:cubicBezTo>
                      <a:pt x="-1225" y="1305"/>
                      <a:pt x="-792" y="3990"/>
                      <a:pt x="3277" y="3210"/>
                    </a:cubicBezTo>
                    <a:lnTo>
                      <a:pt x="3277" y="321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1D7B4822-390B-29BA-FD3F-DF49452CF759}"/>
                  </a:ext>
                </a:extLst>
              </p:cNvPr>
              <p:cNvSpPr/>
              <p:nvPr/>
            </p:nvSpPr>
            <p:spPr>
              <a:xfrm>
                <a:off x="6419711" y="3536336"/>
                <a:ext cx="30409" cy="20558"/>
              </a:xfrm>
              <a:custGeom>
                <a:avLst/>
                <a:gdLst>
                  <a:gd name="connsiteX0" fmla="*/ 4554 w 30409"/>
                  <a:gd name="connsiteY0" fmla="*/ 20558 h 20558"/>
                  <a:gd name="connsiteX1" fmla="*/ 30358 w 30409"/>
                  <a:gd name="connsiteY1" fmla="*/ 2548 h 20558"/>
                  <a:gd name="connsiteX2" fmla="*/ 23604 w 30409"/>
                  <a:gd name="connsiteY2" fmla="*/ 816 h 20558"/>
                  <a:gd name="connsiteX3" fmla="*/ 1783 w 30409"/>
                  <a:gd name="connsiteY3" fmla="*/ 17441 h 20558"/>
                  <a:gd name="connsiteX4" fmla="*/ 4554 w 30409"/>
                  <a:gd name="connsiteY4" fmla="*/ 20558 h 20558"/>
                  <a:gd name="connsiteX5" fmla="*/ 4554 w 30409"/>
                  <a:gd name="connsiteY5" fmla="*/ 20558 h 20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09" h="20558">
                    <a:moveTo>
                      <a:pt x="4554" y="20558"/>
                    </a:moveTo>
                    <a:cubicBezTo>
                      <a:pt x="17283" y="20299"/>
                      <a:pt x="25509" y="14151"/>
                      <a:pt x="30358" y="2548"/>
                    </a:cubicBezTo>
                    <a:cubicBezTo>
                      <a:pt x="31051" y="902"/>
                      <a:pt x="24470" y="-1176"/>
                      <a:pt x="23604" y="816"/>
                    </a:cubicBezTo>
                    <a:cubicBezTo>
                      <a:pt x="19535" y="10687"/>
                      <a:pt x="12867" y="17181"/>
                      <a:pt x="1783" y="17441"/>
                    </a:cubicBezTo>
                    <a:cubicBezTo>
                      <a:pt x="-2719" y="17441"/>
                      <a:pt x="2476" y="20558"/>
                      <a:pt x="4554" y="20558"/>
                    </a:cubicBezTo>
                    <a:lnTo>
                      <a:pt x="4554" y="2055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CE989A97-4518-675E-91EE-E5E9355A15B0}"/>
                  </a:ext>
                </a:extLst>
              </p:cNvPr>
              <p:cNvSpPr/>
              <p:nvPr/>
            </p:nvSpPr>
            <p:spPr>
              <a:xfrm>
                <a:off x="6436878" y="3538676"/>
                <a:ext cx="37901" cy="18689"/>
              </a:xfrm>
              <a:custGeom>
                <a:avLst/>
                <a:gdLst>
                  <a:gd name="connsiteX0" fmla="*/ 1502 w 37901"/>
                  <a:gd name="connsiteY0" fmla="*/ 15534 h 18689"/>
                  <a:gd name="connsiteX1" fmla="*/ 37005 w 37901"/>
                  <a:gd name="connsiteY1" fmla="*/ 1333 h 18689"/>
                  <a:gd name="connsiteX2" fmla="*/ 30250 w 37901"/>
                  <a:gd name="connsiteY2" fmla="*/ 1593 h 18689"/>
                  <a:gd name="connsiteX3" fmla="*/ 5139 w 37901"/>
                  <a:gd name="connsiteY3" fmla="*/ 13369 h 18689"/>
                  <a:gd name="connsiteX4" fmla="*/ 1502 w 37901"/>
                  <a:gd name="connsiteY4" fmla="*/ 15534 h 18689"/>
                  <a:gd name="connsiteX5" fmla="*/ 1502 w 37901"/>
                  <a:gd name="connsiteY5" fmla="*/ 15534 h 18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901" h="18689">
                    <a:moveTo>
                      <a:pt x="1502" y="15534"/>
                    </a:moveTo>
                    <a:cubicBezTo>
                      <a:pt x="13798" y="20210"/>
                      <a:pt x="43412" y="22548"/>
                      <a:pt x="37005" y="1333"/>
                    </a:cubicBezTo>
                    <a:cubicBezTo>
                      <a:pt x="36485" y="-485"/>
                      <a:pt x="29644" y="-485"/>
                      <a:pt x="30250" y="1593"/>
                    </a:cubicBezTo>
                    <a:cubicBezTo>
                      <a:pt x="35273" y="18132"/>
                      <a:pt x="15530" y="17352"/>
                      <a:pt x="5139" y="13369"/>
                    </a:cubicBezTo>
                    <a:cubicBezTo>
                      <a:pt x="3147" y="12590"/>
                      <a:pt x="-2741" y="13889"/>
                      <a:pt x="1502" y="15534"/>
                    </a:cubicBezTo>
                    <a:lnTo>
                      <a:pt x="1502" y="1553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6E008D5-3E1A-C2CA-9684-5D7F5DEF1D4E}"/>
                  </a:ext>
                </a:extLst>
              </p:cNvPr>
              <p:cNvSpPr/>
              <p:nvPr/>
            </p:nvSpPr>
            <p:spPr>
              <a:xfrm>
                <a:off x="6454887" y="3272377"/>
                <a:ext cx="29908" cy="264617"/>
              </a:xfrm>
              <a:custGeom>
                <a:avLst/>
                <a:gdLst>
                  <a:gd name="connsiteX0" fmla="*/ 22978 w 29908"/>
                  <a:gd name="connsiteY0" fmla="*/ 1624 h 264617"/>
                  <a:gd name="connsiteX1" fmla="*/ 5487 w 29908"/>
                  <a:gd name="connsiteY1" fmla="*/ 173248 h 264617"/>
                  <a:gd name="connsiteX2" fmla="*/ 21853 w 29908"/>
                  <a:gd name="connsiteY2" fmla="*/ 264514 h 264617"/>
                  <a:gd name="connsiteX3" fmla="*/ 26702 w 29908"/>
                  <a:gd name="connsiteY3" fmla="*/ 262349 h 264617"/>
                  <a:gd name="connsiteX4" fmla="*/ 13800 w 29908"/>
                  <a:gd name="connsiteY4" fmla="*/ 163982 h 264617"/>
                  <a:gd name="connsiteX5" fmla="*/ 29906 w 29908"/>
                  <a:gd name="connsiteY5" fmla="*/ 1365 h 264617"/>
                  <a:gd name="connsiteX6" fmla="*/ 22978 w 29908"/>
                  <a:gd name="connsiteY6" fmla="*/ 1624 h 264617"/>
                  <a:gd name="connsiteX7" fmla="*/ 22978 w 29908"/>
                  <a:gd name="connsiteY7" fmla="*/ 1624 h 264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08" h="264617">
                    <a:moveTo>
                      <a:pt x="22978" y="1624"/>
                    </a:moveTo>
                    <a:cubicBezTo>
                      <a:pt x="17350" y="58688"/>
                      <a:pt x="13800" y="116530"/>
                      <a:pt x="5487" y="173248"/>
                    </a:cubicBezTo>
                    <a:cubicBezTo>
                      <a:pt x="1937" y="197493"/>
                      <a:pt x="-10965" y="254123"/>
                      <a:pt x="21853" y="264514"/>
                    </a:cubicBezTo>
                    <a:cubicBezTo>
                      <a:pt x="23498" y="265034"/>
                      <a:pt x="30079" y="263475"/>
                      <a:pt x="26702" y="262349"/>
                    </a:cubicBezTo>
                    <a:cubicBezTo>
                      <a:pt x="-5770" y="252132"/>
                      <a:pt x="10336" y="187535"/>
                      <a:pt x="13800" y="163982"/>
                    </a:cubicBezTo>
                    <a:cubicBezTo>
                      <a:pt x="21680" y="110383"/>
                      <a:pt x="24624" y="55311"/>
                      <a:pt x="29906" y="1365"/>
                    </a:cubicBezTo>
                    <a:cubicBezTo>
                      <a:pt x="30079" y="-454"/>
                      <a:pt x="23151" y="-540"/>
                      <a:pt x="22978" y="1624"/>
                    </a:cubicBezTo>
                    <a:lnTo>
                      <a:pt x="22978" y="162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EA7C7CB8-E0C8-435B-CCB4-E5D08EF6991F}"/>
                  </a:ext>
                </a:extLst>
              </p:cNvPr>
              <p:cNvSpPr/>
              <p:nvPr/>
            </p:nvSpPr>
            <p:spPr>
              <a:xfrm>
                <a:off x="6337600" y="3536675"/>
                <a:ext cx="58429" cy="227551"/>
              </a:xfrm>
              <a:custGeom>
                <a:avLst/>
                <a:gdLst>
                  <a:gd name="connsiteX0" fmla="*/ 38608 w 58429"/>
                  <a:gd name="connsiteY0" fmla="*/ 1342 h 227551"/>
                  <a:gd name="connsiteX1" fmla="*/ 854 w 58429"/>
                  <a:gd name="connsiteY1" fmla="*/ 109927 h 227551"/>
                  <a:gd name="connsiteX2" fmla="*/ 1807 w 58429"/>
                  <a:gd name="connsiteY2" fmla="*/ 219984 h 227551"/>
                  <a:gd name="connsiteX3" fmla="*/ 1894 w 58429"/>
                  <a:gd name="connsiteY3" fmla="*/ 220677 h 227551"/>
                  <a:gd name="connsiteX4" fmla="*/ 32980 w 58429"/>
                  <a:gd name="connsiteY4" fmla="*/ 191149 h 227551"/>
                  <a:gd name="connsiteX5" fmla="*/ 58351 w 58429"/>
                  <a:gd name="connsiteY5" fmla="*/ 11993 h 227551"/>
                  <a:gd name="connsiteX6" fmla="*/ 51597 w 58429"/>
                  <a:gd name="connsiteY6" fmla="*/ 12166 h 227551"/>
                  <a:gd name="connsiteX7" fmla="*/ 25619 w 58429"/>
                  <a:gd name="connsiteY7" fmla="*/ 123176 h 227551"/>
                  <a:gd name="connsiteX8" fmla="*/ 25273 w 58429"/>
                  <a:gd name="connsiteY8" fmla="*/ 211065 h 227551"/>
                  <a:gd name="connsiteX9" fmla="*/ 15142 w 58429"/>
                  <a:gd name="connsiteY9" fmla="*/ 223794 h 227551"/>
                  <a:gd name="connsiteX10" fmla="*/ 12544 w 58429"/>
                  <a:gd name="connsiteY10" fmla="*/ 198509 h 227551"/>
                  <a:gd name="connsiteX11" fmla="*/ 6743 w 58429"/>
                  <a:gd name="connsiteY11" fmla="*/ 141446 h 227551"/>
                  <a:gd name="connsiteX12" fmla="*/ 45276 w 58429"/>
                  <a:gd name="connsiteY12" fmla="*/ 1255 h 227551"/>
                  <a:gd name="connsiteX13" fmla="*/ 38608 w 58429"/>
                  <a:gd name="connsiteY13" fmla="*/ 1342 h 227551"/>
                  <a:gd name="connsiteX14" fmla="*/ 38608 w 58429"/>
                  <a:gd name="connsiteY14" fmla="*/ 1342 h 22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8429" h="227551">
                    <a:moveTo>
                      <a:pt x="38608" y="1342"/>
                    </a:moveTo>
                    <a:cubicBezTo>
                      <a:pt x="19991" y="35546"/>
                      <a:pt x="6136" y="71221"/>
                      <a:pt x="854" y="109927"/>
                    </a:cubicBezTo>
                    <a:cubicBezTo>
                      <a:pt x="-4081" y="145776"/>
                      <a:pt x="14536" y="185694"/>
                      <a:pt x="1807" y="219984"/>
                    </a:cubicBezTo>
                    <a:cubicBezTo>
                      <a:pt x="1634" y="220244"/>
                      <a:pt x="1720" y="220504"/>
                      <a:pt x="1894" y="220677"/>
                    </a:cubicBezTo>
                    <a:cubicBezTo>
                      <a:pt x="27351" y="240593"/>
                      <a:pt x="33153" y="213057"/>
                      <a:pt x="32980" y="191149"/>
                    </a:cubicBezTo>
                    <a:cubicBezTo>
                      <a:pt x="32547" y="130709"/>
                      <a:pt x="27524" y="66632"/>
                      <a:pt x="58351" y="11993"/>
                    </a:cubicBezTo>
                    <a:cubicBezTo>
                      <a:pt x="59217" y="10434"/>
                      <a:pt x="52636" y="10348"/>
                      <a:pt x="51597" y="12166"/>
                    </a:cubicBezTo>
                    <a:cubicBezTo>
                      <a:pt x="32547" y="45850"/>
                      <a:pt x="26745" y="84989"/>
                      <a:pt x="25619" y="123176"/>
                    </a:cubicBezTo>
                    <a:cubicBezTo>
                      <a:pt x="24754" y="152184"/>
                      <a:pt x="28477" y="182144"/>
                      <a:pt x="25273" y="211065"/>
                    </a:cubicBezTo>
                    <a:cubicBezTo>
                      <a:pt x="24754" y="215308"/>
                      <a:pt x="23195" y="227171"/>
                      <a:pt x="15142" y="223794"/>
                    </a:cubicBezTo>
                    <a:cubicBezTo>
                      <a:pt x="7262" y="220504"/>
                      <a:pt x="12198" y="204484"/>
                      <a:pt x="12544" y="198509"/>
                    </a:cubicBezTo>
                    <a:cubicBezTo>
                      <a:pt x="13497" y="179546"/>
                      <a:pt x="8648" y="160236"/>
                      <a:pt x="6743" y="141446"/>
                    </a:cubicBezTo>
                    <a:cubicBezTo>
                      <a:pt x="1894" y="92955"/>
                      <a:pt x="22675" y="42906"/>
                      <a:pt x="45276" y="1255"/>
                    </a:cubicBezTo>
                    <a:cubicBezTo>
                      <a:pt x="46228" y="-390"/>
                      <a:pt x="39647" y="-476"/>
                      <a:pt x="38608" y="1342"/>
                    </a:cubicBezTo>
                    <a:lnTo>
                      <a:pt x="38608" y="134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657ED2BD-4158-D96F-6FB2-82C363106597}"/>
                  </a:ext>
                </a:extLst>
              </p:cNvPr>
              <p:cNvSpPr/>
              <p:nvPr/>
            </p:nvSpPr>
            <p:spPr>
              <a:xfrm>
                <a:off x="6482288" y="3534736"/>
                <a:ext cx="63118" cy="134606"/>
              </a:xfrm>
              <a:custGeom>
                <a:avLst/>
                <a:gdLst>
                  <a:gd name="connsiteX0" fmla="*/ 860 w 63118"/>
                  <a:gd name="connsiteY0" fmla="*/ 1809 h 134606"/>
                  <a:gd name="connsiteX1" fmla="*/ 56192 w 63118"/>
                  <a:gd name="connsiteY1" fmla="*/ 132821 h 134606"/>
                  <a:gd name="connsiteX2" fmla="*/ 63119 w 63118"/>
                  <a:gd name="connsiteY2" fmla="*/ 133427 h 134606"/>
                  <a:gd name="connsiteX3" fmla="*/ 5882 w 63118"/>
                  <a:gd name="connsiteY3" fmla="*/ 337 h 134606"/>
                  <a:gd name="connsiteX4" fmla="*/ 860 w 63118"/>
                  <a:gd name="connsiteY4" fmla="*/ 1809 h 134606"/>
                  <a:gd name="connsiteX5" fmla="*/ 860 w 63118"/>
                  <a:gd name="connsiteY5" fmla="*/ 1809 h 13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118" h="134606">
                    <a:moveTo>
                      <a:pt x="860" y="1809"/>
                    </a:moveTo>
                    <a:cubicBezTo>
                      <a:pt x="40692" y="21898"/>
                      <a:pt x="55412" y="92556"/>
                      <a:pt x="56192" y="132821"/>
                    </a:cubicBezTo>
                    <a:cubicBezTo>
                      <a:pt x="56192" y="134899"/>
                      <a:pt x="63119" y="135245"/>
                      <a:pt x="63119" y="133427"/>
                    </a:cubicBezTo>
                    <a:cubicBezTo>
                      <a:pt x="62339" y="91344"/>
                      <a:pt x="47099" y="21119"/>
                      <a:pt x="5882" y="337"/>
                    </a:cubicBezTo>
                    <a:cubicBezTo>
                      <a:pt x="4323" y="-442"/>
                      <a:pt x="-2344" y="164"/>
                      <a:pt x="860" y="1809"/>
                    </a:cubicBezTo>
                    <a:lnTo>
                      <a:pt x="860" y="180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C0135A07-AEEB-69B0-B632-73BFB6937238}"/>
                  </a:ext>
                </a:extLst>
              </p:cNvPr>
              <p:cNvSpPr/>
              <p:nvPr/>
            </p:nvSpPr>
            <p:spPr>
              <a:xfrm>
                <a:off x="6471621" y="3517243"/>
                <a:ext cx="84608" cy="167359"/>
              </a:xfrm>
              <a:custGeom>
                <a:avLst/>
                <a:gdLst>
                  <a:gd name="connsiteX0" fmla="*/ 2175 w 84608"/>
                  <a:gd name="connsiteY0" fmla="*/ 2504 h 167359"/>
                  <a:gd name="connsiteX1" fmla="*/ 77682 w 84608"/>
                  <a:gd name="connsiteY1" fmla="*/ 165468 h 167359"/>
                  <a:gd name="connsiteX2" fmla="*/ 84609 w 84608"/>
                  <a:gd name="connsiteY2" fmla="*/ 166248 h 167359"/>
                  <a:gd name="connsiteX3" fmla="*/ 4253 w 84608"/>
                  <a:gd name="connsiteY3" fmla="*/ 166 h 167359"/>
                  <a:gd name="connsiteX4" fmla="*/ 2175 w 84608"/>
                  <a:gd name="connsiteY4" fmla="*/ 2504 h 167359"/>
                  <a:gd name="connsiteX5" fmla="*/ 2175 w 84608"/>
                  <a:gd name="connsiteY5" fmla="*/ 2504 h 167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608" h="167359">
                    <a:moveTo>
                      <a:pt x="2175" y="2504"/>
                    </a:moveTo>
                    <a:cubicBezTo>
                      <a:pt x="68157" y="15926"/>
                      <a:pt x="77422" y="111262"/>
                      <a:pt x="77682" y="165468"/>
                    </a:cubicBezTo>
                    <a:cubicBezTo>
                      <a:pt x="77682" y="167546"/>
                      <a:pt x="84609" y="168066"/>
                      <a:pt x="84609" y="166248"/>
                    </a:cubicBezTo>
                    <a:cubicBezTo>
                      <a:pt x="84263" y="108491"/>
                      <a:pt x="73699" y="14280"/>
                      <a:pt x="4253" y="166"/>
                    </a:cubicBezTo>
                    <a:cubicBezTo>
                      <a:pt x="1395" y="-613"/>
                      <a:pt x="-2501" y="1552"/>
                      <a:pt x="2175" y="2504"/>
                    </a:cubicBezTo>
                    <a:lnTo>
                      <a:pt x="2175" y="250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0CED70E9-FC61-37CA-7C54-FE21FE979AD1}"/>
                  </a:ext>
                </a:extLst>
              </p:cNvPr>
              <p:cNvSpPr/>
              <p:nvPr/>
            </p:nvSpPr>
            <p:spPr>
              <a:xfrm>
                <a:off x="6389131" y="3672103"/>
                <a:ext cx="39316" cy="64290"/>
              </a:xfrm>
              <a:custGeom>
                <a:avLst/>
                <a:gdLst>
                  <a:gd name="connsiteX0" fmla="*/ 38425 w 39316"/>
                  <a:gd name="connsiteY0" fmla="*/ 5845 h 64290"/>
                  <a:gd name="connsiteX1" fmla="*/ 1104 w 39316"/>
                  <a:gd name="connsiteY1" fmla="*/ 11041 h 64290"/>
                  <a:gd name="connsiteX2" fmla="*/ 7945 w 39316"/>
                  <a:gd name="connsiteY2" fmla="*/ 32948 h 64290"/>
                  <a:gd name="connsiteX3" fmla="*/ 13054 w 39316"/>
                  <a:gd name="connsiteY3" fmla="*/ 62129 h 64290"/>
                  <a:gd name="connsiteX4" fmla="*/ 19635 w 39316"/>
                  <a:gd name="connsiteY4" fmla="*/ 63515 h 64290"/>
                  <a:gd name="connsiteX5" fmla="*/ 15305 w 39316"/>
                  <a:gd name="connsiteY5" fmla="*/ 33554 h 64290"/>
                  <a:gd name="connsiteX6" fmla="*/ 7252 w 39316"/>
                  <a:gd name="connsiteY6" fmla="*/ 14504 h 64290"/>
                  <a:gd name="connsiteX7" fmla="*/ 33316 w 39316"/>
                  <a:gd name="connsiteY7" fmla="*/ 7317 h 64290"/>
                  <a:gd name="connsiteX8" fmla="*/ 38425 w 39316"/>
                  <a:gd name="connsiteY8" fmla="*/ 5845 h 64290"/>
                  <a:gd name="connsiteX9" fmla="*/ 38425 w 39316"/>
                  <a:gd name="connsiteY9" fmla="*/ 5845 h 6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16" h="64290">
                    <a:moveTo>
                      <a:pt x="38425" y="5845"/>
                    </a:moveTo>
                    <a:cubicBezTo>
                      <a:pt x="25956" y="-130"/>
                      <a:pt x="7425" y="-5498"/>
                      <a:pt x="1104" y="11041"/>
                    </a:cubicBezTo>
                    <a:cubicBezTo>
                      <a:pt x="-2186" y="19700"/>
                      <a:pt x="2403" y="26713"/>
                      <a:pt x="7945" y="32948"/>
                    </a:cubicBezTo>
                    <a:cubicBezTo>
                      <a:pt x="16518" y="42646"/>
                      <a:pt x="20241" y="49920"/>
                      <a:pt x="13054" y="62129"/>
                    </a:cubicBezTo>
                    <a:cubicBezTo>
                      <a:pt x="12015" y="63947"/>
                      <a:pt x="18682" y="65160"/>
                      <a:pt x="19635" y="63515"/>
                    </a:cubicBezTo>
                    <a:cubicBezTo>
                      <a:pt x="26562" y="51565"/>
                      <a:pt x="24224" y="43339"/>
                      <a:pt x="15305" y="33554"/>
                    </a:cubicBezTo>
                    <a:cubicBezTo>
                      <a:pt x="10023" y="27752"/>
                      <a:pt x="6040" y="22644"/>
                      <a:pt x="7252" y="14504"/>
                    </a:cubicBezTo>
                    <a:cubicBezTo>
                      <a:pt x="9417" y="-130"/>
                      <a:pt x="23272" y="2468"/>
                      <a:pt x="33316" y="7317"/>
                    </a:cubicBezTo>
                    <a:cubicBezTo>
                      <a:pt x="34961" y="8096"/>
                      <a:pt x="41715" y="7404"/>
                      <a:pt x="38425" y="5845"/>
                    </a:cubicBezTo>
                    <a:lnTo>
                      <a:pt x="38425" y="584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7DBE0303-0EA0-4FC6-9E5D-893885A76301}"/>
                  </a:ext>
                </a:extLst>
              </p:cNvPr>
              <p:cNvSpPr/>
              <p:nvPr/>
            </p:nvSpPr>
            <p:spPr>
              <a:xfrm>
                <a:off x="6423697" y="3626599"/>
                <a:ext cx="73399" cy="75249"/>
              </a:xfrm>
              <a:custGeom>
                <a:avLst/>
                <a:gdLst>
                  <a:gd name="connsiteX0" fmla="*/ 6890 w 73399"/>
                  <a:gd name="connsiteY0" fmla="*/ 50657 h 75249"/>
                  <a:gd name="connsiteX1" fmla="*/ 14164 w 73399"/>
                  <a:gd name="connsiteY1" fmla="*/ 14116 h 75249"/>
                  <a:gd name="connsiteX2" fmla="*/ 26633 w 73399"/>
                  <a:gd name="connsiteY2" fmla="*/ 6149 h 75249"/>
                  <a:gd name="connsiteX3" fmla="*/ 35725 w 73399"/>
                  <a:gd name="connsiteY3" fmla="*/ 30654 h 75249"/>
                  <a:gd name="connsiteX4" fmla="*/ 58931 w 73399"/>
                  <a:gd name="connsiteY4" fmla="*/ 43383 h 75249"/>
                  <a:gd name="connsiteX5" fmla="*/ 64473 w 73399"/>
                  <a:gd name="connsiteY5" fmla="*/ 56892 h 75249"/>
                  <a:gd name="connsiteX6" fmla="*/ 56420 w 73399"/>
                  <a:gd name="connsiteY6" fmla="*/ 72824 h 75249"/>
                  <a:gd name="connsiteX7" fmla="*/ 63174 w 73399"/>
                  <a:gd name="connsiteY7" fmla="*/ 74383 h 75249"/>
                  <a:gd name="connsiteX8" fmla="*/ 68456 w 73399"/>
                  <a:gd name="connsiteY8" fmla="*/ 44769 h 75249"/>
                  <a:gd name="connsiteX9" fmla="*/ 45942 w 73399"/>
                  <a:gd name="connsiteY9" fmla="*/ 35677 h 75249"/>
                  <a:gd name="connsiteX10" fmla="*/ 41180 w 73399"/>
                  <a:gd name="connsiteY10" fmla="*/ 27797 h 75249"/>
                  <a:gd name="connsiteX11" fmla="*/ 35552 w 73399"/>
                  <a:gd name="connsiteY11" fmla="*/ 10652 h 75249"/>
                  <a:gd name="connsiteX12" fmla="*/ 13990 w 73399"/>
                  <a:gd name="connsiteY12" fmla="*/ 2772 h 75249"/>
                  <a:gd name="connsiteX13" fmla="*/ 136 w 73399"/>
                  <a:gd name="connsiteY13" fmla="*/ 49012 h 75249"/>
                  <a:gd name="connsiteX14" fmla="*/ 6890 w 73399"/>
                  <a:gd name="connsiteY14" fmla="*/ 50657 h 75249"/>
                  <a:gd name="connsiteX15" fmla="*/ 6890 w 73399"/>
                  <a:gd name="connsiteY15" fmla="*/ 50657 h 7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399" h="75249">
                    <a:moveTo>
                      <a:pt x="6890" y="50657"/>
                    </a:moveTo>
                    <a:cubicBezTo>
                      <a:pt x="6111" y="38188"/>
                      <a:pt x="9055" y="25459"/>
                      <a:pt x="14164" y="14116"/>
                    </a:cubicBezTo>
                    <a:cubicBezTo>
                      <a:pt x="16069" y="9872"/>
                      <a:pt x="21351" y="-259"/>
                      <a:pt x="26633" y="6149"/>
                    </a:cubicBezTo>
                    <a:cubicBezTo>
                      <a:pt x="32348" y="13076"/>
                      <a:pt x="32867" y="22515"/>
                      <a:pt x="35725" y="30654"/>
                    </a:cubicBezTo>
                    <a:cubicBezTo>
                      <a:pt x="38842" y="39313"/>
                      <a:pt x="51831" y="40266"/>
                      <a:pt x="58931" y="43383"/>
                    </a:cubicBezTo>
                    <a:cubicBezTo>
                      <a:pt x="66724" y="46760"/>
                      <a:pt x="69235" y="50051"/>
                      <a:pt x="64473" y="56892"/>
                    </a:cubicBezTo>
                    <a:cubicBezTo>
                      <a:pt x="60923" y="61914"/>
                      <a:pt x="58065" y="66849"/>
                      <a:pt x="56420" y="72824"/>
                    </a:cubicBezTo>
                    <a:cubicBezTo>
                      <a:pt x="55900" y="74729"/>
                      <a:pt x="62654" y="76288"/>
                      <a:pt x="63174" y="74383"/>
                    </a:cubicBezTo>
                    <a:cubicBezTo>
                      <a:pt x="66032" y="63819"/>
                      <a:pt x="81012" y="53168"/>
                      <a:pt x="68456" y="44769"/>
                    </a:cubicBezTo>
                    <a:cubicBezTo>
                      <a:pt x="61615" y="40179"/>
                      <a:pt x="53476" y="38794"/>
                      <a:pt x="45942" y="35677"/>
                    </a:cubicBezTo>
                    <a:cubicBezTo>
                      <a:pt x="42912" y="34378"/>
                      <a:pt x="42046" y="30654"/>
                      <a:pt x="41180" y="27797"/>
                    </a:cubicBezTo>
                    <a:cubicBezTo>
                      <a:pt x="39448" y="21909"/>
                      <a:pt x="38149" y="16280"/>
                      <a:pt x="35552" y="10652"/>
                    </a:cubicBezTo>
                    <a:cubicBezTo>
                      <a:pt x="31568" y="2339"/>
                      <a:pt x="22217" y="-3809"/>
                      <a:pt x="13990" y="2772"/>
                    </a:cubicBezTo>
                    <a:cubicBezTo>
                      <a:pt x="2387" y="12037"/>
                      <a:pt x="-730" y="35417"/>
                      <a:pt x="136" y="49012"/>
                    </a:cubicBezTo>
                    <a:cubicBezTo>
                      <a:pt x="309" y="51436"/>
                      <a:pt x="6977" y="52216"/>
                      <a:pt x="6890" y="50657"/>
                    </a:cubicBezTo>
                    <a:lnTo>
                      <a:pt x="6890" y="5065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3068F617-1D2C-F2A4-D4C0-C608DFE88459}"/>
                  </a:ext>
                </a:extLst>
              </p:cNvPr>
              <p:cNvSpPr/>
              <p:nvPr/>
            </p:nvSpPr>
            <p:spPr>
              <a:xfrm>
                <a:off x="6440181" y="3680624"/>
                <a:ext cx="88508" cy="62469"/>
              </a:xfrm>
              <a:custGeom>
                <a:avLst/>
                <a:gdLst>
                  <a:gd name="connsiteX0" fmla="*/ 20713 w 88508"/>
                  <a:gd name="connsiteY0" fmla="*/ 60276 h 62469"/>
                  <a:gd name="connsiteX1" fmla="*/ 11361 w 88508"/>
                  <a:gd name="connsiteY1" fmla="*/ 41139 h 62469"/>
                  <a:gd name="connsiteX2" fmla="*/ 17422 w 88508"/>
                  <a:gd name="connsiteY2" fmla="*/ 25207 h 62469"/>
                  <a:gd name="connsiteX3" fmla="*/ 43573 w 88508"/>
                  <a:gd name="connsiteY3" fmla="*/ 31441 h 62469"/>
                  <a:gd name="connsiteX4" fmla="*/ 55003 w 88508"/>
                  <a:gd name="connsiteY4" fmla="*/ 19924 h 62469"/>
                  <a:gd name="connsiteX5" fmla="*/ 72061 w 88508"/>
                  <a:gd name="connsiteY5" fmla="*/ 4858 h 62469"/>
                  <a:gd name="connsiteX6" fmla="*/ 80634 w 88508"/>
                  <a:gd name="connsiteY6" fmla="*/ 15681 h 62469"/>
                  <a:gd name="connsiteX7" fmla="*/ 74572 w 88508"/>
                  <a:gd name="connsiteY7" fmla="*/ 26765 h 62469"/>
                  <a:gd name="connsiteX8" fmla="*/ 74659 w 88508"/>
                  <a:gd name="connsiteY8" fmla="*/ 44516 h 62469"/>
                  <a:gd name="connsiteX9" fmla="*/ 81153 w 88508"/>
                  <a:gd name="connsiteY9" fmla="*/ 42698 h 62469"/>
                  <a:gd name="connsiteX10" fmla="*/ 88167 w 88508"/>
                  <a:gd name="connsiteY10" fmla="*/ 12478 h 62469"/>
                  <a:gd name="connsiteX11" fmla="*/ 81413 w 88508"/>
                  <a:gd name="connsiteY11" fmla="*/ 355 h 62469"/>
                  <a:gd name="connsiteX12" fmla="*/ 48855 w 88508"/>
                  <a:gd name="connsiteY12" fmla="*/ 19665 h 62469"/>
                  <a:gd name="connsiteX13" fmla="*/ 37598 w 88508"/>
                  <a:gd name="connsiteY13" fmla="*/ 29103 h 62469"/>
                  <a:gd name="connsiteX14" fmla="*/ 20453 w 88508"/>
                  <a:gd name="connsiteY14" fmla="*/ 21137 h 62469"/>
                  <a:gd name="connsiteX15" fmla="*/ 5992 w 88508"/>
                  <a:gd name="connsiteY15" fmla="*/ 19318 h 62469"/>
                  <a:gd name="connsiteX16" fmla="*/ 13785 w 88508"/>
                  <a:gd name="connsiteY16" fmla="*/ 61575 h 62469"/>
                  <a:gd name="connsiteX17" fmla="*/ 20713 w 88508"/>
                  <a:gd name="connsiteY17" fmla="*/ 60276 h 62469"/>
                  <a:gd name="connsiteX18" fmla="*/ 20713 w 88508"/>
                  <a:gd name="connsiteY18" fmla="*/ 60276 h 6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8508" h="62469">
                    <a:moveTo>
                      <a:pt x="20713" y="60276"/>
                    </a:moveTo>
                    <a:cubicBezTo>
                      <a:pt x="18808" y="53435"/>
                      <a:pt x="14651" y="47374"/>
                      <a:pt x="11361" y="41139"/>
                    </a:cubicBezTo>
                    <a:cubicBezTo>
                      <a:pt x="7811" y="34472"/>
                      <a:pt x="2702" y="15075"/>
                      <a:pt x="17422" y="25207"/>
                    </a:cubicBezTo>
                    <a:cubicBezTo>
                      <a:pt x="24263" y="29883"/>
                      <a:pt x="35173" y="34991"/>
                      <a:pt x="43573" y="31441"/>
                    </a:cubicBezTo>
                    <a:cubicBezTo>
                      <a:pt x="48508" y="29363"/>
                      <a:pt x="51712" y="23821"/>
                      <a:pt x="55003" y="19924"/>
                    </a:cubicBezTo>
                    <a:cubicBezTo>
                      <a:pt x="59679" y="14210"/>
                      <a:pt x="65913" y="8927"/>
                      <a:pt x="72061" y="4858"/>
                    </a:cubicBezTo>
                    <a:cubicBezTo>
                      <a:pt x="81759" y="-1550"/>
                      <a:pt x="81846" y="11439"/>
                      <a:pt x="80634" y="15681"/>
                    </a:cubicBezTo>
                    <a:cubicBezTo>
                      <a:pt x="79508" y="19578"/>
                      <a:pt x="76650" y="23302"/>
                      <a:pt x="74572" y="26765"/>
                    </a:cubicBezTo>
                    <a:cubicBezTo>
                      <a:pt x="70762" y="33173"/>
                      <a:pt x="70676" y="38368"/>
                      <a:pt x="74659" y="44516"/>
                    </a:cubicBezTo>
                    <a:cubicBezTo>
                      <a:pt x="75698" y="46162"/>
                      <a:pt x="82279" y="44430"/>
                      <a:pt x="81153" y="42698"/>
                    </a:cubicBezTo>
                    <a:cubicBezTo>
                      <a:pt x="73879" y="31614"/>
                      <a:pt x="85223" y="22869"/>
                      <a:pt x="88167" y="12478"/>
                    </a:cubicBezTo>
                    <a:cubicBezTo>
                      <a:pt x="89552" y="7542"/>
                      <a:pt x="86608" y="1481"/>
                      <a:pt x="81413" y="355"/>
                    </a:cubicBezTo>
                    <a:cubicBezTo>
                      <a:pt x="68511" y="-2416"/>
                      <a:pt x="56734" y="11698"/>
                      <a:pt x="48855" y="19665"/>
                    </a:cubicBezTo>
                    <a:cubicBezTo>
                      <a:pt x="46084" y="22522"/>
                      <a:pt x="42793" y="30142"/>
                      <a:pt x="37598" y="29103"/>
                    </a:cubicBezTo>
                    <a:cubicBezTo>
                      <a:pt x="30930" y="27804"/>
                      <a:pt x="26254" y="24341"/>
                      <a:pt x="20453" y="21137"/>
                    </a:cubicBezTo>
                    <a:cubicBezTo>
                      <a:pt x="16297" y="18799"/>
                      <a:pt x="10668" y="16547"/>
                      <a:pt x="5992" y="19318"/>
                    </a:cubicBezTo>
                    <a:cubicBezTo>
                      <a:pt x="-9940" y="28583"/>
                      <a:pt x="10582" y="50058"/>
                      <a:pt x="13785" y="61575"/>
                    </a:cubicBezTo>
                    <a:cubicBezTo>
                      <a:pt x="14478" y="63480"/>
                      <a:pt x="21232" y="62008"/>
                      <a:pt x="20713" y="60276"/>
                    </a:cubicBezTo>
                    <a:lnTo>
                      <a:pt x="20713" y="6027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38F8C143-5772-9ED6-B836-01D6D5C403B6}"/>
                  </a:ext>
                </a:extLst>
              </p:cNvPr>
              <p:cNvSpPr/>
              <p:nvPr/>
            </p:nvSpPr>
            <p:spPr>
              <a:xfrm>
                <a:off x="6324245" y="3697082"/>
                <a:ext cx="24141" cy="28498"/>
              </a:xfrm>
              <a:custGeom>
                <a:avLst/>
                <a:gdLst>
                  <a:gd name="connsiteX0" fmla="*/ 11698 w 24141"/>
                  <a:gd name="connsiteY0" fmla="*/ 436 h 28498"/>
                  <a:gd name="connsiteX1" fmla="*/ 94 w 24141"/>
                  <a:gd name="connsiteY1" fmla="*/ 11953 h 28498"/>
                  <a:gd name="connsiteX2" fmla="*/ 181 w 24141"/>
                  <a:gd name="connsiteY2" fmla="*/ 12646 h 28498"/>
                  <a:gd name="connsiteX3" fmla="*/ 17499 w 24141"/>
                  <a:gd name="connsiteY3" fmla="*/ 27799 h 28498"/>
                  <a:gd name="connsiteX4" fmla="*/ 23994 w 24141"/>
                  <a:gd name="connsiteY4" fmla="*/ 26240 h 28498"/>
                  <a:gd name="connsiteX5" fmla="*/ 12217 w 24141"/>
                  <a:gd name="connsiteY5" fmla="*/ 15763 h 28498"/>
                  <a:gd name="connsiteX6" fmla="*/ 8580 w 24141"/>
                  <a:gd name="connsiteY6" fmla="*/ 8922 h 28498"/>
                  <a:gd name="connsiteX7" fmla="*/ 16893 w 24141"/>
                  <a:gd name="connsiteY7" fmla="*/ 1648 h 28498"/>
                  <a:gd name="connsiteX8" fmla="*/ 11698 w 24141"/>
                  <a:gd name="connsiteY8" fmla="*/ 436 h 28498"/>
                  <a:gd name="connsiteX9" fmla="*/ 11698 w 24141"/>
                  <a:gd name="connsiteY9" fmla="*/ 436 h 2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141" h="28498">
                    <a:moveTo>
                      <a:pt x="11698" y="436"/>
                    </a:moveTo>
                    <a:cubicBezTo>
                      <a:pt x="6762" y="3207"/>
                      <a:pt x="2779" y="7017"/>
                      <a:pt x="94" y="11953"/>
                    </a:cubicBezTo>
                    <a:cubicBezTo>
                      <a:pt x="-79" y="12213"/>
                      <a:pt x="8" y="12472"/>
                      <a:pt x="181" y="12646"/>
                    </a:cubicBezTo>
                    <a:cubicBezTo>
                      <a:pt x="5723" y="17928"/>
                      <a:pt x="12910" y="21478"/>
                      <a:pt x="17499" y="27799"/>
                    </a:cubicBezTo>
                    <a:cubicBezTo>
                      <a:pt x="18625" y="29444"/>
                      <a:pt x="25206" y="27885"/>
                      <a:pt x="23994" y="26240"/>
                    </a:cubicBezTo>
                    <a:cubicBezTo>
                      <a:pt x="20790" y="21824"/>
                      <a:pt x="16547" y="18967"/>
                      <a:pt x="12217" y="15763"/>
                    </a:cubicBezTo>
                    <a:cubicBezTo>
                      <a:pt x="9706" y="13944"/>
                      <a:pt x="6416" y="12213"/>
                      <a:pt x="8580" y="8922"/>
                    </a:cubicBezTo>
                    <a:cubicBezTo>
                      <a:pt x="10572" y="5892"/>
                      <a:pt x="13689" y="3467"/>
                      <a:pt x="16893" y="1648"/>
                    </a:cubicBezTo>
                    <a:cubicBezTo>
                      <a:pt x="19924" y="3"/>
                      <a:pt x="13170" y="-430"/>
                      <a:pt x="11698" y="436"/>
                    </a:cubicBezTo>
                    <a:lnTo>
                      <a:pt x="11698" y="4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928AD19-EFC0-C9B4-0672-92BF1BEAE6CA}"/>
                  </a:ext>
                </a:extLst>
              </p:cNvPr>
              <p:cNvSpPr/>
              <p:nvPr/>
            </p:nvSpPr>
            <p:spPr>
              <a:xfrm>
                <a:off x="6374223" y="3657913"/>
                <a:ext cx="181196" cy="83069"/>
              </a:xfrm>
              <a:custGeom>
                <a:avLst/>
                <a:gdLst>
                  <a:gd name="connsiteX0" fmla="*/ 2245 w 181196"/>
                  <a:gd name="connsiteY0" fmla="*/ 80562 h 83069"/>
                  <a:gd name="connsiteX1" fmla="*/ 163563 w 181196"/>
                  <a:gd name="connsiteY1" fmla="*/ 52767 h 83069"/>
                  <a:gd name="connsiteX2" fmla="*/ 174041 w 181196"/>
                  <a:gd name="connsiteY2" fmla="*/ 12675 h 83069"/>
                  <a:gd name="connsiteX3" fmla="*/ 125290 w 181196"/>
                  <a:gd name="connsiteY3" fmla="*/ 33 h 83069"/>
                  <a:gd name="connsiteX4" fmla="*/ 123472 w 181196"/>
                  <a:gd name="connsiteY4" fmla="*/ 2717 h 83069"/>
                  <a:gd name="connsiteX5" fmla="*/ 170231 w 181196"/>
                  <a:gd name="connsiteY5" fmla="*/ 16225 h 83069"/>
                  <a:gd name="connsiteX6" fmla="*/ 148410 w 181196"/>
                  <a:gd name="connsiteY6" fmla="*/ 57009 h 83069"/>
                  <a:gd name="connsiteX7" fmla="*/ 4063 w 181196"/>
                  <a:gd name="connsiteY7" fmla="*/ 77964 h 83069"/>
                  <a:gd name="connsiteX8" fmla="*/ 2245 w 181196"/>
                  <a:gd name="connsiteY8" fmla="*/ 80562 h 83069"/>
                  <a:gd name="connsiteX9" fmla="*/ 2245 w 181196"/>
                  <a:gd name="connsiteY9" fmla="*/ 80562 h 83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196" h="83069">
                    <a:moveTo>
                      <a:pt x="2245" y="80562"/>
                    </a:moveTo>
                    <a:cubicBezTo>
                      <a:pt x="56537" y="86450"/>
                      <a:pt x="116458" y="83766"/>
                      <a:pt x="163563" y="52767"/>
                    </a:cubicBezTo>
                    <a:cubicBezTo>
                      <a:pt x="175340" y="44973"/>
                      <a:pt x="190320" y="24192"/>
                      <a:pt x="174041" y="12675"/>
                    </a:cubicBezTo>
                    <a:cubicBezTo>
                      <a:pt x="160013" y="2717"/>
                      <a:pt x="141916" y="1765"/>
                      <a:pt x="125290" y="33"/>
                    </a:cubicBezTo>
                    <a:cubicBezTo>
                      <a:pt x="122346" y="-314"/>
                      <a:pt x="118709" y="2197"/>
                      <a:pt x="123472" y="2717"/>
                    </a:cubicBezTo>
                    <a:cubicBezTo>
                      <a:pt x="139145" y="4362"/>
                      <a:pt x="158282" y="4622"/>
                      <a:pt x="170231" y="16225"/>
                    </a:cubicBezTo>
                    <a:cubicBezTo>
                      <a:pt x="185644" y="31292"/>
                      <a:pt x="159667" y="50602"/>
                      <a:pt x="148410" y="57009"/>
                    </a:cubicBezTo>
                    <a:cubicBezTo>
                      <a:pt x="105374" y="81775"/>
                      <a:pt x="52035" y="83160"/>
                      <a:pt x="4063" y="77964"/>
                    </a:cubicBezTo>
                    <a:cubicBezTo>
                      <a:pt x="1205" y="77532"/>
                      <a:pt x="-2431" y="80043"/>
                      <a:pt x="2245" y="80562"/>
                    </a:cubicBezTo>
                    <a:lnTo>
                      <a:pt x="2245" y="8056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4952555-8C37-CDD8-50F7-90EFC0D6B297}"/>
                  </a:ext>
                </a:extLst>
              </p:cNvPr>
              <p:cNvSpPr/>
              <p:nvPr/>
            </p:nvSpPr>
            <p:spPr>
              <a:xfrm>
                <a:off x="6547365" y="3692486"/>
                <a:ext cx="25410" cy="239010"/>
              </a:xfrm>
              <a:custGeom>
                <a:avLst/>
                <a:gdLst>
                  <a:gd name="connsiteX0" fmla="*/ 1245 w 25410"/>
                  <a:gd name="connsiteY0" fmla="*/ 2001 h 239010"/>
                  <a:gd name="connsiteX1" fmla="*/ 17091 w 25410"/>
                  <a:gd name="connsiteY1" fmla="*/ 99763 h 239010"/>
                  <a:gd name="connsiteX2" fmla="*/ 12935 w 25410"/>
                  <a:gd name="connsiteY2" fmla="*/ 236403 h 239010"/>
                  <a:gd name="connsiteX3" fmla="*/ 19602 w 25410"/>
                  <a:gd name="connsiteY3" fmla="*/ 238308 h 239010"/>
                  <a:gd name="connsiteX4" fmla="*/ 24711 w 25410"/>
                  <a:gd name="connsiteY4" fmla="*/ 82358 h 239010"/>
                  <a:gd name="connsiteX5" fmla="*/ 5315 w 25410"/>
                  <a:gd name="connsiteY5" fmla="*/ 702 h 239010"/>
                  <a:gd name="connsiteX6" fmla="*/ 1245 w 25410"/>
                  <a:gd name="connsiteY6" fmla="*/ 2001 h 239010"/>
                  <a:gd name="connsiteX7" fmla="*/ 1245 w 25410"/>
                  <a:gd name="connsiteY7" fmla="*/ 2001 h 239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10" h="239010">
                    <a:moveTo>
                      <a:pt x="1245" y="2001"/>
                    </a:moveTo>
                    <a:cubicBezTo>
                      <a:pt x="26876" y="17761"/>
                      <a:pt x="18563" y="75084"/>
                      <a:pt x="17091" y="99763"/>
                    </a:cubicBezTo>
                    <a:cubicBezTo>
                      <a:pt x="14320" y="145309"/>
                      <a:pt x="12935" y="190683"/>
                      <a:pt x="12935" y="236403"/>
                    </a:cubicBezTo>
                    <a:cubicBezTo>
                      <a:pt x="12935" y="238654"/>
                      <a:pt x="19602" y="239867"/>
                      <a:pt x="19602" y="238308"/>
                    </a:cubicBezTo>
                    <a:cubicBezTo>
                      <a:pt x="19602" y="186094"/>
                      <a:pt x="22806" y="134485"/>
                      <a:pt x="24711" y="82358"/>
                    </a:cubicBezTo>
                    <a:cubicBezTo>
                      <a:pt x="25577" y="58545"/>
                      <a:pt x="29127" y="15336"/>
                      <a:pt x="5315" y="702"/>
                    </a:cubicBezTo>
                    <a:cubicBezTo>
                      <a:pt x="3410" y="-423"/>
                      <a:pt x="-2565" y="-337"/>
                      <a:pt x="1245" y="2001"/>
                    </a:cubicBezTo>
                    <a:lnTo>
                      <a:pt x="1245" y="2001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1E7C15E1-4350-D5CD-72AE-75745E6F57C1}"/>
                  </a:ext>
                </a:extLst>
              </p:cNvPr>
              <p:cNvSpPr/>
              <p:nvPr/>
            </p:nvSpPr>
            <p:spPr>
              <a:xfrm>
                <a:off x="6319837" y="3709662"/>
                <a:ext cx="240611" cy="280704"/>
              </a:xfrm>
              <a:custGeom>
                <a:avLst/>
                <a:gdLst>
                  <a:gd name="connsiteX0" fmla="*/ 0 w 240611"/>
                  <a:gd name="connsiteY0" fmla="*/ 1450 h 280704"/>
                  <a:gd name="connsiteX1" fmla="*/ 32558 w 240611"/>
                  <a:gd name="connsiteY1" fmla="*/ 143892 h 280704"/>
                  <a:gd name="connsiteX2" fmla="*/ 55331 w 240611"/>
                  <a:gd name="connsiteY2" fmla="*/ 219660 h 280704"/>
                  <a:gd name="connsiteX3" fmla="*/ 74468 w 240611"/>
                  <a:gd name="connsiteY3" fmla="*/ 266072 h 280704"/>
                  <a:gd name="connsiteX4" fmla="*/ 168593 w 240611"/>
                  <a:gd name="connsiteY4" fmla="*/ 279147 h 280704"/>
                  <a:gd name="connsiteX5" fmla="*/ 240550 w 240611"/>
                  <a:gd name="connsiteY5" fmla="*/ 227020 h 280704"/>
                  <a:gd name="connsiteX6" fmla="*/ 233882 w 240611"/>
                  <a:gd name="connsiteY6" fmla="*/ 226327 h 280704"/>
                  <a:gd name="connsiteX7" fmla="*/ 145559 w 240611"/>
                  <a:gd name="connsiteY7" fmla="*/ 277242 h 280704"/>
                  <a:gd name="connsiteX8" fmla="*/ 97328 w 240611"/>
                  <a:gd name="connsiteY8" fmla="*/ 272220 h 280704"/>
                  <a:gd name="connsiteX9" fmla="*/ 63211 w 240611"/>
                  <a:gd name="connsiteY9" fmla="*/ 225807 h 280704"/>
                  <a:gd name="connsiteX10" fmla="*/ 6927 w 240611"/>
                  <a:gd name="connsiteY10" fmla="*/ 1537 h 280704"/>
                  <a:gd name="connsiteX11" fmla="*/ 0 w 240611"/>
                  <a:gd name="connsiteY11" fmla="*/ 1450 h 280704"/>
                  <a:gd name="connsiteX12" fmla="*/ 0 w 240611"/>
                  <a:gd name="connsiteY12" fmla="*/ 1450 h 28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0611" h="280704">
                    <a:moveTo>
                      <a:pt x="0" y="1450"/>
                    </a:moveTo>
                    <a:cubicBezTo>
                      <a:pt x="866" y="50980"/>
                      <a:pt x="16366" y="97566"/>
                      <a:pt x="32558" y="143892"/>
                    </a:cubicBezTo>
                    <a:cubicBezTo>
                      <a:pt x="41217" y="168744"/>
                      <a:pt x="51089" y="193596"/>
                      <a:pt x="55331" y="219660"/>
                    </a:cubicBezTo>
                    <a:cubicBezTo>
                      <a:pt x="58189" y="236718"/>
                      <a:pt x="60614" y="254296"/>
                      <a:pt x="74468" y="266072"/>
                    </a:cubicBezTo>
                    <a:cubicBezTo>
                      <a:pt x="96462" y="284776"/>
                      <a:pt x="142355" y="280879"/>
                      <a:pt x="168593" y="279147"/>
                    </a:cubicBezTo>
                    <a:cubicBezTo>
                      <a:pt x="204528" y="276810"/>
                      <a:pt x="228860" y="260790"/>
                      <a:pt x="240550" y="227020"/>
                    </a:cubicBezTo>
                    <a:cubicBezTo>
                      <a:pt x="241329" y="224855"/>
                      <a:pt x="234488" y="224509"/>
                      <a:pt x="233882" y="226327"/>
                    </a:cubicBezTo>
                    <a:cubicBezTo>
                      <a:pt x="219681" y="267371"/>
                      <a:pt x="187729" y="276723"/>
                      <a:pt x="145559" y="277242"/>
                    </a:cubicBezTo>
                    <a:cubicBezTo>
                      <a:pt x="129627" y="277416"/>
                      <a:pt x="112828" y="275771"/>
                      <a:pt x="97328" y="272220"/>
                    </a:cubicBezTo>
                    <a:cubicBezTo>
                      <a:pt x="73343" y="266678"/>
                      <a:pt x="67021" y="247542"/>
                      <a:pt x="63211" y="225807"/>
                    </a:cubicBezTo>
                    <a:cubicBezTo>
                      <a:pt x="49616" y="149348"/>
                      <a:pt x="8226" y="80768"/>
                      <a:pt x="6927" y="1537"/>
                    </a:cubicBezTo>
                    <a:cubicBezTo>
                      <a:pt x="6927" y="-541"/>
                      <a:pt x="0" y="-455"/>
                      <a:pt x="0" y="1450"/>
                    </a:cubicBezTo>
                    <a:lnTo>
                      <a:pt x="0" y="145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D76AF283-56C2-33EA-3BAA-21DF4EA6CE4D}"/>
                  </a:ext>
                </a:extLst>
              </p:cNvPr>
              <p:cNvSpPr/>
              <p:nvPr/>
            </p:nvSpPr>
            <p:spPr>
              <a:xfrm>
                <a:off x="6215915" y="3692396"/>
                <a:ext cx="117344" cy="407372"/>
              </a:xfrm>
              <a:custGeom>
                <a:avLst/>
                <a:gdLst>
                  <a:gd name="connsiteX0" fmla="*/ 13 w 117344"/>
                  <a:gd name="connsiteY0" fmla="*/ 1485 h 407372"/>
                  <a:gd name="connsiteX1" fmla="*/ 47811 w 117344"/>
                  <a:gd name="connsiteY1" fmla="*/ 193024 h 407372"/>
                  <a:gd name="connsiteX2" fmla="*/ 60193 w 117344"/>
                  <a:gd name="connsiteY2" fmla="*/ 290872 h 407372"/>
                  <a:gd name="connsiteX3" fmla="*/ 58029 w 117344"/>
                  <a:gd name="connsiteY3" fmla="*/ 342307 h 407372"/>
                  <a:gd name="connsiteX4" fmla="*/ 38805 w 117344"/>
                  <a:gd name="connsiteY4" fmla="*/ 365600 h 407372"/>
                  <a:gd name="connsiteX5" fmla="*/ 47551 w 117344"/>
                  <a:gd name="connsiteY5" fmla="*/ 406211 h 407372"/>
                  <a:gd name="connsiteX6" fmla="*/ 117343 w 117344"/>
                  <a:gd name="connsiteY6" fmla="*/ 339016 h 407372"/>
                  <a:gd name="connsiteX7" fmla="*/ 110416 w 117344"/>
                  <a:gd name="connsiteY7" fmla="*/ 339189 h 407372"/>
                  <a:gd name="connsiteX8" fmla="*/ 70152 w 117344"/>
                  <a:gd name="connsiteY8" fmla="*/ 393482 h 407372"/>
                  <a:gd name="connsiteX9" fmla="*/ 31965 w 117344"/>
                  <a:gd name="connsiteY9" fmla="*/ 391663 h 407372"/>
                  <a:gd name="connsiteX10" fmla="*/ 59501 w 117344"/>
                  <a:gd name="connsiteY10" fmla="*/ 351399 h 407372"/>
                  <a:gd name="connsiteX11" fmla="*/ 67813 w 117344"/>
                  <a:gd name="connsiteY11" fmla="*/ 299098 h 407372"/>
                  <a:gd name="connsiteX12" fmla="*/ 47465 w 117344"/>
                  <a:gd name="connsiteY12" fmla="*/ 152239 h 407372"/>
                  <a:gd name="connsiteX13" fmla="*/ 6940 w 117344"/>
                  <a:gd name="connsiteY13" fmla="*/ 1225 h 407372"/>
                  <a:gd name="connsiteX14" fmla="*/ 13 w 117344"/>
                  <a:gd name="connsiteY14" fmla="*/ 1485 h 407372"/>
                  <a:gd name="connsiteX15" fmla="*/ 13 w 117344"/>
                  <a:gd name="connsiteY15" fmla="*/ 1485 h 407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344" h="407372">
                    <a:moveTo>
                      <a:pt x="13" y="1485"/>
                    </a:moveTo>
                    <a:cubicBezTo>
                      <a:pt x="15253" y="65995"/>
                      <a:pt x="36900" y="127388"/>
                      <a:pt x="47811" y="193024"/>
                    </a:cubicBezTo>
                    <a:cubicBezTo>
                      <a:pt x="53180" y="225495"/>
                      <a:pt x="56903" y="258140"/>
                      <a:pt x="60193" y="290872"/>
                    </a:cubicBezTo>
                    <a:cubicBezTo>
                      <a:pt x="61839" y="307324"/>
                      <a:pt x="63744" y="326374"/>
                      <a:pt x="58029" y="342307"/>
                    </a:cubicBezTo>
                    <a:cubicBezTo>
                      <a:pt x="54738" y="351485"/>
                      <a:pt x="45473" y="358845"/>
                      <a:pt x="38805" y="365600"/>
                    </a:cubicBezTo>
                    <a:cubicBezTo>
                      <a:pt x="23912" y="380580"/>
                      <a:pt x="16638" y="414004"/>
                      <a:pt x="47551" y="406211"/>
                    </a:cubicBezTo>
                    <a:cubicBezTo>
                      <a:pt x="80023" y="397985"/>
                      <a:pt x="114659" y="375038"/>
                      <a:pt x="117343" y="339016"/>
                    </a:cubicBezTo>
                    <a:cubicBezTo>
                      <a:pt x="117430" y="337198"/>
                      <a:pt x="110589" y="337111"/>
                      <a:pt x="110416" y="339189"/>
                    </a:cubicBezTo>
                    <a:cubicBezTo>
                      <a:pt x="108598" y="363695"/>
                      <a:pt x="91626" y="382658"/>
                      <a:pt x="70152" y="393482"/>
                    </a:cubicBezTo>
                    <a:cubicBezTo>
                      <a:pt x="59068" y="399024"/>
                      <a:pt x="30839" y="413831"/>
                      <a:pt x="31965" y="391663"/>
                    </a:cubicBezTo>
                    <a:cubicBezTo>
                      <a:pt x="32831" y="374432"/>
                      <a:pt x="49370" y="363348"/>
                      <a:pt x="59501" y="351399"/>
                    </a:cubicBezTo>
                    <a:cubicBezTo>
                      <a:pt x="71450" y="337284"/>
                      <a:pt x="68766" y="316070"/>
                      <a:pt x="67813" y="299098"/>
                    </a:cubicBezTo>
                    <a:cubicBezTo>
                      <a:pt x="65129" y="250001"/>
                      <a:pt x="56643" y="200557"/>
                      <a:pt x="47465" y="152239"/>
                    </a:cubicBezTo>
                    <a:cubicBezTo>
                      <a:pt x="37680" y="100804"/>
                      <a:pt x="18976" y="52054"/>
                      <a:pt x="6940" y="1225"/>
                    </a:cubicBezTo>
                    <a:cubicBezTo>
                      <a:pt x="6421" y="-767"/>
                      <a:pt x="-334" y="-74"/>
                      <a:pt x="13" y="1485"/>
                    </a:cubicBezTo>
                    <a:lnTo>
                      <a:pt x="13" y="148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671E79FE-46E4-3A29-FE34-C6E2DDDAE008}"/>
                  </a:ext>
                </a:extLst>
              </p:cNvPr>
              <p:cNvSpPr/>
              <p:nvPr/>
            </p:nvSpPr>
            <p:spPr>
              <a:xfrm>
                <a:off x="6302506" y="3700959"/>
                <a:ext cx="34919" cy="332002"/>
              </a:xfrm>
              <a:custGeom>
                <a:avLst/>
                <a:gdLst>
                  <a:gd name="connsiteX0" fmla="*/ 13 w 34919"/>
                  <a:gd name="connsiteY0" fmla="*/ 1927 h 332002"/>
                  <a:gd name="connsiteX1" fmla="*/ 22613 w 34919"/>
                  <a:gd name="connsiteY1" fmla="*/ 165064 h 332002"/>
                  <a:gd name="connsiteX2" fmla="*/ 19582 w 34919"/>
                  <a:gd name="connsiteY2" fmla="*/ 330539 h 332002"/>
                  <a:gd name="connsiteX3" fmla="*/ 26336 w 34919"/>
                  <a:gd name="connsiteY3" fmla="*/ 330539 h 332002"/>
                  <a:gd name="connsiteX4" fmla="*/ 30752 w 34919"/>
                  <a:gd name="connsiteY4" fmla="*/ 180824 h 332002"/>
                  <a:gd name="connsiteX5" fmla="*/ 6940 w 34919"/>
                  <a:gd name="connsiteY5" fmla="*/ 1148 h 332002"/>
                  <a:gd name="connsiteX6" fmla="*/ 13 w 34919"/>
                  <a:gd name="connsiteY6" fmla="*/ 1927 h 332002"/>
                  <a:gd name="connsiteX7" fmla="*/ 13 w 34919"/>
                  <a:gd name="connsiteY7" fmla="*/ 1927 h 33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919" h="332002">
                    <a:moveTo>
                      <a:pt x="13" y="1927"/>
                    </a:moveTo>
                    <a:cubicBezTo>
                      <a:pt x="11703" y="55700"/>
                      <a:pt x="18197" y="110252"/>
                      <a:pt x="22613" y="165064"/>
                    </a:cubicBezTo>
                    <a:cubicBezTo>
                      <a:pt x="26942" y="219357"/>
                      <a:pt x="35082" y="277459"/>
                      <a:pt x="19582" y="330539"/>
                    </a:cubicBezTo>
                    <a:cubicBezTo>
                      <a:pt x="18976" y="332618"/>
                      <a:pt x="25730" y="332358"/>
                      <a:pt x="26336" y="330539"/>
                    </a:cubicBezTo>
                    <a:cubicBezTo>
                      <a:pt x="40624" y="281443"/>
                      <a:pt x="33350" y="230960"/>
                      <a:pt x="30752" y="180824"/>
                    </a:cubicBezTo>
                    <a:cubicBezTo>
                      <a:pt x="27635" y="120643"/>
                      <a:pt x="19669" y="60030"/>
                      <a:pt x="6940" y="1148"/>
                    </a:cubicBezTo>
                    <a:cubicBezTo>
                      <a:pt x="6507" y="-931"/>
                      <a:pt x="-334" y="109"/>
                      <a:pt x="13" y="1927"/>
                    </a:cubicBezTo>
                    <a:lnTo>
                      <a:pt x="13" y="192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1AD3359-A991-B134-1B92-691714A6D7C5}"/>
                  </a:ext>
                </a:extLst>
              </p:cNvPr>
              <p:cNvSpPr/>
              <p:nvPr/>
            </p:nvSpPr>
            <p:spPr>
              <a:xfrm>
                <a:off x="6265753" y="4036605"/>
                <a:ext cx="63097" cy="26016"/>
              </a:xfrm>
              <a:custGeom>
                <a:avLst/>
                <a:gdLst>
                  <a:gd name="connsiteX0" fmla="*/ 51 w 63097"/>
                  <a:gd name="connsiteY0" fmla="*/ 9788 h 26016"/>
                  <a:gd name="connsiteX1" fmla="*/ 62916 w 63097"/>
                  <a:gd name="connsiteY1" fmla="*/ 2428 h 26016"/>
                  <a:gd name="connsiteX2" fmla="*/ 56508 w 63097"/>
                  <a:gd name="connsiteY2" fmla="*/ 349 h 26016"/>
                  <a:gd name="connsiteX3" fmla="*/ 37805 w 63097"/>
                  <a:gd name="connsiteY3" fmla="*/ 15070 h 26016"/>
                  <a:gd name="connsiteX4" fmla="*/ 24903 w 63097"/>
                  <a:gd name="connsiteY4" fmla="*/ 22343 h 26016"/>
                  <a:gd name="connsiteX5" fmla="*/ 6719 w 63097"/>
                  <a:gd name="connsiteY5" fmla="*/ 10307 h 26016"/>
                  <a:gd name="connsiteX6" fmla="*/ 51 w 63097"/>
                  <a:gd name="connsiteY6" fmla="*/ 9788 h 26016"/>
                  <a:gd name="connsiteX7" fmla="*/ 51 w 63097"/>
                  <a:gd name="connsiteY7" fmla="*/ 9788 h 2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097" h="26016">
                    <a:moveTo>
                      <a:pt x="51" y="9788"/>
                    </a:moveTo>
                    <a:cubicBezTo>
                      <a:pt x="14945" y="43298"/>
                      <a:pt x="44126" y="16801"/>
                      <a:pt x="62916" y="2428"/>
                    </a:cubicBezTo>
                    <a:cubicBezTo>
                      <a:pt x="64215" y="1388"/>
                      <a:pt x="58154" y="-863"/>
                      <a:pt x="56508" y="349"/>
                    </a:cubicBezTo>
                    <a:cubicBezTo>
                      <a:pt x="50187" y="5198"/>
                      <a:pt x="44212" y="10307"/>
                      <a:pt x="37805" y="15070"/>
                    </a:cubicBezTo>
                    <a:cubicBezTo>
                      <a:pt x="33822" y="18014"/>
                      <a:pt x="29492" y="20525"/>
                      <a:pt x="24903" y="22343"/>
                    </a:cubicBezTo>
                    <a:cubicBezTo>
                      <a:pt x="15291" y="26326"/>
                      <a:pt x="9922" y="17581"/>
                      <a:pt x="6719" y="10307"/>
                    </a:cubicBezTo>
                    <a:cubicBezTo>
                      <a:pt x="5939" y="8489"/>
                      <a:pt x="-642" y="8056"/>
                      <a:pt x="51" y="9788"/>
                    </a:cubicBezTo>
                    <a:lnTo>
                      <a:pt x="51" y="978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A0D14907-9E7B-2436-69C0-7ADB775BA471}"/>
                  </a:ext>
                </a:extLst>
              </p:cNvPr>
              <p:cNvSpPr/>
              <p:nvPr/>
            </p:nvSpPr>
            <p:spPr>
              <a:xfrm>
                <a:off x="6356638" y="3880638"/>
                <a:ext cx="106628" cy="207789"/>
              </a:xfrm>
              <a:custGeom>
                <a:avLst/>
                <a:gdLst>
                  <a:gd name="connsiteX0" fmla="*/ 0 w 106628"/>
                  <a:gd name="connsiteY0" fmla="*/ 1145 h 207789"/>
                  <a:gd name="connsiteX1" fmla="*/ 13768 w 106628"/>
                  <a:gd name="connsiteY1" fmla="*/ 121420 h 207789"/>
                  <a:gd name="connsiteX2" fmla="*/ 61566 w 106628"/>
                  <a:gd name="connsiteY2" fmla="*/ 201343 h 207789"/>
                  <a:gd name="connsiteX3" fmla="*/ 103476 w 106628"/>
                  <a:gd name="connsiteY3" fmla="*/ 192684 h 207789"/>
                  <a:gd name="connsiteX4" fmla="*/ 93432 w 106628"/>
                  <a:gd name="connsiteY4" fmla="*/ 144366 h 207789"/>
                  <a:gd name="connsiteX5" fmla="*/ 71438 w 106628"/>
                  <a:gd name="connsiteY5" fmla="*/ 105054 h 207789"/>
                  <a:gd name="connsiteX6" fmla="*/ 65376 w 106628"/>
                  <a:gd name="connsiteY6" fmla="*/ 105747 h 207789"/>
                  <a:gd name="connsiteX7" fmla="*/ 82348 w 106628"/>
                  <a:gd name="connsiteY7" fmla="*/ 136660 h 207789"/>
                  <a:gd name="connsiteX8" fmla="*/ 99580 w 106628"/>
                  <a:gd name="connsiteY8" fmla="*/ 180735 h 207789"/>
                  <a:gd name="connsiteX9" fmla="*/ 66588 w 106628"/>
                  <a:gd name="connsiteY9" fmla="*/ 199871 h 207789"/>
                  <a:gd name="connsiteX10" fmla="*/ 41044 w 106628"/>
                  <a:gd name="connsiteY10" fmla="*/ 173634 h 207789"/>
                  <a:gd name="connsiteX11" fmla="*/ 6841 w 106628"/>
                  <a:gd name="connsiteY11" fmla="*/ 1838 h 207789"/>
                  <a:gd name="connsiteX12" fmla="*/ 0 w 106628"/>
                  <a:gd name="connsiteY12" fmla="*/ 1145 h 207789"/>
                  <a:gd name="connsiteX13" fmla="*/ 0 w 106628"/>
                  <a:gd name="connsiteY13" fmla="*/ 1145 h 207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6628" h="207789">
                    <a:moveTo>
                      <a:pt x="0" y="1145"/>
                    </a:moveTo>
                    <a:cubicBezTo>
                      <a:pt x="173" y="41670"/>
                      <a:pt x="3723" y="82021"/>
                      <a:pt x="13768" y="121420"/>
                    </a:cubicBezTo>
                    <a:cubicBezTo>
                      <a:pt x="21561" y="152160"/>
                      <a:pt x="34117" y="183419"/>
                      <a:pt x="61566" y="201343"/>
                    </a:cubicBezTo>
                    <a:cubicBezTo>
                      <a:pt x="76979" y="211474"/>
                      <a:pt x="95163" y="210435"/>
                      <a:pt x="103476" y="192684"/>
                    </a:cubicBezTo>
                    <a:cubicBezTo>
                      <a:pt x="111875" y="174760"/>
                      <a:pt x="101744" y="159953"/>
                      <a:pt x="93432" y="144366"/>
                    </a:cubicBezTo>
                    <a:cubicBezTo>
                      <a:pt x="86591" y="131464"/>
                      <a:pt x="82002" y="115445"/>
                      <a:pt x="71438" y="105054"/>
                    </a:cubicBezTo>
                    <a:cubicBezTo>
                      <a:pt x="70139" y="103756"/>
                      <a:pt x="63471" y="103929"/>
                      <a:pt x="65376" y="105747"/>
                    </a:cubicBezTo>
                    <a:cubicBezTo>
                      <a:pt x="73775" y="114060"/>
                      <a:pt x="77585" y="126183"/>
                      <a:pt x="82348" y="136660"/>
                    </a:cubicBezTo>
                    <a:cubicBezTo>
                      <a:pt x="89102" y="151467"/>
                      <a:pt x="100272" y="163417"/>
                      <a:pt x="99580" y="180735"/>
                    </a:cubicBezTo>
                    <a:cubicBezTo>
                      <a:pt x="98887" y="199438"/>
                      <a:pt x="84253" y="209743"/>
                      <a:pt x="66588" y="199871"/>
                    </a:cubicBezTo>
                    <a:cubicBezTo>
                      <a:pt x="56024" y="193983"/>
                      <a:pt x="47365" y="183679"/>
                      <a:pt x="41044" y="173634"/>
                    </a:cubicBezTo>
                    <a:cubicBezTo>
                      <a:pt x="10391" y="124883"/>
                      <a:pt x="7101" y="57775"/>
                      <a:pt x="6841" y="1838"/>
                    </a:cubicBezTo>
                    <a:cubicBezTo>
                      <a:pt x="6927" y="-240"/>
                      <a:pt x="0" y="-673"/>
                      <a:pt x="0" y="1145"/>
                    </a:cubicBezTo>
                    <a:lnTo>
                      <a:pt x="0" y="114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92B9272A-197F-8C38-7959-1942D935E98C}"/>
                  </a:ext>
                </a:extLst>
              </p:cNvPr>
              <p:cNvSpPr/>
              <p:nvPr/>
            </p:nvSpPr>
            <p:spPr>
              <a:xfrm>
                <a:off x="6389145" y="4040764"/>
                <a:ext cx="65293" cy="24872"/>
              </a:xfrm>
              <a:custGeom>
                <a:avLst/>
                <a:gdLst>
                  <a:gd name="connsiteX0" fmla="*/ 51 w 65293"/>
                  <a:gd name="connsiteY0" fmla="*/ 12123 h 24872"/>
                  <a:gd name="connsiteX1" fmla="*/ 36160 w 65293"/>
                  <a:gd name="connsiteY1" fmla="*/ 24679 h 24872"/>
                  <a:gd name="connsiteX2" fmla="*/ 65254 w 65293"/>
                  <a:gd name="connsiteY2" fmla="*/ 2252 h 24872"/>
                  <a:gd name="connsiteX3" fmla="*/ 58413 w 65293"/>
                  <a:gd name="connsiteY3" fmla="*/ 953 h 24872"/>
                  <a:gd name="connsiteX4" fmla="*/ 45598 w 65293"/>
                  <a:gd name="connsiteY4" fmla="*/ 20089 h 24872"/>
                  <a:gd name="connsiteX5" fmla="*/ 6719 w 65293"/>
                  <a:gd name="connsiteY5" fmla="*/ 12642 h 24872"/>
                  <a:gd name="connsiteX6" fmla="*/ 51 w 65293"/>
                  <a:gd name="connsiteY6" fmla="*/ 12123 h 24872"/>
                  <a:gd name="connsiteX7" fmla="*/ 51 w 65293"/>
                  <a:gd name="connsiteY7" fmla="*/ 12123 h 2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93" h="24872">
                    <a:moveTo>
                      <a:pt x="51" y="12123"/>
                    </a:moveTo>
                    <a:cubicBezTo>
                      <a:pt x="6372" y="26930"/>
                      <a:pt x="22651" y="24852"/>
                      <a:pt x="36160" y="24679"/>
                    </a:cubicBezTo>
                    <a:cubicBezTo>
                      <a:pt x="53218" y="24592"/>
                      <a:pt x="59799" y="18011"/>
                      <a:pt x="65254" y="2252"/>
                    </a:cubicBezTo>
                    <a:cubicBezTo>
                      <a:pt x="65860" y="606"/>
                      <a:pt x="59193" y="-1126"/>
                      <a:pt x="58413" y="953"/>
                    </a:cubicBezTo>
                    <a:cubicBezTo>
                      <a:pt x="55816" y="8400"/>
                      <a:pt x="53305" y="16626"/>
                      <a:pt x="45598" y="20089"/>
                    </a:cubicBezTo>
                    <a:cubicBezTo>
                      <a:pt x="35553" y="24592"/>
                      <a:pt x="11048" y="22774"/>
                      <a:pt x="6719" y="12642"/>
                    </a:cubicBezTo>
                    <a:cubicBezTo>
                      <a:pt x="5939" y="10824"/>
                      <a:pt x="-642" y="10391"/>
                      <a:pt x="51" y="12123"/>
                    </a:cubicBezTo>
                    <a:lnTo>
                      <a:pt x="51" y="1212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F1E7C67A-D41A-384C-3C5F-128429EB29C0}"/>
                  </a:ext>
                </a:extLst>
              </p:cNvPr>
              <p:cNvSpPr/>
              <p:nvPr/>
            </p:nvSpPr>
            <p:spPr>
              <a:xfrm>
                <a:off x="6070975" y="3653287"/>
                <a:ext cx="127703" cy="1113643"/>
              </a:xfrm>
              <a:custGeom>
                <a:avLst/>
                <a:gdLst>
                  <a:gd name="connsiteX0" fmla="*/ 0 w 127703"/>
                  <a:gd name="connsiteY0" fmla="*/ 849 h 1113643"/>
                  <a:gd name="connsiteX1" fmla="*/ 17318 w 127703"/>
                  <a:gd name="connsiteY1" fmla="*/ 117227 h 1113643"/>
                  <a:gd name="connsiteX2" fmla="*/ 23466 w 127703"/>
                  <a:gd name="connsiteY2" fmla="*/ 265298 h 1113643"/>
                  <a:gd name="connsiteX3" fmla="*/ 17665 w 127703"/>
                  <a:gd name="connsiteY3" fmla="*/ 555551 h 1113643"/>
                  <a:gd name="connsiteX4" fmla="*/ 21302 w 127703"/>
                  <a:gd name="connsiteY4" fmla="*/ 682926 h 1113643"/>
                  <a:gd name="connsiteX5" fmla="*/ 25718 w 127703"/>
                  <a:gd name="connsiteY5" fmla="*/ 756961 h 1113643"/>
                  <a:gd name="connsiteX6" fmla="*/ 17578 w 127703"/>
                  <a:gd name="connsiteY6" fmla="*/ 829264 h 1113643"/>
                  <a:gd name="connsiteX7" fmla="*/ 25718 w 127703"/>
                  <a:gd name="connsiteY7" fmla="*/ 973092 h 1113643"/>
                  <a:gd name="connsiteX8" fmla="*/ 32472 w 127703"/>
                  <a:gd name="connsiteY8" fmla="*/ 1111378 h 1113643"/>
                  <a:gd name="connsiteX9" fmla="*/ 38014 w 127703"/>
                  <a:gd name="connsiteY9" fmla="*/ 1113629 h 1113643"/>
                  <a:gd name="connsiteX10" fmla="*/ 125990 w 127703"/>
                  <a:gd name="connsiteY10" fmla="*/ 1105057 h 1113643"/>
                  <a:gd name="connsiteX11" fmla="*/ 123132 w 127703"/>
                  <a:gd name="connsiteY11" fmla="*/ 1101939 h 1113643"/>
                  <a:gd name="connsiteX12" fmla="*/ 33597 w 127703"/>
                  <a:gd name="connsiteY12" fmla="*/ 1110685 h 1113643"/>
                  <a:gd name="connsiteX13" fmla="*/ 39139 w 127703"/>
                  <a:gd name="connsiteY13" fmla="*/ 1112936 h 1113643"/>
                  <a:gd name="connsiteX14" fmla="*/ 32558 w 127703"/>
                  <a:gd name="connsiteY14" fmla="*/ 983223 h 1113643"/>
                  <a:gd name="connsiteX15" fmla="*/ 23813 w 127703"/>
                  <a:gd name="connsiteY15" fmla="*/ 839049 h 1113643"/>
                  <a:gd name="connsiteX16" fmla="*/ 30827 w 127703"/>
                  <a:gd name="connsiteY16" fmla="*/ 774712 h 1113643"/>
                  <a:gd name="connsiteX17" fmla="*/ 29701 w 127703"/>
                  <a:gd name="connsiteY17" fmla="*/ 700677 h 1113643"/>
                  <a:gd name="connsiteX18" fmla="*/ 24332 w 127703"/>
                  <a:gd name="connsiteY18" fmla="*/ 557109 h 1113643"/>
                  <a:gd name="connsiteX19" fmla="*/ 30393 w 127703"/>
                  <a:gd name="connsiteY19" fmla="*/ 275256 h 1113643"/>
                  <a:gd name="connsiteX20" fmla="*/ 25544 w 127703"/>
                  <a:gd name="connsiteY20" fmla="*/ 133939 h 1113643"/>
                  <a:gd name="connsiteX21" fmla="*/ 6668 w 127703"/>
                  <a:gd name="connsiteY21" fmla="*/ 2408 h 1113643"/>
                  <a:gd name="connsiteX22" fmla="*/ 0 w 127703"/>
                  <a:gd name="connsiteY22" fmla="*/ 849 h 1113643"/>
                  <a:gd name="connsiteX23" fmla="*/ 0 w 127703"/>
                  <a:gd name="connsiteY23" fmla="*/ 849 h 1113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7703" h="1113643">
                    <a:moveTo>
                      <a:pt x="0" y="849"/>
                    </a:moveTo>
                    <a:cubicBezTo>
                      <a:pt x="780" y="40335"/>
                      <a:pt x="11690" y="78348"/>
                      <a:pt x="17318" y="117227"/>
                    </a:cubicBezTo>
                    <a:cubicBezTo>
                      <a:pt x="24246" y="165285"/>
                      <a:pt x="21734" y="216720"/>
                      <a:pt x="23466" y="265298"/>
                    </a:cubicBezTo>
                    <a:cubicBezTo>
                      <a:pt x="27017" y="361760"/>
                      <a:pt x="18790" y="459002"/>
                      <a:pt x="17665" y="555551"/>
                    </a:cubicBezTo>
                    <a:cubicBezTo>
                      <a:pt x="17232" y="598240"/>
                      <a:pt x="16799" y="640496"/>
                      <a:pt x="21302" y="682926"/>
                    </a:cubicBezTo>
                    <a:cubicBezTo>
                      <a:pt x="23899" y="707691"/>
                      <a:pt x="26930" y="732110"/>
                      <a:pt x="25718" y="756961"/>
                    </a:cubicBezTo>
                    <a:cubicBezTo>
                      <a:pt x="24505" y="781207"/>
                      <a:pt x="19570" y="805106"/>
                      <a:pt x="17578" y="829264"/>
                    </a:cubicBezTo>
                    <a:cubicBezTo>
                      <a:pt x="13768" y="876717"/>
                      <a:pt x="23813" y="925640"/>
                      <a:pt x="25718" y="973092"/>
                    </a:cubicBezTo>
                    <a:cubicBezTo>
                      <a:pt x="27536" y="1019158"/>
                      <a:pt x="32039" y="1065311"/>
                      <a:pt x="32472" y="1111378"/>
                    </a:cubicBezTo>
                    <a:cubicBezTo>
                      <a:pt x="32472" y="1113456"/>
                      <a:pt x="36628" y="1113716"/>
                      <a:pt x="38014" y="1113629"/>
                    </a:cubicBezTo>
                    <a:cubicBezTo>
                      <a:pt x="67454" y="1110858"/>
                      <a:pt x="96376" y="1103671"/>
                      <a:pt x="125990" y="1105057"/>
                    </a:cubicBezTo>
                    <a:cubicBezTo>
                      <a:pt x="130406" y="1105230"/>
                      <a:pt x="125124" y="1102026"/>
                      <a:pt x="123132" y="1101939"/>
                    </a:cubicBezTo>
                    <a:cubicBezTo>
                      <a:pt x="92912" y="1100554"/>
                      <a:pt x="63558" y="1107828"/>
                      <a:pt x="33597" y="1110685"/>
                    </a:cubicBezTo>
                    <a:cubicBezTo>
                      <a:pt x="35416" y="1111464"/>
                      <a:pt x="37321" y="1112157"/>
                      <a:pt x="39139" y="1112936"/>
                    </a:cubicBezTo>
                    <a:cubicBezTo>
                      <a:pt x="38706" y="1069554"/>
                      <a:pt x="32905" y="1026519"/>
                      <a:pt x="32558" y="983223"/>
                    </a:cubicBezTo>
                    <a:cubicBezTo>
                      <a:pt x="32125" y="935079"/>
                      <a:pt x="23207" y="887194"/>
                      <a:pt x="23813" y="839049"/>
                    </a:cubicBezTo>
                    <a:cubicBezTo>
                      <a:pt x="24073" y="817575"/>
                      <a:pt x="28229" y="796014"/>
                      <a:pt x="30827" y="774712"/>
                    </a:cubicBezTo>
                    <a:cubicBezTo>
                      <a:pt x="33857" y="749774"/>
                      <a:pt x="32212" y="725529"/>
                      <a:pt x="29701" y="700677"/>
                    </a:cubicBezTo>
                    <a:cubicBezTo>
                      <a:pt x="24765" y="652533"/>
                      <a:pt x="23813" y="605514"/>
                      <a:pt x="24332" y="557109"/>
                    </a:cubicBezTo>
                    <a:cubicBezTo>
                      <a:pt x="25285" y="463245"/>
                      <a:pt x="32905" y="369034"/>
                      <a:pt x="30393" y="275256"/>
                    </a:cubicBezTo>
                    <a:cubicBezTo>
                      <a:pt x="29181" y="228237"/>
                      <a:pt x="28229" y="180872"/>
                      <a:pt x="25544" y="133939"/>
                    </a:cubicBezTo>
                    <a:cubicBezTo>
                      <a:pt x="23033" y="89518"/>
                      <a:pt x="7534" y="47089"/>
                      <a:pt x="6668" y="2408"/>
                    </a:cubicBezTo>
                    <a:cubicBezTo>
                      <a:pt x="6754" y="70"/>
                      <a:pt x="0" y="-796"/>
                      <a:pt x="0" y="849"/>
                    </a:cubicBezTo>
                    <a:lnTo>
                      <a:pt x="0" y="84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7A2FFB61-F88A-6CC1-CDD4-BDD0C32F0338}"/>
                  </a:ext>
                </a:extLst>
              </p:cNvPr>
              <p:cNvSpPr/>
              <p:nvPr/>
            </p:nvSpPr>
            <p:spPr>
              <a:xfrm>
                <a:off x="6133714" y="3687909"/>
                <a:ext cx="52253" cy="1061824"/>
              </a:xfrm>
              <a:custGeom>
                <a:avLst/>
                <a:gdLst>
                  <a:gd name="connsiteX0" fmla="*/ 39 w 52253"/>
                  <a:gd name="connsiteY0" fmla="*/ 863 h 1061824"/>
                  <a:gd name="connsiteX1" fmla="*/ 8871 w 52253"/>
                  <a:gd name="connsiteY1" fmla="*/ 51259 h 1061824"/>
                  <a:gd name="connsiteX2" fmla="*/ 17357 w 52253"/>
                  <a:gd name="connsiteY2" fmla="*/ 117848 h 1061824"/>
                  <a:gd name="connsiteX3" fmla="*/ 19955 w 52253"/>
                  <a:gd name="connsiteY3" fmla="*/ 251977 h 1061824"/>
                  <a:gd name="connsiteX4" fmla="*/ 11123 w 52253"/>
                  <a:gd name="connsiteY4" fmla="*/ 385933 h 1061824"/>
                  <a:gd name="connsiteX5" fmla="*/ 11816 w 52253"/>
                  <a:gd name="connsiteY5" fmla="*/ 526990 h 1061824"/>
                  <a:gd name="connsiteX6" fmla="*/ 11989 w 52253"/>
                  <a:gd name="connsiteY6" fmla="*/ 658868 h 1061824"/>
                  <a:gd name="connsiteX7" fmla="*/ 19262 w 52253"/>
                  <a:gd name="connsiteY7" fmla="*/ 779662 h 1061824"/>
                  <a:gd name="connsiteX8" fmla="*/ 45499 w 52253"/>
                  <a:gd name="connsiteY8" fmla="*/ 1059437 h 1061824"/>
                  <a:gd name="connsiteX9" fmla="*/ 52254 w 52253"/>
                  <a:gd name="connsiteY9" fmla="*/ 1060996 h 1061824"/>
                  <a:gd name="connsiteX10" fmla="*/ 31212 w 52253"/>
                  <a:gd name="connsiteY10" fmla="*/ 805207 h 1061824"/>
                  <a:gd name="connsiteX11" fmla="*/ 18310 w 52253"/>
                  <a:gd name="connsiteY11" fmla="*/ 668479 h 1061824"/>
                  <a:gd name="connsiteX12" fmla="*/ 18570 w 52253"/>
                  <a:gd name="connsiteY12" fmla="*/ 528549 h 1061824"/>
                  <a:gd name="connsiteX13" fmla="*/ 26103 w 52253"/>
                  <a:gd name="connsiteY13" fmla="*/ 261935 h 1061824"/>
                  <a:gd name="connsiteX14" fmla="*/ 24804 w 52253"/>
                  <a:gd name="connsiteY14" fmla="*/ 127286 h 1061824"/>
                  <a:gd name="connsiteX15" fmla="*/ 19695 w 52253"/>
                  <a:gd name="connsiteY15" fmla="*/ 73513 h 1061824"/>
                  <a:gd name="connsiteX16" fmla="*/ 6707 w 52253"/>
                  <a:gd name="connsiteY16" fmla="*/ 2509 h 1061824"/>
                  <a:gd name="connsiteX17" fmla="*/ 39 w 52253"/>
                  <a:gd name="connsiteY17" fmla="*/ 863 h 1061824"/>
                  <a:gd name="connsiteX18" fmla="*/ 39 w 52253"/>
                  <a:gd name="connsiteY18" fmla="*/ 863 h 10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2253" h="1061824">
                    <a:moveTo>
                      <a:pt x="39" y="863"/>
                    </a:moveTo>
                    <a:cubicBezTo>
                      <a:pt x="-481" y="18441"/>
                      <a:pt x="4282" y="34461"/>
                      <a:pt x="8871" y="51259"/>
                    </a:cubicBezTo>
                    <a:cubicBezTo>
                      <a:pt x="14760" y="72734"/>
                      <a:pt x="15279" y="95767"/>
                      <a:pt x="17357" y="117848"/>
                    </a:cubicBezTo>
                    <a:cubicBezTo>
                      <a:pt x="21514" y="162615"/>
                      <a:pt x="22726" y="207036"/>
                      <a:pt x="19955" y="251977"/>
                    </a:cubicBezTo>
                    <a:cubicBezTo>
                      <a:pt x="17184" y="296745"/>
                      <a:pt x="12162" y="340993"/>
                      <a:pt x="11123" y="385933"/>
                    </a:cubicBezTo>
                    <a:cubicBezTo>
                      <a:pt x="9997" y="432952"/>
                      <a:pt x="10950" y="479971"/>
                      <a:pt x="11816" y="526990"/>
                    </a:cubicBezTo>
                    <a:cubicBezTo>
                      <a:pt x="12595" y="570891"/>
                      <a:pt x="14153" y="614966"/>
                      <a:pt x="11989" y="658868"/>
                    </a:cubicBezTo>
                    <a:cubicBezTo>
                      <a:pt x="9910" y="700345"/>
                      <a:pt x="11036" y="738878"/>
                      <a:pt x="19262" y="779662"/>
                    </a:cubicBezTo>
                    <a:cubicBezTo>
                      <a:pt x="38053" y="872834"/>
                      <a:pt x="45413" y="964361"/>
                      <a:pt x="45499" y="1059437"/>
                    </a:cubicBezTo>
                    <a:cubicBezTo>
                      <a:pt x="45499" y="1061689"/>
                      <a:pt x="52254" y="1062641"/>
                      <a:pt x="52254" y="1060996"/>
                    </a:cubicBezTo>
                    <a:cubicBezTo>
                      <a:pt x="52167" y="975271"/>
                      <a:pt x="49223" y="889200"/>
                      <a:pt x="31212" y="805207"/>
                    </a:cubicBezTo>
                    <a:cubicBezTo>
                      <a:pt x="21341" y="759227"/>
                      <a:pt x="15799" y="715585"/>
                      <a:pt x="18310" y="668479"/>
                    </a:cubicBezTo>
                    <a:cubicBezTo>
                      <a:pt x="20734" y="621894"/>
                      <a:pt x="19436" y="575221"/>
                      <a:pt x="18570" y="528549"/>
                    </a:cubicBezTo>
                    <a:cubicBezTo>
                      <a:pt x="16924" y="439100"/>
                      <a:pt x="18829" y="351037"/>
                      <a:pt x="26103" y="261935"/>
                    </a:cubicBezTo>
                    <a:cubicBezTo>
                      <a:pt x="29740" y="217081"/>
                      <a:pt x="28874" y="172140"/>
                      <a:pt x="24804" y="127286"/>
                    </a:cubicBezTo>
                    <a:cubicBezTo>
                      <a:pt x="23159" y="109362"/>
                      <a:pt x="22033" y="91264"/>
                      <a:pt x="19695" y="73513"/>
                    </a:cubicBezTo>
                    <a:cubicBezTo>
                      <a:pt x="16491" y="49441"/>
                      <a:pt x="6014" y="27014"/>
                      <a:pt x="6707" y="2509"/>
                    </a:cubicBezTo>
                    <a:cubicBezTo>
                      <a:pt x="6880" y="171"/>
                      <a:pt x="126" y="-868"/>
                      <a:pt x="39" y="863"/>
                    </a:cubicBezTo>
                    <a:lnTo>
                      <a:pt x="39" y="86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D3E8A3D-BA1A-A6AF-248B-2A82B0F56E5F}"/>
                  </a:ext>
                </a:extLst>
              </p:cNvPr>
              <p:cNvSpPr/>
              <p:nvPr/>
            </p:nvSpPr>
            <p:spPr>
              <a:xfrm>
                <a:off x="6531913" y="3977827"/>
                <a:ext cx="80297" cy="739171"/>
              </a:xfrm>
              <a:custGeom>
                <a:avLst/>
                <a:gdLst>
                  <a:gd name="connsiteX0" fmla="*/ 245 w 80297"/>
                  <a:gd name="connsiteY0" fmla="*/ 592 h 739171"/>
                  <a:gd name="connsiteX1" fmla="*/ 8904 w 80297"/>
                  <a:gd name="connsiteY1" fmla="*/ 76705 h 739171"/>
                  <a:gd name="connsiteX2" fmla="*/ 14099 w 80297"/>
                  <a:gd name="connsiteY2" fmla="*/ 181740 h 739171"/>
                  <a:gd name="connsiteX3" fmla="*/ 29166 w 80297"/>
                  <a:gd name="connsiteY3" fmla="*/ 386787 h 739171"/>
                  <a:gd name="connsiteX4" fmla="*/ 56702 w 80297"/>
                  <a:gd name="connsiteY4" fmla="*/ 588024 h 739171"/>
                  <a:gd name="connsiteX5" fmla="*/ 65101 w 80297"/>
                  <a:gd name="connsiteY5" fmla="*/ 678512 h 739171"/>
                  <a:gd name="connsiteX6" fmla="*/ 74020 w 80297"/>
                  <a:gd name="connsiteY6" fmla="*/ 737393 h 739171"/>
                  <a:gd name="connsiteX7" fmla="*/ 80082 w 80297"/>
                  <a:gd name="connsiteY7" fmla="*/ 738000 h 739171"/>
                  <a:gd name="connsiteX8" fmla="*/ 70903 w 80297"/>
                  <a:gd name="connsiteY8" fmla="*/ 672104 h 739171"/>
                  <a:gd name="connsiteX9" fmla="*/ 62504 w 80297"/>
                  <a:gd name="connsiteY9" fmla="*/ 581703 h 739171"/>
                  <a:gd name="connsiteX10" fmla="*/ 35574 w 80297"/>
                  <a:gd name="connsiteY10" fmla="*/ 388259 h 739171"/>
                  <a:gd name="connsiteX11" fmla="*/ 20853 w 80297"/>
                  <a:gd name="connsiteY11" fmla="*/ 191351 h 739171"/>
                  <a:gd name="connsiteX12" fmla="*/ 16264 w 80297"/>
                  <a:gd name="connsiteY12" fmla="*/ 93763 h 739171"/>
                  <a:gd name="connsiteX13" fmla="*/ 6566 w 80297"/>
                  <a:gd name="connsiteY13" fmla="*/ 2843 h 739171"/>
                  <a:gd name="connsiteX14" fmla="*/ 245 w 80297"/>
                  <a:gd name="connsiteY14" fmla="*/ 592 h 739171"/>
                  <a:gd name="connsiteX15" fmla="*/ 245 w 80297"/>
                  <a:gd name="connsiteY15" fmla="*/ 592 h 739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297" h="739171">
                    <a:moveTo>
                      <a:pt x="245" y="592"/>
                    </a:moveTo>
                    <a:cubicBezTo>
                      <a:pt x="-1227" y="26396"/>
                      <a:pt x="4228" y="51507"/>
                      <a:pt x="8904" y="76705"/>
                    </a:cubicBezTo>
                    <a:cubicBezTo>
                      <a:pt x="15138" y="110129"/>
                      <a:pt x="12367" y="147710"/>
                      <a:pt x="14099" y="181740"/>
                    </a:cubicBezTo>
                    <a:cubicBezTo>
                      <a:pt x="17650" y="250233"/>
                      <a:pt x="18775" y="318900"/>
                      <a:pt x="29166" y="386787"/>
                    </a:cubicBezTo>
                    <a:cubicBezTo>
                      <a:pt x="39470" y="453982"/>
                      <a:pt x="51074" y="520224"/>
                      <a:pt x="56702" y="588024"/>
                    </a:cubicBezTo>
                    <a:cubicBezTo>
                      <a:pt x="59213" y="618245"/>
                      <a:pt x="62417" y="648378"/>
                      <a:pt x="65101" y="678512"/>
                    </a:cubicBezTo>
                    <a:cubicBezTo>
                      <a:pt x="66920" y="697908"/>
                      <a:pt x="62590" y="720335"/>
                      <a:pt x="74020" y="737393"/>
                    </a:cubicBezTo>
                    <a:cubicBezTo>
                      <a:pt x="75059" y="738952"/>
                      <a:pt x="81554" y="740164"/>
                      <a:pt x="80082" y="738000"/>
                    </a:cubicBezTo>
                    <a:cubicBezTo>
                      <a:pt x="68046" y="720075"/>
                      <a:pt x="72808" y="692799"/>
                      <a:pt x="70903" y="672104"/>
                    </a:cubicBezTo>
                    <a:cubicBezTo>
                      <a:pt x="68132" y="641971"/>
                      <a:pt x="65015" y="611837"/>
                      <a:pt x="62504" y="581703"/>
                    </a:cubicBezTo>
                    <a:cubicBezTo>
                      <a:pt x="57048" y="516587"/>
                      <a:pt x="46225" y="452683"/>
                      <a:pt x="35574" y="388259"/>
                    </a:cubicBezTo>
                    <a:cubicBezTo>
                      <a:pt x="24837" y="323316"/>
                      <a:pt x="23884" y="256987"/>
                      <a:pt x="20853" y="191351"/>
                    </a:cubicBezTo>
                    <a:cubicBezTo>
                      <a:pt x="19381" y="158793"/>
                      <a:pt x="17823" y="126235"/>
                      <a:pt x="16264" y="93763"/>
                    </a:cubicBezTo>
                    <a:cubicBezTo>
                      <a:pt x="14792" y="63110"/>
                      <a:pt x="4834" y="33843"/>
                      <a:pt x="6566" y="2843"/>
                    </a:cubicBezTo>
                    <a:cubicBezTo>
                      <a:pt x="6912" y="592"/>
                      <a:pt x="331" y="-881"/>
                      <a:pt x="245" y="592"/>
                    </a:cubicBezTo>
                    <a:lnTo>
                      <a:pt x="245" y="59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0C2E7A03-56E2-4898-C662-3549CA6F9404}"/>
                  </a:ext>
                </a:extLst>
              </p:cNvPr>
              <p:cNvSpPr/>
              <p:nvPr/>
            </p:nvSpPr>
            <p:spPr>
              <a:xfrm>
                <a:off x="6605723" y="4702374"/>
                <a:ext cx="71440" cy="10286"/>
              </a:xfrm>
              <a:custGeom>
                <a:avLst/>
                <a:gdLst>
                  <a:gd name="connsiteX0" fmla="*/ 4973 w 71440"/>
                  <a:gd name="connsiteY0" fmla="*/ 10249 h 10286"/>
                  <a:gd name="connsiteX1" fmla="*/ 67232 w 71440"/>
                  <a:gd name="connsiteY1" fmla="*/ 3668 h 10286"/>
                  <a:gd name="connsiteX2" fmla="*/ 69223 w 71440"/>
                  <a:gd name="connsiteY2" fmla="*/ 1157 h 10286"/>
                  <a:gd name="connsiteX3" fmla="*/ 1595 w 71440"/>
                  <a:gd name="connsiteY3" fmla="*/ 7565 h 10286"/>
                  <a:gd name="connsiteX4" fmla="*/ 4973 w 71440"/>
                  <a:gd name="connsiteY4" fmla="*/ 10249 h 10286"/>
                  <a:gd name="connsiteX5" fmla="*/ 4973 w 71440"/>
                  <a:gd name="connsiteY5" fmla="*/ 10249 h 1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40" h="10286">
                    <a:moveTo>
                      <a:pt x="4973" y="10249"/>
                    </a:moveTo>
                    <a:cubicBezTo>
                      <a:pt x="25841" y="6266"/>
                      <a:pt x="45844" y="377"/>
                      <a:pt x="67232" y="3668"/>
                    </a:cubicBezTo>
                    <a:cubicBezTo>
                      <a:pt x="70176" y="4101"/>
                      <a:pt x="73899" y="1850"/>
                      <a:pt x="69223" y="1157"/>
                    </a:cubicBezTo>
                    <a:cubicBezTo>
                      <a:pt x="45844" y="-2480"/>
                      <a:pt x="24456" y="3235"/>
                      <a:pt x="1595" y="7565"/>
                    </a:cubicBezTo>
                    <a:cubicBezTo>
                      <a:pt x="-2734" y="8431"/>
                      <a:pt x="2895" y="10596"/>
                      <a:pt x="4973" y="10249"/>
                    </a:cubicBezTo>
                    <a:lnTo>
                      <a:pt x="4973" y="1024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6156A3C3-B4C7-06A2-2520-3B98EB54E1D1}"/>
                  </a:ext>
                </a:extLst>
              </p:cNvPr>
              <p:cNvSpPr/>
              <p:nvPr/>
            </p:nvSpPr>
            <p:spPr>
              <a:xfrm>
                <a:off x="6516843" y="3285190"/>
                <a:ext cx="169186" cy="1414755"/>
              </a:xfrm>
              <a:custGeom>
                <a:avLst/>
                <a:gdLst>
                  <a:gd name="connsiteX0" fmla="*/ 75 w 169186"/>
                  <a:gd name="connsiteY0" fmla="*/ 761 h 1414755"/>
                  <a:gd name="connsiteX1" fmla="*/ 11591 w 169186"/>
                  <a:gd name="connsiteY1" fmla="*/ 62241 h 1414755"/>
                  <a:gd name="connsiteX2" fmla="*/ 24234 w 169186"/>
                  <a:gd name="connsiteY2" fmla="*/ 147446 h 1414755"/>
                  <a:gd name="connsiteX3" fmla="*/ 42071 w 169186"/>
                  <a:gd name="connsiteY3" fmla="*/ 333443 h 1414755"/>
                  <a:gd name="connsiteX4" fmla="*/ 61728 w 169186"/>
                  <a:gd name="connsiteY4" fmla="*/ 417437 h 1414755"/>
                  <a:gd name="connsiteX5" fmla="*/ 78266 w 169186"/>
                  <a:gd name="connsiteY5" fmla="*/ 506539 h 1414755"/>
                  <a:gd name="connsiteX6" fmla="*/ 98009 w 169186"/>
                  <a:gd name="connsiteY6" fmla="*/ 699809 h 1414755"/>
                  <a:gd name="connsiteX7" fmla="*/ 118877 w 169186"/>
                  <a:gd name="connsiteY7" fmla="*/ 1052408 h 1414755"/>
                  <a:gd name="connsiteX8" fmla="*/ 142430 w 169186"/>
                  <a:gd name="connsiteY8" fmla="*/ 1227061 h 1414755"/>
                  <a:gd name="connsiteX9" fmla="*/ 162519 w 169186"/>
                  <a:gd name="connsiteY9" fmla="*/ 1412280 h 1414755"/>
                  <a:gd name="connsiteX10" fmla="*/ 169187 w 169186"/>
                  <a:gd name="connsiteY10" fmla="*/ 1414011 h 1414755"/>
                  <a:gd name="connsiteX11" fmla="*/ 152042 w 169186"/>
                  <a:gd name="connsiteY11" fmla="*/ 1252866 h 1414755"/>
                  <a:gd name="connsiteX12" fmla="*/ 128836 w 169186"/>
                  <a:gd name="connsiteY12" fmla="*/ 1076740 h 1414755"/>
                  <a:gd name="connsiteX13" fmla="*/ 114808 w 169186"/>
                  <a:gd name="connsiteY13" fmla="*/ 888404 h 1414755"/>
                  <a:gd name="connsiteX14" fmla="*/ 104677 w 169186"/>
                  <a:gd name="connsiteY14" fmla="*/ 701628 h 1414755"/>
                  <a:gd name="connsiteX15" fmla="*/ 88571 w 169186"/>
                  <a:gd name="connsiteY15" fmla="*/ 532862 h 1414755"/>
                  <a:gd name="connsiteX16" fmla="*/ 73937 w 169186"/>
                  <a:gd name="connsiteY16" fmla="*/ 441855 h 1414755"/>
                  <a:gd name="connsiteX17" fmla="*/ 52635 w 169186"/>
                  <a:gd name="connsiteY17" fmla="*/ 357256 h 1414755"/>
                  <a:gd name="connsiteX18" fmla="*/ 33326 w 169186"/>
                  <a:gd name="connsiteY18" fmla="*/ 173077 h 1414755"/>
                  <a:gd name="connsiteX19" fmla="*/ 23281 w 169186"/>
                  <a:gd name="connsiteY19" fmla="*/ 85360 h 1414755"/>
                  <a:gd name="connsiteX20" fmla="*/ 6656 w 169186"/>
                  <a:gd name="connsiteY20" fmla="*/ 2580 h 1414755"/>
                  <a:gd name="connsiteX21" fmla="*/ 75 w 169186"/>
                  <a:gd name="connsiteY21" fmla="*/ 761 h 1414755"/>
                  <a:gd name="connsiteX22" fmla="*/ 75 w 169186"/>
                  <a:gd name="connsiteY22" fmla="*/ 761 h 141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9186" h="1414755">
                    <a:moveTo>
                      <a:pt x="75" y="761"/>
                    </a:moveTo>
                    <a:cubicBezTo>
                      <a:pt x="-791" y="22063"/>
                      <a:pt x="6049" y="41892"/>
                      <a:pt x="11591" y="62241"/>
                    </a:cubicBezTo>
                    <a:cubicBezTo>
                      <a:pt x="19298" y="90123"/>
                      <a:pt x="21376" y="118784"/>
                      <a:pt x="24234" y="147446"/>
                    </a:cubicBezTo>
                    <a:cubicBezTo>
                      <a:pt x="30295" y="209445"/>
                      <a:pt x="35144" y="271531"/>
                      <a:pt x="42071" y="333443"/>
                    </a:cubicBezTo>
                    <a:cubicBezTo>
                      <a:pt x="45275" y="361932"/>
                      <a:pt x="54454" y="389814"/>
                      <a:pt x="61728" y="417437"/>
                    </a:cubicBezTo>
                    <a:cubicBezTo>
                      <a:pt x="69434" y="446704"/>
                      <a:pt x="73764" y="476665"/>
                      <a:pt x="78266" y="506539"/>
                    </a:cubicBezTo>
                    <a:cubicBezTo>
                      <a:pt x="88051" y="570616"/>
                      <a:pt x="93939" y="635126"/>
                      <a:pt x="98009" y="699809"/>
                    </a:cubicBezTo>
                    <a:cubicBezTo>
                      <a:pt x="105283" y="816881"/>
                      <a:pt x="104590" y="936029"/>
                      <a:pt x="118877" y="1052408"/>
                    </a:cubicBezTo>
                    <a:cubicBezTo>
                      <a:pt x="126065" y="1110770"/>
                      <a:pt x="135590" y="1168613"/>
                      <a:pt x="142430" y="1227061"/>
                    </a:cubicBezTo>
                    <a:cubicBezTo>
                      <a:pt x="149531" y="1288195"/>
                      <a:pt x="162346" y="1350714"/>
                      <a:pt x="162519" y="1412280"/>
                    </a:cubicBezTo>
                    <a:cubicBezTo>
                      <a:pt x="162519" y="1414531"/>
                      <a:pt x="169187" y="1415570"/>
                      <a:pt x="169187" y="1414011"/>
                    </a:cubicBezTo>
                    <a:cubicBezTo>
                      <a:pt x="169014" y="1360325"/>
                      <a:pt x="158623" y="1306032"/>
                      <a:pt x="152042" y="1252866"/>
                    </a:cubicBezTo>
                    <a:cubicBezTo>
                      <a:pt x="144768" y="1193984"/>
                      <a:pt x="138101" y="1135362"/>
                      <a:pt x="128836" y="1076740"/>
                    </a:cubicBezTo>
                    <a:cubicBezTo>
                      <a:pt x="119051" y="1014654"/>
                      <a:pt x="118098" y="951096"/>
                      <a:pt x="114808" y="888404"/>
                    </a:cubicBezTo>
                    <a:cubicBezTo>
                      <a:pt x="111517" y="826146"/>
                      <a:pt x="108487" y="763800"/>
                      <a:pt x="104677" y="701628"/>
                    </a:cubicBezTo>
                    <a:cubicBezTo>
                      <a:pt x="101213" y="645171"/>
                      <a:pt x="96191" y="588887"/>
                      <a:pt x="88571" y="532862"/>
                    </a:cubicBezTo>
                    <a:cubicBezTo>
                      <a:pt x="84414" y="502469"/>
                      <a:pt x="80085" y="471902"/>
                      <a:pt x="73937" y="441855"/>
                    </a:cubicBezTo>
                    <a:cubicBezTo>
                      <a:pt x="68135" y="413367"/>
                      <a:pt x="58957" y="385658"/>
                      <a:pt x="52635" y="357256"/>
                    </a:cubicBezTo>
                    <a:cubicBezTo>
                      <a:pt x="39387" y="297681"/>
                      <a:pt x="38175" y="233864"/>
                      <a:pt x="33326" y="173077"/>
                    </a:cubicBezTo>
                    <a:cubicBezTo>
                      <a:pt x="30988" y="143896"/>
                      <a:pt x="28390" y="114195"/>
                      <a:pt x="23281" y="85360"/>
                    </a:cubicBezTo>
                    <a:cubicBezTo>
                      <a:pt x="18345" y="57565"/>
                      <a:pt x="5443" y="31154"/>
                      <a:pt x="6656" y="2580"/>
                    </a:cubicBezTo>
                    <a:cubicBezTo>
                      <a:pt x="6915" y="328"/>
                      <a:pt x="161" y="-884"/>
                      <a:pt x="75" y="761"/>
                    </a:cubicBezTo>
                    <a:lnTo>
                      <a:pt x="75" y="761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D04CF19C-831F-5DDB-6520-DC902A3CE31E}"/>
                  </a:ext>
                </a:extLst>
              </p:cNvPr>
              <p:cNvSpPr/>
              <p:nvPr/>
            </p:nvSpPr>
            <p:spPr>
              <a:xfrm>
                <a:off x="6142669" y="4131856"/>
                <a:ext cx="398063" cy="22342"/>
              </a:xfrm>
              <a:custGeom>
                <a:avLst/>
                <a:gdLst>
                  <a:gd name="connsiteX0" fmla="*/ 2341 w 398063"/>
                  <a:gd name="connsiteY0" fmla="*/ 22342 h 22342"/>
                  <a:gd name="connsiteX1" fmla="*/ 202972 w 398063"/>
                  <a:gd name="connsiteY1" fmla="*/ 13683 h 22342"/>
                  <a:gd name="connsiteX2" fmla="*/ 295797 w 398063"/>
                  <a:gd name="connsiteY2" fmla="*/ 13077 h 22342"/>
                  <a:gd name="connsiteX3" fmla="*/ 394164 w 398063"/>
                  <a:gd name="connsiteY3" fmla="*/ 2859 h 22342"/>
                  <a:gd name="connsiteX4" fmla="*/ 395723 w 398063"/>
                  <a:gd name="connsiteY4" fmla="*/ 2 h 22342"/>
                  <a:gd name="connsiteX5" fmla="*/ 310864 w 398063"/>
                  <a:gd name="connsiteY5" fmla="*/ 9007 h 22342"/>
                  <a:gd name="connsiteX6" fmla="*/ 204530 w 398063"/>
                  <a:gd name="connsiteY6" fmla="*/ 10826 h 22342"/>
                  <a:gd name="connsiteX7" fmla="*/ 3899 w 398063"/>
                  <a:gd name="connsiteY7" fmla="*/ 19485 h 22342"/>
                  <a:gd name="connsiteX8" fmla="*/ 2341 w 398063"/>
                  <a:gd name="connsiteY8" fmla="*/ 22342 h 22342"/>
                  <a:gd name="connsiteX9" fmla="*/ 2341 w 398063"/>
                  <a:gd name="connsiteY9" fmla="*/ 22342 h 2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8063" h="22342">
                    <a:moveTo>
                      <a:pt x="2341" y="22342"/>
                    </a:moveTo>
                    <a:cubicBezTo>
                      <a:pt x="69362" y="21823"/>
                      <a:pt x="135864" y="13683"/>
                      <a:pt x="202972" y="13683"/>
                    </a:cubicBezTo>
                    <a:cubicBezTo>
                      <a:pt x="233712" y="13683"/>
                      <a:pt x="265144" y="15502"/>
                      <a:pt x="295797" y="13077"/>
                    </a:cubicBezTo>
                    <a:cubicBezTo>
                      <a:pt x="328702" y="10479"/>
                      <a:pt x="361087" y="3379"/>
                      <a:pt x="394164" y="2859"/>
                    </a:cubicBezTo>
                    <a:cubicBezTo>
                      <a:pt x="397109" y="2773"/>
                      <a:pt x="400399" y="-85"/>
                      <a:pt x="395723" y="2"/>
                    </a:cubicBezTo>
                    <a:cubicBezTo>
                      <a:pt x="367148" y="521"/>
                      <a:pt x="339179" y="5630"/>
                      <a:pt x="310864" y="9007"/>
                    </a:cubicBezTo>
                    <a:cubicBezTo>
                      <a:pt x="275881" y="13164"/>
                      <a:pt x="239773" y="10826"/>
                      <a:pt x="204530" y="10826"/>
                    </a:cubicBezTo>
                    <a:cubicBezTo>
                      <a:pt x="137422" y="10826"/>
                      <a:pt x="70920" y="18965"/>
                      <a:pt x="3899" y="19485"/>
                    </a:cubicBezTo>
                    <a:cubicBezTo>
                      <a:pt x="955" y="19485"/>
                      <a:pt x="-2335" y="22342"/>
                      <a:pt x="2341" y="22342"/>
                    </a:cubicBezTo>
                    <a:lnTo>
                      <a:pt x="2341" y="2234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8D84EE09-9C9D-0B49-C3F3-E7391303D9EB}"/>
                  </a:ext>
                </a:extLst>
              </p:cNvPr>
              <p:cNvSpPr/>
              <p:nvPr/>
            </p:nvSpPr>
            <p:spPr>
              <a:xfrm>
                <a:off x="6151209" y="4058169"/>
                <a:ext cx="86541" cy="5108"/>
              </a:xfrm>
              <a:custGeom>
                <a:avLst/>
                <a:gdLst>
                  <a:gd name="connsiteX0" fmla="*/ 1681 w 86541"/>
                  <a:gd name="connsiteY0" fmla="*/ 2944 h 5108"/>
                  <a:gd name="connsiteX1" fmla="*/ 81778 w 86541"/>
                  <a:gd name="connsiteY1" fmla="*/ 5109 h 5108"/>
                  <a:gd name="connsiteX2" fmla="*/ 84808 w 86541"/>
                  <a:gd name="connsiteY2" fmla="*/ 2165 h 5108"/>
                  <a:gd name="connsiteX3" fmla="*/ 4712 w 86541"/>
                  <a:gd name="connsiteY3" fmla="*/ 0 h 5108"/>
                  <a:gd name="connsiteX4" fmla="*/ 1681 w 86541"/>
                  <a:gd name="connsiteY4" fmla="*/ 2944 h 5108"/>
                  <a:gd name="connsiteX5" fmla="*/ 1681 w 86541"/>
                  <a:gd name="connsiteY5" fmla="*/ 2944 h 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541" h="5108">
                    <a:moveTo>
                      <a:pt x="1681" y="2944"/>
                    </a:moveTo>
                    <a:cubicBezTo>
                      <a:pt x="28438" y="3117"/>
                      <a:pt x="55108" y="4936"/>
                      <a:pt x="81778" y="5109"/>
                    </a:cubicBezTo>
                    <a:cubicBezTo>
                      <a:pt x="83856" y="5109"/>
                      <a:pt x="89311" y="2251"/>
                      <a:pt x="84808" y="2165"/>
                    </a:cubicBezTo>
                    <a:cubicBezTo>
                      <a:pt x="58138" y="1992"/>
                      <a:pt x="31382" y="173"/>
                      <a:pt x="4712" y="0"/>
                    </a:cubicBezTo>
                    <a:cubicBezTo>
                      <a:pt x="2720" y="0"/>
                      <a:pt x="-2735" y="2944"/>
                      <a:pt x="1681" y="2944"/>
                    </a:cubicBezTo>
                    <a:lnTo>
                      <a:pt x="1681" y="294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BF2597EF-5EC7-3A20-4523-B3109A73444F}"/>
                  </a:ext>
                </a:extLst>
              </p:cNvPr>
              <p:cNvSpPr/>
              <p:nvPr/>
            </p:nvSpPr>
            <p:spPr>
              <a:xfrm>
                <a:off x="6337468" y="4045007"/>
                <a:ext cx="45226" cy="3376"/>
              </a:xfrm>
              <a:custGeom>
                <a:avLst/>
                <a:gdLst>
                  <a:gd name="connsiteX0" fmla="*/ 5143 w 45226"/>
                  <a:gd name="connsiteY0" fmla="*/ 3377 h 3376"/>
                  <a:gd name="connsiteX1" fmla="*/ 44109 w 45226"/>
                  <a:gd name="connsiteY1" fmla="*/ 3377 h 3376"/>
                  <a:gd name="connsiteX2" fmla="*/ 40039 w 45226"/>
                  <a:gd name="connsiteY2" fmla="*/ 0 h 3376"/>
                  <a:gd name="connsiteX3" fmla="*/ 1073 w 45226"/>
                  <a:gd name="connsiteY3" fmla="*/ 0 h 3376"/>
                  <a:gd name="connsiteX4" fmla="*/ 5143 w 45226"/>
                  <a:gd name="connsiteY4" fmla="*/ 3377 h 3376"/>
                  <a:gd name="connsiteX5" fmla="*/ 5143 w 45226"/>
                  <a:gd name="connsiteY5" fmla="*/ 3377 h 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226" h="3376">
                    <a:moveTo>
                      <a:pt x="5143" y="3377"/>
                    </a:moveTo>
                    <a:cubicBezTo>
                      <a:pt x="18131" y="3377"/>
                      <a:pt x="31120" y="3377"/>
                      <a:pt x="44109" y="3377"/>
                    </a:cubicBezTo>
                    <a:cubicBezTo>
                      <a:pt x="47659" y="3377"/>
                      <a:pt x="41771" y="0"/>
                      <a:pt x="40039" y="0"/>
                    </a:cubicBezTo>
                    <a:cubicBezTo>
                      <a:pt x="27050" y="0"/>
                      <a:pt x="14062" y="0"/>
                      <a:pt x="1073" y="0"/>
                    </a:cubicBezTo>
                    <a:cubicBezTo>
                      <a:pt x="-2391" y="0"/>
                      <a:pt x="3497" y="3377"/>
                      <a:pt x="5143" y="3377"/>
                    </a:cubicBezTo>
                    <a:lnTo>
                      <a:pt x="5143" y="337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4DBDAF1E-1C65-17BB-5B44-62CFAB11E6F6}"/>
                  </a:ext>
                </a:extLst>
              </p:cNvPr>
              <p:cNvSpPr/>
              <p:nvPr/>
            </p:nvSpPr>
            <p:spPr>
              <a:xfrm>
                <a:off x="6458462" y="4037549"/>
                <a:ext cx="77933" cy="6051"/>
              </a:xfrm>
              <a:custGeom>
                <a:avLst/>
                <a:gdLst>
                  <a:gd name="connsiteX0" fmla="*/ 5722 w 77933"/>
                  <a:gd name="connsiteY0" fmla="*/ 5986 h 6051"/>
                  <a:gd name="connsiteX1" fmla="*/ 75601 w 77933"/>
                  <a:gd name="connsiteY1" fmla="*/ 4081 h 6051"/>
                  <a:gd name="connsiteX2" fmla="*/ 73956 w 77933"/>
                  <a:gd name="connsiteY2" fmla="*/ 1310 h 6051"/>
                  <a:gd name="connsiteX3" fmla="*/ 960 w 77933"/>
                  <a:gd name="connsiteY3" fmla="*/ 3735 h 6051"/>
                  <a:gd name="connsiteX4" fmla="*/ 5722 w 77933"/>
                  <a:gd name="connsiteY4" fmla="*/ 5986 h 6051"/>
                  <a:gd name="connsiteX5" fmla="*/ 5722 w 77933"/>
                  <a:gd name="connsiteY5" fmla="*/ 5986 h 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933" h="6051">
                    <a:moveTo>
                      <a:pt x="5722" y="5986"/>
                    </a:moveTo>
                    <a:cubicBezTo>
                      <a:pt x="28495" y="-75"/>
                      <a:pt x="52395" y="3822"/>
                      <a:pt x="75601" y="4081"/>
                    </a:cubicBezTo>
                    <a:cubicBezTo>
                      <a:pt x="80364" y="4168"/>
                      <a:pt x="76813" y="1310"/>
                      <a:pt x="73956" y="1310"/>
                    </a:cubicBezTo>
                    <a:cubicBezTo>
                      <a:pt x="49537" y="1051"/>
                      <a:pt x="24945" y="-2673"/>
                      <a:pt x="960" y="3735"/>
                    </a:cubicBezTo>
                    <a:cubicBezTo>
                      <a:pt x="-2418" y="4601"/>
                      <a:pt x="4077" y="6419"/>
                      <a:pt x="5722" y="5986"/>
                    </a:cubicBezTo>
                    <a:lnTo>
                      <a:pt x="5722" y="598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5D397B2-ECF9-2820-3E8C-83C18A829D79}"/>
                  </a:ext>
                </a:extLst>
              </p:cNvPr>
              <p:cNvSpPr/>
              <p:nvPr/>
            </p:nvSpPr>
            <p:spPr>
              <a:xfrm>
                <a:off x="6146961" y="4376465"/>
                <a:ext cx="402469" cy="41835"/>
              </a:xfrm>
              <a:custGeom>
                <a:avLst/>
                <a:gdLst>
                  <a:gd name="connsiteX0" fmla="*/ 3937 w 402469"/>
                  <a:gd name="connsiteY0" fmla="*/ 41836 h 41835"/>
                  <a:gd name="connsiteX1" fmla="*/ 201451 w 402469"/>
                  <a:gd name="connsiteY1" fmla="*/ 19063 h 41835"/>
                  <a:gd name="connsiteX2" fmla="*/ 301724 w 402469"/>
                  <a:gd name="connsiteY2" fmla="*/ 17937 h 41835"/>
                  <a:gd name="connsiteX3" fmla="*/ 400091 w 402469"/>
                  <a:gd name="connsiteY3" fmla="*/ 2957 h 41835"/>
                  <a:gd name="connsiteX4" fmla="*/ 398532 w 402469"/>
                  <a:gd name="connsiteY4" fmla="*/ 99 h 41835"/>
                  <a:gd name="connsiteX5" fmla="*/ 314020 w 402469"/>
                  <a:gd name="connsiteY5" fmla="*/ 13694 h 41835"/>
                  <a:gd name="connsiteX6" fmla="*/ 207859 w 402469"/>
                  <a:gd name="connsiteY6" fmla="*/ 15859 h 41835"/>
                  <a:gd name="connsiteX7" fmla="*/ 2379 w 402469"/>
                  <a:gd name="connsiteY7" fmla="*/ 38979 h 41835"/>
                  <a:gd name="connsiteX8" fmla="*/ 3937 w 402469"/>
                  <a:gd name="connsiteY8" fmla="*/ 41836 h 41835"/>
                  <a:gd name="connsiteX9" fmla="*/ 3937 w 402469"/>
                  <a:gd name="connsiteY9" fmla="*/ 41836 h 4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2469" h="41835">
                    <a:moveTo>
                      <a:pt x="3937" y="41836"/>
                    </a:moveTo>
                    <a:cubicBezTo>
                      <a:pt x="70526" y="41057"/>
                      <a:pt x="135036" y="22353"/>
                      <a:pt x="201451" y="19063"/>
                    </a:cubicBezTo>
                    <a:cubicBezTo>
                      <a:pt x="234876" y="17417"/>
                      <a:pt x="268300" y="19409"/>
                      <a:pt x="301724" y="17937"/>
                    </a:cubicBezTo>
                    <a:cubicBezTo>
                      <a:pt x="335148" y="16465"/>
                      <a:pt x="366321" y="1485"/>
                      <a:pt x="400091" y="2957"/>
                    </a:cubicBezTo>
                    <a:cubicBezTo>
                      <a:pt x="404854" y="3130"/>
                      <a:pt x="401476" y="272"/>
                      <a:pt x="398532" y="99"/>
                    </a:cubicBezTo>
                    <a:cubicBezTo>
                      <a:pt x="369438" y="-1113"/>
                      <a:pt x="342508" y="9105"/>
                      <a:pt x="314020" y="13694"/>
                    </a:cubicBezTo>
                    <a:cubicBezTo>
                      <a:pt x="279643" y="19322"/>
                      <a:pt x="242669" y="14733"/>
                      <a:pt x="207859" y="15859"/>
                    </a:cubicBezTo>
                    <a:cubicBezTo>
                      <a:pt x="138587" y="18110"/>
                      <a:pt x="71565" y="38113"/>
                      <a:pt x="2379" y="38979"/>
                    </a:cubicBezTo>
                    <a:cubicBezTo>
                      <a:pt x="-2384" y="39065"/>
                      <a:pt x="993" y="41836"/>
                      <a:pt x="3937" y="41836"/>
                    </a:cubicBezTo>
                    <a:lnTo>
                      <a:pt x="3937" y="418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8D0EA215-F987-39DD-826F-091AF30944E3}"/>
                  </a:ext>
                </a:extLst>
              </p:cNvPr>
              <p:cNvSpPr/>
              <p:nvPr/>
            </p:nvSpPr>
            <p:spPr>
              <a:xfrm>
                <a:off x="6149067" y="4465231"/>
                <a:ext cx="439279" cy="30889"/>
              </a:xfrm>
              <a:custGeom>
                <a:avLst/>
                <a:gdLst>
                  <a:gd name="connsiteX0" fmla="*/ 4343 w 439279"/>
                  <a:gd name="connsiteY0" fmla="*/ 30741 h 30889"/>
                  <a:gd name="connsiteX1" fmla="*/ 61926 w 439279"/>
                  <a:gd name="connsiteY1" fmla="*/ 28577 h 30889"/>
                  <a:gd name="connsiteX2" fmla="*/ 117084 w 439279"/>
                  <a:gd name="connsiteY2" fmla="*/ 24334 h 30889"/>
                  <a:gd name="connsiteX3" fmla="*/ 225496 w 439279"/>
                  <a:gd name="connsiteY3" fmla="*/ 20004 h 30889"/>
                  <a:gd name="connsiteX4" fmla="*/ 326374 w 439279"/>
                  <a:gd name="connsiteY4" fmla="*/ 14030 h 30889"/>
                  <a:gd name="connsiteX5" fmla="*/ 435479 w 439279"/>
                  <a:gd name="connsiteY5" fmla="*/ 2946 h 30889"/>
                  <a:gd name="connsiteX6" fmla="*/ 436864 w 439279"/>
                  <a:gd name="connsiteY6" fmla="*/ 2 h 30889"/>
                  <a:gd name="connsiteX7" fmla="*/ 333735 w 439279"/>
                  <a:gd name="connsiteY7" fmla="*/ 10306 h 30889"/>
                  <a:gd name="connsiteX8" fmla="*/ 209996 w 439279"/>
                  <a:gd name="connsiteY8" fmla="*/ 17493 h 30889"/>
                  <a:gd name="connsiteX9" fmla="*/ 94830 w 439279"/>
                  <a:gd name="connsiteY9" fmla="*/ 23555 h 30889"/>
                  <a:gd name="connsiteX10" fmla="*/ 2091 w 439279"/>
                  <a:gd name="connsiteY10" fmla="*/ 28491 h 30889"/>
                  <a:gd name="connsiteX11" fmla="*/ 4343 w 439279"/>
                  <a:gd name="connsiteY11" fmla="*/ 30741 h 30889"/>
                  <a:gd name="connsiteX12" fmla="*/ 4343 w 439279"/>
                  <a:gd name="connsiteY12" fmla="*/ 30741 h 3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9279" h="30889">
                    <a:moveTo>
                      <a:pt x="4343" y="30741"/>
                    </a:moveTo>
                    <a:cubicBezTo>
                      <a:pt x="22267" y="26239"/>
                      <a:pt x="43309" y="29097"/>
                      <a:pt x="61926" y="28577"/>
                    </a:cubicBezTo>
                    <a:cubicBezTo>
                      <a:pt x="80370" y="27971"/>
                      <a:pt x="98727" y="25979"/>
                      <a:pt x="117084" y="24334"/>
                    </a:cubicBezTo>
                    <a:cubicBezTo>
                      <a:pt x="153106" y="21043"/>
                      <a:pt x="189388" y="20957"/>
                      <a:pt x="225496" y="20004"/>
                    </a:cubicBezTo>
                    <a:cubicBezTo>
                      <a:pt x="259180" y="19052"/>
                      <a:pt x="292950" y="18100"/>
                      <a:pt x="326374" y="14030"/>
                    </a:cubicBezTo>
                    <a:cubicBezTo>
                      <a:pt x="362742" y="9614"/>
                      <a:pt x="398764" y="3379"/>
                      <a:pt x="435479" y="2946"/>
                    </a:cubicBezTo>
                    <a:cubicBezTo>
                      <a:pt x="438510" y="2946"/>
                      <a:pt x="441540" y="-85"/>
                      <a:pt x="436864" y="2"/>
                    </a:cubicBezTo>
                    <a:cubicBezTo>
                      <a:pt x="402228" y="435"/>
                      <a:pt x="368025" y="5717"/>
                      <a:pt x="333735" y="10306"/>
                    </a:cubicBezTo>
                    <a:cubicBezTo>
                      <a:pt x="292777" y="15761"/>
                      <a:pt x="251300" y="16454"/>
                      <a:pt x="209996" y="17493"/>
                    </a:cubicBezTo>
                    <a:cubicBezTo>
                      <a:pt x="171463" y="18532"/>
                      <a:pt x="133277" y="20091"/>
                      <a:pt x="94830" y="23555"/>
                    </a:cubicBezTo>
                    <a:cubicBezTo>
                      <a:pt x="64350" y="26239"/>
                      <a:pt x="31792" y="21043"/>
                      <a:pt x="2091" y="28491"/>
                    </a:cubicBezTo>
                    <a:cubicBezTo>
                      <a:pt x="-2498" y="29530"/>
                      <a:pt x="1485" y="31434"/>
                      <a:pt x="4343" y="30741"/>
                    </a:cubicBezTo>
                    <a:lnTo>
                      <a:pt x="4343" y="30741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11BBBA84-9E6B-877A-C477-359B1555465E}"/>
                  </a:ext>
                </a:extLst>
              </p:cNvPr>
              <p:cNvSpPr/>
              <p:nvPr/>
            </p:nvSpPr>
            <p:spPr>
              <a:xfrm>
                <a:off x="6142635" y="3807227"/>
                <a:ext cx="105952" cy="4937"/>
              </a:xfrm>
              <a:custGeom>
                <a:avLst/>
                <a:gdLst>
                  <a:gd name="connsiteX0" fmla="*/ 2375 w 105952"/>
                  <a:gd name="connsiteY0" fmla="*/ 2773 h 4937"/>
                  <a:gd name="connsiteX1" fmla="*/ 101954 w 105952"/>
                  <a:gd name="connsiteY1" fmla="*/ 4938 h 4937"/>
                  <a:gd name="connsiteX2" fmla="*/ 103600 w 105952"/>
                  <a:gd name="connsiteY2" fmla="*/ 2167 h 4937"/>
                  <a:gd name="connsiteX3" fmla="*/ 4020 w 105952"/>
                  <a:gd name="connsiteY3" fmla="*/ 2 h 4937"/>
                  <a:gd name="connsiteX4" fmla="*/ 2375 w 105952"/>
                  <a:gd name="connsiteY4" fmla="*/ 2773 h 4937"/>
                  <a:gd name="connsiteX5" fmla="*/ 2375 w 105952"/>
                  <a:gd name="connsiteY5" fmla="*/ 2773 h 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52" h="4937">
                    <a:moveTo>
                      <a:pt x="2375" y="2773"/>
                    </a:moveTo>
                    <a:cubicBezTo>
                      <a:pt x="35539" y="2946"/>
                      <a:pt x="68704" y="4765"/>
                      <a:pt x="101954" y="4938"/>
                    </a:cubicBezTo>
                    <a:cubicBezTo>
                      <a:pt x="104898" y="4938"/>
                      <a:pt x="108362" y="2167"/>
                      <a:pt x="103600" y="2167"/>
                    </a:cubicBezTo>
                    <a:cubicBezTo>
                      <a:pt x="70435" y="1994"/>
                      <a:pt x="37184" y="175"/>
                      <a:pt x="4020" y="2"/>
                    </a:cubicBezTo>
                    <a:cubicBezTo>
                      <a:pt x="989" y="-84"/>
                      <a:pt x="-2388" y="2686"/>
                      <a:pt x="2375" y="2773"/>
                    </a:cubicBezTo>
                    <a:lnTo>
                      <a:pt x="2375" y="277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34E64321-B919-CB1C-A9CC-EB6A90D42102}"/>
                  </a:ext>
                </a:extLst>
              </p:cNvPr>
              <p:cNvSpPr/>
              <p:nvPr/>
            </p:nvSpPr>
            <p:spPr>
              <a:xfrm>
                <a:off x="6155736" y="3854759"/>
                <a:ext cx="106029" cy="11272"/>
              </a:xfrm>
              <a:custGeom>
                <a:avLst/>
                <a:gdLst>
                  <a:gd name="connsiteX0" fmla="*/ 3042 w 106029"/>
                  <a:gd name="connsiteY0" fmla="*/ 2779 h 11272"/>
                  <a:gd name="connsiteX1" fmla="*/ 100889 w 106029"/>
                  <a:gd name="connsiteY1" fmla="*/ 11178 h 11272"/>
                  <a:gd name="connsiteX2" fmla="*/ 104439 w 106029"/>
                  <a:gd name="connsiteY2" fmla="*/ 8927 h 11272"/>
                  <a:gd name="connsiteX3" fmla="*/ 3128 w 106029"/>
                  <a:gd name="connsiteY3" fmla="*/ 8 h 11272"/>
                  <a:gd name="connsiteX4" fmla="*/ 3042 w 106029"/>
                  <a:gd name="connsiteY4" fmla="*/ 2779 h 11272"/>
                  <a:gd name="connsiteX5" fmla="*/ 3042 w 106029"/>
                  <a:gd name="connsiteY5" fmla="*/ 2779 h 1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29" h="11272">
                    <a:moveTo>
                      <a:pt x="3042" y="2779"/>
                    </a:moveTo>
                    <a:cubicBezTo>
                      <a:pt x="35860" y="4684"/>
                      <a:pt x="68764" y="3385"/>
                      <a:pt x="100889" y="11178"/>
                    </a:cubicBezTo>
                    <a:cubicBezTo>
                      <a:pt x="102881" y="11697"/>
                      <a:pt x="108856" y="9966"/>
                      <a:pt x="104439" y="8927"/>
                    </a:cubicBezTo>
                    <a:cubicBezTo>
                      <a:pt x="71102" y="874"/>
                      <a:pt x="37158" y="1999"/>
                      <a:pt x="3128" y="8"/>
                    </a:cubicBezTo>
                    <a:cubicBezTo>
                      <a:pt x="-1028" y="-166"/>
                      <a:pt x="-1028" y="2605"/>
                      <a:pt x="3042" y="2779"/>
                    </a:cubicBezTo>
                    <a:lnTo>
                      <a:pt x="3042" y="277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0700FEEE-35B6-6C91-0A1B-5D4931BEBDD3}"/>
                  </a:ext>
                </a:extLst>
              </p:cNvPr>
              <p:cNvSpPr/>
              <p:nvPr/>
            </p:nvSpPr>
            <p:spPr>
              <a:xfrm>
                <a:off x="6059505" y="2858812"/>
                <a:ext cx="26997" cy="596204"/>
              </a:xfrm>
              <a:custGeom>
                <a:avLst/>
                <a:gdLst>
                  <a:gd name="connsiteX0" fmla="*/ 9478 w 26997"/>
                  <a:gd name="connsiteY0" fmla="*/ 679 h 596204"/>
                  <a:gd name="connsiteX1" fmla="*/ 4889 w 26997"/>
                  <a:gd name="connsiteY1" fmla="*/ 96968 h 596204"/>
                  <a:gd name="connsiteX2" fmla="*/ 10690 w 26997"/>
                  <a:gd name="connsiteY2" fmla="*/ 265821 h 596204"/>
                  <a:gd name="connsiteX3" fmla="*/ 13721 w 26997"/>
                  <a:gd name="connsiteY3" fmla="*/ 439002 h 596204"/>
                  <a:gd name="connsiteX4" fmla="*/ 20215 w 26997"/>
                  <a:gd name="connsiteY4" fmla="*/ 594520 h 596204"/>
                  <a:gd name="connsiteX5" fmla="*/ 26969 w 26997"/>
                  <a:gd name="connsiteY5" fmla="*/ 594866 h 596204"/>
                  <a:gd name="connsiteX6" fmla="*/ 20302 w 26997"/>
                  <a:gd name="connsiteY6" fmla="*/ 432075 h 596204"/>
                  <a:gd name="connsiteX7" fmla="*/ 17618 w 26997"/>
                  <a:gd name="connsiteY7" fmla="*/ 266860 h 596204"/>
                  <a:gd name="connsiteX8" fmla="*/ 11903 w 26997"/>
                  <a:gd name="connsiteY8" fmla="*/ 101644 h 596204"/>
                  <a:gd name="connsiteX9" fmla="*/ 16059 w 26997"/>
                  <a:gd name="connsiteY9" fmla="*/ 2411 h 596204"/>
                  <a:gd name="connsiteX10" fmla="*/ 9478 w 26997"/>
                  <a:gd name="connsiteY10" fmla="*/ 679 h 596204"/>
                  <a:gd name="connsiteX11" fmla="*/ 9478 w 26997"/>
                  <a:gd name="connsiteY11" fmla="*/ 679 h 596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997" h="596204">
                    <a:moveTo>
                      <a:pt x="9478" y="679"/>
                    </a:moveTo>
                    <a:cubicBezTo>
                      <a:pt x="-7754" y="26916"/>
                      <a:pt x="3503" y="67787"/>
                      <a:pt x="4889" y="96968"/>
                    </a:cubicBezTo>
                    <a:cubicBezTo>
                      <a:pt x="7573" y="153079"/>
                      <a:pt x="9391" y="209537"/>
                      <a:pt x="10690" y="265821"/>
                    </a:cubicBezTo>
                    <a:cubicBezTo>
                      <a:pt x="11989" y="323577"/>
                      <a:pt x="11296" y="381246"/>
                      <a:pt x="13721" y="439002"/>
                    </a:cubicBezTo>
                    <a:cubicBezTo>
                      <a:pt x="15886" y="491043"/>
                      <a:pt x="5668" y="543604"/>
                      <a:pt x="20215" y="594520"/>
                    </a:cubicBezTo>
                    <a:cubicBezTo>
                      <a:pt x="20735" y="596425"/>
                      <a:pt x="27489" y="596944"/>
                      <a:pt x="26969" y="594866"/>
                    </a:cubicBezTo>
                    <a:cubicBezTo>
                      <a:pt x="11903" y="542046"/>
                      <a:pt x="22467" y="486194"/>
                      <a:pt x="20302" y="432075"/>
                    </a:cubicBezTo>
                    <a:cubicBezTo>
                      <a:pt x="18050" y="377003"/>
                      <a:pt x="18743" y="321931"/>
                      <a:pt x="17618" y="266860"/>
                    </a:cubicBezTo>
                    <a:cubicBezTo>
                      <a:pt x="16492" y="211788"/>
                      <a:pt x="12335" y="156803"/>
                      <a:pt x="11903" y="101644"/>
                    </a:cubicBezTo>
                    <a:cubicBezTo>
                      <a:pt x="11729" y="71511"/>
                      <a:pt x="-1779" y="29514"/>
                      <a:pt x="16059" y="2411"/>
                    </a:cubicBezTo>
                    <a:cubicBezTo>
                      <a:pt x="17098" y="679"/>
                      <a:pt x="10517" y="-966"/>
                      <a:pt x="9478" y="679"/>
                    </a:cubicBezTo>
                    <a:lnTo>
                      <a:pt x="9478" y="67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8CFA1615-3743-E0B3-0FFA-C4E2E6C744BF}"/>
                  </a:ext>
                </a:extLst>
              </p:cNvPr>
              <p:cNvSpPr/>
              <p:nvPr/>
            </p:nvSpPr>
            <p:spPr>
              <a:xfrm>
                <a:off x="6068871" y="2863215"/>
                <a:ext cx="62708" cy="7239"/>
              </a:xfrm>
              <a:custGeom>
                <a:avLst/>
                <a:gdLst>
                  <a:gd name="connsiteX0" fmla="*/ 5568 w 62708"/>
                  <a:gd name="connsiteY0" fmla="*/ 7187 h 7239"/>
                  <a:gd name="connsiteX1" fmla="*/ 60293 w 62708"/>
                  <a:gd name="connsiteY1" fmla="*/ 2944 h 7239"/>
                  <a:gd name="connsiteX2" fmla="*/ 58908 w 62708"/>
                  <a:gd name="connsiteY2" fmla="*/ 0 h 7239"/>
                  <a:gd name="connsiteX3" fmla="*/ 1065 w 62708"/>
                  <a:gd name="connsiteY3" fmla="*/ 4416 h 7239"/>
                  <a:gd name="connsiteX4" fmla="*/ 5568 w 62708"/>
                  <a:gd name="connsiteY4" fmla="*/ 7187 h 7239"/>
                  <a:gd name="connsiteX5" fmla="*/ 5568 w 62708"/>
                  <a:gd name="connsiteY5" fmla="*/ 7187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08" h="7239">
                    <a:moveTo>
                      <a:pt x="5568" y="7187"/>
                    </a:moveTo>
                    <a:cubicBezTo>
                      <a:pt x="23492" y="3031"/>
                      <a:pt x="41936" y="2944"/>
                      <a:pt x="60293" y="2944"/>
                    </a:cubicBezTo>
                    <a:cubicBezTo>
                      <a:pt x="64969" y="2944"/>
                      <a:pt x="61938" y="0"/>
                      <a:pt x="58908" y="0"/>
                    </a:cubicBezTo>
                    <a:cubicBezTo>
                      <a:pt x="39511" y="0"/>
                      <a:pt x="20028" y="87"/>
                      <a:pt x="1065" y="4416"/>
                    </a:cubicBezTo>
                    <a:cubicBezTo>
                      <a:pt x="-2485" y="5282"/>
                      <a:pt x="3836" y="7620"/>
                      <a:pt x="5568" y="7187"/>
                    </a:cubicBezTo>
                    <a:lnTo>
                      <a:pt x="5568" y="718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0B7135C-252C-3BFE-D540-97E0777A2EBC}"/>
                  </a:ext>
                </a:extLst>
              </p:cNvPr>
              <p:cNvSpPr/>
              <p:nvPr/>
            </p:nvSpPr>
            <p:spPr>
              <a:xfrm>
                <a:off x="6120598" y="2861051"/>
                <a:ext cx="17831" cy="414348"/>
              </a:xfrm>
              <a:custGeom>
                <a:avLst/>
                <a:gdLst>
                  <a:gd name="connsiteX0" fmla="*/ 4410 w 17831"/>
                  <a:gd name="connsiteY0" fmla="*/ 1124 h 414348"/>
                  <a:gd name="connsiteX1" fmla="*/ 2159 w 17831"/>
                  <a:gd name="connsiteY1" fmla="*/ 88061 h 414348"/>
                  <a:gd name="connsiteX2" fmla="*/ 1552 w 17831"/>
                  <a:gd name="connsiteY2" fmla="*/ 194395 h 414348"/>
                  <a:gd name="connsiteX3" fmla="*/ 10904 w 17831"/>
                  <a:gd name="connsiteY3" fmla="*/ 412431 h 414348"/>
                  <a:gd name="connsiteX4" fmla="*/ 17831 w 17831"/>
                  <a:gd name="connsiteY4" fmla="*/ 413210 h 414348"/>
                  <a:gd name="connsiteX5" fmla="*/ 8480 w 17831"/>
                  <a:gd name="connsiteY5" fmla="*/ 195174 h 414348"/>
                  <a:gd name="connsiteX6" fmla="*/ 9086 w 17831"/>
                  <a:gd name="connsiteY6" fmla="*/ 88841 h 414348"/>
                  <a:gd name="connsiteX7" fmla="*/ 11337 w 17831"/>
                  <a:gd name="connsiteY7" fmla="*/ 1903 h 414348"/>
                  <a:gd name="connsiteX8" fmla="*/ 4410 w 17831"/>
                  <a:gd name="connsiteY8" fmla="*/ 1124 h 414348"/>
                  <a:gd name="connsiteX9" fmla="*/ 4410 w 17831"/>
                  <a:gd name="connsiteY9" fmla="*/ 1124 h 414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831" h="414348">
                    <a:moveTo>
                      <a:pt x="4410" y="1124"/>
                    </a:moveTo>
                    <a:cubicBezTo>
                      <a:pt x="-3123" y="29612"/>
                      <a:pt x="1033" y="58967"/>
                      <a:pt x="2159" y="88061"/>
                    </a:cubicBezTo>
                    <a:cubicBezTo>
                      <a:pt x="3544" y="123477"/>
                      <a:pt x="773" y="158979"/>
                      <a:pt x="1552" y="194395"/>
                    </a:cubicBezTo>
                    <a:cubicBezTo>
                      <a:pt x="3111" y="267131"/>
                      <a:pt x="10645" y="339608"/>
                      <a:pt x="10904" y="412431"/>
                    </a:cubicBezTo>
                    <a:cubicBezTo>
                      <a:pt x="10904" y="414596"/>
                      <a:pt x="17831" y="415028"/>
                      <a:pt x="17831" y="413210"/>
                    </a:cubicBezTo>
                    <a:cubicBezTo>
                      <a:pt x="17572" y="340474"/>
                      <a:pt x="10904" y="267911"/>
                      <a:pt x="8480" y="195174"/>
                    </a:cubicBezTo>
                    <a:cubicBezTo>
                      <a:pt x="7267" y="159758"/>
                      <a:pt x="9606" y="124256"/>
                      <a:pt x="9086" y="88841"/>
                    </a:cubicBezTo>
                    <a:cubicBezTo>
                      <a:pt x="8653" y="59573"/>
                      <a:pt x="3717" y="30738"/>
                      <a:pt x="11337" y="1903"/>
                    </a:cubicBezTo>
                    <a:cubicBezTo>
                      <a:pt x="11770" y="171"/>
                      <a:pt x="5016" y="-954"/>
                      <a:pt x="4410" y="1124"/>
                    </a:cubicBezTo>
                    <a:lnTo>
                      <a:pt x="4410" y="112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42D10AB3-172E-F56C-D57A-EA9454484C0C}"/>
                  </a:ext>
                </a:extLst>
              </p:cNvPr>
              <p:cNvSpPr/>
              <p:nvPr/>
            </p:nvSpPr>
            <p:spPr>
              <a:xfrm>
                <a:off x="6127435" y="3036897"/>
                <a:ext cx="47292" cy="4696"/>
              </a:xfrm>
              <a:custGeom>
                <a:avLst/>
                <a:gdLst>
                  <a:gd name="connsiteX0" fmla="*/ 4586 w 47292"/>
                  <a:gd name="connsiteY0" fmla="*/ 4694 h 4696"/>
                  <a:gd name="connsiteX1" fmla="*/ 43985 w 47292"/>
                  <a:gd name="connsiteY1" fmla="*/ 4435 h 4696"/>
                  <a:gd name="connsiteX2" fmla="*/ 44591 w 47292"/>
                  <a:gd name="connsiteY2" fmla="*/ 1750 h 4696"/>
                  <a:gd name="connsiteX3" fmla="*/ 1728 w 47292"/>
                  <a:gd name="connsiteY3" fmla="*/ 1491 h 4696"/>
                  <a:gd name="connsiteX4" fmla="*/ 4586 w 47292"/>
                  <a:gd name="connsiteY4" fmla="*/ 4694 h 4696"/>
                  <a:gd name="connsiteX5" fmla="*/ 4586 w 47292"/>
                  <a:gd name="connsiteY5" fmla="*/ 4694 h 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292" h="4696">
                    <a:moveTo>
                      <a:pt x="4586" y="4694"/>
                    </a:moveTo>
                    <a:cubicBezTo>
                      <a:pt x="17921" y="4435"/>
                      <a:pt x="30823" y="1144"/>
                      <a:pt x="43985" y="4435"/>
                    </a:cubicBezTo>
                    <a:cubicBezTo>
                      <a:pt x="47968" y="5474"/>
                      <a:pt x="48574" y="2703"/>
                      <a:pt x="44591" y="1750"/>
                    </a:cubicBezTo>
                    <a:cubicBezTo>
                      <a:pt x="30044" y="-1887"/>
                      <a:pt x="16362" y="1231"/>
                      <a:pt x="1728" y="1491"/>
                    </a:cubicBezTo>
                    <a:cubicBezTo>
                      <a:pt x="-2688" y="1664"/>
                      <a:pt x="2508" y="4781"/>
                      <a:pt x="4586" y="4694"/>
                    </a:cubicBezTo>
                    <a:lnTo>
                      <a:pt x="4586" y="469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21DFE917-DDCA-C2D3-D4B4-E0A2C57B87B7}"/>
                  </a:ext>
                </a:extLst>
              </p:cNvPr>
              <p:cNvSpPr/>
              <p:nvPr/>
            </p:nvSpPr>
            <p:spPr>
              <a:xfrm>
                <a:off x="6125429" y="3069039"/>
                <a:ext cx="49702" cy="4801"/>
              </a:xfrm>
              <a:custGeom>
                <a:avLst/>
                <a:gdLst>
                  <a:gd name="connsiteX0" fmla="*/ 3129 w 49702"/>
                  <a:gd name="connsiteY0" fmla="*/ 2686 h 4801"/>
                  <a:gd name="connsiteX1" fmla="*/ 44692 w 49702"/>
                  <a:gd name="connsiteY1" fmla="*/ 4765 h 4801"/>
                  <a:gd name="connsiteX2" fmla="*/ 48070 w 49702"/>
                  <a:gd name="connsiteY2" fmla="*/ 2253 h 4801"/>
                  <a:gd name="connsiteX3" fmla="*/ 3042 w 49702"/>
                  <a:gd name="connsiteY3" fmla="*/ 2 h 4801"/>
                  <a:gd name="connsiteX4" fmla="*/ 3129 w 49702"/>
                  <a:gd name="connsiteY4" fmla="*/ 2686 h 4801"/>
                  <a:gd name="connsiteX5" fmla="*/ 3129 w 49702"/>
                  <a:gd name="connsiteY5" fmla="*/ 2686 h 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02" h="4801">
                    <a:moveTo>
                      <a:pt x="3129" y="2686"/>
                    </a:moveTo>
                    <a:cubicBezTo>
                      <a:pt x="16983" y="2686"/>
                      <a:pt x="30925" y="2600"/>
                      <a:pt x="44692" y="4765"/>
                    </a:cubicBezTo>
                    <a:cubicBezTo>
                      <a:pt x="46771" y="5111"/>
                      <a:pt x="52486" y="2946"/>
                      <a:pt x="48070" y="2253"/>
                    </a:cubicBezTo>
                    <a:cubicBezTo>
                      <a:pt x="33176" y="2"/>
                      <a:pt x="18023" y="2"/>
                      <a:pt x="3042" y="2"/>
                    </a:cubicBezTo>
                    <a:cubicBezTo>
                      <a:pt x="-1114" y="-84"/>
                      <a:pt x="-941" y="2686"/>
                      <a:pt x="3129" y="2686"/>
                    </a:cubicBezTo>
                    <a:lnTo>
                      <a:pt x="3129" y="268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456BD2-211B-C4E7-9A2A-F3DDDA547A7E}"/>
                  </a:ext>
                </a:extLst>
              </p:cNvPr>
              <p:cNvSpPr/>
              <p:nvPr/>
            </p:nvSpPr>
            <p:spPr>
              <a:xfrm>
                <a:off x="5269870" y="2671919"/>
                <a:ext cx="491293" cy="316137"/>
              </a:xfrm>
              <a:custGeom>
                <a:avLst/>
                <a:gdLst>
                  <a:gd name="connsiteX0" fmla="*/ 205965 w 491293"/>
                  <a:gd name="connsiteY0" fmla="*/ 126006 h 316137"/>
                  <a:gd name="connsiteX1" fmla="*/ 145784 w 491293"/>
                  <a:gd name="connsiteY1" fmla="*/ 52923 h 316137"/>
                  <a:gd name="connsiteX2" fmla="*/ 32870 w 491293"/>
                  <a:gd name="connsiteY2" fmla="*/ 80373 h 316137"/>
                  <a:gd name="connsiteX3" fmla="*/ 11568 w 491293"/>
                  <a:gd name="connsiteY3" fmla="*/ 190689 h 316137"/>
                  <a:gd name="connsiteX4" fmla="*/ 38498 w 491293"/>
                  <a:gd name="connsiteY4" fmla="*/ 206536 h 316137"/>
                  <a:gd name="connsiteX5" fmla="*/ 105779 w 491293"/>
                  <a:gd name="connsiteY5" fmla="*/ 200128 h 316137"/>
                  <a:gd name="connsiteX6" fmla="*/ 100064 w 491293"/>
                  <a:gd name="connsiteY6" fmla="*/ 197270 h 316137"/>
                  <a:gd name="connsiteX7" fmla="*/ 93570 w 491293"/>
                  <a:gd name="connsiteY7" fmla="*/ 291568 h 316137"/>
                  <a:gd name="connsiteX8" fmla="*/ 210121 w 491293"/>
                  <a:gd name="connsiteY8" fmla="*/ 234504 h 316137"/>
                  <a:gd name="connsiteX9" fmla="*/ 203714 w 491293"/>
                  <a:gd name="connsiteY9" fmla="*/ 232599 h 316137"/>
                  <a:gd name="connsiteX10" fmla="*/ 230990 w 491293"/>
                  <a:gd name="connsiteY10" fmla="*/ 304123 h 316137"/>
                  <a:gd name="connsiteX11" fmla="*/ 272986 w 491293"/>
                  <a:gd name="connsiteY11" fmla="*/ 315294 h 316137"/>
                  <a:gd name="connsiteX12" fmla="*/ 344597 w 491293"/>
                  <a:gd name="connsiteY12" fmla="*/ 207834 h 316137"/>
                  <a:gd name="connsiteX13" fmla="*/ 338016 w 491293"/>
                  <a:gd name="connsiteY13" fmla="*/ 206622 h 316137"/>
                  <a:gd name="connsiteX14" fmla="*/ 404691 w 491293"/>
                  <a:gd name="connsiteY14" fmla="*/ 251130 h 316137"/>
                  <a:gd name="connsiteX15" fmla="*/ 485740 w 491293"/>
                  <a:gd name="connsiteY15" fmla="*/ 169994 h 316137"/>
                  <a:gd name="connsiteX16" fmla="*/ 372826 w 491293"/>
                  <a:gd name="connsiteY16" fmla="*/ 95612 h 316137"/>
                  <a:gd name="connsiteX17" fmla="*/ 379233 w 491293"/>
                  <a:gd name="connsiteY17" fmla="*/ 97517 h 316137"/>
                  <a:gd name="connsiteX18" fmla="*/ 377155 w 491293"/>
                  <a:gd name="connsiteY18" fmla="*/ 51018 h 316137"/>
                  <a:gd name="connsiteX19" fmla="*/ 356460 w 491293"/>
                  <a:gd name="connsiteY19" fmla="*/ 16901 h 316137"/>
                  <a:gd name="connsiteX20" fmla="*/ 313164 w 491293"/>
                  <a:gd name="connsiteY20" fmla="*/ 16 h 316137"/>
                  <a:gd name="connsiteX21" fmla="*/ 249174 w 491293"/>
                  <a:gd name="connsiteY21" fmla="*/ 82884 h 316137"/>
                  <a:gd name="connsiteX22" fmla="*/ 255582 w 491293"/>
                  <a:gd name="connsiteY22" fmla="*/ 84096 h 316137"/>
                  <a:gd name="connsiteX23" fmla="*/ 229691 w 491293"/>
                  <a:gd name="connsiteY23" fmla="*/ 64700 h 316137"/>
                  <a:gd name="connsiteX24" fmla="*/ 182326 w 491293"/>
                  <a:gd name="connsiteY24" fmla="*/ 82537 h 316137"/>
                  <a:gd name="connsiteX25" fmla="*/ 188474 w 491293"/>
                  <a:gd name="connsiteY25" fmla="*/ 85135 h 316137"/>
                  <a:gd name="connsiteX26" fmla="*/ 216702 w 491293"/>
                  <a:gd name="connsiteY26" fmla="*/ 69808 h 316137"/>
                  <a:gd name="connsiteX27" fmla="*/ 249434 w 491293"/>
                  <a:gd name="connsiteY27" fmla="*/ 83576 h 316137"/>
                  <a:gd name="connsiteX28" fmla="*/ 255841 w 491293"/>
                  <a:gd name="connsiteY28" fmla="*/ 84789 h 316137"/>
                  <a:gd name="connsiteX29" fmla="*/ 287967 w 491293"/>
                  <a:gd name="connsiteY29" fmla="*/ 16036 h 316137"/>
                  <a:gd name="connsiteX30" fmla="*/ 362694 w 491293"/>
                  <a:gd name="connsiteY30" fmla="*/ 30669 h 316137"/>
                  <a:gd name="connsiteX31" fmla="*/ 372566 w 491293"/>
                  <a:gd name="connsiteY31" fmla="*/ 96132 h 316137"/>
                  <a:gd name="connsiteX32" fmla="*/ 378974 w 491293"/>
                  <a:gd name="connsiteY32" fmla="*/ 98037 h 316137"/>
                  <a:gd name="connsiteX33" fmla="*/ 462101 w 491293"/>
                  <a:gd name="connsiteY33" fmla="*/ 91456 h 316137"/>
                  <a:gd name="connsiteX34" fmla="*/ 480631 w 491293"/>
                  <a:gd name="connsiteY34" fmla="*/ 163067 h 316137"/>
                  <a:gd name="connsiteX35" fmla="*/ 434045 w 491293"/>
                  <a:gd name="connsiteY35" fmla="*/ 233379 h 316137"/>
                  <a:gd name="connsiteX36" fmla="*/ 344597 w 491293"/>
                  <a:gd name="connsiteY36" fmla="*/ 207748 h 316137"/>
                  <a:gd name="connsiteX37" fmla="*/ 338016 w 491293"/>
                  <a:gd name="connsiteY37" fmla="*/ 206536 h 316137"/>
                  <a:gd name="connsiteX38" fmla="*/ 304072 w 491293"/>
                  <a:gd name="connsiteY38" fmla="*/ 298149 h 316137"/>
                  <a:gd name="connsiteX39" fmla="*/ 227526 w 491293"/>
                  <a:gd name="connsiteY39" fmla="*/ 293906 h 316137"/>
                  <a:gd name="connsiteX40" fmla="*/ 210468 w 491293"/>
                  <a:gd name="connsiteY40" fmla="*/ 233725 h 316137"/>
                  <a:gd name="connsiteX41" fmla="*/ 204060 w 491293"/>
                  <a:gd name="connsiteY41" fmla="*/ 231820 h 316137"/>
                  <a:gd name="connsiteX42" fmla="*/ 171155 w 491293"/>
                  <a:gd name="connsiteY42" fmla="*/ 268102 h 316137"/>
                  <a:gd name="connsiteX43" fmla="*/ 90193 w 491293"/>
                  <a:gd name="connsiteY43" fmla="*/ 283601 h 316137"/>
                  <a:gd name="connsiteX44" fmla="*/ 106385 w 491293"/>
                  <a:gd name="connsiteY44" fmla="*/ 199782 h 316137"/>
                  <a:gd name="connsiteX45" fmla="*/ 100670 w 491293"/>
                  <a:gd name="connsiteY45" fmla="*/ 196924 h 316137"/>
                  <a:gd name="connsiteX46" fmla="*/ 47157 w 491293"/>
                  <a:gd name="connsiteY46" fmla="*/ 203331 h 316137"/>
                  <a:gd name="connsiteX47" fmla="*/ 7931 w 491293"/>
                  <a:gd name="connsiteY47" fmla="*/ 165058 h 316137"/>
                  <a:gd name="connsiteX48" fmla="*/ 34861 w 491293"/>
                  <a:gd name="connsiteY48" fmla="*/ 86867 h 316137"/>
                  <a:gd name="connsiteX49" fmla="*/ 123963 w 491293"/>
                  <a:gd name="connsiteY49" fmla="*/ 51365 h 316137"/>
                  <a:gd name="connsiteX50" fmla="*/ 199557 w 491293"/>
                  <a:gd name="connsiteY50" fmla="*/ 123841 h 316137"/>
                  <a:gd name="connsiteX51" fmla="*/ 205965 w 491293"/>
                  <a:gd name="connsiteY51" fmla="*/ 126006 h 316137"/>
                  <a:gd name="connsiteX52" fmla="*/ 205965 w 491293"/>
                  <a:gd name="connsiteY52" fmla="*/ 126006 h 31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91293" h="316137">
                    <a:moveTo>
                      <a:pt x="205965" y="126006"/>
                    </a:moveTo>
                    <a:cubicBezTo>
                      <a:pt x="207957" y="91803"/>
                      <a:pt x="176351" y="63054"/>
                      <a:pt x="145784" y="52923"/>
                    </a:cubicBezTo>
                    <a:cubicBezTo>
                      <a:pt x="106472" y="39934"/>
                      <a:pt x="63263" y="54049"/>
                      <a:pt x="32870" y="80373"/>
                    </a:cubicBezTo>
                    <a:cubicBezTo>
                      <a:pt x="1610" y="107389"/>
                      <a:pt x="-11205" y="154235"/>
                      <a:pt x="11568" y="190689"/>
                    </a:cubicBezTo>
                    <a:cubicBezTo>
                      <a:pt x="17543" y="200214"/>
                      <a:pt x="28021" y="204544"/>
                      <a:pt x="38498" y="206536"/>
                    </a:cubicBezTo>
                    <a:cubicBezTo>
                      <a:pt x="58760" y="210519"/>
                      <a:pt x="85777" y="204371"/>
                      <a:pt x="105779" y="200128"/>
                    </a:cubicBezTo>
                    <a:cubicBezTo>
                      <a:pt x="103874" y="199175"/>
                      <a:pt x="101969" y="198223"/>
                      <a:pt x="100064" y="197270"/>
                    </a:cubicBezTo>
                    <a:cubicBezTo>
                      <a:pt x="74866" y="215801"/>
                      <a:pt x="58587" y="273470"/>
                      <a:pt x="93570" y="291568"/>
                    </a:cubicBezTo>
                    <a:cubicBezTo>
                      <a:pt x="140416" y="315900"/>
                      <a:pt x="183451" y="266629"/>
                      <a:pt x="210121" y="234504"/>
                    </a:cubicBezTo>
                    <a:cubicBezTo>
                      <a:pt x="207957" y="233898"/>
                      <a:pt x="205878" y="233205"/>
                      <a:pt x="203714" y="232599"/>
                    </a:cubicBezTo>
                    <a:cubicBezTo>
                      <a:pt x="210727" y="259789"/>
                      <a:pt x="209515" y="283428"/>
                      <a:pt x="230990" y="304123"/>
                    </a:cubicBezTo>
                    <a:cubicBezTo>
                      <a:pt x="241554" y="314254"/>
                      <a:pt x="258959" y="317978"/>
                      <a:pt x="272986" y="315294"/>
                    </a:cubicBezTo>
                    <a:cubicBezTo>
                      <a:pt x="317754" y="306721"/>
                      <a:pt x="371873" y="256412"/>
                      <a:pt x="344597" y="207834"/>
                    </a:cubicBezTo>
                    <a:cubicBezTo>
                      <a:pt x="343818" y="206449"/>
                      <a:pt x="337410" y="204371"/>
                      <a:pt x="338016" y="206622"/>
                    </a:cubicBezTo>
                    <a:cubicBezTo>
                      <a:pt x="344770" y="231474"/>
                      <a:pt x="379233" y="252775"/>
                      <a:pt x="404691" y="251130"/>
                    </a:cubicBezTo>
                    <a:cubicBezTo>
                      <a:pt x="444956" y="248446"/>
                      <a:pt x="472752" y="203765"/>
                      <a:pt x="485740" y="169994"/>
                    </a:cubicBezTo>
                    <a:cubicBezTo>
                      <a:pt x="513969" y="96565"/>
                      <a:pt x="428157" y="50845"/>
                      <a:pt x="372826" y="95612"/>
                    </a:cubicBezTo>
                    <a:cubicBezTo>
                      <a:pt x="374990" y="96219"/>
                      <a:pt x="377069" y="96911"/>
                      <a:pt x="379233" y="97517"/>
                    </a:cubicBezTo>
                    <a:cubicBezTo>
                      <a:pt x="375510" y="82191"/>
                      <a:pt x="378541" y="66605"/>
                      <a:pt x="377155" y="51018"/>
                    </a:cubicBezTo>
                    <a:cubicBezTo>
                      <a:pt x="375943" y="37164"/>
                      <a:pt x="365639" y="26340"/>
                      <a:pt x="356460" y="16901"/>
                    </a:cubicBezTo>
                    <a:cubicBezTo>
                      <a:pt x="344684" y="4865"/>
                      <a:pt x="329617" y="-330"/>
                      <a:pt x="313164" y="16"/>
                    </a:cubicBezTo>
                    <a:cubicBezTo>
                      <a:pt x="266838" y="882"/>
                      <a:pt x="268743" y="54222"/>
                      <a:pt x="249174" y="82884"/>
                    </a:cubicBezTo>
                    <a:cubicBezTo>
                      <a:pt x="251339" y="83317"/>
                      <a:pt x="253417" y="83663"/>
                      <a:pt x="255582" y="84096"/>
                    </a:cubicBezTo>
                    <a:cubicBezTo>
                      <a:pt x="247788" y="73878"/>
                      <a:pt x="242853" y="66345"/>
                      <a:pt x="229691" y="64700"/>
                    </a:cubicBezTo>
                    <a:cubicBezTo>
                      <a:pt x="212546" y="62535"/>
                      <a:pt x="195574" y="73012"/>
                      <a:pt x="182326" y="82537"/>
                    </a:cubicBezTo>
                    <a:cubicBezTo>
                      <a:pt x="180854" y="83576"/>
                      <a:pt x="186828" y="86434"/>
                      <a:pt x="188474" y="85135"/>
                    </a:cubicBezTo>
                    <a:cubicBezTo>
                      <a:pt x="197306" y="78814"/>
                      <a:pt x="206398" y="73532"/>
                      <a:pt x="216702" y="69808"/>
                    </a:cubicBezTo>
                    <a:cubicBezTo>
                      <a:pt x="232202" y="64180"/>
                      <a:pt x="241207" y="72753"/>
                      <a:pt x="249434" y="83576"/>
                    </a:cubicBezTo>
                    <a:cubicBezTo>
                      <a:pt x="250473" y="84875"/>
                      <a:pt x="254629" y="86520"/>
                      <a:pt x="255841" y="84789"/>
                    </a:cubicBezTo>
                    <a:cubicBezTo>
                      <a:pt x="270389" y="63574"/>
                      <a:pt x="270475" y="35692"/>
                      <a:pt x="287967" y="16036"/>
                    </a:cubicBezTo>
                    <a:cubicBezTo>
                      <a:pt x="310394" y="-9076"/>
                      <a:pt x="345463" y="8242"/>
                      <a:pt x="362694" y="30669"/>
                    </a:cubicBezTo>
                    <a:cubicBezTo>
                      <a:pt x="377328" y="49719"/>
                      <a:pt x="367370" y="74484"/>
                      <a:pt x="372566" y="96132"/>
                    </a:cubicBezTo>
                    <a:cubicBezTo>
                      <a:pt x="372999" y="97864"/>
                      <a:pt x="377588" y="99163"/>
                      <a:pt x="378974" y="98037"/>
                    </a:cubicBezTo>
                    <a:cubicBezTo>
                      <a:pt x="402959" y="78554"/>
                      <a:pt x="435604" y="72579"/>
                      <a:pt x="462101" y="91456"/>
                    </a:cubicBezTo>
                    <a:cubicBezTo>
                      <a:pt x="484961" y="107735"/>
                      <a:pt x="487732" y="138215"/>
                      <a:pt x="480631" y="163067"/>
                    </a:cubicBezTo>
                    <a:cubicBezTo>
                      <a:pt x="472925" y="189910"/>
                      <a:pt x="455001" y="215281"/>
                      <a:pt x="434045" y="233379"/>
                    </a:cubicBezTo>
                    <a:cubicBezTo>
                      <a:pt x="405903" y="257624"/>
                      <a:pt x="354728" y="245242"/>
                      <a:pt x="344597" y="207748"/>
                    </a:cubicBezTo>
                    <a:cubicBezTo>
                      <a:pt x="342432" y="207315"/>
                      <a:pt x="340181" y="206968"/>
                      <a:pt x="338016" y="206536"/>
                    </a:cubicBezTo>
                    <a:cubicBezTo>
                      <a:pt x="357412" y="240999"/>
                      <a:pt x="332474" y="277886"/>
                      <a:pt x="304072" y="298149"/>
                    </a:cubicBezTo>
                    <a:cubicBezTo>
                      <a:pt x="280173" y="315294"/>
                      <a:pt x="247788" y="318324"/>
                      <a:pt x="227526" y="293906"/>
                    </a:cubicBezTo>
                    <a:cubicBezTo>
                      <a:pt x="213672" y="277280"/>
                      <a:pt x="215577" y="253554"/>
                      <a:pt x="210468" y="233725"/>
                    </a:cubicBezTo>
                    <a:cubicBezTo>
                      <a:pt x="210035" y="232166"/>
                      <a:pt x="205186" y="230434"/>
                      <a:pt x="204060" y="231820"/>
                    </a:cubicBezTo>
                    <a:cubicBezTo>
                      <a:pt x="193582" y="244462"/>
                      <a:pt x="183105" y="256845"/>
                      <a:pt x="171155" y="268102"/>
                    </a:cubicBezTo>
                    <a:cubicBezTo>
                      <a:pt x="152019" y="286112"/>
                      <a:pt x="113053" y="308626"/>
                      <a:pt x="90193" y="283601"/>
                    </a:cubicBezTo>
                    <a:cubicBezTo>
                      <a:pt x="68978" y="260395"/>
                      <a:pt x="84218" y="216147"/>
                      <a:pt x="106385" y="199782"/>
                    </a:cubicBezTo>
                    <a:cubicBezTo>
                      <a:pt x="108290" y="198396"/>
                      <a:pt x="101623" y="196751"/>
                      <a:pt x="100670" y="196924"/>
                    </a:cubicBezTo>
                    <a:cubicBezTo>
                      <a:pt x="83006" y="200734"/>
                      <a:pt x="65082" y="201340"/>
                      <a:pt x="47157" y="203331"/>
                    </a:cubicBezTo>
                    <a:cubicBezTo>
                      <a:pt x="21007" y="206189"/>
                      <a:pt x="12521" y="184888"/>
                      <a:pt x="7931" y="165058"/>
                    </a:cubicBezTo>
                    <a:cubicBezTo>
                      <a:pt x="1351" y="136657"/>
                      <a:pt x="15465" y="106696"/>
                      <a:pt x="34861" y="86867"/>
                    </a:cubicBezTo>
                    <a:cubicBezTo>
                      <a:pt x="57981" y="63227"/>
                      <a:pt x="91232" y="50758"/>
                      <a:pt x="123963" y="51365"/>
                    </a:cubicBezTo>
                    <a:cubicBezTo>
                      <a:pt x="159899" y="51971"/>
                      <a:pt x="201809" y="85828"/>
                      <a:pt x="199557" y="123841"/>
                    </a:cubicBezTo>
                    <a:cubicBezTo>
                      <a:pt x="199211" y="126179"/>
                      <a:pt x="205878" y="127564"/>
                      <a:pt x="205965" y="126006"/>
                    </a:cubicBezTo>
                    <a:lnTo>
                      <a:pt x="205965" y="12600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76D9D158-5276-3757-6E15-B20361E6C5D6}"/>
                  </a:ext>
                </a:extLst>
              </p:cNvPr>
              <p:cNvSpPr/>
              <p:nvPr/>
            </p:nvSpPr>
            <p:spPr>
              <a:xfrm>
                <a:off x="6833435" y="2935683"/>
                <a:ext cx="408468" cy="255352"/>
              </a:xfrm>
              <a:custGeom>
                <a:avLst/>
                <a:gdLst>
                  <a:gd name="connsiteX0" fmla="*/ 146918 w 408468"/>
                  <a:gd name="connsiteY0" fmla="*/ 85647 h 255352"/>
                  <a:gd name="connsiteX1" fmla="*/ 17204 w 408468"/>
                  <a:gd name="connsiteY1" fmla="*/ 78806 h 255352"/>
                  <a:gd name="connsiteX2" fmla="*/ 12528 w 408468"/>
                  <a:gd name="connsiteY2" fmla="*/ 168774 h 255352"/>
                  <a:gd name="connsiteX3" fmla="*/ 113753 w 408468"/>
                  <a:gd name="connsiteY3" fmla="*/ 171025 h 255352"/>
                  <a:gd name="connsiteX4" fmla="*/ 107865 w 408468"/>
                  <a:gd name="connsiteY4" fmla="*/ 168254 h 255352"/>
                  <a:gd name="connsiteX5" fmla="*/ 145359 w 408468"/>
                  <a:gd name="connsiteY5" fmla="*/ 253633 h 255352"/>
                  <a:gd name="connsiteX6" fmla="*/ 207531 w 408468"/>
                  <a:gd name="connsiteY6" fmla="*/ 185226 h 255352"/>
                  <a:gd name="connsiteX7" fmla="*/ 200950 w 408468"/>
                  <a:gd name="connsiteY7" fmla="*/ 183754 h 255352"/>
                  <a:gd name="connsiteX8" fmla="*/ 244939 w 408468"/>
                  <a:gd name="connsiteY8" fmla="*/ 242116 h 255352"/>
                  <a:gd name="connsiteX9" fmla="*/ 322524 w 408468"/>
                  <a:gd name="connsiteY9" fmla="*/ 237700 h 255352"/>
                  <a:gd name="connsiteX10" fmla="*/ 337504 w 408468"/>
                  <a:gd name="connsiteY10" fmla="*/ 180031 h 255352"/>
                  <a:gd name="connsiteX11" fmla="*/ 320013 w 408468"/>
                  <a:gd name="connsiteY11" fmla="*/ 157950 h 255352"/>
                  <a:gd name="connsiteX12" fmla="*/ 307371 w 408468"/>
                  <a:gd name="connsiteY12" fmla="*/ 150590 h 255352"/>
                  <a:gd name="connsiteX13" fmla="*/ 305985 w 408468"/>
                  <a:gd name="connsiteY13" fmla="*/ 153015 h 255352"/>
                  <a:gd name="connsiteX14" fmla="*/ 317675 w 408468"/>
                  <a:gd name="connsiteY14" fmla="*/ 156045 h 255352"/>
                  <a:gd name="connsiteX15" fmla="*/ 388853 w 408468"/>
                  <a:gd name="connsiteY15" fmla="*/ 140286 h 255352"/>
                  <a:gd name="connsiteX16" fmla="*/ 402448 w 408468"/>
                  <a:gd name="connsiteY16" fmla="*/ 65298 h 255352"/>
                  <a:gd name="connsiteX17" fmla="*/ 346683 w 408468"/>
                  <a:gd name="connsiteY17" fmla="*/ 34991 h 255352"/>
                  <a:gd name="connsiteX18" fmla="*/ 274639 w 408468"/>
                  <a:gd name="connsiteY18" fmla="*/ 61921 h 255352"/>
                  <a:gd name="connsiteX19" fmla="*/ 280960 w 408468"/>
                  <a:gd name="connsiteY19" fmla="*/ 64086 h 255352"/>
                  <a:gd name="connsiteX20" fmla="*/ 263989 w 408468"/>
                  <a:gd name="connsiteY20" fmla="*/ 10226 h 255352"/>
                  <a:gd name="connsiteX21" fmla="*/ 223291 w 408468"/>
                  <a:gd name="connsiteY21" fmla="*/ 8 h 255352"/>
                  <a:gd name="connsiteX22" fmla="*/ 146744 w 408468"/>
                  <a:gd name="connsiteY22" fmla="*/ 81750 h 255352"/>
                  <a:gd name="connsiteX23" fmla="*/ 153325 w 408468"/>
                  <a:gd name="connsiteY23" fmla="*/ 84002 h 255352"/>
                  <a:gd name="connsiteX24" fmla="*/ 193590 w 408468"/>
                  <a:gd name="connsiteY24" fmla="*/ 12477 h 255352"/>
                  <a:gd name="connsiteX25" fmla="*/ 267885 w 408468"/>
                  <a:gd name="connsiteY25" fmla="*/ 22609 h 255352"/>
                  <a:gd name="connsiteX26" fmla="*/ 274466 w 408468"/>
                  <a:gd name="connsiteY26" fmla="*/ 62614 h 255352"/>
                  <a:gd name="connsiteX27" fmla="*/ 280787 w 408468"/>
                  <a:gd name="connsiteY27" fmla="*/ 64778 h 255352"/>
                  <a:gd name="connsiteX28" fmla="*/ 343825 w 408468"/>
                  <a:gd name="connsiteY28" fmla="*/ 37502 h 255352"/>
                  <a:gd name="connsiteX29" fmla="*/ 401062 w 408468"/>
                  <a:gd name="connsiteY29" fmla="*/ 82876 h 255352"/>
                  <a:gd name="connsiteX30" fmla="*/ 379674 w 408468"/>
                  <a:gd name="connsiteY30" fmla="*/ 141065 h 255352"/>
                  <a:gd name="connsiteX31" fmla="*/ 302002 w 408468"/>
                  <a:gd name="connsiteY31" fmla="*/ 148685 h 255352"/>
                  <a:gd name="connsiteX32" fmla="*/ 301136 w 408468"/>
                  <a:gd name="connsiteY32" fmla="*/ 151283 h 255352"/>
                  <a:gd name="connsiteX33" fmla="*/ 323650 w 408468"/>
                  <a:gd name="connsiteY33" fmla="*/ 229214 h 255352"/>
                  <a:gd name="connsiteX34" fmla="*/ 266846 w 408468"/>
                  <a:gd name="connsiteY34" fmla="*/ 244281 h 255352"/>
                  <a:gd name="connsiteX35" fmla="*/ 207445 w 408468"/>
                  <a:gd name="connsiteY35" fmla="*/ 185399 h 255352"/>
                  <a:gd name="connsiteX36" fmla="*/ 200864 w 408468"/>
                  <a:gd name="connsiteY36" fmla="*/ 183927 h 255352"/>
                  <a:gd name="connsiteX37" fmla="*/ 167959 w 408468"/>
                  <a:gd name="connsiteY37" fmla="*/ 250689 h 255352"/>
                  <a:gd name="connsiteX38" fmla="*/ 114359 w 408468"/>
                  <a:gd name="connsiteY38" fmla="*/ 170679 h 255352"/>
                  <a:gd name="connsiteX39" fmla="*/ 108471 w 408468"/>
                  <a:gd name="connsiteY39" fmla="*/ 167908 h 255352"/>
                  <a:gd name="connsiteX40" fmla="*/ 10537 w 408468"/>
                  <a:gd name="connsiteY40" fmla="*/ 154573 h 255352"/>
                  <a:gd name="connsiteX41" fmla="*/ 23179 w 408468"/>
                  <a:gd name="connsiteY41" fmla="*/ 81837 h 255352"/>
                  <a:gd name="connsiteX42" fmla="*/ 140250 w 408468"/>
                  <a:gd name="connsiteY42" fmla="*/ 84348 h 255352"/>
                  <a:gd name="connsiteX43" fmla="*/ 146918 w 408468"/>
                  <a:gd name="connsiteY43" fmla="*/ 85647 h 255352"/>
                  <a:gd name="connsiteX44" fmla="*/ 146918 w 408468"/>
                  <a:gd name="connsiteY44" fmla="*/ 85647 h 25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08468" h="255352">
                    <a:moveTo>
                      <a:pt x="146918" y="85647"/>
                    </a:moveTo>
                    <a:cubicBezTo>
                      <a:pt x="138172" y="14902"/>
                      <a:pt x="50282" y="43737"/>
                      <a:pt x="17204" y="78806"/>
                    </a:cubicBezTo>
                    <a:cubicBezTo>
                      <a:pt x="-1413" y="98549"/>
                      <a:pt x="-7734" y="147905"/>
                      <a:pt x="12528" y="168774"/>
                    </a:cubicBezTo>
                    <a:cubicBezTo>
                      <a:pt x="37034" y="193885"/>
                      <a:pt x="85525" y="181589"/>
                      <a:pt x="113753" y="171025"/>
                    </a:cubicBezTo>
                    <a:cubicBezTo>
                      <a:pt x="111762" y="170073"/>
                      <a:pt x="109857" y="169207"/>
                      <a:pt x="107865" y="168254"/>
                    </a:cubicBezTo>
                    <a:cubicBezTo>
                      <a:pt x="101024" y="198215"/>
                      <a:pt x="110376" y="245060"/>
                      <a:pt x="145359" y="253633"/>
                    </a:cubicBezTo>
                    <a:cubicBezTo>
                      <a:pt x="187962" y="264111"/>
                      <a:pt x="216277" y="224885"/>
                      <a:pt x="207531" y="185226"/>
                    </a:cubicBezTo>
                    <a:cubicBezTo>
                      <a:pt x="205367" y="184707"/>
                      <a:pt x="203202" y="184274"/>
                      <a:pt x="200950" y="183754"/>
                    </a:cubicBezTo>
                    <a:cubicBezTo>
                      <a:pt x="209609" y="205229"/>
                      <a:pt x="220607" y="234064"/>
                      <a:pt x="244939" y="242116"/>
                    </a:cubicBezTo>
                    <a:cubicBezTo>
                      <a:pt x="270570" y="250602"/>
                      <a:pt x="298539" y="251122"/>
                      <a:pt x="322524" y="237700"/>
                    </a:cubicBezTo>
                    <a:cubicBezTo>
                      <a:pt x="343306" y="226097"/>
                      <a:pt x="345557" y="199947"/>
                      <a:pt x="337504" y="180031"/>
                    </a:cubicBezTo>
                    <a:cubicBezTo>
                      <a:pt x="334041" y="171545"/>
                      <a:pt x="327460" y="163232"/>
                      <a:pt x="320013" y="157950"/>
                    </a:cubicBezTo>
                    <a:cubicBezTo>
                      <a:pt x="315943" y="155006"/>
                      <a:pt x="311960" y="152755"/>
                      <a:pt x="307371" y="150590"/>
                    </a:cubicBezTo>
                    <a:cubicBezTo>
                      <a:pt x="305985" y="149724"/>
                      <a:pt x="305552" y="150503"/>
                      <a:pt x="305985" y="153015"/>
                    </a:cubicBezTo>
                    <a:cubicBezTo>
                      <a:pt x="309622" y="154313"/>
                      <a:pt x="313952" y="155179"/>
                      <a:pt x="317675" y="156045"/>
                    </a:cubicBezTo>
                    <a:cubicBezTo>
                      <a:pt x="341574" y="161500"/>
                      <a:pt x="371967" y="159942"/>
                      <a:pt x="388853" y="140286"/>
                    </a:cubicBezTo>
                    <a:cubicBezTo>
                      <a:pt x="403313" y="123400"/>
                      <a:pt x="416562" y="86080"/>
                      <a:pt x="402448" y="65298"/>
                    </a:cubicBezTo>
                    <a:cubicBezTo>
                      <a:pt x="389372" y="46075"/>
                      <a:pt x="368764" y="39234"/>
                      <a:pt x="346683" y="34991"/>
                    </a:cubicBezTo>
                    <a:cubicBezTo>
                      <a:pt x="316636" y="29189"/>
                      <a:pt x="294815" y="39927"/>
                      <a:pt x="274639" y="61921"/>
                    </a:cubicBezTo>
                    <a:cubicBezTo>
                      <a:pt x="276717" y="62614"/>
                      <a:pt x="278882" y="63393"/>
                      <a:pt x="280960" y="64086"/>
                    </a:cubicBezTo>
                    <a:cubicBezTo>
                      <a:pt x="276631" y="44429"/>
                      <a:pt x="279575" y="25206"/>
                      <a:pt x="263989" y="10226"/>
                    </a:cubicBezTo>
                    <a:cubicBezTo>
                      <a:pt x="254117" y="701"/>
                      <a:pt x="235933" y="181"/>
                      <a:pt x="223291" y="8"/>
                    </a:cubicBezTo>
                    <a:cubicBezTo>
                      <a:pt x="178437" y="-684"/>
                      <a:pt x="153066" y="42005"/>
                      <a:pt x="146744" y="81750"/>
                    </a:cubicBezTo>
                    <a:cubicBezTo>
                      <a:pt x="146398" y="83915"/>
                      <a:pt x="152979" y="85733"/>
                      <a:pt x="153325" y="84002"/>
                    </a:cubicBezTo>
                    <a:cubicBezTo>
                      <a:pt x="157742" y="56119"/>
                      <a:pt x="170297" y="29363"/>
                      <a:pt x="193590" y="12477"/>
                    </a:cubicBezTo>
                    <a:cubicBezTo>
                      <a:pt x="212900" y="-1464"/>
                      <a:pt x="255416" y="-1550"/>
                      <a:pt x="267885" y="22609"/>
                    </a:cubicBezTo>
                    <a:cubicBezTo>
                      <a:pt x="273860" y="34212"/>
                      <a:pt x="271695" y="50058"/>
                      <a:pt x="274466" y="62614"/>
                    </a:cubicBezTo>
                    <a:cubicBezTo>
                      <a:pt x="274812" y="64172"/>
                      <a:pt x="279575" y="66077"/>
                      <a:pt x="280787" y="64778"/>
                    </a:cubicBezTo>
                    <a:cubicBezTo>
                      <a:pt x="298192" y="45815"/>
                      <a:pt x="316722" y="33779"/>
                      <a:pt x="343825" y="37502"/>
                    </a:cubicBezTo>
                    <a:cubicBezTo>
                      <a:pt x="370928" y="41226"/>
                      <a:pt x="398205" y="52829"/>
                      <a:pt x="401062" y="82876"/>
                    </a:cubicBezTo>
                    <a:cubicBezTo>
                      <a:pt x="402967" y="103225"/>
                      <a:pt x="392576" y="125998"/>
                      <a:pt x="379674" y="141065"/>
                    </a:cubicBezTo>
                    <a:cubicBezTo>
                      <a:pt x="362269" y="161414"/>
                      <a:pt x="323823" y="156565"/>
                      <a:pt x="302002" y="148685"/>
                    </a:cubicBezTo>
                    <a:cubicBezTo>
                      <a:pt x="298105" y="147300"/>
                      <a:pt x="297239" y="149897"/>
                      <a:pt x="301136" y="151283"/>
                    </a:cubicBezTo>
                    <a:cubicBezTo>
                      <a:pt x="332482" y="162799"/>
                      <a:pt x="347376" y="203410"/>
                      <a:pt x="323650" y="229214"/>
                    </a:cubicBezTo>
                    <a:cubicBezTo>
                      <a:pt x="309795" y="244281"/>
                      <a:pt x="285636" y="245753"/>
                      <a:pt x="266846" y="244281"/>
                    </a:cubicBezTo>
                    <a:cubicBezTo>
                      <a:pt x="231257" y="241510"/>
                      <a:pt x="218788" y="213542"/>
                      <a:pt x="207445" y="185399"/>
                    </a:cubicBezTo>
                    <a:cubicBezTo>
                      <a:pt x="206752" y="183754"/>
                      <a:pt x="200431" y="181849"/>
                      <a:pt x="200864" y="183927"/>
                    </a:cubicBezTo>
                    <a:cubicBezTo>
                      <a:pt x="207012" y="211637"/>
                      <a:pt x="196361" y="241077"/>
                      <a:pt x="167959" y="250689"/>
                    </a:cubicBezTo>
                    <a:cubicBezTo>
                      <a:pt x="120681" y="266622"/>
                      <a:pt x="107346" y="201419"/>
                      <a:pt x="114359" y="170679"/>
                    </a:cubicBezTo>
                    <a:cubicBezTo>
                      <a:pt x="114793" y="168688"/>
                      <a:pt x="109770" y="167388"/>
                      <a:pt x="108471" y="167908"/>
                    </a:cubicBezTo>
                    <a:cubicBezTo>
                      <a:pt x="79117" y="178992"/>
                      <a:pt x="24045" y="192933"/>
                      <a:pt x="10537" y="154573"/>
                    </a:cubicBezTo>
                    <a:cubicBezTo>
                      <a:pt x="2657" y="132319"/>
                      <a:pt x="7679" y="99934"/>
                      <a:pt x="23179" y="81837"/>
                    </a:cubicBezTo>
                    <a:cubicBezTo>
                      <a:pt x="52014" y="48153"/>
                      <a:pt x="132371" y="20530"/>
                      <a:pt x="140250" y="84348"/>
                    </a:cubicBezTo>
                    <a:cubicBezTo>
                      <a:pt x="140597" y="86080"/>
                      <a:pt x="147178" y="87725"/>
                      <a:pt x="146918" y="85647"/>
                    </a:cubicBezTo>
                    <a:lnTo>
                      <a:pt x="146918" y="8564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E7D08495-BD1E-613B-886A-15BC1EF45139}"/>
                  </a:ext>
                </a:extLst>
              </p:cNvPr>
              <p:cNvSpPr/>
              <p:nvPr/>
            </p:nvSpPr>
            <p:spPr>
              <a:xfrm>
                <a:off x="6985415" y="2365051"/>
                <a:ext cx="187613" cy="211313"/>
              </a:xfrm>
              <a:custGeom>
                <a:avLst/>
                <a:gdLst>
                  <a:gd name="connsiteX0" fmla="*/ 135821 w 187613"/>
                  <a:gd name="connsiteY0" fmla="*/ 24857 h 211313"/>
                  <a:gd name="connsiteX1" fmla="*/ 5329 w 187613"/>
                  <a:gd name="connsiteY1" fmla="*/ 169984 h 211313"/>
                  <a:gd name="connsiteX2" fmla="*/ 306 w 187613"/>
                  <a:gd name="connsiteY2" fmla="*/ 172581 h 211313"/>
                  <a:gd name="connsiteX3" fmla="*/ 155910 w 187613"/>
                  <a:gd name="connsiteY3" fmla="*/ 176391 h 211313"/>
                  <a:gd name="connsiteX4" fmla="*/ 147598 w 187613"/>
                  <a:gd name="connsiteY4" fmla="*/ 352 h 211313"/>
                  <a:gd name="connsiteX5" fmla="*/ 140237 w 187613"/>
                  <a:gd name="connsiteY5" fmla="*/ 3296 h 211313"/>
                  <a:gd name="connsiteX6" fmla="*/ 170804 w 187613"/>
                  <a:gd name="connsiteY6" fmla="*/ 123311 h 211313"/>
                  <a:gd name="connsiteX7" fmla="*/ 145952 w 187613"/>
                  <a:gd name="connsiteY7" fmla="*/ 175352 h 211313"/>
                  <a:gd name="connsiteX8" fmla="*/ 54945 w 187613"/>
                  <a:gd name="connsiteY8" fmla="*/ 205226 h 211313"/>
                  <a:gd name="connsiteX9" fmla="*/ 14940 w 187613"/>
                  <a:gd name="connsiteY9" fmla="*/ 174400 h 211313"/>
                  <a:gd name="connsiteX10" fmla="*/ 146299 w 187613"/>
                  <a:gd name="connsiteY10" fmla="*/ 24944 h 211313"/>
                  <a:gd name="connsiteX11" fmla="*/ 135821 w 187613"/>
                  <a:gd name="connsiteY11" fmla="*/ 24857 h 211313"/>
                  <a:gd name="connsiteX12" fmla="*/ 135821 w 187613"/>
                  <a:gd name="connsiteY12" fmla="*/ 24857 h 21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7613" h="211313">
                    <a:moveTo>
                      <a:pt x="135821" y="24857"/>
                    </a:moveTo>
                    <a:cubicBezTo>
                      <a:pt x="132531" y="88588"/>
                      <a:pt x="75207" y="171283"/>
                      <a:pt x="5329" y="169984"/>
                    </a:cubicBezTo>
                    <a:cubicBezTo>
                      <a:pt x="4723" y="169984"/>
                      <a:pt x="-1426" y="170676"/>
                      <a:pt x="306" y="172581"/>
                    </a:cubicBezTo>
                    <a:cubicBezTo>
                      <a:pt x="44381" y="221159"/>
                      <a:pt x="108458" y="225835"/>
                      <a:pt x="155910" y="176391"/>
                    </a:cubicBezTo>
                    <a:cubicBezTo>
                      <a:pt x="193750" y="136906"/>
                      <a:pt x="205354" y="26935"/>
                      <a:pt x="147598" y="352"/>
                    </a:cubicBezTo>
                    <a:cubicBezTo>
                      <a:pt x="145173" y="-774"/>
                      <a:pt x="135302" y="958"/>
                      <a:pt x="140237" y="3296"/>
                    </a:cubicBezTo>
                    <a:cubicBezTo>
                      <a:pt x="182580" y="22779"/>
                      <a:pt x="177645" y="85558"/>
                      <a:pt x="170804" y="123311"/>
                    </a:cubicBezTo>
                    <a:cubicBezTo>
                      <a:pt x="167081" y="143833"/>
                      <a:pt x="158768" y="159246"/>
                      <a:pt x="145952" y="175352"/>
                    </a:cubicBezTo>
                    <a:cubicBezTo>
                      <a:pt x="124478" y="202369"/>
                      <a:pt x="90448" y="211374"/>
                      <a:pt x="54945" y="205226"/>
                    </a:cubicBezTo>
                    <a:cubicBezTo>
                      <a:pt x="45594" y="203581"/>
                      <a:pt x="17365" y="174400"/>
                      <a:pt x="14940" y="174400"/>
                    </a:cubicBezTo>
                    <a:cubicBezTo>
                      <a:pt x="84906" y="175699"/>
                      <a:pt x="143095" y="86943"/>
                      <a:pt x="146299" y="24944"/>
                    </a:cubicBezTo>
                    <a:cubicBezTo>
                      <a:pt x="146385" y="22000"/>
                      <a:pt x="135994" y="21827"/>
                      <a:pt x="135821" y="24857"/>
                    </a:cubicBezTo>
                    <a:lnTo>
                      <a:pt x="135821" y="2485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0FC9A99-351D-6B5F-5D83-40B66F8C2C1A}"/>
                </a:ext>
              </a:extLst>
            </p:cNvPr>
            <p:cNvSpPr/>
            <p:nvPr/>
          </p:nvSpPr>
          <p:spPr>
            <a:xfrm>
              <a:off x="6384893" y="2746390"/>
              <a:ext cx="12289" cy="9127"/>
            </a:xfrm>
            <a:custGeom>
              <a:avLst/>
              <a:gdLst>
                <a:gd name="connsiteX0" fmla="*/ 753 w 12289"/>
                <a:gd name="connsiteY0" fmla="*/ 1485 h 9127"/>
                <a:gd name="connsiteX1" fmla="*/ 9758 w 12289"/>
                <a:gd name="connsiteY1" fmla="*/ 8673 h 9127"/>
                <a:gd name="connsiteX2" fmla="*/ 12270 w 12289"/>
                <a:gd name="connsiteY2" fmla="*/ 7980 h 9127"/>
                <a:gd name="connsiteX3" fmla="*/ 1792 w 12289"/>
                <a:gd name="connsiteY3" fmla="*/ 13 h 9127"/>
                <a:gd name="connsiteX4" fmla="*/ 753 w 12289"/>
                <a:gd name="connsiteY4" fmla="*/ 1485 h 9127"/>
                <a:gd name="connsiteX5" fmla="*/ 753 w 12289"/>
                <a:gd name="connsiteY5" fmla="*/ 1485 h 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9" h="9127">
                  <a:moveTo>
                    <a:pt x="753" y="1485"/>
                  </a:moveTo>
                  <a:cubicBezTo>
                    <a:pt x="5083" y="1745"/>
                    <a:pt x="8373" y="4516"/>
                    <a:pt x="9758" y="8673"/>
                  </a:cubicBezTo>
                  <a:cubicBezTo>
                    <a:pt x="10105" y="9625"/>
                    <a:pt x="12529" y="8932"/>
                    <a:pt x="12270" y="7980"/>
                  </a:cubicBezTo>
                  <a:cubicBezTo>
                    <a:pt x="10711" y="3217"/>
                    <a:pt x="6728" y="273"/>
                    <a:pt x="1792" y="13"/>
                  </a:cubicBezTo>
                  <a:cubicBezTo>
                    <a:pt x="667" y="-160"/>
                    <a:pt x="-979" y="1399"/>
                    <a:pt x="753" y="1485"/>
                  </a:cubicBezTo>
                  <a:lnTo>
                    <a:pt x="75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4C32D36-7FEF-5987-B0CB-861D32645866}"/>
                </a:ext>
              </a:extLst>
            </p:cNvPr>
            <p:cNvSpPr/>
            <p:nvPr/>
          </p:nvSpPr>
          <p:spPr>
            <a:xfrm>
              <a:off x="6474755" y="2853684"/>
              <a:ext cx="12202" cy="18416"/>
            </a:xfrm>
            <a:custGeom>
              <a:avLst/>
              <a:gdLst>
                <a:gd name="connsiteX0" fmla="*/ 167 w 12202"/>
                <a:gd name="connsiteY0" fmla="*/ 1044 h 18416"/>
                <a:gd name="connsiteX1" fmla="*/ 9692 w 12202"/>
                <a:gd name="connsiteY1" fmla="*/ 18189 h 18416"/>
                <a:gd name="connsiteX2" fmla="*/ 12203 w 12202"/>
                <a:gd name="connsiteY2" fmla="*/ 17496 h 18416"/>
                <a:gd name="connsiteX3" fmla="*/ 2245 w 12202"/>
                <a:gd name="connsiteY3" fmla="*/ 5 h 18416"/>
                <a:gd name="connsiteX4" fmla="*/ 167 w 12202"/>
                <a:gd name="connsiteY4" fmla="*/ 1044 h 18416"/>
                <a:gd name="connsiteX5" fmla="*/ 167 w 12202"/>
                <a:gd name="connsiteY5" fmla="*/ 1044 h 1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2" h="18416">
                  <a:moveTo>
                    <a:pt x="167" y="1044"/>
                  </a:moveTo>
                  <a:cubicBezTo>
                    <a:pt x="8653" y="2516"/>
                    <a:pt x="9605" y="11002"/>
                    <a:pt x="9692" y="18189"/>
                  </a:cubicBezTo>
                  <a:cubicBezTo>
                    <a:pt x="9692" y="18709"/>
                    <a:pt x="12203" y="18276"/>
                    <a:pt x="12203" y="17496"/>
                  </a:cubicBezTo>
                  <a:cubicBezTo>
                    <a:pt x="12116" y="9963"/>
                    <a:pt x="10904" y="1477"/>
                    <a:pt x="2245" y="5"/>
                  </a:cubicBezTo>
                  <a:cubicBezTo>
                    <a:pt x="1552" y="-82"/>
                    <a:pt x="-612" y="958"/>
                    <a:pt x="167" y="1044"/>
                  </a:cubicBezTo>
                  <a:lnTo>
                    <a:pt x="167" y="10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0" name="任意多边形: 形状 229">
            <a:extLst>
              <a:ext uri="{FF2B5EF4-FFF2-40B4-BE49-F238E27FC236}">
                <a16:creationId xmlns:a16="http://schemas.microsoft.com/office/drawing/2014/main" id="{E61970EC-097A-1900-2099-2F2D8B63ADA7}"/>
              </a:ext>
            </a:extLst>
          </p:cNvPr>
          <p:cNvSpPr/>
          <p:nvPr/>
        </p:nvSpPr>
        <p:spPr>
          <a:xfrm rot="20955831">
            <a:off x="2227243" y="1382700"/>
            <a:ext cx="1024927" cy="563993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solidFill>
              <a:schemeClr val="tx1">
                <a:lumMod val="65000"/>
                <a:lumOff val="35000"/>
              </a:schemeClr>
            </a:solidFill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6E05B8E5-2492-4AEC-F5BD-5B28116A3B4E}"/>
              </a:ext>
            </a:extLst>
          </p:cNvPr>
          <p:cNvSpPr txBox="1"/>
          <p:nvPr/>
        </p:nvSpPr>
        <p:spPr>
          <a:xfrm rot="20570674">
            <a:off x="1793411" y="2044087"/>
            <a:ext cx="1332446" cy="1133483"/>
          </a:xfrm>
          <a:custGeom>
            <a:avLst/>
            <a:gdLst/>
            <a:ahLst/>
            <a:cxnLst/>
            <a:rect l="l" t="t" r="r" b="b"/>
            <a:pathLst>
              <a:path w="1860842" h="1582979">
                <a:moveTo>
                  <a:pt x="1540879" y="1540878"/>
                </a:moveTo>
                <a:lnTo>
                  <a:pt x="1498778" y="1549298"/>
                </a:lnTo>
                <a:lnTo>
                  <a:pt x="1498778" y="1557718"/>
                </a:lnTo>
                <a:lnTo>
                  <a:pt x="1532459" y="1557718"/>
                </a:lnTo>
                <a:lnTo>
                  <a:pt x="1574559" y="1549298"/>
                </a:lnTo>
                <a:lnTo>
                  <a:pt x="1574559" y="1540878"/>
                </a:lnTo>
                <a:close/>
                <a:moveTo>
                  <a:pt x="286284" y="1498778"/>
                </a:moveTo>
                <a:lnTo>
                  <a:pt x="235763" y="1507198"/>
                </a:lnTo>
                <a:lnTo>
                  <a:pt x="235763" y="1524038"/>
                </a:lnTo>
                <a:lnTo>
                  <a:pt x="244183" y="1524038"/>
                </a:lnTo>
                <a:cubicBezTo>
                  <a:pt x="277863" y="1518424"/>
                  <a:pt x="294704" y="1510004"/>
                  <a:pt x="294704" y="1498778"/>
                </a:cubicBezTo>
                <a:close/>
                <a:moveTo>
                  <a:pt x="151562" y="1490357"/>
                </a:moveTo>
                <a:lnTo>
                  <a:pt x="151562" y="1498778"/>
                </a:lnTo>
                <a:lnTo>
                  <a:pt x="168402" y="1498778"/>
                </a:lnTo>
                <a:lnTo>
                  <a:pt x="168402" y="1490357"/>
                </a:lnTo>
                <a:close/>
                <a:moveTo>
                  <a:pt x="1566139" y="1481937"/>
                </a:moveTo>
                <a:cubicBezTo>
                  <a:pt x="1556315" y="1487551"/>
                  <a:pt x="1547895" y="1490357"/>
                  <a:pt x="1540879" y="1490357"/>
                </a:cubicBezTo>
                <a:lnTo>
                  <a:pt x="1540879" y="1498778"/>
                </a:lnTo>
                <a:lnTo>
                  <a:pt x="1549299" y="1498778"/>
                </a:lnTo>
                <a:cubicBezTo>
                  <a:pt x="1559122" y="1493164"/>
                  <a:pt x="1567542" y="1490357"/>
                  <a:pt x="1574559" y="1490357"/>
                </a:cubicBezTo>
                <a:lnTo>
                  <a:pt x="1574559" y="1481937"/>
                </a:lnTo>
                <a:close/>
                <a:moveTo>
                  <a:pt x="1692440" y="1439837"/>
                </a:moveTo>
                <a:cubicBezTo>
                  <a:pt x="1684020" y="1439837"/>
                  <a:pt x="1664373" y="1459484"/>
                  <a:pt x="1633500" y="1498778"/>
                </a:cubicBezTo>
                <a:lnTo>
                  <a:pt x="1641920" y="1498778"/>
                </a:lnTo>
                <a:cubicBezTo>
                  <a:pt x="1650340" y="1498778"/>
                  <a:pt x="1667180" y="1481937"/>
                  <a:pt x="1692440" y="1448257"/>
                </a:cubicBezTo>
                <a:close/>
                <a:moveTo>
                  <a:pt x="1734541" y="1406156"/>
                </a:moveTo>
                <a:lnTo>
                  <a:pt x="1734541" y="1422997"/>
                </a:lnTo>
                <a:lnTo>
                  <a:pt x="1742961" y="1422997"/>
                </a:lnTo>
                <a:lnTo>
                  <a:pt x="1742961" y="1406156"/>
                </a:lnTo>
                <a:close/>
                <a:moveTo>
                  <a:pt x="412585" y="1397736"/>
                </a:moveTo>
                <a:cubicBezTo>
                  <a:pt x="356451" y="1439837"/>
                  <a:pt x="328384" y="1465097"/>
                  <a:pt x="328384" y="1473517"/>
                </a:cubicBezTo>
                <a:lnTo>
                  <a:pt x="336804" y="1473517"/>
                </a:lnTo>
                <a:cubicBezTo>
                  <a:pt x="384518" y="1439837"/>
                  <a:pt x="409778" y="1417383"/>
                  <a:pt x="412585" y="1406156"/>
                </a:cubicBezTo>
                <a:close/>
                <a:moveTo>
                  <a:pt x="1220915" y="33680"/>
                </a:moveTo>
                <a:cubicBezTo>
                  <a:pt x="1261612" y="33680"/>
                  <a:pt x="1298099" y="58940"/>
                  <a:pt x="1330376" y="109461"/>
                </a:cubicBezTo>
                <a:lnTo>
                  <a:pt x="1330376" y="193662"/>
                </a:lnTo>
                <a:cubicBezTo>
                  <a:pt x="1330376" y="280670"/>
                  <a:pt x="1321956" y="457492"/>
                  <a:pt x="1305116" y="724128"/>
                </a:cubicBezTo>
                <a:cubicBezTo>
                  <a:pt x="1327569" y="1094613"/>
                  <a:pt x="1380897" y="1279855"/>
                  <a:pt x="1465098" y="1279855"/>
                </a:cubicBezTo>
                <a:lnTo>
                  <a:pt x="1473518" y="1279855"/>
                </a:lnTo>
                <a:cubicBezTo>
                  <a:pt x="1550702" y="1279855"/>
                  <a:pt x="1660163" y="1215301"/>
                  <a:pt x="1801902" y="1086193"/>
                </a:cubicBezTo>
                <a:lnTo>
                  <a:pt x="1818742" y="1077773"/>
                </a:lnTo>
                <a:cubicBezTo>
                  <a:pt x="1846809" y="1088999"/>
                  <a:pt x="1860842" y="1103033"/>
                  <a:pt x="1860842" y="1119873"/>
                </a:cubicBezTo>
                <a:cubicBezTo>
                  <a:pt x="1806112" y="1366863"/>
                  <a:pt x="1755591" y="1490357"/>
                  <a:pt x="1709281" y="1490357"/>
                </a:cubicBezTo>
                <a:cubicBezTo>
                  <a:pt x="1630693" y="1552105"/>
                  <a:pt x="1560525" y="1582979"/>
                  <a:pt x="1498778" y="1582979"/>
                </a:cubicBezTo>
                <a:cubicBezTo>
                  <a:pt x="1345813" y="1582979"/>
                  <a:pt x="1222318" y="1495971"/>
                  <a:pt x="1128294" y="1321955"/>
                </a:cubicBezTo>
                <a:cubicBezTo>
                  <a:pt x="1094613" y="1240561"/>
                  <a:pt x="1069353" y="1052512"/>
                  <a:pt x="1052513" y="757809"/>
                </a:cubicBezTo>
                <a:cubicBezTo>
                  <a:pt x="1089000" y="286283"/>
                  <a:pt x="1139520" y="50520"/>
                  <a:pt x="1204074" y="50520"/>
                </a:cubicBezTo>
                <a:cubicBezTo>
                  <a:pt x="1206881" y="39294"/>
                  <a:pt x="1212495" y="33680"/>
                  <a:pt x="1220915" y="33680"/>
                </a:cubicBezTo>
                <a:close/>
                <a:moveTo>
                  <a:pt x="690448" y="0"/>
                </a:moveTo>
                <a:cubicBezTo>
                  <a:pt x="797103" y="39294"/>
                  <a:pt x="850430" y="137528"/>
                  <a:pt x="850430" y="294703"/>
                </a:cubicBezTo>
                <a:lnTo>
                  <a:pt x="850430" y="454685"/>
                </a:lnTo>
                <a:cubicBezTo>
                  <a:pt x="850430" y="770439"/>
                  <a:pt x="729742" y="1084789"/>
                  <a:pt x="488366" y="1397736"/>
                </a:cubicBezTo>
                <a:cubicBezTo>
                  <a:pt x="392938" y="1483341"/>
                  <a:pt x="317157" y="1531055"/>
                  <a:pt x="261023" y="1540878"/>
                </a:cubicBezTo>
                <a:lnTo>
                  <a:pt x="252603" y="1540878"/>
                </a:lnTo>
                <a:cubicBezTo>
                  <a:pt x="183839" y="1532458"/>
                  <a:pt x="133318" y="1510004"/>
                  <a:pt x="101041" y="1473517"/>
                </a:cubicBezTo>
                <a:cubicBezTo>
                  <a:pt x="40697" y="1400543"/>
                  <a:pt x="7017" y="1335989"/>
                  <a:pt x="0" y="1279855"/>
                </a:cubicBezTo>
                <a:lnTo>
                  <a:pt x="33680" y="1254595"/>
                </a:lnTo>
                <a:lnTo>
                  <a:pt x="117881" y="1296695"/>
                </a:lnTo>
                <a:cubicBezTo>
                  <a:pt x="234359" y="1264418"/>
                  <a:pt x="346628" y="1140923"/>
                  <a:pt x="454686" y="926211"/>
                </a:cubicBezTo>
                <a:cubicBezTo>
                  <a:pt x="555727" y="787279"/>
                  <a:pt x="606247" y="498189"/>
                  <a:pt x="606247" y="58940"/>
                </a:cubicBezTo>
                <a:cubicBezTo>
                  <a:pt x="632911" y="19647"/>
                  <a:pt x="660978" y="0"/>
                  <a:pt x="690448" y="0"/>
                </a:cubicBezTo>
                <a:close/>
              </a:path>
            </a:pathLst>
          </a:custGeom>
          <a:solidFill>
            <a:srgbClr val="FFC02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rgbClr val="000000"/>
              </a:solidFill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964C452D-5F7B-03F3-8266-BA6C151E6CFA}"/>
              </a:ext>
            </a:extLst>
          </p:cNvPr>
          <p:cNvSpPr txBox="1"/>
          <p:nvPr/>
        </p:nvSpPr>
        <p:spPr>
          <a:xfrm>
            <a:off x="3127034" y="1599505"/>
            <a:ext cx="1374015" cy="1536079"/>
          </a:xfrm>
          <a:custGeom>
            <a:avLst/>
            <a:gdLst/>
            <a:ahLst/>
            <a:cxnLst/>
            <a:rect l="l" t="t" r="r" b="b"/>
            <a:pathLst>
              <a:path w="1641919" h="1835582">
                <a:moveTo>
                  <a:pt x="522046" y="1776641"/>
                </a:moveTo>
                <a:lnTo>
                  <a:pt x="522046" y="1785061"/>
                </a:lnTo>
                <a:lnTo>
                  <a:pt x="589407" y="1785061"/>
                </a:lnTo>
                <a:lnTo>
                  <a:pt x="589407" y="1776641"/>
                </a:lnTo>
                <a:close/>
                <a:moveTo>
                  <a:pt x="488365" y="1768221"/>
                </a:moveTo>
                <a:lnTo>
                  <a:pt x="496786" y="1768221"/>
                </a:lnTo>
                <a:lnTo>
                  <a:pt x="496786" y="1793482"/>
                </a:lnTo>
                <a:lnTo>
                  <a:pt x="488365" y="1793482"/>
                </a:lnTo>
                <a:close/>
                <a:moveTo>
                  <a:pt x="580987" y="1759801"/>
                </a:moveTo>
                <a:lnTo>
                  <a:pt x="580987" y="1768221"/>
                </a:lnTo>
                <a:lnTo>
                  <a:pt x="597827" y="1768221"/>
                </a:lnTo>
                <a:lnTo>
                  <a:pt x="597827" y="1759801"/>
                </a:lnTo>
                <a:close/>
                <a:moveTo>
                  <a:pt x="463105" y="1557719"/>
                </a:moveTo>
                <a:lnTo>
                  <a:pt x="471525" y="1557719"/>
                </a:lnTo>
                <a:lnTo>
                  <a:pt x="471525" y="1574559"/>
                </a:lnTo>
                <a:lnTo>
                  <a:pt x="463105" y="1574559"/>
                </a:lnTo>
                <a:close/>
                <a:moveTo>
                  <a:pt x="1279855" y="1524038"/>
                </a:moveTo>
                <a:lnTo>
                  <a:pt x="1296695" y="1524038"/>
                </a:lnTo>
                <a:lnTo>
                  <a:pt x="1296695" y="1540879"/>
                </a:lnTo>
                <a:lnTo>
                  <a:pt x="1279855" y="1540879"/>
                </a:lnTo>
                <a:close/>
                <a:moveTo>
                  <a:pt x="917791" y="1296696"/>
                </a:moveTo>
                <a:lnTo>
                  <a:pt x="917791" y="1305116"/>
                </a:lnTo>
                <a:lnTo>
                  <a:pt x="934631" y="1305116"/>
                </a:lnTo>
                <a:lnTo>
                  <a:pt x="934631" y="1296696"/>
                </a:lnTo>
                <a:close/>
                <a:moveTo>
                  <a:pt x="1237754" y="1279856"/>
                </a:moveTo>
                <a:lnTo>
                  <a:pt x="1263015" y="1279856"/>
                </a:lnTo>
                <a:cubicBezTo>
                  <a:pt x="1263015" y="1291082"/>
                  <a:pt x="1257401" y="1296696"/>
                  <a:pt x="1246174" y="1296696"/>
                </a:cubicBezTo>
                <a:lnTo>
                  <a:pt x="1237754" y="1296696"/>
                </a:lnTo>
                <a:close/>
                <a:moveTo>
                  <a:pt x="589407" y="1279856"/>
                </a:moveTo>
                <a:lnTo>
                  <a:pt x="589407" y="1288276"/>
                </a:lnTo>
                <a:lnTo>
                  <a:pt x="639927" y="1288276"/>
                </a:lnTo>
                <a:lnTo>
                  <a:pt x="639927" y="1279856"/>
                </a:lnTo>
                <a:close/>
                <a:moveTo>
                  <a:pt x="1279855" y="1263015"/>
                </a:moveTo>
                <a:lnTo>
                  <a:pt x="1296695" y="1263015"/>
                </a:lnTo>
                <a:cubicBezTo>
                  <a:pt x="1296695" y="1274242"/>
                  <a:pt x="1291082" y="1279856"/>
                  <a:pt x="1279855" y="1279856"/>
                </a:cubicBezTo>
                <a:lnTo>
                  <a:pt x="1263015" y="1279856"/>
                </a:lnTo>
                <a:cubicBezTo>
                  <a:pt x="1265822" y="1268629"/>
                  <a:pt x="1271435" y="1263015"/>
                  <a:pt x="1279855" y="1263015"/>
                </a:cubicBezTo>
                <a:close/>
                <a:moveTo>
                  <a:pt x="1338796" y="1220915"/>
                </a:moveTo>
                <a:lnTo>
                  <a:pt x="1338796" y="1229335"/>
                </a:lnTo>
                <a:cubicBezTo>
                  <a:pt x="1338796" y="1237755"/>
                  <a:pt x="1330375" y="1246175"/>
                  <a:pt x="1313535" y="1254595"/>
                </a:cubicBezTo>
                <a:lnTo>
                  <a:pt x="1305115" y="1254595"/>
                </a:lnTo>
                <a:cubicBezTo>
                  <a:pt x="1305115" y="1246175"/>
                  <a:pt x="1316342" y="1234948"/>
                  <a:pt x="1338796" y="1220915"/>
                </a:cubicBezTo>
                <a:close/>
                <a:moveTo>
                  <a:pt x="522046" y="1069353"/>
                </a:moveTo>
                <a:lnTo>
                  <a:pt x="522046" y="1077773"/>
                </a:lnTo>
                <a:lnTo>
                  <a:pt x="538886" y="1077773"/>
                </a:lnTo>
                <a:lnTo>
                  <a:pt x="538886" y="1069353"/>
                </a:lnTo>
                <a:close/>
                <a:moveTo>
                  <a:pt x="993572" y="1060933"/>
                </a:moveTo>
                <a:lnTo>
                  <a:pt x="993572" y="1069353"/>
                </a:lnTo>
                <a:lnTo>
                  <a:pt x="1010412" y="1069353"/>
                </a:lnTo>
                <a:lnTo>
                  <a:pt x="1010412" y="1060933"/>
                </a:lnTo>
                <a:close/>
                <a:moveTo>
                  <a:pt x="1161973" y="1052513"/>
                </a:moveTo>
                <a:cubicBezTo>
                  <a:pt x="1083386" y="1056723"/>
                  <a:pt x="1044092" y="1062336"/>
                  <a:pt x="1044092" y="1069353"/>
                </a:cubicBezTo>
                <a:cubicBezTo>
                  <a:pt x="1044092" y="1080580"/>
                  <a:pt x="1030059" y="1086193"/>
                  <a:pt x="1001992" y="1086193"/>
                </a:cubicBezTo>
                <a:lnTo>
                  <a:pt x="976731" y="1086193"/>
                </a:lnTo>
                <a:lnTo>
                  <a:pt x="976731" y="1069353"/>
                </a:lnTo>
                <a:lnTo>
                  <a:pt x="951471" y="1069353"/>
                </a:lnTo>
                <a:lnTo>
                  <a:pt x="951471" y="1086193"/>
                </a:lnTo>
                <a:lnTo>
                  <a:pt x="909371" y="1086193"/>
                </a:lnTo>
                <a:lnTo>
                  <a:pt x="884110" y="1069353"/>
                </a:lnTo>
                <a:lnTo>
                  <a:pt x="858850" y="1069353"/>
                </a:lnTo>
                <a:lnTo>
                  <a:pt x="867270" y="1086193"/>
                </a:lnTo>
                <a:lnTo>
                  <a:pt x="867270" y="1136714"/>
                </a:lnTo>
                <a:lnTo>
                  <a:pt x="875690" y="1136714"/>
                </a:lnTo>
                <a:cubicBezTo>
                  <a:pt x="1059529" y="1121277"/>
                  <a:pt x="1157764" y="1093210"/>
                  <a:pt x="1170394" y="1052513"/>
                </a:cubicBezTo>
                <a:close/>
                <a:moveTo>
                  <a:pt x="1204074" y="884111"/>
                </a:moveTo>
                <a:lnTo>
                  <a:pt x="1204074" y="892531"/>
                </a:lnTo>
                <a:lnTo>
                  <a:pt x="1220914" y="892531"/>
                </a:lnTo>
                <a:lnTo>
                  <a:pt x="1220914" y="884111"/>
                </a:lnTo>
                <a:close/>
                <a:moveTo>
                  <a:pt x="867270" y="842010"/>
                </a:moveTo>
                <a:lnTo>
                  <a:pt x="875690" y="842010"/>
                </a:lnTo>
                <a:lnTo>
                  <a:pt x="875690" y="858851"/>
                </a:lnTo>
                <a:lnTo>
                  <a:pt x="867270" y="858851"/>
                </a:lnTo>
                <a:close/>
                <a:moveTo>
                  <a:pt x="682028" y="833590"/>
                </a:moveTo>
                <a:cubicBezTo>
                  <a:pt x="599230" y="844817"/>
                  <a:pt x="551516" y="853237"/>
                  <a:pt x="538886" y="858851"/>
                </a:cubicBezTo>
                <a:lnTo>
                  <a:pt x="538886" y="850430"/>
                </a:lnTo>
                <a:lnTo>
                  <a:pt x="362064" y="900951"/>
                </a:lnTo>
                <a:lnTo>
                  <a:pt x="336804" y="900951"/>
                </a:lnTo>
                <a:cubicBezTo>
                  <a:pt x="336804" y="906564"/>
                  <a:pt x="333997" y="909371"/>
                  <a:pt x="328384" y="909371"/>
                </a:cubicBezTo>
                <a:cubicBezTo>
                  <a:pt x="345224" y="962698"/>
                  <a:pt x="353644" y="996379"/>
                  <a:pt x="353644" y="1010412"/>
                </a:cubicBezTo>
                <a:cubicBezTo>
                  <a:pt x="416795" y="999185"/>
                  <a:pt x="509416" y="990765"/>
                  <a:pt x="631508" y="985152"/>
                </a:cubicBezTo>
                <a:cubicBezTo>
                  <a:pt x="641331" y="990765"/>
                  <a:pt x="655364" y="993572"/>
                  <a:pt x="673608" y="993572"/>
                </a:cubicBezTo>
                <a:lnTo>
                  <a:pt x="673608" y="875691"/>
                </a:lnTo>
                <a:close/>
                <a:moveTo>
                  <a:pt x="959891" y="825170"/>
                </a:moveTo>
                <a:lnTo>
                  <a:pt x="959891" y="833590"/>
                </a:lnTo>
                <a:cubicBezTo>
                  <a:pt x="959891" y="842010"/>
                  <a:pt x="1032865" y="856044"/>
                  <a:pt x="1178814" y="875691"/>
                </a:cubicBezTo>
                <a:cubicBezTo>
                  <a:pt x="1178814" y="881304"/>
                  <a:pt x="1181621" y="884111"/>
                  <a:pt x="1187234" y="884111"/>
                </a:cubicBezTo>
                <a:lnTo>
                  <a:pt x="1195654" y="884111"/>
                </a:lnTo>
                <a:lnTo>
                  <a:pt x="1195654" y="875691"/>
                </a:lnTo>
                <a:cubicBezTo>
                  <a:pt x="1105840" y="842010"/>
                  <a:pt x="1030059" y="825170"/>
                  <a:pt x="968311" y="825170"/>
                </a:cubicBezTo>
                <a:close/>
                <a:moveTo>
                  <a:pt x="850430" y="816750"/>
                </a:moveTo>
                <a:cubicBezTo>
                  <a:pt x="850430" y="827977"/>
                  <a:pt x="844816" y="833590"/>
                  <a:pt x="833589" y="833590"/>
                </a:cubicBezTo>
                <a:lnTo>
                  <a:pt x="825170" y="833590"/>
                </a:lnTo>
                <a:lnTo>
                  <a:pt x="808329" y="825170"/>
                </a:lnTo>
                <a:lnTo>
                  <a:pt x="808329" y="833590"/>
                </a:lnTo>
                <a:cubicBezTo>
                  <a:pt x="830783" y="884111"/>
                  <a:pt x="844816" y="934631"/>
                  <a:pt x="850430" y="985152"/>
                </a:cubicBezTo>
                <a:lnTo>
                  <a:pt x="1077773" y="985152"/>
                </a:lnTo>
                <a:lnTo>
                  <a:pt x="1161973" y="976732"/>
                </a:lnTo>
                <a:lnTo>
                  <a:pt x="1161973" y="985152"/>
                </a:lnTo>
                <a:cubicBezTo>
                  <a:pt x="1171797" y="979539"/>
                  <a:pt x="1180217" y="976732"/>
                  <a:pt x="1187234" y="976732"/>
                </a:cubicBezTo>
                <a:lnTo>
                  <a:pt x="1263015" y="985152"/>
                </a:lnTo>
                <a:lnTo>
                  <a:pt x="1263015" y="968312"/>
                </a:lnTo>
                <a:cubicBezTo>
                  <a:pt x="1263015" y="914984"/>
                  <a:pt x="1145133" y="878497"/>
                  <a:pt x="909371" y="858851"/>
                </a:cubicBezTo>
                <a:lnTo>
                  <a:pt x="909371" y="850430"/>
                </a:lnTo>
                <a:cubicBezTo>
                  <a:pt x="937437" y="846220"/>
                  <a:pt x="951471" y="837800"/>
                  <a:pt x="951471" y="825170"/>
                </a:cubicBezTo>
                <a:cubicBezTo>
                  <a:pt x="944454" y="825170"/>
                  <a:pt x="936034" y="822363"/>
                  <a:pt x="926211" y="816750"/>
                </a:cubicBezTo>
                <a:lnTo>
                  <a:pt x="875690" y="825170"/>
                </a:lnTo>
                <a:lnTo>
                  <a:pt x="867270" y="825170"/>
                </a:lnTo>
                <a:close/>
                <a:moveTo>
                  <a:pt x="816749" y="715709"/>
                </a:moveTo>
                <a:lnTo>
                  <a:pt x="884110" y="715709"/>
                </a:lnTo>
                <a:cubicBezTo>
                  <a:pt x="1153553" y="715709"/>
                  <a:pt x="1335989" y="766229"/>
                  <a:pt x="1431417" y="867271"/>
                </a:cubicBezTo>
                <a:cubicBezTo>
                  <a:pt x="1453870" y="893934"/>
                  <a:pt x="1465097" y="919195"/>
                  <a:pt x="1465097" y="943052"/>
                </a:cubicBezTo>
                <a:lnTo>
                  <a:pt x="1465097" y="951472"/>
                </a:lnTo>
                <a:cubicBezTo>
                  <a:pt x="1465097" y="1073563"/>
                  <a:pt x="1400543" y="1166184"/>
                  <a:pt x="1271435" y="1229335"/>
                </a:cubicBezTo>
                <a:cubicBezTo>
                  <a:pt x="1271435" y="1240562"/>
                  <a:pt x="1254595" y="1246175"/>
                  <a:pt x="1220914" y="1246175"/>
                </a:cubicBezTo>
                <a:lnTo>
                  <a:pt x="1220914" y="1237755"/>
                </a:lnTo>
                <a:cubicBezTo>
                  <a:pt x="1074966" y="1293889"/>
                  <a:pt x="965504" y="1321956"/>
                  <a:pt x="892530" y="1321956"/>
                </a:cubicBezTo>
                <a:lnTo>
                  <a:pt x="892530" y="1330376"/>
                </a:lnTo>
                <a:lnTo>
                  <a:pt x="951471" y="1330376"/>
                </a:lnTo>
                <a:cubicBezTo>
                  <a:pt x="1014622" y="1330376"/>
                  <a:pt x="1101629" y="1307923"/>
                  <a:pt x="1212494" y="1263015"/>
                </a:cubicBezTo>
                <a:cubicBezTo>
                  <a:pt x="1115663" y="1330376"/>
                  <a:pt x="1009008" y="1364056"/>
                  <a:pt x="892530" y="1364056"/>
                </a:cubicBezTo>
                <a:lnTo>
                  <a:pt x="892530" y="1397737"/>
                </a:lnTo>
                <a:cubicBezTo>
                  <a:pt x="1028655" y="1375283"/>
                  <a:pt x="1135310" y="1364056"/>
                  <a:pt x="1212494" y="1364056"/>
                </a:cubicBezTo>
                <a:lnTo>
                  <a:pt x="1254595" y="1364056"/>
                </a:lnTo>
                <a:cubicBezTo>
                  <a:pt x="1305115" y="1364056"/>
                  <a:pt x="1347216" y="1389317"/>
                  <a:pt x="1380896" y="1439837"/>
                </a:cubicBezTo>
                <a:cubicBezTo>
                  <a:pt x="1369669" y="1460888"/>
                  <a:pt x="1316342" y="1483341"/>
                  <a:pt x="1220914" y="1507198"/>
                </a:cubicBezTo>
                <a:lnTo>
                  <a:pt x="1220914" y="1515618"/>
                </a:lnTo>
                <a:cubicBezTo>
                  <a:pt x="1254595" y="1515618"/>
                  <a:pt x="1271435" y="1521232"/>
                  <a:pt x="1271435" y="1532458"/>
                </a:cubicBezTo>
                <a:lnTo>
                  <a:pt x="1195654" y="1532458"/>
                </a:lnTo>
                <a:cubicBezTo>
                  <a:pt x="1183024" y="1532458"/>
                  <a:pt x="1171797" y="1529652"/>
                  <a:pt x="1161973" y="1524038"/>
                </a:cubicBezTo>
                <a:cubicBezTo>
                  <a:pt x="1152150" y="1529652"/>
                  <a:pt x="1143730" y="1532458"/>
                  <a:pt x="1136713" y="1532458"/>
                </a:cubicBezTo>
                <a:lnTo>
                  <a:pt x="1136713" y="1524038"/>
                </a:lnTo>
                <a:cubicBezTo>
                  <a:pt x="1103033" y="1528248"/>
                  <a:pt x="1086193" y="1536668"/>
                  <a:pt x="1086193" y="1549299"/>
                </a:cubicBezTo>
                <a:lnTo>
                  <a:pt x="1077773" y="1549299"/>
                </a:lnTo>
                <a:lnTo>
                  <a:pt x="1077773" y="1532458"/>
                </a:lnTo>
                <a:cubicBezTo>
                  <a:pt x="943051" y="1532458"/>
                  <a:pt x="875690" y="1552105"/>
                  <a:pt x="875690" y="1591399"/>
                </a:cubicBezTo>
                <a:cubicBezTo>
                  <a:pt x="941648" y="1584382"/>
                  <a:pt x="978134" y="1578769"/>
                  <a:pt x="985151" y="1574559"/>
                </a:cubicBezTo>
                <a:cubicBezTo>
                  <a:pt x="990765" y="1574559"/>
                  <a:pt x="993572" y="1577366"/>
                  <a:pt x="993572" y="1582979"/>
                </a:cubicBezTo>
                <a:lnTo>
                  <a:pt x="1195654" y="1549299"/>
                </a:lnTo>
                <a:cubicBezTo>
                  <a:pt x="1201267" y="1549299"/>
                  <a:pt x="1204074" y="1552105"/>
                  <a:pt x="1204074" y="1557719"/>
                </a:cubicBezTo>
                <a:lnTo>
                  <a:pt x="1246174" y="1549299"/>
                </a:lnTo>
                <a:lnTo>
                  <a:pt x="1465097" y="1549299"/>
                </a:lnTo>
                <a:cubicBezTo>
                  <a:pt x="1525441" y="1549299"/>
                  <a:pt x="1581575" y="1577366"/>
                  <a:pt x="1633499" y="1633500"/>
                </a:cubicBezTo>
                <a:lnTo>
                  <a:pt x="1641919" y="1650340"/>
                </a:lnTo>
                <a:lnTo>
                  <a:pt x="1641919" y="1667180"/>
                </a:lnTo>
                <a:cubicBezTo>
                  <a:pt x="1641919" y="1693844"/>
                  <a:pt x="1577365" y="1719104"/>
                  <a:pt x="1448257" y="1742961"/>
                </a:cubicBezTo>
                <a:lnTo>
                  <a:pt x="1422996" y="1742961"/>
                </a:lnTo>
                <a:lnTo>
                  <a:pt x="1422996" y="1759801"/>
                </a:lnTo>
                <a:cubicBezTo>
                  <a:pt x="1446854" y="1759801"/>
                  <a:pt x="1466500" y="1765415"/>
                  <a:pt x="1481937" y="1776641"/>
                </a:cubicBezTo>
                <a:lnTo>
                  <a:pt x="1532458" y="1776641"/>
                </a:lnTo>
                <a:lnTo>
                  <a:pt x="1532458" y="1801902"/>
                </a:lnTo>
                <a:lnTo>
                  <a:pt x="1465097" y="1801902"/>
                </a:lnTo>
                <a:cubicBezTo>
                  <a:pt x="1453870" y="1821548"/>
                  <a:pt x="1448257" y="1832775"/>
                  <a:pt x="1448257" y="1835582"/>
                </a:cubicBezTo>
                <a:lnTo>
                  <a:pt x="1439837" y="1835582"/>
                </a:lnTo>
                <a:cubicBezTo>
                  <a:pt x="1439837" y="1824355"/>
                  <a:pt x="1425803" y="1813129"/>
                  <a:pt x="1397736" y="1801902"/>
                </a:cubicBezTo>
                <a:lnTo>
                  <a:pt x="1385106" y="1810322"/>
                </a:lnTo>
                <a:lnTo>
                  <a:pt x="1372476" y="1818742"/>
                </a:lnTo>
                <a:lnTo>
                  <a:pt x="1359846" y="1810322"/>
                </a:lnTo>
                <a:lnTo>
                  <a:pt x="1347216" y="1801902"/>
                </a:lnTo>
                <a:cubicBezTo>
                  <a:pt x="1347216" y="1813129"/>
                  <a:pt x="1341602" y="1818742"/>
                  <a:pt x="1330375" y="1818742"/>
                </a:cubicBezTo>
                <a:cubicBezTo>
                  <a:pt x="1330375" y="1807515"/>
                  <a:pt x="1324762" y="1801902"/>
                  <a:pt x="1313535" y="1801902"/>
                </a:cubicBezTo>
                <a:lnTo>
                  <a:pt x="1296695" y="1801902"/>
                </a:lnTo>
                <a:lnTo>
                  <a:pt x="1296695" y="1818742"/>
                </a:lnTo>
                <a:lnTo>
                  <a:pt x="1288275" y="1818742"/>
                </a:lnTo>
                <a:cubicBezTo>
                  <a:pt x="1288275" y="1807515"/>
                  <a:pt x="1285468" y="1801902"/>
                  <a:pt x="1279855" y="1801902"/>
                </a:cubicBezTo>
                <a:cubicBezTo>
                  <a:pt x="1264418" y="1801902"/>
                  <a:pt x="1248981" y="1801200"/>
                  <a:pt x="1233544" y="1799797"/>
                </a:cubicBezTo>
                <a:cubicBezTo>
                  <a:pt x="1205477" y="1798393"/>
                  <a:pt x="1170394" y="1796288"/>
                  <a:pt x="1128293" y="1793482"/>
                </a:cubicBezTo>
                <a:lnTo>
                  <a:pt x="1136713" y="1810322"/>
                </a:lnTo>
                <a:cubicBezTo>
                  <a:pt x="1142326" y="1810322"/>
                  <a:pt x="1145133" y="1807515"/>
                  <a:pt x="1145133" y="1801902"/>
                </a:cubicBezTo>
                <a:cubicBezTo>
                  <a:pt x="1206881" y="1806112"/>
                  <a:pt x="1237754" y="1814532"/>
                  <a:pt x="1237754" y="1827162"/>
                </a:cubicBezTo>
                <a:lnTo>
                  <a:pt x="1119873" y="1827162"/>
                </a:lnTo>
                <a:cubicBezTo>
                  <a:pt x="1119873" y="1804708"/>
                  <a:pt x="1111453" y="1793482"/>
                  <a:pt x="1094613" y="1793482"/>
                </a:cubicBezTo>
                <a:lnTo>
                  <a:pt x="1069352" y="1810322"/>
                </a:lnTo>
                <a:lnTo>
                  <a:pt x="1060932" y="1810322"/>
                </a:lnTo>
                <a:lnTo>
                  <a:pt x="1035672" y="1793482"/>
                </a:lnTo>
                <a:lnTo>
                  <a:pt x="917791" y="1793482"/>
                </a:lnTo>
                <a:cubicBezTo>
                  <a:pt x="912177" y="1793482"/>
                  <a:pt x="909371" y="1790675"/>
                  <a:pt x="909371" y="1785061"/>
                </a:cubicBezTo>
                <a:lnTo>
                  <a:pt x="892530" y="1793482"/>
                </a:lnTo>
                <a:lnTo>
                  <a:pt x="875690" y="1793482"/>
                </a:lnTo>
                <a:cubicBezTo>
                  <a:pt x="863060" y="1793482"/>
                  <a:pt x="851833" y="1790675"/>
                  <a:pt x="842010" y="1785061"/>
                </a:cubicBezTo>
                <a:lnTo>
                  <a:pt x="825170" y="1793482"/>
                </a:lnTo>
                <a:lnTo>
                  <a:pt x="766229" y="1785061"/>
                </a:lnTo>
                <a:lnTo>
                  <a:pt x="732549" y="1793482"/>
                </a:lnTo>
                <a:cubicBezTo>
                  <a:pt x="722725" y="1787868"/>
                  <a:pt x="714305" y="1785061"/>
                  <a:pt x="707288" y="1785061"/>
                </a:cubicBezTo>
                <a:lnTo>
                  <a:pt x="698868" y="1801902"/>
                </a:lnTo>
                <a:lnTo>
                  <a:pt x="639927" y="1793482"/>
                </a:lnTo>
                <a:cubicBezTo>
                  <a:pt x="613264" y="1793482"/>
                  <a:pt x="588004" y="1796288"/>
                  <a:pt x="564146" y="1801902"/>
                </a:cubicBezTo>
                <a:cubicBezTo>
                  <a:pt x="554323" y="1796288"/>
                  <a:pt x="545903" y="1793482"/>
                  <a:pt x="538886" y="1793482"/>
                </a:cubicBezTo>
                <a:cubicBezTo>
                  <a:pt x="529063" y="1799095"/>
                  <a:pt x="520643" y="1801902"/>
                  <a:pt x="513626" y="1801902"/>
                </a:cubicBezTo>
                <a:lnTo>
                  <a:pt x="505206" y="1785061"/>
                </a:lnTo>
                <a:cubicBezTo>
                  <a:pt x="510819" y="1785061"/>
                  <a:pt x="513626" y="1782255"/>
                  <a:pt x="513626" y="1776641"/>
                </a:cubicBezTo>
                <a:cubicBezTo>
                  <a:pt x="508013" y="1776641"/>
                  <a:pt x="505206" y="1773835"/>
                  <a:pt x="505206" y="1768221"/>
                </a:cubicBezTo>
                <a:cubicBezTo>
                  <a:pt x="510819" y="1768221"/>
                  <a:pt x="513626" y="1765415"/>
                  <a:pt x="513626" y="1759801"/>
                </a:cubicBezTo>
                <a:lnTo>
                  <a:pt x="446265" y="1759801"/>
                </a:lnTo>
                <a:lnTo>
                  <a:pt x="446265" y="1768221"/>
                </a:lnTo>
                <a:lnTo>
                  <a:pt x="471525" y="1768221"/>
                </a:lnTo>
                <a:lnTo>
                  <a:pt x="471525" y="1793482"/>
                </a:lnTo>
                <a:lnTo>
                  <a:pt x="446265" y="1793482"/>
                </a:lnTo>
                <a:cubicBezTo>
                  <a:pt x="440652" y="1793482"/>
                  <a:pt x="437845" y="1790675"/>
                  <a:pt x="437845" y="1785061"/>
                </a:cubicBezTo>
                <a:lnTo>
                  <a:pt x="421005" y="1793482"/>
                </a:lnTo>
                <a:lnTo>
                  <a:pt x="362064" y="1793482"/>
                </a:lnTo>
                <a:lnTo>
                  <a:pt x="362064" y="1776641"/>
                </a:lnTo>
                <a:lnTo>
                  <a:pt x="383114" y="1772431"/>
                </a:lnTo>
                <a:lnTo>
                  <a:pt x="404165" y="1768221"/>
                </a:lnTo>
                <a:lnTo>
                  <a:pt x="404165" y="1776641"/>
                </a:lnTo>
                <a:cubicBezTo>
                  <a:pt x="413988" y="1771028"/>
                  <a:pt x="425215" y="1768221"/>
                  <a:pt x="437845" y="1768221"/>
                </a:cubicBezTo>
                <a:lnTo>
                  <a:pt x="437845" y="1759801"/>
                </a:lnTo>
                <a:lnTo>
                  <a:pt x="412585" y="1759801"/>
                </a:lnTo>
                <a:lnTo>
                  <a:pt x="336804" y="1768221"/>
                </a:lnTo>
                <a:lnTo>
                  <a:pt x="336804" y="1759801"/>
                </a:lnTo>
                <a:lnTo>
                  <a:pt x="319964" y="1768221"/>
                </a:lnTo>
                <a:cubicBezTo>
                  <a:pt x="235763" y="1756994"/>
                  <a:pt x="193662" y="1745768"/>
                  <a:pt x="193662" y="1734541"/>
                </a:cubicBezTo>
                <a:lnTo>
                  <a:pt x="176822" y="1742961"/>
                </a:lnTo>
                <a:cubicBezTo>
                  <a:pt x="171209" y="1742961"/>
                  <a:pt x="168402" y="1740154"/>
                  <a:pt x="168402" y="1734541"/>
                </a:cubicBezTo>
                <a:cubicBezTo>
                  <a:pt x="162788" y="1734541"/>
                  <a:pt x="159981" y="1737348"/>
                  <a:pt x="159981" y="1742961"/>
                </a:cubicBezTo>
                <a:cubicBezTo>
                  <a:pt x="98234" y="1735944"/>
                  <a:pt x="67360" y="1724717"/>
                  <a:pt x="67360" y="1709281"/>
                </a:cubicBezTo>
                <a:cubicBezTo>
                  <a:pt x="67360" y="1669987"/>
                  <a:pt x="277863" y="1636306"/>
                  <a:pt x="698868" y="1608239"/>
                </a:cubicBezTo>
                <a:cubicBezTo>
                  <a:pt x="687641" y="1588592"/>
                  <a:pt x="682028" y="1574559"/>
                  <a:pt x="682028" y="1566139"/>
                </a:cubicBezTo>
                <a:lnTo>
                  <a:pt x="547306" y="1566139"/>
                </a:lnTo>
                <a:cubicBezTo>
                  <a:pt x="534676" y="1566139"/>
                  <a:pt x="523449" y="1568946"/>
                  <a:pt x="513626" y="1574559"/>
                </a:cubicBezTo>
                <a:cubicBezTo>
                  <a:pt x="503802" y="1568946"/>
                  <a:pt x="495382" y="1566139"/>
                  <a:pt x="488365" y="1566139"/>
                </a:cubicBezTo>
                <a:lnTo>
                  <a:pt x="488365" y="1557719"/>
                </a:lnTo>
                <a:lnTo>
                  <a:pt x="513626" y="1557719"/>
                </a:lnTo>
                <a:lnTo>
                  <a:pt x="513626" y="1549299"/>
                </a:lnTo>
                <a:lnTo>
                  <a:pt x="336804" y="1549299"/>
                </a:lnTo>
                <a:cubicBezTo>
                  <a:pt x="331190" y="1539475"/>
                  <a:pt x="291896" y="1525442"/>
                  <a:pt x="218922" y="1507198"/>
                </a:cubicBezTo>
                <a:lnTo>
                  <a:pt x="210502" y="1490358"/>
                </a:lnTo>
                <a:cubicBezTo>
                  <a:pt x="210502" y="1462291"/>
                  <a:pt x="362064" y="1439837"/>
                  <a:pt x="665188" y="1422997"/>
                </a:cubicBezTo>
                <a:lnTo>
                  <a:pt x="665188" y="1372477"/>
                </a:lnTo>
                <a:cubicBezTo>
                  <a:pt x="665188" y="1366863"/>
                  <a:pt x="662381" y="1364056"/>
                  <a:pt x="656767" y="1364056"/>
                </a:cubicBezTo>
                <a:lnTo>
                  <a:pt x="665188" y="1347216"/>
                </a:lnTo>
                <a:lnTo>
                  <a:pt x="665188" y="1338796"/>
                </a:lnTo>
                <a:cubicBezTo>
                  <a:pt x="637121" y="1338796"/>
                  <a:pt x="578180" y="1321956"/>
                  <a:pt x="488365" y="1288276"/>
                </a:cubicBezTo>
                <a:lnTo>
                  <a:pt x="488365" y="1271435"/>
                </a:lnTo>
                <a:lnTo>
                  <a:pt x="555726" y="1288276"/>
                </a:lnTo>
                <a:lnTo>
                  <a:pt x="564146" y="1288276"/>
                </a:lnTo>
                <a:lnTo>
                  <a:pt x="564146" y="1279856"/>
                </a:lnTo>
                <a:cubicBezTo>
                  <a:pt x="510819" y="1279856"/>
                  <a:pt x="457492" y="1240562"/>
                  <a:pt x="404165" y="1161974"/>
                </a:cubicBezTo>
                <a:lnTo>
                  <a:pt x="421005" y="1136714"/>
                </a:lnTo>
                <a:cubicBezTo>
                  <a:pt x="481349" y="1153554"/>
                  <a:pt x="526256" y="1161974"/>
                  <a:pt x="555726" y="1161974"/>
                </a:cubicBezTo>
                <a:lnTo>
                  <a:pt x="623087" y="1161974"/>
                </a:lnTo>
                <a:cubicBezTo>
                  <a:pt x="652557" y="1161974"/>
                  <a:pt x="669398" y="1153554"/>
                  <a:pt x="673608" y="1136714"/>
                </a:cubicBezTo>
                <a:lnTo>
                  <a:pt x="673608" y="1111453"/>
                </a:lnTo>
                <a:lnTo>
                  <a:pt x="665188" y="1069353"/>
                </a:lnTo>
                <a:lnTo>
                  <a:pt x="656767" y="1069353"/>
                </a:lnTo>
                <a:cubicBezTo>
                  <a:pt x="656767" y="1076370"/>
                  <a:pt x="653961" y="1084790"/>
                  <a:pt x="648347" y="1094613"/>
                </a:cubicBezTo>
                <a:cubicBezTo>
                  <a:pt x="635717" y="1094613"/>
                  <a:pt x="624490" y="1091807"/>
                  <a:pt x="614667" y="1086193"/>
                </a:cubicBezTo>
                <a:cubicBezTo>
                  <a:pt x="575373" y="1091807"/>
                  <a:pt x="536079" y="1094613"/>
                  <a:pt x="496786" y="1094613"/>
                </a:cubicBezTo>
                <a:lnTo>
                  <a:pt x="463105" y="1094613"/>
                </a:lnTo>
                <a:lnTo>
                  <a:pt x="437845" y="1077773"/>
                </a:lnTo>
                <a:lnTo>
                  <a:pt x="362064" y="1077773"/>
                </a:lnTo>
                <a:cubicBezTo>
                  <a:pt x="378904" y="1142327"/>
                  <a:pt x="387324" y="1206881"/>
                  <a:pt x="387324" y="1271435"/>
                </a:cubicBezTo>
                <a:lnTo>
                  <a:pt x="345224" y="1296696"/>
                </a:lnTo>
                <a:cubicBezTo>
                  <a:pt x="345224" y="1285469"/>
                  <a:pt x="339611" y="1279856"/>
                  <a:pt x="328384" y="1279856"/>
                </a:cubicBezTo>
                <a:lnTo>
                  <a:pt x="311543" y="1279856"/>
                </a:lnTo>
                <a:lnTo>
                  <a:pt x="311543" y="1296696"/>
                </a:lnTo>
                <a:lnTo>
                  <a:pt x="286283" y="1296696"/>
                </a:lnTo>
                <a:cubicBezTo>
                  <a:pt x="286283" y="1279856"/>
                  <a:pt x="280670" y="1271435"/>
                  <a:pt x="269443" y="1271435"/>
                </a:cubicBezTo>
                <a:lnTo>
                  <a:pt x="261023" y="1271435"/>
                </a:lnTo>
                <a:lnTo>
                  <a:pt x="261023" y="1296696"/>
                </a:lnTo>
                <a:lnTo>
                  <a:pt x="252603" y="1296696"/>
                </a:lnTo>
                <a:cubicBezTo>
                  <a:pt x="207695" y="1281259"/>
                  <a:pt x="185242" y="1250385"/>
                  <a:pt x="185242" y="1204075"/>
                </a:cubicBezTo>
                <a:cubicBezTo>
                  <a:pt x="174015" y="1032866"/>
                  <a:pt x="168402" y="909371"/>
                  <a:pt x="168402" y="833590"/>
                </a:cubicBezTo>
                <a:cubicBezTo>
                  <a:pt x="190855" y="811137"/>
                  <a:pt x="216116" y="799910"/>
                  <a:pt x="244183" y="799910"/>
                </a:cubicBezTo>
                <a:cubicBezTo>
                  <a:pt x="263829" y="811137"/>
                  <a:pt x="277863" y="816750"/>
                  <a:pt x="286283" y="816750"/>
                </a:cubicBezTo>
                <a:cubicBezTo>
                  <a:pt x="465912" y="749389"/>
                  <a:pt x="642734" y="715709"/>
                  <a:pt x="816749" y="715709"/>
                </a:cubicBezTo>
                <a:close/>
                <a:moveTo>
                  <a:pt x="1448257" y="665188"/>
                </a:moveTo>
                <a:lnTo>
                  <a:pt x="1481937" y="665188"/>
                </a:lnTo>
                <a:lnTo>
                  <a:pt x="1481937" y="682028"/>
                </a:lnTo>
                <a:lnTo>
                  <a:pt x="1448257" y="682028"/>
                </a:lnTo>
                <a:close/>
                <a:moveTo>
                  <a:pt x="522046" y="656768"/>
                </a:moveTo>
                <a:lnTo>
                  <a:pt x="530466" y="656768"/>
                </a:lnTo>
                <a:lnTo>
                  <a:pt x="530466" y="673608"/>
                </a:lnTo>
                <a:lnTo>
                  <a:pt x="522046" y="673608"/>
                </a:lnTo>
                <a:close/>
                <a:moveTo>
                  <a:pt x="648347" y="648348"/>
                </a:moveTo>
                <a:lnTo>
                  <a:pt x="673608" y="648348"/>
                </a:lnTo>
                <a:lnTo>
                  <a:pt x="673608" y="665188"/>
                </a:lnTo>
                <a:lnTo>
                  <a:pt x="648347" y="665188"/>
                </a:lnTo>
                <a:close/>
                <a:moveTo>
                  <a:pt x="1237754" y="606248"/>
                </a:moveTo>
                <a:cubicBezTo>
                  <a:pt x="1240561" y="617474"/>
                  <a:pt x="1246174" y="623088"/>
                  <a:pt x="1254595" y="623088"/>
                </a:cubicBezTo>
                <a:lnTo>
                  <a:pt x="1263015" y="606248"/>
                </a:lnTo>
                <a:close/>
                <a:moveTo>
                  <a:pt x="555726" y="345224"/>
                </a:moveTo>
                <a:lnTo>
                  <a:pt x="572566" y="345224"/>
                </a:lnTo>
                <a:lnTo>
                  <a:pt x="572566" y="353644"/>
                </a:lnTo>
                <a:lnTo>
                  <a:pt x="555726" y="353644"/>
                </a:lnTo>
                <a:close/>
                <a:moveTo>
                  <a:pt x="597827" y="336804"/>
                </a:moveTo>
                <a:lnTo>
                  <a:pt x="639927" y="336804"/>
                </a:lnTo>
                <a:lnTo>
                  <a:pt x="639927" y="353644"/>
                </a:lnTo>
                <a:lnTo>
                  <a:pt x="597827" y="353644"/>
                </a:lnTo>
                <a:close/>
                <a:moveTo>
                  <a:pt x="378904" y="336804"/>
                </a:moveTo>
                <a:lnTo>
                  <a:pt x="387324" y="336804"/>
                </a:lnTo>
                <a:lnTo>
                  <a:pt x="387324" y="353644"/>
                </a:lnTo>
                <a:lnTo>
                  <a:pt x="378904" y="353644"/>
                </a:lnTo>
                <a:close/>
                <a:moveTo>
                  <a:pt x="235763" y="336804"/>
                </a:moveTo>
                <a:lnTo>
                  <a:pt x="294703" y="336804"/>
                </a:lnTo>
                <a:lnTo>
                  <a:pt x="294703" y="353644"/>
                </a:lnTo>
                <a:lnTo>
                  <a:pt x="277863" y="353644"/>
                </a:lnTo>
                <a:lnTo>
                  <a:pt x="235763" y="345224"/>
                </a:lnTo>
                <a:close/>
                <a:moveTo>
                  <a:pt x="715708" y="328384"/>
                </a:moveTo>
                <a:lnTo>
                  <a:pt x="749388" y="328384"/>
                </a:lnTo>
                <a:lnTo>
                  <a:pt x="749388" y="345224"/>
                </a:lnTo>
                <a:lnTo>
                  <a:pt x="715708" y="345224"/>
                </a:lnTo>
                <a:close/>
                <a:moveTo>
                  <a:pt x="1439837" y="303124"/>
                </a:moveTo>
                <a:lnTo>
                  <a:pt x="1439837" y="311544"/>
                </a:lnTo>
                <a:lnTo>
                  <a:pt x="1456677" y="311544"/>
                </a:lnTo>
                <a:lnTo>
                  <a:pt x="1456677" y="303124"/>
                </a:lnTo>
                <a:close/>
                <a:moveTo>
                  <a:pt x="749388" y="0"/>
                </a:moveTo>
                <a:cubicBezTo>
                  <a:pt x="820959" y="0"/>
                  <a:pt x="882707" y="44907"/>
                  <a:pt x="934631" y="134722"/>
                </a:cubicBezTo>
                <a:lnTo>
                  <a:pt x="1465097" y="109461"/>
                </a:lnTo>
                <a:cubicBezTo>
                  <a:pt x="1538071" y="134722"/>
                  <a:pt x="1574559" y="165596"/>
                  <a:pt x="1574559" y="202083"/>
                </a:cubicBezTo>
                <a:cubicBezTo>
                  <a:pt x="1557718" y="241377"/>
                  <a:pt x="1532458" y="261023"/>
                  <a:pt x="1498777" y="261023"/>
                </a:cubicBezTo>
                <a:lnTo>
                  <a:pt x="1481937" y="252603"/>
                </a:lnTo>
                <a:cubicBezTo>
                  <a:pt x="1472114" y="258217"/>
                  <a:pt x="1460887" y="261023"/>
                  <a:pt x="1448257" y="261023"/>
                </a:cubicBezTo>
                <a:lnTo>
                  <a:pt x="1448257" y="277864"/>
                </a:lnTo>
                <a:cubicBezTo>
                  <a:pt x="1470710" y="277864"/>
                  <a:pt x="1481937" y="283477"/>
                  <a:pt x="1481937" y="294704"/>
                </a:cubicBezTo>
                <a:lnTo>
                  <a:pt x="1481937" y="319964"/>
                </a:lnTo>
                <a:lnTo>
                  <a:pt x="1490358" y="319964"/>
                </a:lnTo>
                <a:lnTo>
                  <a:pt x="1490358" y="328384"/>
                </a:lnTo>
                <a:lnTo>
                  <a:pt x="1372476" y="336804"/>
                </a:lnTo>
                <a:cubicBezTo>
                  <a:pt x="1299502" y="308737"/>
                  <a:pt x="1237754" y="294704"/>
                  <a:pt x="1187234" y="294704"/>
                </a:cubicBezTo>
                <a:lnTo>
                  <a:pt x="1178814" y="294704"/>
                </a:lnTo>
                <a:lnTo>
                  <a:pt x="1204074" y="328384"/>
                </a:lnTo>
                <a:lnTo>
                  <a:pt x="1204074" y="353644"/>
                </a:lnTo>
                <a:cubicBezTo>
                  <a:pt x="1204074" y="381711"/>
                  <a:pt x="1187234" y="415392"/>
                  <a:pt x="1153553" y="454686"/>
                </a:cubicBezTo>
                <a:cubicBezTo>
                  <a:pt x="1171797" y="454686"/>
                  <a:pt x="1189339" y="455387"/>
                  <a:pt x="1206179" y="456791"/>
                </a:cubicBezTo>
                <a:cubicBezTo>
                  <a:pt x="1238456" y="458194"/>
                  <a:pt x="1274242" y="460299"/>
                  <a:pt x="1313535" y="463106"/>
                </a:cubicBezTo>
                <a:lnTo>
                  <a:pt x="1355636" y="454686"/>
                </a:lnTo>
                <a:lnTo>
                  <a:pt x="1355636" y="463106"/>
                </a:lnTo>
                <a:lnTo>
                  <a:pt x="1372476" y="454686"/>
                </a:lnTo>
                <a:lnTo>
                  <a:pt x="1490358" y="454686"/>
                </a:lnTo>
                <a:cubicBezTo>
                  <a:pt x="1536668" y="454686"/>
                  <a:pt x="1581575" y="482753"/>
                  <a:pt x="1625079" y="538887"/>
                </a:cubicBezTo>
                <a:cubicBezTo>
                  <a:pt x="1625079" y="595021"/>
                  <a:pt x="1588592" y="625894"/>
                  <a:pt x="1515618" y="631508"/>
                </a:cubicBezTo>
                <a:lnTo>
                  <a:pt x="1515618" y="639928"/>
                </a:lnTo>
                <a:lnTo>
                  <a:pt x="1540878" y="639928"/>
                </a:lnTo>
                <a:cubicBezTo>
                  <a:pt x="1540878" y="651155"/>
                  <a:pt x="1535265" y="656768"/>
                  <a:pt x="1524038" y="656768"/>
                </a:cubicBezTo>
                <a:cubicBezTo>
                  <a:pt x="1498777" y="656768"/>
                  <a:pt x="1434223" y="651155"/>
                  <a:pt x="1330375" y="639928"/>
                </a:cubicBezTo>
                <a:lnTo>
                  <a:pt x="1313535" y="648348"/>
                </a:lnTo>
                <a:cubicBezTo>
                  <a:pt x="1303712" y="642735"/>
                  <a:pt x="1292485" y="639928"/>
                  <a:pt x="1279855" y="639928"/>
                </a:cubicBezTo>
                <a:cubicBezTo>
                  <a:pt x="1268628" y="639928"/>
                  <a:pt x="1263015" y="642735"/>
                  <a:pt x="1263015" y="648348"/>
                </a:cubicBezTo>
                <a:lnTo>
                  <a:pt x="1204074" y="639928"/>
                </a:lnTo>
                <a:lnTo>
                  <a:pt x="1128293" y="639928"/>
                </a:lnTo>
                <a:cubicBezTo>
                  <a:pt x="1122680" y="639928"/>
                  <a:pt x="1119873" y="637121"/>
                  <a:pt x="1119873" y="631508"/>
                </a:cubicBezTo>
                <a:lnTo>
                  <a:pt x="1103033" y="639928"/>
                </a:lnTo>
                <a:lnTo>
                  <a:pt x="1077773" y="639928"/>
                </a:lnTo>
                <a:cubicBezTo>
                  <a:pt x="1072159" y="639928"/>
                  <a:pt x="1069352" y="637121"/>
                  <a:pt x="1069352" y="631508"/>
                </a:cubicBezTo>
                <a:cubicBezTo>
                  <a:pt x="1059529" y="637121"/>
                  <a:pt x="1051109" y="639928"/>
                  <a:pt x="1044092" y="639928"/>
                </a:cubicBezTo>
                <a:lnTo>
                  <a:pt x="1027252" y="631508"/>
                </a:lnTo>
                <a:cubicBezTo>
                  <a:pt x="1001992" y="642735"/>
                  <a:pt x="979538" y="648348"/>
                  <a:pt x="959891" y="648348"/>
                </a:cubicBezTo>
                <a:lnTo>
                  <a:pt x="959891" y="639928"/>
                </a:lnTo>
                <a:lnTo>
                  <a:pt x="943051" y="648348"/>
                </a:lnTo>
                <a:cubicBezTo>
                  <a:pt x="937437" y="648348"/>
                  <a:pt x="934631" y="645541"/>
                  <a:pt x="934631" y="639928"/>
                </a:cubicBezTo>
                <a:lnTo>
                  <a:pt x="917791" y="648348"/>
                </a:lnTo>
                <a:lnTo>
                  <a:pt x="833589" y="648348"/>
                </a:lnTo>
                <a:lnTo>
                  <a:pt x="833589" y="665188"/>
                </a:lnTo>
                <a:lnTo>
                  <a:pt x="816749" y="665188"/>
                </a:lnTo>
                <a:lnTo>
                  <a:pt x="816749" y="639928"/>
                </a:lnTo>
                <a:lnTo>
                  <a:pt x="766229" y="639928"/>
                </a:lnTo>
                <a:lnTo>
                  <a:pt x="732549" y="665188"/>
                </a:lnTo>
                <a:lnTo>
                  <a:pt x="724128" y="665188"/>
                </a:lnTo>
                <a:lnTo>
                  <a:pt x="724128" y="648348"/>
                </a:lnTo>
                <a:cubicBezTo>
                  <a:pt x="740968" y="648348"/>
                  <a:pt x="749388" y="639928"/>
                  <a:pt x="749388" y="623088"/>
                </a:cubicBezTo>
                <a:lnTo>
                  <a:pt x="740968" y="623088"/>
                </a:lnTo>
                <a:cubicBezTo>
                  <a:pt x="672205" y="624491"/>
                  <a:pt x="608352" y="626596"/>
                  <a:pt x="549411" y="629403"/>
                </a:cubicBezTo>
                <a:cubicBezTo>
                  <a:pt x="517134" y="630806"/>
                  <a:pt x="479945" y="631508"/>
                  <a:pt x="437845" y="631508"/>
                </a:cubicBezTo>
                <a:cubicBezTo>
                  <a:pt x="428021" y="637121"/>
                  <a:pt x="419601" y="639928"/>
                  <a:pt x="412585" y="639928"/>
                </a:cubicBezTo>
                <a:lnTo>
                  <a:pt x="412585" y="631508"/>
                </a:lnTo>
                <a:lnTo>
                  <a:pt x="395744" y="639928"/>
                </a:lnTo>
                <a:lnTo>
                  <a:pt x="319964" y="639928"/>
                </a:lnTo>
                <a:cubicBezTo>
                  <a:pt x="301720" y="639928"/>
                  <a:pt x="287686" y="642735"/>
                  <a:pt x="277863" y="648348"/>
                </a:cubicBezTo>
                <a:lnTo>
                  <a:pt x="227342" y="639928"/>
                </a:lnTo>
                <a:lnTo>
                  <a:pt x="185242" y="639928"/>
                </a:lnTo>
                <a:lnTo>
                  <a:pt x="185242" y="623088"/>
                </a:lnTo>
                <a:lnTo>
                  <a:pt x="159981" y="623088"/>
                </a:lnTo>
                <a:cubicBezTo>
                  <a:pt x="53327" y="623088"/>
                  <a:pt x="0" y="611861"/>
                  <a:pt x="0" y="589407"/>
                </a:cubicBezTo>
                <a:cubicBezTo>
                  <a:pt x="0" y="554323"/>
                  <a:pt x="148755" y="529063"/>
                  <a:pt x="446265" y="513626"/>
                </a:cubicBezTo>
                <a:cubicBezTo>
                  <a:pt x="429425" y="457492"/>
                  <a:pt x="421005" y="412585"/>
                  <a:pt x="421005" y="378905"/>
                </a:cubicBezTo>
                <a:lnTo>
                  <a:pt x="429425" y="378905"/>
                </a:lnTo>
                <a:lnTo>
                  <a:pt x="421005" y="362064"/>
                </a:lnTo>
                <a:lnTo>
                  <a:pt x="421005" y="353644"/>
                </a:lnTo>
                <a:cubicBezTo>
                  <a:pt x="449072" y="353644"/>
                  <a:pt x="463105" y="345224"/>
                  <a:pt x="463105" y="328384"/>
                </a:cubicBezTo>
                <a:lnTo>
                  <a:pt x="505206" y="328384"/>
                </a:lnTo>
                <a:cubicBezTo>
                  <a:pt x="505206" y="341014"/>
                  <a:pt x="516433" y="349434"/>
                  <a:pt x="538886" y="353644"/>
                </a:cubicBezTo>
                <a:cubicBezTo>
                  <a:pt x="595020" y="413988"/>
                  <a:pt x="623087" y="461702"/>
                  <a:pt x="623087" y="496786"/>
                </a:cubicBezTo>
                <a:cubicBezTo>
                  <a:pt x="673608" y="491173"/>
                  <a:pt x="721322" y="488366"/>
                  <a:pt x="766229" y="488366"/>
                </a:cubicBezTo>
                <a:lnTo>
                  <a:pt x="799909" y="488366"/>
                </a:lnTo>
                <a:cubicBezTo>
                  <a:pt x="812539" y="488366"/>
                  <a:pt x="823766" y="485560"/>
                  <a:pt x="833589" y="479946"/>
                </a:cubicBezTo>
                <a:lnTo>
                  <a:pt x="850430" y="488366"/>
                </a:lnTo>
                <a:cubicBezTo>
                  <a:pt x="902354" y="488366"/>
                  <a:pt x="944454" y="457492"/>
                  <a:pt x="976731" y="395745"/>
                </a:cubicBezTo>
                <a:cubicBezTo>
                  <a:pt x="985151" y="395745"/>
                  <a:pt x="1004798" y="370485"/>
                  <a:pt x="1035672" y="319964"/>
                </a:cubicBezTo>
                <a:lnTo>
                  <a:pt x="1027252" y="303124"/>
                </a:lnTo>
                <a:lnTo>
                  <a:pt x="1010412" y="311544"/>
                </a:lnTo>
                <a:lnTo>
                  <a:pt x="993572" y="311544"/>
                </a:lnTo>
                <a:lnTo>
                  <a:pt x="993572" y="294704"/>
                </a:lnTo>
                <a:lnTo>
                  <a:pt x="1060932" y="294704"/>
                </a:lnTo>
                <a:lnTo>
                  <a:pt x="1060932" y="277864"/>
                </a:lnTo>
                <a:lnTo>
                  <a:pt x="1052512" y="277864"/>
                </a:lnTo>
                <a:lnTo>
                  <a:pt x="1035672" y="286284"/>
                </a:lnTo>
                <a:cubicBezTo>
                  <a:pt x="1035672" y="275057"/>
                  <a:pt x="1030059" y="269443"/>
                  <a:pt x="1018832" y="269443"/>
                </a:cubicBezTo>
                <a:lnTo>
                  <a:pt x="1018832" y="277864"/>
                </a:lnTo>
                <a:lnTo>
                  <a:pt x="1001992" y="269443"/>
                </a:lnTo>
                <a:lnTo>
                  <a:pt x="993572" y="269443"/>
                </a:lnTo>
                <a:lnTo>
                  <a:pt x="993572" y="286284"/>
                </a:lnTo>
                <a:lnTo>
                  <a:pt x="985151" y="286284"/>
                </a:lnTo>
                <a:lnTo>
                  <a:pt x="985151" y="269443"/>
                </a:lnTo>
                <a:lnTo>
                  <a:pt x="959891" y="269443"/>
                </a:lnTo>
                <a:cubicBezTo>
                  <a:pt x="959891" y="280670"/>
                  <a:pt x="954278" y="286284"/>
                  <a:pt x="943051" y="286284"/>
                </a:cubicBezTo>
                <a:lnTo>
                  <a:pt x="943051" y="303124"/>
                </a:lnTo>
                <a:lnTo>
                  <a:pt x="959891" y="303124"/>
                </a:lnTo>
                <a:lnTo>
                  <a:pt x="959891" y="319964"/>
                </a:lnTo>
                <a:lnTo>
                  <a:pt x="900950" y="319964"/>
                </a:lnTo>
                <a:lnTo>
                  <a:pt x="867270" y="345224"/>
                </a:lnTo>
                <a:cubicBezTo>
                  <a:pt x="867270" y="333998"/>
                  <a:pt x="861657" y="328384"/>
                  <a:pt x="850430" y="328384"/>
                </a:cubicBezTo>
                <a:lnTo>
                  <a:pt x="842010" y="328384"/>
                </a:lnTo>
                <a:lnTo>
                  <a:pt x="842010" y="362064"/>
                </a:lnTo>
                <a:lnTo>
                  <a:pt x="825170" y="362064"/>
                </a:lnTo>
                <a:cubicBezTo>
                  <a:pt x="825170" y="345224"/>
                  <a:pt x="808329" y="333998"/>
                  <a:pt x="774649" y="328384"/>
                </a:cubicBezTo>
                <a:cubicBezTo>
                  <a:pt x="780262" y="318561"/>
                  <a:pt x="783069" y="310140"/>
                  <a:pt x="783069" y="303124"/>
                </a:cubicBezTo>
                <a:lnTo>
                  <a:pt x="766229" y="294704"/>
                </a:lnTo>
                <a:cubicBezTo>
                  <a:pt x="614667" y="311544"/>
                  <a:pt x="505206" y="319964"/>
                  <a:pt x="437845" y="319964"/>
                </a:cubicBezTo>
                <a:lnTo>
                  <a:pt x="446265" y="336804"/>
                </a:lnTo>
                <a:lnTo>
                  <a:pt x="446265" y="345224"/>
                </a:lnTo>
                <a:lnTo>
                  <a:pt x="412585" y="345224"/>
                </a:lnTo>
                <a:lnTo>
                  <a:pt x="412585" y="328384"/>
                </a:lnTo>
                <a:lnTo>
                  <a:pt x="244183" y="328384"/>
                </a:lnTo>
                <a:cubicBezTo>
                  <a:pt x="232956" y="328384"/>
                  <a:pt x="227342" y="319964"/>
                  <a:pt x="227342" y="303124"/>
                </a:cubicBezTo>
                <a:lnTo>
                  <a:pt x="193662" y="303124"/>
                </a:lnTo>
                <a:cubicBezTo>
                  <a:pt x="148755" y="303124"/>
                  <a:pt x="123494" y="291897"/>
                  <a:pt x="117881" y="269443"/>
                </a:cubicBezTo>
                <a:lnTo>
                  <a:pt x="117881" y="252603"/>
                </a:lnTo>
                <a:cubicBezTo>
                  <a:pt x="117881" y="223133"/>
                  <a:pt x="322771" y="195066"/>
                  <a:pt x="732549" y="168402"/>
                </a:cubicBezTo>
                <a:lnTo>
                  <a:pt x="698868" y="126302"/>
                </a:lnTo>
                <a:lnTo>
                  <a:pt x="707288" y="126302"/>
                </a:lnTo>
                <a:lnTo>
                  <a:pt x="719918" y="134722"/>
                </a:lnTo>
                <a:lnTo>
                  <a:pt x="732549" y="143142"/>
                </a:lnTo>
                <a:lnTo>
                  <a:pt x="732549" y="126302"/>
                </a:lnTo>
                <a:cubicBezTo>
                  <a:pt x="721322" y="126302"/>
                  <a:pt x="704481" y="109461"/>
                  <a:pt x="682028" y="75781"/>
                </a:cubicBezTo>
                <a:lnTo>
                  <a:pt x="673608" y="75781"/>
                </a:lnTo>
                <a:lnTo>
                  <a:pt x="673608" y="42101"/>
                </a:lnTo>
                <a:cubicBezTo>
                  <a:pt x="673608" y="25260"/>
                  <a:pt x="698868" y="11227"/>
                  <a:pt x="749388" y="0"/>
                </a:cubicBezTo>
                <a:close/>
              </a:path>
            </a:pathLst>
          </a:custGeom>
          <a:solidFill>
            <a:srgbClr val="00B1D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rgbClr val="000000"/>
              </a:solidFill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34EFBCCD-2BDF-E58F-FC01-72A1C000F9A9}"/>
              </a:ext>
            </a:extLst>
          </p:cNvPr>
          <p:cNvSpPr txBox="1"/>
          <p:nvPr/>
        </p:nvSpPr>
        <p:spPr>
          <a:xfrm rot="750182">
            <a:off x="4475466" y="1978875"/>
            <a:ext cx="1244693" cy="1313842"/>
          </a:xfrm>
          <a:custGeom>
            <a:avLst/>
            <a:gdLst/>
            <a:ahLst/>
            <a:cxnLst/>
            <a:rect l="l" t="t" r="r" b="b"/>
            <a:pathLst>
              <a:path w="1667180" h="1759801">
                <a:moveTo>
                  <a:pt x="1069353" y="1422997"/>
                </a:moveTo>
                <a:lnTo>
                  <a:pt x="1069353" y="1431417"/>
                </a:lnTo>
                <a:lnTo>
                  <a:pt x="1094613" y="1431417"/>
                </a:lnTo>
                <a:lnTo>
                  <a:pt x="1094613" y="1422997"/>
                </a:lnTo>
                <a:close/>
                <a:moveTo>
                  <a:pt x="1355636" y="1364056"/>
                </a:moveTo>
                <a:lnTo>
                  <a:pt x="1372476" y="1364056"/>
                </a:lnTo>
                <a:lnTo>
                  <a:pt x="1372476" y="1380896"/>
                </a:lnTo>
                <a:cubicBezTo>
                  <a:pt x="1313536" y="1442643"/>
                  <a:pt x="1268629" y="1473517"/>
                  <a:pt x="1237755" y="1473517"/>
                </a:cubicBezTo>
                <a:cubicBezTo>
                  <a:pt x="1316342" y="1411770"/>
                  <a:pt x="1355636" y="1375283"/>
                  <a:pt x="1355636" y="1364056"/>
                </a:cubicBezTo>
                <a:close/>
                <a:moveTo>
                  <a:pt x="867271" y="884110"/>
                </a:moveTo>
                <a:lnTo>
                  <a:pt x="892531" y="884110"/>
                </a:lnTo>
                <a:lnTo>
                  <a:pt x="892531" y="900950"/>
                </a:lnTo>
                <a:lnTo>
                  <a:pt x="867271" y="900950"/>
                </a:lnTo>
                <a:close/>
                <a:moveTo>
                  <a:pt x="513627" y="884110"/>
                </a:moveTo>
                <a:lnTo>
                  <a:pt x="530466" y="884110"/>
                </a:lnTo>
                <a:lnTo>
                  <a:pt x="530466" y="900950"/>
                </a:lnTo>
                <a:lnTo>
                  <a:pt x="513627" y="900950"/>
                </a:lnTo>
                <a:close/>
                <a:moveTo>
                  <a:pt x="547307" y="875690"/>
                </a:moveTo>
                <a:lnTo>
                  <a:pt x="572567" y="875690"/>
                </a:lnTo>
                <a:lnTo>
                  <a:pt x="572567" y="892530"/>
                </a:lnTo>
                <a:lnTo>
                  <a:pt x="547307" y="892530"/>
                </a:lnTo>
                <a:close/>
                <a:moveTo>
                  <a:pt x="926211" y="648347"/>
                </a:moveTo>
                <a:cubicBezTo>
                  <a:pt x="1183024" y="648347"/>
                  <a:pt x="1376687" y="749389"/>
                  <a:pt x="1507198" y="951471"/>
                </a:cubicBezTo>
                <a:cubicBezTo>
                  <a:pt x="1518425" y="992168"/>
                  <a:pt x="1524038" y="1017429"/>
                  <a:pt x="1524038" y="1027252"/>
                </a:cubicBezTo>
                <a:lnTo>
                  <a:pt x="1524038" y="1044092"/>
                </a:lnTo>
                <a:cubicBezTo>
                  <a:pt x="1524038" y="1152150"/>
                  <a:pt x="1493164" y="1225124"/>
                  <a:pt x="1431417" y="1263015"/>
                </a:cubicBezTo>
                <a:cubicBezTo>
                  <a:pt x="1408963" y="1293889"/>
                  <a:pt x="1397737" y="1316342"/>
                  <a:pt x="1397737" y="1330376"/>
                </a:cubicBezTo>
                <a:lnTo>
                  <a:pt x="1389317" y="1330376"/>
                </a:lnTo>
                <a:lnTo>
                  <a:pt x="1372476" y="1321955"/>
                </a:lnTo>
                <a:cubicBezTo>
                  <a:pt x="1243369" y="1434223"/>
                  <a:pt x="1156361" y="1490357"/>
                  <a:pt x="1111453" y="1490357"/>
                </a:cubicBezTo>
                <a:lnTo>
                  <a:pt x="1111453" y="1473517"/>
                </a:lnTo>
                <a:cubicBezTo>
                  <a:pt x="1159167" y="1456677"/>
                  <a:pt x="1192848" y="1434223"/>
                  <a:pt x="1212494" y="1406156"/>
                </a:cubicBezTo>
                <a:lnTo>
                  <a:pt x="1204075" y="1406156"/>
                </a:lnTo>
                <a:cubicBezTo>
                  <a:pt x="1183024" y="1406156"/>
                  <a:pt x="1149344" y="1422997"/>
                  <a:pt x="1103033" y="1456677"/>
                </a:cubicBezTo>
                <a:lnTo>
                  <a:pt x="1077773" y="1456677"/>
                </a:lnTo>
                <a:cubicBezTo>
                  <a:pt x="1027252" y="1445450"/>
                  <a:pt x="1001992" y="1431417"/>
                  <a:pt x="1001992" y="1414576"/>
                </a:cubicBezTo>
                <a:lnTo>
                  <a:pt x="1001992" y="1406156"/>
                </a:lnTo>
                <a:cubicBezTo>
                  <a:pt x="1052513" y="1403350"/>
                  <a:pt x="1077773" y="1394930"/>
                  <a:pt x="1077773" y="1380896"/>
                </a:cubicBezTo>
                <a:lnTo>
                  <a:pt x="1069353" y="1380896"/>
                </a:lnTo>
                <a:cubicBezTo>
                  <a:pt x="1055319" y="1380896"/>
                  <a:pt x="1038479" y="1386510"/>
                  <a:pt x="1018832" y="1397736"/>
                </a:cubicBezTo>
                <a:cubicBezTo>
                  <a:pt x="997782" y="1397736"/>
                  <a:pt x="983748" y="1375283"/>
                  <a:pt x="976732" y="1330376"/>
                </a:cubicBezTo>
                <a:cubicBezTo>
                  <a:pt x="1139520" y="1225124"/>
                  <a:pt x="1232141" y="1146537"/>
                  <a:pt x="1254595" y="1094613"/>
                </a:cubicBezTo>
                <a:lnTo>
                  <a:pt x="1254595" y="1052512"/>
                </a:lnTo>
                <a:cubicBezTo>
                  <a:pt x="1254595" y="1001992"/>
                  <a:pt x="1145134" y="954278"/>
                  <a:pt x="926211" y="909371"/>
                </a:cubicBezTo>
                <a:lnTo>
                  <a:pt x="909371" y="909371"/>
                </a:lnTo>
                <a:lnTo>
                  <a:pt x="909371" y="892530"/>
                </a:lnTo>
                <a:cubicBezTo>
                  <a:pt x="992168" y="903757"/>
                  <a:pt x="1065143" y="920597"/>
                  <a:pt x="1128294" y="943051"/>
                </a:cubicBezTo>
                <a:cubicBezTo>
                  <a:pt x="1034269" y="886917"/>
                  <a:pt x="913581" y="858850"/>
                  <a:pt x="766229" y="858850"/>
                </a:cubicBezTo>
                <a:lnTo>
                  <a:pt x="757809" y="858850"/>
                </a:lnTo>
                <a:cubicBezTo>
                  <a:pt x="780263" y="989361"/>
                  <a:pt x="791490" y="1126890"/>
                  <a:pt x="791490" y="1271435"/>
                </a:cubicBezTo>
                <a:lnTo>
                  <a:pt x="791490" y="1422997"/>
                </a:lnTo>
                <a:lnTo>
                  <a:pt x="799910" y="1481937"/>
                </a:lnTo>
                <a:lnTo>
                  <a:pt x="791490" y="1481937"/>
                </a:lnTo>
                <a:lnTo>
                  <a:pt x="799910" y="1498777"/>
                </a:lnTo>
                <a:lnTo>
                  <a:pt x="799910" y="1557718"/>
                </a:lnTo>
                <a:cubicBezTo>
                  <a:pt x="794296" y="1647533"/>
                  <a:pt x="774650" y="1692440"/>
                  <a:pt x="740969" y="1692440"/>
                </a:cubicBezTo>
                <a:lnTo>
                  <a:pt x="698869" y="1684020"/>
                </a:lnTo>
                <a:cubicBezTo>
                  <a:pt x="698869" y="1700860"/>
                  <a:pt x="696062" y="1709280"/>
                  <a:pt x="690448" y="1709280"/>
                </a:cubicBezTo>
                <a:lnTo>
                  <a:pt x="698869" y="1726120"/>
                </a:lnTo>
                <a:lnTo>
                  <a:pt x="698869" y="1759801"/>
                </a:lnTo>
                <a:lnTo>
                  <a:pt x="690448" y="1759801"/>
                </a:lnTo>
                <a:cubicBezTo>
                  <a:pt x="683432" y="1759801"/>
                  <a:pt x="672205" y="1728927"/>
                  <a:pt x="656768" y="1667179"/>
                </a:cubicBezTo>
                <a:cubicBezTo>
                  <a:pt x="645541" y="1669986"/>
                  <a:pt x="639928" y="1675600"/>
                  <a:pt x="639928" y="1684020"/>
                </a:cubicBezTo>
                <a:lnTo>
                  <a:pt x="648348" y="1700860"/>
                </a:lnTo>
                <a:lnTo>
                  <a:pt x="614668" y="1734540"/>
                </a:lnTo>
                <a:cubicBezTo>
                  <a:pt x="592214" y="1726120"/>
                  <a:pt x="580987" y="1717700"/>
                  <a:pt x="580987" y="1709280"/>
                </a:cubicBezTo>
                <a:lnTo>
                  <a:pt x="580987" y="1700860"/>
                </a:lnTo>
                <a:lnTo>
                  <a:pt x="589407" y="1700860"/>
                </a:lnTo>
                <a:lnTo>
                  <a:pt x="606248" y="1709280"/>
                </a:lnTo>
                <a:lnTo>
                  <a:pt x="606248" y="1675600"/>
                </a:lnTo>
                <a:lnTo>
                  <a:pt x="589407" y="1684020"/>
                </a:lnTo>
                <a:cubicBezTo>
                  <a:pt x="555727" y="1675600"/>
                  <a:pt x="538887" y="1641919"/>
                  <a:pt x="538887" y="1582979"/>
                </a:cubicBezTo>
                <a:lnTo>
                  <a:pt x="538887" y="1473517"/>
                </a:lnTo>
                <a:cubicBezTo>
                  <a:pt x="538887" y="1265821"/>
                  <a:pt x="558533" y="1072159"/>
                  <a:pt x="597827" y="892530"/>
                </a:cubicBezTo>
                <a:cubicBezTo>
                  <a:pt x="592214" y="882707"/>
                  <a:pt x="589407" y="874287"/>
                  <a:pt x="589407" y="867270"/>
                </a:cubicBezTo>
                <a:cubicBezTo>
                  <a:pt x="600634" y="867270"/>
                  <a:pt x="606248" y="861657"/>
                  <a:pt x="606248" y="850430"/>
                </a:cubicBezTo>
                <a:lnTo>
                  <a:pt x="589407" y="850430"/>
                </a:lnTo>
                <a:cubicBezTo>
                  <a:pt x="526257" y="850430"/>
                  <a:pt x="402761" y="895337"/>
                  <a:pt x="218923" y="985151"/>
                </a:cubicBezTo>
                <a:cubicBezTo>
                  <a:pt x="190856" y="968311"/>
                  <a:pt x="176823" y="954278"/>
                  <a:pt x="176823" y="943051"/>
                </a:cubicBezTo>
                <a:cubicBezTo>
                  <a:pt x="339610" y="746582"/>
                  <a:pt x="589407" y="648347"/>
                  <a:pt x="926211" y="648347"/>
                </a:cubicBezTo>
                <a:close/>
                <a:moveTo>
                  <a:pt x="934631" y="395744"/>
                </a:moveTo>
                <a:lnTo>
                  <a:pt x="943052" y="395744"/>
                </a:lnTo>
                <a:cubicBezTo>
                  <a:pt x="952875" y="401358"/>
                  <a:pt x="961295" y="404165"/>
                  <a:pt x="968312" y="404165"/>
                </a:cubicBezTo>
                <a:lnTo>
                  <a:pt x="968312" y="421005"/>
                </a:lnTo>
                <a:lnTo>
                  <a:pt x="943052" y="421005"/>
                </a:lnTo>
                <a:cubicBezTo>
                  <a:pt x="943052" y="413988"/>
                  <a:pt x="940245" y="405568"/>
                  <a:pt x="934631" y="395744"/>
                </a:cubicBezTo>
                <a:close/>
                <a:moveTo>
                  <a:pt x="833590" y="387324"/>
                </a:moveTo>
                <a:lnTo>
                  <a:pt x="833590" y="395744"/>
                </a:lnTo>
                <a:lnTo>
                  <a:pt x="909371" y="395744"/>
                </a:lnTo>
                <a:lnTo>
                  <a:pt x="909371" y="387324"/>
                </a:lnTo>
                <a:close/>
                <a:moveTo>
                  <a:pt x="682029" y="387324"/>
                </a:moveTo>
                <a:lnTo>
                  <a:pt x="682029" y="395744"/>
                </a:lnTo>
                <a:lnTo>
                  <a:pt x="707289" y="395744"/>
                </a:lnTo>
                <a:lnTo>
                  <a:pt x="707289" y="387324"/>
                </a:lnTo>
                <a:close/>
                <a:moveTo>
                  <a:pt x="1018832" y="378904"/>
                </a:moveTo>
                <a:lnTo>
                  <a:pt x="1018832" y="387324"/>
                </a:lnTo>
                <a:lnTo>
                  <a:pt x="1035673" y="387324"/>
                </a:lnTo>
                <a:lnTo>
                  <a:pt x="1035673" y="378904"/>
                </a:lnTo>
                <a:close/>
                <a:moveTo>
                  <a:pt x="1271436" y="370484"/>
                </a:moveTo>
                <a:lnTo>
                  <a:pt x="1271436" y="378904"/>
                </a:lnTo>
                <a:lnTo>
                  <a:pt x="1355636" y="378904"/>
                </a:lnTo>
                <a:lnTo>
                  <a:pt x="1355636" y="370484"/>
                </a:lnTo>
                <a:close/>
                <a:moveTo>
                  <a:pt x="1229335" y="370484"/>
                </a:moveTo>
                <a:lnTo>
                  <a:pt x="1229335" y="387324"/>
                </a:lnTo>
                <a:cubicBezTo>
                  <a:pt x="1239158" y="381711"/>
                  <a:pt x="1250385" y="378904"/>
                  <a:pt x="1263015" y="378904"/>
                </a:cubicBezTo>
                <a:lnTo>
                  <a:pt x="1263015" y="370484"/>
                </a:lnTo>
                <a:close/>
                <a:moveTo>
                  <a:pt x="606248" y="370484"/>
                </a:moveTo>
                <a:lnTo>
                  <a:pt x="606248" y="378904"/>
                </a:lnTo>
                <a:cubicBezTo>
                  <a:pt x="609054" y="390131"/>
                  <a:pt x="614668" y="395744"/>
                  <a:pt x="623087" y="395744"/>
                </a:cubicBezTo>
                <a:lnTo>
                  <a:pt x="673608" y="395744"/>
                </a:lnTo>
                <a:cubicBezTo>
                  <a:pt x="673608" y="385921"/>
                  <a:pt x="651154" y="377501"/>
                  <a:pt x="606248" y="370484"/>
                </a:cubicBezTo>
                <a:close/>
                <a:moveTo>
                  <a:pt x="1465098" y="362064"/>
                </a:moveTo>
                <a:cubicBezTo>
                  <a:pt x="1449661" y="367677"/>
                  <a:pt x="1421594" y="370484"/>
                  <a:pt x="1380896" y="370484"/>
                </a:cubicBezTo>
                <a:lnTo>
                  <a:pt x="1380896" y="378904"/>
                </a:lnTo>
                <a:lnTo>
                  <a:pt x="1456678" y="378904"/>
                </a:lnTo>
                <a:close/>
                <a:moveTo>
                  <a:pt x="277864" y="336804"/>
                </a:moveTo>
                <a:lnTo>
                  <a:pt x="277864" y="345224"/>
                </a:lnTo>
                <a:lnTo>
                  <a:pt x="294704" y="345224"/>
                </a:lnTo>
                <a:lnTo>
                  <a:pt x="294704" y="336804"/>
                </a:lnTo>
                <a:close/>
                <a:moveTo>
                  <a:pt x="1145134" y="0"/>
                </a:moveTo>
                <a:lnTo>
                  <a:pt x="1153554" y="0"/>
                </a:lnTo>
                <a:cubicBezTo>
                  <a:pt x="1198461" y="23857"/>
                  <a:pt x="1220915" y="71570"/>
                  <a:pt x="1220915" y="143141"/>
                </a:cubicBezTo>
                <a:lnTo>
                  <a:pt x="1220915" y="159982"/>
                </a:lnTo>
                <a:lnTo>
                  <a:pt x="1372476" y="159982"/>
                </a:lnTo>
                <a:lnTo>
                  <a:pt x="1383001" y="157877"/>
                </a:lnTo>
                <a:cubicBezTo>
                  <a:pt x="1390018" y="156473"/>
                  <a:pt x="1401245" y="154368"/>
                  <a:pt x="1416682" y="151561"/>
                </a:cubicBezTo>
                <a:cubicBezTo>
                  <a:pt x="1432119" y="148755"/>
                  <a:pt x="1448257" y="145948"/>
                  <a:pt x="1465098" y="143141"/>
                </a:cubicBezTo>
                <a:cubicBezTo>
                  <a:pt x="1594205" y="143141"/>
                  <a:pt x="1658760" y="190855"/>
                  <a:pt x="1658760" y="286283"/>
                </a:cubicBezTo>
                <a:cubicBezTo>
                  <a:pt x="1664373" y="286283"/>
                  <a:pt x="1667180" y="289090"/>
                  <a:pt x="1667180" y="294703"/>
                </a:cubicBezTo>
                <a:cubicBezTo>
                  <a:pt x="1644726" y="367677"/>
                  <a:pt x="1608239" y="404165"/>
                  <a:pt x="1557719" y="404165"/>
                </a:cubicBezTo>
                <a:cubicBezTo>
                  <a:pt x="1557719" y="408374"/>
                  <a:pt x="1543685" y="413988"/>
                  <a:pt x="1515618" y="421005"/>
                </a:cubicBezTo>
                <a:cubicBezTo>
                  <a:pt x="1498778" y="415391"/>
                  <a:pt x="1490358" y="409778"/>
                  <a:pt x="1490358" y="404165"/>
                </a:cubicBezTo>
                <a:cubicBezTo>
                  <a:pt x="1484744" y="404165"/>
                  <a:pt x="1481938" y="406971"/>
                  <a:pt x="1481938" y="412584"/>
                </a:cubicBezTo>
                <a:lnTo>
                  <a:pt x="1397737" y="404165"/>
                </a:lnTo>
                <a:lnTo>
                  <a:pt x="1229335" y="404165"/>
                </a:lnTo>
                <a:cubicBezTo>
                  <a:pt x="1229335" y="482752"/>
                  <a:pt x="1198461" y="536080"/>
                  <a:pt x="1136714" y="564146"/>
                </a:cubicBezTo>
                <a:lnTo>
                  <a:pt x="1111453" y="547306"/>
                </a:lnTo>
                <a:lnTo>
                  <a:pt x="1103033" y="547306"/>
                </a:lnTo>
                <a:cubicBezTo>
                  <a:pt x="1103033" y="558533"/>
                  <a:pt x="1100227" y="564146"/>
                  <a:pt x="1094613" y="564146"/>
                </a:cubicBezTo>
                <a:cubicBezTo>
                  <a:pt x="1055319" y="547306"/>
                  <a:pt x="1035673" y="519239"/>
                  <a:pt x="1035673" y="479945"/>
                </a:cubicBezTo>
                <a:lnTo>
                  <a:pt x="1035673" y="412584"/>
                </a:lnTo>
                <a:cubicBezTo>
                  <a:pt x="1007606" y="412584"/>
                  <a:pt x="993572" y="406971"/>
                  <a:pt x="993572" y="395744"/>
                </a:cubicBezTo>
                <a:lnTo>
                  <a:pt x="993572" y="378904"/>
                </a:lnTo>
                <a:lnTo>
                  <a:pt x="968312" y="378904"/>
                </a:lnTo>
                <a:lnTo>
                  <a:pt x="968312" y="395744"/>
                </a:lnTo>
                <a:lnTo>
                  <a:pt x="943052" y="378904"/>
                </a:lnTo>
                <a:lnTo>
                  <a:pt x="926211" y="378904"/>
                </a:lnTo>
                <a:cubicBezTo>
                  <a:pt x="926211" y="387324"/>
                  <a:pt x="917791" y="401358"/>
                  <a:pt x="900951" y="421005"/>
                </a:cubicBezTo>
                <a:lnTo>
                  <a:pt x="884111" y="421005"/>
                </a:lnTo>
                <a:lnTo>
                  <a:pt x="858850" y="404165"/>
                </a:lnTo>
                <a:cubicBezTo>
                  <a:pt x="858850" y="415391"/>
                  <a:pt x="853237" y="421005"/>
                  <a:pt x="842010" y="421005"/>
                </a:cubicBezTo>
                <a:cubicBezTo>
                  <a:pt x="836396" y="421005"/>
                  <a:pt x="833590" y="418198"/>
                  <a:pt x="833590" y="412584"/>
                </a:cubicBezTo>
                <a:lnTo>
                  <a:pt x="816750" y="421005"/>
                </a:lnTo>
                <a:lnTo>
                  <a:pt x="757809" y="412584"/>
                </a:lnTo>
                <a:lnTo>
                  <a:pt x="757809" y="395744"/>
                </a:lnTo>
                <a:lnTo>
                  <a:pt x="774650" y="395744"/>
                </a:lnTo>
                <a:cubicBezTo>
                  <a:pt x="780263" y="395744"/>
                  <a:pt x="783069" y="398551"/>
                  <a:pt x="783069" y="404165"/>
                </a:cubicBezTo>
                <a:lnTo>
                  <a:pt x="799910" y="395744"/>
                </a:lnTo>
                <a:lnTo>
                  <a:pt x="816750" y="404165"/>
                </a:lnTo>
                <a:lnTo>
                  <a:pt x="816750" y="387324"/>
                </a:lnTo>
                <a:lnTo>
                  <a:pt x="799910" y="387324"/>
                </a:lnTo>
                <a:cubicBezTo>
                  <a:pt x="794296" y="387324"/>
                  <a:pt x="791490" y="390131"/>
                  <a:pt x="791490" y="395744"/>
                </a:cubicBezTo>
                <a:lnTo>
                  <a:pt x="724129" y="378904"/>
                </a:lnTo>
                <a:lnTo>
                  <a:pt x="715708" y="395744"/>
                </a:lnTo>
                <a:lnTo>
                  <a:pt x="740969" y="395744"/>
                </a:lnTo>
                <a:lnTo>
                  <a:pt x="740969" y="412584"/>
                </a:lnTo>
                <a:lnTo>
                  <a:pt x="623087" y="412584"/>
                </a:lnTo>
                <a:lnTo>
                  <a:pt x="606248" y="404165"/>
                </a:lnTo>
                <a:lnTo>
                  <a:pt x="606248" y="496786"/>
                </a:lnTo>
                <a:cubicBezTo>
                  <a:pt x="606248" y="547306"/>
                  <a:pt x="583794" y="572567"/>
                  <a:pt x="538887" y="572567"/>
                </a:cubicBezTo>
                <a:cubicBezTo>
                  <a:pt x="538887" y="578180"/>
                  <a:pt x="536080" y="580987"/>
                  <a:pt x="530466" y="580987"/>
                </a:cubicBezTo>
                <a:cubicBezTo>
                  <a:pt x="519240" y="565550"/>
                  <a:pt x="513627" y="554323"/>
                  <a:pt x="513627" y="547306"/>
                </a:cubicBezTo>
                <a:cubicBezTo>
                  <a:pt x="502400" y="547306"/>
                  <a:pt x="496786" y="558533"/>
                  <a:pt x="496786" y="580987"/>
                </a:cubicBezTo>
                <a:cubicBezTo>
                  <a:pt x="451879" y="565550"/>
                  <a:pt x="429425" y="526256"/>
                  <a:pt x="429425" y="463105"/>
                </a:cubicBezTo>
                <a:lnTo>
                  <a:pt x="429425" y="387324"/>
                </a:lnTo>
                <a:cubicBezTo>
                  <a:pt x="206293" y="370484"/>
                  <a:pt x="71571" y="353644"/>
                  <a:pt x="25261" y="336804"/>
                </a:cubicBezTo>
                <a:lnTo>
                  <a:pt x="25261" y="328384"/>
                </a:lnTo>
                <a:cubicBezTo>
                  <a:pt x="51925" y="328384"/>
                  <a:pt x="77185" y="325577"/>
                  <a:pt x="101042" y="319963"/>
                </a:cubicBezTo>
                <a:cubicBezTo>
                  <a:pt x="101042" y="325577"/>
                  <a:pt x="103848" y="328384"/>
                  <a:pt x="109462" y="328384"/>
                </a:cubicBezTo>
                <a:lnTo>
                  <a:pt x="117882" y="311543"/>
                </a:lnTo>
                <a:cubicBezTo>
                  <a:pt x="39294" y="311543"/>
                  <a:pt x="0" y="300317"/>
                  <a:pt x="0" y="277863"/>
                </a:cubicBezTo>
                <a:lnTo>
                  <a:pt x="0" y="252603"/>
                </a:lnTo>
                <a:cubicBezTo>
                  <a:pt x="22454" y="213309"/>
                  <a:pt x="120688" y="193662"/>
                  <a:pt x="294704" y="193662"/>
                </a:cubicBezTo>
                <a:lnTo>
                  <a:pt x="437845" y="193662"/>
                </a:lnTo>
                <a:cubicBezTo>
                  <a:pt x="446266" y="75781"/>
                  <a:pt x="471526" y="16840"/>
                  <a:pt x="513627" y="16840"/>
                </a:cubicBezTo>
                <a:cubicBezTo>
                  <a:pt x="569760" y="16840"/>
                  <a:pt x="597827" y="72974"/>
                  <a:pt x="597827" y="185242"/>
                </a:cubicBezTo>
                <a:lnTo>
                  <a:pt x="749389" y="185242"/>
                </a:lnTo>
                <a:cubicBezTo>
                  <a:pt x="957085" y="185242"/>
                  <a:pt x="1060933" y="174015"/>
                  <a:pt x="1060933" y="151561"/>
                </a:cubicBezTo>
                <a:cubicBezTo>
                  <a:pt x="1060933" y="50520"/>
                  <a:pt x="1089000" y="0"/>
                  <a:pt x="1145134" y="0"/>
                </a:cubicBezTo>
                <a:close/>
              </a:path>
            </a:pathLst>
          </a:custGeom>
          <a:solidFill>
            <a:srgbClr val="FF6D3A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rgbClr val="000000"/>
              </a:solidFill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C5ABF860-C0CC-F51B-0792-E85F3D279E2E}"/>
              </a:ext>
            </a:extLst>
          </p:cNvPr>
          <p:cNvSpPr txBox="1"/>
          <p:nvPr/>
        </p:nvSpPr>
        <p:spPr>
          <a:xfrm rot="20407909">
            <a:off x="2413212" y="1311044"/>
            <a:ext cx="577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00B4EC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6.1</a:t>
            </a:r>
            <a:endParaRPr lang="zh-CN" altLang="en-US" sz="2800" dirty="0">
              <a:solidFill>
                <a:srgbClr val="00B4EC"/>
              </a:solidFill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95DEC343-0FC4-1C3F-B777-CEB2BD0BE56E}"/>
              </a:ext>
            </a:extLst>
          </p:cNvPr>
          <p:cNvSpPr/>
          <p:nvPr/>
        </p:nvSpPr>
        <p:spPr>
          <a:xfrm>
            <a:off x="0" y="5385482"/>
            <a:ext cx="12192000" cy="1472518"/>
          </a:xfrm>
          <a:custGeom>
            <a:avLst/>
            <a:gdLst>
              <a:gd name="connsiteX0" fmla="*/ 0 w 12192000"/>
              <a:gd name="connsiteY0" fmla="*/ 0 h 1472518"/>
              <a:gd name="connsiteX1" fmla="*/ 233297 w 12192000"/>
              <a:gd name="connsiteY1" fmla="*/ 88483 h 1472518"/>
              <a:gd name="connsiteX2" fmla="*/ 1847850 w 12192000"/>
              <a:gd name="connsiteY2" fmla="*/ 441903 h 1472518"/>
              <a:gd name="connsiteX3" fmla="*/ 5410200 w 12192000"/>
              <a:gd name="connsiteY3" fmla="*/ 194253 h 1472518"/>
              <a:gd name="connsiteX4" fmla="*/ 8572500 w 12192000"/>
              <a:gd name="connsiteY4" fmla="*/ 1356303 h 1472518"/>
              <a:gd name="connsiteX5" fmla="*/ 10953750 w 12192000"/>
              <a:gd name="connsiteY5" fmla="*/ 1089603 h 1472518"/>
              <a:gd name="connsiteX6" fmla="*/ 11989594 w 12192000"/>
              <a:gd name="connsiteY6" fmla="*/ 1242598 h 1472518"/>
              <a:gd name="connsiteX7" fmla="*/ 12192000 w 12192000"/>
              <a:gd name="connsiteY7" fmla="*/ 1295521 h 1472518"/>
              <a:gd name="connsiteX8" fmla="*/ 12192000 w 12192000"/>
              <a:gd name="connsiteY8" fmla="*/ 1472518 h 1472518"/>
              <a:gd name="connsiteX9" fmla="*/ 0 w 12192000"/>
              <a:gd name="connsiteY9" fmla="*/ 1472518 h 147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72518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472518"/>
                </a:lnTo>
                <a:lnTo>
                  <a:pt x="0" y="1472518"/>
                </a:lnTo>
                <a:close/>
              </a:path>
            </a:pathLst>
          </a:custGeom>
          <a:solidFill>
            <a:srgbClr val="E5F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F48BE834-2DCA-FCBF-5B58-5C5F4C06FAD7}"/>
              </a:ext>
            </a:extLst>
          </p:cNvPr>
          <p:cNvSpPr/>
          <p:nvPr/>
        </p:nvSpPr>
        <p:spPr>
          <a:xfrm>
            <a:off x="0" y="5786597"/>
            <a:ext cx="7702128" cy="1071403"/>
          </a:xfrm>
          <a:custGeom>
            <a:avLst/>
            <a:gdLst>
              <a:gd name="connsiteX0" fmla="*/ 0 w 7702128"/>
              <a:gd name="connsiteY0" fmla="*/ 0 h 1071403"/>
              <a:gd name="connsiteX1" fmla="*/ 233297 w 7702128"/>
              <a:gd name="connsiteY1" fmla="*/ 88483 h 1071403"/>
              <a:gd name="connsiteX2" fmla="*/ 1847850 w 7702128"/>
              <a:gd name="connsiteY2" fmla="*/ 441903 h 1071403"/>
              <a:gd name="connsiteX3" fmla="*/ 5410200 w 7702128"/>
              <a:gd name="connsiteY3" fmla="*/ 194253 h 1071403"/>
              <a:gd name="connsiteX4" fmla="*/ 7655393 w 7702128"/>
              <a:gd name="connsiteY4" fmla="*/ 1051357 h 1071403"/>
              <a:gd name="connsiteX5" fmla="*/ 7702128 w 7702128"/>
              <a:gd name="connsiteY5" fmla="*/ 1071403 h 1071403"/>
              <a:gd name="connsiteX6" fmla="*/ 0 w 7702128"/>
              <a:gd name="connsiteY6" fmla="*/ 1071403 h 107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2128" h="10714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180733" y="299028"/>
                  <a:pt x="6949765" y="738456"/>
                  <a:pt x="7655393" y="1051357"/>
                </a:cubicBezTo>
                <a:lnTo>
                  <a:pt x="7702128" y="1071403"/>
                </a:lnTo>
                <a:lnTo>
                  <a:pt x="0" y="1071403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id="{4B602083-E7E2-AA32-5CBC-1FF8EE4BF41F}"/>
              </a:ext>
            </a:extLst>
          </p:cNvPr>
          <p:cNvSpPr/>
          <p:nvPr/>
        </p:nvSpPr>
        <p:spPr>
          <a:xfrm>
            <a:off x="66975" y="-854980"/>
            <a:ext cx="3911532" cy="2152423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A6BD593E-5712-A77A-3582-F0434541C257}"/>
              </a:ext>
            </a:extLst>
          </p:cNvPr>
          <p:cNvSpPr/>
          <p:nvPr/>
        </p:nvSpPr>
        <p:spPr>
          <a:xfrm>
            <a:off x="-1080530" y="548016"/>
            <a:ext cx="2787978" cy="1534158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750DE89C-44A6-DC54-9B85-1F70A41E97C5}"/>
              </a:ext>
            </a:extLst>
          </p:cNvPr>
          <p:cNvSpPr/>
          <p:nvPr/>
        </p:nvSpPr>
        <p:spPr>
          <a:xfrm>
            <a:off x="3632561" y="-261684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id="{700DD7F8-9DF2-A198-EAA7-9088AC9C2DCF}"/>
              </a:ext>
            </a:extLst>
          </p:cNvPr>
          <p:cNvSpPr/>
          <p:nvPr/>
        </p:nvSpPr>
        <p:spPr>
          <a:xfrm>
            <a:off x="4721657" y="565974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2" name="矩形: 圆角 311">
            <a:extLst>
              <a:ext uri="{FF2B5EF4-FFF2-40B4-BE49-F238E27FC236}">
                <a16:creationId xmlns:a16="http://schemas.microsoft.com/office/drawing/2014/main" id="{B4557AA3-AC12-D122-B488-8058979C5CC1}"/>
              </a:ext>
            </a:extLst>
          </p:cNvPr>
          <p:cNvSpPr/>
          <p:nvPr/>
        </p:nvSpPr>
        <p:spPr>
          <a:xfrm>
            <a:off x="2310037" y="3326705"/>
            <a:ext cx="3207309" cy="384226"/>
          </a:xfrm>
          <a:custGeom>
            <a:avLst/>
            <a:gdLst>
              <a:gd name="connsiteX0" fmla="*/ 0 w 3207309"/>
              <a:gd name="connsiteY0" fmla="*/ 192113 h 384226"/>
              <a:gd name="connsiteX1" fmla="*/ 192113 w 3207309"/>
              <a:gd name="connsiteY1" fmla="*/ 0 h 384226"/>
              <a:gd name="connsiteX2" fmla="*/ 3015196 w 3207309"/>
              <a:gd name="connsiteY2" fmla="*/ 0 h 384226"/>
              <a:gd name="connsiteX3" fmla="*/ 3207309 w 3207309"/>
              <a:gd name="connsiteY3" fmla="*/ 192113 h 384226"/>
              <a:gd name="connsiteX4" fmla="*/ 3207309 w 3207309"/>
              <a:gd name="connsiteY4" fmla="*/ 192113 h 384226"/>
              <a:gd name="connsiteX5" fmla="*/ 3015196 w 3207309"/>
              <a:gd name="connsiteY5" fmla="*/ 384226 h 384226"/>
              <a:gd name="connsiteX6" fmla="*/ 192113 w 3207309"/>
              <a:gd name="connsiteY6" fmla="*/ 384226 h 384226"/>
              <a:gd name="connsiteX7" fmla="*/ 0 w 3207309"/>
              <a:gd name="connsiteY7" fmla="*/ 192113 h 38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7309" h="384226" extrusionOk="0">
                <a:moveTo>
                  <a:pt x="0" y="192113"/>
                </a:moveTo>
                <a:cubicBezTo>
                  <a:pt x="-1240" y="85247"/>
                  <a:pt x="75835" y="3820"/>
                  <a:pt x="192113" y="0"/>
                </a:cubicBezTo>
                <a:cubicBezTo>
                  <a:pt x="1225982" y="132882"/>
                  <a:pt x="2217475" y="-84951"/>
                  <a:pt x="3015196" y="0"/>
                </a:cubicBezTo>
                <a:cubicBezTo>
                  <a:pt x="3107542" y="13433"/>
                  <a:pt x="3206618" y="89830"/>
                  <a:pt x="3207309" y="192113"/>
                </a:cubicBezTo>
                <a:lnTo>
                  <a:pt x="3207309" y="192113"/>
                </a:lnTo>
                <a:cubicBezTo>
                  <a:pt x="3196827" y="292479"/>
                  <a:pt x="3128603" y="387717"/>
                  <a:pt x="3015196" y="384226"/>
                </a:cubicBezTo>
                <a:cubicBezTo>
                  <a:pt x="1699328" y="433759"/>
                  <a:pt x="549007" y="399035"/>
                  <a:pt x="192113" y="384226"/>
                </a:cubicBezTo>
                <a:cubicBezTo>
                  <a:pt x="75404" y="382602"/>
                  <a:pt x="-6703" y="304524"/>
                  <a:pt x="0" y="192113"/>
                </a:cubicBezTo>
                <a:close/>
              </a:path>
            </a:pathLst>
          </a:custGeom>
          <a:noFill/>
          <a:ln>
            <a:solidFill>
              <a:srgbClr val="00B1D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CE6E33F8-1E1A-F216-4734-A4FEB3CE6B3F}"/>
              </a:ext>
            </a:extLst>
          </p:cNvPr>
          <p:cNvGrpSpPr/>
          <p:nvPr/>
        </p:nvGrpSpPr>
        <p:grpSpPr>
          <a:xfrm>
            <a:off x="2259837" y="4165308"/>
            <a:ext cx="3307708" cy="275609"/>
            <a:chOff x="4289813" y="5854702"/>
            <a:chExt cx="1785605" cy="275609"/>
          </a:xfrm>
        </p:grpSpPr>
        <p:sp>
          <p:nvSpPr>
            <p:cNvPr id="314" name="文本框 313">
              <a:extLst>
                <a:ext uri="{FF2B5EF4-FFF2-40B4-BE49-F238E27FC236}">
                  <a16:creationId xmlns:a16="http://schemas.microsoft.com/office/drawing/2014/main" id="{E1F04CF4-7DB3-A621-8CFA-D83020A284EC}"/>
                </a:ext>
              </a:extLst>
            </p:cNvPr>
            <p:cNvSpPr txBox="1"/>
            <p:nvPr/>
          </p:nvSpPr>
          <p:spPr>
            <a:xfrm>
              <a:off x="4289813" y="5868701"/>
              <a:ext cx="9572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5" name="文本框 314">
              <a:extLst>
                <a:ext uri="{FF2B5EF4-FFF2-40B4-BE49-F238E27FC236}">
                  <a16:creationId xmlns:a16="http://schemas.microsoft.com/office/drawing/2014/main" id="{FA581D37-2CED-EB20-840E-92FBA6E94E30}"/>
                </a:ext>
              </a:extLst>
            </p:cNvPr>
            <p:cNvSpPr txBox="1"/>
            <p:nvPr/>
          </p:nvSpPr>
          <p:spPr>
            <a:xfrm>
              <a:off x="5249483" y="5854702"/>
              <a:ext cx="8259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2023.05.23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232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40929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02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D7FF11F-DF27-40F6-6327-B7179F7AE3D8}"/>
              </a:ext>
            </a:extLst>
          </p:cNvPr>
          <p:cNvSpPr/>
          <p:nvPr/>
        </p:nvSpPr>
        <p:spPr>
          <a:xfrm>
            <a:off x="1579001" y="1802635"/>
            <a:ext cx="2556817" cy="2556816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8018E38-AF60-962B-3ABD-FED15911C0CA}"/>
              </a:ext>
            </a:extLst>
          </p:cNvPr>
          <p:cNvSpPr/>
          <p:nvPr/>
        </p:nvSpPr>
        <p:spPr>
          <a:xfrm>
            <a:off x="4817593" y="1802635"/>
            <a:ext cx="2556817" cy="2556816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C53BCA9-536B-ABFF-6158-6CFF84E0FC6E}"/>
              </a:ext>
            </a:extLst>
          </p:cNvPr>
          <p:cNvSpPr/>
          <p:nvPr/>
        </p:nvSpPr>
        <p:spPr>
          <a:xfrm>
            <a:off x="8056185" y="1802635"/>
            <a:ext cx="2556817" cy="2556816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21A83BA-E660-8698-5AE3-262B081C90FE}"/>
              </a:ext>
            </a:extLst>
          </p:cNvPr>
          <p:cNvGrpSpPr/>
          <p:nvPr/>
        </p:nvGrpSpPr>
        <p:grpSpPr>
          <a:xfrm>
            <a:off x="1484298" y="4578385"/>
            <a:ext cx="2746222" cy="739190"/>
            <a:chOff x="444501" y="1901716"/>
            <a:chExt cx="2746222" cy="73919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F9E72DC-7916-D2A9-0F94-94BAE1122131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9E1EA2D-1656-B5FD-17E1-5606F7A7816F}"/>
                </a:ext>
              </a:extLst>
            </p:cNvPr>
            <p:cNvSpPr txBox="1"/>
            <p:nvPr/>
          </p:nvSpPr>
          <p:spPr>
            <a:xfrm>
              <a:off x="807961" y="190171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712A4A7-B77D-4759-1B67-8AC50FDAF7D5}"/>
              </a:ext>
            </a:extLst>
          </p:cNvPr>
          <p:cNvGrpSpPr/>
          <p:nvPr/>
        </p:nvGrpSpPr>
        <p:grpSpPr>
          <a:xfrm>
            <a:off x="4722889" y="4578385"/>
            <a:ext cx="2746222" cy="943284"/>
            <a:chOff x="444501" y="1901716"/>
            <a:chExt cx="2746222" cy="94328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CFD81E4-A797-A774-A5B1-04E60EE7DDA4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8E058C4-8D7D-A938-EFBA-83D367894767}"/>
                </a:ext>
              </a:extLst>
            </p:cNvPr>
            <p:cNvSpPr txBox="1"/>
            <p:nvPr/>
          </p:nvSpPr>
          <p:spPr>
            <a:xfrm>
              <a:off x="807961" y="190171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6E035F1-7FC6-36F2-664E-D076C3529A7C}"/>
              </a:ext>
            </a:extLst>
          </p:cNvPr>
          <p:cNvGrpSpPr/>
          <p:nvPr/>
        </p:nvGrpSpPr>
        <p:grpSpPr>
          <a:xfrm>
            <a:off x="7961482" y="4578385"/>
            <a:ext cx="2746222" cy="739190"/>
            <a:chOff x="444501" y="1901716"/>
            <a:chExt cx="2746222" cy="73919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F93C40C-FE7C-7CF8-60AC-1C0548751EBF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723D5F0-08E8-F175-2011-D8C82EB2BCD6}"/>
                </a:ext>
              </a:extLst>
            </p:cNvPr>
            <p:cNvSpPr txBox="1"/>
            <p:nvPr/>
          </p:nvSpPr>
          <p:spPr>
            <a:xfrm>
              <a:off x="807961" y="190171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378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40929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02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E02A9EB4-18A5-D77F-938B-346C3E442D4A}"/>
              </a:ext>
            </a:extLst>
          </p:cNvPr>
          <p:cNvGrpSpPr>
            <a:grpSpLocks/>
          </p:cNvGrpSpPr>
          <p:nvPr/>
        </p:nvGrpSpPr>
        <p:grpSpPr bwMode="auto">
          <a:xfrm>
            <a:off x="4670426" y="3203576"/>
            <a:ext cx="1816100" cy="1884363"/>
            <a:chOff x="4670425" y="3203575"/>
            <a:chExt cx="1816100" cy="1884363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B892FB0-9DAB-BE7F-0A93-B3E0E98FE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0425" y="3203575"/>
              <a:ext cx="1816100" cy="188436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" name="TextBox 2">
              <a:extLst>
                <a:ext uri="{FF2B5EF4-FFF2-40B4-BE49-F238E27FC236}">
                  <a16:creationId xmlns:a16="http://schemas.microsoft.com/office/drawing/2014/main" id="{E8651EB2-4155-0FB3-3460-2F5250C48371}"/>
                </a:ext>
              </a:extLst>
            </p:cNvPr>
            <p:cNvSpPr txBox="1"/>
            <p:nvPr/>
          </p:nvSpPr>
          <p:spPr>
            <a:xfrm>
              <a:off x="4919664" y="3497263"/>
              <a:ext cx="639919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5" name="Group 18">
            <a:extLst>
              <a:ext uri="{FF2B5EF4-FFF2-40B4-BE49-F238E27FC236}">
                <a16:creationId xmlns:a16="http://schemas.microsoft.com/office/drawing/2014/main" id="{DB117ACC-8F7F-83EF-80F0-5B475284CB42}"/>
              </a:ext>
            </a:extLst>
          </p:cNvPr>
          <p:cNvGrpSpPr>
            <a:grpSpLocks/>
          </p:cNvGrpSpPr>
          <p:nvPr/>
        </p:nvGrpSpPr>
        <p:grpSpPr bwMode="auto">
          <a:xfrm>
            <a:off x="4562475" y="1260475"/>
            <a:ext cx="1817688" cy="1887539"/>
            <a:chOff x="4562475" y="1260475"/>
            <a:chExt cx="1817688" cy="1887538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96EE0E11-B7DA-F864-D3D5-06576E798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475" y="1260475"/>
              <a:ext cx="1817688" cy="1887538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rgbClr val="00B1D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" name="TextBox 27">
              <a:extLst>
                <a:ext uri="{FF2B5EF4-FFF2-40B4-BE49-F238E27FC236}">
                  <a16:creationId xmlns:a16="http://schemas.microsoft.com/office/drawing/2014/main" id="{A898468D-6D55-DBB1-4F10-EC443ABBF861}"/>
                </a:ext>
              </a:extLst>
            </p:cNvPr>
            <p:cNvSpPr txBox="1"/>
            <p:nvPr/>
          </p:nvSpPr>
          <p:spPr>
            <a:xfrm>
              <a:off x="4805363" y="1566863"/>
              <a:ext cx="639919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32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2" name="Group 5">
            <a:extLst>
              <a:ext uri="{FF2B5EF4-FFF2-40B4-BE49-F238E27FC236}">
                <a16:creationId xmlns:a16="http://schemas.microsoft.com/office/drawing/2014/main" id="{4AD46C59-5862-37DB-DF0D-A0E4CB88C848}"/>
              </a:ext>
            </a:extLst>
          </p:cNvPr>
          <p:cNvGrpSpPr>
            <a:grpSpLocks/>
          </p:cNvGrpSpPr>
          <p:nvPr/>
        </p:nvGrpSpPr>
        <p:grpSpPr bwMode="auto">
          <a:xfrm>
            <a:off x="5811840" y="2293940"/>
            <a:ext cx="1817687" cy="1887537"/>
            <a:chOff x="5811838" y="2293937"/>
            <a:chExt cx="1817688" cy="1887538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C05D2B9-8E9F-142A-6BAC-030F66495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1838" y="2293937"/>
              <a:ext cx="1817688" cy="1887538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rgbClr val="AEE2F5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TextBox 26">
              <a:extLst>
                <a:ext uri="{FF2B5EF4-FFF2-40B4-BE49-F238E27FC236}">
                  <a16:creationId xmlns:a16="http://schemas.microsoft.com/office/drawing/2014/main" id="{4ACCC2F5-FD11-03CB-F70D-F432F69B07C6}"/>
                </a:ext>
              </a:extLst>
            </p:cNvPr>
            <p:cNvSpPr txBox="1"/>
            <p:nvPr/>
          </p:nvSpPr>
          <p:spPr>
            <a:xfrm>
              <a:off x="6773864" y="2598737"/>
              <a:ext cx="639919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32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5" name="Group 3">
            <a:extLst>
              <a:ext uri="{FF2B5EF4-FFF2-40B4-BE49-F238E27FC236}">
                <a16:creationId xmlns:a16="http://schemas.microsoft.com/office/drawing/2014/main" id="{FCA842BC-EE9D-E31A-72E8-D097A02B56CD}"/>
              </a:ext>
            </a:extLst>
          </p:cNvPr>
          <p:cNvGrpSpPr>
            <a:grpSpLocks/>
          </p:cNvGrpSpPr>
          <p:nvPr/>
        </p:nvGrpSpPr>
        <p:grpSpPr bwMode="auto">
          <a:xfrm>
            <a:off x="5915026" y="1371601"/>
            <a:ext cx="382588" cy="5421313"/>
            <a:chOff x="5915025" y="1371600"/>
            <a:chExt cx="382588" cy="5421313"/>
          </a:xfrm>
        </p:grpSpPr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1D7AFD7D-323A-2E51-5A41-3C39B0B5C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025" y="1371600"/>
              <a:ext cx="112713" cy="4779963"/>
            </a:xfrm>
            <a:custGeom>
              <a:avLst/>
              <a:gdLst>
                <a:gd name="T0" fmla="*/ 100013 w 71"/>
                <a:gd name="T1" fmla="*/ 4779963 h 3011"/>
                <a:gd name="T2" fmla="*/ 0 w 71"/>
                <a:gd name="T3" fmla="*/ 4732338 h 3011"/>
                <a:gd name="T4" fmla="*/ 12700 w 71"/>
                <a:gd name="T5" fmla="*/ 0 h 3011"/>
                <a:gd name="T6" fmla="*/ 112713 w 71"/>
                <a:gd name="T7" fmla="*/ 0 h 3011"/>
                <a:gd name="T8" fmla="*/ 100013 w 71"/>
                <a:gd name="T9" fmla="*/ 4779963 h 30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3011">
                  <a:moveTo>
                    <a:pt x="63" y="3011"/>
                  </a:moveTo>
                  <a:lnTo>
                    <a:pt x="0" y="2981"/>
                  </a:lnTo>
                  <a:lnTo>
                    <a:pt x="8" y="0"/>
                  </a:lnTo>
                  <a:lnTo>
                    <a:pt x="71" y="0"/>
                  </a:lnTo>
                  <a:lnTo>
                    <a:pt x="63" y="3011"/>
                  </a:lnTo>
                  <a:close/>
                </a:path>
              </a:pathLst>
            </a:custGeom>
            <a:solidFill>
              <a:srgbClr val="FFC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3B34BCF3-718A-68D2-AF22-ED7BD747B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6488" y="1371600"/>
              <a:ext cx="111125" cy="4781550"/>
            </a:xfrm>
            <a:custGeom>
              <a:avLst/>
              <a:gdLst>
                <a:gd name="T0" fmla="*/ 93663 w 70"/>
                <a:gd name="T1" fmla="*/ 4746625 h 3012"/>
                <a:gd name="T2" fmla="*/ 0 w 70"/>
                <a:gd name="T3" fmla="*/ 4781550 h 3012"/>
                <a:gd name="T4" fmla="*/ 12700 w 70"/>
                <a:gd name="T5" fmla="*/ 0 h 3012"/>
                <a:gd name="T6" fmla="*/ 111125 w 70"/>
                <a:gd name="T7" fmla="*/ 1588 h 3012"/>
                <a:gd name="T8" fmla="*/ 93663 w 70"/>
                <a:gd name="T9" fmla="*/ 4746625 h 3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3012">
                  <a:moveTo>
                    <a:pt x="59" y="2990"/>
                  </a:moveTo>
                  <a:lnTo>
                    <a:pt x="0" y="3012"/>
                  </a:lnTo>
                  <a:lnTo>
                    <a:pt x="8" y="0"/>
                  </a:lnTo>
                  <a:lnTo>
                    <a:pt x="70" y="1"/>
                  </a:lnTo>
                  <a:lnTo>
                    <a:pt x="59" y="2990"/>
                  </a:lnTo>
                  <a:close/>
                </a:path>
              </a:pathLst>
            </a:custGeom>
            <a:solidFill>
              <a:srgbClr val="FFC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386FC879-5943-B158-142F-A0DA527C6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0275" y="1371600"/>
              <a:ext cx="193675" cy="4781550"/>
            </a:xfrm>
            <a:custGeom>
              <a:avLst/>
              <a:gdLst>
                <a:gd name="T0" fmla="*/ 115 w 122"/>
                <a:gd name="T1" fmla="*/ 3012 h 3012"/>
                <a:gd name="T2" fmla="*/ 0 w 122"/>
                <a:gd name="T3" fmla="*/ 3011 h 3012"/>
                <a:gd name="T4" fmla="*/ 7 w 122"/>
                <a:gd name="T5" fmla="*/ 0 h 3012"/>
                <a:gd name="T6" fmla="*/ 122 w 122"/>
                <a:gd name="T7" fmla="*/ 0 h 3012"/>
                <a:gd name="T8" fmla="*/ 115 w 122"/>
                <a:gd name="T9" fmla="*/ 3012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012">
                  <a:moveTo>
                    <a:pt x="115" y="3012"/>
                  </a:moveTo>
                  <a:lnTo>
                    <a:pt x="0" y="3011"/>
                  </a:lnTo>
                  <a:lnTo>
                    <a:pt x="7" y="0"/>
                  </a:lnTo>
                  <a:lnTo>
                    <a:pt x="122" y="0"/>
                  </a:lnTo>
                  <a:lnTo>
                    <a:pt x="115" y="301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80DDA8AC-D31D-9DC3-70BB-8BA10FEDB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025" y="6021387"/>
              <a:ext cx="369888" cy="771525"/>
            </a:xfrm>
            <a:custGeom>
              <a:avLst/>
              <a:gdLst>
                <a:gd name="T0" fmla="*/ 94971 w 148"/>
                <a:gd name="T1" fmla="*/ 129836 h 309"/>
                <a:gd name="T2" fmla="*/ 174947 w 148"/>
                <a:gd name="T3" fmla="*/ 42446 h 309"/>
                <a:gd name="T4" fmla="*/ 267419 w 148"/>
                <a:gd name="T5" fmla="*/ 112358 h 309"/>
                <a:gd name="T6" fmla="*/ 334899 w 148"/>
                <a:gd name="T7" fmla="*/ 44943 h 309"/>
                <a:gd name="T8" fmla="*/ 369888 w 148"/>
                <a:gd name="T9" fmla="*/ 84893 h 309"/>
                <a:gd name="T10" fmla="*/ 194941 w 148"/>
                <a:gd name="T11" fmla="*/ 771525 h 309"/>
                <a:gd name="T12" fmla="*/ 0 w 148"/>
                <a:gd name="T13" fmla="*/ 82396 h 309"/>
                <a:gd name="T14" fmla="*/ 94971 w 148"/>
                <a:gd name="T15" fmla="*/ 129836 h 3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98C74E33-8BF0-AA64-561C-3C10DE5B7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0438" y="6486525"/>
              <a:ext cx="134938" cy="306388"/>
            </a:xfrm>
            <a:custGeom>
              <a:avLst/>
              <a:gdLst>
                <a:gd name="T0" fmla="*/ 0 w 54"/>
                <a:gd name="T1" fmla="*/ 57292 h 123"/>
                <a:gd name="T2" fmla="*/ 69968 w 54"/>
                <a:gd name="T3" fmla="*/ 306388 h 123"/>
                <a:gd name="T4" fmla="*/ 134938 w 54"/>
                <a:gd name="T5" fmla="*/ 57292 h 123"/>
                <a:gd name="T6" fmla="*/ 0 w 54"/>
                <a:gd name="T7" fmla="*/ 57292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B31FE8F7-41C0-FCFD-AB9D-771645A9E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7725" y="1371600"/>
              <a:ext cx="369888" cy="3365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</p:grpSp>
      <p:sp>
        <p:nvSpPr>
          <p:cNvPr id="23" name="Freeform 14">
            <a:extLst>
              <a:ext uri="{FF2B5EF4-FFF2-40B4-BE49-F238E27FC236}">
                <a16:creationId xmlns:a16="http://schemas.microsoft.com/office/drawing/2014/main" id="{6CAC80D0-5B85-0279-9C3C-CCC32130230F}"/>
              </a:ext>
            </a:extLst>
          </p:cNvPr>
          <p:cNvSpPr>
            <a:spLocks/>
          </p:cNvSpPr>
          <p:nvPr/>
        </p:nvSpPr>
        <p:spPr bwMode="auto">
          <a:xfrm>
            <a:off x="5915026" y="2655889"/>
            <a:ext cx="469900" cy="3497263"/>
          </a:xfrm>
          <a:custGeom>
            <a:avLst/>
            <a:gdLst>
              <a:gd name="T0" fmla="*/ 38 w 188"/>
              <a:gd name="T1" fmla="*/ 1401 h 1401"/>
              <a:gd name="T2" fmla="*/ 40 w 188"/>
              <a:gd name="T3" fmla="*/ 246 h 1401"/>
              <a:gd name="T4" fmla="*/ 188 w 188"/>
              <a:gd name="T5" fmla="*/ 187 h 1401"/>
              <a:gd name="T6" fmla="*/ 186 w 188"/>
              <a:gd name="T7" fmla="*/ 0 h 1401"/>
              <a:gd name="T8" fmla="*/ 3 w 188"/>
              <a:gd name="T9" fmla="*/ 226 h 1401"/>
              <a:gd name="T10" fmla="*/ 0 w 188"/>
              <a:gd name="T11" fmla="*/ 1381 h 1401"/>
              <a:gd name="T12" fmla="*/ 38 w 188"/>
              <a:gd name="T13" fmla="*/ 1401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1401">
                <a:moveTo>
                  <a:pt x="38" y="1401"/>
                </a:moveTo>
                <a:cubicBezTo>
                  <a:pt x="40" y="246"/>
                  <a:pt x="40" y="246"/>
                  <a:pt x="40" y="246"/>
                </a:cubicBezTo>
                <a:cubicBezTo>
                  <a:pt x="131" y="218"/>
                  <a:pt x="182" y="213"/>
                  <a:pt x="188" y="187"/>
                </a:cubicBezTo>
                <a:cubicBezTo>
                  <a:pt x="186" y="0"/>
                  <a:pt x="186" y="0"/>
                  <a:pt x="186" y="0"/>
                </a:cubicBezTo>
                <a:cubicBezTo>
                  <a:pt x="171" y="93"/>
                  <a:pt x="3" y="184"/>
                  <a:pt x="3" y="226"/>
                </a:cubicBezTo>
                <a:cubicBezTo>
                  <a:pt x="0" y="1381"/>
                  <a:pt x="0" y="1381"/>
                  <a:pt x="0" y="1381"/>
                </a:cubicBezTo>
                <a:cubicBezTo>
                  <a:pt x="14" y="1364"/>
                  <a:pt x="30" y="1368"/>
                  <a:pt x="38" y="140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24" name="Freeform 15">
            <a:extLst>
              <a:ext uri="{FF2B5EF4-FFF2-40B4-BE49-F238E27FC236}">
                <a16:creationId xmlns:a16="http://schemas.microsoft.com/office/drawing/2014/main" id="{C5696C03-D004-F737-9839-55086919B663}"/>
              </a:ext>
            </a:extLst>
          </p:cNvPr>
          <p:cNvSpPr>
            <a:spLocks/>
          </p:cNvSpPr>
          <p:nvPr/>
        </p:nvSpPr>
        <p:spPr bwMode="auto">
          <a:xfrm>
            <a:off x="5807077" y="3689349"/>
            <a:ext cx="479425" cy="2457451"/>
          </a:xfrm>
          <a:custGeom>
            <a:avLst/>
            <a:gdLst>
              <a:gd name="T0" fmla="*/ 151 w 192"/>
              <a:gd name="T1" fmla="*/ 984 h 984"/>
              <a:gd name="T2" fmla="*/ 154 w 192"/>
              <a:gd name="T3" fmla="*/ 256 h 984"/>
              <a:gd name="T4" fmla="*/ 0 w 192"/>
              <a:gd name="T5" fmla="*/ 195 h 984"/>
              <a:gd name="T6" fmla="*/ 2 w 192"/>
              <a:gd name="T7" fmla="*/ 0 h 984"/>
              <a:gd name="T8" fmla="*/ 192 w 192"/>
              <a:gd name="T9" fmla="*/ 235 h 984"/>
              <a:gd name="T10" fmla="*/ 191 w 192"/>
              <a:gd name="T11" fmla="*/ 968 h 984"/>
              <a:gd name="T12" fmla="*/ 151 w 192"/>
              <a:gd name="T13" fmla="*/ 984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984">
                <a:moveTo>
                  <a:pt x="151" y="984"/>
                </a:moveTo>
                <a:cubicBezTo>
                  <a:pt x="154" y="256"/>
                  <a:pt x="154" y="256"/>
                  <a:pt x="154" y="256"/>
                </a:cubicBezTo>
                <a:cubicBezTo>
                  <a:pt x="59" y="227"/>
                  <a:pt x="6" y="221"/>
                  <a:pt x="0" y="195"/>
                </a:cubicBezTo>
                <a:cubicBezTo>
                  <a:pt x="2" y="0"/>
                  <a:pt x="2" y="0"/>
                  <a:pt x="2" y="0"/>
                </a:cubicBezTo>
                <a:cubicBezTo>
                  <a:pt x="18" y="97"/>
                  <a:pt x="192" y="192"/>
                  <a:pt x="192" y="235"/>
                </a:cubicBezTo>
                <a:cubicBezTo>
                  <a:pt x="191" y="968"/>
                  <a:pt x="191" y="968"/>
                  <a:pt x="191" y="968"/>
                </a:cubicBezTo>
                <a:cubicBezTo>
                  <a:pt x="186" y="945"/>
                  <a:pt x="164" y="947"/>
                  <a:pt x="151" y="984"/>
                </a:cubicBezTo>
                <a:close/>
              </a:path>
            </a:pathLst>
          </a:custGeom>
          <a:solidFill>
            <a:srgbClr val="FFC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5" name="Freeform 16">
            <a:extLst>
              <a:ext uri="{FF2B5EF4-FFF2-40B4-BE49-F238E27FC236}">
                <a16:creationId xmlns:a16="http://schemas.microsoft.com/office/drawing/2014/main" id="{12011C08-50AD-8995-1FF1-C98CB7C56682}"/>
              </a:ext>
            </a:extLst>
          </p:cNvPr>
          <p:cNvSpPr>
            <a:spLocks/>
          </p:cNvSpPr>
          <p:nvPr/>
        </p:nvSpPr>
        <p:spPr bwMode="auto">
          <a:xfrm>
            <a:off x="6007102" y="4598990"/>
            <a:ext cx="485775" cy="1552575"/>
          </a:xfrm>
          <a:custGeom>
            <a:avLst/>
            <a:gdLst>
              <a:gd name="T0" fmla="*/ 71 w 194"/>
              <a:gd name="T1" fmla="*/ 620 h 622"/>
              <a:gd name="T2" fmla="*/ 74 w 194"/>
              <a:gd name="T3" fmla="*/ 246 h 622"/>
              <a:gd name="T4" fmla="*/ 194 w 194"/>
              <a:gd name="T5" fmla="*/ 194 h 622"/>
              <a:gd name="T6" fmla="*/ 192 w 194"/>
              <a:gd name="T7" fmla="*/ 0 h 622"/>
              <a:gd name="T8" fmla="*/ 0 w 194"/>
              <a:gd name="T9" fmla="*/ 234 h 622"/>
              <a:gd name="T10" fmla="*/ 1 w 194"/>
              <a:gd name="T11" fmla="*/ 622 h 622"/>
              <a:gd name="T12" fmla="*/ 71 w 194"/>
              <a:gd name="T13" fmla="*/ 62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4" h="622">
                <a:moveTo>
                  <a:pt x="71" y="620"/>
                </a:moveTo>
                <a:cubicBezTo>
                  <a:pt x="74" y="246"/>
                  <a:pt x="74" y="246"/>
                  <a:pt x="74" y="246"/>
                </a:cubicBezTo>
                <a:cubicBezTo>
                  <a:pt x="169" y="217"/>
                  <a:pt x="188" y="221"/>
                  <a:pt x="194" y="194"/>
                </a:cubicBezTo>
                <a:cubicBezTo>
                  <a:pt x="192" y="0"/>
                  <a:pt x="192" y="0"/>
                  <a:pt x="192" y="0"/>
                </a:cubicBezTo>
                <a:cubicBezTo>
                  <a:pt x="176" y="96"/>
                  <a:pt x="0" y="191"/>
                  <a:pt x="0" y="234"/>
                </a:cubicBezTo>
                <a:cubicBezTo>
                  <a:pt x="1" y="622"/>
                  <a:pt x="1" y="622"/>
                  <a:pt x="1" y="622"/>
                </a:cubicBezTo>
                <a:cubicBezTo>
                  <a:pt x="21" y="582"/>
                  <a:pt x="59" y="583"/>
                  <a:pt x="71" y="620"/>
                </a:cubicBezTo>
                <a:close/>
              </a:path>
            </a:pathLst>
          </a:custGeom>
          <a:solidFill>
            <a:srgbClr val="AEE2F5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en-US" sz="2400">
              <a:cs typeface="+mn-ea"/>
              <a:sym typeface="+mn-lt"/>
            </a:endParaRPr>
          </a:p>
        </p:txBody>
      </p:sp>
      <p:cxnSp>
        <p:nvCxnSpPr>
          <p:cNvPr id="26" name="Elbow Connector 19">
            <a:extLst>
              <a:ext uri="{FF2B5EF4-FFF2-40B4-BE49-F238E27FC236}">
                <a16:creationId xmlns:a16="http://schemas.microsoft.com/office/drawing/2014/main" id="{613BE05D-2775-25F0-FC70-ED4B04729923}"/>
              </a:ext>
            </a:extLst>
          </p:cNvPr>
          <p:cNvCxnSpPr/>
          <p:nvPr/>
        </p:nvCxnSpPr>
        <p:spPr>
          <a:xfrm flipV="1">
            <a:off x="7226300" y="3203577"/>
            <a:ext cx="1320800" cy="485775"/>
          </a:xfrm>
          <a:prstGeom prst="bentConnector3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2">
            <a:extLst>
              <a:ext uri="{FF2B5EF4-FFF2-40B4-BE49-F238E27FC236}">
                <a16:creationId xmlns:a16="http://schemas.microsoft.com/office/drawing/2014/main" id="{04FC6F15-9634-CF1D-C2B6-4575580ED40B}"/>
              </a:ext>
            </a:extLst>
          </p:cNvPr>
          <p:cNvCxnSpPr/>
          <p:nvPr/>
        </p:nvCxnSpPr>
        <p:spPr>
          <a:xfrm>
            <a:off x="3517900" y="2293938"/>
            <a:ext cx="1404939" cy="361951"/>
          </a:xfrm>
          <a:prstGeom prst="bentConnector3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5">
            <a:extLst>
              <a:ext uri="{FF2B5EF4-FFF2-40B4-BE49-F238E27FC236}">
                <a16:creationId xmlns:a16="http://schemas.microsoft.com/office/drawing/2014/main" id="{2FDD2F54-1ED3-B4D2-84B9-D67D063872CC}"/>
              </a:ext>
            </a:extLst>
          </p:cNvPr>
          <p:cNvCxnSpPr/>
          <p:nvPr/>
        </p:nvCxnSpPr>
        <p:spPr>
          <a:xfrm>
            <a:off x="3708401" y="4356101"/>
            <a:ext cx="1398588" cy="334963"/>
          </a:xfrm>
          <a:prstGeom prst="bentConnector3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B05D59E-F21D-F95E-5D39-CB0C617FFD42}"/>
              </a:ext>
            </a:extLst>
          </p:cNvPr>
          <p:cNvGrpSpPr/>
          <p:nvPr/>
        </p:nvGrpSpPr>
        <p:grpSpPr>
          <a:xfrm>
            <a:off x="8621714" y="2952713"/>
            <a:ext cx="2754201" cy="958424"/>
            <a:chOff x="436522" y="1886576"/>
            <a:chExt cx="2754201" cy="95842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45B7498-7778-8BFF-AA08-2774B8B8D71A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 唯一访 问网址：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9E74D6E-4FDD-0F18-021F-F532DB074A8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11631FD-CAAE-FB36-2573-B7B0F8B5723B}"/>
              </a:ext>
            </a:extLst>
          </p:cNvPr>
          <p:cNvGrpSpPr/>
          <p:nvPr/>
        </p:nvGrpSpPr>
        <p:grpSpPr>
          <a:xfrm>
            <a:off x="720927" y="2015640"/>
            <a:ext cx="2746222" cy="754330"/>
            <a:chOff x="444501" y="1886576"/>
            <a:chExt cx="2746222" cy="75433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F6664A8-7E15-EFAF-00F9-29C3EFE39FB7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5E49967-F4D1-2736-ED40-0CB6CD6B56EE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46ACC7F-E0F3-2F9F-C6C5-7CD133A36493}"/>
              </a:ext>
            </a:extLst>
          </p:cNvPr>
          <p:cNvGrpSpPr/>
          <p:nvPr/>
        </p:nvGrpSpPr>
        <p:grpSpPr>
          <a:xfrm>
            <a:off x="819622" y="4082039"/>
            <a:ext cx="2746222" cy="754330"/>
            <a:chOff x="444501" y="1886576"/>
            <a:chExt cx="2746222" cy="75433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E4B7D69-E44F-2808-541E-5DA2F7E4DBD8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FA9E047-4B8B-3307-847E-B0C80E213BCF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004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40929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02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" name="Freeform 844">
            <a:extLst>
              <a:ext uri="{FF2B5EF4-FFF2-40B4-BE49-F238E27FC236}">
                <a16:creationId xmlns:a16="http://schemas.microsoft.com/office/drawing/2014/main" id="{3746D6E6-AA0C-4EE1-3F90-7B212AC73968}"/>
              </a:ext>
            </a:extLst>
          </p:cNvPr>
          <p:cNvSpPr/>
          <p:nvPr/>
        </p:nvSpPr>
        <p:spPr bwMode="auto">
          <a:xfrm>
            <a:off x="4683535" y="2054409"/>
            <a:ext cx="2824931" cy="2822206"/>
          </a:xfrm>
          <a:custGeom>
            <a:avLst/>
            <a:gdLst>
              <a:gd name="T0" fmla="*/ 506 w 519"/>
              <a:gd name="T1" fmla="*/ 141 h 518"/>
              <a:gd name="T2" fmla="*/ 485 w 519"/>
              <a:gd name="T3" fmla="*/ 126 h 518"/>
              <a:gd name="T4" fmla="*/ 440 w 519"/>
              <a:gd name="T5" fmla="*/ 109 h 518"/>
              <a:gd name="T6" fmla="*/ 410 w 519"/>
              <a:gd name="T7" fmla="*/ 79 h 518"/>
              <a:gd name="T8" fmla="*/ 393 w 519"/>
              <a:gd name="T9" fmla="*/ 34 h 518"/>
              <a:gd name="T10" fmla="*/ 365 w 519"/>
              <a:gd name="T11" fmla="*/ 5 h 518"/>
              <a:gd name="T12" fmla="*/ 325 w 519"/>
              <a:gd name="T13" fmla="*/ 6 h 518"/>
              <a:gd name="T14" fmla="*/ 281 w 519"/>
              <a:gd name="T15" fmla="*/ 26 h 518"/>
              <a:gd name="T16" fmla="*/ 239 w 519"/>
              <a:gd name="T17" fmla="*/ 26 h 518"/>
              <a:gd name="T18" fmla="*/ 195 w 519"/>
              <a:gd name="T19" fmla="*/ 6 h 518"/>
              <a:gd name="T20" fmla="*/ 155 w 519"/>
              <a:gd name="T21" fmla="*/ 5 h 518"/>
              <a:gd name="T22" fmla="*/ 127 w 519"/>
              <a:gd name="T23" fmla="*/ 34 h 518"/>
              <a:gd name="T24" fmla="*/ 110 w 519"/>
              <a:gd name="T25" fmla="*/ 79 h 518"/>
              <a:gd name="T26" fmla="*/ 80 w 519"/>
              <a:gd name="T27" fmla="*/ 109 h 518"/>
              <a:gd name="T28" fmla="*/ 35 w 519"/>
              <a:gd name="T29" fmla="*/ 126 h 518"/>
              <a:gd name="T30" fmla="*/ 6 w 519"/>
              <a:gd name="T31" fmla="*/ 154 h 518"/>
              <a:gd name="T32" fmla="*/ 7 w 519"/>
              <a:gd name="T33" fmla="*/ 194 h 518"/>
              <a:gd name="T34" fmla="*/ 27 w 519"/>
              <a:gd name="T35" fmla="*/ 238 h 518"/>
              <a:gd name="T36" fmla="*/ 27 w 519"/>
              <a:gd name="T37" fmla="*/ 280 h 518"/>
              <a:gd name="T38" fmla="*/ 7 w 519"/>
              <a:gd name="T39" fmla="*/ 324 h 518"/>
              <a:gd name="T40" fmla="*/ 2 w 519"/>
              <a:gd name="T41" fmla="*/ 349 h 518"/>
              <a:gd name="T42" fmla="*/ 0 w 519"/>
              <a:gd name="T43" fmla="*/ 350 h 518"/>
              <a:gd name="T44" fmla="*/ 6 w 519"/>
              <a:gd name="T45" fmla="*/ 364 h 518"/>
              <a:gd name="T46" fmla="*/ 35 w 519"/>
              <a:gd name="T47" fmla="*/ 392 h 518"/>
              <a:gd name="T48" fmla="*/ 80 w 519"/>
              <a:gd name="T49" fmla="*/ 409 h 518"/>
              <a:gd name="T50" fmla="*/ 110 w 519"/>
              <a:gd name="T51" fmla="*/ 439 h 518"/>
              <a:gd name="T52" fmla="*/ 127 w 519"/>
              <a:gd name="T53" fmla="*/ 484 h 518"/>
              <a:gd name="T54" fmla="*/ 155 w 519"/>
              <a:gd name="T55" fmla="*/ 513 h 518"/>
              <a:gd name="T56" fmla="*/ 195 w 519"/>
              <a:gd name="T57" fmla="*/ 512 h 518"/>
              <a:gd name="T58" fmla="*/ 239 w 519"/>
              <a:gd name="T59" fmla="*/ 492 h 518"/>
              <a:gd name="T60" fmla="*/ 281 w 519"/>
              <a:gd name="T61" fmla="*/ 492 h 518"/>
              <a:gd name="T62" fmla="*/ 325 w 519"/>
              <a:gd name="T63" fmla="*/ 512 h 518"/>
              <a:gd name="T64" fmla="*/ 365 w 519"/>
              <a:gd name="T65" fmla="*/ 513 h 518"/>
              <a:gd name="T66" fmla="*/ 393 w 519"/>
              <a:gd name="T67" fmla="*/ 484 h 518"/>
              <a:gd name="T68" fmla="*/ 410 w 519"/>
              <a:gd name="T69" fmla="*/ 439 h 518"/>
              <a:gd name="T70" fmla="*/ 440 w 519"/>
              <a:gd name="T71" fmla="*/ 409 h 518"/>
              <a:gd name="T72" fmla="*/ 485 w 519"/>
              <a:gd name="T73" fmla="*/ 392 h 518"/>
              <a:gd name="T74" fmla="*/ 514 w 519"/>
              <a:gd name="T75" fmla="*/ 364 h 518"/>
              <a:gd name="T76" fmla="*/ 513 w 519"/>
              <a:gd name="T77" fmla="*/ 324 h 518"/>
              <a:gd name="T78" fmla="*/ 493 w 519"/>
              <a:gd name="T79" fmla="*/ 280 h 518"/>
              <a:gd name="T80" fmla="*/ 493 w 519"/>
              <a:gd name="T81" fmla="*/ 238 h 518"/>
              <a:gd name="T82" fmla="*/ 513 w 519"/>
              <a:gd name="T83" fmla="*/ 194 h 518"/>
              <a:gd name="T84" fmla="*/ 514 w 519"/>
              <a:gd name="T85" fmla="*/ 154 h 518"/>
              <a:gd name="T86" fmla="*/ 508 w 519"/>
              <a:gd name="T87" fmla="*/ 140 h 518"/>
              <a:gd name="T88" fmla="*/ 506 w 519"/>
              <a:gd name="T89" fmla="*/ 14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19" h="518">
                <a:moveTo>
                  <a:pt x="506" y="141"/>
                </a:moveTo>
                <a:cubicBezTo>
                  <a:pt x="501" y="134"/>
                  <a:pt x="494" y="129"/>
                  <a:pt x="485" y="126"/>
                </a:cubicBezTo>
                <a:cubicBezTo>
                  <a:pt x="440" y="109"/>
                  <a:pt x="440" y="109"/>
                  <a:pt x="440" y="109"/>
                </a:cubicBezTo>
                <a:cubicBezTo>
                  <a:pt x="426" y="104"/>
                  <a:pt x="415" y="93"/>
                  <a:pt x="410" y="79"/>
                </a:cubicBezTo>
                <a:cubicBezTo>
                  <a:pt x="393" y="34"/>
                  <a:pt x="393" y="34"/>
                  <a:pt x="393" y="34"/>
                </a:cubicBezTo>
                <a:cubicBezTo>
                  <a:pt x="388" y="21"/>
                  <a:pt x="378" y="10"/>
                  <a:pt x="365" y="5"/>
                </a:cubicBezTo>
                <a:cubicBezTo>
                  <a:pt x="352" y="0"/>
                  <a:pt x="338" y="0"/>
                  <a:pt x="325" y="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68" y="32"/>
                  <a:pt x="252" y="32"/>
                  <a:pt x="239" y="26"/>
                </a:cubicBezTo>
                <a:cubicBezTo>
                  <a:pt x="195" y="6"/>
                  <a:pt x="195" y="6"/>
                  <a:pt x="195" y="6"/>
                </a:cubicBezTo>
                <a:cubicBezTo>
                  <a:pt x="182" y="0"/>
                  <a:pt x="168" y="0"/>
                  <a:pt x="155" y="5"/>
                </a:cubicBezTo>
                <a:cubicBezTo>
                  <a:pt x="142" y="10"/>
                  <a:pt x="132" y="21"/>
                  <a:pt x="127" y="34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05" y="93"/>
                  <a:pt x="94" y="104"/>
                  <a:pt x="80" y="109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22" y="131"/>
                  <a:pt x="11" y="141"/>
                  <a:pt x="6" y="154"/>
                </a:cubicBezTo>
                <a:cubicBezTo>
                  <a:pt x="1" y="167"/>
                  <a:pt x="1" y="181"/>
                  <a:pt x="7" y="194"/>
                </a:cubicBezTo>
                <a:cubicBezTo>
                  <a:pt x="27" y="238"/>
                  <a:pt x="27" y="238"/>
                  <a:pt x="27" y="238"/>
                </a:cubicBezTo>
                <a:cubicBezTo>
                  <a:pt x="33" y="251"/>
                  <a:pt x="33" y="267"/>
                  <a:pt x="27" y="280"/>
                </a:cubicBezTo>
                <a:cubicBezTo>
                  <a:pt x="7" y="324"/>
                  <a:pt x="7" y="324"/>
                  <a:pt x="7" y="324"/>
                </a:cubicBezTo>
                <a:cubicBezTo>
                  <a:pt x="3" y="332"/>
                  <a:pt x="2" y="341"/>
                  <a:pt x="2" y="349"/>
                </a:cubicBezTo>
                <a:cubicBezTo>
                  <a:pt x="0" y="350"/>
                  <a:pt x="0" y="350"/>
                  <a:pt x="0" y="350"/>
                </a:cubicBezTo>
                <a:cubicBezTo>
                  <a:pt x="6" y="364"/>
                  <a:pt x="6" y="364"/>
                  <a:pt x="6" y="364"/>
                </a:cubicBezTo>
                <a:cubicBezTo>
                  <a:pt x="11" y="377"/>
                  <a:pt x="22" y="387"/>
                  <a:pt x="35" y="392"/>
                </a:cubicBezTo>
                <a:cubicBezTo>
                  <a:pt x="80" y="409"/>
                  <a:pt x="80" y="409"/>
                  <a:pt x="80" y="409"/>
                </a:cubicBezTo>
                <a:cubicBezTo>
                  <a:pt x="94" y="414"/>
                  <a:pt x="105" y="425"/>
                  <a:pt x="110" y="439"/>
                </a:cubicBezTo>
                <a:cubicBezTo>
                  <a:pt x="127" y="484"/>
                  <a:pt x="127" y="484"/>
                  <a:pt x="127" y="484"/>
                </a:cubicBezTo>
                <a:cubicBezTo>
                  <a:pt x="132" y="497"/>
                  <a:pt x="142" y="508"/>
                  <a:pt x="155" y="513"/>
                </a:cubicBezTo>
                <a:cubicBezTo>
                  <a:pt x="168" y="518"/>
                  <a:pt x="182" y="518"/>
                  <a:pt x="195" y="512"/>
                </a:cubicBezTo>
                <a:cubicBezTo>
                  <a:pt x="239" y="492"/>
                  <a:pt x="239" y="492"/>
                  <a:pt x="239" y="492"/>
                </a:cubicBezTo>
                <a:cubicBezTo>
                  <a:pt x="252" y="486"/>
                  <a:pt x="268" y="486"/>
                  <a:pt x="281" y="492"/>
                </a:cubicBezTo>
                <a:cubicBezTo>
                  <a:pt x="325" y="512"/>
                  <a:pt x="325" y="512"/>
                  <a:pt x="325" y="512"/>
                </a:cubicBezTo>
                <a:cubicBezTo>
                  <a:pt x="338" y="518"/>
                  <a:pt x="352" y="518"/>
                  <a:pt x="365" y="513"/>
                </a:cubicBezTo>
                <a:cubicBezTo>
                  <a:pt x="378" y="508"/>
                  <a:pt x="388" y="497"/>
                  <a:pt x="393" y="484"/>
                </a:cubicBezTo>
                <a:cubicBezTo>
                  <a:pt x="410" y="439"/>
                  <a:pt x="410" y="439"/>
                  <a:pt x="410" y="439"/>
                </a:cubicBezTo>
                <a:cubicBezTo>
                  <a:pt x="415" y="425"/>
                  <a:pt x="426" y="414"/>
                  <a:pt x="440" y="409"/>
                </a:cubicBezTo>
                <a:cubicBezTo>
                  <a:pt x="485" y="392"/>
                  <a:pt x="485" y="392"/>
                  <a:pt x="485" y="392"/>
                </a:cubicBezTo>
                <a:cubicBezTo>
                  <a:pt x="498" y="387"/>
                  <a:pt x="509" y="377"/>
                  <a:pt x="514" y="364"/>
                </a:cubicBezTo>
                <a:cubicBezTo>
                  <a:pt x="519" y="351"/>
                  <a:pt x="519" y="337"/>
                  <a:pt x="513" y="324"/>
                </a:cubicBezTo>
                <a:cubicBezTo>
                  <a:pt x="493" y="280"/>
                  <a:pt x="493" y="280"/>
                  <a:pt x="493" y="280"/>
                </a:cubicBezTo>
                <a:cubicBezTo>
                  <a:pt x="487" y="267"/>
                  <a:pt x="487" y="251"/>
                  <a:pt x="493" y="238"/>
                </a:cubicBezTo>
                <a:cubicBezTo>
                  <a:pt x="513" y="194"/>
                  <a:pt x="513" y="194"/>
                  <a:pt x="513" y="194"/>
                </a:cubicBezTo>
                <a:cubicBezTo>
                  <a:pt x="519" y="181"/>
                  <a:pt x="519" y="167"/>
                  <a:pt x="514" y="154"/>
                </a:cubicBezTo>
                <a:cubicBezTo>
                  <a:pt x="508" y="140"/>
                  <a:pt x="508" y="140"/>
                  <a:pt x="508" y="140"/>
                </a:cubicBezTo>
                <a:lnTo>
                  <a:pt x="506" y="141"/>
                </a:lnTo>
                <a:close/>
              </a:path>
            </a:pathLst>
          </a:custGeom>
          <a:solidFill>
            <a:srgbClr val="AEE2F5">
              <a:alpha val="50000"/>
            </a:srgb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309">
              <a:defRPr/>
            </a:pPr>
            <a:endParaRPr 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Freeform 845">
            <a:extLst>
              <a:ext uri="{FF2B5EF4-FFF2-40B4-BE49-F238E27FC236}">
                <a16:creationId xmlns:a16="http://schemas.microsoft.com/office/drawing/2014/main" id="{98943711-A68E-6A2D-E7B7-AC8568B22CFB}"/>
              </a:ext>
            </a:extLst>
          </p:cNvPr>
          <p:cNvSpPr/>
          <p:nvPr/>
        </p:nvSpPr>
        <p:spPr bwMode="auto">
          <a:xfrm>
            <a:off x="4599086" y="1967237"/>
            <a:ext cx="2993827" cy="2996551"/>
          </a:xfrm>
          <a:custGeom>
            <a:avLst/>
            <a:gdLst>
              <a:gd name="T0" fmla="*/ 534 w 550"/>
              <a:gd name="T1" fmla="*/ 238 h 550"/>
              <a:gd name="T2" fmla="*/ 550 w 550"/>
              <a:gd name="T3" fmla="*/ 275 h 550"/>
              <a:gd name="T4" fmla="*/ 534 w 550"/>
              <a:gd name="T5" fmla="*/ 312 h 550"/>
              <a:gd name="T6" fmla="*/ 499 w 550"/>
              <a:gd name="T7" fmla="*/ 345 h 550"/>
              <a:gd name="T8" fmla="*/ 483 w 550"/>
              <a:gd name="T9" fmla="*/ 383 h 550"/>
              <a:gd name="T10" fmla="*/ 484 w 550"/>
              <a:gd name="T11" fmla="*/ 432 h 550"/>
              <a:gd name="T12" fmla="*/ 469 w 550"/>
              <a:gd name="T13" fmla="*/ 469 h 550"/>
              <a:gd name="T14" fmla="*/ 432 w 550"/>
              <a:gd name="T15" fmla="*/ 484 h 550"/>
              <a:gd name="T16" fmla="*/ 384 w 550"/>
              <a:gd name="T17" fmla="*/ 482 h 550"/>
              <a:gd name="T18" fmla="*/ 345 w 550"/>
              <a:gd name="T19" fmla="*/ 498 h 550"/>
              <a:gd name="T20" fmla="*/ 312 w 550"/>
              <a:gd name="T21" fmla="*/ 534 h 550"/>
              <a:gd name="T22" fmla="*/ 275 w 550"/>
              <a:gd name="T23" fmla="*/ 550 h 550"/>
              <a:gd name="T24" fmla="*/ 238 w 550"/>
              <a:gd name="T25" fmla="*/ 534 h 550"/>
              <a:gd name="T26" fmla="*/ 205 w 550"/>
              <a:gd name="T27" fmla="*/ 498 h 550"/>
              <a:gd name="T28" fmla="*/ 167 w 550"/>
              <a:gd name="T29" fmla="*/ 482 h 550"/>
              <a:gd name="T30" fmla="*/ 118 w 550"/>
              <a:gd name="T31" fmla="*/ 484 h 550"/>
              <a:gd name="T32" fmla="*/ 81 w 550"/>
              <a:gd name="T33" fmla="*/ 469 h 550"/>
              <a:gd name="T34" fmla="*/ 66 w 550"/>
              <a:gd name="T35" fmla="*/ 432 h 550"/>
              <a:gd name="T36" fmla="*/ 68 w 550"/>
              <a:gd name="T37" fmla="*/ 383 h 550"/>
              <a:gd name="T38" fmla="*/ 52 w 550"/>
              <a:gd name="T39" fmla="*/ 345 h 550"/>
              <a:gd name="T40" fmla="*/ 16 w 550"/>
              <a:gd name="T41" fmla="*/ 312 h 550"/>
              <a:gd name="T42" fmla="*/ 0 w 550"/>
              <a:gd name="T43" fmla="*/ 275 h 550"/>
              <a:gd name="T44" fmla="*/ 16 w 550"/>
              <a:gd name="T45" fmla="*/ 238 h 550"/>
              <a:gd name="T46" fmla="*/ 52 w 550"/>
              <a:gd name="T47" fmla="*/ 205 h 550"/>
              <a:gd name="T48" fmla="*/ 68 w 550"/>
              <a:gd name="T49" fmla="*/ 166 h 550"/>
              <a:gd name="T50" fmla="*/ 66 w 550"/>
              <a:gd name="T51" fmla="*/ 118 h 550"/>
              <a:gd name="T52" fmla="*/ 81 w 550"/>
              <a:gd name="T53" fmla="*/ 80 h 550"/>
              <a:gd name="T54" fmla="*/ 118 w 550"/>
              <a:gd name="T55" fmla="*/ 66 h 550"/>
              <a:gd name="T56" fmla="*/ 167 w 550"/>
              <a:gd name="T57" fmla="*/ 67 h 550"/>
              <a:gd name="T58" fmla="*/ 205 w 550"/>
              <a:gd name="T59" fmla="*/ 51 h 550"/>
              <a:gd name="T60" fmla="*/ 238 w 550"/>
              <a:gd name="T61" fmla="*/ 16 h 550"/>
              <a:gd name="T62" fmla="*/ 275 w 550"/>
              <a:gd name="T63" fmla="*/ 0 h 550"/>
              <a:gd name="T64" fmla="*/ 312 w 550"/>
              <a:gd name="T65" fmla="*/ 16 h 550"/>
              <a:gd name="T66" fmla="*/ 345 w 550"/>
              <a:gd name="T67" fmla="*/ 51 h 550"/>
              <a:gd name="T68" fmla="*/ 384 w 550"/>
              <a:gd name="T69" fmla="*/ 67 h 550"/>
              <a:gd name="T70" fmla="*/ 432 w 550"/>
              <a:gd name="T71" fmla="*/ 66 h 550"/>
              <a:gd name="T72" fmla="*/ 469 w 550"/>
              <a:gd name="T73" fmla="*/ 80 h 550"/>
              <a:gd name="T74" fmla="*/ 484 w 550"/>
              <a:gd name="T75" fmla="*/ 118 h 550"/>
              <a:gd name="T76" fmla="*/ 483 w 550"/>
              <a:gd name="T77" fmla="*/ 166 h 550"/>
              <a:gd name="T78" fmla="*/ 499 w 550"/>
              <a:gd name="T79" fmla="*/ 205 h 550"/>
              <a:gd name="T80" fmla="*/ 534 w 550"/>
              <a:gd name="T81" fmla="*/ 238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50" h="550">
                <a:moveTo>
                  <a:pt x="534" y="238"/>
                </a:moveTo>
                <a:cubicBezTo>
                  <a:pt x="544" y="248"/>
                  <a:pt x="550" y="261"/>
                  <a:pt x="550" y="275"/>
                </a:cubicBezTo>
                <a:cubicBezTo>
                  <a:pt x="550" y="289"/>
                  <a:pt x="544" y="302"/>
                  <a:pt x="534" y="312"/>
                </a:cubicBezTo>
                <a:cubicBezTo>
                  <a:pt x="499" y="345"/>
                  <a:pt x="499" y="345"/>
                  <a:pt x="499" y="345"/>
                </a:cubicBezTo>
                <a:cubicBezTo>
                  <a:pt x="488" y="355"/>
                  <a:pt x="482" y="369"/>
                  <a:pt x="483" y="383"/>
                </a:cubicBezTo>
                <a:cubicBezTo>
                  <a:pt x="484" y="432"/>
                  <a:pt x="484" y="432"/>
                  <a:pt x="484" y="432"/>
                </a:cubicBezTo>
                <a:cubicBezTo>
                  <a:pt x="485" y="446"/>
                  <a:pt x="479" y="459"/>
                  <a:pt x="469" y="469"/>
                </a:cubicBezTo>
                <a:cubicBezTo>
                  <a:pt x="460" y="479"/>
                  <a:pt x="446" y="485"/>
                  <a:pt x="432" y="484"/>
                </a:cubicBezTo>
                <a:cubicBezTo>
                  <a:pt x="384" y="482"/>
                  <a:pt x="384" y="482"/>
                  <a:pt x="384" y="482"/>
                </a:cubicBezTo>
                <a:cubicBezTo>
                  <a:pt x="369" y="482"/>
                  <a:pt x="355" y="488"/>
                  <a:pt x="345" y="498"/>
                </a:cubicBezTo>
                <a:cubicBezTo>
                  <a:pt x="312" y="534"/>
                  <a:pt x="312" y="534"/>
                  <a:pt x="312" y="534"/>
                </a:cubicBezTo>
                <a:cubicBezTo>
                  <a:pt x="302" y="544"/>
                  <a:pt x="289" y="550"/>
                  <a:pt x="275" y="550"/>
                </a:cubicBezTo>
                <a:cubicBezTo>
                  <a:pt x="261" y="550"/>
                  <a:pt x="248" y="544"/>
                  <a:pt x="238" y="534"/>
                </a:cubicBezTo>
                <a:cubicBezTo>
                  <a:pt x="205" y="498"/>
                  <a:pt x="205" y="498"/>
                  <a:pt x="205" y="498"/>
                </a:cubicBezTo>
                <a:cubicBezTo>
                  <a:pt x="195" y="488"/>
                  <a:pt x="181" y="482"/>
                  <a:pt x="167" y="482"/>
                </a:cubicBezTo>
                <a:cubicBezTo>
                  <a:pt x="118" y="484"/>
                  <a:pt x="118" y="484"/>
                  <a:pt x="118" y="484"/>
                </a:cubicBezTo>
                <a:cubicBezTo>
                  <a:pt x="104" y="485"/>
                  <a:pt x="91" y="479"/>
                  <a:pt x="81" y="469"/>
                </a:cubicBezTo>
                <a:cubicBezTo>
                  <a:pt x="71" y="459"/>
                  <a:pt x="65" y="446"/>
                  <a:pt x="66" y="432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8" y="369"/>
                  <a:pt x="62" y="355"/>
                  <a:pt x="52" y="345"/>
                </a:cubicBezTo>
                <a:cubicBezTo>
                  <a:pt x="16" y="312"/>
                  <a:pt x="16" y="312"/>
                  <a:pt x="16" y="312"/>
                </a:cubicBezTo>
                <a:cubicBezTo>
                  <a:pt x="6" y="302"/>
                  <a:pt x="0" y="289"/>
                  <a:pt x="0" y="275"/>
                </a:cubicBezTo>
                <a:cubicBezTo>
                  <a:pt x="0" y="261"/>
                  <a:pt x="6" y="248"/>
                  <a:pt x="16" y="238"/>
                </a:cubicBezTo>
                <a:cubicBezTo>
                  <a:pt x="52" y="205"/>
                  <a:pt x="52" y="205"/>
                  <a:pt x="52" y="205"/>
                </a:cubicBezTo>
                <a:cubicBezTo>
                  <a:pt x="62" y="195"/>
                  <a:pt x="68" y="181"/>
                  <a:pt x="68" y="166"/>
                </a:cubicBezTo>
                <a:cubicBezTo>
                  <a:pt x="66" y="118"/>
                  <a:pt x="66" y="118"/>
                  <a:pt x="66" y="118"/>
                </a:cubicBezTo>
                <a:cubicBezTo>
                  <a:pt x="65" y="104"/>
                  <a:pt x="71" y="90"/>
                  <a:pt x="81" y="80"/>
                </a:cubicBezTo>
                <a:cubicBezTo>
                  <a:pt x="91" y="71"/>
                  <a:pt x="104" y="65"/>
                  <a:pt x="118" y="66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81" y="68"/>
                  <a:pt x="195" y="62"/>
                  <a:pt x="205" y="51"/>
                </a:cubicBezTo>
                <a:cubicBezTo>
                  <a:pt x="238" y="16"/>
                  <a:pt x="238" y="16"/>
                  <a:pt x="238" y="16"/>
                </a:cubicBezTo>
                <a:cubicBezTo>
                  <a:pt x="248" y="6"/>
                  <a:pt x="261" y="0"/>
                  <a:pt x="275" y="0"/>
                </a:cubicBezTo>
                <a:cubicBezTo>
                  <a:pt x="289" y="0"/>
                  <a:pt x="302" y="6"/>
                  <a:pt x="312" y="16"/>
                </a:cubicBezTo>
                <a:cubicBezTo>
                  <a:pt x="345" y="51"/>
                  <a:pt x="345" y="51"/>
                  <a:pt x="345" y="51"/>
                </a:cubicBezTo>
                <a:cubicBezTo>
                  <a:pt x="355" y="62"/>
                  <a:pt x="369" y="68"/>
                  <a:pt x="384" y="67"/>
                </a:cubicBezTo>
                <a:cubicBezTo>
                  <a:pt x="432" y="66"/>
                  <a:pt x="432" y="66"/>
                  <a:pt x="432" y="66"/>
                </a:cubicBezTo>
                <a:cubicBezTo>
                  <a:pt x="446" y="65"/>
                  <a:pt x="460" y="71"/>
                  <a:pt x="469" y="80"/>
                </a:cubicBezTo>
                <a:cubicBezTo>
                  <a:pt x="479" y="90"/>
                  <a:pt x="485" y="104"/>
                  <a:pt x="484" y="118"/>
                </a:cubicBezTo>
                <a:cubicBezTo>
                  <a:pt x="483" y="166"/>
                  <a:pt x="483" y="166"/>
                  <a:pt x="483" y="166"/>
                </a:cubicBezTo>
                <a:cubicBezTo>
                  <a:pt x="482" y="181"/>
                  <a:pt x="488" y="195"/>
                  <a:pt x="499" y="205"/>
                </a:cubicBezTo>
                <a:lnTo>
                  <a:pt x="534" y="238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309">
              <a:defRPr/>
            </a:pPr>
            <a:endParaRPr 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Freeform 846">
            <a:extLst>
              <a:ext uri="{FF2B5EF4-FFF2-40B4-BE49-F238E27FC236}">
                <a16:creationId xmlns:a16="http://schemas.microsoft.com/office/drawing/2014/main" id="{CB8A73B5-9EBA-A653-B24D-6A6A3F75FFBE}"/>
              </a:ext>
            </a:extLst>
          </p:cNvPr>
          <p:cNvSpPr>
            <a:spLocks noEditPoints="1"/>
          </p:cNvSpPr>
          <p:nvPr/>
        </p:nvSpPr>
        <p:spPr bwMode="auto">
          <a:xfrm>
            <a:off x="5850828" y="2522960"/>
            <a:ext cx="490345" cy="708276"/>
          </a:xfrm>
          <a:custGeom>
            <a:avLst/>
            <a:gdLst>
              <a:gd name="T0" fmla="*/ 24 w 90"/>
              <a:gd name="T1" fmla="*/ 100 h 130"/>
              <a:gd name="T2" fmla="*/ 25 w 90"/>
              <a:gd name="T3" fmla="*/ 107 h 130"/>
              <a:gd name="T4" fmla="*/ 45 w 90"/>
              <a:gd name="T5" fmla="*/ 110 h 130"/>
              <a:gd name="T6" fmla="*/ 65 w 90"/>
              <a:gd name="T7" fmla="*/ 107 h 130"/>
              <a:gd name="T8" fmla="*/ 66 w 90"/>
              <a:gd name="T9" fmla="*/ 100 h 130"/>
              <a:gd name="T10" fmla="*/ 45 w 90"/>
              <a:gd name="T11" fmla="*/ 104 h 130"/>
              <a:gd name="T12" fmla="*/ 24 w 90"/>
              <a:gd name="T13" fmla="*/ 100 h 130"/>
              <a:gd name="T14" fmla="*/ 45 w 90"/>
              <a:gd name="T15" fmla="*/ 0 h 130"/>
              <a:gd name="T16" fmla="*/ 0 w 90"/>
              <a:gd name="T17" fmla="*/ 45 h 130"/>
              <a:gd name="T18" fmla="*/ 22 w 90"/>
              <a:gd name="T19" fmla="*/ 83 h 130"/>
              <a:gd name="T20" fmla="*/ 24 w 90"/>
              <a:gd name="T21" fmla="*/ 94 h 130"/>
              <a:gd name="T22" fmla="*/ 45 w 90"/>
              <a:gd name="T23" fmla="*/ 98 h 130"/>
              <a:gd name="T24" fmla="*/ 67 w 90"/>
              <a:gd name="T25" fmla="*/ 94 h 130"/>
              <a:gd name="T26" fmla="*/ 68 w 90"/>
              <a:gd name="T27" fmla="*/ 83 h 130"/>
              <a:gd name="T28" fmla="*/ 90 w 90"/>
              <a:gd name="T29" fmla="*/ 45 h 130"/>
              <a:gd name="T30" fmla="*/ 45 w 90"/>
              <a:gd name="T31" fmla="*/ 0 h 130"/>
              <a:gd name="T32" fmla="*/ 62 w 90"/>
              <a:gd name="T33" fmla="*/ 78 h 130"/>
              <a:gd name="T34" fmla="*/ 60 w 90"/>
              <a:gd name="T35" fmla="*/ 88 h 130"/>
              <a:gd name="T36" fmla="*/ 45 w 90"/>
              <a:gd name="T37" fmla="*/ 90 h 130"/>
              <a:gd name="T38" fmla="*/ 30 w 90"/>
              <a:gd name="T39" fmla="*/ 88 h 130"/>
              <a:gd name="T40" fmla="*/ 29 w 90"/>
              <a:gd name="T41" fmla="*/ 78 h 130"/>
              <a:gd name="T42" fmla="*/ 8 w 90"/>
              <a:gd name="T43" fmla="*/ 45 h 130"/>
              <a:gd name="T44" fmla="*/ 45 w 90"/>
              <a:gd name="T45" fmla="*/ 8 h 130"/>
              <a:gd name="T46" fmla="*/ 82 w 90"/>
              <a:gd name="T47" fmla="*/ 45 h 130"/>
              <a:gd name="T48" fmla="*/ 62 w 90"/>
              <a:gd name="T49" fmla="*/ 78 h 130"/>
              <a:gd name="T50" fmla="*/ 26 w 90"/>
              <a:gd name="T51" fmla="*/ 112 h 130"/>
              <a:gd name="T52" fmla="*/ 27 w 90"/>
              <a:gd name="T53" fmla="*/ 119 h 130"/>
              <a:gd name="T54" fmla="*/ 33 w 90"/>
              <a:gd name="T55" fmla="*/ 123 h 130"/>
              <a:gd name="T56" fmla="*/ 34 w 90"/>
              <a:gd name="T57" fmla="*/ 127 h 130"/>
              <a:gd name="T58" fmla="*/ 45 w 90"/>
              <a:gd name="T59" fmla="*/ 130 h 130"/>
              <a:gd name="T60" fmla="*/ 56 w 90"/>
              <a:gd name="T61" fmla="*/ 127 h 130"/>
              <a:gd name="T62" fmla="*/ 57 w 90"/>
              <a:gd name="T63" fmla="*/ 123 h 130"/>
              <a:gd name="T64" fmla="*/ 63 w 90"/>
              <a:gd name="T65" fmla="*/ 119 h 130"/>
              <a:gd name="T66" fmla="*/ 64 w 90"/>
              <a:gd name="T67" fmla="*/ 112 h 130"/>
              <a:gd name="T68" fmla="*/ 45 w 90"/>
              <a:gd name="T69" fmla="*/ 116 h 130"/>
              <a:gd name="T70" fmla="*/ 26 w 90"/>
              <a:gd name="T71" fmla="*/ 112 h 130"/>
              <a:gd name="T72" fmla="*/ 55 w 90"/>
              <a:gd name="T73" fmla="*/ 61 h 130"/>
              <a:gd name="T74" fmla="*/ 45 w 90"/>
              <a:gd name="T75" fmla="*/ 43 h 130"/>
              <a:gd name="T76" fmla="*/ 35 w 90"/>
              <a:gd name="T77" fmla="*/ 61 h 130"/>
              <a:gd name="T78" fmla="*/ 31 w 90"/>
              <a:gd name="T79" fmla="*/ 52 h 130"/>
              <a:gd name="T80" fmla="*/ 25 w 90"/>
              <a:gd name="T81" fmla="*/ 55 h 130"/>
              <a:gd name="T82" fmla="*/ 35 w 90"/>
              <a:gd name="T83" fmla="*/ 77 h 130"/>
              <a:gd name="T84" fmla="*/ 45 w 90"/>
              <a:gd name="T85" fmla="*/ 58 h 130"/>
              <a:gd name="T86" fmla="*/ 55 w 90"/>
              <a:gd name="T87" fmla="*/ 77 h 130"/>
              <a:gd name="T88" fmla="*/ 66 w 90"/>
              <a:gd name="T89" fmla="*/ 55 h 130"/>
              <a:gd name="T90" fmla="*/ 59 w 90"/>
              <a:gd name="T91" fmla="*/ 52 h 130"/>
              <a:gd name="T92" fmla="*/ 55 w 90"/>
              <a:gd name="T93" fmla="*/ 61 h 130"/>
              <a:gd name="T94" fmla="*/ 45 w 90"/>
              <a:gd name="T95" fmla="*/ 18 h 130"/>
              <a:gd name="T96" fmla="*/ 47 w 90"/>
              <a:gd name="T97" fmla="*/ 16 h 130"/>
              <a:gd name="T98" fmla="*/ 45 w 90"/>
              <a:gd name="T99" fmla="*/ 14 h 130"/>
              <a:gd name="T100" fmla="*/ 14 w 90"/>
              <a:gd name="T101" fmla="*/ 45 h 130"/>
              <a:gd name="T102" fmla="*/ 16 w 90"/>
              <a:gd name="T103" fmla="*/ 47 h 130"/>
              <a:gd name="T104" fmla="*/ 19 w 90"/>
              <a:gd name="T105" fmla="*/ 45 h 130"/>
              <a:gd name="T106" fmla="*/ 45 w 90"/>
              <a:gd name="T107" fmla="*/ 1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" h="130">
                <a:moveTo>
                  <a:pt x="24" y="100"/>
                </a:moveTo>
                <a:cubicBezTo>
                  <a:pt x="25" y="107"/>
                  <a:pt x="25" y="107"/>
                  <a:pt x="25" y="107"/>
                </a:cubicBezTo>
                <a:cubicBezTo>
                  <a:pt x="31" y="109"/>
                  <a:pt x="38" y="110"/>
                  <a:pt x="45" y="110"/>
                </a:cubicBezTo>
                <a:cubicBezTo>
                  <a:pt x="52" y="110"/>
                  <a:pt x="59" y="109"/>
                  <a:pt x="65" y="107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59" y="102"/>
                  <a:pt x="52" y="104"/>
                  <a:pt x="45" y="104"/>
                </a:cubicBezTo>
                <a:cubicBezTo>
                  <a:pt x="38" y="104"/>
                  <a:pt x="31" y="102"/>
                  <a:pt x="24" y="100"/>
                </a:cubicBezTo>
                <a:close/>
                <a:moveTo>
                  <a:pt x="45" y="0"/>
                </a:moveTo>
                <a:cubicBezTo>
                  <a:pt x="20" y="0"/>
                  <a:pt x="0" y="20"/>
                  <a:pt x="0" y="45"/>
                </a:cubicBezTo>
                <a:cubicBezTo>
                  <a:pt x="0" y="61"/>
                  <a:pt x="9" y="75"/>
                  <a:pt x="22" y="83"/>
                </a:cubicBezTo>
                <a:cubicBezTo>
                  <a:pt x="24" y="94"/>
                  <a:pt x="24" y="94"/>
                  <a:pt x="24" y="94"/>
                </a:cubicBezTo>
                <a:cubicBezTo>
                  <a:pt x="30" y="97"/>
                  <a:pt x="37" y="98"/>
                  <a:pt x="45" y="98"/>
                </a:cubicBezTo>
                <a:cubicBezTo>
                  <a:pt x="53" y="98"/>
                  <a:pt x="60" y="97"/>
                  <a:pt x="67" y="94"/>
                </a:cubicBezTo>
                <a:cubicBezTo>
                  <a:pt x="68" y="83"/>
                  <a:pt x="68" y="83"/>
                  <a:pt x="68" y="83"/>
                </a:cubicBezTo>
                <a:cubicBezTo>
                  <a:pt x="81" y="75"/>
                  <a:pt x="90" y="61"/>
                  <a:pt x="90" y="45"/>
                </a:cubicBezTo>
                <a:cubicBezTo>
                  <a:pt x="90" y="20"/>
                  <a:pt x="70" y="0"/>
                  <a:pt x="45" y="0"/>
                </a:cubicBezTo>
                <a:close/>
                <a:moveTo>
                  <a:pt x="62" y="78"/>
                </a:moveTo>
                <a:cubicBezTo>
                  <a:pt x="60" y="88"/>
                  <a:pt x="60" y="88"/>
                  <a:pt x="60" y="88"/>
                </a:cubicBezTo>
                <a:cubicBezTo>
                  <a:pt x="60" y="88"/>
                  <a:pt x="56" y="90"/>
                  <a:pt x="45" y="90"/>
                </a:cubicBezTo>
                <a:cubicBezTo>
                  <a:pt x="34" y="90"/>
                  <a:pt x="30" y="88"/>
                  <a:pt x="30" y="88"/>
                </a:cubicBezTo>
                <a:cubicBezTo>
                  <a:pt x="29" y="78"/>
                  <a:pt x="29" y="78"/>
                  <a:pt x="29" y="78"/>
                </a:cubicBezTo>
                <a:cubicBezTo>
                  <a:pt x="17" y="72"/>
                  <a:pt x="8" y="59"/>
                  <a:pt x="8" y="45"/>
                </a:cubicBezTo>
                <a:cubicBezTo>
                  <a:pt x="8" y="24"/>
                  <a:pt x="25" y="8"/>
                  <a:pt x="45" y="8"/>
                </a:cubicBezTo>
                <a:cubicBezTo>
                  <a:pt x="65" y="8"/>
                  <a:pt x="82" y="24"/>
                  <a:pt x="82" y="45"/>
                </a:cubicBezTo>
                <a:cubicBezTo>
                  <a:pt x="82" y="59"/>
                  <a:pt x="74" y="72"/>
                  <a:pt x="62" y="78"/>
                </a:cubicBezTo>
                <a:close/>
                <a:moveTo>
                  <a:pt x="26" y="112"/>
                </a:moveTo>
                <a:cubicBezTo>
                  <a:pt x="27" y="119"/>
                  <a:pt x="27" y="119"/>
                  <a:pt x="27" y="119"/>
                </a:cubicBezTo>
                <a:cubicBezTo>
                  <a:pt x="27" y="119"/>
                  <a:pt x="29" y="121"/>
                  <a:pt x="33" y="123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7"/>
                  <a:pt x="36" y="130"/>
                  <a:pt x="45" y="130"/>
                </a:cubicBezTo>
                <a:cubicBezTo>
                  <a:pt x="54" y="130"/>
                  <a:pt x="56" y="127"/>
                  <a:pt x="56" y="127"/>
                </a:cubicBezTo>
                <a:cubicBezTo>
                  <a:pt x="57" y="123"/>
                  <a:pt x="57" y="123"/>
                  <a:pt x="57" y="123"/>
                </a:cubicBezTo>
                <a:cubicBezTo>
                  <a:pt x="61" y="121"/>
                  <a:pt x="63" y="119"/>
                  <a:pt x="63" y="119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58" y="114"/>
                  <a:pt x="52" y="116"/>
                  <a:pt x="45" y="116"/>
                </a:cubicBezTo>
                <a:cubicBezTo>
                  <a:pt x="38" y="116"/>
                  <a:pt x="32" y="114"/>
                  <a:pt x="26" y="112"/>
                </a:cubicBezTo>
                <a:close/>
                <a:moveTo>
                  <a:pt x="55" y="61"/>
                </a:moveTo>
                <a:cubicBezTo>
                  <a:pt x="45" y="43"/>
                  <a:pt x="45" y="43"/>
                  <a:pt x="45" y="43"/>
                </a:cubicBezTo>
                <a:cubicBezTo>
                  <a:pt x="35" y="61"/>
                  <a:pt x="35" y="61"/>
                  <a:pt x="35" y="61"/>
                </a:cubicBezTo>
                <a:cubicBezTo>
                  <a:pt x="31" y="52"/>
                  <a:pt x="31" y="52"/>
                  <a:pt x="31" y="52"/>
                </a:cubicBezTo>
                <a:cubicBezTo>
                  <a:pt x="25" y="55"/>
                  <a:pt x="25" y="55"/>
                  <a:pt x="25" y="55"/>
                </a:cubicBezTo>
                <a:cubicBezTo>
                  <a:pt x="35" y="77"/>
                  <a:pt x="35" y="77"/>
                  <a:pt x="35" y="77"/>
                </a:cubicBezTo>
                <a:cubicBezTo>
                  <a:pt x="45" y="58"/>
                  <a:pt x="45" y="58"/>
                  <a:pt x="45" y="58"/>
                </a:cubicBezTo>
                <a:cubicBezTo>
                  <a:pt x="55" y="77"/>
                  <a:pt x="55" y="77"/>
                  <a:pt x="55" y="77"/>
                </a:cubicBezTo>
                <a:cubicBezTo>
                  <a:pt x="66" y="55"/>
                  <a:pt x="66" y="55"/>
                  <a:pt x="66" y="55"/>
                </a:cubicBezTo>
                <a:cubicBezTo>
                  <a:pt x="59" y="52"/>
                  <a:pt x="59" y="52"/>
                  <a:pt x="59" y="52"/>
                </a:cubicBezTo>
                <a:lnTo>
                  <a:pt x="55" y="61"/>
                </a:lnTo>
                <a:close/>
                <a:moveTo>
                  <a:pt x="45" y="18"/>
                </a:moveTo>
                <a:cubicBezTo>
                  <a:pt x="46" y="18"/>
                  <a:pt x="47" y="17"/>
                  <a:pt x="47" y="16"/>
                </a:cubicBezTo>
                <a:cubicBezTo>
                  <a:pt x="47" y="15"/>
                  <a:pt x="46" y="14"/>
                  <a:pt x="45" y="14"/>
                </a:cubicBezTo>
                <a:cubicBezTo>
                  <a:pt x="28" y="14"/>
                  <a:pt x="14" y="28"/>
                  <a:pt x="14" y="45"/>
                </a:cubicBezTo>
                <a:cubicBezTo>
                  <a:pt x="14" y="46"/>
                  <a:pt x="15" y="47"/>
                  <a:pt x="16" y="47"/>
                </a:cubicBezTo>
                <a:cubicBezTo>
                  <a:pt x="18" y="47"/>
                  <a:pt x="19" y="46"/>
                  <a:pt x="19" y="45"/>
                </a:cubicBezTo>
                <a:cubicBezTo>
                  <a:pt x="19" y="30"/>
                  <a:pt x="31" y="18"/>
                  <a:pt x="45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914309">
              <a:defRPr/>
            </a:pPr>
            <a:endParaRPr 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2B76CE1-57EF-2A57-1146-71785A77FBBB}"/>
              </a:ext>
            </a:extLst>
          </p:cNvPr>
          <p:cNvGrpSpPr/>
          <p:nvPr/>
        </p:nvGrpSpPr>
        <p:grpSpPr>
          <a:xfrm>
            <a:off x="5086349" y="3465513"/>
            <a:ext cx="2019301" cy="946940"/>
            <a:chOff x="807961" y="1901716"/>
            <a:chExt cx="2019301" cy="94694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C2E95C2-5295-83A2-17F2-050BC506C583}"/>
                </a:ext>
              </a:extLst>
            </p:cNvPr>
            <p:cNvSpPr txBox="1"/>
            <p:nvPr/>
          </p:nvSpPr>
          <p:spPr>
            <a:xfrm>
              <a:off x="807962" y="2152503"/>
              <a:ext cx="201930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A4E922C-0E7B-AB20-98DD-FFAF846FF223}"/>
                </a:ext>
              </a:extLst>
            </p:cNvPr>
            <p:cNvSpPr txBox="1"/>
            <p:nvPr/>
          </p:nvSpPr>
          <p:spPr>
            <a:xfrm>
              <a:off x="807961" y="190171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671764C1-4560-352F-65DA-626017E87F17}"/>
              </a:ext>
            </a:extLst>
          </p:cNvPr>
          <p:cNvSpPr/>
          <p:nvPr/>
        </p:nvSpPr>
        <p:spPr>
          <a:xfrm>
            <a:off x="3995781" y="2324572"/>
            <a:ext cx="396776" cy="396776"/>
          </a:xfrm>
          <a:prstGeom prst="ellipse">
            <a:avLst/>
          </a:prstGeom>
          <a:solidFill>
            <a:srgbClr val="00B1D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7ED66A7-DA62-C33A-3DC5-A75F80AE888F}"/>
              </a:ext>
            </a:extLst>
          </p:cNvPr>
          <p:cNvSpPr/>
          <p:nvPr/>
        </p:nvSpPr>
        <p:spPr>
          <a:xfrm>
            <a:off x="7799441" y="2324572"/>
            <a:ext cx="396776" cy="396776"/>
          </a:xfrm>
          <a:prstGeom prst="ellipse">
            <a:avLst/>
          </a:prstGeom>
          <a:solidFill>
            <a:srgbClr val="AEE2F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8FACAE2-44B3-6802-4E3A-B8B64DE226A6}"/>
              </a:ext>
            </a:extLst>
          </p:cNvPr>
          <p:cNvSpPr/>
          <p:nvPr/>
        </p:nvSpPr>
        <p:spPr>
          <a:xfrm>
            <a:off x="3995781" y="3943565"/>
            <a:ext cx="396776" cy="396776"/>
          </a:xfrm>
          <a:prstGeom prst="ellipse">
            <a:avLst/>
          </a:prstGeom>
          <a:solidFill>
            <a:srgbClr val="FFF1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862A641A-BEE0-C1D5-1319-2F735069D04F}"/>
              </a:ext>
            </a:extLst>
          </p:cNvPr>
          <p:cNvSpPr/>
          <p:nvPr/>
        </p:nvSpPr>
        <p:spPr>
          <a:xfrm>
            <a:off x="7799441" y="3943565"/>
            <a:ext cx="396776" cy="396776"/>
          </a:xfrm>
          <a:prstGeom prst="ellipse">
            <a:avLst/>
          </a:prstGeom>
          <a:solidFill>
            <a:srgbClr val="FFC02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A19271-9198-2666-5042-B06BA976B796}"/>
              </a:ext>
            </a:extLst>
          </p:cNvPr>
          <p:cNvGrpSpPr/>
          <p:nvPr/>
        </p:nvGrpSpPr>
        <p:grpSpPr>
          <a:xfrm>
            <a:off x="8304214" y="2262442"/>
            <a:ext cx="2754201" cy="958424"/>
            <a:chOff x="436522" y="1886576"/>
            <a:chExt cx="2754201" cy="958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36E5B96-3FAC-96B9-C204-6857E3BA1168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2C78B20-CEEB-C715-E09F-1BA080FF081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A842880-6A6D-8C41-FF2A-AF9BC4115C48}"/>
              </a:ext>
            </a:extLst>
          </p:cNvPr>
          <p:cNvGrpSpPr/>
          <p:nvPr/>
        </p:nvGrpSpPr>
        <p:grpSpPr>
          <a:xfrm>
            <a:off x="1146295" y="2262442"/>
            <a:ext cx="2746222" cy="754330"/>
            <a:chOff x="444501" y="1886576"/>
            <a:chExt cx="2746222" cy="75433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A0288D6-FF3F-DE5C-ED8B-2565D0D2A694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0056ABC-AE0C-F267-C7B1-2A5CC868EC3B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609A6BE-7711-309A-BA62-EFEA5AA7BADF}"/>
              </a:ext>
            </a:extLst>
          </p:cNvPr>
          <p:cNvGrpSpPr/>
          <p:nvPr/>
        </p:nvGrpSpPr>
        <p:grpSpPr>
          <a:xfrm>
            <a:off x="8304214" y="3814746"/>
            <a:ext cx="2754201" cy="754330"/>
            <a:chOff x="436522" y="1886576"/>
            <a:chExt cx="2754201" cy="75433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8100E7D-C6CC-B470-44D9-CA35CB552872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1C1823-C7A3-8342-1946-2EA4945292F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143E1A2-FA1A-89E6-162D-D53A5B749352}"/>
              </a:ext>
            </a:extLst>
          </p:cNvPr>
          <p:cNvGrpSpPr/>
          <p:nvPr/>
        </p:nvGrpSpPr>
        <p:grpSpPr>
          <a:xfrm>
            <a:off x="1146295" y="3814746"/>
            <a:ext cx="2746222" cy="754330"/>
            <a:chOff x="444501" y="1886576"/>
            <a:chExt cx="2746222" cy="75433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2A6F2E0-B1FF-AD71-B29E-7217DD645762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F704873-204D-5B78-D5B5-CD9FB1FB4A40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812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112287B-B860-0905-87F1-0C8CBBA86C30}"/>
              </a:ext>
            </a:extLst>
          </p:cNvPr>
          <p:cNvSpPr/>
          <p:nvPr/>
        </p:nvSpPr>
        <p:spPr>
          <a:xfrm>
            <a:off x="5285928" y="1938410"/>
            <a:ext cx="3112797" cy="756414"/>
          </a:xfrm>
          <a:custGeom>
            <a:avLst/>
            <a:gdLst>
              <a:gd name="connsiteX0" fmla="*/ 0 w 3112797"/>
              <a:gd name="connsiteY0" fmla="*/ 378207 h 756414"/>
              <a:gd name="connsiteX1" fmla="*/ 378207 w 3112797"/>
              <a:gd name="connsiteY1" fmla="*/ 0 h 756414"/>
              <a:gd name="connsiteX2" fmla="*/ 2734590 w 3112797"/>
              <a:gd name="connsiteY2" fmla="*/ 0 h 756414"/>
              <a:gd name="connsiteX3" fmla="*/ 3112797 w 3112797"/>
              <a:gd name="connsiteY3" fmla="*/ 378207 h 756414"/>
              <a:gd name="connsiteX4" fmla="*/ 3112797 w 3112797"/>
              <a:gd name="connsiteY4" fmla="*/ 378207 h 756414"/>
              <a:gd name="connsiteX5" fmla="*/ 2734590 w 3112797"/>
              <a:gd name="connsiteY5" fmla="*/ 756414 h 756414"/>
              <a:gd name="connsiteX6" fmla="*/ 378207 w 3112797"/>
              <a:gd name="connsiteY6" fmla="*/ 756414 h 756414"/>
              <a:gd name="connsiteX7" fmla="*/ 0 w 3112797"/>
              <a:gd name="connsiteY7" fmla="*/ 378207 h 75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756414" fill="none" extrusionOk="0">
                <a:moveTo>
                  <a:pt x="0" y="378207"/>
                </a:moveTo>
                <a:cubicBezTo>
                  <a:pt x="-2739" y="143205"/>
                  <a:pt x="148858" y="28449"/>
                  <a:pt x="378207" y="0"/>
                </a:cubicBezTo>
                <a:cubicBezTo>
                  <a:pt x="1082242" y="-38581"/>
                  <a:pt x="1973081" y="63341"/>
                  <a:pt x="2734590" y="0"/>
                </a:cubicBezTo>
                <a:cubicBezTo>
                  <a:pt x="2925587" y="-2892"/>
                  <a:pt x="3116045" y="171986"/>
                  <a:pt x="3112797" y="378207"/>
                </a:cubicBezTo>
                <a:lnTo>
                  <a:pt x="3112797" y="378207"/>
                </a:lnTo>
                <a:cubicBezTo>
                  <a:pt x="3124521" y="604538"/>
                  <a:pt x="2944424" y="766314"/>
                  <a:pt x="2734590" y="756414"/>
                </a:cubicBezTo>
                <a:cubicBezTo>
                  <a:pt x="2302456" y="837396"/>
                  <a:pt x="651162" y="828669"/>
                  <a:pt x="378207" y="756414"/>
                </a:cubicBezTo>
                <a:cubicBezTo>
                  <a:pt x="184268" y="743334"/>
                  <a:pt x="6644" y="555833"/>
                  <a:pt x="0" y="378207"/>
                </a:cubicBezTo>
                <a:close/>
              </a:path>
              <a:path w="3112797" h="756414" stroke="0" extrusionOk="0">
                <a:moveTo>
                  <a:pt x="0" y="378207"/>
                </a:moveTo>
                <a:cubicBezTo>
                  <a:pt x="-21759" y="155907"/>
                  <a:pt x="166883" y="918"/>
                  <a:pt x="378207" y="0"/>
                </a:cubicBezTo>
                <a:cubicBezTo>
                  <a:pt x="1001521" y="132882"/>
                  <a:pt x="2448433" y="-84951"/>
                  <a:pt x="2734590" y="0"/>
                </a:cubicBezTo>
                <a:cubicBezTo>
                  <a:pt x="2928222" y="14889"/>
                  <a:pt x="3107134" y="200633"/>
                  <a:pt x="3112797" y="378207"/>
                </a:cubicBezTo>
                <a:lnTo>
                  <a:pt x="3112797" y="378207"/>
                </a:lnTo>
                <a:cubicBezTo>
                  <a:pt x="3101014" y="580638"/>
                  <a:pt x="2977143" y="772504"/>
                  <a:pt x="2734590" y="756414"/>
                </a:cubicBezTo>
                <a:cubicBezTo>
                  <a:pt x="1801815" y="805947"/>
                  <a:pt x="966661" y="771223"/>
                  <a:pt x="378207" y="756414"/>
                </a:cubicBezTo>
                <a:cubicBezTo>
                  <a:pt x="146579" y="752930"/>
                  <a:pt x="-26875" y="612388"/>
                  <a:pt x="0" y="378207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id="{4B602083-E7E2-AA32-5CBC-1FF8EE4BF41F}"/>
              </a:ext>
            </a:extLst>
          </p:cNvPr>
          <p:cNvSpPr/>
          <p:nvPr/>
        </p:nvSpPr>
        <p:spPr>
          <a:xfrm>
            <a:off x="66975" y="-854980"/>
            <a:ext cx="3911532" cy="2152423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4" name="任意多边形: 形状 293">
            <a:extLst>
              <a:ext uri="{FF2B5EF4-FFF2-40B4-BE49-F238E27FC236}">
                <a16:creationId xmlns:a16="http://schemas.microsoft.com/office/drawing/2014/main" id="{4FC8EB69-F2EC-5F53-71AB-8F46F9E81958}"/>
              </a:ext>
            </a:extLst>
          </p:cNvPr>
          <p:cNvSpPr/>
          <p:nvPr/>
        </p:nvSpPr>
        <p:spPr>
          <a:xfrm>
            <a:off x="0" y="4720933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3BB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A6EB0728-100A-80E7-7C54-B4C865DC1B6A}"/>
              </a:ext>
            </a:extLst>
          </p:cNvPr>
          <p:cNvSpPr/>
          <p:nvPr/>
        </p:nvSpPr>
        <p:spPr>
          <a:xfrm>
            <a:off x="0" y="5044498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6B25FD5-3973-4B06-997E-A05BC56215A7}"/>
              </a:ext>
            </a:extLst>
          </p:cNvPr>
          <p:cNvGrpSpPr/>
          <p:nvPr/>
        </p:nvGrpSpPr>
        <p:grpSpPr>
          <a:xfrm>
            <a:off x="8418392" y="-477498"/>
            <a:ext cx="1855588" cy="1146213"/>
            <a:chOff x="7087452" y="2484261"/>
            <a:chExt cx="1129730" cy="697844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B8E51B1-6E66-CD9A-A731-AD9061085D95}"/>
                </a:ext>
              </a:extLst>
            </p:cNvPr>
            <p:cNvSpPr/>
            <p:nvPr/>
          </p:nvSpPr>
          <p:spPr>
            <a:xfrm>
              <a:off x="7087452" y="2484261"/>
              <a:ext cx="1129730" cy="665728"/>
            </a:xfrm>
            <a:custGeom>
              <a:avLst/>
              <a:gdLst>
                <a:gd name="connsiteX0" fmla="*/ 437632 w 528531"/>
                <a:gd name="connsiteY0" fmla="*/ 75907 h 311453"/>
                <a:gd name="connsiteX1" fmla="*/ 432264 w 528531"/>
                <a:gd name="connsiteY1" fmla="*/ 48804 h 311453"/>
                <a:gd name="connsiteX2" fmla="*/ 343508 w 528531"/>
                <a:gd name="connsiteY2" fmla="*/ 3604 h 311453"/>
                <a:gd name="connsiteX3" fmla="*/ 297355 w 528531"/>
                <a:gd name="connsiteY3" fmla="*/ 41357 h 311453"/>
                <a:gd name="connsiteX4" fmla="*/ 285752 w 528531"/>
                <a:gd name="connsiteY4" fmla="*/ 76340 h 311453"/>
                <a:gd name="connsiteX5" fmla="*/ 278132 w 528531"/>
                <a:gd name="connsiteY5" fmla="*/ 79024 h 311453"/>
                <a:gd name="connsiteX6" fmla="*/ 273369 w 528531"/>
                <a:gd name="connsiteY6" fmla="*/ 81189 h 311453"/>
                <a:gd name="connsiteX7" fmla="*/ 254319 w 528531"/>
                <a:gd name="connsiteY7" fmla="*/ 80756 h 311453"/>
                <a:gd name="connsiteX8" fmla="*/ 242976 w 528531"/>
                <a:gd name="connsiteY8" fmla="*/ 82575 h 311453"/>
                <a:gd name="connsiteX9" fmla="*/ 89450 w 528531"/>
                <a:gd name="connsiteY9" fmla="*/ 58069 h 311453"/>
                <a:gd name="connsiteX10" fmla="*/ 69101 w 528531"/>
                <a:gd name="connsiteY10" fmla="*/ 83960 h 311453"/>
                <a:gd name="connsiteX11" fmla="*/ 68668 w 528531"/>
                <a:gd name="connsiteY11" fmla="*/ 85345 h 311453"/>
                <a:gd name="connsiteX12" fmla="*/ 51523 w 528531"/>
                <a:gd name="connsiteY12" fmla="*/ 91840 h 311453"/>
                <a:gd name="connsiteX13" fmla="*/ 1474 w 528531"/>
                <a:gd name="connsiteY13" fmla="*/ 139465 h 311453"/>
                <a:gd name="connsiteX14" fmla="*/ 43470 w 528531"/>
                <a:gd name="connsiteY14" fmla="*/ 196961 h 311453"/>
                <a:gd name="connsiteX15" fmla="*/ 99755 w 528531"/>
                <a:gd name="connsiteY15" fmla="*/ 206053 h 311453"/>
                <a:gd name="connsiteX16" fmla="*/ 125472 w 528531"/>
                <a:gd name="connsiteY16" fmla="*/ 216704 h 311453"/>
                <a:gd name="connsiteX17" fmla="*/ 97936 w 528531"/>
                <a:gd name="connsiteY17" fmla="*/ 266580 h 311453"/>
                <a:gd name="connsiteX18" fmla="*/ 149458 w 528531"/>
                <a:gd name="connsiteY18" fmla="*/ 294809 h 311453"/>
                <a:gd name="connsiteX19" fmla="*/ 221934 w 528531"/>
                <a:gd name="connsiteY19" fmla="*/ 267533 h 311453"/>
                <a:gd name="connsiteX20" fmla="*/ 238993 w 528531"/>
                <a:gd name="connsiteY20" fmla="*/ 293250 h 311453"/>
                <a:gd name="connsiteX21" fmla="*/ 327489 w 528531"/>
                <a:gd name="connsiteY21" fmla="*/ 308057 h 311453"/>
                <a:gd name="connsiteX22" fmla="*/ 394943 w 528531"/>
                <a:gd name="connsiteY22" fmla="*/ 257315 h 311453"/>
                <a:gd name="connsiteX23" fmla="*/ 399619 w 528531"/>
                <a:gd name="connsiteY23" fmla="*/ 247877 h 311453"/>
                <a:gd name="connsiteX24" fmla="*/ 404988 w 528531"/>
                <a:gd name="connsiteY24" fmla="*/ 251427 h 311453"/>
                <a:gd name="connsiteX25" fmla="*/ 528380 w 528531"/>
                <a:gd name="connsiteY25" fmla="*/ 147171 h 311453"/>
                <a:gd name="connsiteX26" fmla="*/ 437632 w 528531"/>
                <a:gd name="connsiteY26" fmla="*/ 75907 h 311453"/>
                <a:gd name="connsiteX27" fmla="*/ 310690 w 528531"/>
                <a:gd name="connsiteY27" fmla="*/ 240776 h 311453"/>
                <a:gd name="connsiteX28" fmla="*/ 310170 w 528531"/>
                <a:gd name="connsiteY28" fmla="*/ 240343 h 311453"/>
                <a:gd name="connsiteX29" fmla="*/ 307400 w 528531"/>
                <a:gd name="connsiteY29" fmla="*/ 230818 h 311453"/>
                <a:gd name="connsiteX30" fmla="*/ 309478 w 528531"/>
                <a:gd name="connsiteY30" fmla="*/ 230299 h 311453"/>
                <a:gd name="connsiteX31" fmla="*/ 310690 w 528531"/>
                <a:gd name="connsiteY31" fmla="*/ 240776 h 31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8531" h="311453">
                  <a:moveTo>
                    <a:pt x="437632" y="75907"/>
                  </a:moveTo>
                  <a:cubicBezTo>
                    <a:pt x="437979" y="66988"/>
                    <a:pt x="436420" y="57896"/>
                    <a:pt x="432264" y="48804"/>
                  </a:cubicBezTo>
                  <a:cubicBezTo>
                    <a:pt x="414859" y="10791"/>
                    <a:pt x="384119" y="-8519"/>
                    <a:pt x="343508" y="3604"/>
                  </a:cubicBezTo>
                  <a:cubicBezTo>
                    <a:pt x="322639" y="9838"/>
                    <a:pt x="306274" y="21008"/>
                    <a:pt x="297355" y="41357"/>
                  </a:cubicBezTo>
                  <a:cubicBezTo>
                    <a:pt x="292419" y="52614"/>
                    <a:pt x="290428" y="65083"/>
                    <a:pt x="285752" y="76340"/>
                  </a:cubicBezTo>
                  <a:cubicBezTo>
                    <a:pt x="283241" y="77206"/>
                    <a:pt x="280643" y="78072"/>
                    <a:pt x="278132" y="79024"/>
                  </a:cubicBezTo>
                  <a:cubicBezTo>
                    <a:pt x="276487" y="79717"/>
                    <a:pt x="274928" y="80496"/>
                    <a:pt x="273369" y="81189"/>
                  </a:cubicBezTo>
                  <a:cubicBezTo>
                    <a:pt x="266875" y="80150"/>
                    <a:pt x="259948" y="80150"/>
                    <a:pt x="254319" y="80756"/>
                  </a:cubicBezTo>
                  <a:cubicBezTo>
                    <a:pt x="250423" y="81189"/>
                    <a:pt x="246699" y="81795"/>
                    <a:pt x="242976" y="82575"/>
                  </a:cubicBezTo>
                  <a:cubicBezTo>
                    <a:pt x="199247" y="42396"/>
                    <a:pt x="143483" y="25424"/>
                    <a:pt x="89450" y="58069"/>
                  </a:cubicBezTo>
                  <a:cubicBezTo>
                    <a:pt x="78453" y="64737"/>
                    <a:pt x="74210" y="72790"/>
                    <a:pt x="69101" y="83960"/>
                  </a:cubicBezTo>
                  <a:cubicBezTo>
                    <a:pt x="79579" y="81189"/>
                    <a:pt x="79492" y="81622"/>
                    <a:pt x="68668" y="85345"/>
                  </a:cubicBezTo>
                  <a:cubicBezTo>
                    <a:pt x="62867" y="87337"/>
                    <a:pt x="57152" y="89502"/>
                    <a:pt x="51523" y="91840"/>
                  </a:cubicBezTo>
                  <a:cubicBezTo>
                    <a:pt x="28577" y="100932"/>
                    <a:pt x="9700" y="115998"/>
                    <a:pt x="1474" y="139465"/>
                  </a:cubicBezTo>
                  <a:cubicBezTo>
                    <a:pt x="-7445" y="164749"/>
                    <a:pt x="26325" y="186916"/>
                    <a:pt x="43470" y="196961"/>
                  </a:cubicBezTo>
                  <a:cubicBezTo>
                    <a:pt x="60356" y="206746"/>
                    <a:pt x="80358" y="208391"/>
                    <a:pt x="99755" y="206053"/>
                  </a:cubicBezTo>
                  <a:cubicBezTo>
                    <a:pt x="105989" y="212980"/>
                    <a:pt x="115341" y="215665"/>
                    <a:pt x="125472" y="216704"/>
                  </a:cubicBezTo>
                  <a:cubicBezTo>
                    <a:pt x="118285" y="229866"/>
                    <a:pt x="98283" y="256882"/>
                    <a:pt x="97936" y="266580"/>
                  </a:cubicBezTo>
                  <a:cubicBezTo>
                    <a:pt x="97070" y="292817"/>
                    <a:pt x="129455" y="297233"/>
                    <a:pt x="149458" y="294809"/>
                  </a:cubicBezTo>
                  <a:cubicBezTo>
                    <a:pt x="175262" y="291692"/>
                    <a:pt x="200460" y="282340"/>
                    <a:pt x="221934" y="267533"/>
                  </a:cubicBezTo>
                  <a:cubicBezTo>
                    <a:pt x="227043" y="279222"/>
                    <a:pt x="233624" y="289960"/>
                    <a:pt x="238993" y="293250"/>
                  </a:cubicBezTo>
                  <a:cubicBezTo>
                    <a:pt x="265576" y="309096"/>
                    <a:pt x="297009" y="316197"/>
                    <a:pt x="327489" y="308057"/>
                  </a:cubicBezTo>
                  <a:cubicBezTo>
                    <a:pt x="357363" y="300091"/>
                    <a:pt x="379357" y="283898"/>
                    <a:pt x="394943" y="257315"/>
                  </a:cubicBezTo>
                  <a:cubicBezTo>
                    <a:pt x="396848" y="254024"/>
                    <a:pt x="398320" y="250907"/>
                    <a:pt x="399619" y="247877"/>
                  </a:cubicBezTo>
                  <a:cubicBezTo>
                    <a:pt x="401264" y="249262"/>
                    <a:pt x="403083" y="250561"/>
                    <a:pt x="404988" y="251427"/>
                  </a:cubicBezTo>
                  <a:cubicBezTo>
                    <a:pt x="466640" y="281214"/>
                    <a:pt x="525176" y="199212"/>
                    <a:pt x="528380" y="147171"/>
                  </a:cubicBezTo>
                  <a:cubicBezTo>
                    <a:pt x="531583" y="95130"/>
                    <a:pt x="483612" y="72443"/>
                    <a:pt x="437632" y="75907"/>
                  </a:cubicBezTo>
                  <a:close/>
                  <a:moveTo>
                    <a:pt x="310690" y="240776"/>
                  </a:moveTo>
                  <a:cubicBezTo>
                    <a:pt x="310517" y="240603"/>
                    <a:pt x="310344" y="240516"/>
                    <a:pt x="310170" y="240343"/>
                  </a:cubicBezTo>
                  <a:cubicBezTo>
                    <a:pt x="308872" y="237399"/>
                    <a:pt x="308092" y="234195"/>
                    <a:pt x="307400" y="230818"/>
                  </a:cubicBezTo>
                  <a:cubicBezTo>
                    <a:pt x="308092" y="230645"/>
                    <a:pt x="308785" y="230472"/>
                    <a:pt x="309478" y="230299"/>
                  </a:cubicBezTo>
                  <a:cubicBezTo>
                    <a:pt x="310170" y="233849"/>
                    <a:pt x="310603" y="237226"/>
                    <a:pt x="310690" y="240776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719BF1-8682-8454-F0E9-F42152E9C985}"/>
                </a:ext>
              </a:extLst>
            </p:cNvPr>
            <p:cNvSpPr/>
            <p:nvPr/>
          </p:nvSpPr>
          <p:spPr>
            <a:xfrm>
              <a:off x="7190067" y="2625487"/>
              <a:ext cx="403716" cy="300125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809AEEB-DE68-82BF-0205-CDA9D83FB328}"/>
                </a:ext>
              </a:extLst>
            </p:cNvPr>
            <p:cNvSpPr/>
            <p:nvPr/>
          </p:nvSpPr>
          <p:spPr>
            <a:xfrm>
              <a:off x="7329752" y="2924413"/>
              <a:ext cx="561921" cy="218819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31EF951-4973-60B1-E39F-375B06E49DD7}"/>
                </a:ext>
              </a:extLst>
            </p:cNvPr>
            <p:cNvSpPr/>
            <p:nvPr/>
          </p:nvSpPr>
          <p:spPr>
            <a:xfrm>
              <a:off x="7897277" y="2698376"/>
              <a:ext cx="286757" cy="331420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D14497-56B2-CF1F-9B27-0820633F6E7E}"/>
                </a:ext>
              </a:extLst>
            </p:cNvPr>
            <p:cNvSpPr/>
            <p:nvPr/>
          </p:nvSpPr>
          <p:spPr>
            <a:xfrm>
              <a:off x="7667335" y="2532461"/>
              <a:ext cx="321308" cy="190893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8456BD2-211B-C4E7-9A2A-F3DDDA547A7E}"/>
                </a:ext>
              </a:extLst>
            </p:cNvPr>
            <p:cNvSpPr/>
            <p:nvPr/>
          </p:nvSpPr>
          <p:spPr>
            <a:xfrm>
              <a:off x="7160084" y="2506365"/>
              <a:ext cx="1050134" cy="675740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247BC43-D63F-97E5-DDE3-133A588D9C3D}"/>
              </a:ext>
            </a:extLst>
          </p:cNvPr>
          <p:cNvGrpSpPr/>
          <p:nvPr/>
        </p:nvGrpSpPr>
        <p:grpSpPr>
          <a:xfrm>
            <a:off x="11079414" y="2788805"/>
            <a:ext cx="1242293" cy="769319"/>
            <a:chOff x="10424016" y="3020885"/>
            <a:chExt cx="960943" cy="59508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E967755-9361-A1D9-5BE8-D1DF01310E50}"/>
                </a:ext>
              </a:extLst>
            </p:cNvPr>
            <p:cNvSpPr/>
            <p:nvPr/>
          </p:nvSpPr>
          <p:spPr>
            <a:xfrm>
              <a:off x="10424016" y="3020885"/>
              <a:ext cx="960943" cy="591023"/>
            </a:xfrm>
            <a:custGeom>
              <a:avLst/>
              <a:gdLst>
                <a:gd name="connsiteX0" fmla="*/ 439713 w 449566"/>
                <a:gd name="connsiteY0" fmla="*/ 83846 h 276503"/>
                <a:gd name="connsiteX1" fmla="*/ 389490 w 449566"/>
                <a:gd name="connsiteY1" fmla="*/ 69386 h 276503"/>
                <a:gd name="connsiteX2" fmla="*/ 324201 w 449566"/>
                <a:gd name="connsiteY2" fmla="*/ 91986 h 276503"/>
                <a:gd name="connsiteX3" fmla="*/ 326452 w 449566"/>
                <a:gd name="connsiteY3" fmla="*/ 50682 h 276503"/>
                <a:gd name="connsiteX4" fmla="*/ 251897 w 449566"/>
                <a:gd name="connsiteY4" fmla="*/ 3317 h 276503"/>
                <a:gd name="connsiteX5" fmla="*/ 189725 w 449566"/>
                <a:gd name="connsiteY5" fmla="*/ 49557 h 276503"/>
                <a:gd name="connsiteX6" fmla="*/ 120279 w 449566"/>
                <a:gd name="connsiteY6" fmla="*/ 52241 h 276503"/>
                <a:gd name="connsiteX7" fmla="*/ 113005 w 449566"/>
                <a:gd name="connsiteY7" fmla="*/ 52674 h 276503"/>
                <a:gd name="connsiteX8" fmla="*/ 64601 w 449566"/>
                <a:gd name="connsiteY8" fmla="*/ 65143 h 276503"/>
                <a:gd name="connsiteX9" fmla="*/ 5892 w 449566"/>
                <a:gd name="connsiteY9" fmla="*/ 174421 h 276503"/>
                <a:gd name="connsiteX10" fmla="*/ 133787 w 449566"/>
                <a:gd name="connsiteY10" fmla="*/ 221007 h 276503"/>
                <a:gd name="connsiteX11" fmla="*/ 149547 w 449566"/>
                <a:gd name="connsiteY11" fmla="*/ 259453 h 276503"/>
                <a:gd name="connsiteX12" fmla="*/ 227219 w 449566"/>
                <a:gd name="connsiteY12" fmla="*/ 269931 h 276503"/>
                <a:gd name="connsiteX13" fmla="*/ 263933 w 449566"/>
                <a:gd name="connsiteY13" fmla="*/ 254517 h 276503"/>
                <a:gd name="connsiteX14" fmla="*/ 270168 w 449566"/>
                <a:gd name="connsiteY14" fmla="*/ 257028 h 276503"/>
                <a:gd name="connsiteX15" fmla="*/ 366024 w 449566"/>
                <a:gd name="connsiteY15" fmla="*/ 265514 h 276503"/>
                <a:gd name="connsiteX16" fmla="*/ 408714 w 449566"/>
                <a:gd name="connsiteY16" fmla="*/ 207845 h 276503"/>
                <a:gd name="connsiteX17" fmla="*/ 388191 w 449566"/>
                <a:gd name="connsiteY17" fmla="*/ 177538 h 276503"/>
                <a:gd name="connsiteX18" fmla="*/ 417979 w 449566"/>
                <a:gd name="connsiteY18" fmla="*/ 165242 h 276503"/>
                <a:gd name="connsiteX19" fmla="*/ 448892 w 449566"/>
                <a:gd name="connsiteY19" fmla="*/ 126622 h 276503"/>
                <a:gd name="connsiteX20" fmla="*/ 439713 w 449566"/>
                <a:gd name="connsiteY20" fmla="*/ 83846 h 276503"/>
                <a:gd name="connsiteX21" fmla="*/ 102008 w 449566"/>
                <a:gd name="connsiteY21" fmla="*/ 151301 h 276503"/>
                <a:gd name="connsiteX22" fmla="*/ 100190 w 449566"/>
                <a:gd name="connsiteY22" fmla="*/ 156150 h 276503"/>
                <a:gd name="connsiteX23" fmla="*/ 102008 w 449566"/>
                <a:gd name="connsiteY23" fmla="*/ 151301 h 276503"/>
                <a:gd name="connsiteX24" fmla="*/ 191803 w 449566"/>
                <a:gd name="connsiteY24" fmla="*/ 252526 h 276503"/>
                <a:gd name="connsiteX25" fmla="*/ 191803 w 449566"/>
                <a:gd name="connsiteY25" fmla="*/ 252526 h 276503"/>
                <a:gd name="connsiteX26" fmla="*/ 191803 w 449566"/>
                <a:gd name="connsiteY26" fmla="*/ 252526 h 276503"/>
                <a:gd name="connsiteX27" fmla="*/ 315628 w 449566"/>
                <a:gd name="connsiteY27" fmla="*/ 231311 h 276503"/>
                <a:gd name="connsiteX28" fmla="*/ 318226 w 449566"/>
                <a:gd name="connsiteY28" fmla="*/ 235207 h 276503"/>
                <a:gd name="connsiteX29" fmla="*/ 320910 w 449566"/>
                <a:gd name="connsiteY29" fmla="*/ 241442 h 276503"/>
                <a:gd name="connsiteX30" fmla="*/ 315628 w 449566"/>
                <a:gd name="connsiteY30" fmla="*/ 231311 h 27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9566" h="276503">
                  <a:moveTo>
                    <a:pt x="439713" y="83846"/>
                  </a:moveTo>
                  <a:cubicBezTo>
                    <a:pt x="428543" y="67654"/>
                    <a:pt x="406809" y="68260"/>
                    <a:pt x="389490" y="69386"/>
                  </a:cubicBezTo>
                  <a:cubicBezTo>
                    <a:pt x="368968" y="70771"/>
                    <a:pt x="341952" y="77872"/>
                    <a:pt x="324201" y="91986"/>
                  </a:cubicBezTo>
                  <a:cubicBezTo>
                    <a:pt x="326106" y="78478"/>
                    <a:pt x="327578" y="64797"/>
                    <a:pt x="326452" y="50682"/>
                  </a:cubicBezTo>
                  <a:cubicBezTo>
                    <a:pt x="323594" y="13881"/>
                    <a:pt x="286707" y="-8892"/>
                    <a:pt x="251897" y="3317"/>
                  </a:cubicBezTo>
                  <a:cubicBezTo>
                    <a:pt x="229817" y="11110"/>
                    <a:pt x="206350" y="28255"/>
                    <a:pt x="189725" y="49557"/>
                  </a:cubicBezTo>
                  <a:cubicBezTo>
                    <a:pt x="167038" y="43495"/>
                    <a:pt x="144091" y="45573"/>
                    <a:pt x="120279" y="52241"/>
                  </a:cubicBezTo>
                  <a:cubicBezTo>
                    <a:pt x="140628" y="46526"/>
                    <a:pt x="118028" y="52068"/>
                    <a:pt x="113005" y="52674"/>
                  </a:cubicBezTo>
                  <a:cubicBezTo>
                    <a:pt x="96034" y="54925"/>
                    <a:pt x="80534" y="58908"/>
                    <a:pt x="64601" y="65143"/>
                  </a:cubicBezTo>
                  <a:cubicBezTo>
                    <a:pt x="22778" y="81595"/>
                    <a:pt x="-14889" y="127921"/>
                    <a:pt x="5892" y="174421"/>
                  </a:cubicBezTo>
                  <a:cubicBezTo>
                    <a:pt x="27800" y="223604"/>
                    <a:pt x="86249" y="230099"/>
                    <a:pt x="133787" y="221007"/>
                  </a:cubicBezTo>
                  <a:cubicBezTo>
                    <a:pt x="134567" y="234255"/>
                    <a:pt x="140022" y="245858"/>
                    <a:pt x="149547" y="259453"/>
                  </a:cubicBezTo>
                  <a:cubicBezTo>
                    <a:pt x="166952" y="284218"/>
                    <a:pt x="202454" y="276598"/>
                    <a:pt x="227219" y="269931"/>
                  </a:cubicBezTo>
                  <a:cubicBezTo>
                    <a:pt x="238735" y="266813"/>
                    <a:pt x="252330" y="261877"/>
                    <a:pt x="263933" y="254517"/>
                  </a:cubicBezTo>
                  <a:cubicBezTo>
                    <a:pt x="266012" y="255470"/>
                    <a:pt x="268090" y="256249"/>
                    <a:pt x="270168" y="257028"/>
                  </a:cubicBezTo>
                  <a:cubicBezTo>
                    <a:pt x="300128" y="267073"/>
                    <a:pt x="335025" y="274260"/>
                    <a:pt x="366024" y="265514"/>
                  </a:cubicBezTo>
                  <a:cubicBezTo>
                    <a:pt x="393387" y="257808"/>
                    <a:pt x="425685" y="239277"/>
                    <a:pt x="408714" y="207845"/>
                  </a:cubicBezTo>
                  <a:cubicBezTo>
                    <a:pt x="403172" y="197540"/>
                    <a:pt x="396244" y="186976"/>
                    <a:pt x="388191" y="177538"/>
                  </a:cubicBezTo>
                  <a:cubicBezTo>
                    <a:pt x="398842" y="173988"/>
                    <a:pt x="408973" y="169745"/>
                    <a:pt x="417979" y="165242"/>
                  </a:cubicBezTo>
                  <a:cubicBezTo>
                    <a:pt x="435556" y="156496"/>
                    <a:pt x="445774" y="146019"/>
                    <a:pt x="448892" y="126622"/>
                  </a:cubicBezTo>
                  <a:cubicBezTo>
                    <a:pt x="451143" y="112941"/>
                    <a:pt x="447679" y="95363"/>
                    <a:pt x="439713" y="83846"/>
                  </a:cubicBezTo>
                  <a:close/>
                  <a:moveTo>
                    <a:pt x="102008" y="151301"/>
                  </a:moveTo>
                  <a:cubicBezTo>
                    <a:pt x="101402" y="152946"/>
                    <a:pt x="100710" y="154591"/>
                    <a:pt x="100190" y="156150"/>
                  </a:cubicBezTo>
                  <a:cubicBezTo>
                    <a:pt x="100536" y="154418"/>
                    <a:pt x="101229" y="152773"/>
                    <a:pt x="102008" y="151301"/>
                  </a:cubicBezTo>
                  <a:close/>
                  <a:moveTo>
                    <a:pt x="191803" y="252526"/>
                  </a:moveTo>
                  <a:cubicBezTo>
                    <a:pt x="191024" y="253132"/>
                    <a:pt x="190851" y="253132"/>
                    <a:pt x="191803" y="252526"/>
                  </a:cubicBezTo>
                  <a:lnTo>
                    <a:pt x="191803" y="252526"/>
                  </a:lnTo>
                  <a:close/>
                  <a:moveTo>
                    <a:pt x="315628" y="231311"/>
                  </a:moveTo>
                  <a:cubicBezTo>
                    <a:pt x="316494" y="232610"/>
                    <a:pt x="317360" y="233822"/>
                    <a:pt x="318226" y="235207"/>
                  </a:cubicBezTo>
                  <a:cubicBezTo>
                    <a:pt x="319352" y="237026"/>
                    <a:pt x="320131" y="239450"/>
                    <a:pt x="320910" y="241442"/>
                  </a:cubicBezTo>
                  <a:cubicBezTo>
                    <a:pt x="327318" y="257548"/>
                    <a:pt x="304371" y="243693"/>
                    <a:pt x="315628" y="23131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C82BB63-70B0-52CA-F08D-A33A407498CB}"/>
                </a:ext>
              </a:extLst>
            </p:cNvPr>
            <p:cNvSpPr/>
            <p:nvPr/>
          </p:nvSpPr>
          <p:spPr>
            <a:xfrm>
              <a:off x="10531923" y="3150647"/>
              <a:ext cx="303472" cy="268601"/>
            </a:xfrm>
            <a:custGeom>
              <a:avLst/>
              <a:gdLst>
                <a:gd name="connsiteX0" fmla="*/ 85296 w 141976"/>
                <a:gd name="connsiteY0" fmla="*/ 20 h 125662"/>
                <a:gd name="connsiteX1" fmla="*/ 20179 w 141976"/>
                <a:gd name="connsiteY1" fmla="*/ 34483 h 125662"/>
                <a:gd name="connsiteX2" fmla="*/ 696 w 141976"/>
                <a:gd name="connsiteY2" fmla="*/ 92152 h 125662"/>
                <a:gd name="connsiteX3" fmla="*/ 62089 w 141976"/>
                <a:gd name="connsiteY3" fmla="*/ 125663 h 125662"/>
                <a:gd name="connsiteX4" fmla="*/ 93522 w 141976"/>
                <a:gd name="connsiteY4" fmla="*/ 116311 h 125662"/>
                <a:gd name="connsiteX5" fmla="*/ 74558 w 141976"/>
                <a:gd name="connsiteY5" fmla="*/ 104708 h 125662"/>
                <a:gd name="connsiteX6" fmla="*/ 68151 w 141976"/>
                <a:gd name="connsiteY6" fmla="*/ 104535 h 125662"/>
                <a:gd name="connsiteX7" fmla="*/ 66938 w 141976"/>
                <a:gd name="connsiteY7" fmla="*/ 104535 h 125662"/>
                <a:gd name="connsiteX8" fmla="*/ 66852 w 141976"/>
                <a:gd name="connsiteY8" fmla="*/ 104535 h 125662"/>
                <a:gd name="connsiteX9" fmla="*/ 59838 w 141976"/>
                <a:gd name="connsiteY9" fmla="*/ 101244 h 125662"/>
                <a:gd name="connsiteX10" fmla="*/ 52131 w 141976"/>
                <a:gd name="connsiteY10" fmla="*/ 87303 h 125662"/>
                <a:gd name="connsiteX11" fmla="*/ 63648 w 141976"/>
                <a:gd name="connsiteY11" fmla="*/ 46346 h 125662"/>
                <a:gd name="connsiteX12" fmla="*/ 76983 w 141976"/>
                <a:gd name="connsiteY12" fmla="*/ 29720 h 125662"/>
                <a:gd name="connsiteX13" fmla="*/ 81312 w 141976"/>
                <a:gd name="connsiteY13" fmla="*/ 26170 h 125662"/>
                <a:gd name="connsiteX14" fmla="*/ 89971 w 141976"/>
                <a:gd name="connsiteY14" fmla="*/ 46259 h 125662"/>
                <a:gd name="connsiteX15" fmla="*/ 141839 w 141976"/>
                <a:gd name="connsiteY15" fmla="*/ 42882 h 125662"/>
                <a:gd name="connsiteX16" fmla="*/ 85296 w 141976"/>
                <a:gd name="connsiteY16" fmla="*/ 20 h 12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976" h="125662">
                  <a:moveTo>
                    <a:pt x="85296" y="20"/>
                  </a:moveTo>
                  <a:cubicBezTo>
                    <a:pt x="58712" y="539"/>
                    <a:pt x="36545" y="14480"/>
                    <a:pt x="20179" y="34483"/>
                  </a:cubicBezTo>
                  <a:cubicBezTo>
                    <a:pt x="7710" y="49723"/>
                    <a:pt x="-2854" y="71977"/>
                    <a:pt x="696" y="92152"/>
                  </a:cubicBezTo>
                  <a:cubicBezTo>
                    <a:pt x="5545" y="119602"/>
                    <a:pt x="39056" y="125576"/>
                    <a:pt x="62089" y="125663"/>
                  </a:cubicBezTo>
                  <a:cubicBezTo>
                    <a:pt x="71095" y="125663"/>
                    <a:pt x="87980" y="125576"/>
                    <a:pt x="93522" y="116311"/>
                  </a:cubicBezTo>
                  <a:cubicBezTo>
                    <a:pt x="98804" y="107392"/>
                    <a:pt x="78975" y="104708"/>
                    <a:pt x="74558" y="104708"/>
                  </a:cubicBezTo>
                  <a:cubicBezTo>
                    <a:pt x="72394" y="104708"/>
                    <a:pt x="70315" y="104621"/>
                    <a:pt x="68151" y="104535"/>
                  </a:cubicBezTo>
                  <a:cubicBezTo>
                    <a:pt x="69363" y="104448"/>
                    <a:pt x="64341" y="103842"/>
                    <a:pt x="66938" y="104535"/>
                  </a:cubicBezTo>
                  <a:cubicBezTo>
                    <a:pt x="66938" y="104535"/>
                    <a:pt x="66938" y="104535"/>
                    <a:pt x="66852" y="104535"/>
                  </a:cubicBezTo>
                  <a:cubicBezTo>
                    <a:pt x="63388" y="103669"/>
                    <a:pt x="63561" y="103669"/>
                    <a:pt x="59838" y="101244"/>
                  </a:cubicBezTo>
                  <a:cubicBezTo>
                    <a:pt x="56114" y="98820"/>
                    <a:pt x="53084" y="92758"/>
                    <a:pt x="52131" y="87303"/>
                  </a:cubicBezTo>
                  <a:cubicBezTo>
                    <a:pt x="49620" y="72929"/>
                    <a:pt x="56288" y="58295"/>
                    <a:pt x="63648" y="46346"/>
                  </a:cubicBezTo>
                  <a:cubicBezTo>
                    <a:pt x="67371" y="40284"/>
                    <a:pt x="71874" y="34656"/>
                    <a:pt x="76983" y="29720"/>
                  </a:cubicBezTo>
                  <a:cubicBezTo>
                    <a:pt x="78368" y="28421"/>
                    <a:pt x="79840" y="27296"/>
                    <a:pt x="81312" y="26170"/>
                  </a:cubicBezTo>
                  <a:cubicBezTo>
                    <a:pt x="85642" y="32058"/>
                    <a:pt x="88153" y="39245"/>
                    <a:pt x="89971" y="46259"/>
                  </a:cubicBezTo>
                  <a:cubicBezTo>
                    <a:pt x="94041" y="62192"/>
                    <a:pt x="144957" y="55265"/>
                    <a:pt x="141839" y="42882"/>
                  </a:cubicBezTo>
                  <a:cubicBezTo>
                    <a:pt x="134306" y="12921"/>
                    <a:pt x="116209" y="-587"/>
                    <a:pt x="85296" y="2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CD96772-AB86-67A8-6CA0-8164EA2C79DE}"/>
                </a:ext>
              </a:extLst>
            </p:cNvPr>
            <p:cNvSpPr/>
            <p:nvPr/>
          </p:nvSpPr>
          <p:spPr>
            <a:xfrm>
              <a:off x="10905916" y="3148232"/>
              <a:ext cx="438060" cy="449585"/>
            </a:xfrm>
            <a:custGeom>
              <a:avLst/>
              <a:gdLst>
                <a:gd name="connsiteX0" fmla="*/ 184042 w 204941"/>
                <a:gd name="connsiteY0" fmla="*/ 105405 h 210333"/>
                <a:gd name="connsiteX1" fmla="*/ 203525 w 204941"/>
                <a:gd name="connsiteY1" fmla="*/ 37258 h 210333"/>
                <a:gd name="connsiteX2" fmla="*/ 130702 w 204941"/>
                <a:gd name="connsiteY2" fmla="*/ 890 h 210333"/>
                <a:gd name="connsiteX3" fmla="*/ 58745 w 204941"/>
                <a:gd name="connsiteY3" fmla="*/ 48342 h 210333"/>
                <a:gd name="connsiteX4" fmla="*/ 109054 w 204941"/>
                <a:gd name="connsiteY4" fmla="*/ 51286 h 210333"/>
                <a:gd name="connsiteX5" fmla="*/ 137976 w 204941"/>
                <a:gd name="connsiteY5" fmla="*/ 22191 h 210333"/>
                <a:gd name="connsiteX6" fmla="*/ 139188 w 204941"/>
                <a:gd name="connsiteY6" fmla="*/ 21672 h 210333"/>
                <a:gd name="connsiteX7" fmla="*/ 143517 w 204941"/>
                <a:gd name="connsiteY7" fmla="*/ 25395 h 210333"/>
                <a:gd name="connsiteX8" fmla="*/ 152176 w 204941"/>
                <a:gd name="connsiteY8" fmla="*/ 42973 h 210333"/>
                <a:gd name="connsiteX9" fmla="*/ 148020 w 204941"/>
                <a:gd name="connsiteY9" fmla="*/ 80640 h 210333"/>
                <a:gd name="connsiteX10" fmla="*/ 140747 w 204941"/>
                <a:gd name="connsiteY10" fmla="*/ 93888 h 210333"/>
                <a:gd name="connsiteX11" fmla="*/ 112085 w 204941"/>
                <a:gd name="connsiteY11" fmla="*/ 95014 h 210333"/>
                <a:gd name="connsiteX12" fmla="*/ 103512 w 204941"/>
                <a:gd name="connsiteY12" fmla="*/ 109648 h 210333"/>
                <a:gd name="connsiteX13" fmla="*/ 115462 w 204941"/>
                <a:gd name="connsiteY13" fmla="*/ 115449 h 210333"/>
                <a:gd name="connsiteX14" fmla="*/ 95373 w 204941"/>
                <a:gd name="connsiteY14" fmla="*/ 115103 h 210333"/>
                <a:gd name="connsiteX15" fmla="*/ 77622 w 204941"/>
                <a:gd name="connsiteY15" fmla="*/ 128438 h 210333"/>
                <a:gd name="connsiteX16" fmla="*/ 83077 w 204941"/>
                <a:gd name="connsiteY16" fmla="*/ 187580 h 210333"/>
                <a:gd name="connsiteX17" fmla="*/ 76843 w 204941"/>
                <a:gd name="connsiteY17" fmla="*/ 189225 h 210333"/>
                <a:gd name="connsiteX18" fmla="*/ 73465 w 204941"/>
                <a:gd name="connsiteY18" fmla="*/ 188099 h 210333"/>
                <a:gd name="connsiteX19" fmla="*/ 67750 w 204941"/>
                <a:gd name="connsiteY19" fmla="*/ 183164 h 210333"/>
                <a:gd name="connsiteX20" fmla="*/ 52077 w 204941"/>
                <a:gd name="connsiteY20" fmla="*/ 145756 h 210333"/>
                <a:gd name="connsiteX21" fmla="*/ 123 w 204941"/>
                <a:gd name="connsiteY21" fmla="*/ 147402 h 210333"/>
                <a:gd name="connsiteX22" fmla="*/ 24455 w 204941"/>
                <a:gd name="connsiteY22" fmla="*/ 196672 h 210333"/>
                <a:gd name="connsiteX23" fmla="*/ 95373 w 204941"/>
                <a:gd name="connsiteY23" fmla="*/ 208362 h 210333"/>
                <a:gd name="connsiteX24" fmla="*/ 146115 w 204941"/>
                <a:gd name="connsiteY24" fmla="*/ 172600 h 210333"/>
                <a:gd name="connsiteX25" fmla="*/ 127498 w 204941"/>
                <a:gd name="connsiteY25" fmla="*/ 121424 h 210333"/>
                <a:gd name="connsiteX26" fmla="*/ 121523 w 204941"/>
                <a:gd name="connsiteY26" fmla="*/ 117614 h 210333"/>
                <a:gd name="connsiteX27" fmla="*/ 184042 w 204941"/>
                <a:gd name="connsiteY27" fmla="*/ 105405 h 2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941" h="210333">
                  <a:moveTo>
                    <a:pt x="184042" y="105405"/>
                  </a:moveTo>
                  <a:cubicBezTo>
                    <a:pt x="201533" y="89212"/>
                    <a:pt x="208114" y="60031"/>
                    <a:pt x="203525" y="37258"/>
                  </a:cubicBezTo>
                  <a:cubicBezTo>
                    <a:pt x="196857" y="4353"/>
                    <a:pt x="159017" y="-2833"/>
                    <a:pt x="130702" y="890"/>
                  </a:cubicBezTo>
                  <a:cubicBezTo>
                    <a:pt x="102127" y="4700"/>
                    <a:pt x="70695" y="20633"/>
                    <a:pt x="58745" y="48342"/>
                  </a:cubicBezTo>
                  <a:cubicBezTo>
                    <a:pt x="52511" y="62802"/>
                    <a:pt x="103253" y="64794"/>
                    <a:pt x="109054" y="51286"/>
                  </a:cubicBezTo>
                  <a:cubicBezTo>
                    <a:pt x="114769" y="38037"/>
                    <a:pt x="124987" y="28426"/>
                    <a:pt x="137976" y="22191"/>
                  </a:cubicBezTo>
                  <a:cubicBezTo>
                    <a:pt x="138409" y="22018"/>
                    <a:pt x="138842" y="21845"/>
                    <a:pt x="139188" y="21672"/>
                  </a:cubicBezTo>
                  <a:cubicBezTo>
                    <a:pt x="140833" y="22711"/>
                    <a:pt x="142478" y="24356"/>
                    <a:pt x="143517" y="25395"/>
                  </a:cubicBezTo>
                  <a:cubicBezTo>
                    <a:pt x="148366" y="30158"/>
                    <a:pt x="150878" y="36392"/>
                    <a:pt x="152176" y="42973"/>
                  </a:cubicBezTo>
                  <a:cubicBezTo>
                    <a:pt x="154688" y="55356"/>
                    <a:pt x="152350" y="68950"/>
                    <a:pt x="148020" y="80640"/>
                  </a:cubicBezTo>
                  <a:cubicBezTo>
                    <a:pt x="146288" y="85402"/>
                    <a:pt x="143691" y="89732"/>
                    <a:pt x="140747" y="93888"/>
                  </a:cubicBezTo>
                  <a:cubicBezTo>
                    <a:pt x="131568" y="91377"/>
                    <a:pt x="120224" y="92676"/>
                    <a:pt x="112085" y="95014"/>
                  </a:cubicBezTo>
                  <a:cubicBezTo>
                    <a:pt x="105937" y="96832"/>
                    <a:pt x="93728" y="103327"/>
                    <a:pt x="103512" y="109648"/>
                  </a:cubicBezTo>
                  <a:cubicBezTo>
                    <a:pt x="107149" y="111986"/>
                    <a:pt x="111219" y="113891"/>
                    <a:pt x="115462" y="115449"/>
                  </a:cubicBezTo>
                  <a:cubicBezTo>
                    <a:pt x="108881" y="113978"/>
                    <a:pt x="101694" y="114151"/>
                    <a:pt x="95373" y="115103"/>
                  </a:cubicBezTo>
                  <a:cubicBezTo>
                    <a:pt x="92775" y="115449"/>
                    <a:pt x="69655" y="121251"/>
                    <a:pt x="77622" y="128438"/>
                  </a:cubicBezTo>
                  <a:cubicBezTo>
                    <a:pt x="94247" y="143332"/>
                    <a:pt x="105417" y="172253"/>
                    <a:pt x="83077" y="187580"/>
                  </a:cubicBezTo>
                  <a:cubicBezTo>
                    <a:pt x="81345" y="188706"/>
                    <a:pt x="79007" y="189138"/>
                    <a:pt x="76843" y="189225"/>
                  </a:cubicBezTo>
                  <a:cubicBezTo>
                    <a:pt x="76150" y="189052"/>
                    <a:pt x="74418" y="188619"/>
                    <a:pt x="73465" y="188099"/>
                  </a:cubicBezTo>
                  <a:cubicBezTo>
                    <a:pt x="71127" y="186801"/>
                    <a:pt x="69482" y="185069"/>
                    <a:pt x="67750" y="183164"/>
                  </a:cubicBezTo>
                  <a:cubicBezTo>
                    <a:pt x="58572" y="173119"/>
                    <a:pt x="55195" y="158572"/>
                    <a:pt x="52077" y="145756"/>
                  </a:cubicBezTo>
                  <a:cubicBezTo>
                    <a:pt x="48094" y="129651"/>
                    <a:pt x="-2821" y="135279"/>
                    <a:pt x="123" y="147402"/>
                  </a:cubicBezTo>
                  <a:cubicBezTo>
                    <a:pt x="4452" y="165066"/>
                    <a:pt x="9648" y="184722"/>
                    <a:pt x="24455" y="196672"/>
                  </a:cubicBezTo>
                  <a:cubicBezTo>
                    <a:pt x="43765" y="212258"/>
                    <a:pt x="72167" y="211825"/>
                    <a:pt x="95373" y="208362"/>
                  </a:cubicBezTo>
                  <a:cubicBezTo>
                    <a:pt x="116328" y="205244"/>
                    <a:pt x="140487" y="195200"/>
                    <a:pt x="146115" y="172600"/>
                  </a:cubicBezTo>
                  <a:cubicBezTo>
                    <a:pt x="150964" y="153376"/>
                    <a:pt x="141786" y="134153"/>
                    <a:pt x="127498" y="121424"/>
                  </a:cubicBezTo>
                  <a:cubicBezTo>
                    <a:pt x="125680" y="119866"/>
                    <a:pt x="123688" y="118654"/>
                    <a:pt x="121523" y="117614"/>
                  </a:cubicBezTo>
                  <a:cubicBezTo>
                    <a:pt x="142911" y="123416"/>
                    <a:pt x="168109" y="120125"/>
                    <a:pt x="184042" y="105405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6D9D158-5276-3757-6E15-B20361E6C5D6}"/>
                </a:ext>
              </a:extLst>
            </p:cNvPr>
            <p:cNvSpPr/>
            <p:nvPr/>
          </p:nvSpPr>
          <p:spPr>
            <a:xfrm>
              <a:off x="10502190" y="3070158"/>
              <a:ext cx="873097" cy="545813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48BBCF-BDA1-B71D-19E6-3FCC21DE86D8}"/>
              </a:ext>
            </a:extLst>
          </p:cNvPr>
          <p:cNvGrpSpPr/>
          <p:nvPr/>
        </p:nvGrpSpPr>
        <p:grpSpPr>
          <a:xfrm>
            <a:off x="9985579" y="611209"/>
            <a:ext cx="1977517" cy="1956981"/>
            <a:chOff x="10257768" y="712125"/>
            <a:chExt cx="1606677" cy="158999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BD6C0E3-5A10-BE89-5AF1-B3B25502DEFA}"/>
                </a:ext>
              </a:extLst>
            </p:cNvPr>
            <p:cNvSpPr/>
            <p:nvPr/>
          </p:nvSpPr>
          <p:spPr>
            <a:xfrm>
              <a:off x="11490865" y="1715519"/>
              <a:ext cx="157155" cy="135474"/>
            </a:xfrm>
            <a:custGeom>
              <a:avLst/>
              <a:gdLst>
                <a:gd name="connsiteX0" fmla="*/ 29356 w 73523"/>
                <a:gd name="connsiteY0" fmla="*/ 5457 h 63380"/>
                <a:gd name="connsiteX1" fmla="*/ 13250 w 73523"/>
                <a:gd name="connsiteY1" fmla="*/ 10739 h 63380"/>
                <a:gd name="connsiteX2" fmla="*/ 1040 w 73523"/>
                <a:gd name="connsiteY2" fmla="*/ 24420 h 63380"/>
                <a:gd name="connsiteX3" fmla="*/ 10565 w 73523"/>
                <a:gd name="connsiteY3" fmla="*/ 41392 h 63380"/>
                <a:gd name="connsiteX4" fmla="*/ 14029 w 73523"/>
                <a:gd name="connsiteY4" fmla="*/ 44336 h 63380"/>
                <a:gd name="connsiteX5" fmla="*/ 17406 w 73523"/>
                <a:gd name="connsiteY5" fmla="*/ 44336 h 63380"/>
                <a:gd name="connsiteX6" fmla="*/ 6842 w 73523"/>
                <a:gd name="connsiteY6" fmla="*/ 48059 h 63380"/>
                <a:gd name="connsiteX7" fmla="*/ 7708 w 73523"/>
                <a:gd name="connsiteY7" fmla="*/ 63213 h 63380"/>
                <a:gd name="connsiteX8" fmla="*/ 38707 w 73523"/>
                <a:gd name="connsiteY8" fmla="*/ 50744 h 63380"/>
                <a:gd name="connsiteX9" fmla="*/ 56459 w 73523"/>
                <a:gd name="connsiteY9" fmla="*/ 26585 h 63380"/>
                <a:gd name="connsiteX10" fmla="*/ 35763 w 73523"/>
                <a:gd name="connsiteY10" fmla="*/ 24853 h 63380"/>
                <a:gd name="connsiteX11" fmla="*/ 35677 w 73523"/>
                <a:gd name="connsiteY11" fmla="*/ 55853 h 63380"/>
                <a:gd name="connsiteX12" fmla="*/ 60269 w 73523"/>
                <a:gd name="connsiteY12" fmla="*/ 55766 h 63380"/>
                <a:gd name="connsiteX13" fmla="*/ 66763 w 73523"/>
                <a:gd name="connsiteY13" fmla="*/ 44076 h 63380"/>
                <a:gd name="connsiteX14" fmla="*/ 56026 w 73523"/>
                <a:gd name="connsiteY14" fmla="*/ 30741 h 63380"/>
                <a:gd name="connsiteX15" fmla="*/ 36543 w 73523"/>
                <a:gd name="connsiteY15" fmla="*/ 53688 h 63380"/>
                <a:gd name="connsiteX16" fmla="*/ 61135 w 73523"/>
                <a:gd name="connsiteY16" fmla="*/ 53601 h 63380"/>
                <a:gd name="connsiteX17" fmla="*/ 61048 w 73523"/>
                <a:gd name="connsiteY17" fmla="*/ 18186 h 63380"/>
                <a:gd name="connsiteX18" fmla="*/ 40353 w 73523"/>
                <a:gd name="connsiteY18" fmla="*/ 16454 h 63380"/>
                <a:gd name="connsiteX19" fmla="*/ 25632 w 73523"/>
                <a:gd name="connsiteY19" fmla="*/ 32906 h 63380"/>
                <a:gd name="connsiteX20" fmla="*/ 19311 w 73523"/>
                <a:gd name="connsiteY20" fmla="*/ 42864 h 63380"/>
                <a:gd name="connsiteX21" fmla="*/ 16280 w 73523"/>
                <a:gd name="connsiteY21" fmla="*/ 46414 h 63380"/>
                <a:gd name="connsiteX22" fmla="*/ 16887 w 73523"/>
                <a:gd name="connsiteY22" fmla="*/ 46241 h 63380"/>
                <a:gd name="connsiteX23" fmla="*/ 17752 w 73523"/>
                <a:gd name="connsiteY23" fmla="*/ 61394 h 63380"/>
                <a:gd name="connsiteX24" fmla="*/ 38188 w 73523"/>
                <a:gd name="connsiteY24" fmla="*/ 49618 h 63380"/>
                <a:gd name="connsiteX25" fmla="*/ 33858 w 73523"/>
                <a:gd name="connsiteY25" fmla="*/ 30655 h 63380"/>
                <a:gd name="connsiteX26" fmla="*/ 26931 w 73523"/>
                <a:gd name="connsiteY26" fmla="*/ 23294 h 63380"/>
                <a:gd name="connsiteX27" fmla="*/ 24073 w 73523"/>
                <a:gd name="connsiteY27" fmla="*/ 23987 h 63380"/>
                <a:gd name="connsiteX28" fmla="*/ 27537 w 73523"/>
                <a:gd name="connsiteY28" fmla="*/ 23121 h 63380"/>
                <a:gd name="connsiteX29" fmla="*/ 50137 w 73523"/>
                <a:gd name="connsiteY29" fmla="*/ 11778 h 63380"/>
                <a:gd name="connsiteX30" fmla="*/ 47193 w 73523"/>
                <a:gd name="connsiteY30" fmla="*/ 694 h 63380"/>
                <a:gd name="connsiteX31" fmla="*/ 29356 w 73523"/>
                <a:gd name="connsiteY31" fmla="*/ 5457 h 63380"/>
                <a:gd name="connsiteX32" fmla="*/ 29356 w 73523"/>
                <a:gd name="connsiteY32" fmla="*/ 5457 h 6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3523" h="63380">
                  <a:moveTo>
                    <a:pt x="29356" y="5457"/>
                  </a:moveTo>
                  <a:cubicBezTo>
                    <a:pt x="26152" y="8228"/>
                    <a:pt x="17406" y="9180"/>
                    <a:pt x="13250" y="10739"/>
                  </a:cubicBezTo>
                  <a:cubicBezTo>
                    <a:pt x="7361" y="12903"/>
                    <a:pt x="1906" y="18012"/>
                    <a:pt x="1040" y="24420"/>
                  </a:cubicBezTo>
                  <a:cubicBezTo>
                    <a:pt x="88" y="31694"/>
                    <a:pt x="5630" y="37149"/>
                    <a:pt x="10565" y="41392"/>
                  </a:cubicBezTo>
                  <a:cubicBezTo>
                    <a:pt x="11778" y="42344"/>
                    <a:pt x="12903" y="43297"/>
                    <a:pt x="14029" y="44336"/>
                  </a:cubicBezTo>
                  <a:cubicBezTo>
                    <a:pt x="16973" y="47020"/>
                    <a:pt x="13336" y="45808"/>
                    <a:pt x="17406" y="44336"/>
                  </a:cubicBezTo>
                  <a:cubicBezTo>
                    <a:pt x="13856" y="45635"/>
                    <a:pt x="10306" y="46587"/>
                    <a:pt x="6842" y="48059"/>
                  </a:cubicBezTo>
                  <a:cubicBezTo>
                    <a:pt x="-1730" y="51783"/>
                    <a:pt x="-3116" y="62174"/>
                    <a:pt x="7708" y="63213"/>
                  </a:cubicBezTo>
                  <a:cubicBezTo>
                    <a:pt x="19744" y="64338"/>
                    <a:pt x="30654" y="59749"/>
                    <a:pt x="38707" y="50744"/>
                  </a:cubicBezTo>
                  <a:cubicBezTo>
                    <a:pt x="45115" y="43643"/>
                    <a:pt x="48319" y="31780"/>
                    <a:pt x="56459" y="26585"/>
                  </a:cubicBezTo>
                  <a:cubicBezTo>
                    <a:pt x="49531" y="25979"/>
                    <a:pt x="42691" y="25459"/>
                    <a:pt x="35763" y="24853"/>
                  </a:cubicBezTo>
                  <a:cubicBezTo>
                    <a:pt x="39054" y="34551"/>
                    <a:pt x="38448" y="46154"/>
                    <a:pt x="35677" y="55853"/>
                  </a:cubicBezTo>
                  <a:cubicBezTo>
                    <a:pt x="32559" y="66676"/>
                    <a:pt x="56978" y="63732"/>
                    <a:pt x="60269" y="55766"/>
                  </a:cubicBezTo>
                  <a:cubicBezTo>
                    <a:pt x="61654" y="52475"/>
                    <a:pt x="63213" y="45808"/>
                    <a:pt x="66763" y="44076"/>
                  </a:cubicBezTo>
                  <a:cubicBezTo>
                    <a:pt x="82089" y="36283"/>
                    <a:pt x="68235" y="24593"/>
                    <a:pt x="56026" y="30741"/>
                  </a:cubicBezTo>
                  <a:cubicBezTo>
                    <a:pt x="45895" y="35937"/>
                    <a:pt x="40699" y="43297"/>
                    <a:pt x="36543" y="53688"/>
                  </a:cubicBezTo>
                  <a:cubicBezTo>
                    <a:pt x="44769" y="53688"/>
                    <a:pt x="52908" y="53601"/>
                    <a:pt x="61135" y="53601"/>
                  </a:cubicBezTo>
                  <a:cubicBezTo>
                    <a:pt x="64252" y="42777"/>
                    <a:pt x="64685" y="28923"/>
                    <a:pt x="61048" y="18186"/>
                  </a:cubicBezTo>
                  <a:cubicBezTo>
                    <a:pt x="58190" y="9873"/>
                    <a:pt x="45635" y="13163"/>
                    <a:pt x="40353" y="16454"/>
                  </a:cubicBezTo>
                  <a:cubicBezTo>
                    <a:pt x="33945" y="20523"/>
                    <a:pt x="29615" y="26585"/>
                    <a:pt x="25632" y="32906"/>
                  </a:cubicBezTo>
                  <a:cubicBezTo>
                    <a:pt x="23554" y="36196"/>
                    <a:pt x="21649" y="39747"/>
                    <a:pt x="19311" y="42864"/>
                  </a:cubicBezTo>
                  <a:cubicBezTo>
                    <a:pt x="18445" y="43990"/>
                    <a:pt x="17406" y="45462"/>
                    <a:pt x="16280" y="46414"/>
                  </a:cubicBezTo>
                  <a:cubicBezTo>
                    <a:pt x="15241" y="47280"/>
                    <a:pt x="19138" y="46501"/>
                    <a:pt x="16887" y="46241"/>
                  </a:cubicBezTo>
                  <a:cubicBezTo>
                    <a:pt x="17146" y="51263"/>
                    <a:pt x="17493" y="56372"/>
                    <a:pt x="17752" y="61394"/>
                  </a:cubicBezTo>
                  <a:cubicBezTo>
                    <a:pt x="25286" y="58104"/>
                    <a:pt x="33079" y="56805"/>
                    <a:pt x="38188" y="49618"/>
                  </a:cubicBezTo>
                  <a:cubicBezTo>
                    <a:pt x="43556" y="42171"/>
                    <a:pt x="40006" y="35763"/>
                    <a:pt x="33858" y="30655"/>
                  </a:cubicBezTo>
                  <a:cubicBezTo>
                    <a:pt x="31261" y="28403"/>
                    <a:pt x="28230" y="26585"/>
                    <a:pt x="26931" y="23294"/>
                  </a:cubicBezTo>
                  <a:cubicBezTo>
                    <a:pt x="25546" y="19831"/>
                    <a:pt x="27710" y="22255"/>
                    <a:pt x="24073" y="23987"/>
                  </a:cubicBezTo>
                  <a:cubicBezTo>
                    <a:pt x="23121" y="24420"/>
                    <a:pt x="28230" y="22948"/>
                    <a:pt x="27537" y="23121"/>
                  </a:cubicBezTo>
                  <a:cubicBezTo>
                    <a:pt x="36110" y="20870"/>
                    <a:pt x="43470" y="17666"/>
                    <a:pt x="50137" y="11778"/>
                  </a:cubicBezTo>
                  <a:cubicBezTo>
                    <a:pt x="54554" y="7881"/>
                    <a:pt x="52129" y="2253"/>
                    <a:pt x="47193" y="694"/>
                  </a:cubicBezTo>
                  <a:cubicBezTo>
                    <a:pt x="40786" y="-1297"/>
                    <a:pt x="34118" y="1214"/>
                    <a:pt x="29356" y="5457"/>
                  </a:cubicBezTo>
                  <a:lnTo>
                    <a:pt x="29356" y="545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5C17989-50C0-A312-DA17-0F46A7F169F7}"/>
                </a:ext>
              </a:extLst>
            </p:cNvPr>
            <p:cNvSpPr/>
            <p:nvPr/>
          </p:nvSpPr>
          <p:spPr>
            <a:xfrm>
              <a:off x="10835940" y="1873819"/>
              <a:ext cx="380602" cy="418433"/>
            </a:xfrm>
            <a:custGeom>
              <a:avLst/>
              <a:gdLst>
                <a:gd name="connsiteX0" fmla="*/ 160235 w 178060"/>
                <a:gd name="connsiteY0" fmla="*/ 1103 h 195759"/>
                <a:gd name="connsiteX1" fmla="*/ 146726 w 178060"/>
                <a:gd name="connsiteY1" fmla="*/ 2142 h 195759"/>
                <a:gd name="connsiteX2" fmla="*/ 145860 w 178060"/>
                <a:gd name="connsiteY2" fmla="*/ 1103 h 195759"/>
                <a:gd name="connsiteX3" fmla="*/ 122134 w 178060"/>
                <a:gd name="connsiteY3" fmla="*/ 9416 h 195759"/>
                <a:gd name="connsiteX4" fmla="*/ 135816 w 178060"/>
                <a:gd name="connsiteY4" fmla="*/ 44138 h 195759"/>
                <a:gd name="connsiteX5" fmla="*/ 97196 w 178060"/>
                <a:gd name="connsiteY5" fmla="*/ 117394 h 195759"/>
                <a:gd name="connsiteX6" fmla="*/ 95032 w 178060"/>
                <a:gd name="connsiteY6" fmla="*/ 121377 h 195759"/>
                <a:gd name="connsiteX7" fmla="*/ 31128 w 178060"/>
                <a:gd name="connsiteY7" fmla="*/ 157919 h 195759"/>
                <a:gd name="connsiteX8" fmla="*/ 22382 w 178060"/>
                <a:gd name="connsiteY8" fmla="*/ 160776 h 195759"/>
                <a:gd name="connsiteX9" fmla="*/ 15195 w 178060"/>
                <a:gd name="connsiteY9" fmla="*/ 162681 h 195759"/>
                <a:gd name="connsiteX10" fmla="*/ 214 w 178060"/>
                <a:gd name="connsiteY10" fmla="*/ 170215 h 195759"/>
                <a:gd name="connsiteX11" fmla="*/ 33725 w 178060"/>
                <a:gd name="connsiteY11" fmla="*/ 190477 h 195759"/>
                <a:gd name="connsiteX12" fmla="*/ 57365 w 178060"/>
                <a:gd name="connsiteY12" fmla="*/ 195759 h 195759"/>
                <a:gd name="connsiteX13" fmla="*/ 69314 w 178060"/>
                <a:gd name="connsiteY13" fmla="*/ 194893 h 195759"/>
                <a:gd name="connsiteX14" fmla="*/ 126724 w 178060"/>
                <a:gd name="connsiteY14" fmla="*/ 182164 h 195759"/>
                <a:gd name="connsiteX15" fmla="*/ 136942 w 178060"/>
                <a:gd name="connsiteY15" fmla="*/ 176969 h 195759"/>
                <a:gd name="connsiteX16" fmla="*/ 139279 w 178060"/>
                <a:gd name="connsiteY16" fmla="*/ 173765 h 195759"/>
                <a:gd name="connsiteX17" fmla="*/ 174868 w 178060"/>
                <a:gd name="connsiteY17" fmla="*/ 100855 h 195759"/>
                <a:gd name="connsiteX18" fmla="*/ 160235 w 178060"/>
                <a:gd name="connsiteY18" fmla="*/ 1103 h 195759"/>
                <a:gd name="connsiteX19" fmla="*/ 67669 w 178060"/>
                <a:gd name="connsiteY19" fmla="*/ 182078 h 195759"/>
                <a:gd name="connsiteX20" fmla="*/ 67929 w 178060"/>
                <a:gd name="connsiteY20" fmla="*/ 182078 h 195759"/>
                <a:gd name="connsiteX21" fmla="*/ 71219 w 178060"/>
                <a:gd name="connsiteY21" fmla="*/ 181991 h 195759"/>
                <a:gd name="connsiteX22" fmla="*/ 84208 w 178060"/>
                <a:gd name="connsiteY22" fmla="*/ 176623 h 195759"/>
                <a:gd name="connsiteX23" fmla="*/ 83948 w 178060"/>
                <a:gd name="connsiteY23" fmla="*/ 177228 h 195759"/>
                <a:gd name="connsiteX24" fmla="*/ 83948 w 178060"/>
                <a:gd name="connsiteY24" fmla="*/ 179999 h 195759"/>
                <a:gd name="connsiteX25" fmla="*/ 74423 w 178060"/>
                <a:gd name="connsiteY25" fmla="*/ 182164 h 195759"/>
                <a:gd name="connsiteX26" fmla="*/ 65331 w 178060"/>
                <a:gd name="connsiteY26" fmla="*/ 182684 h 195759"/>
                <a:gd name="connsiteX27" fmla="*/ 67669 w 178060"/>
                <a:gd name="connsiteY27" fmla="*/ 182078 h 19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8060" h="195759">
                  <a:moveTo>
                    <a:pt x="160235" y="1103"/>
                  </a:moveTo>
                  <a:cubicBezTo>
                    <a:pt x="158070" y="-889"/>
                    <a:pt x="152095" y="150"/>
                    <a:pt x="146726" y="2142"/>
                  </a:cubicBezTo>
                  <a:cubicBezTo>
                    <a:pt x="146380" y="1795"/>
                    <a:pt x="146120" y="1449"/>
                    <a:pt x="145860" y="1103"/>
                  </a:cubicBezTo>
                  <a:cubicBezTo>
                    <a:pt x="141271" y="-3227"/>
                    <a:pt x="118931" y="6385"/>
                    <a:pt x="122134" y="9416"/>
                  </a:cubicBezTo>
                  <a:cubicBezTo>
                    <a:pt x="130534" y="17295"/>
                    <a:pt x="134517" y="30284"/>
                    <a:pt x="135816" y="44138"/>
                  </a:cubicBezTo>
                  <a:cubicBezTo>
                    <a:pt x="123000" y="68644"/>
                    <a:pt x="109146" y="92456"/>
                    <a:pt x="97196" y="117394"/>
                  </a:cubicBezTo>
                  <a:cubicBezTo>
                    <a:pt x="96504" y="118780"/>
                    <a:pt x="95811" y="120079"/>
                    <a:pt x="95032" y="121377"/>
                  </a:cubicBezTo>
                  <a:cubicBezTo>
                    <a:pt x="73211" y="133067"/>
                    <a:pt x="54507" y="149086"/>
                    <a:pt x="31128" y="157919"/>
                  </a:cubicBezTo>
                  <a:cubicBezTo>
                    <a:pt x="28010" y="158438"/>
                    <a:pt x="24893" y="159477"/>
                    <a:pt x="22382" y="160776"/>
                  </a:cubicBezTo>
                  <a:cubicBezTo>
                    <a:pt x="20044" y="161469"/>
                    <a:pt x="17706" y="162162"/>
                    <a:pt x="15195" y="162681"/>
                  </a:cubicBezTo>
                  <a:cubicBezTo>
                    <a:pt x="14155" y="162855"/>
                    <a:pt x="-2037" y="167357"/>
                    <a:pt x="214" y="170215"/>
                  </a:cubicBezTo>
                  <a:cubicBezTo>
                    <a:pt x="7921" y="179999"/>
                    <a:pt x="19871" y="186580"/>
                    <a:pt x="33725" y="190477"/>
                  </a:cubicBezTo>
                  <a:cubicBezTo>
                    <a:pt x="38228" y="195326"/>
                    <a:pt x="53555" y="195759"/>
                    <a:pt x="57365" y="195759"/>
                  </a:cubicBezTo>
                  <a:cubicBezTo>
                    <a:pt x="61348" y="195759"/>
                    <a:pt x="65331" y="195413"/>
                    <a:pt x="69314" y="194893"/>
                  </a:cubicBezTo>
                  <a:cubicBezTo>
                    <a:pt x="90442" y="194720"/>
                    <a:pt x="111570" y="190044"/>
                    <a:pt x="126724" y="182164"/>
                  </a:cubicBezTo>
                  <a:cubicBezTo>
                    <a:pt x="131313" y="180692"/>
                    <a:pt x="135643" y="178441"/>
                    <a:pt x="136942" y="176969"/>
                  </a:cubicBezTo>
                  <a:cubicBezTo>
                    <a:pt x="137807" y="175930"/>
                    <a:pt x="138500" y="174804"/>
                    <a:pt x="139279" y="173765"/>
                  </a:cubicBezTo>
                  <a:cubicBezTo>
                    <a:pt x="162746" y="155408"/>
                    <a:pt x="172098" y="131335"/>
                    <a:pt x="174868" y="100855"/>
                  </a:cubicBezTo>
                  <a:cubicBezTo>
                    <a:pt x="177553" y="70375"/>
                    <a:pt x="185086" y="23616"/>
                    <a:pt x="160235" y="1103"/>
                  </a:cubicBezTo>
                  <a:close/>
                  <a:moveTo>
                    <a:pt x="67669" y="182078"/>
                  </a:moveTo>
                  <a:cubicBezTo>
                    <a:pt x="67755" y="182078"/>
                    <a:pt x="67842" y="182078"/>
                    <a:pt x="67929" y="182078"/>
                  </a:cubicBezTo>
                  <a:cubicBezTo>
                    <a:pt x="69054" y="182078"/>
                    <a:pt x="70093" y="182078"/>
                    <a:pt x="71219" y="181991"/>
                  </a:cubicBezTo>
                  <a:cubicBezTo>
                    <a:pt x="74856" y="181904"/>
                    <a:pt x="80484" y="179393"/>
                    <a:pt x="84208" y="176623"/>
                  </a:cubicBezTo>
                  <a:cubicBezTo>
                    <a:pt x="84121" y="176796"/>
                    <a:pt x="84034" y="177055"/>
                    <a:pt x="83948" y="177228"/>
                  </a:cubicBezTo>
                  <a:cubicBezTo>
                    <a:pt x="83428" y="178441"/>
                    <a:pt x="83515" y="179393"/>
                    <a:pt x="83948" y="179999"/>
                  </a:cubicBezTo>
                  <a:cubicBezTo>
                    <a:pt x="80917" y="181038"/>
                    <a:pt x="77713" y="181818"/>
                    <a:pt x="74423" y="182164"/>
                  </a:cubicBezTo>
                  <a:cubicBezTo>
                    <a:pt x="70786" y="182597"/>
                    <a:pt x="67496" y="182684"/>
                    <a:pt x="65331" y="182684"/>
                  </a:cubicBezTo>
                  <a:cubicBezTo>
                    <a:pt x="66110" y="182597"/>
                    <a:pt x="66890" y="182338"/>
                    <a:pt x="67669" y="182078"/>
                  </a:cubicBezTo>
                  <a:close/>
                </a:path>
              </a:pathLst>
            </a:custGeom>
            <a:solidFill>
              <a:srgbClr val="FF9912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46E47DC-D9E6-E532-47CF-0624F4379FF3}"/>
                </a:ext>
              </a:extLst>
            </p:cNvPr>
            <p:cNvSpPr/>
            <p:nvPr/>
          </p:nvSpPr>
          <p:spPr>
            <a:xfrm>
              <a:off x="10257768" y="712125"/>
              <a:ext cx="1606677" cy="798686"/>
            </a:xfrm>
            <a:custGeom>
              <a:avLst/>
              <a:gdLst>
                <a:gd name="connsiteX0" fmla="*/ 730504 w 751665"/>
                <a:gd name="connsiteY0" fmla="*/ 129991 h 373656"/>
                <a:gd name="connsiteX1" fmla="*/ 690153 w 751665"/>
                <a:gd name="connsiteY1" fmla="*/ 95095 h 373656"/>
                <a:gd name="connsiteX2" fmla="*/ 682706 w 751665"/>
                <a:gd name="connsiteY2" fmla="*/ 83838 h 373656"/>
                <a:gd name="connsiteX3" fmla="*/ 573168 w 751665"/>
                <a:gd name="connsiteY3" fmla="*/ 64442 h 373656"/>
                <a:gd name="connsiteX4" fmla="*/ 572216 w 751665"/>
                <a:gd name="connsiteY4" fmla="*/ 64528 h 373656"/>
                <a:gd name="connsiteX5" fmla="*/ 505021 w 751665"/>
                <a:gd name="connsiteY5" fmla="*/ 77517 h 373656"/>
                <a:gd name="connsiteX6" fmla="*/ 496709 w 751665"/>
                <a:gd name="connsiteY6" fmla="*/ 62883 h 373656"/>
                <a:gd name="connsiteX7" fmla="*/ 453673 w 751665"/>
                <a:gd name="connsiteY7" fmla="*/ 19328 h 373656"/>
                <a:gd name="connsiteX8" fmla="*/ 374875 w 751665"/>
                <a:gd name="connsiteY8" fmla="*/ 18 h 373656"/>
                <a:gd name="connsiteX9" fmla="*/ 258410 w 751665"/>
                <a:gd name="connsiteY9" fmla="*/ 21319 h 373656"/>
                <a:gd name="connsiteX10" fmla="*/ 193034 w 751665"/>
                <a:gd name="connsiteY10" fmla="*/ 78556 h 373656"/>
                <a:gd name="connsiteX11" fmla="*/ 194507 w 751665"/>
                <a:gd name="connsiteY11" fmla="*/ 81760 h 373656"/>
                <a:gd name="connsiteX12" fmla="*/ 177794 w 751665"/>
                <a:gd name="connsiteY12" fmla="*/ 84271 h 373656"/>
                <a:gd name="connsiteX13" fmla="*/ 35525 w 751665"/>
                <a:gd name="connsiteY13" fmla="*/ 152071 h 373656"/>
                <a:gd name="connsiteX14" fmla="*/ 370 w 751665"/>
                <a:gd name="connsiteY14" fmla="*/ 234852 h 373656"/>
                <a:gd name="connsiteX15" fmla="*/ 38989 w 751665"/>
                <a:gd name="connsiteY15" fmla="*/ 321097 h 373656"/>
                <a:gd name="connsiteX16" fmla="*/ 161515 w 751665"/>
                <a:gd name="connsiteY16" fmla="*/ 314170 h 373656"/>
                <a:gd name="connsiteX17" fmla="*/ 195632 w 751665"/>
                <a:gd name="connsiteY17" fmla="*/ 307416 h 373656"/>
                <a:gd name="connsiteX18" fmla="*/ 220137 w 751665"/>
                <a:gd name="connsiteY18" fmla="*/ 337203 h 373656"/>
                <a:gd name="connsiteX19" fmla="*/ 364917 w 751665"/>
                <a:gd name="connsiteY19" fmla="*/ 372619 h 373656"/>
                <a:gd name="connsiteX20" fmla="*/ 479737 w 751665"/>
                <a:gd name="connsiteY20" fmla="*/ 341706 h 373656"/>
                <a:gd name="connsiteX21" fmla="*/ 516365 w 751665"/>
                <a:gd name="connsiteY21" fmla="*/ 313304 h 373656"/>
                <a:gd name="connsiteX22" fmla="*/ 564336 w 751665"/>
                <a:gd name="connsiteY22" fmla="*/ 305078 h 373656"/>
                <a:gd name="connsiteX23" fmla="*/ 686516 w 751665"/>
                <a:gd name="connsiteY23" fmla="*/ 268623 h 373656"/>
                <a:gd name="connsiteX24" fmla="*/ 730504 w 751665"/>
                <a:gd name="connsiteY24" fmla="*/ 129991 h 37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1665" h="373656">
                  <a:moveTo>
                    <a:pt x="730504" y="129991"/>
                  </a:moveTo>
                  <a:cubicBezTo>
                    <a:pt x="719853" y="116829"/>
                    <a:pt x="705912" y="105053"/>
                    <a:pt x="690153" y="95095"/>
                  </a:cubicBezTo>
                  <a:cubicBezTo>
                    <a:pt x="687988" y="91285"/>
                    <a:pt x="685564" y="87475"/>
                    <a:pt x="682706" y="83838"/>
                  </a:cubicBezTo>
                  <a:cubicBezTo>
                    <a:pt x="659240" y="53704"/>
                    <a:pt x="616117" y="53444"/>
                    <a:pt x="573168" y="64442"/>
                  </a:cubicBezTo>
                  <a:cubicBezTo>
                    <a:pt x="572822" y="64442"/>
                    <a:pt x="572562" y="64442"/>
                    <a:pt x="572216" y="64528"/>
                  </a:cubicBezTo>
                  <a:cubicBezTo>
                    <a:pt x="556716" y="66346"/>
                    <a:pt x="531605" y="70416"/>
                    <a:pt x="505021" y="77517"/>
                  </a:cubicBezTo>
                  <a:cubicBezTo>
                    <a:pt x="502510" y="72581"/>
                    <a:pt x="499653" y="67732"/>
                    <a:pt x="496709" y="62883"/>
                  </a:cubicBezTo>
                  <a:cubicBezTo>
                    <a:pt x="492379" y="39330"/>
                    <a:pt x="478871" y="25476"/>
                    <a:pt x="453673" y="19328"/>
                  </a:cubicBezTo>
                  <a:cubicBezTo>
                    <a:pt x="426657" y="12660"/>
                    <a:pt x="403450" y="364"/>
                    <a:pt x="374875" y="18"/>
                  </a:cubicBezTo>
                  <a:cubicBezTo>
                    <a:pt x="335130" y="-415"/>
                    <a:pt x="295471" y="7032"/>
                    <a:pt x="258410" y="21319"/>
                  </a:cubicBezTo>
                  <a:cubicBezTo>
                    <a:pt x="244383" y="26774"/>
                    <a:pt x="181951" y="51020"/>
                    <a:pt x="193034" y="78556"/>
                  </a:cubicBezTo>
                  <a:cubicBezTo>
                    <a:pt x="193467" y="79681"/>
                    <a:pt x="194073" y="80721"/>
                    <a:pt x="194507" y="81760"/>
                  </a:cubicBezTo>
                  <a:cubicBezTo>
                    <a:pt x="188532" y="82539"/>
                    <a:pt x="182817" y="83405"/>
                    <a:pt x="177794" y="84271"/>
                  </a:cubicBezTo>
                  <a:cubicBezTo>
                    <a:pt x="126359" y="93190"/>
                    <a:pt x="75704" y="118474"/>
                    <a:pt x="35525" y="152071"/>
                  </a:cubicBezTo>
                  <a:cubicBezTo>
                    <a:pt x="7990" y="175105"/>
                    <a:pt x="-2142" y="199350"/>
                    <a:pt x="370" y="234852"/>
                  </a:cubicBezTo>
                  <a:cubicBezTo>
                    <a:pt x="2448" y="263514"/>
                    <a:pt x="14571" y="303606"/>
                    <a:pt x="38989" y="321097"/>
                  </a:cubicBezTo>
                  <a:cubicBezTo>
                    <a:pt x="69383" y="342918"/>
                    <a:pt x="121510" y="329410"/>
                    <a:pt x="161515" y="314170"/>
                  </a:cubicBezTo>
                  <a:cubicBezTo>
                    <a:pt x="172772" y="312784"/>
                    <a:pt x="184289" y="310446"/>
                    <a:pt x="195632" y="307416"/>
                  </a:cubicBezTo>
                  <a:cubicBezTo>
                    <a:pt x="202733" y="318672"/>
                    <a:pt x="211651" y="328977"/>
                    <a:pt x="220137" y="337203"/>
                  </a:cubicBezTo>
                  <a:cubicBezTo>
                    <a:pt x="256505" y="372445"/>
                    <a:pt x="317812" y="376082"/>
                    <a:pt x="364917" y="372619"/>
                  </a:cubicBezTo>
                  <a:cubicBezTo>
                    <a:pt x="404230" y="369761"/>
                    <a:pt x="444235" y="358851"/>
                    <a:pt x="479737" y="341706"/>
                  </a:cubicBezTo>
                  <a:cubicBezTo>
                    <a:pt x="495843" y="333912"/>
                    <a:pt x="506147" y="324041"/>
                    <a:pt x="516365" y="313304"/>
                  </a:cubicBezTo>
                  <a:cubicBezTo>
                    <a:pt x="532557" y="311918"/>
                    <a:pt x="548750" y="309234"/>
                    <a:pt x="564336" y="305078"/>
                  </a:cubicBezTo>
                  <a:cubicBezTo>
                    <a:pt x="606333" y="299449"/>
                    <a:pt x="647204" y="288972"/>
                    <a:pt x="686516" y="268623"/>
                  </a:cubicBezTo>
                  <a:cubicBezTo>
                    <a:pt x="742800" y="239615"/>
                    <a:pt x="775618" y="185409"/>
                    <a:pt x="730504" y="12999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9A453E1-A5EB-2B1B-DF39-61AF50E44E90}"/>
                </a:ext>
              </a:extLst>
            </p:cNvPr>
            <p:cNvSpPr/>
            <p:nvPr/>
          </p:nvSpPr>
          <p:spPr>
            <a:xfrm>
              <a:off x="10524520" y="1907594"/>
              <a:ext cx="177561" cy="154671"/>
            </a:xfrm>
            <a:custGeom>
              <a:avLst/>
              <a:gdLst>
                <a:gd name="connsiteX0" fmla="*/ 32475 w 83070"/>
                <a:gd name="connsiteY0" fmla="*/ 6863 h 72361"/>
                <a:gd name="connsiteX1" fmla="*/ 23210 w 83070"/>
                <a:gd name="connsiteY1" fmla="*/ 18552 h 72361"/>
                <a:gd name="connsiteX2" fmla="*/ 42952 w 83070"/>
                <a:gd name="connsiteY2" fmla="*/ 18639 h 72361"/>
                <a:gd name="connsiteX3" fmla="*/ 32475 w 83070"/>
                <a:gd name="connsiteY3" fmla="*/ 5391 h 72361"/>
                <a:gd name="connsiteX4" fmla="*/ 14464 w 83070"/>
                <a:gd name="connsiteY4" fmla="*/ 6949 h 72361"/>
                <a:gd name="connsiteX5" fmla="*/ 15936 w 83070"/>
                <a:gd name="connsiteY5" fmla="*/ 36217 h 72361"/>
                <a:gd name="connsiteX6" fmla="*/ 20006 w 83070"/>
                <a:gd name="connsiteY6" fmla="*/ 37603 h 72361"/>
                <a:gd name="connsiteX7" fmla="*/ 12473 w 83070"/>
                <a:gd name="connsiteY7" fmla="*/ 40200 h 72361"/>
                <a:gd name="connsiteX8" fmla="*/ 3 w 83070"/>
                <a:gd name="connsiteY8" fmla="*/ 55267 h 72361"/>
                <a:gd name="connsiteX9" fmla="*/ 18188 w 83070"/>
                <a:gd name="connsiteY9" fmla="*/ 61502 h 72361"/>
                <a:gd name="connsiteX10" fmla="*/ 35333 w 83070"/>
                <a:gd name="connsiteY10" fmla="*/ 53276 h 72361"/>
                <a:gd name="connsiteX11" fmla="*/ 29358 w 83070"/>
                <a:gd name="connsiteY11" fmla="*/ 50591 h 72361"/>
                <a:gd name="connsiteX12" fmla="*/ 29704 w 83070"/>
                <a:gd name="connsiteY12" fmla="*/ 57778 h 72361"/>
                <a:gd name="connsiteX13" fmla="*/ 32995 w 83070"/>
                <a:gd name="connsiteY13" fmla="*/ 68429 h 72361"/>
                <a:gd name="connsiteX14" fmla="*/ 56461 w 83070"/>
                <a:gd name="connsiteY14" fmla="*/ 64273 h 72361"/>
                <a:gd name="connsiteX15" fmla="*/ 53084 w 83070"/>
                <a:gd name="connsiteY15" fmla="*/ 21410 h 72361"/>
                <a:gd name="connsiteX16" fmla="*/ 43818 w 83070"/>
                <a:gd name="connsiteY16" fmla="*/ 35265 h 72361"/>
                <a:gd name="connsiteX17" fmla="*/ 42606 w 83070"/>
                <a:gd name="connsiteY17" fmla="*/ 35957 h 72361"/>
                <a:gd name="connsiteX18" fmla="*/ 50053 w 83070"/>
                <a:gd name="connsiteY18" fmla="*/ 39681 h 72361"/>
                <a:gd name="connsiteX19" fmla="*/ 63215 w 83070"/>
                <a:gd name="connsiteY19" fmla="*/ 46695 h 72361"/>
                <a:gd name="connsiteX20" fmla="*/ 77762 w 83070"/>
                <a:gd name="connsiteY20" fmla="*/ 30069 h 72361"/>
                <a:gd name="connsiteX21" fmla="*/ 39403 w 83070"/>
                <a:gd name="connsiteY21" fmla="*/ 18466 h 72361"/>
                <a:gd name="connsiteX22" fmla="*/ 30137 w 83070"/>
                <a:gd name="connsiteY22" fmla="*/ 32321 h 72361"/>
                <a:gd name="connsiteX23" fmla="*/ 32562 w 83070"/>
                <a:gd name="connsiteY23" fmla="*/ 61588 h 72361"/>
                <a:gd name="connsiteX24" fmla="*/ 56028 w 83070"/>
                <a:gd name="connsiteY24" fmla="*/ 57432 h 72361"/>
                <a:gd name="connsiteX25" fmla="*/ 53863 w 83070"/>
                <a:gd name="connsiteY25" fmla="*/ 42019 h 72361"/>
                <a:gd name="connsiteX26" fmla="*/ 38883 w 83070"/>
                <a:gd name="connsiteY26" fmla="*/ 34659 h 72361"/>
                <a:gd name="connsiteX27" fmla="*/ 7191 w 83070"/>
                <a:gd name="connsiteY27" fmla="*/ 46955 h 72361"/>
                <a:gd name="connsiteX28" fmla="*/ 25375 w 83070"/>
                <a:gd name="connsiteY28" fmla="*/ 53189 h 72361"/>
                <a:gd name="connsiteX29" fmla="*/ 23816 w 83070"/>
                <a:gd name="connsiteY29" fmla="*/ 54488 h 72361"/>
                <a:gd name="connsiteX30" fmla="*/ 32388 w 83070"/>
                <a:gd name="connsiteY30" fmla="*/ 51197 h 72361"/>
                <a:gd name="connsiteX31" fmla="*/ 43992 w 83070"/>
                <a:gd name="connsiteY31" fmla="*/ 37862 h 72361"/>
                <a:gd name="connsiteX32" fmla="*/ 38710 w 83070"/>
                <a:gd name="connsiteY32" fmla="*/ 24701 h 72361"/>
                <a:gd name="connsiteX33" fmla="*/ 32388 w 83070"/>
                <a:gd name="connsiteY33" fmla="*/ 19245 h 72361"/>
                <a:gd name="connsiteX34" fmla="*/ 30397 w 83070"/>
                <a:gd name="connsiteY34" fmla="*/ 17081 h 72361"/>
                <a:gd name="connsiteX35" fmla="*/ 31176 w 83070"/>
                <a:gd name="connsiteY35" fmla="*/ 17860 h 72361"/>
                <a:gd name="connsiteX36" fmla="*/ 13165 w 83070"/>
                <a:gd name="connsiteY36" fmla="*/ 19418 h 72361"/>
                <a:gd name="connsiteX37" fmla="*/ 20006 w 83070"/>
                <a:gd name="connsiteY37" fmla="*/ 29290 h 72361"/>
                <a:gd name="connsiteX38" fmla="*/ 39749 w 83070"/>
                <a:gd name="connsiteY38" fmla="*/ 29376 h 72361"/>
                <a:gd name="connsiteX39" fmla="*/ 56461 w 83070"/>
                <a:gd name="connsiteY39" fmla="*/ 9287 h 72361"/>
                <a:gd name="connsiteX40" fmla="*/ 32475 w 83070"/>
                <a:gd name="connsiteY40" fmla="*/ 6863 h 72361"/>
                <a:gd name="connsiteX41" fmla="*/ 32475 w 83070"/>
                <a:gd name="connsiteY41" fmla="*/ 6863 h 7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070" h="72361">
                  <a:moveTo>
                    <a:pt x="32475" y="6863"/>
                  </a:moveTo>
                  <a:cubicBezTo>
                    <a:pt x="29964" y="11452"/>
                    <a:pt x="27193" y="15176"/>
                    <a:pt x="23210" y="18552"/>
                  </a:cubicBezTo>
                  <a:cubicBezTo>
                    <a:pt x="29791" y="18552"/>
                    <a:pt x="36372" y="18639"/>
                    <a:pt x="42952" y="18639"/>
                  </a:cubicBezTo>
                  <a:cubicBezTo>
                    <a:pt x="39835" y="13444"/>
                    <a:pt x="37064" y="9374"/>
                    <a:pt x="32475" y="5391"/>
                  </a:cubicBezTo>
                  <a:cubicBezTo>
                    <a:pt x="27799" y="1321"/>
                    <a:pt x="18880" y="3832"/>
                    <a:pt x="14464" y="6949"/>
                  </a:cubicBezTo>
                  <a:cubicBezTo>
                    <a:pt x="523" y="16994"/>
                    <a:pt x="4333" y="26779"/>
                    <a:pt x="15936" y="36217"/>
                  </a:cubicBezTo>
                  <a:cubicBezTo>
                    <a:pt x="18101" y="37949"/>
                    <a:pt x="17755" y="39681"/>
                    <a:pt x="20006" y="37603"/>
                  </a:cubicBezTo>
                  <a:cubicBezTo>
                    <a:pt x="18361" y="38988"/>
                    <a:pt x="14464" y="39508"/>
                    <a:pt x="12473" y="40200"/>
                  </a:cubicBezTo>
                  <a:cubicBezTo>
                    <a:pt x="6151" y="42538"/>
                    <a:pt x="-170" y="48167"/>
                    <a:pt x="3" y="55267"/>
                  </a:cubicBezTo>
                  <a:cubicBezTo>
                    <a:pt x="177" y="64792"/>
                    <a:pt x="11953" y="63926"/>
                    <a:pt x="18188" y="61502"/>
                  </a:cubicBezTo>
                  <a:cubicBezTo>
                    <a:pt x="24076" y="59164"/>
                    <a:pt x="29531" y="55873"/>
                    <a:pt x="35333" y="53276"/>
                  </a:cubicBezTo>
                  <a:cubicBezTo>
                    <a:pt x="38623" y="52236"/>
                    <a:pt x="36632" y="51370"/>
                    <a:pt x="29358" y="50591"/>
                  </a:cubicBezTo>
                  <a:cubicBezTo>
                    <a:pt x="30137" y="52583"/>
                    <a:pt x="29618" y="55700"/>
                    <a:pt x="29704" y="57778"/>
                  </a:cubicBezTo>
                  <a:cubicBezTo>
                    <a:pt x="29791" y="61848"/>
                    <a:pt x="30657" y="64965"/>
                    <a:pt x="32995" y="68429"/>
                  </a:cubicBezTo>
                  <a:cubicBezTo>
                    <a:pt x="38450" y="76482"/>
                    <a:pt x="52478" y="70680"/>
                    <a:pt x="56461" y="64273"/>
                  </a:cubicBezTo>
                  <a:cubicBezTo>
                    <a:pt x="65466" y="49985"/>
                    <a:pt x="60617" y="35178"/>
                    <a:pt x="53084" y="21410"/>
                  </a:cubicBezTo>
                  <a:cubicBezTo>
                    <a:pt x="49967" y="25999"/>
                    <a:pt x="46936" y="30675"/>
                    <a:pt x="43818" y="35265"/>
                  </a:cubicBezTo>
                  <a:cubicBezTo>
                    <a:pt x="40442" y="35091"/>
                    <a:pt x="40008" y="35351"/>
                    <a:pt x="42606" y="35957"/>
                  </a:cubicBezTo>
                  <a:cubicBezTo>
                    <a:pt x="45291" y="36823"/>
                    <a:pt x="47628" y="38382"/>
                    <a:pt x="50053" y="39681"/>
                  </a:cubicBezTo>
                  <a:cubicBezTo>
                    <a:pt x="54383" y="42105"/>
                    <a:pt x="58626" y="44616"/>
                    <a:pt x="63215" y="46695"/>
                  </a:cubicBezTo>
                  <a:cubicBezTo>
                    <a:pt x="73433" y="51370"/>
                    <a:pt x="92309" y="36650"/>
                    <a:pt x="77762" y="30069"/>
                  </a:cubicBezTo>
                  <a:cubicBezTo>
                    <a:pt x="64687" y="24094"/>
                    <a:pt x="54729" y="14829"/>
                    <a:pt x="39403" y="18466"/>
                  </a:cubicBezTo>
                  <a:cubicBezTo>
                    <a:pt x="33168" y="19938"/>
                    <a:pt x="26500" y="25740"/>
                    <a:pt x="30137" y="32321"/>
                  </a:cubicBezTo>
                  <a:cubicBezTo>
                    <a:pt x="35333" y="41845"/>
                    <a:pt x="38710" y="51717"/>
                    <a:pt x="32562" y="61588"/>
                  </a:cubicBezTo>
                  <a:cubicBezTo>
                    <a:pt x="40355" y="60203"/>
                    <a:pt x="48235" y="58817"/>
                    <a:pt x="56028" y="57432"/>
                  </a:cubicBezTo>
                  <a:cubicBezTo>
                    <a:pt x="53344" y="53449"/>
                    <a:pt x="55595" y="46608"/>
                    <a:pt x="53863" y="42019"/>
                  </a:cubicBezTo>
                  <a:cubicBezTo>
                    <a:pt x="51785" y="36304"/>
                    <a:pt x="44598" y="33879"/>
                    <a:pt x="38883" y="34659"/>
                  </a:cubicBezTo>
                  <a:cubicBezTo>
                    <a:pt x="27193" y="36390"/>
                    <a:pt x="18015" y="42711"/>
                    <a:pt x="7191" y="46955"/>
                  </a:cubicBezTo>
                  <a:cubicBezTo>
                    <a:pt x="13252" y="49033"/>
                    <a:pt x="19313" y="51111"/>
                    <a:pt x="25375" y="53189"/>
                  </a:cubicBezTo>
                  <a:cubicBezTo>
                    <a:pt x="25288" y="48513"/>
                    <a:pt x="18534" y="56220"/>
                    <a:pt x="23816" y="54488"/>
                  </a:cubicBezTo>
                  <a:cubicBezTo>
                    <a:pt x="26674" y="53535"/>
                    <a:pt x="29618" y="52496"/>
                    <a:pt x="32388" y="51197"/>
                  </a:cubicBezTo>
                  <a:cubicBezTo>
                    <a:pt x="37411" y="48773"/>
                    <a:pt x="43299" y="43750"/>
                    <a:pt x="43992" y="37862"/>
                  </a:cubicBezTo>
                  <a:cubicBezTo>
                    <a:pt x="44598" y="32321"/>
                    <a:pt x="42693" y="28424"/>
                    <a:pt x="38710" y="24701"/>
                  </a:cubicBezTo>
                  <a:cubicBezTo>
                    <a:pt x="36632" y="22796"/>
                    <a:pt x="34553" y="21064"/>
                    <a:pt x="32388" y="19245"/>
                  </a:cubicBezTo>
                  <a:cubicBezTo>
                    <a:pt x="31609" y="18639"/>
                    <a:pt x="30916" y="17860"/>
                    <a:pt x="30397" y="17081"/>
                  </a:cubicBezTo>
                  <a:cubicBezTo>
                    <a:pt x="30137" y="17600"/>
                    <a:pt x="30397" y="17860"/>
                    <a:pt x="31176" y="17860"/>
                  </a:cubicBezTo>
                  <a:cubicBezTo>
                    <a:pt x="25201" y="18379"/>
                    <a:pt x="19227" y="18899"/>
                    <a:pt x="13165" y="19418"/>
                  </a:cubicBezTo>
                  <a:cubicBezTo>
                    <a:pt x="16196" y="22103"/>
                    <a:pt x="18015" y="25913"/>
                    <a:pt x="20006" y="29290"/>
                  </a:cubicBezTo>
                  <a:cubicBezTo>
                    <a:pt x="23729" y="35351"/>
                    <a:pt x="35419" y="33013"/>
                    <a:pt x="39749" y="29376"/>
                  </a:cubicBezTo>
                  <a:cubicBezTo>
                    <a:pt x="46763" y="23662"/>
                    <a:pt x="52131" y="17254"/>
                    <a:pt x="56461" y="9287"/>
                  </a:cubicBezTo>
                  <a:cubicBezTo>
                    <a:pt x="63042" y="-2749"/>
                    <a:pt x="37584" y="-2575"/>
                    <a:pt x="32475" y="6863"/>
                  </a:cubicBezTo>
                  <a:lnTo>
                    <a:pt x="32475" y="6863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AE2FA2F-00F1-D273-523C-B86618B7C189}"/>
                </a:ext>
              </a:extLst>
            </p:cNvPr>
            <p:cNvSpPr/>
            <p:nvPr/>
          </p:nvSpPr>
          <p:spPr>
            <a:xfrm>
              <a:off x="10265662" y="1155274"/>
              <a:ext cx="475714" cy="24475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209C6C2-7235-A984-03F6-8A30C7D891EA}"/>
                </a:ext>
              </a:extLst>
            </p:cNvPr>
            <p:cNvSpPr/>
            <p:nvPr/>
          </p:nvSpPr>
          <p:spPr>
            <a:xfrm>
              <a:off x="10681109" y="751027"/>
              <a:ext cx="656712" cy="285473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C9B7CDA-7700-1328-75E6-27F05B588468}"/>
                </a:ext>
              </a:extLst>
            </p:cNvPr>
            <p:cNvSpPr/>
            <p:nvPr/>
          </p:nvSpPr>
          <p:spPr>
            <a:xfrm>
              <a:off x="11228459" y="851145"/>
              <a:ext cx="539199" cy="527409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3D06DB0-6873-200B-7C21-22406E6103CB}"/>
                </a:ext>
              </a:extLst>
            </p:cNvPr>
            <p:cNvSpPr/>
            <p:nvPr/>
          </p:nvSpPr>
          <p:spPr>
            <a:xfrm>
              <a:off x="10271841" y="897236"/>
              <a:ext cx="430219" cy="517256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943D48F-A2ED-BF4F-F89B-799CBE3636E4}"/>
                </a:ext>
              </a:extLst>
            </p:cNvPr>
            <p:cNvSpPr/>
            <p:nvPr/>
          </p:nvSpPr>
          <p:spPr>
            <a:xfrm>
              <a:off x="10699976" y="1301269"/>
              <a:ext cx="645232" cy="248381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E866575-F4CA-F774-FAE4-070870D22562}"/>
                </a:ext>
              </a:extLst>
            </p:cNvPr>
            <p:cNvSpPr/>
            <p:nvPr/>
          </p:nvSpPr>
          <p:spPr>
            <a:xfrm>
              <a:off x="11282231" y="828501"/>
              <a:ext cx="509873" cy="555314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72337B7-5EFE-2905-505F-B880708C8348}"/>
                </a:ext>
              </a:extLst>
            </p:cNvPr>
            <p:cNvSpPr/>
            <p:nvPr/>
          </p:nvSpPr>
          <p:spPr>
            <a:xfrm>
              <a:off x="10670468" y="721955"/>
              <a:ext cx="687678" cy="24759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BA38311-A91B-6D46-CE49-A3684BEFDF69}"/>
                </a:ext>
              </a:extLst>
            </p:cNvPr>
            <p:cNvSpPr/>
            <p:nvPr/>
          </p:nvSpPr>
          <p:spPr>
            <a:xfrm>
              <a:off x="10585490" y="1399587"/>
              <a:ext cx="49791" cy="516121"/>
            </a:xfrm>
            <a:custGeom>
              <a:avLst/>
              <a:gdLst>
                <a:gd name="connsiteX0" fmla="*/ 2565 w 23294"/>
                <a:gd name="connsiteY0" fmla="*/ 3113 h 241461"/>
                <a:gd name="connsiteX1" fmla="*/ 12956 w 23294"/>
                <a:gd name="connsiteY1" fmla="*/ 239939 h 241461"/>
                <a:gd name="connsiteX2" fmla="*/ 23261 w 23294"/>
                <a:gd name="connsiteY2" fmla="*/ 238293 h 241461"/>
                <a:gd name="connsiteX3" fmla="*/ 12870 w 23294"/>
                <a:gd name="connsiteY3" fmla="*/ 1467 h 241461"/>
                <a:gd name="connsiteX4" fmla="*/ 2565 w 23294"/>
                <a:gd name="connsiteY4" fmla="*/ 3113 h 241461"/>
                <a:gd name="connsiteX5" fmla="*/ 2565 w 23294"/>
                <a:gd name="connsiteY5" fmla="*/ 3113 h 2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94" h="241461">
                  <a:moveTo>
                    <a:pt x="2565" y="3113"/>
                  </a:moveTo>
                  <a:cubicBezTo>
                    <a:pt x="2565" y="80178"/>
                    <a:pt x="-7739" y="165037"/>
                    <a:pt x="12956" y="239939"/>
                  </a:cubicBezTo>
                  <a:cubicBezTo>
                    <a:pt x="13822" y="242969"/>
                    <a:pt x="23953" y="240978"/>
                    <a:pt x="23261" y="238293"/>
                  </a:cubicBezTo>
                  <a:cubicBezTo>
                    <a:pt x="2565" y="163392"/>
                    <a:pt x="12870" y="78533"/>
                    <a:pt x="12870" y="1467"/>
                  </a:cubicBezTo>
                  <a:cubicBezTo>
                    <a:pt x="12870" y="-1130"/>
                    <a:pt x="2565" y="-91"/>
                    <a:pt x="2565" y="3113"/>
                  </a:cubicBezTo>
                  <a:lnTo>
                    <a:pt x="2565" y="311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B234ACF-F5F2-3618-35C3-55BDBE3B57BC}"/>
                </a:ext>
              </a:extLst>
            </p:cNvPr>
            <p:cNvSpPr/>
            <p:nvPr/>
          </p:nvSpPr>
          <p:spPr>
            <a:xfrm>
              <a:off x="10521066" y="189301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364 w 85099"/>
                <a:gd name="connsiteY4" fmla="*/ 39227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5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7 w 85099"/>
                <a:gd name="connsiteY12" fmla="*/ 66157 h 80107"/>
                <a:gd name="connsiteX13" fmla="*/ 12270 w 85099"/>
                <a:gd name="connsiteY13" fmla="*/ 55420 h 80107"/>
                <a:gd name="connsiteX14" fmla="*/ 28462 w 85099"/>
                <a:gd name="connsiteY14" fmla="*/ 43644 h 80107"/>
                <a:gd name="connsiteX15" fmla="*/ 29502 w 85099"/>
                <a:gd name="connsiteY15" fmla="*/ 41479 h 80107"/>
                <a:gd name="connsiteX16" fmla="*/ 18505 w 85099"/>
                <a:gd name="connsiteY16" fmla="*/ 24161 h 80107"/>
                <a:gd name="connsiteX17" fmla="*/ 31753 w 85099"/>
                <a:gd name="connsiteY17" fmla="*/ 24767 h 80107"/>
                <a:gd name="connsiteX18" fmla="*/ 40325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1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3 w 85099"/>
                <a:gd name="connsiteY25" fmla="*/ 59749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69" y="14116"/>
                    <a:pt x="45954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558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364" y="39227"/>
                  </a:cubicBezTo>
                  <a:cubicBezTo>
                    <a:pt x="80677" y="45462"/>
                    <a:pt x="67601" y="48233"/>
                    <a:pt x="62839" y="49099"/>
                  </a:cubicBezTo>
                  <a:cubicBezTo>
                    <a:pt x="51409" y="51177"/>
                    <a:pt x="53574" y="62088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7" y="71872"/>
                    <a:pt x="49071" y="68582"/>
                    <a:pt x="47945" y="66244"/>
                  </a:cubicBezTo>
                  <a:cubicBezTo>
                    <a:pt x="46300" y="62953"/>
                    <a:pt x="44742" y="59490"/>
                    <a:pt x="41971" y="56979"/>
                  </a:cubicBezTo>
                  <a:cubicBezTo>
                    <a:pt x="39893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7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2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2" y="36370"/>
                    <a:pt x="20496" y="31088"/>
                    <a:pt x="18505" y="24161"/>
                  </a:cubicBezTo>
                  <a:cubicBezTo>
                    <a:pt x="15041" y="12124"/>
                    <a:pt x="28809" y="23208"/>
                    <a:pt x="31753" y="24767"/>
                  </a:cubicBezTo>
                  <a:cubicBezTo>
                    <a:pt x="34178" y="26066"/>
                    <a:pt x="43703" y="23122"/>
                    <a:pt x="40325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1"/>
                    <a:pt x="18071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0"/>
                    <a:pt x="-6087" y="65378"/>
                    <a:pt x="7248" y="70400"/>
                  </a:cubicBezTo>
                  <a:cubicBezTo>
                    <a:pt x="18331" y="74643"/>
                    <a:pt x="34178" y="66503"/>
                    <a:pt x="41711" y="58797"/>
                  </a:cubicBezTo>
                  <a:cubicBezTo>
                    <a:pt x="38594" y="59143"/>
                    <a:pt x="35390" y="59403"/>
                    <a:pt x="32273" y="59749"/>
                  </a:cubicBezTo>
                  <a:cubicBezTo>
                    <a:pt x="38507" y="65378"/>
                    <a:pt x="39459" y="80531"/>
                    <a:pt x="50110" y="80098"/>
                  </a:cubicBezTo>
                  <a:cubicBezTo>
                    <a:pt x="67601" y="79319"/>
                    <a:pt x="57297" y="53515"/>
                    <a:pt x="70719" y="52476"/>
                  </a:cubicBezTo>
                  <a:cubicBezTo>
                    <a:pt x="78945" y="51870"/>
                    <a:pt x="90721" y="45376"/>
                    <a:pt x="82062" y="36630"/>
                  </a:cubicBezTo>
                  <a:cubicBezTo>
                    <a:pt x="77906" y="32387"/>
                    <a:pt x="71152" y="30568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7" y="435"/>
                    <a:pt x="48898" y="954"/>
                  </a:cubicBezTo>
                  <a:cubicBezTo>
                    <a:pt x="38594" y="4418"/>
                    <a:pt x="34004" y="12124"/>
                    <a:pt x="31147" y="22256"/>
                  </a:cubicBezTo>
                  <a:cubicBezTo>
                    <a:pt x="30194" y="25459"/>
                    <a:pt x="40325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E09DA27-7361-2E21-2C57-5A2CDA63E799}"/>
                </a:ext>
              </a:extLst>
            </p:cNvPr>
            <p:cNvSpPr/>
            <p:nvPr/>
          </p:nvSpPr>
          <p:spPr>
            <a:xfrm>
              <a:off x="11089917" y="1536553"/>
              <a:ext cx="48431" cy="363378"/>
            </a:xfrm>
            <a:custGeom>
              <a:avLst/>
              <a:gdLst>
                <a:gd name="connsiteX0" fmla="*/ 457 w 22658"/>
                <a:gd name="connsiteY0" fmla="*/ 3112 h 170002"/>
                <a:gd name="connsiteX1" fmla="*/ 1323 w 22658"/>
                <a:gd name="connsiteY1" fmla="*/ 20863 h 170002"/>
                <a:gd name="connsiteX2" fmla="*/ 10762 w 22658"/>
                <a:gd name="connsiteY2" fmla="*/ 19911 h 170002"/>
                <a:gd name="connsiteX3" fmla="*/ 11021 w 22658"/>
                <a:gd name="connsiteY3" fmla="*/ 19738 h 170002"/>
                <a:gd name="connsiteX4" fmla="*/ 1583 w 22658"/>
                <a:gd name="connsiteY4" fmla="*/ 20690 h 170002"/>
                <a:gd name="connsiteX5" fmla="*/ 1669 w 22658"/>
                <a:gd name="connsiteY5" fmla="*/ 85374 h 170002"/>
                <a:gd name="connsiteX6" fmla="*/ 12320 w 22658"/>
                <a:gd name="connsiteY6" fmla="*/ 168501 h 170002"/>
                <a:gd name="connsiteX7" fmla="*/ 22625 w 22658"/>
                <a:gd name="connsiteY7" fmla="*/ 166856 h 170002"/>
                <a:gd name="connsiteX8" fmla="*/ 11887 w 22658"/>
                <a:gd name="connsiteY8" fmla="*/ 71606 h 170002"/>
                <a:gd name="connsiteX9" fmla="*/ 11281 w 22658"/>
                <a:gd name="connsiteY9" fmla="*/ 18006 h 170002"/>
                <a:gd name="connsiteX10" fmla="*/ 1843 w 22658"/>
                <a:gd name="connsiteY10" fmla="*/ 18958 h 170002"/>
                <a:gd name="connsiteX11" fmla="*/ 1583 w 22658"/>
                <a:gd name="connsiteY11" fmla="*/ 19132 h 170002"/>
                <a:gd name="connsiteX12" fmla="*/ 11021 w 22658"/>
                <a:gd name="connsiteY12" fmla="*/ 18179 h 170002"/>
                <a:gd name="connsiteX13" fmla="*/ 10675 w 22658"/>
                <a:gd name="connsiteY13" fmla="*/ 1467 h 170002"/>
                <a:gd name="connsiteX14" fmla="*/ 457 w 22658"/>
                <a:gd name="connsiteY14" fmla="*/ 3112 h 170002"/>
                <a:gd name="connsiteX15" fmla="*/ 457 w 22658"/>
                <a:gd name="connsiteY15" fmla="*/ 3112 h 17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02">
                  <a:moveTo>
                    <a:pt x="457" y="3112"/>
                  </a:moveTo>
                  <a:cubicBezTo>
                    <a:pt x="457" y="6836"/>
                    <a:pt x="-1015" y="16880"/>
                    <a:pt x="1323" y="20863"/>
                  </a:cubicBezTo>
                  <a:cubicBezTo>
                    <a:pt x="2795" y="23375"/>
                    <a:pt x="9203" y="21123"/>
                    <a:pt x="10762" y="19911"/>
                  </a:cubicBezTo>
                  <a:cubicBezTo>
                    <a:pt x="10848" y="19824"/>
                    <a:pt x="10935" y="19738"/>
                    <a:pt x="11021" y="19738"/>
                  </a:cubicBezTo>
                  <a:cubicBezTo>
                    <a:pt x="7904" y="20084"/>
                    <a:pt x="4700" y="20431"/>
                    <a:pt x="1583" y="20690"/>
                  </a:cubicBezTo>
                  <a:cubicBezTo>
                    <a:pt x="9116" y="33679"/>
                    <a:pt x="1669" y="70393"/>
                    <a:pt x="1669" y="85374"/>
                  </a:cubicBezTo>
                  <a:cubicBezTo>
                    <a:pt x="1756" y="113689"/>
                    <a:pt x="4614" y="141225"/>
                    <a:pt x="12320" y="168501"/>
                  </a:cubicBezTo>
                  <a:cubicBezTo>
                    <a:pt x="13186" y="171532"/>
                    <a:pt x="23317" y="169453"/>
                    <a:pt x="22625" y="166856"/>
                  </a:cubicBezTo>
                  <a:cubicBezTo>
                    <a:pt x="13706" y="135510"/>
                    <a:pt x="11974" y="104077"/>
                    <a:pt x="11887" y="71606"/>
                  </a:cubicBezTo>
                  <a:cubicBezTo>
                    <a:pt x="11887" y="58444"/>
                    <a:pt x="18035" y="29696"/>
                    <a:pt x="11281" y="18006"/>
                  </a:cubicBezTo>
                  <a:cubicBezTo>
                    <a:pt x="9809" y="15495"/>
                    <a:pt x="3401" y="17746"/>
                    <a:pt x="1843" y="18958"/>
                  </a:cubicBezTo>
                  <a:cubicBezTo>
                    <a:pt x="1756" y="19045"/>
                    <a:pt x="1669" y="19132"/>
                    <a:pt x="1583" y="19132"/>
                  </a:cubicBezTo>
                  <a:cubicBezTo>
                    <a:pt x="4700" y="18785"/>
                    <a:pt x="7904" y="18439"/>
                    <a:pt x="11021" y="18179"/>
                  </a:cubicBezTo>
                  <a:cubicBezTo>
                    <a:pt x="9549" y="15582"/>
                    <a:pt x="10675" y="2939"/>
                    <a:pt x="10675" y="1467"/>
                  </a:cubicBezTo>
                  <a:cubicBezTo>
                    <a:pt x="10675" y="-1130"/>
                    <a:pt x="457" y="-91"/>
                    <a:pt x="457" y="3112"/>
                  </a:cubicBezTo>
                  <a:lnTo>
                    <a:pt x="457" y="311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CA93675-ED31-7C91-86EC-170B58810F15}"/>
                </a:ext>
              </a:extLst>
            </p:cNvPr>
            <p:cNvSpPr/>
            <p:nvPr/>
          </p:nvSpPr>
          <p:spPr>
            <a:xfrm>
              <a:off x="11548379" y="1361409"/>
              <a:ext cx="48431" cy="363429"/>
            </a:xfrm>
            <a:custGeom>
              <a:avLst/>
              <a:gdLst>
                <a:gd name="connsiteX0" fmla="*/ 457 w 22658"/>
                <a:gd name="connsiteY0" fmla="*/ 3137 h 170026"/>
                <a:gd name="connsiteX1" fmla="*/ 1323 w 22658"/>
                <a:gd name="connsiteY1" fmla="*/ 20888 h 170026"/>
                <a:gd name="connsiteX2" fmla="*/ 10762 w 22658"/>
                <a:gd name="connsiteY2" fmla="*/ 19935 h 170026"/>
                <a:gd name="connsiteX3" fmla="*/ 11021 w 22658"/>
                <a:gd name="connsiteY3" fmla="*/ 19762 h 170026"/>
                <a:gd name="connsiteX4" fmla="*/ 1583 w 22658"/>
                <a:gd name="connsiteY4" fmla="*/ 20715 h 170026"/>
                <a:gd name="connsiteX5" fmla="*/ 1670 w 22658"/>
                <a:gd name="connsiteY5" fmla="*/ 85398 h 170026"/>
                <a:gd name="connsiteX6" fmla="*/ 12320 w 22658"/>
                <a:gd name="connsiteY6" fmla="*/ 168525 h 170026"/>
                <a:gd name="connsiteX7" fmla="*/ 22625 w 22658"/>
                <a:gd name="connsiteY7" fmla="*/ 166880 h 170026"/>
                <a:gd name="connsiteX8" fmla="*/ 11887 w 22658"/>
                <a:gd name="connsiteY8" fmla="*/ 71630 h 170026"/>
                <a:gd name="connsiteX9" fmla="*/ 11281 w 22658"/>
                <a:gd name="connsiteY9" fmla="*/ 18030 h 170026"/>
                <a:gd name="connsiteX10" fmla="*/ 1843 w 22658"/>
                <a:gd name="connsiteY10" fmla="*/ 18983 h 170026"/>
                <a:gd name="connsiteX11" fmla="*/ 1583 w 22658"/>
                <a:gd name="connsiteY11" fmla="*/ 19156 h 170026"/>
                <a:gd name="connsiteX12" fmla="*/ 11021 w 22658"/>
                <a:gd name="connsiteY12" fmla="*/ 18203 h 170026"/>
                <a:gd name="connsiteX13" fmla="*/ 10675 w 22658"/>
                <a:gd name="connsiteY13" fmla="*/ 1491 h 170026"/>
                <a:gd name="connsiteX14" fmla="*/ 457 w 22658"/>
                <a:gd name="connsiteY14" fmla="*/ 3137 h 170026"/>
                <a:gd name="connsiteX15" fmla="*/ 457 w 22658"/>
                <a:gd name="connsiteY15" fmla="*/ 3137 h 17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26">
                  <a:moveTo>
                    <a:pt x="457" y="3137"/>
                  </a:moveTo>
                  <a:cubicBezTo>
                    <a:pt x="457" y="6860"/>
                    <a:pt x="-1015" y="16905"/>
                    <a:pt x="1323" y="20888"/>
                  </a:cubicBezTo>
                  <a:cubicBezTo>
                    <a:pt x="2795" y="23399"/>
                    <a:pt x="9203" y="21147"/>
                    <a:pt x="10762" y="19935"/>
                  </a:cubicBezTo>
                  <a:cubicBezTo>
                    <a:pt x="10848" y="19849"/>
                    <a:pt x="10935" y="19762"/>
                    <a:pt x="11021" y="19762"/>
                  </a:cubicBezTo>
                  <a:cubicBezTo>
                    <a:pt x="7904" y="20108"/>
                    <a:pt x="4700" y="20455"/>
                    <a:pt x="1583" y="20715"/>
                  </a:cubicBezTo>
                  <a:cubicBezTo>
                    <a:pt x="9116" y="33703"/>
                    <a:pt x="1670" y="70418"/>
                    <a:pt x="1670" y="85398"/>
                  </a:cubicBezTo>
                  <a:cubicBezTo>
                    <a:pt x="1670" y="113713"/>
                    <a:pt x="4614" y="141249"/>
                    <a:pt x="12320" y="168525"/>
                  </a:cubicBezTo>
                  <a:cubicBezTo>
                    <a:pt x="13186" y="171556"/>
                    <a:pt x="23317" y="169478"/>
                    <a:pt x="22625" y="166880"/>
                  </a:cubicBezTo>
                  <a:cubicBezTo>
                    <a:pt x="13706" y="135534"/>
                    <a:pt x="11974" y="104102"/>
                    <a:pt x="11887" y="71630"/>
                  </a:cubicBezTo>
                  <a:cubicBezTo>
                    <a:pt x="11887" y="58468"/>
                    <a:pt x="18035" y="29720"/>
                    <a:pt x="11281" y="18030"/>
                  </a:cubicBezTo>
                  <a:cubicBezTo>
                    <a:pt x="9809" y="15519"/>
                    <a:pt x="3401" y="17770"/>
                    <a:pt x="1843" y="18983"/>
                  </a:cubicBezTo>
                  <a:cubicBezTo>
                    <a:pt x="1756" y="19069"/>
                    <a:pt x="1670" y="19156"/>
                    <a:pt x="1583" y="19156"/>
                  </a:cubicBezTo>
                  <a:cubicBezTo>
                    <a:pt x="4700" y="18810"/>
                    <a:pt x="7904" y="18463"/>
                    <a:pt x="11021" y="18203"/>
                  </a:cubicBezTo>
                  <a:cubicBezTo>
                    <a:pt x="9549" y="15606"/>
                    <a:pt x="10675" y="2963"/>
                    <a:pt x="10675" y="1491"/>
                  </a:cubicBezTo>
                  <a:cubicBezTo>
                    <a:pt x="10762" y="-1106"/>
                    <a:pt x="457" y="-154"/>
                    <a:pt x="457" y="3137"/>
                  </a:cubicBezTo>
                  <a:lnTo>
                    <a:pt x="457" y="31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EE49F3-6B8C-FC64-A812-063E2155BA7B}"/>
                </a:ext>
              </a:extLst>
            </p:cNvPr>
            <p:cNvSpPr/>
            <p:nvPr/>
          </p:nvSpPr>
          <p:spPr>
            <a:xfrm>
              <a:off x="11482595" y="170200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278 w 85099"/>
                <a:gd name="connsiteY4" fmla="*/ 39228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6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8 w 85099"/>
                <a:gd name="connsiteY12" fmla="*/ 66157 h 80107"/>
                <a:gd name="connsiteX13" fmla="*/ 12270 w 85099"/>
                <a:gd name="connsiteY13" fmla="*/ 55420 h 80107"/>
                <a:gd name="connsiteX14" fmla="*/ 28463 w 85099"/>
                <a:gd name="connsiteY14" fmla="*/ 43644 h 80107"/>
                <a:gd name="connsiteX15" fmla="*/ 29502 w 85099"/>
                <a:gd name="connsiteY15" fmla="*/ 41479 h 80107"/>
                <a:gd name="connsiteX16" fmla="*/ 18504 w 85099"/>
                <a:gd name="connsiteY16" fmla="*/ 24161 h 80107"/>
                <a:gd name="connsiteX17" fmla="*/ 31753 w 85099"/>
                <a:gd name="connsiteY17" fmla="*/ 24767 h 80107"/>
                <a:gd name="connsiteX18" fmla="*/ 40326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2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2 w 85099"/>
                <a:gd name="connsiteY25" fmla="*/ 59750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70" y="14116"/>
                    <a:pt x="46041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644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278" y="39228"/>
                  </a:cubicBezTo>
                  <a:cubicBezTo>
                    <a:pt x="80590" y="45462"/>
                    <a:pt x="67515" y="48233"/>
                    <a:pt x="62839" y="49099"/>
                  </a:cubicBezTo>
                  <a:cubicBezTo>
                    <a:pt x="51409" y="51177"/>
                    <a:pt x="53574" y="62087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6" y="71872"/>
                    <a:pt x="49071" y="68582"/>
                    <a:pt x="47946" y="66244"/>
                  </a:cubicBezTo>
                  <a:cubicBezTo>
                    <a:pt x="46300" y="62953"/>
                    <a:pt x="44741" y="59490"/>
                    <a:pt x="41971" y="56979"/>
                  </a:cubicBezTo>
                  <a:cubicBezTo>
                    <a:pt x="39892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8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3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3" y="36370"/>
                    <a:pt x="20496" y="31088"/>
                    <a:pt x="18504" y="24161"/>
                  </a:cubicBezTo>
                  <a:cubicBezTo>
                    <a:pt x="15041" y="12125"/>
                    <a:pt x="28809" y="23208"/>
                    <a:pt x="31753" y="24767"/>
                  </a:cubicBezTo>
                  <a:cubicBezTo>
                    <a:pt x="34177" y="26066"/>
                    <a:pt x="43702" y="23122"/>
                    <a:pt x="40326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2"/>
                    <a:pt x="18072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1"/>
                    <a:pt x="-6087" y="65378"/>
                    <a:pt x="7248" y="70400"/>
                  </a:cubicBezTo>
                  <a:cubicBezTo>
                    <a:pt x="18331" y="74643"/>
                    <a:pt x="34177" y="66504"/>
                    <a:pt x="41711" y="58797"/>
                  </a:cubicBezTo>
                  <a:cubicBezTo>
                    <a:pt x="38594" y="59143"/>
                    <a:pt x="35390" y="59403"/>
                    <a:pt x="32272" y="59750"/>
                  </a:cubicBezTo>
                  <a:cubicBezTo>
                    <a:pt x="38507" y="65378"/>
                    <a:pt x="39460" y="80531"/>
                    <a:pt x="50110" y="80098"/>
                  </a:cubicBezTo>
                  <a:cubicBezTo>
                    <a:pt x="67602" y="79319"/>
                    <a:pt x="57297" y="53515"/>
                    <a:pt x="70719" y="52476"/>
                  </a:cubicBezTo>
                  <a:cubicBezTo>
                    <a:pt x="78945" y="51870"/>
                    <a:pt x="90721" y="45375"/>
                    <a:pt x="82062" y="36630"/>
                  </a:cubicBezTo>
                  <a:cubicBezTo>
                    <a:pt x="77906" y="32387"/>
                    <a:pt x="71152" y="30569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6" y="435"/>
                    <a:pt x="48898" y="954"/>
                  </a:cubicBezTo>
                  <a:cubicBezTo>
                    <a:pt x="38594" y="4418"/>
                    <a:pt x="34004" y="12125"/>
                    <a:pt x="31147" y="22256"/>
                  </a:cubicBezTo>
                  <a:cubicBezTo>
                    <a:pt x="30194" y="25373"/>
                    <a:pt x="40326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7D08495-BD1E-613B-886A-15BC1EF45139}"/>
                </a:ext>
              </a:extLst>
            </p:cNvPr>
            <p:cNvSpPr/>
            <p:nvPr/>
          </p:nvSpPr>
          <p:spPr>
            <a:xfrm>
              <a:off x="10827046" y="1850437"/>
              <a:ext cx="401021" cy="451680"/>
            </a:xfrm>
            <a:custGeom>
              <a:avLst/>
              <a:gdLst>
                <a:gd name="connsiteX0" fmla="*/ 135821 w 187613"/>
                <a:gd name="connsiteY0" fmla="*/ 24857 h 211313"/>
                <a:gd name="connsiteX1" fmla="*/ 5329 w 187613"/>
                <a:gd name="connsiteY1" fmla="*/ 169984 h 211313"/>
                <a:gd name="connsiteX2" fmla="*/ 306 w 187613"/>
                <a:gd name="connsiteY2" fmla="*/ 172581 h 211313"/>
                <a:gd name="connsiteX3" fmla="*/ 155910 w 187613"/>
                <a:gd name="connsiteY3" fmla="*/ 176391 h 211313"/>
                <a:gd name="connsiteX4" fmla="*/ 147598 w 187613"/>
                <a:gd name="connsiteY4" fmla="*/ 352 h 211313"/>
                <a:gd name="connsiteX5" fmla="*/ 140237 w 187613"/>
                <a:gd name="connsiteY5" fmla="*/ 3296 h 211313"/>
                <a:gd name="connsiteX6" fmla="*/ 170804 w 187613"/>
                <a:gd name="connsiteY6" fmla="*/ 123311 h 211313"/>
                <a:gd name="connsiteX7" fmla="*/ 145952 w 187613"/>
                <a:gd name="connsiteY7" fmla="*/ 175352 h 211313"/>
                <a:gd name="connsiteX8" fmla="*/ 54945 w 187613"/>
                <a:gd name="connsiteY8" fmla="*/ 205226 h 211313"/>
                <a:gd name="connsiteX9" fmla="*/ 14940 w 187613"/>
                <a:gd name="connsiteY9" fmla="*/ 174400 h 211313"/>
                <a:gd name="connsiteX10" fmla="*/ 146299 w 187613"/>
                <a:gd name="connsiteY10" fmla="*/ 24944 h 211313"/>
                <a:gd name="connsiteX11" fmla="*/ 135821 w 187613"/>
                <a:gd name="connsiteY11" fmla="*/ 24857 h 211313"/>
                <a:gd name="connsiteX12" fmla="*/ 135821 w 187613"/>
                <a:gd name="connsiteY12" fmla="*/ 24857 h 2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613" h="211313">
                  <a:moveTo>
                    <a:pt x="135821" y="24857"/>
                  </a:moveTo>
                  <a:cubicBezTo>
                    <a:pt x="132531" y="88588"/>
                    <a:pt x="75207" y="171283"/>
                    <a:pt x="5329" y="169984"/>
                  </a:cubicBezTo>
                  <a:cubicBezTo>
                    <a:pt x="4723" y="169984"/>
                    <a:pt x="-1426" y="170676"/>
                    <a:pt x="306" y="172581"/>
                  </a:cubicBezTo>
                  <a:cubicBezTo>
                    <a:pt x="44381" y="221159"/>
                    <a:pt x="108458" y="225835"/>
                    <a:pt x="155910" y="176391"/>
                  </a:cubicBezTo>
                  <a:cubicBezTo>
                    <a:pt x="193750" y="136906"/>
                    <a:pt x="205354" y="26935"/>
                    <a:pt x="147598" y="352"/>
                  </a:cubicBezTo>
                  <a:cubicBezTo>
                    <a:pt x="145173" y="-774"/>
                    <a:pt x="135302" y="958"/>
                    <a:pt x="140237" y="3296"/>
                  </a:cubicBezTo>
                  <a:cubicBezTo>
                    <a:pt x="182580" y="22779"/>
                    <a:pt x="177645" y="85558"/>
                    <a:pt x="170804" y="123311"/>
                  </a:cubicBezTo>
                  <a:cubicBezTo>
                    <a:pt x="167081" y="143833"/>
                    <a:pt x="158768" y="159246"/>
                    <a:pt x="145952" y="175352"/>
                  </a:cubicBezTo>
                  <a:cubicBezTo>
                    <a:pt x="124478" y="202369"/>
                    <a:pt x="90448" y="211374"/>
                    <a:pt x="54945" y="205226"/>
                  </a:cubicBezTo>
                  <a:cubicBezTo>
                    <a:pt x="45594" y="203581"/>
                    <a:pt x="17365" y="174400"/>
                    <a:pt x="14940" y="174400"/>
                  </a:cubicBezTo>
                  <a:cubicBezTo>
                    <a:pt x="84906" y="175699"/>
                    <a:pt x="143095" y="86943"/>
                    <a:pt x="146299" y="24944"/>
                  </a:cubicBezTo>
                  <a:cubicBezTo>
                    <a:pt x="146385" y="22000"/>
                    <a:pt x="135994" y="21827"/>
                    <a:pt x="135821" y="24857"/>
                  </a:cubicBezTo>
                  <a:lnTo>
                    <a:pt x="135821" y="248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D60FE1E-FA2A-C801-7C59-498DD1C3A0B2}"/>
              </a:ext>
            </a:extLst>
          </p:cNvPr>
          <p:cNvGrpSpPr/>
          <p:nvPr/>
        </p:nvGrpSpPr>
        <p:grpSpPr>
          <a:xfrm>
            <a:off x="10579117" y="3969363"/>
            <a:ext cx="870477" cy="2704167"/>
            <a:chOff x="8722331" y="2031451"/>
            <a:chExt cx="1594842" cy="495443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6488A4D-03DE-15F9-6E97-73A2FA461071}"/>
                </a:ext>
              </a:extLst>
            </p:cNvPr>
            <p:cNvSpPr/>
            <p:nvPr/>
          </p:nvSpPr>
          <p:spPr>
            <a:xfrm>
              <a:off x="9282337" y="2636786"/>
              <a:ext cx="615371" cy="586861"/>
            </a:xfrm>
            <a:custGeom>
              <a:avLst/>
              <a:gdLst>
                <a:gd name="connsiteX0" fmla="*/ 282232 w 287894"/>
                <a:gd name="connsiteY0" fmla="*/ 243281 h 274556"/>
                <a:gd name="connsiteX1" fmla="*/ 282492 w 287894"/>
                <a:gd name="connsiteY1" fmla="*/ 233323 h 274556"/>
                <a:gd name="connsiteX2" fmla="*/ 259026 w 287894"/>
                <a:gd name="connsiteY2" fmla="*/ 214013 h 274556"/>
                <a:gd name="connsiteX3" fmla="*/ 256947 w 287894"/>
                <a:gd name="connsiteY3" fmla="*/ 213667 h 274556"/>
                <a:gd name="connsiteX4" fmla="*/ 261883 w 287894"/>
                <a:gd name="connsiteY4" fmla="*/ 204142 h 274556"/>
                <a:gd name="connsiteX5" fmla="*/ 209929 w 287894"/>
                <a:gd name="connsiteY5" fmla="*/ 95470 h 274556"/>
                <a:gd name="connsiteX6" fmla="*/ 162217 w 287894"/>
                <a:gd name="connsiteY6" fmla="*/ 42130 h 274556"/>
                <a:gd name="connsiteX7" fmla="*/ 92771 w 287894"/>
                <a:gd name="connsiteY7" fmla="*/ 15287 h 274556"/>
                <a:gd name="connsiteX8" fmla="*/ 85324 w 287894"/>
                <a:gd name="connsiteY8" fmla="*/ 8186 h 274556"/>
                <a:gd name="connsiteX9" fmla="*/ 78310 w 287894"/>
                <a:gd name="connsiteY9" fmla="*/ 6801 h 274556"/>
                <a:gd name="connsiteX10" fmla="*/ 78310 w 287894"/>
                <a:gd name="connsiteY10" fmla="*/ 6281 h 274556"/>
                <a:gd name="connsiteX11" fmla="*/ 53113 w 287894"/>
                <a:gd name="connsiteY11" fmla="*/ 9139 h 274556"/>
                <a:gd name="connsiteX12" fmla="*/ 51900 w 287894"/>
                <a:gd name="connsiteY12" fmla="*/ 24812 h 274556"/>
                <a:gd name="connsiteX13" fmla="*/ 51294 w 287894"/>
                <a:gd name="connsiteY13" fmla="*/ 39532 h 274556"/>
                <a:gd name="connsiteX14" fmla="*/ 50428 w 287894"/>
                <a:gd name="connsiteY14" fmla="*/ 40398 h 274556"/>
                <a:gd name="connsiteX15" fmla="*/ 9211 w 287894"/>
                <a:gd name="connsiteY15" fmla="*/ 69320 h 274556"/>
                <a:gd name="connsiteX16" fmla="*/ 18909 w 287894"/>
                <a:gd name="connsiteY16" fmla="*/ 85512 h 274556"/>
                <a:gd name="connsiteX17" fmla="*/ 2457 w 287894"/>
                <a:gd name="connsiteY17" fmla="*/ 128721 h 274556"/>
                <a:gd name="connsiteX18" fmla="*/ 8864 w 287894"/>
                <a:gd name="connsiteY18" fmla="*/ 195569 h 274556"/>
                <a:gd name="connsiteX19" fmla="*/ 6613 w 287894"/>
                <a:gd name="connsiteY19" fmla="*/ 203103 h 274556"/>
                <a:gd name="connsiteX20" fmla="*/ 189666 w 287894"/>
                <a:gd name="connsiteY20" fmla="*/ 270470 h 274556"/>
                <a:gd name="connsiteX21" fmla="*/ 232789 w 287894"/>
                <a:gd name="connsiteY21" fmla="*/ 252546 h 274556"/>
                <a:gd name="connsiteX22" fmla="*/ 286994 w 287894"/>
                <a:gd name="connsiteY22" fmla="*/ 253239 h 274556"/>
                <a:gd name="connsiteX23" fmla="*/ 282232 w 287894"/>
                <a:gd name="connsiteY23" fmla="*/ 243281 h 27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94" h="274556">
                  <a:moveTo>
                    <a:pt x="282232" y="243281"/>
                  </a:moveTo>
                  <a:cubicBezTo>
                    <a:pt x="283184" y="240163"/>
                    <a:pt x="283358" y="236873"/>
                    <a:pt x="282492" y="233323"/>
                  </a:cubicBezTo>
                  <a:cubicBezTo>
                    <a:pt x="279721" y="223018"/>
                    <a:pt x="268118" y="217303"/>
                    <a:pt x="259026" y="214013"/>
                  </a:cubicBezTo>
                  <a:cubicBezTo>
                    <a:pt x="258333" y="213753"/>
                    <a:pt x="257640" y="213753"/>
                    <a:pt x="256947" y="213667"/>
                  </a:cubicBezTo>
                  <a:cubicBezTo>
                    <a:pt x="260325" y="210982"/>
                    <a:pt x="262230" y="207865"/>
                    <a:pt x="261883" y="204142"/>
                  </a:cubicBezTo>
                  <a:cubicBezTo>
                    <a:pt x="257727" y="164050"/>
                    <a:pt x="230451" y="128981"/>
                    <a:pt x="209929" y="95470"/>
                  </a:cubicBezTo>
                  <a:cubicBezTo>
                    <a:pt x="195727" y="72264"/>
                    <a:pt x="182652" y="52175"/>
                    <a:pt x="162217" y="42130"/>
                  </a:cubicBezTo>
                  <a:cubicBezTo>
                    <a:pt x="164728" y="8793"/>
                    <a:pt x="122039" y="8100"/>
                    <a:pt x="92771" y="15287"/>
                  </a:cubicBezTo>
                  <a:cubicBezTo>
                    <a:pt x="91039" y="12256"/>
                    <a:pt x="88788" y="9572"/>
                    <a:pt x="85324" y="8186"/>
                  </a:cubicBezTo>
                  <a:cubicBezTo>
                    <a:pt x="83073" y="7320"/>
                    <a:pt x="80735" y="6974"/>
                    <a:pt x="78310" y="6801"/>
                  </a:cubicBezTo>
                  <a:cubicBezTo>
                    <a:pt x="78310" y="6628"/>
                    <a:pt x="78310" y="6454"/>
                    <a:pt x="78310" y="6281"/>
                  </a:cubicBezTo>
                  <a:cubicBezTo>
                    <a:pt x="79696" y="-4456"/>
                    <a:pt x="54325" y="-40"/>
                    <a:pt x="53113" y="9139"/>
                  </a:cubicBezTo>
                  <a:cubicBezTo>
                    <a:pt x="52420" y="14334"/>
                    <a:pt x="52073" y="19530"/>
                    <a:pt x="51900" y="24812"/>
                  </a:cubicBezTo>
                  <a:cubicBezTo>
                    <a:pt x="50428" y="29488"/>
                    <a:pt x="50168" y="34510"/>
                    <a:pt x="51294" y="39532"/>
                  </a:cubicBezTo>
                  <a:cubicBezTo>
                    <a:pt x="51034" y="39792"/>
                    <a:pt x="50774" y="40052"/>
                    <a:pt x="50428" y="40398"/>
                  </a:cubicBezTo>
                  <a:cubicBezTo>
                    <a:pt x="34842" y="48624"/>
                    <a:pt x="20641" y="59189"/>
                    <a:pt x="9211" y="69320"/>
                  </a:cubicBezTo>
                  <a:cubicBezTo>
                    <a:pt x="552" y="77026"/>
                    <a:pt x="6959" y="82482"/>
                    <a:pt x="18909" y="85512"/>
                  </a:cubicBezTo>
                  <a:cubicBezTo>
                    <a:pt x="10856" y="100839"/>
                    <a:pt x="4968" y="116165"/>
                    <a:pt x="2457" y="128721"/>
                  </a:cubicBezTo>
                  <a:cubicBezTo>
                    <a:pt x="-2566" y="153832"/>
                    <a:pt x="378" y="175827"/>
                    <a:pt x="8864" y="195569"/>
                  </a:cubicBezTo>
                  <a:cubicBezTo>
                    <a:pt x="7392" y="197734"/>
                    <a:pt x="6527" y="200159"/>
                    <a:pt x="6613" y="203103"/>
                  </a:cubicBezTo>
                  <a:cubicBezTo>
                    <a:pt x="7825" y="277657"/>
                    <a:pt x="139617" y="280255"/>
                    <a:pt x="189666" y="270470"/>
                  </a:cubicBezTo>
                  <a:cubicBezTo>
                    <a:pt x="209149" y="266660"/>
                    <a:pt x="223177" y="260426"/>
                    <a:pt x="232789" y="252546"/>
                  </a:cubicBezTo>
                  <a:cubicBezTo>
                    <a:pt x="242313" y="271336"/>
                    <a:pt x="277469" y="273847"/>
                    <a:pt x="286994" y="253239"/>
                  </a:cubicBezTo>
                  <a:cubicBezTo>
                    <a:pt x="289419" y="247784"/>
                    <a:pt x="286648" y="244579"/>
                    <a:pt x="282232" y="24328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BBA1B05-4F3F-BABE-07FB-C3678A752C58}"/>
                </a:ext>
              </a:extLst>
            </p:cNvPr>
            <p:cNvSpPr/>
            <p:nvPr/>
          </p:nvSpPr>
          <p:spPr>
            <a:xfrm>
              <a:off x="9071319" y="2048104"/>
              <a:ext cx="199141" cy="628796"/>
            </a:xfrm>
            <a:custGeom>
              <a:avLst/>
              <a:gdLst>
                <a:gd name="connsiteX0" fmla="*/ 85679 w 93166"/>
                <a:gd name="connsiteY0" fmla="*/ 22610 h 294175"/>
                <a:gd name="connsiteX1" fmla="*/ 69053 w 93166"/>
                <a:gd name="connsiteY1" fmla="*/ 29190 h 294175"/>
                <a:gd name="connsiteX2" fmla="*/ 62299 w 93166"/>
                <a:gd name="connsiteY2" fmla="*/ 38023 h 294175"/>
                <a:gd name="connsiteX3" fmla="*/ 70179 w 93166"/>
                <a:gd name="connsiteY3" fmla="*/ 7716 h 294175"/>
                <a:gd name="connsiteX4" fmla="*/ 49224 w 93166"/>
                <a:gd name="connsiteY4" fmla="*/ 3386 h 294175"/>
                <a:gd name="connsiteX5" fmla="*/ 27577 w 93166"/>
                <a:gd name="connsiteY5" fmla="*/ 13517 h 294175"/>
                <a:gd name="connsiteX6" fmla="*/ 28702 w 93166"/>
                <a:gd name="connsiteY6" fmla="*/ 18973 h 294175"/>
                <a:gd name="connsiteX7" fmla="*/ 27403 w 93166"/>
                <a:gd name="connsiteY7" fmla="*/ 17414 h 294175"/>
                <a:gd name="connsiteX8" fmla="*/ 3764 w 93166"/>
                <a:gd name="connsiteY8" fmla="*/ 25900 h 294175"/>
                <a:gd name="connsiteX9" fmla="*/ 16493 w 93166"/>
                <a:gd name="connsiteY9" fmla="*/ 42525 h 294175"/>
                <a:gd name="connsiteX10" fmla="*/ 2811 w 93166"/>
                <a:gd name="connsiteY10" fmla="*/ 57073 h 294175"/>
                <a:gd name="connsiteX11" fmla="*/ 33205 w 93166"/>
                <a:gd name="connsiteY11" fmla="*/ 168688 h 294175"/>
                <a:gd name="connsiteX12" fmla="*/ 27490 w 93166"/>
                <a:gd name="connsiteY12" fmla="*/ 289050 h 294175"/>
                <a:gd name="connsiteX13" fmla="*/ 35370 w 93166"/>
                <a:gd name="connsiteY13" fmla="*/ 293639 h 294175"/>
                <a:gd name="connsiteX14" fmla="*/ 75721 w 93166"/>
                <a:gd name="connsiteY14" fmla="*/ 269913 h 294175"/>
                <a:gd name="connsiteX15" fmla="*/ 75634 w 93166"/>
                <a:gd name="connsiteY15" fmla="*/ 269307 h 294175"/>
                <a:gd name="connsiteX16" fmla="*/ 77280 w 93166"/>
                <a:gd name="connsiteY16" fmla="*/ 264544 h 294175"/>
                <a:gd name="connsiteX17" fmla="*/ 72950 w 93166"/>
                <a:gd name="connsiteY17" fmla="*/ 63913 h 294175"/>
                <a:gd name="connsiteX18" fmla="*/ 70872 w 93166"/>
                <a:gd name="connsiteY18" fmla="*/ 58631 h 294175"/>
                <a:gd name="connsiteX19" fmla="*/ 92000 w 93166"/>
                <a:gd name="connsiteY19" fmla="*/ 28584 h 294175"/>
                <a:gd name="connsiteX20" fmla="*/ 85679 w 93166"/>
                <a:gd name="connsiteY20" fmla="*/ 22610 h 29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66" h="294175">
                  <a:moveTo>
                    <a:pt x="85679" y="22610"/>
                  </a:moveTo>
                  <a:cubicBezTo>
                    <a:pt x="80137" y="22696"/>
                    <a:pt x="72690" y="24601"/>
                    <a:pt x="69053" y="29190"/>
                  </a:cubicBezTo>
                  <a:cubicBezTo>
                    <a:pt x="66716" y="32134"/>
                    <a:pt x="64551" y="35078"/>
                    <a:pt x="62299" y="38023"/>
                  </a:cubicBezTo>
                  <a:cubicBezTo>
                    <a:pt x="65763" y="28151"/>
                    <a:pt x="69053" y="18280"/>
                    <a:pt x="70179" y="7716"/>
                  </a:cubicBezTo>
                  <a:cubicBezTo>
                    <a:pt x="71218" y="-1636"/>
                    <a:pt x="56844" y="-1723"/>
                    <a:pt x="49224" y="3386"/>
                  </a:cubicBezTo>
                  <a:cubicBezTo>
                    <a:pt x="41864" y="702"/>
                    <a:pt x="25931" y="6330"/>
                    <a:pt x="27577" y="13517"/>
                  </a:cubicBezTo>
                  <a:cubicBezTo>
                    <a:pt x="28009" y="15336"/>
                    <a:pt x="28356" y="17154"/>
                    <a:pt x="28702" y="18973"/>
                  </a:cubicBezTo>
                  <a:cubicBezTo>
                    <a:pt x="28269" y="18453"/>
                    <a:pt x="27836" y="17934"/>
                    <a:pt x="27403" y="17414"/>
                  </a:cubicBezTo>
                  <a:cubicBezTo>
                    <a:pt x="23420" y="12738"/>
                    <a:pt x="-46" y="21570"/>
                    <a:pt x="3764" y="25900"/>
                  </a:cubicBezTo>
                  <a:cubicBezTo>
                    <a:pt x="8353" y="31182"/>
                    <a:pt x="12596" y="36724"/>
                    <a:pt x="16493" y="42525"/>
                  </a:cubicBezTo>
                  <a:cubicBezTo>
                    <a:pt x="7141" y="42785"/>
                    <a:pt x="-5761" y="50925"/>
                    <a:pt x="2811" y="57073"/>
                  </a:cubicBezTo>
                  <a:cubicBezTo>
                    <a:pt x="42903" y="86081"/>
                    <a:pt x="44375" y="123921"/>
                    <a:pt x="33205" y="168688"/>
                  </a:cubicBezTo>
                  <a:cubicBezTo>
                    <a:pt x="23247" y="208693"/>
                    <a:pt x="25845" y="248352"/>
                    <a:pt x="27490" y="289050"/>
                  </a:cubicBezTo>
                  <a:cubicBezTo>
                    <a:pt x="27663" y="292427"/>
                    <a:pt x="33032" y="293293"/>
                    <a:pt x="35370" y="293639"/>
                  </a:cubicBezTo>
                  <a:cubicBezTo>
                    <a:pt x="53121" y="295977"/>
                    <a:pt x="75288" y="291128"/>
                    <a:pt x="75721" y="269913"/>
                  </a:cubicBezTo>
                  <a:cubicBezTo>
                    <a:pt x="75721" y="269653"/>
                    <a:pt x="75634" y="269480"/>
                    <a:pt x="75634" y="269307"/>
                  </a:cubicBezTo>
                  <a:cubicBezTo>
                    <a:pt x="76674" y="267922"/>
                    <a:pt x="77280" y="266363"/>
                    <a:pt x="77280" y="264544"/>
                  </a:cubicBezTo>
                  <a:cubicBezTo>
                    <a:pt x="74509" y="197696"/>
                    <a:pt x="74336" y="130848"/>
                    <a:pt x="72950" y="63913"/>
                  </a:cubicBezTo>
                  <a:cubicBezTo>
                    <a:pt x="72950" y="61662"/>
                    <a:pt x="72084" y="59930"/>
                    <a:pt x="70872" y="58631"/>
                  </a:cubicBezTo>
                  <a:cubicBezTo>
                    <a:pt x="77280" y="48240"/>
                    <a:pt x="84380" y="38196"/>
                    <a:pt x="92000" y="28584"/>
                  </a:cubicBezTo>
                  <a:cubicBezTo>
                    <a:pt x="95897" y="24255"/>
                    <a:pt x="89056" y="22610"/>
                    <a:pt x="85679" y="22610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9E0973-97FC-411C-E7CD-22686648A8DB}"/>
                </a:ext>
              </a:extLst>
            </p:cNvPr>
            <p:cNvSpPr/>
            <p:nvPr/>
          </p:nvSpPr>
          <p:spPr>
            <a:xfrm>
              <a:off x="9528494" y="3781942"/>
              <a:ext cx="211278" cy="627268"/>
            </a:xfrm>
            <a:custGeom>
              <a:avLst/>
              <a:gdLst>
                <a:gd name="connsiteX0" fmla="*/ 95806 w 98844"/>
                <a:gd name="connsiteY0" fmla="*/ 67491 h 293460"/>
                <a:gd name="connsiteX1" fmla="*/ 90957 w 98844"/>
                <a:gd name="connsiteY1" fmla="*/ 64288 h 293460"/>
                <a:gd name="connsiteX2" fmla="*/ 98837 w 98844"/>
                <a:gd name="connsiteY2" fmla="*/ 10688 h 293460"/>
                <a:gd name="connsiteX3" fmla="*/ 85675 w 98844"/>
                <a:gd name="connsiteY3" fmla="*/ 2981 h 293460"/>
                <a:gd name="connsiteX4" fmla="*/ 85762 w 98844"/>
                <a:gd name="connsiteY4" fmla="*/ 1163 h 293460"/>
                <a:gd name="connsiteX5" fmla="*/ 60650 w 98844"/>
                <a:gd name="connsiteY5" fmla="*/ 7917 h 293460"/>
                <a:gd name="connsiteX6" fmla="*/ 47142 w 98844"/>
                <a:gd name="connsiteY6" fmla="*/ 154429 h 293460"/>
                <a:gd name="connsiteX7" fmla="*/ 35192 w 98844"/>
                <a:gd name="connsiteY7" fmla="*/ 221883 h 293460"/>
                <a:gd name="connsiteX8" fmla="*/ 24975 w 98844"/>
                <a:gd name="connsiteY8" fmla="*/ 238249 h 293460"/>
                <a:gd name="connsiteX9" fmla="*/ 1509 w 98844"/>
                <a:gd name="connsiteY9" fmla="*/ 246129 h 293460"/>
                <a:gd name="connsiteX10" fmla="*/ 37 w 98844"/>
                <a:gd name="connsiteY10" fmla="*/ 264919 h 293460"/>
                <a:gd name="connsiteX11" fmla="*/ 11986 w 98844"/>
                <a:gd name="connsiteY11" fmla="*/ 264832 h 293460"/>
                <a:gd name="connsiteX12" fmla="*/ 17355 w 98844"/>
                <a:gd name="connsiteY12" fmla="*/ 286566 h 293460"/>
                <a:gd name="connsiteX13" fmla="*/ 27399 w 98844"/>
                <a:gd name="connsiteY13" fmla="*/ 287259 h 293460"/>
                <a:gd name="connsiteX14" fmla="*/ 34933 w 98844"/>
                <a:gd name="connsiteY14" fmla="*/ 285527 h 293460"/>
                <a:gd name="connsiteX15" fmla="*/ 44371 w 98844"/>
                <a:gd name="connsiteY15" fmla="*/ 285008 h 293460"/>
                <a:gd name="connsiteX16" fmla="*/ 61689 w 98844"/>
                <a:gd name="connsiteY16" fmla="*/ 290376 h 293460"/>
                <a:gd name="connsiteX17" fmla="*/ 67058 w 98844"/>
                <a:gd name="connsiteY17" fmla="*/ 293061 h 293460"/>
                <a:gd name="connsiteX18" fmla="*/ 91477 w 98844"/>
                <a:gd name="connsiteY18" fmla="*/ 285614 h 293460"/>
                <a:gd name="connsiteX19" fmla="*/ 82125 w 98844"/>
                <a:gd name="connsiteY19" fmla="*/ 259637 h 293460"/>
                <a:gd name="connsiteX20" fmla="*/ 84290 w 98844"/>
                <a:gd name="connsiteY20" fmla="*/ 255307 h 293460"/>
                <a:gd name="connsiteX21" fmla="*/ 86281 w 98844"/>
                <a:gd name="connsiteY21" fmla="*/ 153303 h 293460"/>
                <a:gd name="connsiteX22" fmla="*/ 95806 w 98844"/>
                <a:gd name="connsiteY22" fmla="*/ 67491 h 29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844" h="293460">
                  <a:moveTo>
                    <a:pt x="95806" y="67491"/>
                  </a:moveTo>
                  <a:cubicBezTo>
                    <a:pt x="95546" y="65586"/>
                    <a:pt x="93641" y="64634"/>
                    <a:pt x="90957" y="64288"/>
                  </a:cubicBezTo>
                  <a:cubicBezTo>
                    <a:pt x="94854" y="46623"/>
                    <a:pt x="98058" y="28872"/>
                    <a:pt x="98837" y="10688"/>
                  </a:cubicBezTo>
                  <a:cubicBezTo>
                    <a:pt x="99097" y="4020"/>
                    <a:pt x="92343" y="1942"/>
                    <a:pt x="85675" y="2981"/>
                  </a:cubicBezTo>
                  <a:cubicBezTo>
                    <a:pt x="85675" y="2375"/>
                    <a:pt x="85675" y="1769"/>
                    <a:pt x="85762" y="1163"/>
                  </a:cubicBezTo>
                  <a:cubicBezTo>
                    <a:pt x="85762" y="-1868"/>
                    <a:pt x="60737" y="1249"/>
                    <a:pt x="60650" y="7917"/>
                  </a:cubicBezTo>
                  <a:cubicBezTo>
                    <a:pt x="60044" y="57447"/>
                    <a:pt x="53463" y="105418"/>
                    <a:pt x="47142" y="154429"/>
                  </a:cubicBezTo>
                  <a:cubicBezTo>
                    <a:pt x="44198" y="177202"/>
                    <a:pt x="43765" y="200322"/>
                    <a:pt x="35192" y="221883"/>
                  </a:cubicBezTo>
                  <a:cubicBezTo>
                    <a:pt x="32855" y="227771"/>
                    <a:pt x="29218" y="233140"/>
                    <a:pt x="24975" y="238249"/>
                  </a:cubicBezTo>
                  <a:cubicBezTo>
                    <a:pt x="19260" y="235824"/>
                    <a:pt x="2115" y="241280"/>
                    <a:pt x="1509" y="246129"/>
                  </a:cubicBezTo>
                  <a:cubicBezTo>
                    <a:pt x="296" y="252363"/>
                    <a:pt x="-136" y="258598"/>
                    <a:pt x="37" y="264919"/>
                  </a:cubicBezTo>
                  <a:cubicBezTo>
                    <a:pt x="-50" y="267517"/>
                    <a:pt x="5925" y="266651"/>
                    <a:pt x="11986" y="264832"/>
                  </a:cubicBezTo>
                  <a:cubicBezTo>
                    <a:pt x="14930" y="271153"/>
                    <a:pt x="16922" y="277734"/>
                    <a:pt x="17355" y="286566"/>
                  </a:cubicBezTo>
                  <a:cubicBezTo>
                    <a:pt x="17528" y="289251"/>
                    <a:pt x="26360" y="287432"/>
                    <a:pt x="27399" y="287259"/>
                  </a:cubicBezTo>
                  <a:cubicBezTo>
                    <a:pt x="30170" y="286826"/>
                    <a:pt x="32595" y="286220"/>
                    <a:pt x="34933" y="285527"/>
                  </a:cubicBezTo>
                  <a:cubicBezTo>
                    <a:pt x="38223" y="285701"/>
                    <a:pt x="41340" y="285441"/>
                    <a:pt x="44371" y="285008"/>
                  </a:cubicBezTo>
                  <a:cubicBezTo>
                    <a:pt x="45843" y="291416"/>
                    <a:pt x="53290" y="291935"/>
                    <a:pt x="61689" y="290376"/>
                  </a:cubicBezTo>
                  <a:cubicBezTo>
                    <a:pt x="63508" y="291242"/>
                    <a:pt x="65326" y="292195"/>
                    <a:pt x="67058" y="293061"/>
                  </a:cubicBezTo>
                  <a:cubicBezTo>
                    <a:pt x="70522" y="294793"/>
                    <a:pt x="93382" y="290636"/>
                    <a:pt x="91477" y="285614"/>
                  </a:cubicBezTo>
                  <a:cubicBezTo>
                    <a:pt x="88100" y="276608"/>
                    <a:pt x="84463" y="268815"/>
                    <a:pt x="82125" y="259637"/>
                  </a:cubicBezTo>
                  <a:cubicBezTo>
                    <a:pt x="83424" y="258511"/>
                    <a:pt x="84376" y="257126"/>
                    <a:pt x="84290" y="255307"/>
                  </a:cubicBezTo>
                  <a:cubicBezTo>
                    <a:pt x="81346" y="220671"/>
                    <a:pt x="79960" y="187766"/>
                    <a:pt x="86281" y="153303"/>
                  </a:cubicBezTo>
                  <a:cubicBezTo>
                    <a:pt x="91477" y="123949"/>
                    <a:pt x="100482" y="97365"/>
                    <a:pt x="95806" y="6749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6E59C05-7610-C2A2-5B0A-56A94615FDA0}"/>
                </a:ext>
              </a:extLst>
            </p:cNvPr>
            <p:cNvSpPr/>
            <p:nvPr/>
          </p:nvSpPr>
          <p:spPr>
            <a:xfrm>
              <a:off x="9192306" y="4683767"/>
              <a:ext cx="254680" cy="788668"/>
            </a:xfrm>
            <a:custGeom>
              <a:avLst/>
              <a:gdLst>
                <a:gd name="connsiteX0" fmla="*/ 117401 w 119149"/>
                <a:gd name="connsiteY0" fmla="*/ 209896 h 368969"/>
                <a:gd name="connsiteX1" fmla="*/ 113158 w 119149"/>
                <a:gd name="connsiteY1" fmla="*/ 205133 h 368969"/>
                <a:gd name="connsiteX2" fmla="*/ 116102 w 119149"/>
                <a:gd name="connsiteY2" fmla="*/ 173008 h 368969"/>
                <a:gd name="connsiteX3" fmla="*/ 91510 w 119149"/>
                <a:gd name="connsiteY3" fmla="*/ 28055 h 368969"/>
                <a:gd name="connsiteX4" fmla="*/ 80600 w 119149"/>
                <a:gd name="connsiteY4" fmla="*/ 23292 h 368969"/>
                <a:gd name="connsiteX5" fmla="*/ 59125 w 119149"/>
                <a:gd name="connsiteY5" fmla="*/ 1038 h 368969"/>
                <a:gd name="connsiteX6" fmla="*/ 47435 w 119149"/>
                <a:gd name="connsiteY6" fmla="*/ 3549 h 368969"/>
                <a:gd name="connsiteX7" fmla="*/ 26134 w 119149"/>
                <a:gd name="connsiteY7" fmla="*/ 5368 h 368969"/>
                <a:gd name="connsiteX8" fmla="*/ 25181 w 119149"/>
                <a:gd name="connsiteY8" fmla="*/ 2078 h 368969"/>
                <a:gd name="connsiteX9" fmla="*/ 70 w 119149"/>
                <a:gd name="connsiteY9" fmla="*/ 8832 h 368969"/>
                <a:gd name="connsiteX10" fmla="*/ 43365 w 119149"/>
                <a:gd name="connsiteY10" fmla="*/ 187815 h 368969"/>
                <a:gd name="connsiteX11" fmla="*/ 49860 w 119149"/>
                <a:gd name="connsiteY11" fmla="*/ 275445 h 368969"/>
                <a:gd name="connsiteX12" fmla="*/ 47868 w 119149"/>
                <a:gd name="connsiteY12" fmla="*/ 351212 h 368969"/>
                <a:gd name="connsiteX13" fmla="*/ 48388 w 119149"/>
                <a:gd name="connsiteY13" fmla="*/ 353204 h 368969"/>
                <a:gd name="connsiteX14" fmla="*/ 57739 w 119149"/>
                <a:gd name="connsiteY14" fmla="*/ 360564 h 368969"/>
                <a:gd name="connsiteX15" fmla="*/ 55055 w 119149"/>
                <a:gd name="connsiteY15" fmla="*/ 367058 h 368969"/>
                <a:gd name="connsiteX16" fmla="*/ 78781 w 119149"/>
                <a:gd name="connsiteY16" fmla="*/ 363854 h 368969"/>
                <a:gd name="connsiteX17" fmla="*/ 85449 w 119149"/>
                <a:gd name="connsiteY17" fmla="*/ 356581 h 368969"/>
                <a:gd name="connsiteX18" fmla="*/ 88133 w 119149"/>
                <a:gd name="connsiteY18" fmla="*/ 353723 h 368969"/>
                <a:gd name="connsiteX19" fmla="*/ 90384 w 119149"/>
                <a:gd name="connsiteY19" fmla="*/ 351212 h 368969"/>
                <a:gd name="connsiteX20" fmla="*/ 91423 w 119149"/>
                <a:gd name="connsiteY20" fmla="*/ 350692 h 368969"/>
                <a:gd name="connsiteX21" fmla="*/ 113158 w 119149"/>
                <a:gd name="connsiteY21" fmla="*/ 292330 h 368969"/>
                <a:gd name="connsiteX22" fmla="*/ 117401 w 119149"/>
                <a:gd name="connsiteY22" fmla="*/ 209896 h 36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49" h="368969">
                  <a:moveTo>
                    <a:pt x="117401" y="209896"/>
                  </a:moveTo>
                  <a:cubicBezTo>
                    <a:pt x="116968" y="207298"/>
                    <a:pt x="115322" y="205826"/>
                    <a:pt x="113158" y="205133"/>
                  </a:cubicBezTo>
                  <a:cubicBezTo>
                    <a:pt x="114543" y="194483"/>
                    <a:pt x="115669" y="183832"/>
                    <a:pt x="116102" y="173008"/>
                  </a:cubicBezTo>
                  <a:cubicBezTo>
                    <a:pt x="117834" y="124517"/>
                    <a:pt x="108742" y="73169"/>
                    <a:pt x="91510" y="28055"/>
                  </a:cubicBezTo>
                  <a:cubicBezTo>
                    <a:pt x="90038" y="24245"/>
                    <a:pt x="85449" y="22946"/>
                    <a:pt x="80600" y="23292"/>
                  </a:cubicBezTo>
                  <a:cubicBezTo>
                    <a:pt x="75924" y="11776"/>
                    <a:pt x="69169" y="3290"/>
                    <a:pt x="59125" y="1038"/>
                  </a:cubicBezTo>
                  <a:cubicBezTo>
                    <a:pt x="56008" y="346"/>
                    <a:pt x="51418" y="1558"/>
                    <a:pt x="47435" y="3549"/>
                  </a:cubicBezTo>
                  <a:cubicBezTo>
                    <a:pt x="44058" y="-1040"/>
                    <a:pt x="31935" y="865"/>
                    <a:pt x="26134" y="5368"/>
                  </a:cubicBezTo>
                  <a:cubicBezTo>
                    <a:pt x="25787" y="4242"/>
                    <a:pt x="25528" y="3203"/>
                    <a:pt x="25181" y="2078"/>
                  </a:cubicBezTo>
                  <a:cubicBezTo>
                    <a:pt x="23536" y="-3551"/>
                    <a:pt x="-1489" y="3463"/>
                    <a:pt x="70" y="8832"/>
                  </a:cubicBezTo>
                  <a:cubicBezTo>
                    <a:pt x="17302" y="67886"/>
                    <a:pt x="33927" y="126855"/>
                    <a:pt x="43365" y="187815"/>
                  </a:cubicBezTo>
                  <a:cubicBezTo>
                    <a:pt x="47868" y="216823"/>
                    <a:pt x="47868" y="246177"/>
                    <a:pt x="49860" y="275445"/>
                  </a:cubicBezTo>
                  <a:cubicBezTo>
                    <a:pt x="51765" y="302721"/>
                    <a:pt x="64147" y="325494"/>
                    <a:pt x="47868" y="351212"/>
                  </a:cubicBezTo>
                  <a:cubicBezTo>
                    <a:pt x="47435" y="352078"/>
                    <a:pt x="47608" y="352684"/>
                    <a:pt x="48388" y="353204"/>
                  </a:cubicBezTo>
                  <a:cubicBezTo>
                    <a:pt x="54103" y="358572"/>
                    <a:pt x="54795" y="359698"/>
                    <a:pt x="57739" y="360564"/>
                  </a:cubicBezTo>
                  <a:cubicBezTo>
                    <a:pt x="57307" y="362902"/>
                    <a:pt x="56441" y="365067"/>
                    <a:pt x="55055" y="367058"/>
                  </a:cubicBezTo>
                  <a:cubicBezTo>
                    <a:pt x="52631" y="371474"/>
                    <a:pt x="75577" y="367318"/>
                    <a:pt x="78781" y="363854"/>
                  </a:cubicBezTo>
                  <a:cubicBezTo>
                    <a:pt x="81032" y="361430"/>
                    <a:pt x="83197" y="359005"/>
                    <a:pt x="85449" y="356581"/>
                  </a:cubicBezTo>
                  <a:cubicBezTo>
                    <a:pt x="87354" y="355541"/>
                    <a:pt x="88479" y="354502"/>
                    <a:pt x="88133" y="353723"/>
                  </a:cubicBezTo>
                  <a:cubicBezTo>
                    <a:pt x="88912" y="352944"/>
                    <a:pt x="89605" y="352078"/>
                    <a:pt x="90384" y="351212"/>
                  </a:cubicBezTo>
                  <a:cubicBezTo>
                    <a:pt x="90731" y="351039"/>
                    <a:pt x="91077" y="350866"/>
                    <a:pt x="91423" y="350692"/>
                  </a:cubicBezTo>
                  <a:cubicBezTo>
                    <a:pt x="108742" y="340128"/>
                    <a:pt x="110300" y="309821"/>
                    <a:pt x="113158" y="292330"/>
                  </a:cubicBezTo>
                  <a:cubicBezTo>
                    <a:pt x="117141" y="266180"/>
                    <a:pt x="121730" y="236219"/>
                    <a:pt x="117401" y="209896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438D02C-1916-3E0B-B741-F8F723FB8852}"/>
                </a:ext>
              </a:extLst>
            </p:cNvPr>
            <p:cNvSpPr/>
            <p:nvPr/>
          </p:nvSpPr>
          <p:spPr>
            <a:xfrm>
              <a:off x="9496922" y="5119700"/>
              <a:ext cx="183324" cy="365665"/>
            </a:xfrm>
            <a:custGeom>
              <a:avLst/>
              <a:gdLst>
                <a:gd name="connsiteX0" fmla="*/ 85466 w 85766"/>
                <a:gd name="connsiteY0" fmla="*/ 135663 h 171072"/>
                <a:gd name="connsiteX1" fmla="*/ 59142 w 85766"/>
                <a:gd name="connsiteY1" fmla="*/ 82323 h 171072"/>
                <a:gd name="connsiteX2" fmla="*/ 38707 w 85766"/>
                <a:gd name="connsiteY2" fmla="*/ 84314 h 171072"/>
                <a:gd name="connsiteX3" fmla="*/ 35503 w 85766"/>
                <a:gd name="connsiteY3" fmla="*/ 76694 h 171072"/>
                <a:gd name="connsiteX4" fmla="*/ 23813 w 85766"/>
                <a:gd name="connsiteY4" fmla="*/ 72711 h 171072"/>
                <a:gd name="connsiteX5" fmla="*/ 19916 w 85766"/>
                <a:gd name="connsiteY5" fmla="*/ 51583 h 171072"/>
                <a:gd name="connsiteX6" fmla="*/ 13249 w 85766"/>
                <a:gd name="connsiteY6" fmla="*/ 52189 h 171072"/>
                <a:gd name="connsiteX7" fmla="*/ 8400 w 85766"/>
                <a:gd name="connsiteY7" fmla="*/ 1014 h 171072"/>
                <a:gd name="connsiteX8" fmla="*/ 1 w 85766"/>
                <a:gd name="connsiteY8" fmla="*/ 3265 h 171072"/>
                <a:gd name="connsiteX9" fmla="*/ 4763 w 85766"/>
                <a:gd name="connsiteY9" fmla="*/ 53315 h 171072"/>
                <a:gd name="connsiteX10" fmla="*/ 4330 w 85766"/>
                <a:gd name="connsiteY10" fmla="*/ 54527 h 171072"/>
                <a:gd name="connsiteX11" fmla="*/ 12989 w 85766"/>
                <a:gd name="connsiteY11" fmla="*/ 124493 h 171072"/>
                <a:gd name="connsiteX12" fmla="*/ 17232 w 85766"/>
                <a:gd name="connsiteY12" fmla="*/ 126051 h 171072"/>
                <a:gd name="connsiteX13" fmla="*/ 38707 w 85766"/>
                <a:gd name="connsiteY13" fmla="*/ 167355 h 171072"/>
                <a:gd name="connsiteX14" fmla="*/ 45547 w 85766"/>
                <a:gd name="connsiteY14" fmla="*/ 169953 h 171072"/>
                <a:gd name="connsiteX15" fmla="*/ 66156 w 85766"/>
                <a:gd name="connsiteY15" fmla="*/ 165797 h 171072"/>
                <a:gd name="connsiteX16" fmla="*/ 85466 w 85766"/>
                <a:gd name="connsiteY16" fmla="*/ 135663 h 17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66" h="171072">
                  <a:moveTo>
                    <a:pt x="85466" y="135663"/>
                  </a:moveTo>
                  <a:cubicBezTo>
                    <a:pt x="82608" y="117652"/>
                    <a:pt x="71351" y="95745"/>
                    <a:pt x="59142" y="82323"/>
                  </a:cubicBezTo>
                  <a:cubicBezTo>
                    <a:pt x="55419" y="78253"/>
                    <a:pt x="44595" y="80418"/>
                    <a:pt x="38707" y="84314"/>
                  </a:cubicBezTo>
                  <a:cubicBezTo>
                    <a:pt x="37668" y="81803"/>
                    <a:pt x="36628" y="79206"/>
                    <a:pt x="35503" y="76694"/>
                  </a:cubicBezTo>
                  <a:cubicBezTo>
                    <a:pt x="33858" y="72971"/>
                    <a:pt x="28922" y="72018"/>
                    <a:pt x="23813" y="72711"/>
                  </a:cubicBezTo>
                  <a:cubicBezTo>
                    <a:pt x="22081" y="65784"/>
                    <a:pt x="20782" y="58684"/>
                    <a:pt x="19916" y="51583"/>
                  </a:cubicBezTo>
                  <a:cubicBezTo>
                    <a:pt x="19830" y="50544"/>
                    <a:pt x="15587" y="51064"/>
                    <a:pt x="13249" y="52189"/>
                  </a:cubicBezTo>
                  <a:cubicBezTo>
                    <a:pt x="10651" y="35304"/>
                    <a:pt x="9266" y="18246"/>
                    <a:pt x="8400" y="1014"/>
                  </a:cubicBezTo>
                  <a:cubicBezTo>
                    <a:pt x="8313" y="-1151"/>
                    <a:pt x="-86" y="408"/>
                    <a:pt x="1" y="3265"/>
                  </a:cubicBezTo>
                  <a:cubicBezTo>
                    <a:pt x="780" y="20151"/>
                    <a:pt x="2252" y="36776"/>
                    <a:pt x="4763" y="53315"/>
                  </a:cubicBezTo>
                  <a:cubicBezTo>
                    <a:pt x="4503" y="53661"/>
                    <a:pt x="4330" y="54094"/>
                    <a:pt x="4330" y="54527"/>
                  </a:cubicBezTo>
                  <a:cubicBezTo>
                    <a:pt x="3204" y="78340"/>
                    <a:pt x="5802" y="101719"/>
                    <a:pt x="12989" y="124493"/>
                  </a:cubicBezTo>
                  <a:cubicBezTo>
                    <a:pt x="13509" y="126051"/>
                    <a:pt x="15414" y="126398"/>
                    <a:pt x="17232" y="126051"/>
                  </a:cubicBezTo>
                  <a:cubicBezTo>
                    <a:pt x="21821" y="141291"/>
                    <a:pt x="29182" y="155925"/>
                    <a:pt x="38707" y="167355"/>
                  </a:cubicBezTo>
                  <a:cubicBezTo>
                    <a:pt x="40092" y="169000"/>
                    <a:pt x="42603" y="169866"/>
                    <a:pt x="45547" y="169953"/>
                  </a:cubicBezTo>
                  <a:cubicBezTo>
                    <a:pt x="50570" y="173330"/>
                    <a:pt x="63212" y="168221"/>
                    <a:pt x="66156" y="165797"/>
                  </a:cubicBezTo>
                  <a:cubicBezTo>
                    <a:pt x="76027" y="157484"/>
                    <a:pt x="87804" y="149950"/>
                    <a:pt x="85466" y="135663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4E2B40-196A-5B5E-F920-8419E05B262D}"/>
                </a:ext>
              </a:extLst>
            </p:cNvPr>
            <p:cNvSpPr/>
            <p:nvPr/>
          </p:nvSpPr>
          <p:spPr>
            <a:xfrm>
              <a:off x="9404689" y="4662296"/>
              <a:ext cx="17211" cy="10549"/>
            </a:xfrm>
            <a:custGeom>
              <a:avLst/>
              <a:gdLst>
                <a:gd name="connsiteX0" fmla="*/ 2452 w 8052"/>
                <a:gd name="connsiteY0" fmla="*/ 4936 h 4935"/>
                <a:gd name="connsiteX1" fmla="*/ 5656 w 8052"/>
                <a:gd name="connsiteY1" fmla="*/ 0 h 4935"/>
                <a:gd name="connsiteX2" fmla="*/ 2452 w 8052"/>
                <a:gd name="connsiteY2" fmla="*/ 4936 h 4935"/>
                <a:gd name="connsiteX3" fmla="*/ 2452 w 8052"/>
                <a:gd name="connsiteY3" fmla="*/ 4936 h 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" h="4935">
                  <a:moveTo>
                    <a:pt x="2452" y="4936"/>
                  </a:moveTo>
                  <a:cubicBezTo>
                    <a:pt x="5656" y="4936"/>
                    <a:pt x="11285" y="0"/>
                    <a:pt x="5656" y="0"/>
                  </a:cubicBezTo>
                  <a:cubicBezTo>
                    <a:pt x="2366" y="0"/>
                    <a:pt x="-3263" y="4936"/>
                    <a:pt x="2452" y="4936"/>
                  </a:cubicBezTo>
                  <a:lnTo>
                    <a:pt x="2452" y="4936"/>
                  </a:lnTo>
                  <a:close/>
                </a:path>
              </a:pathLst>
            </a:custGeom>
            <a:solidFill>
              <a:srgbClr val="FFCCEC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27">
              <a:extLst>
                <a:ext uri="{FF2B5EF4-FFF2-40B4-BE49-F238E27FC236}">
                  <a16:creationId xmlns:a16="http://schemas.microsoft.com/office/drawing/2014/main" id="{BCDDF416-99DE-D06F-750E-A6B2E1342E04}"/>
                </a:ext>
              </a:extLst>
            </p:cNvPr>
            <p:cNvGrpSpPr/>
            <p:nvPr/>
          </p:nvGrpSpPr>
          <p:grpSpPr>
            <a:xfrm>
              <a:off x="8808508" y="2631137"/>
              <a:ext cx="1026026" cy="2054567"/>
              <a:chOff x="6041066" y="2730292"/>
              <a:chExt cx="480014" cy="961205"/>
            </a:xfrm>
            <a:solidFill>
              <a:srgbClr val="FFC5E2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A3C5F136-1BB3-7374-0FB7-983311B6EEA9}"/>
                  </a:ext>
                </a:extLst>
              </p:cNvPr>
              <p:cNvSpPr/>
              <p:nvPr/>
            </p:nvSpPr>
            <p:spPr>
              <a:xfrm>
                <a:off x="6462738" y="3276897"/>
                <a:ext cx="53422" cy="245879"/>
              </a:xfrm>
              <a:custGeom>
                <a:avLst/>
                <a:gdLst>
                  <a:gd name="connsiteX0" fmla="*/ 6035 w 53422"/>
                  <a:gd name="connsiteY0" fmla="*/ 9228 h 245879"/>
                  <a:gd name="connsiteX1" fmla="*/ 320 w 53422"/>
                  <a:gd name="connsiteY1" fmla="*/ 122316 h 245879"/>
                  <a:gd name="connsiteX2" fmla="*/ 6728 w 53422"/>
                  <a:gd name="connsiteY2" fmla="*/ 192194 h 245879"/>
                  <a:gd name="connsiteX3" fmla="*/ 4650 w 53422"/>
                  <a:gd name="connsiteY3" fmla="*/ 195398 h 245879"/>
                  <a:gd name="connsiteX4" fmla="*/ 3264 w 53422"/>
                  <a:gd name="connsiteY4" fmla="*/ 234884 h 245879"/>
                  <a:gd name="connsiteX5" fmla="*/ 17032 w 53422"/>
                  <a:gd name="connsiteY5" fmla="*/ 238521 h 245879"/>
                  <a:gd name="connsiteX6" fmla="*/ 30454 w 53422"/>
                  <a:gd name="connsiteY6" fmla="*/ 245188 h 245879"/>
                  <a:gd name="connsiteX7" fmla="*/ 52881 w 53422"/>
                  <a:gd name="connsiteY7" fmla="*/ 235403 h 245879"/>
                  <a:gd name="connsiteX8" fmla="*/ 39979 w 53422"/>
                  <a:gd name="connsiteY8" fmla="*/ 211331 h 245879"/>
                  <a:gd name="connsiteX9" fmla="*/ 34177 w 53422"/>
                  <a:gd name="connsiteY9" fmla="*/ 33300 h 245879"/>
                  <a:gd name="connsiteX10" fmla="*/ 28462 w 53422"/>
                  <a:gd name="connsiteY10" fmla="*/ 31222 h 245879"/>
                  <a:gd name="connsiteX11" fmla="*/ 31320 w 53422"/>
                  <a:gd name="connsiteY11" fmla="*/ 6370 h 245879"/>
                  <a:gd name="connsiteX12" fmla="*/ 6035 w 53422"/>
                  <a:gd name="connsiteY12" fmla="*/ 9228 h 24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422" h="245879">
                    <a:moveTo>
                      <a:pt x="6035" y="9228"/>
                    </a:moveTo>
                    <a:cubicBezTo>
                      <a:pt x="666" y="46895"/>
                      <a:pt x="-719" y="84302"/>
                      <a:pt x="320" y="122316"/>
                    </a:cubicBezTo>
                    <a:cubicBezTo>
                      <a:pt x="926" y="143704"/>
                      <a:pt x="5602" y="168555"/>
                      <a:pt x="6728" y="192194"/>
                    </a:cubicBezTo>
                    <a:cubicBezTo>
                      <a:pt x="5775" y="193234"/>
                      <a:pt x="4996" y="194273"/>
                      <a:pt x="4650" y="195398"/>
                    </a:cubicBezTo>
                    <a:cubicBezTo>
                      <a:pt x="407" y="208733"/>
                      <a:pt x="666" y="221202"/>
                      <a:pt x="3264" y="234884"/>
                    </a:cubicBezTo>
                    <a:cubicBezTo>
                      <a:pt x="4303" y="240339"/>
                      <a:pt x="10884" y="240512"/>
                      <a:pt x="17032" y="238521"/>
                    </a:cubicBezTo>
                    <a:cubicBezTo>
                      <a:pt x="21275" y="241205"/>
                      <a:pt x="25691" y="243456"/>
                      <a:pt x="30454" y="245188"/>
                    </a:cubicBezTo>
                    <a:cubicBezTo>
                      <a:pt x="35216" y="247266"/>
                      <a:pt x="57124" y="244842"/>
                      <a:pt x="52881" y="235403"/>
                    </a:cubicBezTo>
                    <a:cubicBezTo>
                      <a:pt x="49071" y="226918"/>
                      <a:pt x="44481" y="219297"/>
                      <a:pt x="39979" y="211331"/>
                    </a:cubicBezTo>
                    <a:cubicBezTo>
                      <a:pt x="62319" y="155480"/>
                      <a:pt x="41624" y="89671"/>
                      <a:pt x="34177" y="33300"/>
                    </a:cubicBezTo>
                    <a:cubicBezTo>
                      <a:pt x="34004" y="31828"/>
                      <a:pt x="31666" y="31222"/>
                      <a:pt x="28462" y="31222"/>
                    </a:cubicBezTo>
                    <a:cubicBezTo>
                      <a:pt x="29241" y="22996"/>
                      <a:pt x="30107" y="14683"/>
                      <a:pt x="31320" y="6370"/>
                    </a:cubicBezTo>
                    <a:cubicBezTo>
                      <a:pt x="32705" y="-4453"/>
                      <a:pt x="7334" y="-124"/>
                      <a:pt x="6035" y="9228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A0D6F46-59C2-2128-4D7E-B9BF26A89838}"/>
                  </a:ext>
                </a:extLst>
              </p:cNvPr>
              <p:cNvSpPr/>
              <p:nvPr/>
            </p:nvSpPr>
            <p:spPr>
              <a:xfrm>
                <a:off x="6367561" y="3539281"/>
                <a:ext cx="150355" cy="143287"/>
              </a:xfrm>
              <a:custGeom>
                <a:avLst/>
                <a:gdLst>
                  <a:gd name="connsiteX0" fmla="*/ 112210 w 150355"/>
                  <a:gd name="connsiteY0" fmla="*/ 1334 h 143287"/>
                  <a:gd name="connsiteX1" fmla="*/ 86925 w 150355"/>
                  <a:gd name="connsiteY1" fmla="*/ 17007 h 143287"/>
                  <a:gd name="connsiteX2" fmla="*/ 54367 w 150355"/>
                  <a:gd name="connsiteY2" fmla="*/ 15016 h 143287"/>
                  <a:gd name="connsiteX3" fmla="*/ 38348 w 150355"/>
                  <a:gd name="connsiteY3" fmla="*/ 23934 h 143287"/>
                  <a:gd name="connsiteX4" fmla="*/ 13929 w 150355"/>
                  <a:gd name="connsiteY4" fmla="*/ 24454 h 143287"/>
                  <a:gd name="connsiteX5" fmla="*/ 3105 w 150355"/>
                  <a:gd name="connsiteY5" fmla="*/ 138408 h 143287"/>
                  <a:gd name="connsiteX6" fmla="*/ 14276 w 150355"/>
                  <a:gd name="connsiteY6" fmla="*/ 143257 h 143287"/>
                  <a:gd name="connsiteX7" fmla="*/ 36183 w 150355"/>
                  <a:gd name="connsiteY7" fmla="*/ 137455 h 143287"/>
                  <a:gd name="connsiteX8" fmla="*/ 58610 w 150355"/>
                  <a:gd name="connsiteY8" fmla="*/ 129489 h 143287"/>
                  <a:gd name="connsiteX9" fmla="*/ 55839 w 150355"/>
                  <a:gd name="connsiteY9" fmla="*/ 103685 h 143287"/>
                  <a:gd name="connsiteX10" fmla="*/ 76275 w 150355"/>
                  <a:gd name="connsiteY10" fmla="*/ 91822 h 143287"/>
                  <a:gd name="connsiteX11" fmla="*/ 97922 w 150355"/>
                  <a:gd name="connsiteY11" fmla="*/ 117193 h 143287"/>
                  <a:gd name="connsiteX12" fmla="*/ 108140 w 150355"/>
                  <a:gd name="connsiteY12" fmla="*/ 120137 h 143287"/>
                  <a:gd name="connsiteX13" fmla="*/ 148665 w 150355"/>
                  <a:gd name="connsiteY13" fmla="*/ 70780 h 143287"/>
                  <a:gd name="connsiteX14" fmla="*/ 112210 w 150355"/>
                  <a:gd name="connsiteY14" fmla="*/ 1334 h 143287"/>
                  <a:gd name="connsiteX15" fmla="*/ 116972 w 150355"/>
                  <a:gd name="connsiteY15" fmla="*/ 22722 h 143287"/>
                  <a:gd name="connsiteX16" fmla="*/ 115933 w 150355"/>
                  <a:gd name="connsiteY16" fmla="*/ 22809 h 143287"/>
                  <a:gd name="connsiteX17" fmla="*/ 117405 w 150355"/>
                  <a:gd name="connsiteY17" fmla="*/ 20904 h 143287"/>
                  <a:gd name="connsiteX18" fmla="*/ 116972 w 150355"/>
                  <a:gd name="connsiteY18" fmla="*/ 22722 h 143287"/>
                  <a:gd name="connsiteX19" fmla="*/ 31680 w 150355"/>
                  <a:gd name="connsiteY19" fmla="*/ 119271 h 143287"/>
                  <a:gd name="connsiteX20" fmla="*/ 32806 w 150355"/>
                  <a:gd name="connsiteY20" fmla="*/ 118059 h 143287"/>
                  <a:gd name="connsiteX21" fmla="*/ 33066 w 150355"/>
                  <a:gd name="connsiteY21" fmla="*/ 123254 h 143287"/>
                  <a:gd name="connsiteX22" fmla="*/ 27351 w 150355"/>
                  <a:gd name="connsiteY22" fmla="*/ 124986 h 143287"/>
                  <a:gd name="connsiteX23" fmla="*/ 27004 w 150355"/>
                  <a:gd name="connsiteY23" fmla="*/ 122042 h 143287"/>
                  <a:gd name="connsiteX24" fmla="*/ 31680 w 150355"/>
                  <a:gd name="connsiteY24" fmla="*/ 119271 h 143287"/>
                  <a:gd name="connsiteX25" fmla="*/ 85194 w 150355"/>
                  <a:gd name="connsiteY25" fmla="*/ 72685 h 143287"/>
                  <a:gd name="connsiteX26" fmla="*/ 86406 w 150355"/>
                  <a:gd name="connsiteY26" fmla="*/ 74417 h 143287"/>
                  <a:gd name="connsiteX27" fmla="*/ 83981 w 150355"/>
                  <a:gd name="connsiteY27" fmla="*/ 73984 h 143287"/>
                  <a:gd name="connsiteX28" fmla="*/ 85194 w 150355"/>
                  <a:gd name="connsiteY28" fmla="*/ 72685 h 143287"/>
                  <a:gd name="connsiteX29" fmla="*/ 124073 w 150355"/>
                  <a:gd name="connsiteY29" fmla="*/ 80825 h 143287"/>
                  <a:gd name="connsiteX30" fmla="*/ 121908 w 150355"/>
                  <a:gd name="connsiteY30" fmla="*/ 78487 h 143287"/>
                  <a:gd name="connsiteX31" fmla="*/ 123380 w 150355"/>
                  <a:gd name="connsiteY31" fmla="*/ 76755 h 143287"/>
                  <a:gd name="connsiteX32" fmla="*/ 124073 w 150355"/>
                  <a:gd name="connsiteY32" fmla="*/ 80825 h 143287"/>
                  <a:gd name="connsiteX33" fmla="*/ 55406 w 150355"/>
                  <a:gd name="connsiteY33" fmla="*/ 34672 h 143287"/>
                  <a:gd name="connsiteX34" fmla="*/ 53068 w 150355"/>
                  <a:gd name="connsiteY34" fmla="*/ 38482 h 143287"/>
                  <a:gd name="connsiteX35" fmla="*/ 47699 w 150355"/>
                  <a:gd name="connsiteY35" fmla="*/ 45842 h 143287"/>
                  <a:gd name="connsiteX36" fmla="*/ 46401 w 150355"/>
                  <a:gd name="connsiteY36" fmla="*/ 46881 h 143287"/>
                  <a:gd name="connsiteX37" fmla="*/ 47699 w 150355"/>
                  <a:gd name="connsiteY37" fmla="*/ 43764 h 143287"/>
                  <a:gd name="connsiteX38" fmla="*/ 55406 w 150355"/>
                  <a:gd name="connsiteY38" fmla="*/ 34672 h 143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355" h="143287">
                    <a:moveTo>
                      <a:pt x="112210" y="1334"/>
                    </a:moveTo>
                    <a:cubicBezTo>
                      <a:pt x="100693" y="4452"/>
                      <a:pt x="97663" y="22809"/>
                      <a:pt x="86925" y="17007"/>
                    </a:cubicBezTo>
                    <a:cubicBezTo>
                      <a:pt x="77400" y="11812"/>
                      <a:pt x="64411" y="11465"/>
                      <a:pt x="54367" y="15016"/>
                    </a:cubicBezTo>
                    <a:cubicBezTo>
                      <a:pt x="47873" y="17354"/>
                      <a:pt x="42677" y="20384"/>
                      <a:pt x="38348" y="23934"/>
                    </a:cubicBezTo>
                    <a:cubicBezTo>
                      <a:pt x="39733" y="14236"/>
                      <a:pt x="17652" y="16228"/>
                      <a:pt x="13929" y="24454"/>
                    </a:cubicBezTo>
                    <a:cubicBezTo>
                      <a:pt x="-2610" y="61255"/>
                      <a:pt x="-1831" y="99702"/>
                      <a:pt x="3105" y="138408"/>
                    </a:cubicBezTo>
                    <a:cubicBezTo>
                      <a:pt x="3711" y="142997"/>
                      <a:pt x="10985" y="143430"/>
                      <a:pt x="14276" y="143257"/>
                    </a:cubicBezTo>
                    <a:cubicBezTo>
                      <a:pt x="18172" y="142997"/>
                      <a:pt x="33932" y="136330"/>
                      <a:pt x="36183" y="137455"/>
                    </a:cubicBezTo>
                    <a:cubicBezTo>
                      <a:pt x="41984" y="140313"/>
                      <a:pt x="58523" y="138581"/>
                      <a:pt x="58610" y="129489"/>
                    </a:cubicBezTo>
                    <a:cubicBezTo>
                      <a:pt x="58697" y="122388"/>
                      <a:pt x="57138" y="113296"/>
                      <a:pt x="55839" y="103685"/>
                    </a:cubicBezTo>
                    <a:cubicBezTo>
                      <a:pt x="61208" y="98749"/>
                      <a:pt x="69867" y="88618"/>
                      <a:pt x="76275" y="91822"/>
                    </a:cubicBezTo>
                    <a:cubicBezTo>
                      <a:pt x="85367" y="96411"/>
                      <a:pt x="92987" y="108620"/>
                      <a:pt x="97922" y="117193"/>
                    </a:cubicBezTo>
                    <a:cubicBezTo>
                      <a:pt x="99741" y="120310"/>
                      <a:pt x="105196" y="120310"/>
                      <a:pt x="108140" y="120137"/>
                    </a:cubicBezTo>
                    <a:cubicBezTo>
                      <a:pt x="140179" y="118145"/>
                      <a:pt x="155765" y="102732"/>
                      <a:pt x="148665" y="70780"/>
                    </a:cubicBezTo>
                    <a:cubicBezTo>
                      <a:pt x="143469" y="47487"/>
                      <a:pt x="152128" y="-9403"/>
                      <a:pt x="112210" y="1334"/>
                    </a:cubicBezTo>
                    <a:close/>
                    <a:moveTo>
                      <a:pt x="116972" y="22722"/>
                    </a:moveTo>
                    <a:cubicBezTo>
                      <a:pt x="116626" y="22809"/>
                      <a:pt x="116280" y="22809"/>
                      <a:pt x="115933" y="22809"/>
                    </a:cubicBezTo>
                    <a:cubicBezTo>
                      <a:pt x="116453" y="22116"/>
                      <a:pt x="116972" y="21597"/>
                      <a:pt x="117405" y="20904"/>
                    </a:cubicBezTo>
                    <a:cubicBezTo>
                      <a:pt x="117232" y="21423"/>
                      <a:pt x="117059" y="22029"/>
                      <a:pt x="116972" y="22722"/>
                    </a:cubicBezTo>
                    <a:close/>
                    <a:moveTo>
                      <a:pt x="31680" y="119271"/>
                    </a:moveTo>
                    <a:cubicBezTo>
                      <a:pt x="32113" y="118838"/>
                      <a:pt x="32373" y="118405"/>
                      <a:pt x="32806" y="118059"/>
                    </a:cubicBezTo>
                    <a:cubicBezTo>
                      <a:pt x="32893" y="119791"/>
                      <a:pt x="32979" y="121522"/>
                      <a:pt x="33066" y="123254"/>
                    </a:cubicBezTo>
                    <a:cubicBezTo>
                      <a:pt x="31247" y="123860"/>
                      <a:pt x="29342" y="124380"/>
                      <a:pt x="27351" y="124986"/>
                    </a:cubicBezTo>
                    <a:cubicBezTo>
                      <a:pt x="27264" y="124034"/>
                      <a:pt x="27091" y="123081"/>
                      <a:pt x="27004" y="122042"/>
                    </a:cubicBezTo>
                    <a:cubicBezTo>
                      <a:pt x="28996" y="121176"/>
                      <a:pt x="30641" y="120224"/>
                      <a:pt x="31680" y="119271"/>
                    </a:cubicBezTo>
                    <a:close/>
                    <a:moveTo>
                      <a:pt x="85194" y="72685"/>
                    </a:moveTo>
                    <a:cubicBezTo>
                      <a:pt x="85626" y="73291"/>
                      <a:pt x="85973" y="73811"/>
                      <a:pt x="86406" y="74417"/>
                    </a:cubicBezTo>
                    <a:cubicBezTo>
                      <a:pt x="85626" y="74244"/>
                      <a:pt x="84847" y="74157"/>
                      <a:pt x="83981" y="73984"/>
                    </a:cubicBezTo>
                    <a:cubicBezTo>
                      <a:pt x="84414" y="73465"/>
                      <a:pt x="84847" y="73118"/>
                      <a:pt x="85194" y="72685"/>
                    </a:cubicBezTo>
                    <a:close/>
                    <a:moveTo>
                      <a:pt x="124073" y="80825"/>
                    </a:moveTo>
                    <a:cubicBezTo>
                      <a:pt x="123380" y="80046"/>
                      <a:pt x="122601" y="79266"/>
                      <a:pt x="121908" y="78487"/>
                    </a:cubicBezTo>
                    <a:cubicBezTo>
                      <a:pt x="122427" y="77967"/>
                      <a:pt x="122860" y="77361"/>
                      <a:pt x="123380" y="76755"/>
                    </a:cubicBezTo>
                    <a:cubicBezTo>
                      <a:pt x="123640" y="78140"/>
                      <a:pt x="123900" y="79526"/>
                      <a:pt x="124073" y="80825"/>
                    </a:cubicBezTo>
                    <a:close/>
                    <a:moveTo>
                      <a:pt x="55406" y="34672"/>
                    </a:moveTo>
                    <a:cubicBezTo>
                      <a:pt x="54540" y="35884"/>
                      <a:pt x="53761" y="37183"/>
                      <a:pt x="53068" y="38482"/>
                    </a:cubicBezTo>
                    <a:cubicBezTo>
                      <a:pt x="51250" y="40906"/>
                      <a:pt x="49431" y="43417"/>
                      <a:pt x="47699" y="45842"/>
                    </a:cubicBezTo>
                    <a:cubicBezTo>
                      <a:pt x="47267" y="46188"/>
                      <a:pt x="46747" y="46535"/>
                      <a:pt x="46401" y="46881"/>
                    </a:cubicBezTo>
                    <a:cubicBezTo>
                      <a:pt x="46834" y="45842"/>
                      <a:pt x="47180" y="44803"/>
                      <a:pt x="47699" y="43764"/>
                    </a:cubicBezTo>
                    <a:cubicBezTo>
                      <a:pt x="49951" y="39088"/>
                      <a:pt x="52549" y="36317"/>
                      <a:pt x="55406" y="34672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5C66884-C30A-C1B0-1AED-8CF77EDE26A2}"/>
                  </a:ext>
                </a:extLst>
              </p:cNvPr>
              <p:cNvSpPr/>
              <p:nvPr/>
            </p:nvSpPr>
            <p:spPr>
              <a:xfrm>
                <a:off x="6041066" y="2730292"/>
                <a:ext cx="480014" cy="961205"/>
              </a:xfrm>
              <a:custGeom>
                <a:avLst/>
                <a:gdLst>
                  <a:gd name="connsiteX0" fmla="*/ 477931 w 480014"/>
                  <a:gd name="connsiteY0" fmla="*/ 503012 h 961205"/>
                  <a:gd name="connsiteX1" fmla="*/ 474294 w 480014"/>
                  <a:gd name="connsiteY1" fmla="*/ 408454 h 961205"/>
                  <a:gd name="connsiteX2" fmla="*/ 473082 w 480014"/>
                  <a:gd name="connsiteY2" fmla="*/ 406982 h 961205"/>
                  <a:gd name="connsiteX3" fmla="*/ 470570 w 480014"/>
                  <a:gd name="connsiteY3" fmla="*/ 399189 h 961205"/>
                  <a:gd name="connsiteX4" fmla="*/ 447018 w 480014"/>
                  <a:gd name="connsiteY4" fmla="*/ 386200 h 961205"/>
                  <a:gd name="connsiteX5" fmla="*/ 403376 w 480014"/>
                  <a:gd name="connsiteY5" fmla="*/ 366025 h 961205"/>
                  <a:gd name="connsiteX6" fmla="*/ 372376 w 480014"/>
                  <a:gd name="connsiteY6" fmla="*/ 331129 h 961205"/>
                  <a:gd name="connsiteX7" fmla="*/ 371857 w 480014"/>
                  <a:gd name="connsiteY7" fmla="*/ 317534 h 961205"/>
                  <a:gd name="connsiteX8" fmla="*/ 370471 w 480014"/>
                  <a:gd name="connsiteY8" fmla="*/ 315975 h 961205"/>
                  <a:gd name="connsiteX9" fmla="*/ 370644 w 480014"/>
                  <a:gd name="connsiteY9" fmla="*/ 314936 h 961205"/>
                  <a:gd name="connsiteX10" fmla="*/ 372117 w 480014"/>
                  <a:gd name="connsiteY10" fmla="*/ 293288 h 961205"/>
                  <a:gd name="connsiteX11" fmla="*/ 356703 w 480014"/>
                  <a:gd name="connsiteY11" fmla="*/ 282464 h 961205"/>
                  <a:gd name="connsiteX12" fmla="*/ 350988 w 480014"/>
                  <a:gd name="connsiteY12" fmla="*/ 283677 h 961205"/>
                  <a:gd name="connsiteX13" fmla="*/ 343109 w 480014"/>
                  <a:gd name="connsiteY13" fmla="*/ 285668 h 961205"/>
                  <a:gd name="connsiteX14" fmla="*/ 343368 w 480014"/>
                  <a:gd name="connsiteY14" fmla="*/ 283330 h 961205"/>
                  <a:gd name="connsiteX15" fmla="*/ 318084 w 480014"/>
                  <a:gd name="connsiteY15" fmla="*/ 285755 h 961205"/>
                  <a:gd name="connsiteX16" fmla="*/ 311416 w 480014"/>
                  <a:gd name="connsiteY16" fmla="*/ 370528 h 961205"/>
                  <a:gd name="connsiteX17" fmla="*/ 285439 w 480014"/>
                  <a:gd name="connsiteY17" fmla="*/ 413996 h 961205"/>
                  <a:gd name="connsiteX18" fmla="*/ 277733 w 480014"/>
                  <a:gd name="connsiteY18" fmla="*/ 420664 h 961205"/>
                  <a:gd name="connsiteX19" fmla="*/ 278338 w 480014"/>
                  <a:gd name="connsiteY19" fmla="*/ 443524 h 961205"/>
                  <a:gd name="connsiteX20" fmla="*/ 271238 w 480014"/>
                  <a:gd name="connsiteY20" fmla="*/ 422915 h 961205"/>
                  <a:gd name="connsiteX21" fmla="*/ 277906 w 480014"/>
                  <a:gd name="connsiteY21" fmla="*/ 345936 h 961205"/>
                  <a:gd name="connsiteX22" fmla="*/ 280503 w 480014"/>
                  <a:gd name="connsiteY22" fmla="*/ 337190 h 961205"/>
                  <a:gd name="connsiteX23" fmla="*/ 282841 w 480014"/>
                  <a:gd name="connsiteY23" fmla="*/ 329570 h 961205"/>
                  <a:gd name="connsiteX24" fmla="*/ 283014 w 480014"/>
                  <a:gd name="connsiteY24" fmla="*/ 327232 h 961205"/>
                  <a:gd name="connsiteX25" fmla="*/ 284313 w 480014"/>
                  <a:gd name="connsiteY25" fmla="*/ 320911 h 961205"/>
                  <a:gd name="connsiteX26" fmla="*/ 270978 w 480014"/>
                  <a:gd name="connsiteY26" fmla="*/ 314417 h 961205"/>
                  <a:gd name="connsiteX27" fmla="*/ 271152 w 480014"/>
                  <a:gd name="connsiteY27" fmla="*/ 301428 h 961205"/>
                  <a:gd name="connsiteX28" fmla="*/ 246733 w 480014"/>
                  <a:gd name="connsiteY28" fmla="*/ 303852 h 961205"/>
                  <a:gd name="connsiteX29" fmla="*/ 241018 w 480014"/>
                  <a:gd name="connsiteY29" fmla="*/ 340221 h 961205"/>
                  <a:gd name="connsiteX30" fmla="*/ 212703 w 480014"/>
                  <a:gd name="connsiteY30" fmla="*/ 386027 h 961205"/>
                  <a:gd name="connsiteX31" fmla="*/ 191748 w 480014"/>
                  <a:gd name="connsiteY31" fmla="*/ 396418 h 961205"/>
                  <a:gd name="connsiteX32" fmla="*/ 186725 w 480014"/>
                  <a:gd name="connsiteY32" fmla="*/ 396505 h 961205"/>
                  <a:gd name="connsiteX33" fmla="*/ 187418 w 480014"/>
                  <a:gd name="connsiteY33" fmla="*/ 394167 h 961205"/>
                  <a:gd name="connsiteX34" fmla="*/ 203005 w 480014"/>
                  <a:gd name="connsiteY34" fmla="*/ 349572 h 961205"/>
                  <a:gd name="connsiteX35" fmla="*/ 203611 w 480014"/>
                  <a:gd name="connsiteY35" fmla="*/ 307316 h 961205"/>
                  <a:gd name="connsiteX36" fmla="*/ 221708 w 480014"/>
                  <a:gd name="connsiteY36" fmla="*/ 279867 h 961205"/>
                  <a:gd name="connsiteX37" fmla="*/ 260501 w 480014"/>
                  <a:gd name="connsiteY37" fmla="*/ 267917 h 961205"/>
                  <a:gd name="connsiteX38" fmla="*/ 259202 w 480014"/>
                  <a:gd name="connsiteY38" fmla="*/ 242979 h 961205"/>
                  <a:gd name="connsiteX39" fmla="*/ 224912 w 480014"/>
                  <a:gd name="connsiteY39" fmla="*/ 180374 h 961205"/>
                  <a:gd name="connsiteX40" fmla="*/ 219976 w 480014"/>
                  <a:gd name="connsiteY40" fmla="*/ 177776 h 961205"/>
                  <a:gd name="connsiteX41" fmla="*/ 221535 w 480014"/>
                  <a:gd name="connsiteY41" fmla="*/ 124523 h 961205"/>
                  <a:gd name="connsiteX42" fmla="*/ 235649 w 480014"/>
                  <a:gd name="connsiteY42" fmla="*/ 66334 h 961205"/>
                  <a:gd name="connsiteX43" fmla="*/ 236602 w 480014"/>
                  <a:gd name="connsiteY43" fmla="*/ 8318 h 961205"/>
                  <a:gd name="connsiteX44" fmla="*/ 215387 w 480014"/>
                  <a:gd name="connsiteY44" fmla="*/ 3036 h 961205"/>
                  <a:gd name="connsiteX45" fmla="*/ 131047 w 480014"/>
                  <a:gd name="connsiteY45" fmla="*/ 14726 h 961205"/>
                  <a:gd name="connsiteX46" fmla="*/ 105849 w 480014"/>
                  <a:gd name="connsiteY46" fmla="*/ 17843 h 961205"/>
                  <a:gd name="connsiteX47" fmla="*/ 121782 w 480014"/>
                  <a:gd name="connsiteY47" fmla="*/ 126601 h 961205"/>
                  <a:gd name="connsiteX48" fmla="*/ 143343 w 480014"/>
                  <a:gd name="connsiteY48" fmla="*/ 259345 h 961205"/>
                  <a:gd name="connsiteX49" fmla="*/ 143863 w 480014"/>
                  <a:gd name="connsiteY49" fmla="*/ 340913 h 961205"/>
                  <a:gd name="connsiteX50" fmla="*/ 136329 w 480014"/>
                  <a:gd name="connsiteY50" fmla="*/ 346196 h 961205"/>
                  <a:gd name="connsiteX51" fmla="*/ 131047 w 480014"/>
                  <a:gd name="connsiteY51" fmla="*/ 449152 h 961205"/>
                  <a:gd name="connsiteX52" fmla="*/ 108707 w 480014"/>
                  <a:gd name="connsiteY52" fmla="*/ 525872 h 961205"/>
                  <a:gd name="connsiteX53" fmla="*/ 110352 w 480014"/>
                  <a:gd name="connsiteY53" fmla="*/ 530288 h 961205"/>
                  <a:gd name="connsiteX54" fmla="*/ 85674 w 480014"/>
                  <a:gd name="connsiteY54" fmla="*/ 590468 h 961205"/>
                  <a:gd name="connsiteX55" fmla="*/ 78314 w 480014"/>
                  <a:gd name="connsiteY55" fmla="*/ 617485 h 961205"/>
                  <a:gd name="connsiteX56" fmla="*/ 73465 w 480014"/>
                  <a:gd name="connsiteY56" fmla="*/ 628395 h 961205"/>
                  <a:gd name="connsiteX57" fmla="*/ 51297 w 480014"/>
                  <a:gd name="connsiteY57" fmla="*/ 709184 h 961205"/>
                  <a:gd name="connsiteX58" fmla="*/ 35364 w 480014"/>
                  <a:gd name="connsiteY58" fmla="*/ 749536 h 961205"/>
                  <a:gd name="connsiteX59" fmla="*/ 23501 w 480014"/>
                  <a:gd name="connsiteY59" fmla="*/ 796901 h 961205"/>
                  <a:gd name="connsiteX60" fmla="*/ 14409 w 480014"/>
                  <a:gd name="connsiteY60" fmla="*/ 809803 h 961205"/>
                  <a:gd name="connsiteX61" fmla="*/ 1854 w 480014"/>
                  <a:gd name="connsiteY61" fmla="*/ 891459 h 961205"/>
                  <a:gd name="connsiteX62" fmla="*/ 29130 w 480014"/>
                  <a:gd name="connsiteY62" fmla="*/ 913539 h 961205"/>
                  <a:gd name="connsiteX63" fmla="*/ 57705 w 480014"/>
                  <a:gd name="connsiteY63" fmla="*/ 936139 h 961205"/>
                  <a:gd name="connsiteX64" fmla="*/ 221795 w 480014"/>
                  <a:gd name="connsiteY64" fmla="*/ 959519 h 961205"/>
                  <a:gd name="connsiteX65" fmla="*/ 271931 w 480014"/>
                  <a:gd name="connsiteY65" fmla="*/ 955103 h 961205"/>
                  <a:gd name="connsiteX66" fmla="*/ 271931 w 480014"/>
                  <a:gd name="connsiteY66" fmla="*/ 955189 h 961205"/>
                  <a:gd name="connsiteX67" fmla="*/ 296782 w 480014"/>
                  <a:gd name="connsiteY67" fmla="*/ 951120 h 961205"/>
                  <a:gd name="connsiteX68" fmla="*/ 297389 w 480014"/>
                  <a:gd name="connsiteY68" fmla="*/ 935187 h 961205"/>
                  <a:gd name="connsiteX69" fmla="*/ 301285 w 480014"/>
                  <a:gd name="connsiteY69" fmla="*/ 913712 h 961205"/>
                  <a:gd name="connsiteX70" fmla="*/ 299726 w 480014"/>
                  <a:gd name="connsiteY70" fmla="*/ 901243 h 961205"/>
                  <a:gd name="connsiteX71" fmla="*/ 303190 w 480014"/>
                  <a:gd name="connsiteY71" fmla="*/ 878730 h 961205"/>
                  <a:gd name="connsiteX72" fmla="*/ 323972 w 480014"/>
                  <a:gd name="connsiteY72" fmla="*/ 829892 h 961205"/>
                  <a:gd name="connsiteX73" fmla="*/ 331332 w 480014"/>
                  <a:gd name="connsiteY73" fmla="*/ 809630 h 961205"/>
                  <a:gd name="connsiteX74" fmla="*/ 330726 w 480014"/>
                  <a:gd name="connsiteY74" fmla="*/ 805300 h 961205"/>
                  <a:gd name="connsiteX75" fmla="*/ 331419 w 480014"/>
                  <a:gd name="connsiteY75" fmla="*/ 803395 h 961205"/>
                  <a:gd name="connsiteX76" fmla="*/ 372549 w 480014"/>
                  <a:gd name="connsiteY76" fmla="*/ 757243 h 961205"/>
                  <a:gd name="connsiteX77" fmla="*/ 378784 w 480014"/>
                  <a:gd name="connsiteY77" fmla="*/ 662599 h 961205"/>
                  <a:gd name="connsiteX78" fmla="*/ 399220 w 480014"/>
                  <a:gd name="connsiteY78" fmla="*/ 547173 h 961205"/>
                  <a:gd name="connsiteX79" fmla="*/ 395842 w 480014"/>
                  <a:gd name="connsiteY79" fmla="*/ 540072 h 961205"/>
                  <a:gd name="connsiteX80" fmla="*/ 398786 w 480014"/>
                  <a:gd name="connsiteY80" fmla="*/ 533751 h 961205"/>
                  <a:gd name="connsiteX81" fmla="*/ 447624 w 480014"/>
                  <a:gd name="connsiteY81" fmla="*/ 537908 h 961205"/>
                  <a:gd name="connsiteX82" fmla="*/ 480009 w 480014"/>
                  <a:gd name="connsiteY82" fmla="*/ 527257 h 961205"/>
                  <a:gd name="connsiteX83" fmla="*/ 477931 w 480014"/>
                  <a:gd name="connsiteY83" fmla="*/ 503012 h 961205"/>
                  <a:gd name="connsiteX84" fmla="*/ 211317 w 480014"/>
                  <a:gd name="connsiteY84" fmla="*/ 254929 h 961205"/>
                  <a:gd name="connsiteX85" fmla="*/ 216426 w 480014"/>
                  <a:gd name="connsiteY85" fmla="*/ 257180 h 961205"/>
                  <a:gd name="connsiteX86" fmla="*/ 208806 w 480014"/>
                  <a:gd name="connsiteY86" fmla="*/ 259431 h 961205"/>
                  <a:gd name="connsiteX87" fmla="*/ 211317 w 480014"/>
                  <a:gd name="connsiteY87" fmla="*/ 254929 h 961205"/>
                  <a:gd name="connsiteX88" fmla="*/ 199801 w 480014"/>
                  <a:gd name="connsiteY88" fmla="*/ 109456 h 961205"/>
                  <a:gd name="connsiteX89" fmla="*/ 199454 w 480014"/>
                  <a:gd name="connsiteY89" fmla="*/ 110668 h 961205"/>
                  <a:gd name="connsiteX90" fmla="*/ 194086 w 480014"/>
                  <a:gd name="connsiteY90" fmla="*/ 153704 h 961205"/>
                  <a:gd name="connsiteX91" fmla="*/ 193479 w 480014"/>
                  <a:gd name="connsiteY91" fmla="*/ 125822 h 961205"/>
                  <a:gd name="connsiteX92" fmla="*/ 199801 w 480014"/>
                  <a:gd name="connsiteY92" fmla="*/ 109456 h 961205"/>
                  <a:gd name="connsiteX93" fmla="*/ 158064 w 480014"/>
                  <a:gd name="connsiteY93" fmla="*/ 460842 h 961205"/>
                  <a:gd name="connsiteX94" fmla="*/ 157717 w 480014"/>
                  <a:gd name="connsiteY94" fmla="*/ 460928 h 961205"/>
                  <a:gd name="connsiteX95" fmla="*/ 156419 w 480014"/>
                  <a:gd name="connsiteY95" fmla="*/ 447507 h 961205"/>
                  <a:gd name="connsiteX96" fmla="*/ 159709 w 480014"/>
                  <a:gd name="connsiteY96" fmla="*/ 452356 h 961205"/>
                  <a:gd name="connsiteX97" fmla="*/ 158064 w 480014"/>
                  <a:gd name="connsiteY97" fmla="*/ 460842 h 961205"/>
                  <a:gd name="connsiteX98" fmla="*/ 190449 w 480014"/>
                  <a:gd name="connsiteY98" fmla="*/ 425686 h 961205"/>
                  <a:gd name="connsiteX99" fmla="*/ 190535 w 480014"/>
                  <a:gd name="connsiteY99" fmla="*/ 425166 h 961205"/>
                  <a:gd name="connsiteX100" fmla="*/ 191055 w 480014"/>
                  <a:gd name="connsiteY100" fmla="*/ 425253 h 961205"/>
                  <a:gd name="connsiteX101" fmla="*/ 190449 w 480014"/>
                  <a:gd name="connsiteY101" fmla="*/ 425686 h 9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480014" h="961205">
                    <a:moveTo>
                      <a:pt x="477931" y="503012"/>
                    </a:moveTo>
                    <a:cubicBezTo>
                      <a:pt x="482000" y="471752"/>
                      <a:pt x="476026" y="440060"/>
                      <a:pt x="474294" y="408454"/>
                    </a:cubicBezTo>
                    <a:cubicBezTo>
                      <a:pt x="474294" y="407848"/>
                      <a:pt x="473774" y="407329"/>
                      <a:pt x="473082" y="406982"/>
                    </a:cubicBezTo>
                    <a:cubicBezTo>
                      <a:pt x="472822" y="404038"/>
                      <a:pt x="472129" y="401267"/>
                      <a:pt x="470570" y="399189"/>
                    </a:cubicBezTo>
                    <a:cubicBezTo>
                      <a:pt x="465115" y="392002"/>
                      <a:pt x="455330" y="388712"/>
                      <a:pt x="447018" y="386200"/>
                    </a:cubicBezTo>
                    <a:cubicBezTo>
                      <a:pt x="430565" y="381092"/>
                      <a:pt x="417057" y="377282"/>
                      <a:pt x="403376" y="366025"/>
                    </a:cubicBezTo>
                    <a:cubicBezTo>
                      <a:pt x="391426" y="356240"/>
                      <a:pt x="382248" y="343078"/>
                      <a:pt x="372376" y="331129"/>
                    </a:cubicBezTo>
                    <a:cubicBezTo>
                      <a:pt x="371857" y="326799"/>
                      <a:pt x="371597" y="322296"/>
                      <a:pt x="371857" y="317534"/>
                    </a:cubicBezTo>
                    <a:cubicBezTo>
                      <a:pt x="371857" y="316841"/>
                      <a:pt x="371424" y="316322"/>
                      <a:pt x="370471" y="315975"/>
                    </a:cubicBezTo>
                    <a:cubicBezTo>
                      <a:pt x="370558" y="315629"/>
                      <a:pt x="370644" y="315283"/>
                      <a:pt x="370644" y="314936"/>
                    </a:cubicBezTo>
                    <a:cubicBezTo>
                      <a:pt x="370731" y="307662"/>
                      <a:pt x="372030" y="300562"/>
                      <a:pt x="372117" y="293288"/>
                    </a:cubicBezTo>
                    <a:cubicBezTo>
                      <a:pt x="372203" y="284889"/>
                      <a:pt x="363977" y="281858"/>
                      <a:pt x="356703" y="282464"/>
                    </a:cubicBezTo>
                    <a:cubicBezTo>
                      <a:pt x="355058" y="282551"/>
                      <a:pt x="353066" y="282984"/>
                      <a:pt x="350988" y="283677"/>
                    </a:cubicBezTo>
                    <a:cubicBezTo>
                      <a:pt x="348304" y="284023"/>
                      <a:pt x="345620" y="284716"/>
                      <a:pt x="343109" y="285668"/>
                    </a:cubicBezTo>
                    <a:cubicBezTo>
                      <a:pt x="343195" y="284889"/>
                      <a:pt x="343282" y="284110"/>
                      <a:pt x="343368" y="283330"/>
                    </a:cubicBezTo>
                    <a:cubicBezTo>
                      <a:pt x="345014" y="271554"/>
                      <a:pt x="319556" y="275537"/>
                      <a:pt x="318084" y="285755"/>
                    </a:cubicBezTo>
                    <a:cubicBezTo>
                      <a:pt x="314101" y="314417"/>
                      <a:pt x="314793" y="342818"/>
                      <a:pt x="311416" y="370528"/>
                    </a:cubicBezTo>
                    <a:cubicBezTo>
                      <a:pt x="298687" y="382564"/>
                      <a:pt x="288556" y="396245"/>
                      <a:pt x="285439" y="413996"/>
                    </a:cubicBezTo>
                    <a:cubicBezTo>
                      <a:pt x="281283" y="415728"/>
                      <a:pt x="277906" y="418066"/>
                      <a:pt x="277733" y="420664"/>
                    </a:cubicBezTo>
                    <a:cubicBezTo>
                      <a:pt x="277299" y="428370"/>
                      <a:pt x="277646" y="435990"/>
                      <a:pt x="278338" y="443524"/>
                    </a:cubicBezTo>
                    <a:cubicBezTo>
                      <a:pt x="275654" y="436770"/>
                      <a:pt x="273143" y="429929"/>
                      <a:pt x="271238" y="422915"/>
                    </a:cubicBezTo>
                    <a:cubicBezTo>
                      <a:pt x="264138" y="397024"/>
                      <a:pt x="270459" y="371047"/>
                      <a:pt x="277906" y="345936"/>
                    </a:cubicBezTo>
                    <a:cubicBezTo>
                      <a:pt x="278858" y="342992"/>
                      <a:pt x="279724" y="340134"/>
                      <a:pt x="280503" y="337190"/>
                    </a:cubicBezTo>
                    <a:cubicBezTo>
                      <a:pt x="281283" y="334679"/>
                      <a:pt x="282062" y="332081"/>
                      <a:pt x="282841" y="329570"/>
                    </a:cubicBezTo>
                    <a:cubicBezTo>
                      <a:pt x="283101" y="328704"/>
                      <a:pt x="283101" y="327925"/>
                      <a:pt x="283014" y="327232"/>
                    </a:cubicBezTo>
                    <a:cubicBezTo>
                      <a:pt x="283448" y="325154"/>
                      <a:pt x="283967" y="323076"/>
                      <a:pt x="284313" y="320911"/>
                    </a:cubicBezTo>
                    <a:cubicBezTo>
                      <a:pt x="285526" y="313810"/>
                      <a:pt x="277126" y="313377"/>
                      <a:pt x="270978" y="314417"/>
                    </a:cubicBezTo>
                    <a:cubicBezTo>
                      <a:pt x="271238" y="310087"/>
                      <a:pt x="271411" y="305757"/>
                      <a:pt x="271152" y="301428"/>
                    </a:cubicBezTo>
                    <a:cubicBezTo>
                      <a:pt x="270632" y="291297"/>
                      <a:pt x="249504" y="297964"/>
                      <a:pt x="246733" y="303852"/>
                    </a:cubicBezTo>
                    <a:cubicBezTo>
                      <a:pt x="241537" y="314936"/>
                      <a:pt x="237901" y="328098"/>
                      <a:pt x="241018" y="340221"/>
                    </a:cubicBezTo>
                    <a:cubicBezTo>
                      <a:pt x="235389" y="356933"/>
                      <a:pt x="225432" y="373385"/>
                      <a:pt x="212703" y="386027"/>
                    </a:cubicBezTo>
                    <a:cubicBezTo>
                      <a:pt x="205516" y="389058"/>
                      <a:pt x="198502" y="392522"/>
                      <a:pt x="191748" y="396418"/>
                    </a:cubicBezTo>
                    <a:cubicBezTo>
                      <a:pt x="190362" y="396245"/>
                      <a:pt x="188630" y="396245"/>
                      <a:pt x="186725" y="396505"/>
                    </a:cubicBezTo>
                    <a:cubicBezTo>
                      <a:pt x="186985" y="395726"/>
                      <a:pt x="187158" y="394946"/>
                      <a:pt x="187418" y="394167"/>
                    </a:cubicBezTo>
                    <a:cubicBezTo>
                      <a:pt x="193220" y="379446"/>
                      <a:pt x="201446" y="365332"/>
                      <a:pt x="203005" y="349572"/>
                    </a:cubicBezTo>
                    <a:cubicBezTo>
                      <a:pt x="204217" y="337190"/>
                      <a:pt x="202831" y="321864"/>
                      <a:pt x="203611" y="307316"/>
                    </a:cubicBezTo>
                    <a:cubicBezTo>
                      <a:pt x="209672" y="299003"/>
                      <a:pt x="216340" y="289565"/>
                      <a:pt x="221708" y="279867"/>
                    </a:cubicBezTo>
                    <a:cubicBezTo>
                      <a:pt x="234004" y="276663"/>
                      <a:pt x="249417" y="278741"/>
                      <a:pt x="260501" y="267917"/>
                    </a:cubicBezTo>
                    <a:cubicBezTo>
                      <a:pt x="269073" y="259605"/>
                      <a:pt x="264571" y="251898"/>
                      <a:pt x="259202" y="242979"/>
                    </a:cubicBezTo>
                    <a:cubicBezTo>
                      <a:pt x="246733" y="222111"/>
                      <a:pt x="235216" y="202541"/>
                      <a:pt x="224912" y="180374"/>
                    </a:cubicBezTo>
                    <a:cubicBezTo>
                      <a:pt x="224133" y="178642"/>
                      <a:pt x="222314" y="177863"/>
                      <a:pt x="219976" y="177776"/>
                    </a:cubicBezTo>
                    <a:cubicBezTo>
                      <a:pt x="219024" y="160198"/>
                      <a:pt x="218937" y="142707"/>
                      <a:pt x="221535" y="124523"/>
                    </a:cubicBezTo>
                    <a:cubicBezTo>
                      <a:pt x="224392" y="104867"/>
                      <a:pt x="232532" y="86076"/>
                      <a:pt x="235649" y="66334"/>
                    </a:cubicBezTo>
                    <a:cubicBezTo>
                      <a:pt x="238767" y="46764"/>
                      <a:pt x="231666" y="28320"/>
                      <a:pt x="236602" y="8318"/>
                    </a:cubicBezTo>
                    <a:cubicBezTo>
                      <a:pt x="239373" y="-2939"/>
                      <a:pt x="220236" y="-688"/>
                      <a:pt x="215387" y="3036"/>
                    </a:cubicBezTo>
                    <a:cubicBezTo>
                      <a:pt x="193306" y="20441"/>
                      <a:pt x="156938" y="29879"/>
                      <a:pt x="131047" y="14726"/>
                    </a:cubicBezTo>
                    <a:cubicBezTo>
                      <a:pt x="132952" y="4941"/>
                      <a:pt x="107928" y="8751"/>
                      <a:pt x="105849" y="17843"/>
                    </a:cubicBezTo>
                    <a:cubicBezTo>
                      <a:pt x="97017" y="55770"/>
                      <a:pt x="111045" y="90319"/>
                      <a:pt x="121782" y="126601"/>
                    </a:cubicBezTo>
                    <a:cubicBezTo>
                      <a:pt x="134684" y="170416"/>
                      <a:pt x="141352" y="213798"/>
                      <a:pt x="143343" y="259345"/>
                    </a:cubicBezTo>
                    <a:cubicBezTo>
                      <a:pt x="144556" y="287054"/>
                      <a:pt x="144902" y="314157"/>
                      <a:pt x="143863" y="340913"/>
                    </a:cubicBezTo>
                    <a:cubicBezTo>
                      <a:pt x="139966" y="342212"/>
                      <a:pt x="136849" y="344031"/>
                      <a:pt x="136329" y="346196"/>
                    </a:cubicBezTo>
                    <a:cubicBezTo>
                      <a:pt x="128796" y="376849"/>
                      <a:pt x="128450" y="413563"/>
                      <a:pt x="131047" y="449152"/>
                    </a:cubicBezTo>
                    <a:cubicBezTo>
                      <a:pt x="125592" y="474696"/>
                      <a:pt x="118405" y="500241"/>
                      <a:pt x="108707" y="525872"/>
                    </a:cubicBezTo>
                    <a:cubicBezTo>
                      <a:pt x="107928" y="527950"/>
                      <a:pt x="108707" y="529422"/>
                      <a:pt x="110352" y="530288"/>
                    </a:cubicBezTo>
                    <a:cubicBezTo>
                      <a:pt x="102472" y="550377"/>
                      <a:pt x="91908" y="569427"/>
                      <a:pt x="85674" y="590468"/>
                    </a:cubicBezTo>
                    <a:cubicBezTo>
                      <a:pt x="82989" y="599387"/>
                      <a:pt x="80651" y="608479"/>
                      <a:pt x="78314" y="617485"/>
                    </a:cubicBezTo>
                    <a:cubicBezTo>
                      <a:pt x="76062" y="620862"/>
                      <a:pt x="74330" y="624499"/>
                      <a:pt x="73465" y="628395"/>
                    </a:cubicBezTo>
                    <a:cubicBezTo>
                      <a:pt x="67057" y="656191"/>
                      <a:pt x="54588" y="681302"/>
                      <a:pt x="51297" y="709184"/>
                    </a:cubicBezTo>
                    <a:cubicBezTo>
                      <a:pt x="45842" y="722520"/>
                      <a:pt x="40213" y="735855"/>
                      <a:pt x="35364" y="749536"/>
                    </a:cubicBezTo>
                    <a:cubicBezTo>
                      <a:pt x="29909" y="764949"/>
                      <a:pt x="26532" y="780882"/>
                      <a:pt x="23501" y="796901"/>
                    </a:cubicBezTo>
                    <a:cubicBezTo>
                      <a:pt x="19432" y="800711"/>
                      <a:pt x="16228" y="805041"/>
                      <a:pt x="14409" y="809803"/>
                    </a:cubicBezTo>
                    <a:cubicBezTo>
                      <a:pt x="4278" y="836560"/>
                      <a:pt x="-3775" y="862797"/>
                      <a:pt x="1854" y="891459"/>
                    </a:cubicBezTo>
                    <a:cubicBezTo>
                      <a:pt x="4538" y="905400"/>
                      <a:pt x="15535" y="911894"/>
                      <a:pt x="29130" y="913539"/>
                    </a:cubicBezTo>
                    <a:cubicBezTo>
                      <a:pt x="35797" y="921765"/>
                      <a:pt x="44976" y="929299"/>
                      <a:pt x="57705" y="936139"/>
                    </a:cubicBezTo>
                    <a:cubicBezTo>
                      <a:pt x="111651" y="964887"/>
                      <a:pt x="166203" y="946790"/>
                      <a:pt x="221795" y="959519"/>
                    </a:cubicBezTo>
                    <a:cubicBezTo>
                      <a:pt x="235649" y="962723"/>
                      <a:pt x="255479" y="961424"/>
                      <a:pt x="271931" y="955103"/>
                    </a:cubicBezTo>
                    <a:cubicBezTo>
                      <a:pt x="271931" y="955103"/>
                      <a:pt x="271931" y="955103"/>
                      <a:pt x="271931" y="955189"/>
                    </a:cubicBezTo>
                    <a:cubicBezTo>
                      <a:pt x="270286" y="961770"/>
                      <a:pt x="295137" y="957960"/>
                      <a:pt x="296782" y="951120"/>
                    </a:cubicBezTo>
                    <a:cubicBezTo>
                      <a:pt x="298081" y="945838"/>
                      <a:pt x="299034" y="940296"/>
                      <a:pt x="297389" y="935187"/>
                    </a:cubicBezTo>
                    <a:cubicBezTo>
                      <a:pt x="300766" y="929125"/>
                      <a:pt x="302411" y="922112"/>
                      <a:pt x="301285" y="913712"/>
                    </a:cubicBezTo>
                    <a:cubicBezTo>
                      <a:pt x="300766" y="909556"/>
                      <a:pt x="300246" y="905400"/>
                      <a:pt x="299726" y="901243"/>
                    </a:cubicBezTo>
                    <a:cubicBezTo>
                      <a:pt x="301025" y="893623"/>
                      <a:pt x="302411" y="886263"/>
                      <a:pt x="303190" y="878730"/>
                    </a:cubicBezTo>
                    <a:cubicBezTo>
                      <a:pt x="309944" y="862451"/>
                      <a:pt x="317478" y="846344"/>
                      <a:pt x="323972" y="829892"/>
                    </a:cubicBezTo>
                    <a:cubicBezTo>
                      <a:pt x="327349" y="823658"/>
                      <a:pt x="330120" y="817077"/>
                      <a:pt x="331332" y="809630"/>
                    </a:cubicBezTo>
                    <a:cubicBezTo>
                      <a:pt x="331592" y="807898"/>
                      <a:pt x="331332" y="806426"/>
                      <a:pt x="330726" y="805300"/>
                    </a:cubicBezTo>
                    <a:cubicBezTo>
                      <a:pt x="331073" y="804608"/>
                      <a:pt x="331246" y="804002"/>
                      <a:pt x="331419" y="803395"/>
                    </a:cubicBezTo>
                    <a:cubicBezTo>
                      <a:pt x="345880" y="788329"/>
                      <a:pt x="367614" y="779063"/>
                      <a:pt x="372549" y="757243"/>
                    </a:cubicBezTo>
                    <a:cubicBezTo>
                      <a:pt x="379563" y="726243"/>
                      <a:pt x="378178" y="694204"/>
                      <a:pt x="378784" y="662599"/>
                    </a:cubicBezTo>
                    <a:cubicBezTo>
                      <a:pt x="379563" y="622680"/>
                      <a:pt x="390647" y="585792"/>
                      <a:pt x="399220" y="547173"/>
                    </a:cubicBezTo>
                    <a:cubicBezTo>
                      <a:pt x="399999" y="543709"/>
                      <a:pt x="398527" y="541371"/>
                      <a:pt x="395842" y="540072"/>
                    </a:cubicBezTo>
                    <a:cubicBezTo>
                      <a:pt x="396795" y="537908"/>
                      <a:pt x="397747" y="535830"/>
                      <a:pt x="398786" y="533751"/>
                    </a:cubicBezTo>
                    <a:cubicBezTo>
                      <a:pt x="418356" y="533059"/>
                      <a:pt x="438359" y="531327"/>
                      <a:pt x="447624" y="537908"/>
                    </a:cubicBezTo>
                    <a:cubicBezTo>
                      <a:pt x="454984" y="543103"/>
                      <a:pt x="480442" y="538774"/>
                      <a:pt x="480009" y="527257"/>
                    </a:cubicBezTo>
                    <a:cubicBezTo>
                      <a:pt x="479749" y="518858"/>
                      <a:pt x="478883" y="510891"/>
                      <a:pt x="477931" y="503012"/>
                    </a:cubicBezTo>
                    <a:close/>
                    <a:moveTo>
                      <a:pt x="211317" y="254929"/>
                    </a:moveTo>
                    <a:cubicBezTo>
                      <a:pt x="212962" y="255621"/>
                      <a:pt x="214781" y="256314"/>
                      <a:pt x="216426" y="257180"/>
                    </a:cubicBezTo>
                    <a:cubicBezTo>
                      <a:pt x="213915" y="257873"/>
                      <a:pt x="211404" y="258566"/>
                      <a:pt x="208806" y="259431"/>
                    </a:cubicBezTo>
                    <a:cubicBezTo>
                      <a:pt x="209672" y="257959"/>
                      <a:pt x="210538" y="256401"/>
                      <a:pt x="211317" y="254929"/>
                    </a:cubicBezTo>
                    <a:close/>
                    <a:moveTo>
                      <a:pt x="199801" y="109456"/>
                    </a:moveTo>
                    <a:cubicBezTo>
                      <a:pt x="199714" y="109889"/>
                      <a:pt x="199627" y="110235"/>
                      <a:pt x="199454" y="110668"/>
                    </a:cubicBezTo>
                    <a:cubicBezTo>
                      <a:pt x="195904" y="125648"/>
                      <a:pt x="194432" y="139763"/>
                      <a:pt x="194086" y="153704"/>
                    </a:cubicBezTo>
                    <a:cubicBezTo>
                      <a:pt x="193739" y="144439"/>
                      <a:pt x="193479" y="135087"/>
                      <a:pt x="193479" y="125822"/>
                    </a:cubicBezTo>
                    <a:cubicBezTo>
                      <a:pt x="195384" y="120280"/>
                      <a:pt x="197549" y="114911"/>
                      <a:pt x="199801" y="109456"/>
                    </a:cubicBezTo>
                    <a:close/>
                    <a:moveTo>
                      <a:pt x="158064" y="460842"/>
                    </a:moveTo>
                    <a:cubicBezTo>
                      <a:pt x="157977" y="460842"/>
                      <a:pt x="157891" y="460928"/>
                      <a:pt x="157717" y="460928"/>
                    </a:cubicBezTo>
                    <a:cubicBezTo>
                      <a:pt x="157285" y="456426"/>
                      <a:pt x="156765" y="452010"/>
                      <a:pt x="156419" y="447507"/>
                    </a:cubicBezTo>
                    <a:cubicBezTo>
                      <a:pt x="157371" y="449152"/>
                      <a:pt x="158583" y="450711"/>
                      <a:pt x="159709" y="452356"/>
                    </a:cubicBezTo>
                    <a:cubicBezTo>
                      <a:pt x="159190" y="455213"/>
                      <a:pt x="158670" y="458071"/>
                      <a:pt x="158064" y="460842"/>
                    </a:cubicBezTo>
                    <a:close/>
                    <a:moveTo>
                      <a:pt x="190449" y="425686"/>
                    </a:moveTo>
                    <a:cubicBezTo>
                      <a:pt x="190449" y="425513"/>
                      <a:pt x="190535" y="425339"/>
                      <a:pt x="190535" y="425166"/>
                    </a:cubicBezTo>
                    <a:cubicBezTo>
                      <a:pt x="190708" y="425166"/>
                      <a:pt x="190882" y="425253"/>
                      <a:pt x="191055" y="425253"/>
                    </a:cubicBezTo>
                    <a:cubicBezTo>
                      <a:pt x="190882" y="425339"/>
                      <a:pt x="190622" y="425513"/>
                      <a:pt x="190449" y="425686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6881508-FCB0-5091-5918-62406A613DC2}"/>
                </a:ext>
              </a:extLst>
            </p:cNvPr>
            <p:cNvSpPr/>
            <p:nvPr/>
          </p:nvSpPr>
          <p:spPr>
            <a:xfrm>
              <a:off x="9346384" y="3179820"/>
              <a:ext cx="124780" cy="108074"/>
            </a:xfrm>
            <a:custGeom>
              <a:avLst/>
              <a:gdLst>
                <a:gd name="connsiteX0" fmla="*/ 7303 w 58377"/>
                <a:gd name="connsiteY0" fmla="*/ 7932 h 50561"/>
                <a:gd name="connsiteX1" fmla="*/ 2713 w 58377"/>
                <a:gd name="connsiteY1" fmla="*/ 39278 h 50561"/>
                <a:gd name="connsiteX2" fmla="*/ 31028 w 58377"/>
                <a:gd name="connsiteY2" fmla="*/ 50362 h 50561"/>
                <a:gd name="connsiteX3" fmla="*/ 57439 w 58377"/>
                <a:gd name="connsiteY3" fmla="*/ 36161 h 50561"/>
                <a:gd name="connsiteX4" fmla="*/ 44450 w 58377"/>
                <a:gd name="connsiteY4" fmla="*/ 14080 h 50561"/>
                <a:gd name="connsiteX5" fmla="*/ 13364 w 58377"/>
                <a:gd name="connsiteY5" fmla="*/ 23346 h 50561"/>
                <a:gd name="connsiteX6" fmla="*/ 26959 w 58377"/>
                <a:gd name="connsiteY6" fmla="*/ 40317 h 50561"/>
                <a:gd name="connsiteX7" fmla="*/ 58131 w 58377"/>
                <a:gd name="connsiteY7" fmla="*/ 24644 h 50561"/>
                <a:gd name="connsiteX8" fmla="*/ 30682 w 58377"/>
                <a:gd name="connsiteY8" fmla="*/ 11310 h 50561"/>
                <a:gd name="connsiteX9" fmla="*/ 14057 w 58377"/>
                <a:gd name="connsiteY9" fmla="*/ 17890 h 50561"/>
                <a:gd name="connsiteX10" fmla="*/ 20551 w 58377"/>
                <a:gd name="connsiteY10" fmla="*/ 24125 h 50561"/>
                <a:gd name="connsiteX11" fmla="*/ 30942 w 58377"/>
                <a:gd name="connsiteY11" fmla="*/ 27849 h 50561"/>
                <a:gd name="connsiteX12" fmla="*/ 32933 w 58377"/>
                <a:gd name="connsiteY12" fmla="*/ 32438 h 50561"/>
                <a:gd name="connsiteX13" fmla="*/ 41333 w 58377"/>
                <a:gd name="connsiteY13" fmla="*/ 27502 h 50561"/>
                <a:gd name="connsiteX14" fmla="*/ 38216 w 58377"/>
                <a:gd name="connsiteY14" fmla="*/ 25944 h 50561"/>
                <a:gd name="connsiteX15" fmla="*/ 36830 w 58377"/>
                <a:gd name="connsiteY15" fmla="*/ 23173 h 50561"/>
                <a:gd name="connsiteX16" fmla="*/ 25400 w 58377"/>
                <a:gd name="connsiteY16" fmla="*/ 25857 h 50561"/>
                <a:gd name="connsiteX17" fmla="*/ 33193 w 58377"/>
                <a:gd name="connsiteY17" fmla="*/ 36334 h 50561"/>
                <a:gd name="connsiteX18" fmla="*/ 33020 w 58377"/>
                <a:gd name="connsiteY18" fmla="*/ 39105 h 50561"/>
                <a:gd name="connsiteX19" fmla="*/ 32674 w 58377"/>
                <a:gd name="connsiteY19" fmla="*/ 39711 h 50561"/>
                <a:gd name="connsiteX20" fmla="*/ 37436 w 58377"/>
                <a:gd name="connsiteY20" fmla="*/ 37980 h 50561"/>
                <a:gd name="connsiteX21" fmla="*/ 35877 w 58377"/>
                <a:gd name="connsiteY21" fmla="*/ 37893 h 50561"/>
                <a:gd name="connsiteX22" fmla="*/ 31115 w 58377"/>
                <a:gd name="connsiteY22" fmla="*/ 35555 h 50561"/>
                <a:gd name="connsiteX23" fmla="*/ 32414 w 58377"/>
                <a:gd name="connsiteY23" fmla="*/ 4469 h 50561"/>
                <a:gd name="connsiteX24" fmla="*/ 21850 w 58377"/>
                <a:gd name="connsiteY24" fmla="*/ 139 h 50561"/>
                <a:gd name="connsiteX25" fmla="*/ 7303 w 58377"/>
                <a:gd name="connsiteY25" fmla="*/ 7932 h 50561"/>
                <a:gd name="connsiteX26" fmla="*/ 7303 w 58377"/>
                <a:gd name="connsiteY26" fmla="*/ 7932 h 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377" h="50561">
                  <a:moveTo>
                    <a:pt x="7303" y="7932"/>
                  </a:moveTo>
                  <a:cubicBezTo>
                    <a:pt x="3060" y="17544"/>
                    <a:pt x="-3868" y="29061"/>
                    <a:pt x="2713" y="39278"/>
                  </a:cubicBezTo>
                  <a:cubicBezTo>
                    <a:pt x="8948" y="49063"/>
                    <a:pt x="20204" y="51315"/>
                    <a:pt x="31028" y="50362"/>
                  </a:cubicBezTo>
                  <a:cubicBezTo>
                    <a:pt x="40034" y="49583"/>
                    <a:pt x="53542" y="45513"/>
                    <a:pt x="57439" y="36161"/>
                  </a:cubicBezTo>
                  <a:cubicBezTo>
                    <a:pt x="61249" y="26983"/>
                    <a:pt x="52763" y="16938"/>
                    <a:pt x="44450" y="14080"/>
                  </a:cubicBezTo>
                  <a:cubicBezTo>
                    <a:pt x="34838" y="10790"/>
                    <a:pt x="19079" y="14340"/>
                    <a:pt x="13364" y="23346"/>
                  </a:cubicBezTo>
                  <a:cubicBezTo>
                    <a:pt x="7216" y="32957"/>
                    <a:pt x="18819" y="39019"/>
                    <a:pt x="26959" y="40317"/>
                  </a:cubicBezTo>
                  <a:cubicBezTo>
                    <a:pt x="37350" y="41963"/>
                    <a:pt x="58738" y="38759"/>
                    <a:pt x="58131" y="24644"/>
                  </a:cubicBezTo>
                  <a:cubicBezTo>
                    <a:pt x="57699" y="14167"/>
                    <a:pt x="38129" y="11569"/>
                    <a:pt x="30682" y="11310"/>
                  </a:cubicBezTo>
                  <a:cubicBezTo>
                    <a:pt x="25227" y="11050"/>
                    <a:pt x="17520" y="13474"/>
                    <a:pt x="14057" y="17890"/>
                  </a:cubicBezTo>
                  <a:cubicBezTo>
                    <a:pt x="10247" y="22653"/>
                    <a:pt x="17260" y="23952"/>
                    <a:pt x="20551" y="24125"/>
                  </a:cubicBezTo>
                  <a:cubicBezTo>
                    <a:pt x="22109" y="24212"/>
                    <a:pt x="28258" y="26030"/>
                    <a:pt x="30942" y="27849"/>
                  </a:cubicBezTo>
                  <a:cubicBezTo>
                    <a:pt x="32414" y="28888"/>
                    <a:pt x="33280" y="30619"/>
                    <a:pt x="32933" y="32438"/>
                  </a:cubicBezTo>
                  <a:cubicBezTo>
                    <a:pt x="43671" y="30186"/>
                    <a:pt x="46442" y="28541"/>
                    <a:pt x="41333" y="27502"/>
                  </a:cubicBezTo>
                  <a:cubicBezTo>
                    <a:pt x="40034" y="27156"/>
                    <a:pt x="39168" y="26723"/>
                    <a:pt x="38216" y="25944"/>
                  </a:cubicBezTo>
                  <a:cubicBezTo>
                    <a:pt x="37263" y="25164"/>
                    <a:pt x="37090" y="24298"/>
                    <a:pt x="36830" y="23173"/>
                  </a:cubicBezTo>
                  <a:cubicBezTo>
                    <a:pt x="36311" y="19969"/>
                    <a:pt x="40640" y="27329"/>
                    <a:pt x="25400" y="25857"/>
                  </a:cubicBezTo>
                  <a:cubicBezTo>
                    <a:pt x="29470" y="26290"/>
                    <a:pt x="32501" y="32957"/>
                    <a:pt x="33193" y="36334"/>
                  </a:cubicBezTo>
                  <a:cubicBezTo>
                    <a:pt x="33366" y="37027"/>
                    <a:pt x="33280" y="38499"/>
                    <a:pt x="33020" y="39105"/>
                  </a:cubicBezTo>
                  <a:cubicBezTo>
                    <a:pt x="32327" y="39971"/>
                    <a:pt x="32241" y="40144"/>
                    <a:pt x="32674" y="39711"/>
                  </a:cubicBezTo>
                  <a:cubicBezTo>
                    <a:pt x="33799" y="38672"/>
                    <a:pt x="36224" y="38239"/>
                    <a:pt x="37436" y="37980"/>
                  </a:cubicBezTo>
                  <a:cubicBezTo>
                    <a:pt x="35271" y="38413"/>
                    <a:pt x="38475" y="38586"/>
                    <a:pt x="35877" y="37893"/>
                  </a:cubicBezTo>
                  <a:cubicBezTo>
                    <a:pt x="34059" y="37460"/>
                    <a:pt x="32501" y="36681"/>
                    <a:pt x="31115" y="35555"/>
                  </a:cubicBezTo>
                  <a:cubicBezTo>
                    <a:pt x="20118" y="26983"/>
                    <a:pt x="28084" y="14254"/>
                    <a:pt x="32414" y="4469"/>
                  </a:cubicBezTo>
                  <a:cubicBezTo>
                    <a:pt x="34665" y="-553"/>
                    <a:pt x="23841" y="-120"/>
                    <a:pt x="21850" y="139"/>
                  </a:cubicBezTo>
                  <a:cubicBezTo>
                    <a:pt x="16741" y="746"/>
                    <a:pt x="9554" y="2910"/>
                    <a:pt x="7303" y="7932"/>
                  </a:cubicBezTo>
                  <a:lnTo>
                    <a:pt x="7303" y="7932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A0D0F50-D667-F2B8-3B96-37FA44A79788}"/>
                </a:ext>
              </a:extLst>
            </p:cNvPr>
            <p:cNvSpPr/>
            <p:nvPr/>
          </p:nvSpPr>
          <p:spPr>
            <a:xfrm>
              <a:off x="9203792" y="3220518"/>
              <a:ext cx="154058" cy="254359"/>
            </a:xfrm>
            <a:custGeom>
              <a:avLst/>
              <a:gdLst>
                <a:gd name="connsiteX0" fmla="*/ 70722 w 72074"/>
                <a:gd name="connsiteY0" fmla="*/ 6644 h 118999"/>
                <a:gd name="connsiteX1" fmla="*/ 27860 w 72074"/>
                <a:gd name="connsiteY1" fmla="*/ 22923 h 118999"/>
                <a:gd name="connsiteX2" fmla="*/ 23530 w 72074"/>
                <a:gd name="connsiteY2" fmla="*/ 53576 h 118999"/>
                <a:gd name="connsiteX3" fmla="*/ 1190 w 72074"/>
                <a:gd name="connsiteY3" fmla="*/ 112284 h 118999"/>
                <a:gd name="connsiteX4" fmla="*/ 24656 w 72074"/>
                <a:gd name="connsiteY4" fmla="*/ 113237 h 118999"/>
                <a:gd name="connsiteX5" fmla="*/ 48642 w 72074"/>
                <a:gd name="connsiteY5" fmla="*/ 50632 h 118999"/>
                <a:gd name="connsiteX6" fmla="*/ 50200 w 72074"/>
                <a:gd name="connsiteY6" fmla="*/ 33487 h 118999"/>
                <a:gd name="connsiteX7" fmla="*/ 52105 w 72074"/>
                <a:gd name="connsiteY7" fmla="*/ 23269 h 118999"/>
                <a:gd name="connsiteX8" fmla="*/ 53923 w 72074"/>
                <a:gd name="connsiteY8" fmla="*/ 16948 h 118999"/>
                <a:gd name="connsiteX9" fmla="*/ 47429 w 72074"/>
                <a:gd name="connsiteY9" fmla="*/ 16688 h 118999"/>
                <a:gd name="connsiteX10" fmla="*/ 70722 w 72074"/>
                <a:gd name="connsiteY10" fmla="*/ 6644 h 118999"/>
                <a:gd name="connsiteX11" fmla="*/ 70722 w 72074"/>
                <a:gd name="connsiteY11" fmla="*/ 6644 h 11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74" h="118999">
                  <a:moveTo>
                    <a:pt x="70722" y="6644"/>
                  </a:moveTo>
                  <a:cubicBezTo>
                    <a:pt x="53664" y="-8250"/>
                    <a:pt x="33835" y="3959"/>
                    <a:pt x="27860" y="22923"/>
                  </a:cubicBezTo>
                  <a:cubicBezTo>
                    <a:pt x="24742" y="32707"/>
                    <a:pt x="24050" y="43358"/>
                    <a:pt x="23530" y="53576"/>
                  </a:cubicBezTo>
                  <a:cubicBezTo>
                    <a:pt x="22491" y="75657"/>
                    <a:pt x="14005" y="94533"/>
                    <a:pt x="1190" y="112284"/>
                  </a:cubicBezTo>
                  <a:cubicBezTo>
                    <a:pt x="-5738" y="121983"/>
                    <a:pt x="19634" y="120164"/>
                    <a:pt x="24656" y="113237"/>
                  </a:cubicBezTo>
                  <a:cubicBezTo>
                    <a:pt x="37991" y="94620"/>
                    <a:pt x="47862" y="73925"/>
                    <a:pt x="48642" y="50632"/>
                  </a:cubicBezTo>
                  <a:cubicBezTo>
                    <a:pt x="48815" y="44917"/>
                    <a:pt x="49421" y="39202"/>
                    <a:pt x="50200" y="33487"/>
                  </a:cubicBezTo>
                  <a:cubicBezTo>
                    <a:pt x="50633" y="30023"/>
                    <a:pt x="51326" y="26646"/>
                    <a:pt x="52105" y="23269"/>
                  </a:cubicBezTo>
                  <a:cubicBezTo>
                    <a:pt x="52625" y="21104"/>
                    <a:pt x="53231" y="19026"/>
                    <a:pt x="53923" y="16948"/>
                  </a:cubicBezTo>
                  <a:cubicBezTo>
                    <a:pt x="57214" y="11666"/>
                    <a:pt x="55049" y="11579"/>
                    <a:pt x="47429" y="16688"/>
                  </a:cubicBezTo>
                  <a:cubicBezTo>
                    <a:pt x="54443" y="22749"/>
                    <a:pt x="77909" y="12965"/>
                    <a:pt x="70722" y="6644"/>
                  </a:cubicBezTo>
                  <a:lnTo>
                    <a:pt x="70722" y="6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0E6E1A-7365-1A00-DC9E-18E1445EE986}"/>
                </a:ext>
              </a:extLst>
            </p:cNvPr>
            <p:cNvSpPr/>
            <p:nvPr/>
          </p:nvSpPr>
          <p:spPr>
            <a:xfrm>
              <a:off x="9233927" y="3243992"/>
              <a:ext cx="121106" cy="199911"/>
            </a:xfrm>
            <a:custGeom>
              <a:avLst/>
              <a:gdLst>
                <a:gd name="connsiteX0" fmla="*/ 33071 w 56658"/>
                <a:gd name="connsiteY0" fmla="*/ 4407 h 93526"/>
                <a:gd name="connsiteX1" fmla="*/ 1293 w 56658"/>
                <a:gd name="connsiteY1" fmla="*/ 84503 h 93526"/>
                <a:gd name="connsiteX2" fmla="*/ 25192 w 56658"/>
                <a:gd name="connsiteY2" fmla="*/ 87101 h 93526"/>
                <a:gd name="connsiteX3" fmla="*/ 54026 w 56658"/>
                <a:gd name="connsiteY3" fmla="*/ 11334 h 93526"/>
                <a:gd name="connsiteX4" fmla="*/ 33071 w 56658"/>
                <a:gd name="connsiteY4" fmla="*/ 4407 h 93526"/>
                <a:gd name="connsiteX5" fmla="*/ 33071 w 56658"/>
                <a:gd name="connsiteY5" fmla="*/ 4407 h 9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58" h="93526">
                  <a:moveTo>
                    <a:pt x="33071" y="4407"/>
                  </a:moveTo>
                  <a:cubicBezTo>
                    <a:pt x="12376" y="27267"/>
                    <a:pt x="16966" y="59479"/>
                    <a:pt x="1293" y="84503"/>
                  </a:cubicBezTo>
                  <a:cubicBezTo>
                    <a:pt x="-5981" y="96107"/>
                    <a:pt x="19563" y="96020"/>
                    <a:pt x="25192" y="87101"/>
                  </a:cubicBezTo>
                  <a:cubicBezTo>
                    <a:pt x="39739" y="63895"/>
                    <a:pt x="35323" y="32029"/>
                    <a:pt x="54026" y="11334"/>
                  </a:cubicBezTo>
                  <a:cubicBezTo>
                    <a:pt x="64591" y="-269"/>
                    <a:pt x="40432" y="-3646"/>
                    <a:pt x="33071" y="4407"/>
                  </a:cubicBezTo>
                  <a:lnTo>
                    <a:pt x="33071" y="4407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C706B84-C254-8E4C-DC75-921069A4529C}"/>
                </a:ext>
              </a:extLst>
            </p:cNvPr>
            <p:cNvSpPr/>
            <p:nvPr/>
          </p:nvSpPr>
          <p:spPr>
            <a:xfrm>
              <a:off x="9383008" y="3279153"/>
              <a:ext cx="94206" cy="229896"/>
            </a:xfrm>
            <a:custGeom>
              <a:avLst/>
              <a:gdLst>
                <a:gd name="connsiteX0" fmla="*/ 16059 w 44073"/>
                <a:gd name="connsiteY0" fmla="*/ 10644 h 107554"/>
                <a:gd name="connsiteX1" fmla="*/ 213 w 44073"/>
                <a:gd name="connsiteY1" fmla="*/ 102690 h 107554"/>
                <a:gd name="connsiteX2" fmla="*/ 25238 w 44073"/>
                <a:gd name="connsiteY2" fmla="*/ 99400 h 107554"/>
                <a:gd name="connsiteX3" fmla="*/ 41084 w 44073"/>
                <a:gd name="connsiteY3" fmla="*/ 3890 h 107554"/>
                <a:gd name="connsiteX4" fmla="*/ 16059 w 44073"/>
                <a:gd name="connsiteY4" fmla="*/ 10644 h 107554"/>
                <a:gd name="connsiteX5" fmla="*/ 16059 w 44073"/>
                <a:gd name="connsiteY5" fmla="*/ 10644 h 10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73" h="107554">
                  <a:moveTo>
                    <a:pt x="16059" y="10644"/>
                  </a:moveTo>
                  <a:cubicBezTo>
                    <a:pt x="25151" y="41817"/>
                    <a:pt x="9738" y="73422"/>
                    <a:pt x="213" y="102690"/>
                  </a:cubicBezTo>
                  <a:cubicBezTo>
                    <a:pt x="-2558" y="111089"/>
                    <a:pt x="22554" y="107712"/>
                    <a:pt x="25238" y="99400"/>
                  </a:cubicBezTo>
                  <a:cubicBezTo>
                    <a:pt x="35196" y="68920"/>
                    <a:pt x="50609" y="36361"/>
                    <a:pt x="41084" y="3890"/>
                  </a:cubicBezTo>
                  <a:cubicBezTo>
                    <a:pt x="38660" y="-4596"/>
                    <a:pt x="13635" y="2244"/>
                    <a:pt x="16059" y="10644"/>
                  </a:cubicBezTo>
                  <a:lnTo>
                    <a:pt x="16059" y="10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BF67F7A-C375-1243-CBEA-31918DEFD7D9}"/>
                </a:ext>
              </a:extLst>
            </p:cNvPr>
            <p:cNvSpPr/>
            <p:nvPr/>
          </p:nvSpPr>
          <p:spPr>
            <a:xfrm>
              <a:off x="9438989" y="4826592"/>
              <a:ext cx="470227" cy="501661"/>
            </a:xfrm>
            <a:custGeom>
              <a:avLst/>
              <a:gdLst>
                <a:gd name="connsiteX0" fmla="*/ 28835 w 219990"/>
                <a:gd name="connsiteY0" fmla="*/ 9814 h 234696"/>
                <a:gd name="connsiteX1" fmla="*/ 62692 w 219990"/>
                <a:gd name="connsiteY1" fmla="*/ 113982 h 234696"/>
                <a:gd name="connsiteX2" fmla="*/ 90921 w 219990"/>
                <a:gd name="connsiteY2" fmla="*/ 200314 h 234696"/>
                <a:gd name="connsiteX3" fmla="*/ 116032 w 219990"/>
                <a:gd name="connsiteY3" fmla="*/ 193560 h 234696"/>
                <a:gd name="connsiteX4" fmla="*/ 24333 w 219990"/>
                <a:gd name="connsiteY4" fmla="*/ 7649 h 234696"/>
                <a:gd name="connsiteX5" fmla="*/ 1 w 219990"/>
                <a:gd name="connsiteY5" fmla="*/ 15615 h 234696"/>
                <a:gd name="connsiteX6" fmla="*/ 12643 w 219990"/>
                <a:gd name="connsiteY6" fmla="*/ 65665 h 234696"/>
                <a:gd name="connsiteX7" fmla="*/ 31780 w 219990"/>
                <a:gd name="connsiteY7" fmla="*/ 128876 h 234696"/>
                <a:gd name="connsiteX8" fmla="*/ 74295 w 219990"/>
                <a:gd name="connsiteY8" fmla="*/ 226118 h 234696"/>
                <a:gd name="connsiteX9" fmla="*/ 219768 w 219990"/>
                <a:gd name="connsiteY9" fmla="*/ 182043 h 234696"/>
                <a:gd name="connsiteX10" fmla="*/ 194830 w 219990"/>
                <a:gd name="connsiteY10" fmla="*/ 185853 h 234696"/>
                <a:gd name="connsiteX11" fmla="*/ 102871 w 219990"/>
                <a:gd name="connsiteY11" fmla="*/ 216939 h 234696"/>
                <a:gd name="connsiteX12" fmla="*/ 61653 w 219990"/>
                <a:gd name="connsiteY12" fmla="*/ 135111 h 234696"/>
                <a:gd name="connsiteX13" fmla="*/ 39746 w 219990"/>
                <a:gd name="connsiteY13" fmla="*/ 70860 h 234696"/>
                <a:gd name="connsiteX14" fmla="*/ 24939 w 219990"/>
                <a:gd name="connsiteY14" fmla="*/ 8861 h 234696"/>
                <a:gd name="connsiteX15" fmla="*/ 607 w 219990"/>
                <a:gd name="connsiteY15" fmla="*/ 16827 h 234696"/>
                <a:gd name="connsiteX16" fmla="*/ 90748 w 219990"/>
                <a:gd name="connsiteY16" fmla="*/ 200314 h 234696"/>
                <a:gd name="connsiteX17" fmla="*/ 115859 w 219990"/>
                <a:gd name="connsiteY17" fmla="*/ 193560 h 234696"/>
                <a:gd name="connsiteX18" fmla="*/ 92739 w 219990"/>
                <a:gd name="connsiteY18" fmla="*/ 121429 h 234696"/>
                <a:gd name="connsiteX19" fmla="*/ 53773 w 219990"/>
                <a:gd name="connsiteY19" fmla="*/ 3060 h 234696"/>
                <a:gd name="connsiteX20" fmla="*/ 28835 w 219990"/>
                <a:gd name="connsiteY20" fmla="*/ 9814 h 234696"/>
                <a:gd name="connsiteX21" fmla="*/ 28835 w 219990"/>
                <a:gd name="connsiteY21" fmla="*/ 9814 h 23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990" h="234696">
                  <a:moveTo>
                    <a:pt x="28835" y="9814"/>
                  </a:moveTo>
                  <a:cubicBezTo>
                    <a:pt x="36455" y="45835"/>
                    <a:pt x="49704" y="79606"/>
                    <a:pt x="62692" y="113982"/>
                  </a:cubicBezTo>
                  <a:cubicBezTo>
                    <a:pt x="73083" y="141605"/>
                    <a:pt x="92393" y="170094"/>
                    <a:pt x="90921" y="200314"/>
                  </a:cubicBezTo>
                  <a:cubicBezTo>
                    <a:pt x="99320" y="198062"/>
                    <a:pt x="107633" y="195811"/>
                    <a:pt x="116032" y="193560"/>
                  </a:cubicBezTo>
                  <a:cubicBezTo>
                    <a:pt x="85379" y="135370"/>
                    <a:pt x="70139" y="56486"/>
                    <a:pt x="24333" y="7649"/>
                  </a:cubicBezTo>
                  <a:cubicBezTo>
                    <a:pt x="19570" y="2627"/>
                    <a:pt x="87" y="8255"/>
                    <a:pt x="1" y="15615"/>
                  </a:cubicBezTo>
                  <a:cubicBezTo>
                    <a:pt x="-86" y="33107"/>
                    <a:pt x="9179" y="48693"/>
                    <a:pt x="12643" y="65665"/>
                  </a:cubicBezTo>
                  <a:cubicBezTo>
                    <a:pt x="17059" y="87745"/>
                    <a:pt x="23726" y="107835"/>
                    <a:pt x="31780" y="128876"/>
                  </a:cubicBezTo>
                  <a:cubicBezTo>
                    <a:pt x="42517" y="156672"/>
                    <a:pt x="43902" y="213389"/>
                    <a:pt x="74295" y="226118"/>
                  </a:cubicBezTo>
                  <a:cubicBezTo>
                    <a:pt x="123479" y="246727"/>
                    <a:pt x="194570" y="229495"/>
                    <a:pt x="219768" y="182043"/>
                  </a:cubicBezTo>
                  <a:cubicBezTo>
                    <a:pt x="222539" y="176761"/>
                    <a:pt x="198554" y="178926"/>
                    <a:pt x="194830" y="185853"/>
                  </a:cubicBezTo>
                  <a:cubicBezTo>
                    <a:pt x="175434" y="222308"/>
                    <a:pt x="138027" y="221009"/>
                    <a:pt x="102871" y="216939"/>
                  </a:cubicBezTo>
                  <a:cubicBezTo>
                    <a:pt x="73863" y="213562"/>
                    <a:pt x="69100" y="155806"/>
                    <a:pt x="61653" y="135111"/>
                  </a:cubicBezTo>
                  <a:cubicBezTo>
                    <a:pt x="54033" y="113723"/>
                    <a:pt x="44595" y="93114"/>
                    <a:pt x="39746" y="70860"/>
                  </a:cubicBezTo>
                  <a:cubicBezTo>
                    <a:pt x="35416" y="51031"/>
                    <a:pt x="24852" y="28950"/>
                    <a:pt x="24939" y="8861"/>
                  </a:cubicBezTo>
                  <a:cubicBezTo>
                    <a:pt x="16799" y="11546"/>
                    <a:pt x="8746" y="14143"/>
                    <a:pt x="607" y="16827"/>
                  </a:cubicBezTo>
                  <a:cubicBezTo>
                    <a:pt x="45721" y="64972"/>
                    <a:pt x="60528" y="143164"/>
                    <a:pt x="90748" y="200314"/>
                  </a:cubicBezTo>
                  <a:cubicBezTo>
                    <a:pt x="94471" y="207414"/>
                    <a:pt x="115426" y="201180"/>
                    <a:pt x="115859" y="193560"/>
                  </a:cubicBezTo>
                  <a:cubicBezTo>
                    <a:pt x="117158" y="167409"/>
                    <a:pt x="102697" y="144722"/>
                    <a:pt x="92739" y="121429"/>
                  </a:cubicBezTo>
                  <a:cubicBezTo>
                    <a:pt x="76547" y="83589"/>
                    <a:pt x="62346" y="43324"/>
                    <a:pt x="53773" y="3060"/>
                  </a:cubicBezTo>
                  <a:cubicBezTo>
                    <a:pt x="52475" y="-3954"/>
                    <a:pt x="27277" y="2280"/>
                    <a:pt x="28835" y="9814"/>
                  </a:cubicBezTo>
                  <a:lnTo>
                    <a:pt x="28835" y="9814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DCAC29-ED87-5834-10BC-393DF8CC6C4C}"/>
                </a:ext>
              </a:extLst>
            </p:cNvPr>
            <p:cNvSpPr/>
            <p:nvPr/>
          </p:nvSpPr>
          <p:spPr>
            <a:xfrm>
              <a:off x="9844956" y="4700294"/>
              <a:ext cx="83245" cy="527146"/>
            </a:xfrm>
            <a:custGeom>
              <a:avLst/>
              <a:gdLst>
                <a:gd name="connsiteX0" fmla="*/ 4730 w 38945"/>
                <a:gd name="connsiteY0" fmla="*/ 10192 h 246619"/>
                <a:gd name="connsiteX1" fmla="*/ 13389 w 38945"/>
                <a:gd name="connsiteY1" fmla="*/ 129947 h 246619"/>
                <a:gd name="connsiteX2" fmla="*/ 12783 w 38945"/>
                <a:gd name="connsiteY2" fmla="*/ 228141 h 246619"/>
                <a:gd name="connsiteX3" fmla="*/ 10532 w 38945"/>
                <a:gd name="connsiteY3" fmla="*/ 246325 h 246619"/>
                <a:gd name="connsiteX4" fmla="*/ 38760 w 38945"/>
                <a:gd name="connsiteY4" fmla="*/ 192725 h 246619"/>
                <a:gd name="connsiteX5" fmla="*/ 30101 w 38945"/>
                <a:gd name="connsiteY5" fmla="*/ 8200 h 246619"/>
                <a:gd name="connsiteX6" fmla="*/ 4730 w 38945"/>
                <a:gd name="connsiteY6" fmla="*/ 10192 h 246619"/>
                <a:gd name="connsiteX7" fmla="*/ 4730 w 38945"/>
                <a:gd name="connsiteY7" fmla="*/ 10192 h 24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45" h="246619">
                  <a:moveTo>
                    <a:pt x="4730" y="10192"/>
                  </a:moveTo>
                  <a:cubicBezTo>
                    <a:pt x="4990" y="50110"/>
                    <a:pt x="12956" y="89769"/>
                    <a:pt x="13389" y="129947"/>
                  </a:cubicBezTo>
                  <a:cubicBezTo>
                    <a:pt x="13389" y="133843"/>
                    <a:pt x="15727" y="227622"/>
                    <a:pt x="12783" y="228141"/>
                  </a:cubicBezTo>
                  <a:cubicBezTo>
                    <a:pt x="-725" y="230392"/>
                    <a:pt x="-6527" y="249183"/>
                    <a:pt x="10532" y="246325"/>
                  </a:cubicBezTo>
                  <a:cubicBezTo>
                    <a:pt x="37461" y="241736"/>
                    <a:pt x="38154" y="216365"/>
                    <a:pt x="38760" y="192725"/>
                  </a:cubicBezTo>
                  <a:cubicBezTo>
                    <a:pt x="40405" y="130640"/>
                    <a:pt x="30534" y="69680"/>
                    <a:pt x="30101" y="8200"/>
                  </a:cubicBezTo>
                  <a:cubicBezTo>
                    <a:pt x="30014" y="-4875"/>
                    <a:pt x="4643" y="-892"/>
                    <a:pt x="4730" y="10192"/>
                  </a:cubicBezTo>
                  <a:lnTo>
                    <a:pt x="4730" y="1019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968CF6E-36C7-3DF5-6ED8-1C65F4BDDDE7}"/>
                </a:ext>
              </a:extLst>
            </p:cNvPr>
            <p:cNvSpPr/>
            <p:nvPr/>
          </p:nvSpPr>
          <p:spPr>
            <a:xfrm>
              <a:off x="9497210" y="4730738"/>
              <a:ext cx="373441" cy="181984"/>
            </a:xfrm>
            <a:custGeom>
              <a:avLst/>
              <a:gdLst>
                <a:gd name="connsiteX0" fmla="*/ 2810 w 174710"/>
                <a:gd name="connsiteY0" fmla="*/ 37512 h 85139"/>
                <a:gd name="connsiteX1" fmla="*/ 66974 w 174710"/>
                <a:gd name="connsiteY1" fmla="*/ 45912 h 85139"/>
                <a:gd name="connsiteX2" fmla="*/ 169238 w 174710"/>
                <a:gd name="connsiteY2" fmla="*/ 12314 h 85139"/>
                <a:gd name="connsiteX3" fmla="*/ 148716 w 174710"/>
                <a:gd name="connsiteY3" fmla="*/ 11275 h 85139"/>
                <a:gd name="connsiteX4" fmla="*/ 91219 w 174710"/>
                <a:gd name="connsiteY4" fmla="*/ 55004 h 85139"/>
                <a:gd name="connsiteX5" fmla="*/ 26276 w 174710"/>
                <a:gd name="connsiteY5" fmla="*/ 71283 h 85139"/>
                <a:gd name="connsiteX6" fmla="*/ 43075 w 174710"/>
                <a:gd name="connsiteY6" fmla="*/ 72062 h 85139"/>
                <a:gd name="connsiteX7" fmla="*/ 35455 w 174710"/>
                <a:gd name="connsiteY7" fmla="*/ 38292 h 85139"/>
                <a:gd name="connsiteX8" fmla="*/ 10343 w 174710"/>
                <a:gd name="connsiteY8" fmla="*/ 43054 h 85139"/>
                <a:gd name="connsiteX9" fmla="*/ 18483 w 174710"/>
                <a:gd name="connsiteY9" fmla="*/ 73707 h 85139"/>
                <a:gd name="connsiteX10" fmla="*/ 40304 w 174710"/>
                <a:gd name="connsiteY10" fmla="*/ 71196 h 85139"/>
                <a:gd name="connsiteX11" fmla="*/ 55717 w 174710"/>
                <a:gd name="connsiteY11" fmla="*/ 42708 h 85139"/>
                <a:gd name="connsiteX12" fmla="*/ 30519 w 174710"/>
                <a:gd name="connsiteY12" fmla="*/ 45392 h 85139"/>
                <a:gd name="connsiteX13" fmla="*/ 30519 w 174710"/>
                <a:gd name="connsiteY13" fmla="*/ 48250 h 85139"/>
                <a:gd name="connsiteX14" fmla="*/ 55717 w 174710"/>
                <a:gd name="connsiteY14" fmla="*/ 45565 h 85139"/>
                <a:gd name="connsiteX15" fmla="*/ 55717 w 174710"/>
                <a:gd name="connsiteY15" fmla="*/ 42708 h 85139"/>
                <a:gd name="connsiteX16" fmla="*/ 30519 w 174710"/>
                <a:gd name="connsiteY16" fmla="*/ 45392 h 85139"/>
                <a:gd name="connsiteX17" fmla="*/ 19955 w 174710"/>
                <a:gd name="connsiteY17" fmla="*/ 65914 h 85139"/>
                <a:gd name="connsiteX18" fmla="*/ 41776 w 174710"/>
                <a:gd name="connsiteY18" fmla="*/ 63403 h 85139"/>
                <a:gd name="connsiteX19" fmla="*/ 35541 w 174710"/>
                <a:gd name="connsiteY19" fmla="*/ 36300 h 85139"/>
                <a:gd name="connsiteX20" fmla="*/ 10430 w 174710"/>
                <a:gd name="connsiteY20" fmla="*/ 41062 h 85139"/>
                <a:gd name="connsiteX21" fmla="*/ 20128 w 174710"/>
                <a:gd name="connsiteY21" fmla="*/ 82367 h 85139"/>
                <a:gd name="connsiteX22" fmla="*/ 36927 w 174710"/>
                <a:gd name="connsiteY22" fmla="*/ 83146 h 85139"/>
                <a:gd name="connsiteX23" fmla="*/ 174173 w 174710"/>
                <a:gd name="connsiteY23" fmla="*/ 4608 h 85139"/>
                <a:gd name="connsiteX24" fmla="*/ 153651 w 174710"/>
                <a:gd name="connsiteY24" fmla="*/ 3569 h 85139"/>
                <a:gd name="connsiteX25" fmla="*/ 77971 w 174710"/>
                <a:gd name="connsiteY25" fmla="*/ 30239 h 85139"/>
                <a:gd name="connsiteX26" fmla="*/ 22812 w 174710"/>
                <a:gd name="connsiteY26" fmla="*/ 24610 h 85139"/>
                <a:gd name="connsiteX27" fmla="*/ 2810 w 174710"/>
                <a:gd name="connsiteY27" fmla="*/ 37512 h 85139"/>
                <a:gd name="connsiteX28" fmla="*/ 2810 w 174710"/>
                <a:gd name="connsiteY28" fmla="*/ 37512 h 8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4710" h="85139">
                  <a:moveTo>
                    <a:pt x="2810" y="37512"/>
                  </a:moveTo>
                  <a:cubicBezTo>
                    <a:pt x="19782" y="48942"/>
                    <a:pt x="47404" y="46691"/>
                    <a:pt x="66974" y="45912"/>
                  </a:cubicBezTo>
                  <a:cubicBezTo>
                    <a:pt x="105420" y="44353"/>
                    <a:pt x="138152" y="34222"/>
                    <a:pt x="169238" y="12314"/>
                  </a:cubicBezTo>
                  <a:cubicBezTo>
                    <a:pt x="162397" y="11968"/>
                    <a:pt x="155556" y="11622"/>
                    <a:pt x="148716" y="11275"/>
                  </a:cubicBezTo>
                  <a:cubicBezTo>
                    <a:pt x="152786" y="38465"/>
                    <a:pt x="110789" y="52233"/>
                    <a:pt x="91219" y="55004"/>
                  </a:cubicBezTo>
                  <a:cubicBezTo>
                    <a:pt x="66714" y="58467"/>
                    <a:pt x="49136" y="62277"/>
                    <a:pt x="26276" y="71283"/>
                  </a:cubicBezTo>
                  <a:cubicBezTo>
                    <a:pt x="31904" y="71543"/>
                    <a:pt x="37446" y="71802"/>
                    <a:pt x="43075" y="72062"/>
                  </a:cubicBezTo>
                  <a:cubicBezTo>
                    <a:pt x="34156" y="62450"/>
                    <a:pt x="35282" y="50588"/>
                    <a:pt x="35455" y="38292"/>
                  </a:cubicBezTo>
                  <a:cubicBezTo>
                    <a:pt x="27055" y="39850"/>
                    <a:pt x="18656" y="41409"/>
                    <a:pt x="10343" y="43054"/>
                  </a:cubicBezTo>
                  <a:cubicBezTo>
                    <a:pt x="11469" y="54224"/>
                    <a:pt x="10776" y="64875"/>
                    <a:pt x="18483" y="73707"/>
                  </a:cubicBezTo>
                  <a:cubicBezTo>
                    <a:pt x="23505" y="79336"/>
                    <a:pt x="35888" y="75959"/>
                    <a:pt x="40304" y="71196"/>
                  </a:cubicBezTo>
                  <a:cubicBezTo>
                    <a:pt x="48270" y="62537"/>
                    <a:pt x="51907" y="53878"/>
                    <a:pt x="55717" y="42708"/>
                  </a:cubicBezTo>
                  <a:cubicBezTo>
                    <a:pt x="47318" y="43574"/>
                    <a:pt x="38918" y="44526"/>
                    <a:pt x="30519" y="45392"/>
                  </a:cubicBezTo>
                  <a:cubicBezTo>
                    <a:pt x="30519" y="46345"/>
                    <a:pt x="30519" y="47297"/>
                    <a:pt x="30519" y="48250"/>
                  </a:cubicBezTo>
                  <a:cubicBezTo>
                    <a:pt x="30519" y="59766"/>
                    <a:pt x="55717" y="54744"/>
                    <a:pt x="55717" y="45565"/>
                  </a:cubicBezTo>
                  <a:cubicBezTo>
                    <a:pt x="55717" y="44613"/>
                    <a:pt x="55717" y="43660"/>
                    <a:pt x="55717" y="42708"/>
                  </a:cubicBezTo>
                  <a:cubicBezTo>
                    <a:pt x="55717" y="30498"/>
                    <a:pt x="33290" y="37166"/>
                    <a:pt x="30519" y="45392"/>
                  </a:cubicBezTo>
                  <a:cubicBezTo>
                    <a:pt x="28527" y="52925"/>
                    <a:pt x="24977" y="59766"/>
                    <a:pt x="19955" y="65914"/>
                  </a:cubicBezTo>
                  <a:cubicBezTo>
                    <a:pt x="27229" y="65048"/>
                    <a:pt x="34502" y="64269"/>
                    <a:pt x="41776" y="63403"/>
                  </a:cubicBezTo>
                  <a:cubicBezTo>
                    <a:pt x="35282" y="56043"/>
                    <a:pt x="36407" y="45392"/>
                    <a:pt x="35541" y="36300"/>
                  </a:cubicBezTo>
                  <a:cubicBezTo>
                    <a:pt x="34589" y="27208"/>
                    <a:pt x="10430" y="32577"/>
                    <a:pt x="10430" y="41062"/>
                  </a:cubicBezTo>
                  <a:cubicBezTo>
                    <a:pt x="10257" y="55956"/>
                    <a:pt x="9391" y="70763"/>
                    <a:pt x="20128" y="82367"/>
                  </a:cubicBezTo>
                  <a:cubicBezTo>
                    <a:pt x="24285" y="86782"/>
                    <a:pt x="32078" y="85051"/>
                    <a:pt x="36927" y="83146"/>
                  </a:cubicBezTo>
                  <a:cubicBezTo>
                    <a:pt x="70091" y="70070"/>
                    <a:pt x="183439" y="66694"/>
                    <a:pt x="174173" y="4608"/>
                  </a:cubicBezTo>
                  <a:cubicBezTo>
                    <a:pt x="172961" y="-3445"/>
                    <a:pt x="157375" y="971"/>
                    <a:pt x="153651" y="3569"/>
                  </a:cubicBezTo>
                  <a:cubicBezTo>
                    <a:pt x="130185" y="20108"/>
                    <a:pt x="106373" y="27035"/>
                    <a:pt x="77971" y="30239"/>
                  </a:cubicBezTo>
                  <a:cubicBezTo>
                    <a:pt x="63251" y="31884"/>
                    <a:pt x="35195" y="33010"/>
                    <a:pt x="22812" y="24610"/>
                  </a:cubicBezTo>
                  <a:cubicBezTo>
                    <a:pt x="15019" y="19501"/>
                    <a:pt x="-7927" y="30325"/>
                    <a:pt x="2810" y="37512"/>
                  </a:cubicBezTo>
                  <a:lnTo>
                    <a:pt x="2810" y="375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5FE8F19-3BC9-B65D-4C88-E4D2997BD2B3}"/>
                </a:ext>
              </a:extLst>
            </p:cNvPr>
            <p:cNvSpPr/>
            <p:nvPr/>
          </p:nvSpPr>
          <p:spPr>
            <a:xfrm>
              <a:off x="9540629" y="4760075"/>
              <a:ext cx="379832" cy="536953"/>
            </a:xfrm>
            <a:custGeom>
              <a:avLst/>
              <a:gdLst>
                <a:gd name="connsiteX0" fmla="*/ 14968 w 177700"/>
                <a:gd name="connsiteY0" fmla="*/ 57212 h 251207"/>
                <a:gd name="connsiteX1" fmla="*/ 22155 w 177700"/>
                <a:gd name="connsiteY1" fmla="*/ 161121 h 251207"/>
                <a:gd name="connsiteX2" fmla="*/ 72464 w 177700"/>
                <a:gd name="connsiteY2" fmla="*/ 151855 h 251207"/>
                <a:gd name="connsiteX3" fmla="*/ 59129 w 177700"/>
                <a:gd name="connsiteY3" fmla="*/ 44136 h 251207"/>
                <a:gd name="connsiteX4" fmla="*/ 33671 w 177700"/>
                <a:gd name="connsiteY4" fmla="*/ 46907 h 251207"/>
                <a:gd name="connsiteX5" fmla="*/ 81383 w 177700"/>
                <a:gd name="connsiteY5" fmla="*/ 53661 h 251207"/>
                <a:gd name="connsiteX6" fmla="*/ 123726 w 177700"/>
                <a:gd name="connsiteY6" fmla="*/ 32706 h 251207"/>
                <a:gd name="connsiteX7" fmla="*/ 107707 w 177700"/>
                <a:gd name="connsiteY7" fmla="*/ 19198 h 251207"/>
                <a:gd name="connsiteX8" fmla="*/ 34884 w 177700"/>
                <a:gd name="connsiteY8" fmla="*/ 63186 h 251207"/>
                <a:gd name="connsiteX9" fmla="*/ 21982 w 177700"/>
                <a:gd name="connsiteY9" fmla="*/ 128043 h 251207"/>
                <a:gd name="connsiteX10" fmla="*/ 50990 w 177700"/>
                <a:gd name="connsiteY10" fmla="*/ 136009 h 251207"/>
                <a:gd name="connsiteX11" fmla="*/ 142689 w 177700"/>
                <a:gd name="connsiteY11" fmla="*/ 58684 h 251207"/>
                <a:gd name="connsiteX12" fmla="*/ 107100 w 177700"/>
                <a:gd name="connsiteY12" fmla="*/ 53055 h 251207"/>
                <a:gd name="connsiteX13" fmla="*/ 49777 w 177700"/>
                <a:gd name="connsiteY13" fmla="*/ 116007 h 251207"/>
                <a:gd name="connsiteX14" fmla="*/ 20423 w 177700"/>
                <a:gd name="connsiteY14" fmla="*/ 174456 h 251207"/>
                <a:gd name="connsiteX15" fmla="*/ 36356 w 177700"/>
                <a:gd name="connsiteY15" fmla="*/ 187964 h 251207"/>
                <a:gd name="connsiteX16" fmla="*/ 138533 w 177700"/>
                <a:gd name="connsiteY16" fmla="*/ 112890 h 251207"/>
                <a:gd name="connsiteX17" fmla="*/ 91687 w 177700"/>
                <a:gd name="connsiteY17" fmla="*/ 121635 h 251207"/>
                <a:gd name="connsiteX18" fmla="*/ 44842 w 177700"/>
                <a:gd name="connsiteY18" fmla="*/ 204763 h 251207"/>
                <a:gd name="connsiteX19" fmla="*/ 90648 w 177700"/>
                <a:gd name="connsiteY19" fmla="*/ 207793 h 251207"/>
                <a:gd name="connsiteX20" fmla="*/ 151608 w 177700"/>
                <a:gd name="connsiteY20" fmla="*/ 117306 h 251207"/>
                <a:gd name="connsiteX21" fmla="*/ 151608 w 177700"/>
                <a:gd name="connsiteY21" fmla="*/ 86912 h 251207"/>
                <a:gd name="connsiteX22" fmla="*/ 146932 w 177700"/>
                <a:gd name="connsiteY22" fmla="*/ 60069 h 251207"/>
                <a:gd name="connsiteX23" fmla="*/ 111344 w 177700"/>
                <a:gd name="connsiteY23" fmla="*/ 54441 h 251207"/>
                <a:gd name="connsiteX24" fmla="*/ 105455 w 177700"/>
                <a:gd name="connsiteY24" fmla="*/ 112803 h 251207"/>
                <a:gd name="connsiteX25" fmla="*/ 109698 w 177700"/>
                <a:gd name="connsiteY25" fmla="*/ 190302 h 251207"/>
                <a:gd name="connsiteX26" fmla="*/ 160181 w 177700"/>
                <a:gd name="connsiteY26" fmla="*/ 185106 h 251207"/>
                <a:gd name="connsiteX27" fmla="*/ 171351 w 177700"/>
                <a:gd name="connsiteY27" fmla="*/ 139906 h 251207"/>
                <a:gd name="connsiteX28" fmla="*/ 125718 w 177700"/>
                <a:gd name="connsiteY28" fmla="*/ 141032 h 251207"/>
                <a:gd name="connsiteX29" fmla="*/ 61900 w 177700"/>
                <a:gd name="connsiteY29" fmla="*/ 176621 h 251207"/>
                <a:gd name="connsiteX30" fmla="*/ 11591 w 177700"/>
                <a:gd name="connsiteY30" fmla="*/ 185886 h 251207"/>
                <a:gd name="connsiteX31" fmla="*/ 54973 w 177700"/>
                <a:gd name="connsiteY31" fmla="*/ 247019 h 251207"/>
                <a:gd name="connsiteX32" fmla="*/ 77660 w 177700"/>
                <a:gd name="connsiteY32" fmla="*/ 242863 h 251207"/>
                <a:gd name="connsiteX33" fmla="*/ 108573 w 177700"/>
                <a:gd name="connsiteY33" fmla="*/ 244594 h 251207"/>
                <a:gd name="connsiteX34" fmla="*/ 152647 w 177700"/>
                <a:gd name="connsiteY34" fmla="*/ 223466 h 251207"/>
                <a:gd name="connsiteX35" fmla="*/ 121648 w 177700"/>
                <a:gd name="connsiteY35" fmla="*/ 205455 h 251207"/>
                <a:gd name="connsiteX36" fmla="*/ 66316 w 177700"/>
                <a:gd name="connsiteY36" fmla="*/ 196709 h 251207"/>
                <a:gd name="connsiteX37" fmla="*/ 16094 w 177700"/>
                <a:gd name="connsiteY37" fmla="*/ 210131 h 251207"/>
                <a:gd name="connsiteX38" fmla="*/ 47699 w 177700"/>
                <a:gd name="connsiteY38" fmla="*/ 249357 h 251207"/>
                <a:gd name="connsiteX39" fmla="*/ 142603 w 177700"/>
                <a:gd name="connsiteY39" fmla="*/ 230220 h 251207"/>
                <a:gd name="connsiteX40" fmla="*/ 111603 w 177700"/>
                <a:gd name="connsiteY40" fmla="*/ 212209 h 251207"/>
                <a:gd name="connsiteX41" fmla="*/ 84673 w 177700"/>
                <a:gd name="connsiteY41" fmla="*/ 209265 h 251207"/>
                <a:gd name="connsiteX42" fmla="*/ 62160 w 177700"/>
                <a:gd name="connsiteY42" fmla="*/ 180604 h 251207"/>
                <a:gd name="connsiteX43" fmla="*/ 11850 w 177700"/>
                <a:gd name="connsiteY43" fmla="*/ 189869 h 251207"/>
                <a:gd name="connsiteX44" fmla="*/ 176027 w 177700"/>
                <a:gd name="connsiteY44" fmla="*/ 127350 h 251207"/>
                <a:gd name="connsiteX45" fmla="*/ 130393 w 177700"/>
                <a:gd name="connsiteY45" fmla="*/ 128476 h 251207"/>
                <a:gd name="connsiteX46" fmla="*/ 109785 w 177700"/>
                <a:gd name="connsiteY46" fmla="*/ 190042 h 251207"/>
                <a:gd name="connsiteX47" fmla="*/ 160267 w 177700"/>
                <a:gd name="connsiteY47" fmla="*/ 184847 h 251207"/>
                <a:gd name="connsiteX48" fmla="*/ 156024 w 177700"/>
                <a:gd name="connsiteY48" fmla="*/ 107348 h 251207"/>
                <a:gd name="connsiteX49" fmla="*/ 161566 w 177700"/>
                <a:gd name="connsiteY49" fmla="*/ 40759 h 251207"/>
                <a:gd name="connsiteX50" fmla="*/ 125977 w 177700"/>
                <a:gd name="connsiteY50" fmla="*/ 35131 h 251207"/>
                <a:gd name="connsiteX51" fmla="*/ 101126 w 177700"/>
                <a:gd name="connsiteY51" fmla="*/ 91848 h 251207"/>
                <a:gd name="connsiteX52" fmla="*/ 49518 w 177700"/>
                <a:gd name="connsiteY52" fmla="*/ 196277 h 251207"/>
                <a:gd name="connsiteX53" fmla="*/ 95324 w 177700"/>
                <a:gd name="connsiteY53" fmla="*/ 199307 h 251207"/>
                <a:gd name="connsiteX54" fmla="*/ 141391 w 177700"/>
                <a:gd name="connsiteY54" fmla="*/ 155839 h 251207"/>
                <a:gd name="connsiteX55" fmla="*/ 138013 w 177700"/>
                <a:gd name="connsiteY55" fmla="*/ 100594 h 251207"/>
                <a:gd name="connsiteX56" fmla="*/ 91168 w 177700"/>
                <a:gd name="connsiteY56" fmla="*/ 109339 h 251207"/>
                <a:gd name="connsiteX57" fmla="*/ 54800 w 177700"/>
                <a:gd name="connsiteY57" fmla="*/ 155492 h 251207"/>
                <a:gd name="connsiteX58" fmla="*/ 70732 w 177700"/>
                <a:gd name="connsiteY58" fmla="*/ 169001 h 251207"/>
                <a:gd name="connsiteX59" fmla="*/ 157150 w 177700"/>
                <a:gd name="connsiteY59" fmla="*/ 39287 h 251207"/>
                <a:gd name="connsiteX60" fmla="*/ 121561 w 177700"/>
                <a:gd name="connsiteY60" fmla="*/ 33659 h 251207"/>
                <a:gd name="connsiteX61" fmla="*/ 84067 w 177700"/>
                <a:gd name="connsiteY61" fmla="*/ 59203 h 251207"/>
                <a:gd name="connsiteX62" fmla="*/ 42937 w 177700"/>
                <a:gd name="connsiteY62" fmla="*/ 106395 h 251207"/>
                <a:gd name="connsiteX63" fmla="*/ 71945 w 177700"/>
                <a:gd name="connsiteY63" fmla="*/ 114362 h 251207"/>
                <a:gd name="connsiteX64" fmla="*/ 157930 w 177700"/>
                <a:gd name="connsiteY64" fmla="*/ 13830 h 251207"/>
                <a:gd name="connsiteX65" fmla="*/ 141997 w 177700"/>
                <a:gd name="connsiteY65" fmla="*/ 321 h 251207"/>
                <a:gd name="connsiteX66" fmla="*/ 93159 w 177700"/>
                <a:gd name="connsiteY66" fmla="*/ 15475 h 251207"/>
                <a:gd name="connsiteX67" fmla="*/ 57570 w 177700"/>
                <a:gd name="connsiteY67" fmla="*/ 15475 h 251207"/>
                <a:gd name="connsiteX68" fmla="*/ 27956 w 177700"/>
                <a:gd name="connsiteY68" fmla="*/ 22748 h 251207"/>
                <a:gd name="connsiteX69" fmla="*/ 21635 w 177700"/>
                <a:gd name="connsiteY69" fmla="*/ 156791 h 251207"/>
                <a:gd name="connsiteX70" fmla="*/ 71945 w 177700"/>
                <a:gd name="connsiteY70" fmla="*/ 147526 h 251207"/>
                <a:gd name="connsiteX71" fmla="*/ 64758 w 177700"/>
                <a:gd name="connsiteY71" fmla="*/ 43617 h 251207"/>
                <a:gd name="connsiteX72" fmla="*/ 14968 w 177700"/>
                <a:gd name="connsiteY72" fmla="*/ 57212 h 251207"/>
                <a:gd name="connsiteX73" fmla="*/ 14968 w 177700"/>
                <a:gd name="connsiteY73" fmla="*/ 57212 h 25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77700" h="251207">
                  <a:moveTo>
                    <a:pt x="14968" y="57212"/>
                  </a:moveTo>
                  <a:cubicBezTo>
                    <a:pt x="16700" y="90722"/>
                    <a:pt x="12197" y="128909"/>
                    <a:pt x="22155" y="161121"/>
                  </a:cubicBezTo>
                  <a:cubicBezTo>
                    <a:pt x="27783" y="179478"/>
                    <a:pt x="72810" y="169693"/>
                    <a:pt x="72464" y="151855"/>
                  </a:cubicBezTo>
                  <a:cubicBezTo>
                    <a:pt x="72204" y="135836"/>
                    <a:pt x="44582" y="49419"/>
                    <a:pt x="59129" y="44136"/>
                  </a:cubicBezTo>
                  <a:cubicBezTo>
                    <a:pt x="50643" y="45089"/>
                    <a:pt x="42157" y="45955"/>
                    <a:pt x="33671" y="46907"/>
                  </a:cubicBezTo>
                  <a:cubicBezTo>
                    <a:pt x="50297" y="50111"/>
                    <a:pt x="64238" y="56865"/>
                    <a:pt x="81383" y="53661"/>
                  </a:cubicBezTo>
                  <a:cubicBezTo>
                    <a:pt x="90648" y="51929"/>
                    <a:pt x="123986" y="32706"/>
                    <a:pt x="123726" y="32706"/>
                  </a:cubicBezTo>
                  <a:cubicBezTo>
                    <a:pt x="118357" y="28204"/>
                    <a:pt x="113075" y="23701"/>
                    <a:pt x="107707" y="19198"/>
                  </a:cubicBezTo>
                  <a:cubicBezTo>
                    <a:pt x="107187" y="25433"/>
                    <a:pt x="43976" y="54960"/>
                    <a:pt x="34884" y="63186"/>
                  </a:cubicBezTo>
                  <a:cubicBezTo>
                    <a:pt x="17825" y="78686"/>
                    <a:pt x="12024" y="107781"/>
                    <a:pt x="21982" y="128043"/>
                  </a:cubicBezTo>
                  <a:cubicBezTo>
                    <a:pt x="27090" y="138434"/>
                    <a:pt x="40945" y="139127"/>
                    <a:pt x="50990" y="136009"/>
                  </a:cubicBezTo>
                  <a:cubicBezTo>
                    <a:pt x="93159" y="122847"/>
                    <a:pt x="104763" y="74876"/>
                    <a:pt x="142689" y="58684"/>
                  </a:cubicBezTo>
                  <a:cubicBezTo>
                    <a:pt x="130826" y="56779"/>
                    <a:pt x="118964" y="54960"/>
                    <a:pt x="107100" y="53055"/>
                  </a:cubicBezTo>
                  <a:cubicBezTo>
                    <a:pt x="113941" y="87432"/>
                    <a:pt x="68394" y="98083"/>
                    <a:pt x="49777" y="116007"/>
                  </a:cubicBezTo>
                  <a:cubicBezTo>
                    <a:pt x="32806" y="132286"/>
                    <a:pt x="23540" y="151076"/>
                    <a:pt x="20423" y="174456"/>
                  </a:cubicBezTo>
                  <a:cubicBezTo>
                    <a:pt x="19211" y="183548"/>
                    <a:pt x="28909" y="187618"/>
                    <a:pt x="36356" y="187964"/>
                  </a:cubicBezTo>
                  <a:cubicBezTo>
                    <a:pt x="86146" y="190389"/>
                    <a:pt x="119656" y="154540"/>
                    <a:pt x="138533" y="112890"/>
                  </a:cubicBezTo>
                  <a:cubicBezTo>
                    <a:pt x="122947" y="115834"/>
                    <a:pt x="107360" y="118778"/>
                    <a:pt x="91687" y="121635"/>
                  </a:cubicBezTo>
                  <a:cubicBezTo>
                    <a:pt x="115500" y="165623"/>
                    <a:pt x="44062" y="166836"/>
                    <a:pt x="44842" y="204763"/>
                  </a:cubicBezTo>
                  <a:cubicBezTo>
                    <a:pt x="45361" y="227796"/>
                    <a:pt x="80431" y="216539"/>
                    <a:pt x="90648" y="207793"/>
                  </a:cubicBezTo>
                  <a:cubicBezTo>
                    <a:pt x="120003" y="182509"/>
                    <a:pt x="143642" y="156098"/>
                    <a:pt x="151608" y="117306"/>
                  </a:cubicBezTo>
                  <a:cubicBezTo>
                    <a:pt x="153513" y="107867"/>
                    <a:pt x="151695" y="96437"/>
                    <a:pt x="151608" y="86912"/>
                  </a:cubicBezTo>
                  <a:cubicBezTo>
                    <a:pt x="151608" y="74530"/>
                    <a:pt x="160267" y="53575"/>
                    <a:pt x="146932" y="60069"/>
                  </a:cubicBezTo>
                  <a:cubicBezTo>
                    <a:pt x="135069" y="58164"/>
                    <a:pt x="123206" y="56346"/>
                    <a:pt x="111344" y="54441"/>
                  </a:cubicBezTo>
                  <a:cubicBezTo>
                    <a:pt x="112123" y="73404"/>
                    <a:pt x="105975" y="93580"/>
                    <a:pt x="105455" y="112803"/>
                  </a:cubicBezTo>
                  <a:cubicBezTo>
                    <a:pt x="104763" y="138780"/>
                    <a:pt x="109612" y="164325"/>
                    <a:pt x="109698" y="190302"/>
                  </a:cubicBezTo>
                  <a:cubicBezTo>
                    <a:pt x="109785" y="213855"/>
                    <a:pt x="159315" y="204503"/>
                    <a:pt x="160181" y="185106"/>
                  </a:cubicBezTo>
                  <a:cubicBezTo>
                    <a:pt x="160787" y="170732"/>
                    <a:pt x="161393" y="151423"/>
                    <a:pt x="171351" y="139906"/>
                  </a:cubicBezTo>
                  <a:cubicBezTo>
                    <a:pt x="156111" y="140252"/>
                    <a:pt x="140957" y="140599"/>
                    <a:pt x="125718" y="141032"/>
                  </a:cubicBezTo>
                  <a:cubicBezTo>
                    <a:pt x="133511" y="181729"/>
                    <a:pt x="88483" y="228315"/>
                    <a:pt x="61900" y="176621"/>
                  </a:cubicBezTo>
                  <a:cubicBezTo>
                    <a:pt x="53414" y="160168"/>
                    <a:pt x="13063" y="166403"/>
                    <a:pt x="11591" y="185886"/>
                  </a:cubicBezTo>
                  <a:cubicBezTo>
                    <a:pt x="9339" y="216106"/>
                    <a:pt x="21029" y="246586"/>
                    <a:pt x="54973" y="247019"/>
                  </a:cubicBezTo>
                  <a:cubicBezTo>
                    <a:pt x="63112" y="247105"/>
                    <a:pt x="69866" y="245114"/>
                    <a:pt x="77660" y="242863"/>
                  </a:cubicBezTo>
                  <a:cubicBezTo>
                    <a:pt x="88051" y="239832"/>
                    <a:pt x="97749" y="243209"/>
                    <a:pt x="108573" y="244594"/>
                  </a:cubicBezTo>
                  <a:cubicBezTo>
                    <a:pt x="125977" y="246932"/>
                    <a:pt x="142343" y="236022"/>
                    <a:pt x="152647" y="223466"/>
                  </a:cubicBezTo>
                  <a:cubicBezTo>
                    <a:pt x="169706" y="202771"/>
                    <a:pt x="135242" y="198528"/>
                    <a:pt x="121648" y="205455"/>
                  </a:cubicBezTo>
                  <a:cubicBezTo>
                    <a:pt x="101212" y="215933"/>
                    <a:pt x="67961" y="234636"/>
                    <a:pt x="66316" y="196709"/>
                  </a:cubicBezTo>
                  <a:cubicBezTo>
                    <a:pt x="65450" y="177486"/>
                    <a:pt x="15141" y="188483"/>
                    <a:pt x="16094" y="210131"/>
                  </a:cubicBezTo>
                  <a:cubicBezTo>
                    <a:pt x="17046" y="232212"/>
                    <a:pt x="24493" y="246066"/>
                    <a:pt x="47699" y="249357"/>
                  </a:cubicBezTo>
                  <a:cubicBezTo>
                    <a:pt x="87531" y="254985"/>
                    <a:pt x="108832" y="247539"/>
                    <a:pt x="142603" y="230220"/>
                  </a:cubicBezTo>
                  <a:cubicBezTo>
                    <a:pt x="132298" y="224246"/>
                    <a:pt x="121908" y="218184"/>
                    <a:pt x="111603" y="212209"/>
                  </a:cubicBezTo>
                  <a:cubicBezTo>
                    <a:pt x="117751" y="204763"/>
                    <a:pt x="92034" y="207966"/>
                    <a:pt x="84673" y="209265"/>
                  </a:cubicBezTo>
                  <a:cubicBezTo>
                    <a:pt x="63719" y="213075"/>
                    <a:pt x="60428" y="202944"/>
                    <a:pt x="62160" y="180604"/>
                  </a:cubicBezTo>
                  <a:cubicBezTo>
                    <a:pt x="45361" y="183721"/>
                    <a:pt x="28563" y="186838"/>
                    <a:pt x="11850" y="189869"/>
                  </a:cubicBezTo>
                  <a:cubicBezTo>
                    <a:pt x="56618" y="277153"/>
                    <a:pt x="194384" y="222687"/>
                    <a:pt x="176027" y="127350"/>
                  </a:cubicBezTo>
                  <a:cubicBezTo>
                    <a:pt x="172563" y="109253"/>
                    <a:pt x="137840" y="119903"/>
                    <a:pt x="130393" y="128476"/>
                  </a:cubicBezTo>
                  <a:cubicBezTo>
                    <a:pt x="115067" y="146054"/>
                    <a:pt x="110824" y="167096"/>
                    <a:pt x="109785" y="190042"/>
                  </a:cubicBezTo>
                  <a:cubicBezTo>
                    <a:pt x="126583" y="188310"/>
                    <a:pt x="143469" y="186578"/>
                    <a:pt x="160267" y="184847"/>
                  </a:cubicBezTo>
                  <a:cubicBezTo>
                    <a:pt x="160181" y="158869"/>
                    <a:pt x="155938" y="133325"/>
                    <a:pt x="156024" y="107348"/>
                  </a:cubicBezTo>
                  <a:cubicBezTo>
                    <a:pt x="156111" y="84661"/>
                    <a:pt x="162519" y="63273"/>
                    <a:pt x="161566" y="40759"/>
                  </a:cubicBezTo>
                  <a:cubicBezTo>
                    <a:pt x="160960" y="26645"/>
                    <a:pt x="132645" y="31841"/>
                    <a:pt x="125977" y="35131"/>
                  </a:cubicBezTo>
                  <a:cubicBezTo>
                    <a:pt x="102425" y="46561"/>
                    <a:pt x="101559" y="67776"/>
                    <a:pt x="101126" y="91848"/>
                  </a:cubicBezTo>
                  <a:cubicBezTo>
                    <a:pt x="100260" y="137914"/>
                    <a:pt x="85712" y="165277"/>
                    <a:pt x="49518" y="196277"/>
                  </a:cubicBezTo>
                  <a:cubicBezTo>
                    <a:pt x="64758" y="197316"/>
                    <a:pt x="79998" y="198355"/>
                    <a:pt x="95324" y="199307"/>
                  </a:cubicBezTo>
                  <a:cubicBezTo>
                    <a:pt x="95064" y="185972"/>
                    <a:pt x="132472" y="167442"/>
                    <a:pt x="141391" y="155839"/>
                  </a:cubicBezTo>
                  <a:cubicBezTo>
                    <a:pt x="152214" y="141638"/>
                    <a:pt x="145374" y="114188"/>
                    <a:pt x="138013" y="100594"/>
                  </a:cubicBezTo>
                  <a:cubicBezTo>
                    <a:pt x="130220" y="86133"/>
                    <a:pt x="96450" y="97736"/>
                    <a:pt x="91168" y="109339"/>
                  </a:cubicBezTo>
                  <a:cubicBezTo>
                    <a:pt x="85366" y="122155"/>
                    <a:pt x="73850" y="156445"/>
                    <a:pt x="54800" y="155492"/>
                  </a:cubicBezTo>
                  <a:cubicBezTo>
                    <a:pt x="60168" y="159995"/>
                    <a:pt x="65450" y="164498"/>
                    <a:pt x="70732" y="169001"/>
                  </a:cubicBezTo>
                  <a:cubicBezTo>
                    <a:pt x="78179" y="113929"/>
                    <a:pt x="169879" y="103018"/>
                    <a:pt x="157150" y="39287"/>
                  </a:cubicBezTo>
                  <a:cubicBezTo>
                    <a:pt x="154293" y="25173"/>
                    <a:pt x="129874" y="30109"/>
                    <a:pt x="121561" y="33659"/>
                  </a:cubicBezTo>
                  <a:cubicBezTo>
                    <a:pt x="106754" y="39980"/>
                    <a:pt x="95671" y="48033"/>
                    <a:pt x="84067" y="59203"/>
                  </a:cubicBezTo>
                  <a:cubicBezTo>
                    <a:pt x="72464" y="70287"/>
                    <a:pt x="58696" y="101546"/>
                    <a:pt x="42937" y="106395"/>
                  </a:cubicBezTo>
                  <a:cubicBezTo>
                    <a:pt x="52635" y="109080"/>
                    <a:pt x="62246" y="111677"/>
                    <a:pt x="71945" y="114362"/>
                  </a:cubicBezTo>
                  <a:cubicBezTo>
                    <a:pt x="40599" y="50717"/>
                    <a:pt x="153946" y="61888"/>
                    <a:pt x="157930" y="13830"/>
                  </a:cubicBezTo>
                  <a:cubicBezTo>
                    <a:pt x="158709" y="4391"/>
                    <a:pt x="149790" y="1187"/>
                    <a:pt x="141997" y="321"/>
                  </a:cubicBezTo>
                  <a:cubicBezTo>
                    <a:pt x="123553" y="-1670"/>
                    <a:pt x="108399" y="5863"/>
                    <a:pt x="93159" y="15475"/>
                  </a:cubicBezTo>
                  <a:cubicBezTo>
                    <a:pt x="78612" y="24653"/>
                    <a:pt x="73244" y="16514"/>
                    <a:pt x="57570" y="15475"/>
                  </a:cubicBezTo>
                  <a:cubicBezTo>
                    <a:pt x="47093" y="14782"/>
                    <a:pt x="37568" y="19285"/>
                    <a:pt x="27956" y="22748"/>
                  </a:cubicBezTo>
                  <a:cubicBezTo>
                    <a:pt x="-30579" y="43963"/>
                    <a:pt x="20856" y="116613"/>
                    <a:pt x="21635" y="156791"/>
                  </a:cubicBezTo>
                  <a:cubicBezTo>
                    <a:pt x="38434" y="153674"/>
                    <a:pt x="55233" y="150557"/>
                    <a:pt x="71945" y="147526"/>
                  </a:cubicBezTo>
                  <a:cubicBezTo>
                    <a:pt x="62073" y="115661"/>
                    <a:pt x="66490" y="76954"/>
                    <a:pt x="64758" y="43617"/>
                  </a:cubicBezTo>
                  <a:cubicBezTo>
                    <a:pt x="64151" y="24567"/>
                    <a:pt x="13842" y="35651"/>
                    <a:pt x="14968" y="57212"/>
                  </a:cubicBezTo>
                  <a:lnTo>
                    <a:pt x="14968" y="572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502040-36B3-CCB6-12C5-1CC0AB9B96C2}"/>
                </a:ext>
              </a:extLst>
            </p:cNvPr>
            <p:cNvSpPr/>
            <p:nvPr/>
          </p:nvSpPr>
          <p:spPr>
            <a:xfrm>
              <a:off x="9454351" y="4357601"/>
              <a:ext cx="111928" cy="498008"/>
            </a:xfrm>
            <a:custGeom>
              <a:avLst/>
              <a:gdLst>
                <a:gd name="connsiteX0" fmla="*/ 28316 w 52364"/>
                <a:gd name="connsiteY0" fmla="*/ 6341 h 232987"/>
                <a:gd name="connsiteX1" fmla="*/ 8660 w 52364"/>
                <a:gd name="connsiteY1" fmla="*/ 107739 h 232987"/>
                <a:gd name="connsiteX2" fmla="*/ 1 w 52364"/>
                <a:gd name="connsiteY2" fmla="*/ 227494 h 232987"/>
                <a:gd name="connsiteX3" fmla="*/ 25026 w 52364"/>
                <a:gd name="connsiteY3" fmla="*/ 224204 h 232987"/>
                <a:gd name="connsiteX4" fmla="*/ 32472 w 52364"/>
                <a:gd name="connsiteY4" fmla="*/ 119082 h 232987"/>
                <a:gd name="connsiteX5" fmla="*/ 51523 w 52364"/>
                <a:gd name="connsiteY5" fmla="*/ 6601 h 232987"/>
                <a:gd name="connsiteX6" fmla="*/ 28316 w 52364"/>
                <a:gd name="connsiteY6" fmla="*/ 6341 h 232987"/>
                <a:gd name="connsiteX7" fmla="*/ 28316 w 52364"/>
                <a:gd name="connsiteY7" fmla="*/ 6341 h 2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64" h="232987">
                  <a:moveTo>
                    <a:pt x="28316" y="6341"/>
                  </a:moveTo>
                  <a:cubicBezTo>
                    <a:pt x="9526" y="40718"/>
                    <a:pt x="9440" y="69379"/>
                    <a:pt x="8660" y="107739"/>
                  </a:cubicBezTo>
                  <a:cubicBezTo>
                    <a:pt x="7794" y="147744"/>
                    <a:pt x="694" y="187403"/>
                    <a:pt x="1" y="227494"/>
                  </a:cubicBezTo>
                  <a:cubicBezTo>
                    <a:pt x="-172" y="237625"/>
                    <a:pt x="24939" y="232083"/>
                    <a:pt x="25026" y="224204"/>
                  </a:cubicBezTo>
                  <a:cubicBezTo>
                    <a:pt x="25632" y="189048"/>
                    <a:pt x="29269" y="154152"/>
                    <a:pt x="32472" y="119082"/>
                  </a:cubicBezTo>
                  <a:cubicBezTo>
                    <a:pt x="36283" y="78211"/>
                    <a:pt x="31001" y="44268"/>
                    <a:pt x="51523" y="6601"/>
                  </a:cubicBezTo>
                  <a:cubicBezTo>
                    <a:pt x="57238" y="-3617"/>
                    <a:pt x="32126" y="-587"/>
                    <a:pt x="28316" y="6341"/>
                  </a:cubicBezTo>
                  <a:lnTo>
                    <a:pt x="28316" y="6341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C0FCD8-9A38-81F7-B5FF-F26A8B33D509}"/>
                </a:ext>
              </a:extLst>
            </p:cNvPr>
            <p:cNvSpPr/>
            <p:nvPr/>
          </p:nvSpPr>
          <p:spPr>
            <a:xfrm>
              <a:off x="9435334" y="4539040"/>
              <a:ext cx="63982" cy="170576"/>
            </a:xfrm>
            <a:custGeom>
              <a:avLst/>
              <a:gdLst>
                <a:gd name="connsiteX0" fmla="*/ 239 w 29933"/>
                <a:gd name="connsiteY0" fmla="*/ 12983 h 79802"/>
                <a:gd name="connsiteX1" fmla="*/ 4568 w 29933"/>
                <a:gd name="connsiteY1" fmla="*/ 73596 h 79802"/>
                <a:gd name="connsiteX2" fmla="*/ 29680 w 29933"/>
                <a:gd name="connsiteY2" fmla="*/ 66842 h 79802"/>
                <a:gd name="connsiteX3" fmla="*/ 25350 w 29933"/>
                <a:gd name="connsiteY3" fmla="*/ 6228 h 79802"/>
                <a:gd name="connsiteX4" fmla="*/ 239 w 29933"/>
                <a:gd name="connsiteY4" fmla="*/ 12983 h 79802"/>
                <a:gd name="connsiteX5" fmla="*/ 239 w 29933"/>
                <a:gd name="connsiteY5" fmla="*/ 12983 h 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33" h="79802">
                  <a:moveTo>
                    <a:pt x="239" y="12983"/>
                  </a:moveTo>
                  <a:cubicBezTo>
                    <a:pt x="5088" y="32985"/>
                    <a:pt x="-627" y="53594"/>
                    <a:pt x="4568" y="73596"/>
                  </a:cubicBezTo>
                  <a:cubicBezTo>
                    <a:pt x="7686" y="85459"/>
                    <a:pt x="32710" y="78705"/>
                    <a:pt x="29680" y="66842"/>
                  </a:cubicBezTo>
                  <a:cubicBezTo>
                    <a:pt x="24484" y="47013"/>
                    <a:pt x="30199" y="26318"/>
                    <a:pt x="25350" y="6228"/>
                  </a:cubicBezTo>
                  <a:cubicBezTo>
                    <a:pt x="22493" y="-5634"/>
                    <a:pt x="-2705" y="1033"/>
                    <a:pt x="239" y="12983"/>
                  </a:cubicBezTo>
                  <a:lnTo>
                    <a:pt x="239" y="12983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50B8D5-87E3-26A0-495F-85CD344E3D15}"/>
                </a:ext>
              </a:extLst>
            </p:cNvPr>
            <p:cNvSpPr/>
            <p:nvPr/>
          </p:nvSpPr>
          <p:spPr>
            <a:xfrm>
              <a:off x="9698769" y="4314218"/>
              <a:ext cx="213773" cy="407198"/>
            </a:xfrm>
            <a:custGeom>
              <a:avLst/>
              <a:gdLst>
                <a:gd name="connsiteX0" fmla="*/ 7919 w 100011"/>
                <a:gd name="connsiteY0" fmla="*/ 18670 h 190503"/>
                <a:gd name="connsiteX1" fmla="*/ 66108 w 100011"/>
                <a:gd name="connsiteY1" fmla="*/ 80842 h 190503"/>
                <a:gd name="connsiteX2" fmla="*/ 67320 w 100011"/>
                <a:gd name="connsiteY2" fmla="*/ 182153 h 190503"/>
                <a:gd name="connsiteX3" fmla="*/ 92778 w 100011"/>
                <a:gd name="connsiteY3" fmla="*/ 180335 h 190503"/>
                <a:gd name="connsiteX4" fmla="*/ 99705 w 100011"/>
                <a:gd name="connsiteY4" fmla="*/ 106127 h 190503"/>
                <a:gd name="connsiteX5" fmla="*/ 85244 w 100011"/>
                <a:gd name="connsiteY5" fmla="*/ 56424 h 190503"/>
                <a:gd name="connsiteX6" fmla="*/ 16578 w 100011"/>
                <a:gd name="connsiteY6" fmla="*/ 313 h 190503"/>
                <a:gd name="connsiteX7" fmla="*/ 7919 w 100011"/>
                <a:gd name="connsiteY7" fmla="*/ 18670 h 190503"/>
                <a:gd name="connsiteX8" fmla="*/ 7919 w 100011"/>
                <a:gd name="connsiteY8" fmla="*/ 18670 h 19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11" h="190503">
                  <a:moveTo>
                    <a:pt x="7919" y="18670"/>
                  </a:moveTo>
                  <a:cubicBezTo>
                    <a:pt x="41429" y="26030"/>
                    <a:pt x="56496" y="50795"/>
                    <a:pt x="66108" y="80842"/>
                  </a:cubicBezTo>
                  <a:cubicBezTo>
                    <a:pt x="77624" y="116864"/>
                    <a:pt x="72082" y="145699"/>
                    <a:pt x="67320" y="182153"/>
                  </a:cubicBezTo>
                  <a:cubicBezTo>
                    <a:pt x="65675" y="195142"/>
                    <a:pt x="91306" y="191765"/>
                    <a:pt x="92778" y="180335"/>
                  </a:cubicBezTo>
                  <a:cubicBezTo>
                    <a:pt x="95982" y="155397"/>
                    <a:pt x="101350" y="131411"/>
                    <a:pt x="99705" y="106127"/>
                  </a:cubicBezTo>
                  <a:cubicBezTo>
                    <a:pt x="98666" y="89588"/>
                    <a:pt x="90700" y="72010"/>
                    <a:pt x="85244" y="56424"/>
                  </a:cubicBezTo>
                  <a:cubicBezTo>
                    <a:pt x="74594" y="26203"/>
                    <a:pt x="46971" y="6980"/>
                    <a:pt x="16578" y="313"/>
                  </a:cubicBezTo>
                  <a:cubicBezTo>
                    <a:pt x="4109" y="-2545"/>
                    <a:pt x="-8707" y="15033"/>
                    <a:pt x="7919" y="18670"/>
                  </a:cubicBezTo>
                  <a:lnTo>
                    <a:pt x="7919" y="18670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40402B0-A764-29E9-6887-AE64948BAB07}"/>
                </a:ext>
              </a:extLst>
            </p:cNvPr>
            <p:cNvSpPr/>
            <p:nvPr/>
          </p:nvSpPr>
          <p:spPr>
            <a:xfrm>
              <a:off x="9493991" y="4672953"/>
              <a:ext cx="94731" cy="119714"/>
            </a:xfrm>
            <a:custGeom>
              <a:avLst/>
              <a:gdLst>
                <a:gd name="connsiteX0" fmla="*/ 246 w 44319"/>
                <a:gd name="connsiteY0" fmla="*/ 8089 h 56007"/>
                <a:gd name="connsiteX1" fmla="*/ 19729 w 44319"/>
                <a:gd name="connsiteY1" fmla="*/ 55108 h 56007"/>
                <a:gd name="connsiteX2" fmla="*/ 44148 w 44319"/>
                <a:gd name="connsiteY2" fmla="*/ 47488 h 56007"/>
                <a:gd name="connsiteX3" fmla="*/ 35489 w 44319"/>
                <a:gd name="connsiteY3" fmla="*/ 15709 h 56007"/>
                <a:gd name="connsiteX4" fmla="*/ 10377 w 44319"/>
                <a:gd name="connsiteY4" fmla="*/ 22463 h 56007"/>
                <a:gd name="connsiteX5" fmla="*/ 19037 w 44319"/>
                <a:gd name="connsiteY5" fmla="*/ 54242 h 56007"/>
                <a:gd name="connsiteX6" fmla="*/ 43455 w 44319"/>
                <a:gd name="connsiteY6" fmla="*/ 46622 h 56007"/>
                <a:gd name="connsiteX7" fmla="*/ 25358 w 44319"/>
                <a:gd name="connsiteY7" fmla="*/ 1335 h 56007"/>
                <a:gd name="connsiteX8" fmla="*/ 246 w 44319"/>
                <a:gd name="connsiteY8" fmla="*/ 8089 h 56007"/>
                <a:gd name="connsiteX9" fmla="*/ 246 w 44319"/>
                <a:gd name="connsiteY9" fmla="*/ 8089 h 5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19" h="56007">
                  <a:moveTo>
                    <a:pt x="246" y="8089"/>
                  </a:moveTo>
                  <a:cubicBezTo>
                    <a:pt x="-1053" y="26360"/>
                    <a:pt x="2411" y="45583"/>
                    <a:pt x="19729" y="55108"/>
                  </a:cubicBezTo>
                  <a:cubicBezTo>
                    <a:pt x="24665" y="57792"/>
                    <a:pt x="43455" y="54242"/>
                    <a:pt x="44148" y="47488"/>
                  </a:cubicBezTo>
                  <a:cubicBezTo>
                    <a:pt x="45274" y="36664"/>
                    <a:pt x="40684" y="24974"/>
                    <a:pt x="35489" y="15709"/>
                  </a:cubicBezTo>
                  <a:cubicBezTo>
                    <a:pt x="32112" y="9647"/>
                    <a:pt x="8472" y="19086"/>
                    <a:pt x="10377" y="22463"/>
                  </a:cubicBezTo>
                  <a:cubicBezTo>
                    <a:pt x="15659" y="31728"/>
                    <a:pt x="20162" y="43418"/>
                    <a:pt x="19037" y="54242"/>
                  </a:cubicBezTo>
                  <a:cubicBezTo>
                    <a:pt x="27176" y="51731"/>
                    <a:pt x="35315" y="49220"/>
                    <a:pt x="43455" y="46622"/>
                  </a:cubicBezTo>
                  <a:cubicBezTo>
                    <a:pt x="26830" y="37443"/>
                    <a:pt x="24145" y="18653"/>
                    <a:pt x="25358" y="1335"/>
                  </a:cubicBezTo>
                  <a:cubicBezTo>
                    <a:pt x="25531" y="-1869"/>
                    <a:pt x="766" y="815"/>
                    <a:pt x="246" y="8089"/>
                  </a:cubicBezTo>
                  <a:lnTo>
                    <a:pt x="246" y="8089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0C78D89-87A2-CC35-0EDC-F60F70183DC6}"/>
                </a:ext>
              </a:extLst>
            </p:cNvPr>
            <p:cNvSpPr/>
            <p:nvPr/>
          </p:nvSpPr>
          <p:spPr>
            <a:xfrm>
              <a:off x="9756593" y="4607657"/>
              <a:ext cx="69248" cy="61419"/>
            </a:xfrm>
            <a:custGeom>
              <a:avLst/>
              <a:gdLst>
                <a:gd name="connsiteX0" fmla="*/ 4 w 32397"/>
                <a:gd name="connsiteY0" fmla="*/ 11188 h 28734"/>
                <a:gd name="connsiteX1" fmla="*/ 9875 w 32397"/>
                <a:gd name="connsiteY1" fmla="*/ 27294 h 28734"/>
                <a:gd name="connsiteX2" fmla="*/ 29618 w 32397"/>
                <a:gd name="connsiteY2" fmla="*/ 14305 h 28734"/>
                <a:gd name="connsiteX3" fmla="*/ 25115 w 32397"/>
                <a:gd name="connsiteY3" fmla="*/ 4434 h 28734"/>
                <a:gd name="connsiteX4" fmla="*/ 10654 w 32397"/>
                <a:gd name="connsiteY4" fmla="*/ 710 h 28734"/>
                <a:gd name="connsiteX5" fmla="*/ 4 w 32397"/>
                <a:gd name="connsiteY5" fmla="*/ 11188 h 28734"/>
                <a:gd name="connsiteX6" fmla="*/ 4 w 32397"/>
                <a:gd name="connsiteY6" fmla="*/ 11188 h 2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97" h="28734">
                  <a:moveTo>
                    <a:pt x="4" y="11188"/>
                  </a:moveTo>
                  <a:cubicBezTo>
                    <a:pt x="264" y="18202"/>
                    <a:pt x="4333" y="23397"/>
                    <a:pt x="9875" y="27294"/>
                  </a:cubicBezTo>
                  <a:cubicBezTo>
                    <a:pt x="17409" y="32663"/>
                    <a:pt x="40269" y="21839"/>
                    <a:pt x="29618" y="14305"/>
                  </a:cubicBezTo>
                  <a:cubicBezTo>
                    <a:pt x="26328" y="11967"/>
                    <a:pt x="25202" y="8417"/>
                    <a:pt x="25115" y="4434"/>
                  </a:cubicBezTo>
                  <a:cubicBezTo>
                    <a:pt x="24855" y="-1281"/>
                    <a:pt x="13685" y="-155"/>
                    <a:pt x="10654" y="710"/>
                  </a:cubicBezTo>
                  <a:cubicBezTo>
                    <a:pt x="5546" y="2009"/>
                    <a:pt x="-170" y="5300"/>
                    <a:pt x="4" y="11188"/>
                  </a:cubicBezTo>
                  <a:lnTo>
                    <a:pt x="4" y="11188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974FE4-2996-F74F-FF4A-515F5315C923}"/>
                </a:ext>
              </a:extLst>
            </p:cNvPr>
            <p:cNvSpPr/>
            <p:nvPr/>
          </p:nvSpPr>
          <p:spPr>
            <a:xfrm>
              <a:off x="9560582" y="4566605"/>
              <a:ext cx="284301" cy="211582"/>
            </a:xfrm>
            <a:custGeom>
              <a:avLst/>
              <a:gdLst>
                <a:gd name="connsiteX0" fmla="*/ 33256 w 133007"/>
                <a:gd name="connsiteY0" fmla="*/ 7274 h 98986"/>
                <a:gd name="connsiteX1" fmla="*/ 19488 w 133007"/>
                <a:gd name="connsiteY1" fmla="*/ 59921 h 98986"/>
                <a:gd name="connsiteX2" fmla="*/ 42434 w 133007"/>
                <a:gd name="connsiteY2" fmla="*/ 61740 h 98986"/>
                <a:gd name="connsiteX3" fmla="*/ 66160 w 133007"/>
                <a:gd name="connsiteY3" fmla="*/ 18877 h 98986"/>
                <a:gd name="connsiteX4" fmla="*/ 45552 w 133007"/>
                <a:gd name="connsiteY4" fmla="*/ 17319 h 98986"/>
                <a:gd name="connsiteX5" fmla="*/ 43993 w 133007"/>
                <a:gd name="connsiteY5" fmla="*/ 62779 h 98986"/>
                <a:gd name="connsiteX6" fmla="*/ 61917 w 133007"/>
                <a:gd name="connsiteY6" fmla="*/ 68061 h 98986"/>
                <a:gd name="connsiteX7" fmla="*/ 78543 w 133007"/>
                <a:gd name="connsiteY7" fmla="*/ 51349 h 98986"/>
                <a:gd name="connsiteX8" fmla="*/ 54211 w 133007"/>
                <a:gd name="connsiteY8" fmla="*/ 66069 h 98986"/>
                <a:gd name="connsiteX9" fmla="*/ 44339 w 133007"/>
                <a:gd name="connsiteY9" fmla="*/ 92307 h 98986"/>
                <a:gd name="connsiteX10" fmla="*/ 103481 w 133007"/>
                <a:gd name="connsiteY10" fmla="*/ 87284 h 98986"/>
                <a:gd name="connsiteX11" fmla="*/ 132922 w 133007"/>
                <a:gd name="connsiteY11" fmla="*/ 52821 h 98986"/>
                <a:gd name="connsiteX12" fmla="*/ 127813 w 133007"/>
                <a:gd name="connsiteY12" fmla="*/ 48405 h 98986"/>
                <a:gd name="connsiteX13" fmla="*/ 83738 w 133007"/>
                <a:gd name="connsiteY13" fmla="*/ 73690 h 98986"/>
                <a:gd name="connsiteX14" fmla="*/ 91012 w 133007"/>
                <a:gd name="connsiteY14" fmla="*/ 82955 h 98986"/>
                <a:gd name="connsiteX15" fmla="*/ 95601 w 133007"/>
                <a:gd name="connsiteY15" fmla="*/ 85726 h 98986"/>
                <a:gd name="connsiteX16" fmla="*/ 105126 w 133007"/>
                <a:gd name="connsiteY16" fmla="*/ 72824 h 98986"/>
                <a:gd name="connsiteX17" fmla="*/ 76291 w 133007"/>
                <a:gd name="connsiteY17" fmla="*/ 72910 h 98986"/>
                <a:gd name="connsiteX18" fmla="*/ 54817 w 133007"/>
                <a:gd name="connsiteY18" fmla="*/ 78539 h 98986"/>
                <a:gd name="connsiteX19" fmla="*/ 33082 w 133007"/>
                <a:gd name="connsiteY19" fmla="*/ 69446 h 98986"/>
                <a:gd name="connsiteX20" fmla="*/ 25116 w 133007"/>
                <a:gd name="connsiteY20" fmla="*/ 47279 h 98986"/>
                <a:gd name="connsiteX21" fmla="*/ 7365 w 133007"/>
                <a:gd name="connsiteY21" fmla="*/ 52042 h 98986"/>
                <a:gd name="connsiteX22" fmla="*/ 12387 w 133007"/>
                <a:gd name="connsiteY22" fmla="*/ 79578 h 98986"/>
                <a:gd name="connsiteX23" fmla="*/ 35247 w 133007"/>
                <a:gd name="connsiteY23" fmla="*/ 79231 h 98986"/>
                <a:gd name="connsiteX24" fmla="*/ 41741 w 133007"/>
                <a:gd name="connsiteY24" fmla="*/ 74036 h 98986"/>
                <a:gd name="connsiteX25" fmla="*/ 24856 w 133007"/>
                <a:gd name="connsiteY25" fmla="*/ 72824 h 98986"/>
                <a:gd name="connsiteX26" fmla="*/ 28147 w 133007"/>
                <a:gd name="connsiteY26" fmla="*/ 82435 h 98986"/>
                <a:gd name="connsiteX27" fmla="*/ 53258 w 133007"/>
                <a:gd name="connsiteY27" fmla="*/ 75681 h 98986"/>
                <a:gd name="connsiteX28" fmla="*/ 47890 w 133007"/>
                <a:gd name="connsiteY28" fmla="*/ 62259 h 98986"/>
                <a:gd name="connsiteX29" fmla="*/ 31004 w 133007"/>
                <a:gd name="connsiteY29" fmla="*/ 61047 h 98986"/>
                <a:gd name="connsiteX30" fmla="*/ 14465 w 133007"/>
                <a:gd name="connsiteY30" fmla="*/ 73170 h 98986"/>
                <a:gd name="connsiteX31" fmla="*/ 37326 w 133007"/>
                <a:gd name="connsiteY31" fmla="*/ 72824 h 98986"/>
                <a:gd name="connsiteX32" fmla="*/ 16024 w 133007"/>
                <a:gd name="connsiteY32" fmla="*/ 36022 h 98986"/>
                <a:gd name="connsiteX33" fmla="*/ 3988 w 133007"/>
                <a:gd name="connsiteY33" fmla="*/ 69446 h 98986"/>
                <a:gd name="connsiteX34" fmla="*/ 38105 w 133007"/>
                <a:gd name="connsiteY34" fmla="*/ 98974 h 98986"/>
                <a:gd name="connsiteX35" fmla="*/ 75945 w 133007"/>
                <a:gd name="connsiteY35" fmla="*/ 89536 h 98986"/>
                <a:gd name="connsiteX36" fmla="*/ 109109 w 133007"/>
                <a:gd name="connsiteY36" fmla="*/ 88237 h 98986"/>
                <a:gd name="connsiteX37" fmla="*/ 118634 w 133007"/>
                <a:gd name="connsiteY37" fmla="*/ 75335 h 98986"/>
                <a:gd name="connsiteX38" fmla="*/ 100104 w 133007"/>
                <a:gd name="connsiteY38" fmla="*/ 66502 h 98986"/>
                <a:gd name="connsiteX39" fmla="*/ 107378 w 133007"/>
                <a:gd name="connsiteY39" fmla="*/ 75768 h 98986"/>
                <a:gd name="connsiteX40" fmla="*/ 114651 w 133007"/>
                <a:gd name="connsiteY40" fmla="*/ 65723 h 98986"/>
                <a:gd name="connsiteX41" fmla="*/ 107031 w 133007"/>
                <a:gd name="connsiteY41" fmla="*/ 59315 h 98986"/>
                <a:gd name="connsiteX42" fmla="*/ 101922 w 133007"/>
                <a:gd name="connsiteY42" fmla="*/ 64164 h 98986"/>
                <a:gd name="connsiteX43" fmla="*/ 77763 w 133007"/>
                <a:gd name="connsiteY43" fmla="*/ 79664 h 98986"/>
                <a:gd name="connsiteX44" fmla="*/ 63563 w 133007"/>
                <a:gd name="connsiteY44" fmla="*/ 80963 h 98986"/>
                <a:gd name="connsiteX45" fmla="*/ 70403 w 133007"/>
                <a:gd name="connsiteY45" fmla="*/ 76027 h 98986"/>
                <a:gd name="connsiteX46" fmla="*/ 89627 w 133007"/>
                <a:gd name="connsiteY46" fmla="*/ 63731 h 98986"/>
                <a:gd name="connsiteX47" fmla="*/ 87288 w 133007"/>
                <a:gd name="connsiteY47" fmla="*/ 34897 h 98986"/>
                <a:gd name="connsiteX48" fmla="*/ 65727 w 133007"/>
                <a:gd name="connsiteY48" fmla="*/ 38014 h 98986"/>
                <a:gd name="connsiteX49" fmla="*/ 51267 w 133007"/>
                <a:gd name="connsiteY49" fmla="*/ 55332 h 98986"/>
                <a:gd name="connsiteX50" fmla="*/ 69191 w 133007"/>
                <a:gd name="connsiteY50" fmla="*/ 60614 h 98986"/>
                <a:gd name="connsiteX51" fmla="*/ 70576 w 133007"/>
                <a:gd name="connsiteY51" fmla="*/ 10824 h 98986"/>
                <a:gd name="connsiteX52" fmla="*/ 49968 w 133007"/>
                <a:gd name="connsiteY52" fmla="*/ 9266 h 98986"/>
                <a:gd name="connsiteX53" fmla="*/ 21739 w 133007"/>
                <a:gd name="connsiteY53" fmla="*/ 55852 h 98986"/>
                <a:gd name="connsiteX54" fmla="*/ 44686 w 133007"/>
                <a:gd name="connsiteY54" fmla="*/ 57670 h 98986"/>
                <a:gd name="connsiteX55" fmla="*/ 56895 w 133007"/>
                <a:gd name="connsiteY55" fmla="*/ 9352 h 98986"/>
                <a:gd name="connsiteX56" fmla="*/ 33256 w 133007"/>
                <a:gd name="connsiteY56" fmla="*/ 7274 h 98986"/>
                <a:gd name="connsiteX57" fmla="*/ 33256 w 133007"/>
                <a:gd name="connsiteY57" fmla="*/ 7274 h 9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3007" h="98986">
                  <a:moveTo>
                    <a:pt x="33256" y="7274"/>
                  </a:moveTo>
                  <a:cubicBezTo>
                    <a:pt x="26761" y="24592"/>
                    <a:pt x="19228" y="41131"/>
                    <a:pt x="19488" y="59921"/>
                  </a:cubicBezTo>
                  <a:cubicBezTo>
                    <a:pt x="19661" y="71178"/>
                    <a:pt x="37499" y="67022"/>
                    <a:pt x="42434" y="61740"/>
                  </a:cubicBezTo>
                  <a:cubicBezTo>
                    <a:pt x="53258" y="50137"/>
                    <a:pt x="54038" y="27969"/>
                    <a:pt x="66160" y="18877"/>
                  </a:cubicBezTo>
                  <a:cubicBezTo>
                    <a:pt x="59320" y="18358"/>
                    <a:pt x="52392" y="17838"/>
                    <a:pt x="45552" y="17319"/>
                  </a:cubicBezTo>
                  <a:cubicBezTo>
                    <a:pt x="52219" y="32472"/>
                    <a:pt x="43906" y="47192"/>
                    <a:pt x="43993" y="62779"/>
                  </a:cubicBezTo>
                  <a:cubicBezTo>
                    <a:pt x="44080" y="71871"/>
                    <a:pt x="56202" y="70312"/>
                    <a:pt x="61917" y="68061"/>
                  </a:cubicBezTo>
                  <a:cubicBezTo>
                    <a:pt x="70403" y="64684"/>
                    <a:pt x="74646" y="59402"/>
                    <a:pt x="78543" y="51349"/>
                  </a:cubicBezTo>
                  <a:cubicBezTo>
                    <a:pt x="76378" y="55765"/>
                    <a:pt x="58973" y="63125"/>
                    <a:pt x="54211" y="66069"/>
                  </a:cubicBezTo>
                  <a:cubicBezTo>
                    <a:pt x="45205" y="71698"/>
                    <a:pt x="30918" y="83301"/>
                    <a:pt x="44339" y="92307"/>
                  </a:cubicBezTo>
                  <a:cubicBezTo>
                    <a:pt x="58454" y="101745"/>
                    <a:pt x="90579" y="96982"/>
                    <a:pt x="103481" y="87284"/>
                  </a:cubicBezTo>
                  <a:cubicBezTo>
                    <a:pt x="112054" y="80790"/>
                    <a:pt x="134567" y="65204"/>
                    <a:pt x="132922" y="52821"/>
                  </a:cubicBezTo>
                  <a:cubicBezTo>
                    <a:pt x="132576" y="50397"/>
                    <a:pt x="129718" y="49097"/>
                    <a:pt x="127813" y="48405"/>
                  </a:cubicBezTo>
                  <a:cubicBezTo>
                    <a:pt x="109889" y="42084"/>
                    <a:pt x="91012" y="58536"/>
                    <a:pt x="83738" y="73690"/>
                  </a:cubicBezTo>
                  <a:cubicBezTo>
                    <a:pt x="81141" y="79058"/>
                    <a:pt x="85903" y="82695"/>
                    <a:pt x="91012" y="82955"/>
                  </a:cubicBezTo>
                  <a:cubicBezTo>
                    <a:pt x="92571" y="83907"/>
                    <a:pt x="94042" y="84773"/>
                    <a:pt x="95601" y="85726"/>
                  </a:cubicBezTo>
                  <a:cubicBezTo>
                    <a:pt x="98805" y="81396"/>
                    <a:pt x="101922" y="77153"/>
                    <a:pt x="105126" y="72824"/>
                  </a:cubicBezTo>
                  <a:cubicBezTo>
                    <a:pt x="95861" y="75681"/>
                    <a:pt x="85730" y="71525"/>
                    <a:pt x="76291" y="72910"/>
                  </a:cubicBezTo>
                  <a:cubicBezTo>
                    <a:pt x="68671" y="74036"/>
                    <a:pt x="62004" y="75768"/>
                    <a:pt x="54817" y="78539"/>
                  </a:cubicBezTo>
                  <a:cubicBezTo>
                    <a:pt x="42781" y="83214"/>
                    <a:pt x="39404" y="78885"/>
                    <a:pt x="33082" y="69446"/>
                  </a:cubicBezTo>
                  <a:cubicBezTo>
                    <a:pt x="31178" y="66589"/>
                    <a:pt x="21306" y="51436"/>
                    <a:pt x="25116" y="47279"/>
                  </a:cubicBezTo>
                  <a:cubicBezTo>
                    <a:pt x="19228" y="48838"/>
                    <a:pt x="13253" y="50483"/>
                    <a:pt x="7365" y="52042"/>
                  </a:cubicBezTo>
                  <a:cubicBezTo>
                    <a:pt x="14899" y="53687"/>
                    <a:pt x="11089" y="72997"/>
                    <a:pt x="12387" y="79578"/>
                  </a:cubicBezTo>
                  <a:cubicBezTo>
                    <a:pt x="14292" y="89189"/>
                    <a:pt x="31178" y="83214"/>
                    <a:pt x="35247" y="79231"/>
                  </a:cubicBezTo>
                  <a:cubicBezTo>
                    <a:pt x="37412" y="77499"/>
                    <a:pt x="39577" y="75768"/>
                    <a:pt x="41741" y="74036"/>
                  </a:cubicBezTo>
                  <a:cubicBezTo>
                    <a:pt x="36113" y="73603"/>
                    <a:pt x="30485" y="73256"/>
                    <a:pt x="24856" y="72824"/>
                  </a:cubicBezTo>
                  <a:cubicBezTo>
                    <a:pt x="25982" y="76027"/>
                    <a:pt x="27108" y="79231"/>
                    <a:pt x="28147" y="82435"/>
                  </a:cubicBezTo>
                  <a:cubicBezTo>
                    <a:pt x="30138" y="92826"/>
                    <a:pt x="55250" y="86505"/>
                    <a:pt x="53258" y="75681"/>
                  </a:cubicBezTo>
                  <a:cubicBezTo>
                    <a:pt x="52046" y="69100"/>
                    <a:pt x="51353" y="68234"/>
                    <a:pt x="47890" y="62259"/>
                  </a:cubicBezTo>
                  <a:cubicBezTo>
                    <a:pt x="45119" y="57324"/>
                    <a:pt x="34901" y="59056"/>
                    <a:pt x="31004" y="61047"/>
                  </a:cubicBezTo>
                  <a:cubicBezTo>
                    <a:pt x="24683" y="64338"/>
                    <a:pt x="19574" y="68148"/>
                    <a:pt x="14465" y="73170"/>
                  </a:cubicBezTo>
                  <a:cubicBezTo>
                    <a:pt x="22085" y="73083"/>
                    <a:pt x="29705" y="72910"/>
                    <a:pt x="37326" y="72824"/>
                  </a:cubicBezTo>
                  <a:cubicBezTo>
                    <a:pt x="34468" y="58363"/>
                    <a:pt x="40270" y="33684"/>
                    <a:pt x="16024" y="36022"/>
                  </a:cubicBezTo>
                  <a:cubicBezTo>
                    <a:pt x="-3286" y="37841"/>
                    <a:pt x="-2160" y="56025"/>
                    <a:pt x="3988" y="69446"/>
                  </a:cubicBezTo>
                  <a:cubicBezTo>
                    <a:pt x="10396" y="83388"/>
                    <a:pt x="20873" y="99493"/>
                    <a:pt x="38105" y="98974"/>
                  </a:cubicBezTo>
                  <a:cubicBezTo>
                    <a:pt x="51526" y="98541"/>
                    <a:pt x="62783" y="89536"/>
                    <a:pt x="75945" y="89536"/>
                  </a:cubicBezTo>
                  <a:cubicBezTo>
                    <a:pt x="87462" y="89449"/>
                    <a:pt x="97853" y="91700"/>
                    <a:pt x="109109" y="88237"/>
                  </a:cubicBezTo>
                  <a:cubicBezTo>
                    <a:pt x="114132" y="86678"/>
                    <a:pt x="122791" y="81742"/>
                    <a:pt x="118634" y="75335"/>
                  </a:cubicBezTo>
                  <a:cubicBezTo>
                    <a:pt x="114045" y="68321"/>
                    <a:pt x="108417" y="66935"/>
                    <a:pt x="100104" y="66502"/>
                  </a:cubicBezTo>
                  <a:cubicBezTo>
                    <a:pt x="102528" y="69620"/>
                    <a:pt x="104953" y="72650"/>
                    <a:pt x="107378" y="75768"/>
                  </a:cubicBezTo>
                  <a:cubicBezTo>
                    <a:pt x="109196" y="71871"/>
                    <a:pt x="111707" y="68840"/>
                    <a:pt x="114651" y="65723"/>
                  </a:cubicBezTo>
                  <a:cubicBezTo>
                    <a:pt x="112140" y="63558"/>
                    <a:pt x="109542" y="61480"/>
                    <a:pt x="107031" y="59315"/>
                  </a:cubicBezTo>
                  <a:cubicBezTo>
                    <a:pt x="105386" y="60961"/>
                    <a:pt x="103741" y="62606"/>
                    <a:pt x="101922" y="64164"/>
                  </a:cubicBezTo>
                  <a:cubicBezTo>
                    <a:pt x="94476" y="70919"/>
                    <a:pt x="88327" y="78192"/>
                    <a:pt x="77763" y="79664"/>
                  </a:cubicBezTo>
                  <a:cubicBezTo>
                    <a:pt x="74386" y="80097"/>
                    <a:pt x="64775" y="77759"/>
                    <a:pt x="63563" y="80963"/>
                  </a:cubicBezTo>
                  <a:cubicBezTo>
                    <a:pt x="64255" y="79145"/>
                    <a:pt x="68844" y="76980"/>
                    <a:pt x="70403" y="76027"/>
                  </a:cubicBezTo>
                  <a:cubicBezTo>
                    <a:pt x="76811" y="71871"/>
                    <a:pt x="83565" y="68407"/>
                    <a:pt x="89627" y="63731"/>
                  </a:cubicBezTo>
                  <a:cubicBezTo>
                    <a:pt x="99584" y="56025"/>
                    <a:pt x="101836" y="39140"/>
                    <a:pt x="87288" y="34897"/>
                  </a:cubicBezTo>
                  <a:cubicBezTo>
                    <a:pt x="79842" y="32732"/>
                    <a:pt x="72568" y="35330"/>
                    <a:pt x="65727" y="38014"/>
                  </a:cubicBezTo>
                  <a:cubicBezTo>
                    <a:pt x="58021" y="40958"/>
                    <a:pt x="57241" y="52907"/>
                    <a:pt x="51267" y="55332"/>
                  </a:cubicBezTo>
                  <a:cubicBezTo>
                    <a:pt x="57241" y="57064"/>
                    <a:pt x="63216" y="58796"/>
                    <a:pt x="69191" y="60614"/>
                  </a:cubicBezTo>
                  <a:cubicBezTo>
                    <a:pt x="69018" y="43469"/>
                    <a:pt x="77850" y="27536"/>
                    <a:pt x="70576" y="10824"/>
                  </a:cubicBezTo>
                  <a:cubicBezTo>
                    <a:pt x="67286" y="3291"/>
                    <a:pt x="55336" y="5282"/>
                    <a:pt x="49968" y="9266"/>
                  </a:cubicBezTo>
                  <a:cubicBezTo>
                    <a:pt x="33862" y="21215"/>
                    <a:pt x="34814" y="41911"/>
                    <a:pt x="21739" y="55852"/>
                  </a:cubicBezTo>
                  <a:cubicBezTo>
                    <a:pt x="29359" y="56458"/>
                    <a:pt x="37066" y="57064"/>
                    <a:pt x="44686" y="57670"/>
                  </a:cubicBezTo>
                  <a:cubicBezTo>
                    <a:pt x="44426" y="40265"/>
                    <a:pt x="50834" y="25372"/>
                    <a:pt x="56895" y="9352"/>
                  </a:cubicBezTo>
                  <a:cubicBezTo>
                    <a:pt x="61831" y="-3636"/>
                    <a:pt x="36719" y="-1904"/>
                    <a:pt x="33256" y="7274"/>
                  </a:cubicBezTo>
                  <a:lnTo>
                    <a:pt x="33256" y="7274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8AC01AB-BDF0-7230-B73F-F232DB1686DD}"/>
                </a:ext>
              </a:extLst>
            </p:cNvPr>
            <p:cNvSpPr/>
            <p:nvPr/>
          </p:nvSpPr>
          <p:spPr>
            <a:xfrm>
              <a:off x="9590018" y="4771682"/>
              <a:ext cx="16754" cy="7772"/>
            </a:xfrm>
            <a:custGeom>
              <a:avLst/>
              <a:gdLst>
                <a:gd name="connsiteX0" fmla="*/ 1214 w 7838"/>
                <a:gd name="connsiteY0" fmla="*/ 3637 h 3636"/>
                <a:gd name="connsiteX1" fmla="*/ 6582 w 7838"/>
                <a:gd name="connsiteY1" fmla="*/ 0 h 3636"/>
                <a:gd name="connsiteX2" fmla="*/ 1214 w 7838"/>
                <a:gd name="connsiteY2" fmla="*/ 3637 h 3636"/>
                <a:gd name="connsiteX3" fmla="*/ 1214 w 7838"/>
                <a:gd name="connsiteY3" fmla="*/ 3637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8" h="3636">
                  <a:moveTo>
                    <a:pt x="1214" y="3637"/>
                  </a:moveTo>
                  <a:cubicBezTo>
                    <a:pt x="3119" y="3637"/>
                    <a:pt x="10825" y="0"/>
                    <a:pt x="6582" y="0"/>
                  </a:cubicBezTo>
                  <a:cubicBezTo>
                    <a:pt x="4764" y="0"/>
                    <a:pt x="-2943" y="3637"/>
                    <a:pt x="1214" y="3637"/>
                  </a:cubicBezTo>
                  <a:lnTo>
                    <a:pt x="1214" y="363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EE66C4F-0815-13B0-BA43-1DCD2747F610}"/>
                </a:ext>
              </a:extLst>
            </p:cNvPr>
            <p:cNvSpPr/>
            <p:nvPr/>
          </p:nvSpPr>
          <p:spPr>
            <a:xfrm>
              <a:off x="8841520" y="2918796"/>
              <a:ext cx="185622" cy="948586"/>
            </a:xfrm>
            <a:custGeom>
              <a:avLst/>
              <a:gdLst>
                <a:gd name="connsiteX0" fmla="*/ 4 w 86841"/>
                <a:gd name="connsiteY0" fmla="*/ 21031 h 443785"/>
                <a:gd name="connsiteX1" fmla="*/ 15850 w 86841"/>
                <a:gd name="connsiteY1" fmla="*/ 218285 h 443785"/>
                <a:gd name="connsiteX2" fmla="*/ 33947 w 86841"/>
                <a:gd name="connsiteY2" fmla="*/ 321848 h 443785"/>
                <a:gd name="connsiteX3" fmla="*/ 30311 w 86841"/>
                <a:gd name="connsiteY3" fmla="*/ 433291 h 443785"/>
                <a:gd name="connsiteX4" fmla="*/ 80447 w 86841"/>
                <a:gd name="connsiteY4" fmla="*/ 426796 h 443785"/>
                <a:gd name="connsiteX5" fmla="*/ 70229 w 86841"/>
                <a:gd name="connsiteY5" fmla="*/ 234564 h 443785"/>
                <a:gd name="connsiteX6" fmla="*/ 60445 w 86841"/>
                <a:gd name="connsiteY6" fmla="*/ 132647 h 443785"/>
                <a:gd name="connsiteX7" fmla="*/ 50140 w 86841"/>
                <a:gd name="connsiteY7" fmla="*/ 7610 h 443785"/>
                <a:gd name="connsiteX8" fmla="*/ 4 w 86841"/>
                <a:gd name="connsiteY8" fmla="*/ 21031 h 443785"/>
                <a:gd name="connsiteX9" fmla="*/ 4 w 86841"/>
                <a:gd name="connsiteY9" fmla="*/ 21031 h 44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841" h="443785">
                  <a:moveTo>
                    <a:pt x="4" y="21031"/>
                  </a:moveTo>
                  <a:cubicBezTo>
                    <a:pt x="1736" y="87100"/>
                    <a:pt x="13512" y="152303"/>
                    <a:pt x="15850" y="218285"/>
                  </a:cubicBezTo>
                  <a:cubicBezTo>
                    <a:pt x="17062" y="253095"/>
                    <a:pt x="29878" y="287211"/>
                    <a:pt x="33947" y="321848"/>
                  </a:cubicBezTo>
                  <a:cubicBezTo>
                    <a:pt x="38191" y="357697"/>
                    <a:pt x="37844" y="398134"/>
                    <a:pt x="30311" y="433291"/>
                  </a:cubicBezTo>
                  <a:cubicBezTo>
                    <a:pt x="26328" y="451734"/>
                    <a:pt x="76810" y="443508"/>
                    <a:pt x="80447" y="426796"/>
                  </a:cubicBezTo>
                  <a:cubicBezTo>
                    <a:pt x="94042" y="363585"/>
                    <a:pt x="83737" y="296823"/>
                    <a:pt x="70229" y="234564"/>
                  </a:cubicBezTo>
                  <a:cubicBezTo>
                    <a:pt x="62956" y="201227"/>
                    <a:pt x="65294" y="166417"/>
                    <a:pt x="60445" y="132647"/>
                  </a:cubicBezTo>
                  <a:cubicBezTo>
                    <a:pt x="54556" y="91603"/>
                    <a:pt x="51266" y="49000"/>
                    <a:pt x="50140" y="7610"/>
                  </a:cubicBezTo>
                  <a:cubicBezTo>
                    <a:pt x="49707" y="-7804"/>
                    <a:pt x="-516" y="1981"/>
                    <a:pt x="4" y="21031"/>
                  </a:cubicBezTo>
                  <a:lnTo>
                    <a:pt x="4" y="2103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B16F588-4557-9BB9-EC8B-E61E9654CD6E}"/>
                </a:ext>
              </a:extLst>
            </p:cNvPr>
            <p:cNvSpPr/>
            <p:nvPr/>
          </p:nvSpPr>
          <p:spPr>
            <a:xfrm>
              <a:off x="8844423" y="3441043"/>
              <a:ext cx="144620" cy="441674"/>
            </a:xfrm>
            <a:custGeom>
              <a:avLst/>
              <a:gdLst>
                <a:gd name="connsiteX0" fmla="*/ 31 w 67659"/>
                <a:gd name="connsiteY0" fmla="*/ 18293 h 206632"/>
                <a:gd name="connsiteX1" fmla="*/ 17436 w 67659"/>
                <a:gd name="connsiteY1" fmla="*/ 198142 h 206632"/>
                <a:gd name="connsiteX2" fmla="*/ 67659 w 67659"/>
                <a:gd name="connsiteY2" fmla="*/ 184720 h 206632"/>
                <a:gd name="connsiteX3" fmla="*/ 50427 w 67659"/>
                <a:gd name="connsiteY3" fmla="*/ 12404 h 206632"/>
                <a:gd name="connsiteX4" fmla="*/ 31 w 67659"/>
                <a:gd name="connsiteY4" fmla="*/ 18293 h 206632"/>
                <a:gd name="connsiteX5" fmla="*/ 31 w 67659"/>
                <a:gd name="connsiteY5" fmla="*/ 18293 h 20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59" h="206632">
                  <a:moveTo>
                    <a:pt x="31" y="18293"/>
                  </a:moveTo>
                  <a:cubicBezTo>
                    <a:pt x="-835" y="78733"/>
                    <a:pt x="16484" y="137615"/>
                    <a:pt x="17436" y="198142"/>
                  </a:cubicBezTo>
                  <a:cubicBezTo>
                    <a:pt x="17696" y="214941"/>
                    <a:pt x="67919" y="204896"/>
                    <a:pt x="67659" y="184720"/>
                  </a:cubicBezTo>
                  <a:cubicBezTo>
                    <a:pt x="66793" y="126791"/>
                    <a:pt x="49648" y="70161"/>
                    <a:pt x="50427" y="12404"/>
                  </a:cubicBezTo>
                  <a:cubicBezTo>
                    <a:pt x="50600" y="-9503"/>
                    <a:pt x="204" y="888"/>
                    <a:pt x="31" y="18293"/>
                  </a:cubicBezTo>
                  <a:lnTo>
                    <a:pt x="31" y="1829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74F3A1A-FE97-9B54-7DA9-106BBDEFB4E4}"/>
                </a:ext>
              </a:extLst>
            </p:cNvPr>
            <p:cNvSpPr/>
            <p:nvPr/>
          </p:nvSpPr>
          <p:spPr>
            <a:xfrm>
              <a:off x="8853949" y="2915357"/>
              <a:ext cx="163715" cy="560260"/>
            </a:xfrm>
            <a:custGeom>
              <a:avLst/>
              <a:gdLst>
                <a:gd name="connsiteX0" fmla="*/ 2935 w 76592"/>
                <a:gd name="connsiteY0" fmla="*/ 19869 h 262111"/>
                <a:gd name="connsiteX1" fmla="*/ 24323 w 76592"/>
                <a:gd name="connsiteY1" fmla="*/ 28009 h 262111"/>
                <a:gd name="connsiteX2" fmla="*/ 14105 w 76592"/>
                <a:gd name="connsiteY2" fmla="*/ 96329 h 262111"/>
                <a:gd name="connsiteX3" fmla="*/ 15750 w 76592"/>
                <a:gd name="connsiteY3" fmla="*/ 177032 h 262111"/>
                <a:gd name="connsiteX4" fmla="*/ 17223 w 76592"/>
                <a:gd name="connsiteY4" fmla="*/ 257821 h 262111"/>
                <a:gd name="connsiteX5" fmla="*/ 67445 w 76592"/>
                <a:gd name="connsiteY5" fmla="*/ 244400 h 262111"/>
                <a:gd name="connsiteX6" fmla="*/ 65454 w 76592"/>
                <a:gd name="connsiteY6" fmla="*/ 137113 h 262111"/>
                <a:gd name="connsiteX7" fmla="*/ 76191 w 76592"/>
                <a:gd name="connsiteY7" fmla="*/ 12422 h 262111"/>
                <a:gd name="connsiteX8" fmla="*/ 75065 w 76592"/>
                <a:gd name="connsiteY8" fmla="*/ 8266 h 262111"/>
                <a:gd name="connsiteX9" fmla="*/ 44152 w 76592"/>
                <a:gd name="connsiteY9" fmla="*/ 386 h 262111"/>
                <a:gd name="connsiteX10" fmla="*/ 2935 w 76592"/>
                <a:gd name="connsiteY10" fmla="*/ 19869 h 262111"/>
                <a:gd name="connsiteX11" fmla="*/ 2935 w 76592"/>
                <a:gd name="connsiteY11" fmla="*/ 19869 h 26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592" h="262111">
                  <a:moveTo>
                    <a:pt x="2935" y="19869"/>
                  </a:moveTo>
                  <a:cubicBezTo>
                    <a:pt x="13499" y="22813"/>
                    <a:pt x="27613" y="18311"/>
                    <a:pt x="24323" y="28009"/>
                  </a:cubicBezTo>
                  <a:cubicBezTo>
                    <a:pt x="16357" y="51735"/>
                    <a:pt x="13672" y="70698"/>
                    <a:pt x="14105" y="96329"/>
                  </a:cubicBezTo>
                  <a:cubicBezTo>
                    <a:pt x="14538" y="123259"/>
                    <a:pt x="15491" y="150102"/>
                    <a:pt x="15750" y="177032"/>
                  </a:cubicBezTo>
                  <a:cubicBezTo>
                    <a:pt x="16097" y="204741"/>
                    <a:pt x="10209" y="230458"/>
                    <a:pt x="17223" y="257821"/>
                  </a:cubicBezTo>
                  <a:cubicBezTo>
                    <a:pt x="20080" y="269078"/>
                    <a:pt x="70389" y="255916"/>
                    <a:pt x="67445" y="244400"/>
                  </a:cubicBezTo>
                  <a:cubicBezTo>
                    <a:pt x="58613" y="209763"/>
                    <a:pt x="66406" y="172529"/>
                    <a:pt x="65454" y="137113"/>
                  </a:cubicBezTo>
                  <a:cubicBezTo>
                    <a:pt x="64328" y="93471"/>
                    <a:pt x="62077" y="54246"/>
                    <a:pt x="76191" y="12422"/>
                  </a:cubicBezTo>
                  <a:cubicBezTo>
                    <a:pt x="76970" y="10691"/>
                    <a:pt x="76624" y="9305"/>
                    <a:pt x="75065" y="8266"/>
                  </a:cubicBezTo>
                  <a:cubicBezTo>
                    <a:pt x="65887" y="-1865"/>
                    <a:pt x="53504" y="2984"/>
                    <a:pt x="44152" y="386"/>
                  </a:cubicBezTo>
                  <a:cubicBezTo>
                    <a:pt x="32549" y="-2904"/>
                    <a:pt x="-11699" y="15799"/>
                    <a:pt x="2935" y="19869"/>
                  </a:cubicBezTo>
                  <a:lnTo>
                    <a:pt x="2935" y="1986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346F119-FA53-C527-D946-9274CD3AB45C}"/>
                </a:ext>
              </a:extLst>
            </p:cNvPr>
            <p:cNvSpPr/>
            <p:nvPr/>
          </p:nvSpPr>
          <p:spPr>
            <a:xfrm>
              <a:off x="8915075" y="3276721"/>
              <a:ext cx="213465" cy="86472"/>
            </a:xfrm>
            <a:custGeom>
              <a:avLst/>
              <a:gdLst>
                <a:gd name="connsiteX0" fmla="*/ 46035 w 99867"/>
                <a:gd name="connsiteY0" fmla="*/ 29533 h 40455"/>
                <a:gd name="connsiteX1" fmla="*/ 33999 w 99867"/>
                <a:gd name="connsiteY1" fmla="*/ 34901 h 40455"/>
                <a:gd name="connsiteX2" fmla="*/ 34778 w 99867"/>
                <a:gd name="connsiteY2" fmla="*/ 34642 h 40455"/>
                <a:gd name="connsiteX3" fmla="*/ 47507 w 99867"/>
                <a:gd name="connsiteY3" fmla="*/ 35940 h 40455"/>
                <a:gd name="connsiteX4" fmla="*/ 71839 w 99867"/>
                <a:gd name="connsiteY4" fmla="*/ 37326 h 40455"/>
                <a:gd name="connsiteX5" fmla="*/ 99721 w 99867"/>
                <a:gd name="connsiteY5" fmla="*/ 17843 h 40455"/>
                <a:gd name="connsiteX6" fmla="*/ 76861 w 99867"/>
                <a:gd name="connsiteY6" fmla="*/ 2689 h 40455"/>
                <a:gd name="connsiteX7" fmla="*/ 75043 w 99867"/>
                <a:gd name="connsiteY7" fmla="*/ 2516 h 40455"/>
                <a:gd name="connsiteX8" fmla="*/ 67856 w 99867"/>
                <a:gd name="connsiteY8" fmla="*/ 1650 h 40455"/>
                <a:gd name="connsiteX9" fmla="*/ 50105 w 99867"/>
                <a:gd name="connsiteY9" fmla="*/ 5 h 40455"/>
                <a:gd name="connsiteX10" fmla="*/ 4471 w 99867"/>
                <a:gd name="connsiteY10" fmla="*/ 16284 h 40455"/>
                <a:gd name="connsiteX11" fmla="*/ 10619 w 99867"/>
                <a:gd name="connsiteY11" fmla="*/ 39058 h 40455"/>
                <a:gd name="connsiteX12" fmla="*/ 46035 w 99867"/>
                <a:gd name="connsiteY12" fmla="*/ 29533 h 40455"/>
                <a:gd name="connsiteX13" fmla="*/ 46035 w 99867"/>
                <a:gd name="connsiteY13" fmla="*/ 29533 h 4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67" h="40455">
                  <a:moveTo>
                    <a:pt x="46035" y="29533"/>
                  </a:moveTo>
                  <a:cubicBezTo>
                    <a:pt x="42658" y="32737"/>
                    <a:pt x="38675" y="34555"/>
                    <a:pt x="33999" y="34901"/>
                  </a:cubicBezTo>
                  <a:cubicBezTo>
                    <a:pt x="36856" y="34728"/>
                    <a:pt x="37116" y="34642"/>
                    <a:pt x="34778" y="34642"/>
                  </a:cubicBezTo>
                  <a:cubicBezTo>
                    <a:pt x="39021" y="34728"/>
                    <a:pt x="43264" y="35334"/>
                    <a:pt x="47507" y="35940"/>
                  </a:cubicBezTo>
                  <a:cubicBezTo>
                    <a:pt x="55646" y="37066"/>
                    <a:pt x="63613" y="37932"/>
                    <a:pt x="71839" y="37326"/>
                  </a:cubicBezTo>
                  <a:cubicBezTo>
                    <a:pt x="82490" y="36547"/>
                    <a:pt x="97989" y="29879"/>
                    <a:pt x="99721" y="17843"/>
                  </a:cubicBezTo>
                  <a:cubicBezTo>
                    <a:pt x="101540" y="5374"/>
                    <a:pt x="86040" y="2083"/>
                    <a:pt x="76861" y="2689"/>
                  </a:cubicBezTo>
                  <a:cubicBezTo>
                    <a:pt x="70627" y="3122"/>
                    <a:pt x="82230" y="3122"/>
                    <a:pt x="75043" y="2516"/>
                  </a:cubicBezTo>
                  <a:cubicBezTo>
                    <a:pt x="72618" y="2343"/>
                    <a:pt x="70194" y="1910"/>
                    <a:pt x="67856" y="1650"/>
                  </a:cubicBezTo>
                  <a:cubicBezTo>
                    <a:pt x="61968" y="871"/>
                    <a:pt x="56079" y="92"/>
                    <a:pt x="50105" y="5"/>
                  </a:cubicBezTo>
                  <a:cubicBezTo>
                    <a:pt x="32873" y="-168"/>
                    <a:pt x="17027" y="3988"/>
                    <a:pt x="4471" y="16284"/>
                  </a:cubicBezTo>
                  <a:cubicBezTo>
                    <a:pt x="-3842" y="24424"/>
                    <a:pt x="141" y="35767"/>
                    <a:pt x="10619" y="39058"/>
                  </a:cubicBezTo>
                  <a:cubicBezTo>
                    <a:pt x="22915" y="42954"/>
                    <a:pt x="37116" y="38365"/>
                    <a:pt x="46035" y="29533"/>
                  </a:cubicBezTo>
                  <a:lnTo>
                    <a:pt x="46035" y="2953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1188C66-D30B-B979-C484-FE70BF2F1B24}"/>
                </a:ext>
              </a:extLst>
            </p:cNvPr>
            <p:cNvSpPr/>
            <p:nvPr/>
          </p:nvSpPr>
          <p:spPr>
            <a:xfrm>
              <a:off x="8862256" y="3848320"/>
              <a:ext cx="86126" cy="287726"/>
            </a:xfrm>
            <a:custGeom>
              <a:avLst/>
              <a:gdLst>
                <a:gd name="connsiteX0" fmla="*/ 1 w 40293"/>
                <a:gd name="connsiteY0" fmla="*/ 12625 h 134609"/>
                <a:gd name="connsiteX1" fmla="*/ 4418 w 40293"/>
                <a:gd name="connsiteY1" fmla="*/ 76009 h 134609"/>
                <a:gd name="connsiteX2" fmla="*/ 2513 w 40293"/>
                <a:gd name="connsiteY2" fmla="*/ 123894 h 134609"/>
                <a:gd name="connsiteX3" fmla="*/ 34032 w 40293"/>
                <a:gd name="connsiteY3" fmla="*/ 125972 h 134609"/>
                <a:gd name="connsiteX4" fmla="*/ 39574 w 40293"/>
                <a:gd name="connsiteY4" fmla="*/ 83456 h 134609"/>
                <a:gd name="connsiteX5" fmla="*/ 33685 w 40293"/>
                <a:gd name="connsiteY5" fmla="*/ 9248 h 134609"/>
                <a:gd name="connsiteX6" fmla="*/ 1 w 40293"/>
                <a:gd name="connsiteY6" fmla="*/ 12625 h 134609"/>
                <a:gd name="connsiteX7" fmla="*/ 1 w 40293"/>
                <a:gd name="connsiteY7" fmla="*/ 12625 h 1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93" h="134609">
                  <a:moveTo>
                    <a:pt x="1" y="12625"/>
                  </a:moveTo>
                  <a:cubicBezTo>
                    <a:pt x="434" y="33840"/>
                    <a:pt x="2772" y="54881"/>
                    <a:pt x="4418" y="76009"/>
                  </a:cubicBezTo>
                  <a:cubicBezTo>
                    <a:pt x="5630" y="91336"/>
                    <a:pt x="10566" y="109780"/>
                    <a:pt x="2513" y="123894"/>
                  </a:cubicBezTo>
                  <a:cubicBezTo>
                    <a:pt x="-6060" y="138874"/>
                    <a:pt x="27797" y="136796"/>
                    <a:pt x="34032" y="125972"/>
                  </a:cubicBezTo>
                  <a:cubicBezTo>
                    <a:pt x="41652" y="112810"/>
                    <a:pt x="40613" y="98090"/>
                    <a:pt x="39574" y="83456"/>
                  </a:cubicBezTo>
                  <a:cubicBezTo>
                    <a:pt x="37669" y="58691"/>
                    <a:pt x="34205" y="34099"/>
                    <a:pt x="33685" y="9248"/>
                  </a:cubicBezTo>
                  <a:cubicBezTo>
                    <a:pt x="33339" y="-6512"/>
                    <a:pt x="-258" y="69"/>
                    <a:pt x="1" y="12625"/>
                  </a:cubicBezTo>
                  <a:lnTo>
                    <a:pt x="1" y="1262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CEFB021-7CE2-F30C-D895-0BDB125D829D}"/>
                </a:ext>
              </a:extLst>
            </p:cNvPr>
            <p:cNvSpPr/>
            <p:nvPr/>
          </p:nvSpPr>
          <p:spPr>
            <a:xfrm>
              <a:off x="8859043" y="3812284"/>
              <a:ext cx="149560" cy="255932"/>
            </a:xfrm>
            <a:custGeom>
              <a:avLst/>
              <a:gdLst>
                <a:gd name="connsiteX0" fmla="*/ 36313 w 69970"/>
                <a:gd name="connsiteY0" fmla="*/ 9914 h 119735"/>
                <a:gd name="connsiteX1" fmla="*/ 205 w 69970"/>
                <a:gd name="connsiteY1" fmla="*/ 113823 h 119735"/>
                <a:gd name="connsiteX2" fmla="*/ 33543 w 69970"/>
                <a:gd name="connsiteY2" fmla="*/ 109147 h 119735"/>
                <a:gd name="connsiteX3" fmla="*/ 69651 w 69970"/>
                <a:gd name="connsiteY3" fmla="*/ 5238 h 119735"/>
                <a:gd name="connsiteX4" fmla="*/ 36313 w 69970"/>
                <a:gd name="connsiteY4" fmla="*/ 9914 h 119735"/>
                <a:gd name="connsiteX5" fmla="*/ 36313 w 69970"/>
                <a:gd name="connsiteY5" fmla="*/ 9914 h 11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70" h="119735">
                  <a:moveTo>
                    <a:pt x="36313" y="9914"/>
                  </a:moveTo>
                  <a:cubicBezTo>
                    <a:pt x="21853" y="43684"/>
                    <a:pt x="10596" y="78580"/>
                    <a:pt x="205" y="113823"/>
                  </a:cubicBezTo>
                  <a:cubicBezTo>
                    <a:pt x="-2912" y="124387"/>
                    <a:pt x="30512" y="119538"/>
                    <a:pt x="33543" y="109147"/>
                  </a:cubicBezTo>
                  <a:cubicBezTo>
                    <a:pt x="43933" y="73904"/>
                    <a:pt x="55190" y="39008"/>
                    <a:pt x="69651" y="5238"/>
                  </a:cubicBezTo>
                  <a:cubicBezTo>
                    <a:pt x="73548" y="-3941"/>
                    <a:pt x="40643" y="-217"/>
                    <a:pt x="36313" y="9914"/>
                  </a:cubicBezTo>
                  <a:lnTo>
                    <a:pt x="36313" y="991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AF947DA-AA7B-7A74-645F-FCC3936349B6}"/>
                </a:ext>
              </a:extLst>
            </p:cNvPr>
            <p:cNvSpPr/>
            <p:nvPr/>
          </p:nvSpPr>
          <p:spPr>
            <a:xfrm>
              <a:off x="9395767" y="5038693"/>
              <a:ext cx="99913" cy="43566"/>
            </a:xfrm>
            <a:custGeom>
              <a:avLst/>
              <a:gdLst>
                <a:gd name="connsiteX0" fmla="*/ 6626 w 46743"/>
                <a:gd name="connsiteY0" fmla="*/ 18564 h 20382"/>
                <a:gd name="connsiteX1" fmla="*/ 23338 w 46743"/>
                <a:gd name="connsiteY1" fmla="*/ 20382 h 20382"/>
                <a:gd name="connsiteX2" fmla="*/ 45419 w 46743"/>
                <a:gd name="connsiteY2" fmla="*/ 11290 h 20382"/>
                <a:gd name="connsiteX3" fmla="*/ 36414 w 46743"/>
                <a:gd name="connsiteY3" fmla="*/ 1679 h 20382"/>
                <a:gd name="connsiteX4" fmla="*/ 27148 w 46743"/>
                <a:gd name="connsiteY4" fmla="*/ 639 h 20382"/>
                <a:gd name="connsiteX5" fmla="*/ 3509 w 46743"/>
                <a:gd name="connsiteY5" fmla="*/ 6961 h 20382"/>
                <a:gd name="connsiteX6" fmla="*/ 132 w 46743"/>
                <a:gd name="connsiteY6" fmla="*/ 14061 h 20382"/>
                <a:gd name="connsiteX7" fmla="*/ 6626 w 46743"/>
                <a:gd name="connsiteY7" fmla="*/ 18564 h 20382"/>
                <a:gd name="connsiteX8" fmla="*/ 6626 w 46743"/>
                <a:gd name="connsiteY8" fmla="*/ 18564 h 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743" h="20382">
                  <a:moveTo>
                    <a:pt x="6626" y="18564"/>
                  </a:moveTo>
                  <a:cubicBezTo>
                    <a:pt x="11995" y="20122"/>
                    <a:pt x="17710" y="20382"/>
                    <a:pt x="23338" y="20382"/>
                  </a:cubicBezTo>
                  <a:cubicBezTo>
                    <a:pt x="30872" y="20382"/>
                    <a:pt x="40830" y="17871"/>
                    <a:pt x="45419" y="11290"/>
                  </a:cubicBezTo>
                  <a:cubicBezTo>
                    <a:pt x="50009" y="4796"/>
                    <a:pt x="41609" y="1679"/>
                    <a:pt x="36414" y="1679"/>
                  </a:cubicBezTo>
                  <a:cubicBezTo>
                    <a:pt x="32257" y="1679"/>
                    <a:pt x="31218" y="1765"/>
                    <a:pt x="27148" y="639"/>
                  </a:cubicBezTo>
                  <a:cubicBezTo>
                    <a:pt x="19788" y="-1525"/>
                    <a:pt x="9051" y="2112"/>
                    <a:pt x="3509" y="6961"/>
                  </a:cubicBezTo>
                  <a:cubicBezTo>
                    <a:pt x="1604" y="8606"/>
                    <a:pt x="-561" y="11290"/>
                    <a:pt x="132" y="14061"/>
                  </a:cubicBezTo>
                  <a:cubicBezTo>
                    <a:pt x="911" y="17092"/>
                    <a:pt x="4115" y="17871"/>
                    <a:pt x="6626" y="18564"/>
                  </a:cubicBezTo>
                  <a:lnTo>
                    <a:pt x="6626" y="185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2DE6338-68B2-DAFD-E0C1-DC2A59395580}"/>
                </a:ext>
              </a:extLst>
            </p:cNvPr>
            <p:cNvSpPr/>
            <p:nvPr/>
          </p:nvSpPr>
          <p:spPr>
            <a:xfrm>
              <a:off x="9422838" y="4951141"/>
              <a:ext cx="30517" cy="98929"/>
            </a:xfrm>
            <a:custGeom>
              <a:avLst/>
              <a:gdLst>
                <a:gd name="connsiteX0" fmla="*/ 23 w 14277"/>
                <a:gd name="connsiteY0" fmla="*/ 4105 h 46283"/>
                <a:gd name="connsiteX1" fmla="*/ 5738 w 14277"/>
                <a:gd name="connsiteY1" fmla="*/ 43764 h 46283"/>
                <a:gd name="connsiteX2" fmla="*/ 14137 w 14277"/>
                <a:gd name="connsiteY2" fmla="*/ 42984 h 46283"/>
                <a:gd name="connsiteX3" fmla="*/ 8336 w 14277"/>
                <a:gd name="connsiteY3" fmla="*/ 1854 h 46283"/>
                <a:gd name="connsiteX4" fmla="*/ 23 w 14277"/>
                <a:gd name="connsiteY4" fmla="*/ 4105 h 46283"/>
                <a:gd name="connsiteX5" fmla="*/ 23 w 14277"/>
                <a:gd name="connsiteY5" fmla="*/ 4105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7" h="46283">
                  <a:moveTo>
                    <a:pt x="23" y="4105"/>
                  </a:moveTo>
                  <a:cubicBezTo>
                    <a:pt x="1755" y="17353"/>
                    <a:pt x="6777" y="30255"/>
                    <a:pt x="5738" y="43764"/>
                  </a:cubicBezTo>
                  <a:cubicBezTo>
                    <a:pt x="5392" y="47833"/>
                    <a:pt x="13878" y="46535"/>
                    <a:pt x="14137" y="42984"/>
                  </a:cubicBezTo>
                  <a:cubicBezTo>
                    <a:pt x="15177" y="28957"/>
                    <a:pt x="10154" y="15622"/>
                    <a:pt x="8336" y="1854"/>
                  </a:cubicBezTo>
                  <a:cubicBezTo>
                    <a:pt x="7903" y="-1697"/>
                    <a:pt x="-496" y="295"/>
                    <a:pt x="23" y="4105"/>
                  </a:cubicBezTo>
                  <a:lnTo>
                    <a:pt x="23" y="410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A30AA0D-A1D0-52CA-2708-06E137395812}"/>
                </a:ext>
              </a:extLst>
            </p:cNvPr>
            <p:cNvSpPr/>
            <p:nvPr/>
          </p:nvSpPr>
          <p:spPr>
            <a:xfrm>
              <a:off x="9413066" y="4958890"/>
              <a:ext cx="27937" cy="102570"/>
            </a:xfrm>
            <a:custGeom>
              <a:avLst/>
              <a:gdLst>
                <a:gd name="connsiteX0" fmla="*/ 1737 w 13070"/>
                <a:gd name="connsiteY0" fmla="*/ 2818 h 47986"/>
                <a:gd name="connsiteX1" fmla="*/ 4595 w 13070"/>
                <a:gd name="connsiteY1" fmla="*/ 46720 h 47986"/>
                <a:gd name="connsiteX2" fmla="*/ 12994 w 13070"/>
                <a:gd name="connsiteY2" fmla="*/ 44468 h 47986"/>
                <a:gd name="connsiteX3" fmla="*/ 10137 w 13070"/>
                <a:gd name="connsiteY3" fmla="*/ 1779 h 47986"/>
                <a:gd name="connsiteX4" fmla="*/ 1737 w 13070"/>
                <a:gd name="connsiteY4" fmla="*/ 2818 h 47986"/>
                <a:gd name="connsiteX5" fmla="*/ 1737 w 13070"/>
                <a:gd name="connsiteY5" fmla="*/ 2818 h 4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0" h="47986">
                  <a:moveTo>
                    <a:pt x="1737" y="2818"/>
                  </a:moveTo>
                  <a:cubicBezTo>
                    <a:pt x="-1033" y="17798"/>
                    <a:pt x="-774" y="32259"/>
                    <a:pt x="4595" y="46720"/>
                  </a:cubicBezTo>
                  <a:cubicBezTo>
                    <a:pt x="5634" y="49577"/>
                    <a:pt x="13947" y="47066"/>
                    <a:pt x="12994" y="44468"/>
                  </a:cubicBezTo>
                  <a:cubicBezTo>
                    <a:pt x="7799" y="30441"/>
                    <a:pt x="7366" y="16413"/>
                    <a:pt x="10137" y="1779"/>
                  </a:cubicBezTo>
                  <a:cubicBezTo>
                    <a:pt x="10656" y="-1338"/>
                    <a:pt x="2257" y="47"/>
                    <a:pt x="1737" y="2818"/>
                  </a:cubicBezTo>
                  <a:lnTo>
                    <a:pt x="1737" y="281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15271E8-E420-9C1E-869C-75F27410D57B}"/>
                </a:ext>
              </a:extLst>
            </p:cNvPr>
            <p:cNvSpPr/>
            <p:nvPr/>
          </p:nvSpPr>
          <p:spPr>
            <a:xfrm>
              <a:off x="9780438" y="3828514"/>
              <a:ext cx="36750" cy="64956"/>
            </a:xfrm>
            <a:custGeom>
              <a:avLst/>
              <a:gdLst>
                <a:gd name="connsiteX0" fmla="*/ 451 w 17193"/>
                <a:gd name="connsiteY0" fmla="*/ 4659 h 30389"/>
                <a:gd name="connsiteX1" fmla="*/ 8763 w 17193"/>
                <a:gd name="connsiteY1" fmla="*/ 28558 h 30389"/>
                <a:gd name="connsiteX2" fmla="*/ 17163 w 17193"/>
                <a:gd name="connsiteY2" fmla="*/ 26306 h 30389"/>
                <a:gd name="connsiteX3" fmla="*/ 8157 w 17193"/>
                <a:gd name="connsiteY3" fmla="*/ 1108 h 30389"/>
                <a:gd name="connsiteX4" fmla="*/ 451 w 17193"/>
                <a:gd name="connsiteY4" fmla="*/ 4659 h 30389"/>
                <a:gd name="connsiteX5" fmla="*/ 451 w 17193"/>
                <a:gd name="connsiteY5" fmla="*/ 4659 h 3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93" h="30389">
                  <a:moveTo>
                    <a:pt x="451" y="4659"/>
                  </a:moveTo>
                  <a:cubicBezTo>
                    <a:pt x="5732" y="11673"/>
                    <a:pt x="7378" y="19985"/>
                    <a:pt x="8763" y="28558"/>
                  </a:cubicBezTo>
                  <a:cubicBezTo>
                    <a:pt x="9369" y="32108"/>
                    <a:pt x="17769" y="30030"/>
                    <a:pt x="17163" y="26306"/>
                  </a:cubicBezTo>
                  <a:cubicBezTo>
                    <a:pt x="15604" y="17301"/>
                    <a:pt x="13786" y="8555"/>
                    <a:pt x="8157" y="1108"/>
                  </a:cubicBezTo>
                  <a:cubicBezTo>
                    <a:pt x="6079" y="-1749"/>
                    <a:pt x="-1974" y="1455"/>
                    <a:pt x="451" y="4659"/>
                  </a:cubicBezTo>
                  <a:lnTo>
                    <a:pt x="451" y="465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D3573F4-7C9E-5FA8-4E7E-CF6307F4A87E}"/>
                </a:ext>
              </a:extLst>
            </p:cNvPr>
            <p:cNvSpPr/>
            <p:nvPr/>
          </p:nvSpPr>
          <p:spPr>
            <a:xfrm>
              <a:off x="9777884" y="3829155"/>
              <a:ext cx="45313" cy="69697"/>
            </a:xfrm>
            <a:custGeom>
              <a:avLst/>
              <a:gdLst>
                <a:gd name="connsiteX0" fmla="*/ 0 w 21199"/>
                <a:gd name="connsiteY0" fmla="*/ 6264 h 32607"/>
                <a:gd name="connsiteX1" fmla="*/ 4330 w 21199"/>
                <a:gd name="connsiteY1" fmla="*/ 30769 h 32607"/>
                <a:gd name="connsiteX2" fmla="*/ 21042 w 21199"/>
                <a:gd name="connsiteY2" fmla="*/ 26266 h 32607"/>
                <a:gd name="connsiteX3" fmla="*/ 16712 w 21199"/>
                <a:gd name="connsiteY3" fmla="*/ 1761 h 32607"/>
                <a:gd name="connsiteX4" fmla="*/ 0 w 21199"/>
                <a:gd name="connsiteY4" fmla="*/ 6264 h 32607"/>
                <a:gd name="connsiteX5" fmla="*/ 0 w 21199"/>
                <a:gd name="connsiteY5" fmla="*/ 6264 h 3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9" h="32607">
                  <a:moveTo>
                    <a:pt x="0" y="6264"/>
                  </a:moveTo>
                  <a:cubicBezTo>
                    <a:pt x="0" y="14749"/>
                    <a:pt x="87" y="23235"/>
                    <a:pt x="4330" y="30769"/>
                  </a:cubicBezTo>
                  <a:cubicBezTo>
                    <a:pt x="7014" y="35618"/>
                    <a:pt x="22947" y="29730"/>
                    <a:pt x="21042" y="26266"/>
                  </a:cubicBezTo>
                  <a:cubicBezTo>
                    <a:pt x="16799" y="18646"/>
                    <a:pt x="16712" y="10247"/>
                    <a:pt x="16712" y="1761"/>
                  </a:cubicBezTo>
                  <a:cubicBezTo>
                    <a:pt x="16799" y="-2049"/>
                    <a:pt x="0" y="722"/>
                    <a:pt x="0" y="6264"/>
                  </a:cubicBezTo>
                  <a:lnTo>
                    <a:pt x="0" y="62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CEEDCBD-D99D-7611-DD64-B951A1391185}"/>
                </a:ext>
              </a:extLst>
            </p:cNvPr>
            <p:cNvSpPr/>
            <p:nvPr/>
          </p:nvSpPr>
          <p:spPr>
            <a:xfrm>
              <a:off x="9790217" y="3824290"/>
              <a:ext cx="100813" cy="486495"/>
            </a:xfrm>
            <a:custGeom>
              <a:avLst/>
              <a:gdLst>
                <a:gd name="connsiteX0" fmla="*/ 32 w 47164"/>
                <a:gd name="connsiteY0" fmla="*/ 7068 h 227601"/>
                <a:gd name="connsiteX1" fmla="*/ 19861 w 47164"/>
                <a:gd name="connsiteY1" fmla="*/ 131067 h 227601"/>
                <a:gd name="connsiteX2" fmla="*/ 24537 w 47164"/>
                <a:gd name="connsiteY2" fmla="*/ 225018 h 227601"/>
                <a:gd name="connsiteX3" fmla="*/ 39604 w 47164"/>
                <a:gd name="connsiteY3" fmla="*/ 224065 h 227601"/>
                <a:gd name="connsiteX4" fmla="*/ 47051 w 47164"/>
                <a:gd name="connsiteY4" fmla="*/ 211596 h 227601"/>
                <a:gd name="connsiteX5" fmla="*/ 30339 w 47164"/>
                <a:gd name="connsiteY5" fmla="*/ 213761 h 227601"/>
                <a:gd name="connsiteX6" fmla="*/ 26269 w 47164"/>
                <a:gd name="connsiteY6" fmla="*/ 221467 h 227601"/>
                <a:gd name="connsiteX7" fmla="*/ 41336 w 47164"/>
                <a:gd name="connsiteY7" fmla="*/ 220515 h 227601"/>
                <a:gd name="connsiteX8" fmla="*/ 36660 w 47164"/>
                <a:gd name="connsiteY8" fmla="*/ 126564 h 227601"/>
                <a:gd name="connsiteX9" fmla="*/ 16831 w 47164"/>
                <a:gd name="connsiteY9" fmla="*/ 2566 h 227601"/>
                <a:gd name="connsiteX10" fmla="*/ 32 w 47164"/>
                <a:gd name="connsiteY10" fmla="*/ 7068 h 227601"/>
                <a:gd name="connsiteX11" fmla="*/ 32 w 47164"/>
                <a:gd name="connsiteY11" fmla="*/ 7068 h 22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164" h="227601">
                  <a:moveTo>
                    <a:pt x="32" y="7068"/>
                  </a:moveTo>
                  <a:cubicBezTo>
                    <a:pt x="5920" y="48632"/>
                    <a:pt x="16744" y="89070"/>
                    <a:pt x="19861" y="131067"/>
                  </a:cubicBezTo>
                  <a:cubicBezTo>
                    <a:pt x="22113" y="161373"/>
                    <a:pt x="14493" y="196010"/>
                    <a:pt x="24537" y="225018"/>
                  </a:cubicBezTo>
                  <a:cubicBezTo>
                    <a:pt x="26269" y="230127"/>
                    <a:pt x="37093" y="226490"/>
                    <a:pt x="39604" y="224065"/>
                  </a:cubicBezTo>
                  <a:cubicBezTo>
                    <a:pt x="44886" y="218783"/>
                    <a:pt x="44886" y="219043"/>
                    <a:pt x="47051" y="211596"/>
                  </a:cubicBezTo>
                  <a:cubicBezTo>
                    <a:pt x="48696" y="205881"/>
                    <a:pt x="31984" y="208305"/>
                    <a:pt x="30339" y="213761"/>
                  </a:cubicBezTo>
                  <a:cubicBezTo>
                    <a:pt x="28954" y="216359"/>
                    <a:pt x="27568" y="218956"/>
                    <a:pt x="26269" y="221467"/>
                  </a:cubicBezTo>
                  <a:cubicBezTo>
                    <a:pt x="31292" y="221121"/>
                    <a:pt x="36314" y="220775"/>
                    <a:pt x="41336" y="220515"/>
                  </a:cubicBezTo>
                  <a:cubicBezTo>
                    <a:pt x="32071" y="193845"/>
                    <a:pt x="38392" y="155052"/>
                    <a:pt x="36660" y="126564"/>
                  </a:cubicBezTo>
                  <a:cubicBezTo>
                    <a:pt x="33976" y="84567"/>
                    <a:pt x="22719" y="44129"/>
                    <a:pt x="16831" y="2566"/>
                  </a:cubicBezTo>
                  <a:cubicBezTo>
                    <a:pt x="15965" y="-2803"/>
                    <a:pt x="-834" y="1007"/>
                    <a:pt x="32" y="7068"/>
                  </a:cubicBezTo>
                  <a:lnTo>
                    <a:pt x="32" y="706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BDA1029-F697-27F9-E322-58A1C8E508F9}"/>
                </a:ext>
              </a:extLst>
            </p:cNvPr>
            <p:cNvSpPr/>
            <p:nvPr/>
          </p:nvSpPr>
          <p:spPr>
            <a:xfrm>
              <a:off x="9788595" y="3932710"/>
              <a:ext cx="87113" cy="458712"/>
            </a:xfrm>
            <a:custGeom>
              <a:avLst/>
              <a:gdLst>
                <a:gd name="connsiteX0" fmla="*/ 964 w 40755"/>
                <a:gd name="connsiteY0" fmla="*/ 4663 h 214603"/>
                <a:gd name="connsiteX1" fmla="*/ 10402 w 40755"/>
                <a:gd name="connsiteY1" fmla="*/ 54366 h 214603"/>
                <a:gd name="connsiteX2" fmla="*/ 21053 w 40755"/>
                <a:gd name="connsiteY2" fmla="*/ 130999 h 214603"/>
                <a:gd name="connsiteX3" fmla="*/ 37765 w 40755"/>
                <a:gd name="connsiteY3" fmla="*/ 126496 h 214603"/>
                <a:gd name="connsiteX4" fmla="*/ 30578 w 40755"/>
                <a:gd name="connsiteY4" fmla="*/ 39906 h 214603"/>
                <a:gd name="connsiteX5" fmla="*/ 13866 w 40755"/>
                <a:gd name="connsiteY5" fmla="*/ 44408 h 214603"/>
                <a:gd name="connsiteX6" fmla="*/ 23997 w 40755"/>
                <a:gd name="connsiteY6" fmla="*/ 213261 h 214603"/>
                <a:gd name="connsiteX7" fmla="*/ 40709 w 40755"/>
                <a:gd name="connsiteY7" fmla="*/ 208758 h 214603"/>
                <a:gd name="connsiteX8" fmla="*/ 30578 w 40755"/>
                <a:gd name="connsiteY8" fmla="*/ 39906 h 214603"/>
                <a:gd name="connsiteX9" fmla="*/ 13866 w 40755"/>
                <a:gd name="connsiteY9" fmla="*/ 44408 h 214603"/>
                <a:gd name="connsiteX10" fmla="*/ 21053 w 40755"/>
                <a:gd name="connsiteY10" fmla="*/ 130999 h 214603"/>
                <a:gd name="connsiteX11" fmla="*/ 37765 w 40755"/>
                <a:gd name="connsiteY11" fmla="*/ 126496 h 214603"/>
                <a:gd name="connsiteX12" fmla="*/ 30838 w 40755"/>
                <a:gd name="connsiteY12" fmla="*/ 59215 h 214603"/>
                <a:gd name="connsiteX13" fmla="*/ 17503 w 40755"/>
                <a:gd name="connsiteY13" fmla="*/ 1719 h 214603"/>
                <a:gd name="connsiteX14" fmla="*/ 964 w 40755"/>
                <a:gd name="connsiteY14" fmla="*/ 4663 h 214603"/>
                <a:gd name="connsiteX15" fmla="*/ 964 w 40755"/>
                <a:gd name="connsiteY15" fmla="*/ 4663 h 21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755" h="214603">
                  <a:moveTo>
                    <a:pt x="964" y="4663"/>
                  </a:moveTo>
                  <a:cubicBezTo>
                    <a:pt x="-2413" y="22674"/>
                    <a:pt x="3648" y="37568"/>
                    <a:pt x="10402" y="54366"/>
                  </a:cubicBezTo>
                  <a:cubicBezTo>
                    <a:pt x="20447" y="79305"/>
                    <a:pt x="16117" y="104935"/>
                    <a:pt x="21053" y="130999"/>
                  </a:cubicBezTo>
                  <a:cubicBezTo>
                    <a:pt x="21659" y="134376"/>
                    <a:pt x="37505" y="130480"/>
                    <a:pt x="37765" y="126496"/>
                  </a:cubicBezTo>
                  <a:cubicBezTo>
                    <a:pt x="39930" y="97056"/>
                    <a:pt x="33262" y="69087"/>
                    <a:pt x="30578" y="39906"/>
                  </a:cubicBezTo>
                  <a:cubicBezTo>
                    <a:pt x="30318" y="36961"/>
                    <a:pt x="13779" y="40079"/>
                    <a:pt x="13866" y="44408"/>
                  </a:cubicBezTo>
                  <a:cubicBezTo>
                    <a:pt x="14385" y="98528"/>
                    <a:pt x="7372" y="161046"/>
                    <a:pt x="23997" y="213261"/>
                  </a:cubicBezTo>
                  <a:cubicBezTo>
                    <a:pt x="25123" y="216984"/>
                    <a:pt x="41748" y="212135"/>
                    <a:pt x="40709" y="208758"/>
                  </a:cubicBezTo>
                  <a:cubicBezTo>
                    <a:pt x="24170" y="156543"/>
                    <a:pt x="31098" y="94025"/>
                    <a:pt x="30578" y="39906"/>
                  </a:cubicBezTo>
                  <a:cubicBezTo>
                    <a:pt x="25036" y="41378"/>
                    <a:pt x="19408" y="42936"/>
                    <a:pt x="13866" y="44408"/>
                  </a:cubicBezTo>
                  <a:cubicBezTo>
                    <a:pt x="16550" y="73590"/>
                    <a:pt x="23218" y="101558"/>
                    <a:pt x="21053" y="130999"/>
                  </a:cubicBezTo>
                  <a:cubicBezTo>
                    <a:pt x="26595" y="129527"/>
                    <a:pt x="32223" y="128055"/>
                    <a:pt x="37765" y="126496"/>
                  </a:cubicBezTo>
                  <a:cubicBezTo>
                    <a:pt x="33609" y="104243"/>
                    <a:pt x="37765" y="80690"/>
                    <a:pt x="30838" y="59215"/>
                  </a:cubicBezTo>
                  <a:cubicBezTo>
                    <a:pt x="24517" y="39646"/>
                    <a:pt x="13433" y="23367"/>
                    <a:pt x="17503" y="1719"/>
                  </a:cubicBezTo>
                  <a:cubicBezTo>
                    <a:pt x="18109" y="-1918"/>
                    <a:pt x="1656" y="767"/>
                    <a:pt x="964" y="4663"/>
                  </a:cubicBezTo>
                  <a:lnTo>
                    <a:pt x="964" y="466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CC33D77-66D8-13DC-F50F-5FC66F831734}"/>
                </a:ext>
              </a:extLst>
            </p:cNvPr>
            <p:cNvSpPr/>
            <p:nvPr/>
          </p:nvSpPr>
          <p:spPr>
            <a:xfrm>
              <a:off x="9818015" y="3978921"/>
              <a:ext cx="81037" cy="400153"/>
            </a:xfrm>
            <a:custGeom>
              <a:avLst/>
              <a:gdLst>
                <a:gd name="connsiteX0" fmla="*/ 2873 w 37912"/>
                <a:gd name="connsiteY0" fmla="*/ 5471 h 187207"/>
                <a:gd name="connsiteX1" fmla="*/ 13005 w 37912"/>
                <a:gd name="connsiteY1" fmla="*/ 185840 h 187207"/>
                <a:gd name="connsiteX2" fmla="*/ 29630 w 37912"/>
                <a:gd name="connsiteY2" fmla="*/ 182030 h 187207"/>
                <a:gd name="connsiteX3" fmla="*/ 16728 w 37912"/>
                <a:gd name="connsiteY3" fmla="*/ 15342 h 187207"/>
                <a:gd name="connsiteX4" fmla="*/ 16 w 37912"/>
                <a:gd name="connsiteY4" fmla="*/ 19845 h 187207"/>
                <a:gd name="connsiteX5" fmla="*/ 13091 w 37912"/>
                <a:gd name="connsiteY5" fmla="*/ 185060 h 187207"/>
                <a:gd name="connsiteX6" fmla="*/ 29717 w 37912"/>
                <a:gd name="connsiteY6" fmla="*/ 181250 h 187207"/>
                <a:gd name="connsiteX7" fmla="*/ 19585 w 37912"/>
                <a:gd name="connsiteY7" fmla="*/ 882 h 187207"/>
                <a:gd name="connsiteX8" fmla="*/ 2873 w 37912"/>
                <a:gd name="connsiteY8" fmla="*/ 5471 h 187207"/>
                <a:gd name="connsiteX9" fmla="*/ 2873 w 37912"/>
                <a:gd name="connsiteY9" fmla="*/ 5471 h 18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912" h="187207">
                  <a:moveTo>
                    <a:pt x="2873" y="5471"/>
                  </a:moveTo>
                  <a:cubicBezTo>
                    <a:pt x="2873" y="63487"/>
                    <a:pt x="-6565" y="130422"/>
                    <a:pt x="13005" y="185840"/>
                  </a:cubicBezTo>
                  <a:cubicBezTo>
                    <a:pt x="14303" y="189563"/>
                    <a:pt x="28331" y="184801"/>
                    <a:pt x="29630" y="182030"/>
                  </a:cubicBezTo>
                  <a:cubicBezTo>
                    <a:pt x="51451" y="135098"/>
                    <a:pt x="24088" y="62967"/>
                    <a:pt x="16728" y="15342"/>
                  </a:cubicBezTo>
                  <a:cubicBezTo>
                    <a:pt x="16295" y="12311"/>
                    <a:pt x="-590" y="15862"/>
                    <a:pt x="16" y="19845"/>
                  </a:cubicBezTo>
                  <a:cubicBezTo>
                    <a:pt x="7116" y="66517"/>
                    <a:pt x="34479" y="139254"/>
                    <a:pt x="13091" y="185060"/>
                  </a:cubicBezTo>
                  <a:cubicBezTo>
                    <a:pt x="18633" y="183762"/>
                    <a:pt x="24175" y="182549"/>
                    <a:pt x="29717" y="181250"/>
                  </a:cubicBezTo>
                  <a:cubicBezTo>
                    <a:pt x="10234" y="125832"/>
                    <a:pt x="19585" y="58811"/>
                    <a:pt x="19585" y="882"/>
                  </a:cubicBezTo>
                  <a:cubicBezTo>
                    <a:pt x="19672" y="-1370"/>
                    <a:pt x="2873" y="882"/>
                    <a:pt x="2873" y="5471"/>
                  </a:cubicBezTo>
                  <a:lnTo>
                    <a:pt x="2873" y="547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81F4D22-03A6-E8ED-B4A0-2D4C729BCC88}"/>
                </a:ext>
              </a:extLst>
            </p:cNvPr>
            <p:cNvSpPr/>
            <p:nvPr/>
          </p:nvSpPr>
          <p:spPr>
            <a:xfrm>
              <a:off x="9845414" y="4390937"/>
              <a:ext cx="55216" cy="87847"/>
            </a:xfrm>
            <a:custGeom>
              <a:avLst/>
              <a:gdLst>
                <a:gd name="connsiteX0" fmla="*/ 965 w 25832"/>
                <a:gd name="connsiteY0" fmla="*/ 4512 h 41098"/>
                <a:gd name="connsiteX1" fmla="*/ 17417 w 25832"/>
                <a:gd name="connsiteY1" fmla="*/ 39582 h 41098"/>
                <a:gd name="connsiteX2" fmla="*/ 25817 w 25832"/>
                <a:gd name="connsiteY2" fmla="*/ 37330 h 41098"/>
                <a:gd name="connsiteX3" fmla="*/ 7633 w 25832"/>
                <a:gd name="connsiteY3" fmla="*/ 269 h 41098"/>
                <a:gd name="connsiteX4" fmla="*/ 965 w 25832"/>
                <a:gd name="connsiteY4" fmla="*/ 4512 h 41098"/>
                <a:gd name="connsiteX5" fmla="*/ 965 w 25832"/>
                <a:gd name="connsiteY5" fmla="*/ 4512 h 4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32" h="41098">
                  <a:moveTo>
                    <a:pt x="965" y="4512"/>
                  </a:moveTo>
                  <a:cubicBezTo>
                    <a:pt x="12395" y="10227"/>
                    <a:pt x="15859" y="28152"/>
                    <a:pt x="17417" y="39582"/>
                  </a:cubicBezTo>
                  <a:cubicBezTo>
                    <a:pt x="17850" y="42612"/>
                    <a:pt x="26250" y="40707"/>
                    <a:pt x="25817" y="37330"/>
                  </a:cubicBezTo>
                  <a:cubicBezTo>
                    <a:pt x="24085" y="24861"/>
                    <a:pt x="20015" y="6504"/>
                    <a:pt x="7633" y="269"/>
                  </a:cubicBezTo>
                  <a:cubicBezTo>
                    <a:pt x="4948" y="-1030"/>
                    <a:pt x="-2672" y="2694"/>
                    <a:pt x="965" y="4512"/>
                  </a:cubicBezTo>
                  <a:lnTo>
                    <a:pt x="965" y="4512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B3ADE53-68C5-AE11-7D4C-4D6F692C2C08}"/>
                </a:ext>
              </a:extLst>
            </p:cNvPr>
            <p:cNvSpPr/>
            <p:nvPr/>
          </p:nvSpPr>
          <p:spPr>
            <a:xfrm>
              <a:off x="9867075" y="4327699"/>
              <a:ext cx="33336" cy="130543"/>
            </a:xfrm>
            <a:custGeom>
              <a:avLst/>
              <a:gdLst>
                <a:gd name="connsiteX0" fmla="*/ 10 w 15596"/>
                <a:gd name="connsiteY0" fmla="*/ 2839 h 61073"/>
                <a:gd name="connsiteX1" fmla="*/ 7197 w 15596"/>
                <a:gd name="connsiteY1" fmla="*/ 60595 h 61073"/>
                <a:gd name="connsiteX2" fmla="*/ 15597 w 15596"/>
                <a:gd name="connsiteY2" fmla="*/ 58343 h 61073"/>
                <a:gd name="connsiteX3" fmla="*/ 8410 w 15596"/>
                <a:gd name="connsiteY3" fmla="*/ 587 h 61073"/>
                <a:gd name="connsiteX4" fmla="*/ 10 w 15596"/>
                <a:gd name="connsiteY4" fmla="*/ 2839 h 61073"/>
                <a:gd name="connsiteX5" fmla="*/ 10 w 15596"/>
                <a:gd name="connsiteY5" fmla="*/ 2839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96" h="61073">
                  <a:moveTo>
                    <a:pt x="10" y="2839"/>
                  </a:moveTo>
                  <a:cubicBezTo>
                    <a:pt x="3041" y="22062"/>
                    <a:pt x="6937" y="41025"/>
                    <a:pt x="7197" y="60595"/>
                  </a:cubicBezTo>
                  <a:cubicBezTo>
                    <a:pt x="7197" y="61807"/>
                    <a:pt x="15597" y="60595"/>
                    <a:pt x="15597" y="58343"/>
                  </a:cubicBezTo>
                  <a:cubicBezTo>
                    <a:pt x="15337" y="38860"/>
                    <a:pt x="11440" y="19811"/>
                    <a:pt x="8410" y="587"/>
                  </a:cubicBezTo>
                  <a:cubicBezTo>
                    <a:pt x="8150" y="-971"/>
                    <a:pt x="-336" y="847"/>
                    <a:pt x="10" y="2839"/>
                  </a:cubicBezTo>
                  <a:lnTo>
                    <a:pt x="10" y="283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CF9D417-F7B6-EE33-5FDB-1701432FB869}"/>
                </a:ext>
              </a:extLst>
            </p:cNvPr>
            <p:cNvSpPr/>
            <p:nvPr/>
          </p:nvSpPr>
          <p:spPr>
            <a:xfrm>
              <a:off x="9845442" y="4327625"/>
              <a:ext cx="38962" cy="97115"/>
            </a:xfrm>
            <a:custGeom>
              <a:avLst/>
              <a:gdLst>
                <a:gd name="connsiteX0" fmla="*/ 0 w 18228"/>
                <a:gd name="connsiteY0" fmla="*/ 10060 h 45434"/>
                <a:gd name="connsiteX1" fmla="*/ 8659 w 18228"/>
                <a:gd name="connsiteY1" fmla="*/ 44697 h 45434"/>
                <a:gd name="connsiteX2" fmla="*/ 16972 w 18228"/>
                <a:gd name="connsiteY2" fmla="*/ 42878 h 45434"/>
                <a:gd name="connsiteX3" fmla="*/ 17058 w 18228"/>
                <a:gd name="connsiteY3" fmla="*/ 622 h 45434"/>
                <a:gd name="connsiteX4" fmla="*/ 8659 w 18228"/>
                <a:gd name="connsiteY4" fmla="*/ 2873 h 45434"/>
                <a:gd name="connsiteX5" fmla="*/ 8746 w 18228"/>
                <a:gd name="connsiteY5" fmla="*/ 44350 h 45434"/>
                <a:gd name="connsiteX6" fmla="*/ 17058 w 18228"/>
                <a:gd name="connsiteY6" fmla="*/ 42532 h 45434"/>
                <a:gd name="connsiteX7" fmla="*/ 8399 w 18228"/>
                <a:gd name="connsiteY7" fmla="*/ 7895 h 45434"/>
                <a:gd name="connsiteX8" fmla="*/ 0 w 18228"/>
                <a:gd name="connsiteY8" fmla="*/ 10060 h 45434"/>
                <a:gd name="connsiteX9" fmla="*/ 0 w 18228"/>
                <a:gd name="connsiteY9" fmla="*/ 10060 h 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28" h="45434">
                  <a:moveTo>
                    <a:pt x="0" y="10060"/>
                  </a:moveTo>
                  <a:cubicBezTo>
                    <a:pt x="346" y="21923"/>
                    <a:pt x="3637" y="34046"/>
                    <a:pt x="8659" y="44697"/>
                  </a:cubicBezTo>
                  <a:cubicBezTo>
                    <a:pt x="9525" y="46515"/>
                    <a:pt x="16626" y="44610"/>
                    <a:pt x="16972" y="42878"/>
                  </a:cubicBezTo>
                  <a:cubicBezTo>
                    <a:pt x="19656" y="28850"/>
                    <a:pt x="17232" y="14736"/>
                    <a:pt x="17058" y="622"/>
                  </a:cubicBezTo>
                  <a:cubicBezTo>
                    <a:pt x="17058" y="-850"/>
                    <a:pt x="8659" y="448"/>
                    <a:pt x="8659" y="2873"/>
                  </a:cubicBezTo>
                  <a:cubicBezTo>
                    <a:pt x="8832" y="16728"/>
                    <a:pt x="11343" y="30582"/>
                    <a:pt x="8746" y="44350"/>
                  </a:cubicBezTo>
                  <a:cubicBezTo>
                    <a:pt x="11517" y="43744"/>
                    <a:pt x="14287" y="43138"/>
                    <a:pt x="17058" y="42532"/>
                  </a:cubicBezTo>
                  <a:cubicBezTo>
                    <a:pt x="12036" y="31881"/>
                    <a:pt x="8746" y="19758"/>
                    <a:pt x="8399" y="7895"/>
                  </a:cubicBezTo>
                  <a:cubicBezTo>
                    <a:pt x="8399" y="6337"/>
                    <a:pt x="0" y="7636"/>
                    <a:pt x="0" y="10060"/>
                  </a:cubicBezTo>
                  <a:lnTo>
                    <a:pt x="0" y="1006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0AD6365-DDFB-87F4-502B-FB2D1334B4D8}"/>
                </a:ext>
              </a:extLst>
            </p:cNvPr>
            <p:cNvSpPr/>
            <p:nvPr/>
          </p:nvSpPr>
          <p:spPr>
            <a:xfrm>
              <a:off x="9873205" y="4319607"/>
              <a:ext cx="82738" cy="917952"/>
            </a:xfrm>
            <a:custGeom>
              <a:avLst/>
              <a:gdLst>
                <a:gd name="connsiteX0" fmla="*/ 0 w 38708"/>
                <a:gd name="connsiteY0" fmla="*/ 3074 h 429453"/>
                <a:gd name="connsiteX1" fmla="*/ 10737 w 38708"/>
                <a:gd name="connsiteY1" fmla="*/ 102480 h 429453"/>
                <a:gd name="connsiteX2" fmla="*/ 19137 w 38708"/>
                <a:gd name="connsiteY2" fmla="*/ 208381 h 429453"/>
                <a:gd name="connsiteX3" fmla="*/ 30307 w 38708"/>
                <a:gd name="connsiteY3" fmla="*/ 427975 h 429453"/>
                <a:gd name="connsiteX4" fmla="*/ 38706 w 38708"/>
                <a:gd name="connsiteY4" fmla="*/ 425724 h 429453"/>
                <a:gd name="connsiteX5" fmla="*/ 28575 w 38708"/>
                <a:gd name="connsiteY5" fmla="*/ 213750 h 429453"/>
                <a:gd name="connsiteX6" fmla="*/ 21648 w 38708"/>
                <a:gd name="connsiteY6" fmla="*/ 115469 h 429453"/>
                <a:gd name="connsiteX7" fmla="*/ 11603 w 38708"/>
                <a:gd name="connsiteY7" fmla="*/ 62735 h 429453"/>
                <a:gd name="connsiteX8" fmla="*/ 8399 w 38708"/>
                <a:gd name="connsiteY8" fmla="*/ 2121 h 429453"/>
                <a:gd name="connsiteX9" fmla="*/ 0 w 38708"/>
                <a:gd name="connsiteY9" fmla="*/ 3074 h 429453"/>
                <a:gd name="connsiteX10" fmla="*/ 0 w 38708"/>
                <a:gd name="connsiteY10" fmla="*/ 3074 h 42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08" h="429453">
                  <a:moveTo>
                    <a:pt x="0" y="3074"/>
                  </a:moveTo>
                  <a:cubicBezTo>
                    <a:pt x="173" y="36671"/>
                    <a:pt x="2165" y="69836"/>
                    <a:pt x="10737" y="102480"/>
                  </a:cubicBezTo>
                  <a:cubicBezTo>
                    <a:pt x="19570" y="135991"/>
                    <a:pt x="14547" y="174004"/>
                    <a:pt x="19137" y="208381"/>
                  </a:cubicBezTo>
                  <a:cubicBezTo>
                    <a:pt x="29008" y="281637"/>
                    <a:pt x="26583" y="354460"/>
                    <a:pt x="30307" y="427975"/>
                  </a:cubicBezTo>
                  <a:cubicBezTo>
                    <a:pt x="30480" y="430920"/>
                    <a:pt x="38880" y="429101"/>
                    <a:pt x="38706" y="425724"/>
                  </a:cubicBezTo>
                  <a:cubicBezTo>
                    <a:pt x="35156" y="354806"/>
                    <a:pt x="38446" y="284321"/>
                    <a:pt x="28575" y="213750"/>
                  </a:cubicBezTo>
                  <a:cubicBezTo>
                    <a:pt x="23986" y="180932"/>
                    <a:pt x="24505" y="148287"/>
                    <a:pt x="21648" y="115469"/>
                  </a:cubicBezTo>
                  <a:cubicBezTo>
                    <a:pt x="20089" y="97718"/>
                    <a:pt x="14114" y="80400"/>
                    <a:pt x="11603" y="62735"/>
                  </a:cubicBezTo>
                  <a:cubicBezTo>
                    <a:pt x="8832" y="42733"/>
                    <a:pt x="8486" y="22297"/>
                    <a:pt x="8399" y="2121"/>
                  </a:cubicBezTo>
                  <a:cubicBezTo>
                    <a:pt x="8399" y="-1602"/>
                    <a:pt x="0" y="130"/>
                    <a:pt x="0" y="3074"/>
                  </a:cubicBezTo>
                  <a:lnTo>
                    <a:pt x="0" y="307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80B77AD-F778-2F19-DF6B-6F564547901F}"/>
                </a:ext>
              </a:extLst>
            </p:cNvPr>
            <p:cNvSpPr/>
            <p:nvPr/>
          </p:nvSpPr>
          <p:spPr>
            <a:xfrm>
              <a:off x="9910220" y="4555740"/>
              <a:ext cx="141626" cy="745262"/>
            </a:xfrm>
            <a:custGeom>
              <a:avLst/>
              <a:gdLst>
                <a:gd name="connsiteX0" fmla="*/ 1 w 66258"/>
                <a:gd name="connsiteY0" fmla="*/ 2919 h 348662"/>
                <a:gd name="connsiteX1" fmla="*/ 21302 w 66258"/>
                <a:gd name="connsiteY1" fmla="*/ 87172 h 348662"/>
                <a:gd name="connsiteX2" fmla="*/ 37148 w 66258"/>
                <a:gd name="connsiteY2" fmla="*/ 181210 h 348662"/>
                <a:gd name="connsiteX3" fmla="*/ 53427 w 66258"/>
                <a:gd name="connsiteY3" fmla="*/ 275161 h 348662"/>
                <a:gd name="connsiteX4" fmla="*/ 57670 w 66258"/>
                <a:gd name="connsiteY4" fmla="*/ 314300 h 348662"/>
                <a:gd name="connsiteX5" fmla="*/ 57843 w 66258"/>
                <a:gd name="connsiteY5" fmla="*/ 347897 h 348662"/>
                <a:gd name="connsiteX6" fmla="*/ 66243 w 66258"/>
                <a:gd name="connsiteY6" fmla="*/ 345646 h 348662"/>
                <a:gd name="connsiteX7" fmla="*/ 66070 w 66258"/>
                <a:gd name="connsiteY7" fmla="*/ 312049 h 348662"/>
                <a:gd name="connsiteX8" fmla="*/ 61913 w 66258"/>
                <a:gd name="connsiteY8" fmla="*/ 272910 h 348662"/>
                <a:gd name="connsiteX9" fmla="*/ 45634 w 66258"/>
                <a:gd name="connsiteY9" fmla="*/ 178958 h 348662"/>
                <a:gd name="connsiteX10" fmla="*/ 29788 w 66258"/>
                <a:gd name="connsiteY10" fmla="*/ 84921 h 348662"/>
                <a:gd name="connsiteX11" fmla="*/ 8487 w 66258"/>
                <a:gd name="connsiteY11" fmla="*/ 754 h 348662"/>
                <a:gd name="connsiteX12" fmla="*/ 1 w 66258"/>
                <a:gd name="connsiteY12" fmla="*/ 2919 h 348662"/>
                <a:gd name="connsiteX13" fmla="*/ 1 w 66258"/>
                <a:gd name="connsiteY13" fmla="*/ 2919 h 34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58" h="348662">
                  <a:moveTo>
                    <a:pt x="1" y="2919"/>
                  </a:moveTo>
                  <a:cubicBezTo>
                    <a:pt x="1126" y="32360"/>
                    <a:pt x="12903" y="59290"/>
                    <a:pt x="21302" y="87172"/>
                  </a:cubicBezTo>
                  <a:cubicBezTo>
                    <a:pt x="30567" y="117825"/>
                    <a:pt x="32992" y="149691"/>
                    <a:pt x="37148" y="181210"/>
                  </a:cubicBezTo>
                  <a:cubicBezTo>
                    <a:pt x="41391" y="212989"/>
                    <a:pt x="46587" y="243815"/>
                    <a:pt x="53427" y="275161"/>
                  </a:cubicBezTo>
                  <a:cubicBezTo>
                    <a:pt x="56198" y="288063"/>
                    <a:pt x="58017" y="301052"/>
                    <a:pt x="57670" y="314300"/>
                  </a:cubicBezTo>
                  <a:cubicBezTo>
                    <a:pt x="57324" y="325643"/>
                    <a:pt x="55419" y="336727"/>
                    <a:pt x="57843" y="347897"/>
                  </a:cubicBezTo>
                  <a:cubicBezTo>
                    <a:pt x="58276" y="349802"/>
                    <a:pt x="66676" y="347811"/>
                    <a:pt x="66243" y="345646"/>
                  </a:cubicBezTo>
                  <a:cubicBezTo>
                    <a:pt x="63905" y="334562"/>
                    <a:pt x="65377" y="323219"/>
                    <a:pt x="66070" y="312049"/>
                  </a:cubicBezTo>
                  <a:cubicBezTo>
                    <a:pt x="66849" y="298887"/>
                    <a:pt x="64424" y="285812"/>
                    <a:pt x="61913" y="272910"/>
                  </a:cubicBezTo>
                  <a:cubicBezTo>
                    <a:pt x="55679" y="241564"/>
                    <a:pt x="49790" y="210737"/>
                    <a:pt x="45634" y="178958"/>
                  </a:cubicBezTo>
                  <a:cubicBezTo>
                    <a:pt x="41564" y="147180"/>
                    <a:pt x="38101" y="115920"/>
                    <a:pt x="29788" y="84921"/>
                  </a:cubicBezTo>
                  <a:cubicBezTo>
                    <a:pt x="22168" y="56605"/>
                    <a:pt x="9612" y="30455"/>
                    <a:pt x="8487" y="754"/>
                  </a:cubicBezTo>
                  <a:cubicBezTo>
                    <a:pt x="8314" y="-977"/>
                    <a:pt x="-86" y="495"/>
                    <a:pt x="1" y="2919"/>
                  </a:cubicBezTo>
                  <a:lnTo>
                    <a:pt x="1" y="291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221C0B2-8548-B885-4CD9-FCDD27BC51D3}"/>
                </a:ext>
              </a:extLst>
            </p:cNvPr>
            <p:cNvSpPr/>
            <p:nvPr/>
          </p:nvSpPr>
          <p:spPr>
            <a:xfrm>
              <a:off x="8849219" y="4609357"/>
              <a:ext cx="1336201" cy="2376524"/>
            </a:xfrm>
            <a:custGeom>
              <a:avLst/>
              <a:gdLst>
                <a:gd name="connsiteX0" fmla="*/ 599248 w 625126"/>
                <a:gd name="connsiteY0" fmla="*/ 813264 h 1111829"/>
                <a:gd name="connsiteX1" fmla="*/ 589030 w 625126"/>
                <a:gd name="connsiteY1" fmla="*/ 693769 h 1111829"/>
                <a:gd name="connsiteX2" fmla="*/ 563053 w 625126"/>
                <a:gd name="connsiteY2" fmla="*/ 299347 h 1111829"/>
                <a:gd name="connsiteX3" fmla="*/ 553701 w 625126"/>
                <a:gd name="connsiteY3" fmla="*/ 295710 h 1111829"/>
                <a:gd name="connsiteX4" fmla="*/ 546514 w 625126"/>
                <a:gd name="connsiteY4" fmla="*/ 241244 h 1111829"/>
                <a:gd name="connsiteX5" fmla="*/ 543483 w 625126"/>
                <a:gd name="connsiteY5" fmla="*/ 205136 h 1111829"/>
                <a:gd name="connsiteX6" fmla="*/ 542617 w 625126"/>
                <a:gd name="connsiteY6" fmla="*/ 198815 h 1111829"/>
                <a:gd name="connsiteX7" fmla="*/ 542358 w 625126"/>
                <a:gd name="connsiteY7" fmla="*/ 174050 h 1111829"/>
                <a:gd name="connsiteX8" fmla="*/ 539414 w 625126"/>
                <a:gd name="connsiteY8" fmla="*/ 171452 h 1111829"/>
                <a:gd name="connsiteX9" fmla="*/ 536470 w 625126"/>
                <a:gd name="connsiteY9" fmla="*/ 141232 h 1111829"/>
                <a:gd name="connsiteX10" fmla="*/ 529369 w 625126"/>
                <a:gd name="connsiteY10" fmla="*/ 73778 h 1111829"/>
                <a:gd name="connsiteX11" fmla="*/ 522615 w 625126"/>
                <a:gd name="connsiteY11" fmla="*/ 73085 h 1111829"/>
                <a:gd name="connsiteX12" fmla="*/ 523654 w 625126"/>
                <a:gd name="connsiteY12" fmla="*/ 44250 h 1111829"/>
                <a:gd name="connsiteX13" fmla="*/ 516727 w 625126"/>
                <a:gd name="connsiteY13" fmla="*/ 42778 h 1111829"/>
                <a:gd name="connsiteX14" fmla="*/ 516380 w 625126"/>
                <a:gd name="connsiteY14" fmla="*/ 40527 h 1111829"/>
                <a:gd name="connsiteX15" fmla="*/ 511185 w 625126"/>
                <a:gd name="connsiteY15" fmla="*/ 39055 h 1111829"/>
                <a:gd name="connsiteX16" fmla="*/ 509107 w 625126"/>
                <a:gd name="connsiteY16" fmla="*/ 18879 h 1111829"/>
                <a:gd name="connsiteX17" fmla="*/ 500707 w 625126"/>
                <a:gd name="connsiteY17" fmla="*/ 21130 h 1111829"/>
                <a:gd name="connsiteX18" fmla="*/ 503132 w 625126"/>
                <a:gd name="connsiteY18" fmla="*/ 53256 h 1111829"/>
                <a:gd name="connsiteX19" fmla="*/ 502353 w 625126"/>
                <a:gd name="connsiteY19" fmla="*/ 71873 h 1111829"/>
                <a:gd name="connsiteX20" fmla="*/ 503305 w 625126"/>
                <a:gd name="connsiteY20" fmla="*/ 80359 h 1111829"/>
                <a:gd name="connsiteX21" fmla="*/ 503565 w 625126"/>
                <a:gd name="connsiteY21" fmla="*/ 89624 h 1111829"/>
                <a:gd name="connsiteX22" fmla="*/ 504604 w 625126"/>
                <a:gd name="connsiteY22" fmla="*/ 91615 h 1111829"/>
                <a:gd name="connsiteX23" fmla="*/ 508934 w 625126"/>
                <a:gd name="connsiteY23" fmla="*/ 132746 h 1111829"/>
                <a:gd name="connsiteX24" fmla="*/ 513523 w 625126"/>
                <a:gd name="connsiteY24" fmla="*/ 263585 h 1111829"/>
                <a:gd name="connsiteX25" fmla="*/ 512657 w 625126"/>
                <a:gd name="connsiteY25" fmla="*/ 275015 h 1111829"/>
                <a:gd name="connsiteX26" fmla="*/ 478367 w 625126"/>
                <a:gd name="connsiteY26" fmla="*/ 297182 h 1111829"/>
                <a:gd name="connsiteX27" fmla="*/ 474297 w 625126"/>
                <a:gd name="connsiteY27" fmla="*/ 380916 h 1111829"/>
                <a:gd name="connsiteX28" fmla="*/ 413077 w 625126"/>
                <a:gd name="connsiteY28" fmla="*/ 386284 h 1111829"/>
                <a:gd name="connsiteX29" fmla="*/ 396539 w 625126"/>
                <a:gd name="connsiteY29" fmla="*/ 408538 h 1111829"/>
                <a:gd name="connsiteX30" fmla="*/ 365106 w 625126"/>
                <a:gd name="connsiteY30" fmla="*/ 429320 h 1111829"/>
                <a:gd name="connsiteX31" fmla="*/ 341727 w 625126"/>
                <a:gd name="connsiteY31" fmla="*/ 411396 h 1111829"/>
                <a:gd name="connsiteX32" fmla="*/ 325794 w 625126"/>
                <a:gd name="connsiteY32" fmla="*/ 396502 h 1111829"/>
                <a:gd name="connsiteX33" fmla="*/ 290292 w 625126"/>
                <a:gd name="connsiteY33" fmla="*/ 394078 h 1111829"/>
                <a:gd name="connsiteX34" fmla="*/ 261630 w 625126"/>
                <a:gd name="connsiteY34" fmla="*/ 403689 h 1111829"/>
                <a:gd name="connsiteX35" fmla="*/ 213832 w 625126"/>
                <a:gd name="connsiteY35" fmla="*/ 441703 h 1111829"/>
                <a:gd name="connsiteX36" fmla="*/ 199718 w 625126"/>
                <a:gd name="connsiteY36" fmla="*/ 440663 h 1111829"/>
                <a:gd name="connsiteX37" fmla="*/ 188720 w 625126"/>
                <a:gd name="connsiteY37" fmla="*/ 443608 h 1111829"/>
                <a:gd name="connsiteX38" fmla="*/ 185430 w 625126"/>
                <a:gd name="connsiteY38" fmla="*/ 416678 h 1111829"/>
                <a:gd name="connsiteX39" fmla="*/ 174866 w 625126"/>
                <a:gd name="connsiteY39" fmla="*/ 408105 h 1111829"/>
                <a:gd name="connsiteX40" fmla="*/ 104208 w 625126"/>
                <a:gd name="connsiteY40" fmla="*/ 404728 h 1111829"/>
                <a:gd name="connsiteX41" fmla="*/ 102303 w 625126"/>
                <a:gd name="connsiteY41" fmla="*/ 315540 h 1111829"/>
                <a:gd name="connsiteX42" fmla="*/ 99012 w 625126"/>
                <a:gd name="connsiteY42" fmla="*/ 296663 h 1111829"/>
                <a:gd name="connsiteX43" fmla="*/ 99965 w 625126"/>
                <a:gd name="connsiteY43" fmla="*/ 207994 h 1111829"/>
                <a:gd name="connsiteX44" fmla="*/ 173827 w 625126"/>
                <a:gd name="connsiteY44" fmla="*/ 207994 h 1111829"/>
                <a:gd name="connsiteX45" fmla="*/ 195821 w 625126"/>
                <a:gd name="connsiteY45" fmla="*/ 198469 h 1111829"/>
                <a:gd name="connsiteX46" fmla="*/ 196860 w 625126"/>
                <a:gd name="connsiteY46" fmla="*/ 195784 h 1111829"/>
                <a:gd name="connsiteX47" fmla="*/ 198332 w 625126"/>
                <a:gd name="connsiteY47" fmla="*/ 191628 h 1111829"/>
                <a:gd name="connsiteX48" fmla="*/ 186815 w 625126"/>
                <a:gd name="connsiteY48" fmla="*/ 156992 h 1111829"/>
                <a:gd name="connsiteX49" fmla="*/ 186815 w 625126"/>
                <a:gd name="connsiteY49" fmla="*/ 156992 h 1111829"/>
                <a:gd name="connsiteX50" fmla="*/ 176857 w 625126"/>
                <a:gd name="connsiteY50" fmla="*/ 151623 h 1111829"/>
                <a:gd name="connsiteX51" fmla="*/ 98926 w 625126"/>
                <a:gd name="connsiteY51" fmla="*/ 151623 h 1111829"/>
                <a:gd name="connsiteX52" fmla="*/ 96414 w 625126"/>
                <a:gd name="connsiteY52" fmla="*/ 151883 h 1111829"/>
                <a:gd name="connsiteX53" fmla="*/ 95462 w 625126"/>
                <a:gd name="connsiteY53" fmla="*/ 143483 h 1111829"/>
                <a:gd name="connsiteX54" fmla="*/ 83166 w 625126"/>
                <a:gd name="connsiteY54" fmla="*/ 63300 h 1111829"/>
                <a:gd name="connsiteX55" fmla="*/ 54072 w 625126"/>
                <a:gd name="connsiteY55" fmla="*/ 8488 h 1111829"/>
                <a:gd name="connsiteX56" fmla="*/ 31731 w 625126"/>
                <a:gd name="connsiteY56" fmla="*/ 4505 h 1111829"/>
                <a:gd name="connsiteX57" fmla="*/ 385 w 625126"/>
                <a:gd name="connsiteY57" fmla="*/ 17494 h 1111829"/>
                <a:gd name="connsiteX58" fmla="*/ 32337 w 625126"/>
                <a:gd name="connsiteY58" fmla="*/ 103565 h 1111829"/>
                <a:gd name="connsiteX59" fmla="*/ 35628 w 625126"/>
                <a:gd name="connsiteY59" fmla="*/ 112484 h 1111829"/>
                <a:gd name="connsiteX60" fmla="*/ 23505 w 625126"/>
                <a:gd name="connsiteY60" fmla="*/ 127118 h 1111829"/>
                <a:gd name="connsiteX61" fmla="*/ 33636 w 625126"/>
                <a:gd name="connsiteY61" fmla="*/ 184874 h 1111829"/>
                <a:gd name="connsiteX62" fmla="*/ 34589 w 625126"/>
                <a:gd name="connsiteY62" fmla="*/ 262892 h 1111829"/>
                <a:gd name="connsiteX63" fmla="*/ 41083 w 625126"/>
                <a:gd name="connsiteY63" fmla="*/ 331386 h 1111829"/>
                <a:gd name="connsiteX64" fmla="*/ 31991 w 625126"/>
                <a:gd name="connsiteY64" fmla="*/ 342123 h 1111829"/>
                <a:gd name="connsiteX65" fmla="*/ 37966 w 625126"/>
                <a:gd name="connsiteY65" fmla="*/ 476252 h 1111829"/>
                <a:gd name="connsiteX66" fmla="*/ 27661 w 625126"/>
                <a:gd name="connsiteY66" fmla="*/ 487769 h 1111829"/>
                <a:gd name="connsiteX67" fmla="*/ 33636 w 625126"/>
                <a:gd name="connsiteY67" fmla="*/ 534008 h 1111829"/>
                <a:gd name="connsiteX68" fmla="*/ 26362 w 625126"/>
                <a:gd name="connsiteY68" fmla="*/ 543101 h 1111829"/>
                <a:gd name="connsiteX69" fmla="*/ 38399 w 625126"/>
                <a:gd name="connsiteY69" fmla="*/ 666319 h 1111829"/>
                <a:gd name="connsiteX70" fmla="*/ 38312 w 625126"/>
                <a:gd name="connsiteY70" fmla="*/ 842272 h 1111829"/>
                <a:gd name="connsiteX71" fmla="*/ 40736 w 625126"/>
                <a:gd name="connsiteY71" fmla="*/ 974063 h 1111829"/>
                <a:gd name="connsiteX72" fmla="*/ 49136 w 625126"/>
                <a:gd name="connsiteY72" fmla="*/ 1020303 h 1111829"/>
                <a:gd name="connsiteX73" fmla="*/ 46105 w 625126"/>
                <a:gd name="connsiteY73" fmla="*/ 1090615 h 1111829"/>
                <a:gd name="connsiteX74" fmla="*/ 48530 w 625126"/>
                <a:gd name="connsiteY74" fmla="*/ 1099966 h 1111829"/>
                <a:gd name="connsiteX75" fmla="*/ 50781 w 625126"/>
                <a:gd name="connsiteY75" fmla="*/ 1105682 h 1111829"/>
                <a:gd name="connsiteX76" fmla="*/ 81175 w 625126"/>
                <a:gd name="connsiteY76" fmla="*/ 1104469 h 1111829"/>
                <a:gd name="connsiteX77" fmla="*/ 113300 w 625126"/>
                <a:gd name="connsiteY77" fmla="*/ 1097542 h 1111829"/>
                <a:gd name="connsiteX78" fmla="*/ 118755 w 625126"/>
                <a:gd name="connsiteY78" fmla="*/ 1015800 h 1111829"/>
                <a:gd name="connsiteX79" fmla="*/ 112174 w 625126"/>
                <a:gd name="connsiteY79" fmla="*/ 860976 h 1111829"/>
                <a:gd name="connsiteX80" fmla="*/ 111481 w 625126"/>
                <a:gd name="connsiteY80" fmla="*/ 840627 h 1111829"/>
                <a:gd name="connsiteX81" fmla="*/ 236605 w 625126"/>
                <a:gd name="connsiteY81" fmla="*/ 835258 h 1111829"/>
                <a:gd name="connsiteX82" fmla="*/ 321724 w 625126"/>
                <a:gd name="connsiteY82" fmla="*/ 834046 h 1111829"/>
                <a:gd name="connsiteX83" fmla="*/ 484602 w 625126"/>
                <a:gd name="connsiteY83" fmla="*/ 810666 h 1111829"/>
                <a:gd name="connsiteX84" fmla="*/ 508847 w 625126"/>
                <a:gd name="connsiteY84" fmla="*/ 809627 h 1111829"/>
                <a:gd name="connsiteX85" fmla="*/ 522095 w 625126"/>
                <a:gd name="connsiteY85" fmla="*/ 848939 h 1111829"/>
                <a:gd name="connsiteX86" fmla="*/ 528763 w 625126"/>
                <a:gd name="connsiteY86" fmla="*/ 1048359 h 1111829"/>
                <a:gd name="connsiteX87" fmla="*/ 570413 w 625126"/>
                <a:gd name="connsiteY87" fmla="*/ 1055459 h 1111829"/>
                <a:gd name="connsiteX88" fmla="*/ 579159 w 625126"/>
                <a:gd name="connsiteY88" fmla="*/ 1055372 h 1111829"/>
                <a:gd name="connsiteX89" fmla="*/ 616306 w 625126"/>
                <a:gd name="connsiteY89" fmla="*/ 1021775 h 1111829"/>
                <a:gd name="connsiteX90" fmla="*/ 624965 w 625126"/>
                <a:gd name="connsiteY90" fmla="*/ 999521 h 1111829"/>
                <a:gd name="connsiteX91" fmla="*/ 599248 w 625126"/>
                <a:gd name="connsiteY91" fmla="*/ 813264 h 1111829"/>
                <a:gd name="connsiteX92" fmla="*/ 520277 w 625126"/>
                <a:gd name="connsiteY92" fmla="*/ 180371 h 1111829"/>
                <a:gd name="connsiteX93" fmla="*/ 519758 w 625126"/>
                <a:gd name="connsiteY93" fmla="*/ 181150 h 1111829"/>
                <a:gd name="connsiteX94" fmla="*/ 519238 w 625126"/>
                <a:gd name="connsiteY94" fmla="*/ 165737 h 1111829"/>
                <a:gd name="connsiteX95" fmla="*/ 520277 w 625126"/>
                <a:gd name="connsiteY95" fmla="*/ 180371 h 1111829"/>
                <a:gd name="connsiteX96" fmla="*/ 530062 w 625126"/>
                <a:gd name="connsiteY96" fmla="*/ 268954 h 1111829"/>
                <a:gd name="connsiteX97" fmla="*/ 531101 w 625126"/>
                <a:gd name="connsiteY97" fmla="*/ 244968 h 1111829"/>
                <a:gd name="connsiteX98" fmla="*/ 533958 w 625126"/>
                <a:gd name="connsiteY98" fmla="*/ 207041 h 1111829"/>
                <a:gd name="connsiteX99" fmla="*/ 534045 w 625126"/>
                <a:gd name="connsiteY99" fmla="*/ 224792 h 1111829"/>
                <a:gd name="connsiteX100" fmla="*/ 533958 w 625126"/>
                <a:gd name="connsiteY100" fmla="*/ 226178 h 1111829"/>
                <a:gd name="connsiteX101" fmla="*/ 534045 w 625126"/>
                <a:gd name="connsiteY101" fmla="*/ 226697 h 1111829"/>
                <a:gd name="connsiteX102" fmla="*/ 534045 w 625126"/>
                <a:gd name="connsiteY102" fmla="*/ 229815 h 1111829"/>
                <a:gd name="connsiteX103" fmla="*/ 530062 w 625126"/>
                <a:gd name="connsiteY103" fmla="*/ 268954 h 1111829"/>
                <a:gd name="connsiteX104" fmla="*/ 475856 w 625126"/>
                <a:gd name="connsiteY104" fmla="*/ 441789 h 1111829"/>
                <a:gd name="connsiteX105" fmla="*/ 472306 w 625126"/>
                <a:gd name="connsiteY105" fmla="*/ 442135 h 1111829"/>
                <a:gd name="connsiteX106" fmla="*/ 475856 w 625126"/>
                <a:gd name="connsiteY106" fmla="*/ 440837 h 1111829"/>
                <a:gd name="connsiteX107" fmla="*/ 475856 w 625126"/>
                <a:gd name="connsiteY107" fmla="*/ 441789 h 1111829"/>
                <a:gd name="connsiteX108" fmla="*/ 438016 w 625126"/>
                <a:gd name="connsiteY108" fmla="*/ 401005 h 1111829"/>
                <a:gd name="connsiteX109" fmla="*/ 429616 w 625126"/>
                <a:gd name="connsiteY109" fmla="*/ 404122 h 1111829"/>
                <a:gd name="connsiteX110" fmla="*/ 427365 w 625126"/>
                <a:gd name="connsiteY110" fmla="*/ 401265 h 1111829"/>
                <a:gd name="connsiteX111" fmla="*/ 438016 w 625126"/>
                <a:gd name="connsiteY111" fmla="*/ 401005 h 1111829"/>
                <a:gd name="connsiteX112" fmla="*/ 98839 w 625126"/>
                <a:gd name="connsiteY112" fmla="*/ 168422 h 1111829"/>
                <a:gd name="connsiteX113" fmla="*/ 98146 w 625126"/>
                <a:gd name="connsiteY113" fmla="*/ 168681 h 1111829"/>
                <a:gd name="connsiteX114" fmla="*/ 98146 w 625126"/>
                <a:gd name="connsiteY114" fmla="*/ 168422 h 1111829"/>
                <a:gd name="connsiteX115" fmla="*/ 98839 w 625126"/>
                <a:gd name="connsiteY115" fmla="*/ 168422 h 1111829"/>
                <a:gd name="connsiteX116" fmla="*/ 73381 w 625126"/>
                <a:gd name="connsiteY116" fmla="*/ 794214 h 1111829"/>
                <a:gd name="connsiteX117" fmla="*/ 73555 w 625126"/>
                <a:gd name="connsiteY117" fmla="*/ 790577 h 1111829"/>
                <a:gd name="connsiteX118" fmla="*/ 73555 w 625126"/>
                <a:gd name="connsiteY118" fmla="*/ 790577 h 1111829"/>
                <a:gd name="connsiteX119" fmla="*/ 73987 w 625126"/>
                <a:gd name="connsiteY119" fmla="*/ 793002 h 1111829"/>
                <a:gd name="connsiteX120" fmla="*/ 73381 w 625126"/>
                <a:gd name="connsiteY120" fmla="*/ 794214 h 1111829"/>
                <a:gd name="connsiteX121" fmla="*/ 83339 w 625126"/>
                <a:gd name="connsiteY121" fmla="*/ 1023680 h 1111829"/>
                <a:gd name="connsiteX122" fmla="*/ 84725 w 625126"/>
                <a:gd name="connsiteY122" fmla="*/ 1023247 h 1111829"/>
                <a:gd name="connsiteX123" fmla="*/ 85071 w 625126"/>
                <a:gd name="connsiteY123" fmla="*/ 1031214 h 1111829"/>
                <a:gd name="connsiteX124" fmla="*/ 83339 w 625126"/>
                <a:gd name="connsiteY124" fmla="*/ 1023680 h 1111829"/>
                <a:gd name="connsiteX125" fmla="*/ 111135 w 625126"/>
                <a:gd name="connsiteY125" fmla="*/ 827378 h 1111829"/>
                <a:gd name="connsiteX126" fmla="*/ 111048 w 625126"/>
                <a:gd name="connsiteY126" fmla="*/ 825300 h 1111829"/>
                <a:gd name="connsiteX127" fmla="*/ 132176 w 625126"/>
                <a:gd name="connsiteY127" fmla="*/ 827552 h 1111829"/>
                <a:gd name="connsiteX128" fmla="*/ 111135 w 625126"/>
                <a:gd name="connsiteY128" fmla="*/ 827378 h 1111829"/>
                <a:gd name="connsiteX129" fmla="*/ 400435 w 625126"/>
                <a:gd name="connsiteY129" fmla="*/ 732821 h 1111829"/>
                <a:gd name="connsiteX130" fmla="*/ 282585 w 625126"/>
                <a:gd name="connsiteY130" fmla="*/ 741913 h 1111829"/>
                <a:gd name="connsiteX131" fmla="*/ 168631 w 625126"/>
                <a:gd name="connsiteY131" fmla="*/ 750919 h 1111829"/>
                <a:gd name="connsiteX132" fmla="*/ 103428 w 625126"/>
                <a:gd name="connsiteY132" fmla="*/ 760790 h 1111829"/>
                <a:gd name="connsiteX133" fmla="*/ 90353 w 625126"/>
                <a:gd name="connsiteY133" fmla="*/ 691344 h 1111829"/>
                <a:gd name="connsiteX134" fmla="*/ 88794 w 625126"/>
                <a:gd name="connsiteY134" fmla="*/ 686149 h 1111829"/>
                <a:gd name="connsiteX135" fmla="*/ 84205 w 625126"/>
                <a:gd name="connsiteY135" fmla="*/ 501537 h 1111829"/>
                <a:gd name="connsiteX136" fmla="*/ 96588 w 625126"/>
                <a:gd name="connsiteY136" fmla="*/ 504308 h 1111829"/>
                <a:gd name="connsiteX137" fmla="*/ 186209 w 625126"/>
                <a:gd name="connsiteY137" fmla="*/ 499459 h 1111829"/>
                <a:gd name="connsiteX138" fmla="*/ 291850 w 625126"/>
                <a:gd name="connsiteY138" fmla="*/ 497207 h 1111829"/>
                <a:gd name="connsiteX139" fmla="*/ 473345 w 625126"/>
                <a:gd name="connsiteY139" fmla="*/ 474001 h 1111829"/>
                <a:gd name="connsiteX140" fmla="*/ 477674 w 625126"/>
                <a:gd name="connsiteY140" fmla="*/ 473741 h 1111829"/>
                <a:gd name="connsiteX141" fmla="*/ 492481 w 625126"/>
                <a:gd name="connsiteY141" fmla="*/ 665886 h 1111829"/>
                <a:gd name="connsiteX142" fmla="*/ 495252 w 625126"/>
                <a:gd name="connsiteY142" fmla="*/ 718620 h 1111829"/>
                <a:gd name="connsiteX143" fmla="*/ 400435 w 625126"/>
                <a:gd name="connsiteY143" fmla="*/ 732821 h 111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25126" h="1111829">
                  <a:moveTo>
                    <a:pt x="599248" y="813264"/>
                  </a:moveTo>
                  <a:cubicBezTo>
                    <a:pt x="597603" y="773432"/>
                    <a:pt x="594399" y="733687"/>
                    <a:pt x="589030" y="693769"/>
                  </a:cubicBezTo>
                  <a:cubicBezTo>
                    <a:pt x="571452" y="562583"/>
                    <a:pt x="563399" y="431831"/>
                    <a:pt x="563053" y="299347"/>
                  </a:cubicBezTo>
                  <a:cubicBezTo>
                    <a:pt x="563053" y="297096"/>
                    <a:pt x="559243" y="295970"/>
                    <a:pt x="553701" y="295710"/>
                  </a:cubicBezTo>
                  <a:cubicBezTo>
                    <a:pt x="556818" y="278825"/>
                    <a:pt x="551363" y="259082"/>
                    <a:pt x="546514" y="241244"/>
                  </a:cubicBezTo>
                  <a:cubicBezTo>
                    <a:pt x="546081" y="229122"/>
                    <a:pt x="545388" y="216999"/>
                    <a:pt x="543483" y="205136"/>
                  </a:cubicBezTo>
                  <a:cubicBezTo>
                    <a:pt x="543137" y="203058"/>
                    <a:pt x="542877" y="200893"/>
                    <a:pt x="542617" y="198815"/>
                  </a:cubicBezTo>
                  <a:cubicBezTo>
                    <a:pt x="542531" y="190502"/>
                    <a:pt x="542358" y="182190"/>
                    <a:pt x="542358" y="174050"/>
                  </a:cubicBezTo>
                  <a:cubicBezTo>
                    <a:pt x="542358" y="172318"/>
                    <a:pt x="540972" y="171539"/>
                    <a:pt x="539414" y="171452"/>
                  </a:cubicBezTo>
                  <a:cubicBezTo>
                    <a:pt x="538461" y="161408"/>
                    <a:pt x="537509" y="151277"/>
                    <a:pt x="536470" y="141232"/>
                  </a:cubicBezTo>
                  <a:cubicBezTo>
                    <a:pt x="537335" y="118459"/>
                    <a:pt x="536902" y="96032"/>
                    <a:pt x="529369" y="73778"/>
                  </a:cubicBezTo>
                  <a:cubicBezTo>
                    <a:pt x="528503" y="71180"/>
                    <a:pt x="524780" y="71526"/>
                    <a:pt x="522615" y="73085"/>
                  </a:cubicBezTo>
                  <a:cubicBezTo>
                    <a:pt x="523134" y="63473"/>
                    <a:pt x="523568" y="53862"/>
                    <a:pt x="523654" y="44250"/>
                  </a:cubicBezTo>
                  <a:cubicBezTo>
                    <a:pt x="523654" y="40873"/>
                    <a:pt x="519238" y="41046"/>
                    <a:pt x="516727" y="42778"/>
                  </a:cubicBezTo>
                  <a:cubicBezTo>
                    <a:pt x="516554" y="41999"/>
                    <a:pt x="516554" y="41306"/>
                    <a:pt x="516380" y="40527"/>
                  </a:cubicBezTo>
                  <a:cubicBezTo>
                    <a:pt x="515947" y="38449"/>
                    <a:pt x="513350" y="38362"/>
                    <a:pt x="511185" y="39055"/>
                  </a:cubicBezTo>
                  <a:cubicBezTo>
                    <a:pt x="510839" y="32301"/>
                    <a:pt x="510232" y="25633"/>
                    <a:pt x="509107" y="18879"/>
                  </a:cubicBezTo>
                  <a:cubicBezTo>
                    <a:pt x="508501" y="15156"/>
                    <a:pt x="500101" y="17234"/>
                    <a:pt x="500707" y="21130"/>
                  </a:cubicBezTo>
                  <a:cubicBezTo>
                    <a:pt x="502439" y="31781"/>
                    <a:pt x="502959" y="42518"/>
                    <a:pt x="503132" y="53256"/>
                  </a:cubicBezTo>
                  <a:cubicBezTo>
                    <a:pt x="501746" y="59144"/>
                    <a:pt x="501746" y="65378"/>
                    <a:pt x="502353" y="71873"/>
                  </a:cubicBezTo>
                  <a:cubicBezTo>
                    <a:pt x="502612" y="74730"/>
                    <a:pt x="502959" y="77588"/>
                    <a:pt x="503305" y="80359"/>
                  </a:cubicBezTo>
                  <a:cubicBezTo>
                    <a:pt x="503392" y="83476"/>
                    <a:pt x="503392" y="86507"/>
                    <a:pt x="503565" y="89624"/>
                  </a:cubicBezTo>
                  <a:cubicBezTo>
                    <a:pt x="503565" y="90576"/>
                    <a:pt x="503998" y="91183"/>
                    <a:pt x="504604" y="91615"/>
                  </a:cubicBezTo>
                  <a:cubicBezTo>
                    <a:pt x="506163" y="105297"/>
                    <a:pt x="507808" y="118892"/>
                    <a:pt x="508934" y="132746"/>
                  </a:cubicBezTo>
                  <a:cubicBezTo>
                    <a:pt x="512484" y="175955"/>
                    <a:pt x="513263" y="219943"/>
                    <a:pt x="513523" y="263585"/>
                  </a:cubicBezTo>
                  <a:cubicBezTo>
                    <a:pt x="513263" y="267308"/>
                    <a:pt x="512917" y="271118"/>
                    <a:pt x="512657" y="275015"/>
                  </a:cubicBezTo>
                  <a:cubicBezTo>
                    <a:pt x="497071" y="276227"/>
                    <a:pt x="479666" y="284713"/>
                    <a:pt x="478367" y="297182"/>
                  </a:cubicBezTo>
                  <a:cubicBezTo>
                    <a:pt x="475423" y="324805"/>
                    <a:pt x="474297" y="352774"/>
                    <a:pt x="474297" y="380916"/>
                  </a:cubicBezTo>
                  <a:cubicBezTo>
                    <a:pt x="453516" y="380136"/>
                    <a:pt x="432474" y="379011"/>
                    <a:pt x="413077" y="386284"/>
                  </a:cubicBezTo>
                  <a:cubicBezTo>
                    <a:pt x="403379" y="389921"/>
                    <a:pt x="398703" y="399100"/>
                    <a:pt x="396539" y="408538"/>
                  </a:cubicBezTo>
                  <a:cubicBezTo>
                    <a:pt x="392469" y="426809"/>
                    <a:pt x="380259" y="426809"/>
                    <a:pt x="365106" y="429320"/>
                  </a:cubicBezTo>
                  <a:cubicBezTo>
                    <a:pt x="356620" y="425683"/>
                    <a:pt x="348914" y="420141"/>
                    <a:pt x="341727" y="411396"/>
                  </a:cubicBezTo>
                  <a:cubicBezTo>
                    <a:pt x="336012" y="404382"/>
                    <a:pt x="333068" y="401178"/>
                    <a:pt x="325794" y="396502"/>
                  </a:cubicBezTo>
                  <a:cubicBezTo>
                    <a:pt x="317048" y="390787"/>
                    <a:pt x="299903" y="393212"/>
                    <a:pt x="290292" y="394078"/>
                  </a:cubicBezTo>
                  <a:cubicBezTo>
                    <a:pt x="280853" y="394943"/>
                    <a:pt x="269423" y="398407"/>
                    <a:pt x="261630" y="403689"/>
                  </a:cubicBezTo>
                  <a:cubicBezTo>
                    <a:pt x="251412" y="410616"/>
                    <a:pt x="229851" y="436767"/>
                    <a:pt x="213832" y="441703"/>
                  </a:cubicBezTo>
                  <a:cubicBezTo>
                    <a:pt x="209156" y="441096"/>
                    <a:pt x="205173" y="440837"/>
                    <a:pt x="199718" y="440663"/>
                  </a:cubicBezTo>
                  <a:cubicBezTo>
                    <a:pt x="198418" y="440663"/>
                    <a:pt x="193743" y="441876"/>
                    <a:pt x="188720" y="443608"/>
                  </a:cubicBezTo>
                  <a:cubicBezTo>
                    <a:pt x="187941" y="434602"/>
                    <a:pt x="184910" y="425770"/>
                    <a:pt x="185430" y="416678"/>
                  </a:cubicBezTo>
                  <a:cubicBezTo>
                    <a:pt x="185776" y="410790"/>
                    <a:pt x="180148" y="408105"/>
                    <a:pt x="174866" y="408105"/>
                  </a:cubicBezTo>
                  <a:cubicBezTo>
                    <a:pt x="151313" y="408105"/>
                    <a:pt x="127587" y="408019"/>
                    <a:pt x="104208" y="404728"/>
                  </a:cubicBezTo>
                  <a:cubicBezTo>
                    <a:pt x="98406" y="374768"/>
                    <a:pt x="106719" y="345500"/>
                    <a:pt x="102303" y="315540"/>
                  </a:cubicBezTo>
                  <a:cubicBezTo>
                    <a:pt x="101350" y="309218"/>
                    <a:pt x="100224" y="302897"/>
                    <a:pt x="99012" y="296663"/>
                  </a:cubicBezTo>
                  <a:cubicBezTo>
                    <a:pt x="99532" y="267049"/>
                    <a:pt x="100571" y="237521"/>
                    <a:pt x="99965" y="207994"/>
                  </a:cubicBezTo>
                  <a:cubicBezTo>
                    <a:pt x="124556" y="207994"/>
                    <a:pt x="149235" y="207994"/>
                    <a:pt x="173827" y="207994"/>
                  </a:cubicBezTo>
                  <a:cubicBezTo>
                    <a:pt x="181533" y="207994"/>
                    <a:pt x="191491" y="205656"/>
                    <a:pt x="195821" y="198469"/>
                  </a:cubicBezTo>
                  <a:cubicBezTo>
                    <a:pt x="196427" y="197516"/>
                    <a:pt x="196687" y="196650"/>
                    <a:pt x="196860" y="195784"/>
                  </a:cubicBezTo>
                  <a:cubicBezTo>
                    <a:pt x="197813" y="194572"/>
                    <a:pt x="198332" y="193187"/>
                    <a:pt x="198332" y="191628"/>
                  </a:cubicBezTo>
                  <a:cubicBezTo>
                    <a:pt x="197986" y="178899"/>
                    <a:pt x="190799" y="168768"/>
                    <a:pt x="186815" y="156992"/>
                  </a:cubicBezTo>
                  <a:cubicBezTo>
                    <a:pt x="186815" y="156992"/>
                    <a:pt x="186815" y="156992"/>
                    <a:pt x="186815" y="156992"/>
                  </a:cubicBezTo>
                  <a:cubicBezTo>
                    <a:pt x="187335" y="153008"/>
                    <a:pt x="180494" y="151623"/>
                    <a:pt x="176857" y="151623"/>
                  </a:cubicBezTo>
                  <a:cubicBezTo>
                    <a:pt x="150880" y="151623"/>
                    <a:pt x="124903" y="151623"/>
                    <a:pt x="98926" y="151623"/>
                  </a:cubicBezTo>
                  <a:cubicBezTo>
                    <a:pt x="98146" y="151623"/>
                    <a:pt x="97280" y="151796"/>
                    <a:pt x="96414" y="151883"/>
                  </a:cubicBezTo>
                  <a:cubicBezTo>
                    <a:pt x="96068" y="149112"/>
                    <a:pt x="95895" y="146254"/>
                    <a:pt x="95462" y="143483"/>
                  </a:cubicBezTo>
                  <a:cubicBezTo>
                    <a:pt x="91739" y="116554"/>
                    <a:pt x="85937" y="90403"/>
                    <a:pt x="83166" y="63300"/>
                  </a:cubicBezTo>
                  <a:cubicBezTo>
                    <a:pt x="80309" y="35764"/>
                    <a:pt x="60046" y="31868"/>
                    <a:pt x="54072" y="8488"/>
                  </a:cubicBezTo>
                  <a:cubicBezTo>
                    <a:pt x="52253" y="1388"/>
                    <a:pt x="40736" y="1128"/>
                    <a:pt x="31731" y="4505"/>
                  </a:cubicBezTo>
                  <a:cubicBezTo>
                    <a:pt x="23245" y="-5799"/>
                    <a:pt x="-3511" y="2860"/>
                    <a:pt x="385" y="17494"/>
                  </a:cubicBezTo>
                  <a:cubicBezTo>
                    <a:pt x="8525" y="47974"/>
                    <a:pt x="19955" y="74644"/>
                    <a:pt x="32337" y="103565"/>
                  </a:cubicBezTo>
                  <a:cubicBezTo>
                    <a:pt x="33550" y="106423"/>
                    <a:pt x="34589" y="109453"/>
                    <a:pt x="35628" y="112484"/>
                  </a:cubicBezTo>
                  <a:cubicBezTo>
                    <a:pt x="28700" y="115168"/>
                    <a:pt x="22899" y="120450"/>
                    <a:pt x="23505" y="127118"/>
                  </a:cubicBezTo>
                  <a:cubicBezTo>
                    <a:pt x="25064" y="146860"/>
                    <a:pt x="29913" y="165477"/>
                    <a:pt x="33636" y="184874"/>
                  </a:cubicBezTo>
                  <a:cubicBezTo>
                    <a:pt x="38312" y="209206"/>
                    <a:pt x="34935" y="238214"/>
                    <a:pt x="34589" y="262892"/>
                  </a:cubicBezTo>
                  <a:cubicBezTo>
                    <a:pt x="34329" y="286445"/>
                    <a:pt x="37619" y="308959"/>
                    <a:pt x="41083" y="331386"/>
                  </a:cubicBezTo>
                  <a:cubicBezTo>
                    <a:pt x="35887" y="333637"/>
                    <a:pt x="31991" y="337360"/>
                    <a:pt x="31991" y="342123"/>
                  </a:cubicBezTo>
                  <a:cubicBezTo>
                    <a:pt x="32510" y="386890"/>
                    <a:pt x="35974" y="431571"/>
                    <a:pt x="37966" y="476252"/>
                  </a:cubicBezTo>
                  <a:cubicBezTo>
                    <a:pt x="32250" y="478504"/>
                    <a:pt x="27748" y="482487"/>
                    <a:pt x="27661" y="487769"/>
                  </a:cubicBezTo>
                  <a:cubicBezTo>
                    <a:pt x="27315" y="503528"/>
                    <a:pt x="30086" y="518855"/>
                    <a:pt x="33636" y="534008"/>
                  </a:cubicBezTo>
                  <a:cubicBezTo>
                    <a:pt x="29306" y="536260"/>
                    <a:pt x="26276" y="539464"/>
                    <a:pt x="26362" y="543101"/>
                  </a:cubicBezTo>
                  <a:cubicBezTo>
                    <a:pt x="27315" y="584491"/>
                    <a:pt x="33723" y="625189"/>
                    <a:pt x="38399" y="666319"/>
                  </a:cubicBezTo>
                  <a:cubicBezTo>
                    <a:pt x="45066" y="724682"/>
                    <a:pt x="40044" y="783737"/>
                    <a:pt x="38312" y="842272"/>
                  </a:cubicBezTo>
                  <a:cubicBezTo>
                    <a:pt x="37013" y="886174"/>
                    <a:pt x="40044" y="930162"/>
                    <a:pt x="40736" y="974063"/>
                  </a:cubicBezTo>
                  <a:cubicBezTo>
                    <a:pt x="40996" y="987225"/>
                    <a:pt x="45066" y="1003418"/>
                    <a:pt x="49136" y="1020303"/>
                  </a:cubicBezTo>
                  <a:cubicBezTo>
                    <a:pt x="45153" y="1041951"/>
                    <a:pt x="41776" y="1069054"/>
                    <a:pt x="46105" y="1090615"/>
                  </a:cubicBezTo>
                  <a:cubicBezTo>
                    <a:pt x="44633" y="1094252"/>
                    <a:pt x="45153" y="1097802"/>
                    <a:pt x="48530" y="1099966"/>
                  </a:cubicBezTo>
                  <a:cubicBezTo>
                    <a:pt x="49223" y="1101958"/>
                    <a:pt x="49915" y="1103863"/>
                    <a:pt x="50781" y="1105682"/>
                  </a:cubicBezTo>
                  <a:cubicBezTo>
                    <a:pt x="55630" y="1115813"/>
                    <a:pt x="73987" y="1112003"/>
                    <a:pt x="81175" y="1104469"/>
                  </a:cubicBezTo>
                  <a:cubicBezTo>
                    <a:pt x="92864" y="1105162"/>
                    <a:pt x="104554" y="1104210"/>
                    <a:pt x="113300" y="1097542"/>
                  </a:cubicBezTo>
                  <a:cubicBezTo>
                    <a:pt x="130531" y="1084293"/>
                    <a:pt x="119188" y="1033811"/>
                    <a:pt x="118755" y="1015800"/>
                  </a:cubicBezTo>
                  <a:cubicBezTo>
                    <a:pt x="117629" y="964192"/>
                    <a:pt x="113646" y="912584"/>
                    <a:pt x="112174" y="860976"/>
                  </a:cubicBezTo>
                  <a:cubicBezTo>
                    <a:pt x="112001" y="854135"/>
                    <a:pt x="111741" y="847381"/>
                    <a:pt x="111481" y="840627"/>
                  </a:cubicBezTo>
                  <a:cubicBezTo>
                    <a:pt x="153564" y="840194"/>
                    <a:pt x="194868" y="838808"/>
                    <a:pt x="236605" y="835258"/>
                  </a:cubicBezTo>
                  <a:cubicBezTo>
                    <a:pt x="265180" y="837769"/>
                    <a:pt x="292283" y="840021"/>
                    <a:pt x="321724" y="834046"/>
                  </a:cubicBezTo>
                  <a:cubicBezTo>
                    <a:pt x="375324" y="823135"/>
                    <a:pt x="431002" y="821144"/>
                    <a:pt x="484602" y="810666"/>
                  </a:cubicBezTo>
                  <a:cubicBezTo>
                    <a:pt x="492655" y="810234"/>
                    <a:pt x="500794" y="809973"/>
                    <a:pt x="508847" y="809627"/>
                  </a:cubicBezTo>
                  <a:cubicBezTo>
                    <a:pt x="513350" y="822789"/>
                    <a:pt x="518285" y="835864"/>
                    <a:pt x="522095" y="848939"/>
                  </a:cubicBezTo>
                  <a:cubicBezTo>
                    <a:pt x="541145" y="913623"/>
                    <a:pt x="520190" y="982290"/>
                    <a:pt x="528763" y="1048359"/>
                  </a:cubicBezTo>
                  <a:cubicBezTo>
                    <a:pt x="531014" y="1065677"/>
                    <a:pt x="561148" y="1058922"/>
                    <a:pt x="570413" y="1055459"/>
                  </a:cubicBezTo>
                  <a:cubicBezTo>
                    <a:pt x="573271" y="1055459"/>
                    <a:pt x="576215" y="1055459"/>
                    <a:pt x="579159" y="1055372"/>
                  </a:cubicBezTo>
                  <a:cubicBezTo>
                    <a:pt x="599161" y="1055632"/>
                    <a:pt x="625398" y="1032079"/>
                    <a:pt x="616306" y="1021775"/>
                  </a:cubicBezTo>
                  <a:cubicBezTo>
                    <a:pt x="621935" y="1016580"/>
                    <a:pt x="624792" y="1009652"/>
                    <a:pt x="624965" y="999521"/>
                  </a:cubicBezTo>
                  <a:cubicBezTo>
                    <a:pt x="626178" y="937349"/>
                    <a:pt x="620809" y="871021"/>
                    <a:pt x="599248" y="813264"/>
                  </a:cubicBezTo>
                  <a:close/>
                  <a:moveTo>
                    <a:pt x="520277" y="180371"/>
                  </a:moveTo>
                  <a:cubicBezTo>
                    <a:pt x="520017" y="180631"/>
                    <a:pt x="519931" y="180891"/>
                    <a:pt x="519758" y="181150"/>
                  </a:cubicBezTo>
                  <a:cubicBezTo>
                    <a:pt x="519584" y="176042"/>
                    <a:pt x="519411" y="170846"/>
                    <a:pt x="519238" y="165737"/>
                  </a:cubicBezTo>
                  <a:cubicBezTo>
                    <a:pt x="519671" y="170500"/>
                    <a:pt x="520017" y="175436"/>
                    <a:pt x="520277" y="180371"/>
                  </a:cubicBezTo>
                  <a:close/>
                  <a:moveTo>
                    <a:pt x="530062" y="268954"/>
                  </a:moveTo>
                  <a:cubicBezTo>
                    <a:pt x="530841" y="261074"/>
                    <a:pt x="531101" y="253021"/>
                    <a:pt x="531101" y="244968"/>
                  </a:cubicBezTo>
                  <a:cubicBezTo>
                    <a:pt x="532573" y="232412"/>
                    <a:pt x="533439" y="219683"/>
                    <a:pt x="533958" y="207041"/>
                  </a:cubicBezTo>
                  <a:cubicBezTo>
                    <a:pt x="533958" y="212929"/>
                    <a:pt x="533958" y="218817"/>
                    <a:pt x="534045" y="224792"/>
                  </a:cubicBezTo>
                  <a:cubicBezTo>
                    <a:pt x="533872" y="225225"/>
                    <a:pt x="533872" y="225658"/>
                    <a:pt x="533958" y="226178"/>
                  </a:cubicBezTo>
                  <a:cubicBezTo>
                    <a:pt x="533958" y="226351"/>
                    <a:pt x="534045" y="226524"/>
                    <a:pt x="534045" y="226697"/>
                  </a:cubicBezTo>
                  <a:cubicBezTo>
                    <a:pt x="534045" y="227736"/>
                    <a:pt x="534045" y="228775"/>
                    <a:pt x="534045" y="229815"/>
                  </a:cubicBezTo>
                  <a:cubicBezTo>
                    <a:pt x="533612" y="242890"/>
                    <a:pt x="532573" y="256138"/>
                    <a:pt x="530062" y="268954"/>
                  </a:cubicBezTo>
                  <a:close/>
                  <a:moveTo>
                    <a:pt x="475856" y="441789"/>
                  </a:moveTo>
                  <a:cubicBezTo>
                    <a:pt x="474644" y="441876"/>
                    <a:pt x="473518" y="442049"/>
                    <a:pt x="472306" y="442135"/>
                  </a:cubicBezTo>
                  <a:cubicBezTo>
                    <a:pt x="473518" y="441703"/>
                    <a:pt x="474644" y="441270"/>
                    <a:pt x="475856" y="440837"/>
                  </a:cubicBezTo>
                  <a:cubicBezTo>
                    <a:pt x="475769" y="441183"/>
                    <a:pt x="475769" y="441443"/>
                    <a:pt x="475856" y="441789"/>
                  </a:cubicBezTo>
                  <a:close/>
                  <a:moveTo>
                    <a:pt x="438016" y="401005"/>
                  </a:moveTo>
                  <a:cubicBezTo>
                    <a:pt x="435158" y="401957"/>
                    <a:pt x="432387" y="402996"/>
                    <a:pt x="429616" y="404122"/>
                  </a:cubicBezTo>
                  <a:cubicBezTo>
                    <a:pt x="428837" y="403170"/>
                    <a:pt x="428144" y="402217"/>
                    <a:pt x="427365" y="401265"/>
                  </a:cubicBezTo>
                  <a:cubicBezTo>
                    <a:pt x="430915" y="401005"/>
                    <a:pt x="434465" y="401005"/>
                    <a:pt x="438016" y="401005"/>
                  </a:cubicBezTo>
                  <a:close/>
                  <a:moveTo>
                    <a:pt x="98839" y="168422"/>
                  </a:moveTo>
                  <a:cubicBezTo>
                    <a:pt x="98579" y="168508"/>
                    <a:pt x="98406" y="168595"/>
                    <a:pt x="98146" y="168681"/>
                  </a:cubicBezTo>
                  <a:cubicBezTo>
                    <a:pt x="98146" y="168595"/>
                    <a:pt x="98146" y="168508"/>
                    <a:pt x="98146" y="168422"/>
                  </a:cubicBezTo>
                  <a:cubicBezTo>
                    <a:pt x="98406" y="168422"/>
                    <a:pt x="98579" y="168422"/>
                    <a:pt x="98839" y="168422"/>
                  </a:cubicBezTo>
                  <a:close/>
                  <a:moveTo>
                    <a:pt x="73381" y="794214"/>
                  </a:moveTo>
                  <a:cubicBezTo>
                    <a:pt x="73468" y="793002"/>
                    <a:pt x="73468" y="791790"/>
                    <a:pt x="73555" y="790577"/>
                  </a:cubicBezTo>
                  <a:cubicBezTo>
                    <a:pt x="73555" y="790577"/>
                    <a:pt x="73555" y="790577"/>
                    <a:pt x="73555" y="790577"/>
                  </a:cubicBezTo>
                  <a:cubicBezTo>
                    <a:pt x="73728" y="791357"/>
                    <a:pt x="73814" y="792222"/>
                    <a:pt x="73987" y="793002"/>
                  </a:cubicBezTo>
                  <a:cubicBezTo>
                    <a:pt x="73728" y="793348"/>
                    <a:pt x="73641" y="793781"/>
                    <a:pt x="73381" y="794214"/>
                  </a:cubicBezTo>
                  <a:close/>
                  <a:moveTo>
                    <a:pt x="83339" y="1023680"/>
                  </a:moveTo>
                  <a:cubicBezTo>
                    <a:pt x="83772" y="1023507"/>
                    <a:pt x="84292" y="1023420"/>
                    <a:pt x="84725" y="1023247"/>
                  </a:cubicBezTo>
                  <a:cubicBezTo>
                    <a:pt x="84811" y="1025931"/>
                    <a:pt x="84985" y="1028529"/>
                    <a:pt x="85071" y="1031214"/>
                  </a:cubicBezTo>
                  <a:cubicBezTo>
                    <a:pt x="84465" y="1028702"/>
                    <a:pt x="83945" y="1026191"/>
                    <a:pt x="83339" y="1023680"/>
                  </a:cubicBezTo>
                  <a:close/>
                  <a:moveTo>
                    <a:pt x="111135" y="827378"/>
                  </a:moveTo>
                  <a:cubicBezTo>
                    <a:pt x="111135" y="826685"/>
                    <a:pt x="111048" y="825993"/>
                    <a:pt x="111048" y="825300"/>
                  </a:cubicBezTo>
                  <a:cubicBezTo>
                    <a:pt x="118062" y="826166"/>
                    <a:pt x="125163" y="826859"/>
                    <a:pt x="132176" y="827552"/>
                  </a:cubicBezTo>
                  <a:cubicBezTo>
                    <a:pt x="125163" y="827465"/>
                    <a:pt x="118149" y="827465"/>
                    <a:pt x="111135" y="827378"/>
                  </a:cubicBezTo>
                  <a:close/>
                  <a:moveTo>
                    <a:pt x="400435" y="732821"/>
                  </a:moveTo>
                  <a:cubicBezTo>
                    <a:pt x="361210" y="734986"/>
                    <a:pt x="321811" y="738882"/>
                    <a:pt x="282585" y="741913"/>
                  </a:cubicBezTo>
                  <a:cubicBezTo>
                    <a:pt x="244398" y="744857"/>
                    <a:pt x="207078" y="749447"/>
                    <a:pt x="168631" y="750919"/>
                  </a:cubicBezTo>
                  <a:cubicBezTo>
                    <a:pt x="149062" y="751611"/>
                    <a:pt x="125076" y="754815"/>
                    <a:pt x="103428" y="760790"/>
                  </a:cubicBezTo>
                  <a:cubicBezTo>
                    <a:pt x="98319" y="737843"/>
                    <a:pt x="91565" y="715243"/>
                    <a:pt x="90353" y="691344"/>
                  </a:cubicBezTo>
                  <a:cubicBezTo>
                    <a:pt x="90267" y="689266"/>
                    <a:pt x="89660" y="687621"/>
                    <a:pt x="88794" y="686149"/>
                  </a:cubicBezTo>
                  <a:cubicBezTo>
                    <a:pt x="87929" y="624669"/>
                    <a:pt x="85850" y="563103"/>
                    <a:pt x="84205" y="501537"/>
                  </a:cubicBezTo>
                  <a:cubicBezTo>
                    <a:pt x="87842" y="503528"/>
                    <a:pt x="92518" y="504135"/>
                    <a:pt x="96588" y="504308"/>
                  </a:cubicBezTo>
                  <a:cubicBezTo>
                    <a:pt x="126808" y="506040"/>
                    <a:pt x="156076" y="500411"/>
                    <a:pt x="186209" y="499459"/>
                  </a:cubicBezTo>
                  <a:cubicBezTo>
                    <a:pt x="221452" y="498333"/>
                    <a:pt x="256608" y="499286"/>
                    <a:pt x="291850" y="497207"/>
                  </a:cubicBezTo>
                  <a:cubicBezTo>
                    <a:pt x="352464" y="493657"/>
                    <a:pt x="412818" y="476512"/>
                    <a:pt x="473345" y="474001"/>
                  </a:cubicBezTo>
                  <a:cubicBezTo>
                    <a:pt x="474730" y="473914"/>
                    <a:pt x="476202" y="473828"/>
                    <a:pt x="477674" y="473741"/>
                  </a:cubicBezTo>
                  <a:cubicBezTo>
                    <a:pt x="482004" y="538251"/>
                    <a:pt x="489191" y="602935"/>
                    <a:pt x="492481" y="665886"/>
                  </a:cubicBezTo>
                  <a:cubicBezTo>
                    <a:pt x="493434" y="683464"/>
                    <a:pt x="494300" y="701042"/>
                    <a:pt x="495252" y="718620"/>
                  </a:cubicBezTo>
                  <a:cubicBezTo>
                    <a:pt x="463387" y="721738"/>
                    <a:pt x="432733" y="731089"/>
                    <a:pt x="400435" y="732821"/>
                  </a:cubicBez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B8EA564-4085-9BC9-699C-E244F7A94E50}"/>
                </a:ext>
              </a:extLst>
            </p:cNvPr>
            <p:cNvSpPr/>
            <p:nvPr/>
          </p:nvSpPr>
          <p:spPr>
            <a:xfrm>
              <a:off x="9962788" y="5079218"/>
              <a:ext cx="30203" cy="169913"/>
            </a:xfrm>
            <a:custGeom>
              <a:avLst/>
              <a:gdLst>
                <a:gd name="connsiteX0" fmla="*/ 5802 w 14130"/>
                <a:gd name="connsiteY0" fmla="*/ 2808 h 79492"/>
                <a:gd name="connsiteX1" fmla="*/ 0 w 14130"/>
                <a:gd name="connsiteY1" fmla="*/ 78402 h 79492"/>
                <a:gd name="connsiteX2" fmla="*/ 8399 w 14130"/>
                <a:gd name="connsiteY2" fmla="*/ 76151 h 79492"/>
                <a:gd name="connsiteX3" fmla="*/ 14114 w 14130"/>
                <a:gd name="connsiteY3" fmla="*/ 1596 h 79492"/>
                <a:gd name="connsiteX4" fmla="*/ 5802 w 14130"/>
                <a:gd name="connsiteY4" fmla="*/ 2808 h 79492"/>
                <a:gd name="connsiteX5" fmla="*/ 5802 w 14130"/>
                <a:gd name="connsiteY5" fmla="*/ 2808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0" h="79492">
                  <a:moveTo>
                    <a:pt x="5802" y="2808"/>
                  </a:moveTo>
                  <a:cubicBezTo>
                    <a:pt x="1819" y="27919"/>
                    <a:pt x="87" y="53031"/>
                    <a:pt x="0" y="78402"/>
                  </a:cubicBezTo>
                  <a:cubicBezTo>
                    <a:pt x="0" y="80653"/>
                    <a:pt x="8313" y="79181"/>
                    <a:pt x="8399" y="76151"/>
                  </a:cubicBezTo>
                  <a:cubicBezTo>
                    <a:pt x="8486" y="51126"/>
                    <a:pt x="10218" y="26361"/>
                    <a:pt x="14114" y="1596"/>
                  </a:cubicBezTo>
                  <a:cubicBezTo>
                    <a:pt x="14547" y="-1348"/>
                    <a:pt x="6148" y="210"/>
                    <a:pt x="5802" y="2808"/>
                  </a:cubicBezTo>
                  <a:lnTo>
                    <a:pt x="5802" y="280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6F38ECB-2F55-7AF5-54BE-CF8BC7C14B30}"/>
                </a:ext>
              </a:extLst>
            </p:cNvPr>
            <p:cNvSpPr/>
            <p:nvPr/>
          </p:nvSpPr>
          <p:spPr>
            <a:xfrm>
              <a:off x="9962754" y="5085912"/>
              <a:ext cx="27247" cy="104171"/>
            </a:xfrm>
            <a:custGeom>
              <a:avLst/>
              <a:gdLst>
                <a:gd name="connsiteX0" fmla="*/ 16 w 12747"/>
                <a:gd name="connsiteY0" fmla="*/ 3140 h 48735"/>
                <a:gd name="connsiteX1" fmla="*/ 4346 w 12747"/>
                <a:gd name="connsiteY1" fmla="*/ 47907 h 48735"/>
                <a:gd name="connsiteX2" fmla="*/ 12745 w 12747"/>
                <a:gd name="connsiteY2" fmla="*/ 45656 h 48735"/>
                <a:gd name="connsiteX3" fmla="*/ 8415 w 12747"/>
                <a:gd name="connsiteY3" fmla="*/ 889 h 48735"/>
                <a:gd name="connsiteX4" fmla="*/ 16 w 12747"/>
                <a:gd name="connsiteY4" fmla="*/ 3140 h 48735"/>
                <a:gd name="connsiteX5" fmla="*/ 16 w 12747"/>
                <a:gd name="connsiteY5" fmla="*/ 3140 h 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7" h="48735">
                  <a:moveTo>
                    <a:pt x="16" y="3140"/>
                  </a:moveTo>
                  <a:cubicBezTo>
                    <a:pt x="2787" y="17947"/>
                    <a:pt x="2960" y="32927"/>
                    <a:pt x="4346" y="47907"/>
                  </a:cubicBezTo>
                  <a:cubicBezTo>
                    <a:pt x="4519" y="49812"/>
                    <a:pt x="12918" y="48167"/>
                    <a:pt x="12745" y="45656"/>
                  </a:cubicBezTo>
                  <a:cubicBezTo>
                    <a:pt x="11360" y="30762"/>
                    <a:pt x="11186" y="15696"/>
                    <a:pt x="8415" y="889"/>
                  </a:cubicBezTo>
                  <a:cubicBezTo>
                    <a:pt x="7983" y="-1190"/>
                    <a:pt x="-417" y="715"/>
                    <a:pt x="16" y="3140"/>
                  </a:cubicBezTo>
                  <a:lnTo>
                    <a:pt x="16" y="314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38FFF4C-5AA5-DAB8-E67B-43CE74CD5524}"/>
                </a:ext>
              </a:extLst>
            </p:cNvPr>
            <p:cNvSpPr/>
            <p:nvPr/>
          </p:nvSpPr>
          <p:spPr>
            <a:xfrm>
              <a:off x="9773831" y="3794592"/>
              <a:ext cx="46657" cy="61759"/>
            </a:xfrm>
            <a:custGeom>
              <a:avLst/>
              <a:gdLst>
                <a:gd name="connsiteX0" fmla="*/ 338 w 21828"/>
                <a:gd name="connsiteY0" fmla="*/ 3297 h 28893"/>
                <a:gd name="connsiteX1" fmla="*/ 1810 w 21828"/>
                <a:gd name="connsiteY1" fmla="*/ 27110 h 28893"/>
                <a:gd name="connsiteX2" fmla="*/ 10209 w 21828"/>
                <a:gd name="connsiteY2" fmla="*/ 25551 h 28893"/>
                <a:gd name="connsiteX3" fmla="*/ 11248 w 21828"/>
                <a:gd name="connsiteY3" fmla="*/ 7973 h 28893"/>
                <a:gd name="connsiteX4" fmla="*/ 13240 w 21828"/>
                <a:gd name="connsiteY4" fmla="*/ 9705 h 28893"/>
                <a:gd name="connsiteX5" fmla="*/ 11335 w 21828"/>
                <a:gd name="connsiteY5" fmla="*/ 13256 h 28893"/>
                <a:gd name="connsiteX6" fmla="*/ 7611 w 21828"/>
                <a:gd name="connsiteY6" fmla="*/ 22001 h 28893"/>
                <a:gd name="connsiteX7" fmla="*/ 16011 w 21828"/>
                <a:gd name="connsiteY7" fmla="*/ 21222 h 28893"/>
                <a:gd name="connsiteX8" fmla="*/ 21812 w 21828"/>
                <a:gd name="connsiteY8" fmla="*/ 8233 h 28893"/>
                <a:gd name="connsiteX9" fmla="*/ 17569 w 21828"/>
                <a:gd name="connsiteY9" fmla="*/ 2778 h 28893"/>
                <a:gd name="connsiteX10" fmla="*/ 10902 w 21828"/>
                <a:gd name="connsiteY10" fmla="*/ 2172 h 28893"/>
                <a:gd name="connsiteX11" fmla="*/ 2676 w 21828"/>
                <a:gd name="connsiteY11" fmla="*/ 10398 h 28893"/>
                <a:gd name="connsiteX12" fmla="*/ 1810 w 21828"/>
                <a:gd name="connsiteY12" fmla="*/ 26331 h 28893"/>
                <a:gd name="connsiteX13" fmla="*/ 10209 w 21828"/>
                <a:gd name="connsiteY13" fmla="*/ 24772 h 28893"/>
                <a:gd name="connsiteX14" fmla="*/ 8824 w 21828"/>
                <a:gd name="connsiteY14" fmla="*/ 2432 h 28893"/>
                <a:gd name="connsiteX15" fmla="*/ 338 w 21828"/>
                <a:gd name="connsiteY15" fmla="*/ 3297 h 28893"/>
                <a:gd name="connsiteX16" fmla="*/ 338 w 21828"/>
                <a:gd name="connsiteY16" fmla="*/ 3297 h 2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28" h="28893">
                  <a:moveTo>
                    <a:pt x="338" y="3297"/>
                  </a:moveTo>
                  <a:cubicBezTo>
                    <a:pt x="251" y="11264"/>
                    <a:pt x="-961" y="19403"/>
                    <a:pt x="1810" y="27110"/>
                  </a:cubicBezTo>
                  <a:cubicBezTo>
                    <a:pt x="3022" y="30574"/>
                    <a:pt x="9430" y="28409"/>
                    <a:pt x="10209" y="25551"/>
                  </a:cubicBezTo>
                  <a:cubicBezTo>
                    <a:pt x="11768" y="19836"/>
                    <a:pt x="10382" y="13775"/>
                    <a:pt x="11248" y="7973"/>
                  </a:cubicBezTo>
                  <a:cubicBezTo>
                    <a:pt x="11421" y="6848"/>
                    <a:pt x="13240" y="9186"/>
                    <a:pt x="13240" y="9705"/>
                  </a:cubicBezTo>
                  <a:cubicBezTo>
                    <a:pt x="13067" y="10917"/>
                    <a:pt x="11941" y="12303"/>
                    <a:pt x="11335" y="13256"/>
                  </a:cubicBezTo>
                  <a:cubicBezTo>
                    <a:pt x="9690" y="15940"/>
                    <a:pt x="7871" y="18797"/>
                    <a:pt x="7611" y="22001"/>
                  </a:cubicBezTo>
                  <a:cubicBezTo>
                    <a:pt x="7265" y="25984"/>
                    <a:pt x="15751" y="24599"/>
                    <a:pt x="16011" y="21222"/>
                  </a:cubicBezTo>
                  <a:cubicBezTo>
                    <a:pt x="16444" y="16286"/>
                    <a:pt x="21120" y="13082"/>
                    <a:pt x="21812" y="8233"/>
                  </a:cubicBezTo>
                  <a:cubicBezTo>
                    <a:pt x="22072" y="6068"/>
                    <a:pt x="19215" y="3731"/>
                    <a:pt x="17569" y="2778"/>
                  </a:cubicBezTo>
                  <a:cubicBezTo>
                    <a:pt x="15751" y="1652"/>
                    <a:pt x="12980" y="1566"/>
                    <a:pt x="10902" y="2172"/>
                  </a:cubicBezTo>
                  <a:cubicBezTo>
                    <a:pt x="6572" y="3384"/>
                    <a:pt x="3109" y="5722"/>
                    <a:pt x="2676" y="10398"/>
                  </a:cubicBezTo>
                  <a:cubicBezTo>
                    <a:pt x="2156" y="15680"/>
                    <a:pt x="3195" y="21135"/>
                    <a:pt x="1810" y="26331"/>
                  </a:cubicBezTo>
                  <a:cubicBezTo>
                    <a:pt x="4581" y="25811"/>
                    <a:pt x="7438" y="25292"/>
                    <a:pt x="10209" y="24772"/>
                  </a:cubicBezTo>
                  <a:cubicBezTo>
                    <a:pt x="7611" y="17498"/>
                    <a:pt x="8737" y="9965"/>
                    <a:pt x="8824" y="2432"/>
                  </a:cubicBezTo>
                  <a:cubicBezTo>
                    <a:pt x="8824" y="-1638"/>
                    <a:pt x="338" y="-79"/>
                    <a:pt x="338" y="3297"/>
                  </a:cubicBezTo>
                  <a:lnTo>
                    <a:pt x="338" y="3297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5EF97AB-63F5-7B8A-0C36-A63F6C179783}"/>
                </a:ext>
              </a:extLst>
            </p:cNvPr>
            <p:cNvSpPr/>
            <p:nvPr/>
          </p:nvSpPr>
          <p:spPr>
            <a:xfrm>
              <a:off x="9489045" y="2527231"/>
              <a:ext cx="606673" cy="939361"/>
            </a:xfrm>
            <a:custGeom>
              <a:avLst/>
              <a:gdLst>
                <a:gd name="connsiteX0" fmla="*/ 266835 w 283825"/>
                <a:gd name="connsiteY0" fmla="*/ 248295 h 439469"/>
                <a:gd name="connsiteX1" fmla="*/ 282941 w 283825"/>
                <a:gd name="connsiteY1" fmla="*/ 149755 h 439469"/>
                <a:gd name="connsiteX2" fmla="*/ 248997 w 283825"/>
                <a:gd name="connsiteY2" fmla="*/ 89747 h 439469"/>
                <a:gd name="connsiteX3" fmla="*/ 238607 w 283825"/>
                <a:gd name="connsiteY3" fmla="*/ 64030 h 439469"/>
                <a:gd name="connsiteX4" fmla="*/ 195138 w 283825"/>
                <a:gd name="connsiteY4" fmla="*/ 18137 h 439469"/>
                <a:gd name="connsiteX5" fmla="*/ 156865 w 283825"/>
                <a:gd name="connsiteY5" fmla="*/ 7832 h 439469"/>
                <a:gd name="connsiteX6" fmla="*/ 104824 w 283825"/>
                <a:gd name="connsiteY6" fmla="*/ 39 h 439469"/>
                <a:gd name="connsiteX7" fmla="*/ 93393 w 283825"/>
                <a:gd name="connsiteY7" fmla="*/ 3762 h 439469"/>
                <a:gd name="connsiteX8" fmla="*/ 70014 w 283825"/>
                <a:gd name="connsiteY8" fmla="*/ 6620 h 439469"/>
                <a:gd name="connsiteX9" fmla="*/ 63953 w 283825"/>
                <a:gd name="connsiteY9" fmla="*/ 9304 h 439469"/>
                <a:gd name="connsiteX10" fmla="*/ 9227 w 283825"/>
                <a:gd name="connsiteY10" fmla="*/ 26449 h 439469"/>
                <a:gd name="connsiteX11" fmla="*/ 3166 w 283825"/>
                <a:gd name="connsiteY11" fmla="*/ 43075 h 439469"/>
                <a:gd name="connsiteX12" fmla="*/ 6370 w 283825"/>
                <a:gd name="connsiteY12" fmla="*/ 53725 h 439469"/>
                <a:gd name="connsiteX13" fmla="*/ 34685 w 283825"/>
                <a:gd name="connsiteY13" fmla="*/ 62904 h 439469"/>
                <a:gd name="connsiteX14" fmla="*/ 59017 w 283825"/>
                <a:gd name="connsiteY14" fmla="*/ 83946 h 439469"/>
                <a:gd name="connsiteX15" fmla="*/ 97723 w 283825"/>
                <a:gd name="connsiteY15" fmla="*/ 120400 h 439469"/>
                <a:gd name="connsiteX16" fmla="*/ 103525 w 283825"/>
                <a:gd name="connsiteY16" fmla="*/ 122219 h 439469"/>
                <a:gd name="connsiteX17" fmla="*/ 129848 w 283825"/>
                <a:gd name="connsiteY17" fmla="*/ 155643 h 439469"/>
                <a:gd name="connsiteX18" fmla="*/ 148465 w 283825"/>
                <a:gd name="connsiteY18" fmla="*/ 191145 h 439469"/>
                <a:gd name="connsiteX19" fmla="*/ 152275 w 283825"/>
                <a:gd name="connsiteY19" fmla="*/ 194349 h 439469"/>
                <a:gd name="connsiteX20" fmla="*/ 174529 w 283825"/>
                <a:gd name="connsiteY20" fmla="*/ 268298 h 439469"/>
                <a:gd name="connsiteX21" fmla="*/ 194272 w 283825"/>
                <a:gd name="connsiteY21" fmla="*/ 308216 h 439469"/>
                <a:gd name="connsiteX22" fmla="*/ 194792 w 283825"/>
                <a:gd name="connsiteY22" fmla="*/ 312979 h 439469"/>
                <a:gd name="connsiteX23" fmla="*/ 181803 w 283825"/>
                <a:gd name="connsiteY23" fmla="*/ 318174 h 439469"/>
                <a:gd name="connsiteX24" fmla="*/ 175049 w 283825"/>
                <a:gd name="connsiteY24" fmla="*/ 322417 h 439469"/>
                <a:gd name="connsiteX25" fmla="*/ 161627 w 283825"/>
                <a:gd name="connsiteY25" fmla="*/ 318694 h 439469"/>
                <a:gd name="connsiteX26" fmla="*/ 155479 w 283825"/>
                <a:gd name="connsiteY26" fmla="*/ 318867 h 439469"/>
                <a:gd name="connsiteX27" fmla="*/ 139027 w 283825"/>
                <a:gd name="connsiteY27" fmla="*/ 307870 h 439469"/>
                <a:gd name="connsiteX28" fmla="*/ 74776 w 283825"/>
                <a:gd name="connsiteY28" fmla="*/ 322330 h 439469"/>
                <a:gd name="connsiteX29" fmla="*/ 67156 w 283825"/>
                <a:gd name="connsiteY29" fmla="*/ 324322 h 439469"/>
                <a:gd name="connsiteX30" fmla="*/ 43171 w 283825"/>
                <a:gd name="connsiteY30" fmla="*/ 339129 h 439469"/>
                <a:gd name="connsiteX31" fmla="*/ 70274 w 283825"/>
                <a:gd name="connsiteY31" fmla="*/ 404159 h 439469"/>
                <a:gd name="connsiteX32" fmla="*/ 132533 w 283825"/>
                <a:gd name="connsiteY32" fmla="*/ 436024 h 439469"/>
                <a:gd name="connsiteX33" fmla="*/ 218431 w 283825"/>
                <a:gd name="connsiteY33" fmla="*/ 414809 h 439469"/>
                <a:gd name="connsiteX34" fmla="*/ 216785 w 283825"/>
                <a:gd name="connsiteY34" fmla="*/ 406150 h 439469"/>
                <a:gd name="connsiteX35" fmla="*/ 222327 w 283825"/>
                <a:gd name="connsiteY35" fmla="*/ 353590 h 439469"/>
                <a:gd name="connsiteX36" fmla="*/ 233931 w 283825"/>
                <a:gd name="connsiteY36" fmla="*/ 316789 h 439469"/>
                <a:gd name="connsiteX37" fmla="*/ 238087 w 283825"/>
                <a:gd name="connsiteY37" fmla="*/ 313152 h 439469"/>
                <a:gd name="connsiteX38" fmla="*/ 246486 w 283825"/>
                <a:gd name="connsiteY38" fmla="*/ 296873 h 439469"/>
                <a:gd name="connsiteX39" fmla="*/ 267528 w 283825"/>
                <a:gd name="connsiteY39" fmla="*/ 250979 h 439469"/>
                <a:gd name="connsiteX40" fmla="*/ 266835 w 283825"/>
                <a:gd name="connsiteY40" fmla="*/ 248295 h 439469"/>
                <a:gd name="connsiteX41" fmla="*/ 170373 w 283825"/>
                <a:gd name="connsiteY41" fmla="*/ 395500 h 439469"/>
                <a:gd name="connsiteX42" fmla="*/ 170979 w 283825"/>
                <a:gd name="connsiteY42" fmla="*/ 393595 h 439469"/>
                <a:gd name="connsiteX43" fmla="*/ 171672 w 283825"/>
                <a:gd name="connsiteY43" fmla="*/ 395673 h 439469"/>
                <a:gd name="connsiteX44" fmla="*/ 170373 w 283825"/>
                <a:gd name="connsiteY44" fmla="*/ 395500 h 439469"/>
                <a:gd name="connsiteX45" fmla="*/ 226570 w 283825"/>
                <a:gd name="connsiteY45" fmla="*/ 260937 h 439469"/>
                <a:gd name="connsiteX46" fmla="*/ 226484 w 283825"/>
                <a:gd name="connsiteY46" fmla="*/ 261111 h 439469"/>
                <a:gd name="connsiteX47" fmla="*/ 225272 w 283825"/>
                <a:gd name="connsiteY47" fmla="*/ 258946 h 439469"/>
                <a:gd name="connsiteX48" fmla="*/ 228735 w 283825"/>
                <a:gd name="connsiteY48" fmla="*/ 258599 h 439469"/>
                <a:gd name="connsiteX49" fmla="*/ 226570 w 283825"/>
                <a:gd name="connsiteY49" fmla="*/ 260937 h 4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83825" h="439469">
                  <a:moveTo>
                    <a:pt x="266835" y="248295"/>
                  </a:moveTo>
                  <a:cubicBezTo>
                    <a:pt x="279824" y="217469"/>
                    <a:pt x="286318" y="185344"/>
                    <a:pt x="282941" y="149755"/>
                  </a:cubicBezTo>
                  <a:cubicBezTo>
                    <a:pt x="281123" y="130964"/>
                    <a:pt x="269433" y="95635"/>
                    <a:pt x="248997" y="89747"/>
                  </a:cubicBezTo>
                  <a:cubicBezTo>
                    <a:pt x="246919" y="80136"/>
                    <a:pt x="243282" y="71217"/>
                    <a:pt x="238607" y="64030"/>
                  </a:cubicBezTo>
                  <a:cubicBezTo>
                    <a:pt x="241897" y="40564"/>
                    <a:pt x="213149" y="26016"/>
                    <a:pt x="195138" y="18137"/>
                  </a:cubicBezTo>
                  <a:cubicBezTo>
                    <a:pt x="182496" y="12595"/>
                    <a:pt x="169680" y="9564"/>
                    <a:pt x="156865" y="7832"/>
                  </a:cubicBezTo>
                  <a:cubicBezTo>
                    <a:pt x="140239" y="1598"/>
                    <a:pt x="122834" y="-307"/>
                    <a:pt x="104824" y="39"/>
                  </a:cubicBezTo>
                  <a:cubicBezTo>
                    <a:pt x="100234" y="125"/>
                    <a:pt x="96337" y="1598"/>
                    <a:pt x="93393" y="3762"/>
                  </a:cubicBezTo>
                  <a:cubicBezTo>
                    <a:pt x="85773" y="4022"/>
                    <a:pt x="78067" y="4888"/>
                    <a:pt x="70014" y="6620"/>
                  </a:cubicBezTo>
                  <a:cubicBezTo>
                    <a:pt x="67849" y="7053"/>
                    <a:pt x="65771" y="8092"/>
                    <a:pt x="63953" y="9304"/>
                  </a:cubicBezTo>
                  <a:cubicBezTo>
                    <a:pt x="44297" y="13028"/>
                    <a:pt x="25506" y="19003"/>
                    <a:pt x="9227" y="26449"/>
                  </a:cubicBezTo>
                  <a:cubicBezTo>
                    <a:pt x="-1770" y="31471"/>
                    <a:pt x="-1770" y="38572"/>
                    <a:pt x="3166" y="43075"/>
                  </a:cubicBezTo>
                  <a:cubicBezTo>
                    <a:pt x="-1164" y="46971"/>
                    <a:pt x="-1857" y="51301"/>
                    <a:pt x="6370" y="53725"/>
                  </a:cubicBezTo>
                  <a:cubicBezTo>
                    <a:pt x="15895" y="56583"/>
                    <a:pt x="25939" y="58055"/>
                    <a:pt x="34685" y="62904"/>
                  </a:cubicBezTo>
                  <a:cubicBezTo>
                    <a:pt x="44037" y="68013"/>
                    <a:pt x="51051" y="77105"/>
                    <a:pt x="59017" y="83946"/>
                  </a:cubicBezTo>
                  <a:cubicBezTo>
                    <a:pt x="72525" y="95635"/>
                    <a:pt x="83089" y="109836"/>
                    <a:pt x="97723" y="120400"/>
                  </a:cubicBezTo>
                  <a:cubicBezTo>
                    <a:pt x="99195" y="121439"/>
                    <a:pt x="101187" y="122046"/>
                    <a:pt x="103525" y="122219"/>
                  </a:cubicBezTo>
                  <a:cubicBezTo>
                    <a:pt x="111491" y="133822"/>
                    <a:pt x="120237" y="145252"/>
                    <a:pt x="129848" y="155643"/>
                  </a:cubicBezTo>
                  <a:cubicBezTo>
                    <a:pt x="133918" y="169151"/>
                    <a:pt x="140239" y="181534"/>
                    <a:pt x="148465" y="191145"/>
                  </a:cubicBezTo>
                  <a:cubicBezTo>
                    <a:pt x="149504" y="192444"/>
                    <a:pt x="150803" y="193483"/>
                    <a:pt x="152275" y="194349"/>
                  </a:cubicBezTo>
                  <a:cubicBezTo>
                    <a:pt x="161281" y="218248"/>
                    <a:pt x="165350" y="245178"/>
                    <a:pt x="174529" y="268298"/>
                  </a:cubicBezTo>
                  <a:cubicBezTo>
                    <a:pt x="180158" y="282585"/>
                    <a:pt x="190029" y="293149"/>
                    <a:pt x="194272" y="308216"/>
                  </a:cubicBezTo>
                  <a:cubicBezTo>
                    <a:pt x="194705" y="309775"/>
                    <a:pt x="194792" y="311420"/>
                    <a:pt x="194792" y="312979"/>
                  </a:cubicBezTo>
                  <a:cubicBezTo>
                    <a:pt x="188730" y="314624"/>
                    <a:pt x="183275" y="316789"/>
                    <a:pt x="181803" y="318174"/>
                  </a:cubicBezTo>
                  <a:cubicBezTo>
                    <a:pt x="179898" y="319992"/>
                    <a:pt x="177473" y="321291"/>
                    <a:pt x="175049" y="322417"/>
                  </a:cubicBezTo>
                  <a:cubicBezTo>
                    <a:pt x="171325" y="320252"/>
                    <a:pt x="166996" y="318867"/>
                    <a:pt x="161627" y="318694"/>
                  </a:cubicBezTo>
                  <a:cubicBezTo>
                    <a:pt x="159549" y="318607"/>
                    <a:pt x="157557" y="318780"/>
                    <a:pt x="155479" y="318867"/>
                  </a:cubicBezTo>
                  <a:cubicBezTo>
                    <a:pt x="151669" y="313152"/>
                    <a:pt x="145868" y="309168"/>
                    <a:pt x="139027" y="307870"/>
                  </a:cubicBezTo>
                  <a:cubicBezTo>
                    <a:pt x="116167" y="303367"/>
                    <a:pt x="96337" y="318694"/>
                    <a:pt x="74776" y="322330"/>
                  </a:cubicBezTo>
                  <a:cubicBezTo>
                    <a:pt x="72525" y="322677"/>
                    <a:pt x="69754" y="323370"/>
                    <a:pt x="67156" y="324322"/>
                  </a:cubicBezTo>
                  <a:cubicBezTo>
                    <a:pt x="56073" y="323283"/>
                    <a:pt x="40140" y="330556"/>
                    <a:pt x="43171" y="339129"/>
                  </a:cubicBezTo>
                  <a:cubicBezTo>
                    <a:pt x="51483" y="362162"/>
                    <a:pt x="53129" y="385455"/>
                    <a:pt x="70274" y="404159"/>
                  </a:cubicBezTo>
                  <a:cubicBezTo>
                    <a:pt x="85773" y="420957"/>
                    <a:pt x="111578" y="428837"/>
                    <a:pt x="132533" y="436024"/>
                  </a:cubicBezTo>
                  <a:cubicBezTo>
                    <a:pt x="156432" y="444164"/>
                    <a:pt x="203884" y="438189"/>
                    <a:pt x="218431" y="414809"/>
                  </a:cubicBezTo>
                  <a:cubicBezTo>
                    <a:pt x="220249" y="411952"/>
                    <a:pt x="219816" y="407969"/>
                    <a:pt x="216785" y="406150"/>
                  </a:cubicBezTo>
                  <a:cubicBezTo>
                    <a:pt x="217738" y="388226"/>
                    <a:pt x="216006" y="370821"/>
                    <a:pt x="222327" y="353590"/>
                  </a:cubicBezTo>
                  <a:cubicBezTo>
                    <a:pt x="226917" y="341207"/>
                    <a:pt x="233065" y="330037"/>
                    <a:pt x="233931" y="316789"/>
                  </a:cubicBezTo>
                  <a:cubicBezTo>
                    <a:pt x="235922" y="315663"/>
                    <a:pt x="237394" y="314364"/>
                    <a:pt x="238087" y="313152"/>
                  </a:cubicBezTo>
                  <a:cubicBezTo>
                    <a:pt x="240685" y="307697"/>
                    <a:pt x="243629" y="302328"/>
                    <a:pt x="246486" y="296873"/>
                  </a:cubicBezTo>
                  <a:cubicBezTo>
                    <a:pt x="256011" y="281286"/>
                    <a:pt x="269346" y="262583"/>
                    <a:pt x="267528" y="250979"/>
                  </a:cubicBezTo>
                  <a:cubicBezTo>
                    <a:pt x="267268" y="249854"/>
                    <a:pt x="267008" y="249074"/>
                    <a:pt x="266835" y="248295"/>
                  </a:cubicBezTo>
                  <a:close/>
                  <a:moveTo>
                    <a:pt x="170373" y="395500"/>
                  </a:moveTo>
                  <a:cubicBezTo>
                    <a:pt x="170546" y="394893"/>
                    <a:pt x="170719" y="394287"/>
                    <a:pt x="170979" y="393595"/>
                  </a:cubicBezTo>
                  <a:cubicBezTo>
                    <a:pt x="171239" y="394287"/>
                    <a:pt x="171412" y="394980"/>
                    <a:pt x="171672" y="395673"/>
                  </a:cubicBezTo>
                  <a:cubicBezTo>
                    <a:pt x="171239" y="395673"/>
                    <a:pt x="170806" y="395586"/>
                    <a:pt x="170373" y="395500"/>
                  </a:cubicBezTo>
                  <a:close/>
                  <a:moveTo>
                    <a:pt x="226570" y="260937"/>
                  </a:moveTo>
                  <a:cubicBezTo>
                    <a:pt x="226570" y="261024"/>
                    <a:pt x="226484" y="261024"/>
                    <a:pt x="226484" y="261111"/>
                  </a:cubicBezTo>
                  <a:cubicBezTo>
                    <a:pt x="226051" y="260418"/>
                    <a:pt x="225618" y="259725"/>
                    <a:pt x="225272" y="258946"/>
                  </a:cubicBezTo>
                  <a:cubicBezTo>
                    <a:pt x="226397" y="258859"/>
                    <a:pt x="227523" y="258773"/>
                    <a:pt x="228735" y="258599"/>
                  </a:cubicBezTo>
                  <a:cubicBezTo>
                    <a:pt x="227609" y="259465"/>
                    <a:pt x="226917" y="260245"/>
                    <a:pt x="226570" y="260937"/>
                  </a:cubicBezTo>
                  <a:close/>
                </a:path>
              </a:pathLst>
            </a:custGeom>
            <a:solidFill>
              <a:srgbClr val="7F311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7D2B6D4-0223-37C0-C873-9B3197BF82B9}"/>
                </a:ext>
              </a:extLst>
            </p:cNvPr>
            <p:cNvSpPr/>
            <p:nvPr/>
          </p:nvSpPr>
          <p:spPr>
            <a:xfrm>
              <a:off x="9245854" y="5438658"/>
              <a:ext cx="173496" cy="111635"/>
            </a:xfrm>
            <a:custGeom>
              <a:avLst/>
              <a:gdLst>
                <a:gd name="connsiteX0" fmla="*/ 80572 w 81168"/>
                <a:gd name="connsiteY0" fmla="*/ 3933 h 52227"/>
                <a:gd name="connsiteX1" fmla="*/ 74164 w 81168"/>
                <a:gd name="connsiteY1" fmla="*/ 989 h 52227"/>
                <a:gd name="connsiteX2" fmla="*/ 27405 w 81168"/>
                <a:gd name="connsiteY2" fmla="*/ 11986 h 52227"/>
                <a:gd name="connsiteX3" fmla="*/ 27491 w 81168"/>
                <a:gd name="connsiteY3" fmla="*/ 11813 h 52227"/>
                <a:gd name="connsiteX4" fmla="*/ 19871 w 81168"/>
                <a:gd name="connsiteY4" fmla="*/ 10947 h 52227"/>
                <a:gd name="connsiteX5" fmla="*/ 17966 w 81168"/>
                <a:gd name="connsiteY5" fmla="*/ 11467 h 52227"/>
                <a:gd name="connsiteX6" fmla="*/ 215 w 81168"/>
                <a:gd name="connsiteY6" fmla="*/ 34586 h 52227"/>
                <a:gd name="connsiteX7" fmla="*/ 3592 w 81168"/>
                <a:gd name="connsiteY7" fmla="*/ 46622 h 52227"/>
                <a:gd name="connsiteX8" fmla="*/ 5064 w 81168"/>
                <a:gd name="connsiteY8" fmla="*/ 48181 h 52227"/>
                <a:gd name="connsiteX9" fmla="*/ 12857 w 81168"/>
                <a:gd name="connsiteY9" fmla="*/ 51731 h 52227"/>
                <a:gd name="connsiteX10" fmla="*/ 80918 w 81168"/>
                <a:gd name="connsiteY10" fmla="*/ 6011 h 52227"/>
                <a:gd name="connsiteX11" fmla="*/ 80572 w 81168"/>
                <a:gd name="connsiteY11" fmla="*/ 3933 h 5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68" h="52227">
                  <a:moveTo>
                    <a:pt x="80572" y="3933"/>
                  </a:moveTo>
                  <a:cubicBezTo>
                    <a:pt x="83169" y="210"/>
                    <a:pt x="76588" y="-1089"/>
                    <a:pt x="74164" y="989"/>
                  </a:cubicBezTo>
                  <a:cubicBezTo>
                    <a:pt x="60223" y="12938"/>
                    <a:pt x="45069" y="17528"/>
                    <a:pt x="27405" y="11986"/>
                  </a:cubicBezTo>
                  <a:cubicBezTo>
                    <a:pt x="27405" y="11899"/>
                    <a:pt x="27491" y="11899"/>
                    <a:pt x="27491" y="11813"/>
                  </a:cubicBezTo>
                  <a:cubicBezTo>
                    <a:pt x="29829" y="8349"/>
                    <a:pt x="22123" y="8522"/>
                    <a:pt x="19871" y="10947"/>
                  </a:cubicBezTo>
                  <a:cubicBezTo>
                    <a:pt x="19179" y="11033"/>
                    <a:pt x="18486" y="11207"/>
                    <a:pt x="17966" y="11467"/>
                  </a:cubicBezTo>
                  <a:cubicBezTo>
                    <a:pt x="8961" y="16402"/>
                    <a:pt x="1947" y="24195"/>
                    <a:pt x="215" y="34586"/>
                  </a:cubicBezTo>
                  <a:cubicBezTo>
                    <a:pt x="-564" y="39262"/>
                    <a:pt x="821" y="43505"/>
                    <a:pt x="3592" y="46622"/>
                  </a:cubicBezTo>
                  <a:cubicBezTo>
                    <a:pt x="3419" y="47402"/>
                    <a:pt x="4112" y="47921"/>
                    <a:pt x="5064" y="48181"/>
                  </a:cubicBezTo>
                  <a:cubicBezTo>
                    <a:pt x="7142" y="49999"/>
                    <a:pt x="9827" y="51298"/>
                    <a:pt x="12857" y="51731"/>
                  </a:cubicBezTo>
                  <a:cubicBezTo>
                    <a:pt x="41779" y="56234"/>
                    <a:pt x="68882" y="29218"/>
                    <a:pt x="80918" y="6011"/>
                  </a:cubicBezTo>
                  <a:cubicBezTo>
                    <a:pt x="81351" y="5059"/>
                    <a:pt x="81178" y="4366"/>
                    <a:pt x="80572" y="3933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8865928-33D6-AAF3-7325-99B7F2B0845E}"/>
                </a:ext>
              </a:extLst>
            </p:cNvPr>
            <p:cNvSpPr/>
            <p:nvPr/>
          </p:nvSpPr>
          <p:spPr>
            <a:xfrm>
              <a:off x="9583251" y="5450498"/>
              <a:ext cx="111395" cy="79805"/>
            </a:xfrm>
            <a:custGeom>
              <a:avLst/>
              <a:gdLst>
                <a:gd name="connsiteX0" fmla="*/ 51745 w 52115"/>
                <a:gd name="connsiteY0" fmla="*/ 2898 h 37336"/>
                <a:gd name="connsiteX1" fmla="*/ 43519 w 52115"/>
                <a:gd name="connsiteY1" fmla="*/ 2638 h 37336"/>
                <a:gd name="connsiteX2" fmla="*/ 16069 w 52115"/>
                <a:gd name="connsiteY2" fmla="*/ 15453 h 37336"/>
                <a:gd name="connsiteX3" fmla="*/ 13818 w 52115"/>
                <a:gd name="connsiteY3" fmla="*/ 12769 h 37336"/>
                <a:gd name="connsiteX4" fmla="*/ 5765 w 52115"/>
                <a:gd name="connsiteY4" fmla="*/ 14328 h 37336"/>
                <a:gd name="connsiteX5" fmla="*/ 50 w 52115"/>
                <a:gd name="connsiteY5" fmla="*/ 18657 h 37336"/>
                <a:gd name="connsiteX6" fmla="*/ 30876 w 52115"/>
                <a:gd name="connsiteY6" fmla="*/ 35802 h 37336"/>
                <a:gd name="connsiteX7" fmla="*/ 39362 w 52115"/>
                <a:gd name="connsiteY7" fmla="*/ 36062 h 37336"/>
                <a:gd name="connsiteX8" fmla="*/ 51745 w 52115"/>
                <a:gd name="connsiteY8" fmla="*/ 2898 h 3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15" h="37336">
                  <a:moveTo>
                    <a:pt x="51745" y="2898"/>
                  </a:moveTo>
                  <a:cubicBezTo>
                    <a:pt x="51658" y="-1432"/>
                    <a:pt x="44904" y="-393"/>
                    <a:pt x="43519" y="2638"/>
                  </a:cubicBezTo>
                  <a:cubicBezTo>
                    <a:pt x="38670" y="13289"/>
                    <a:pt x="26980" y="17358"/>
                    <a:pt x="16069" y="15453"/>
                  </a:cubicBezTo>
                  <a:cubicBezTo>
                    <a:pt x="15290" y="14501"/>
                    <a:pt x="14511" y="13635"/>
                    <a:pt x="13818" y="12769"/>
                  </a:cubicBezTo>
                  <a:cubicBezTo>
                    <a:pt x="11827" y="10431"/>
                    <a:pt x="6718" y="11903"/>
                    <a:pt x="5765" y="14328"/>
                  </a:cubicBezTo>
                  <a:cubicBezTo>
                    <a:pt x="3167" y="14068"/>
                    <a:pt x="-469" y="15886"/>
                    <a:pt x="50" y="18657"/>
                  </a:cubicBezTo>
                  <a:cubicBezTo>
                    <a:pt x="2215" y="31732"/>
                    <a:pt x="19793" y="41171"/>
                    <a:pt x="30876" y="35802"/>
                  </a:cubicBezTo>
                  <a:cubicBezTo>
                    <a:pt x="33647" y="36495"/>
                    <a:pt x="36505" y="36755"/>
                    <a:pt x="39362" y="36062"/>
                  </a:cubicBezTo>
                  <a:cubicBezTo>
                    <a:pt x="54862" y="32252"/>
                    <a:pt x="52005" y="15194"/>
                    <a:pt x="51745" y="2898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BE487081-9878-F574-967A-A8E4C2AD5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2331" y="2051639"/>
              <a:ext cx="1388153" cy="1425172"/>
            </a:xfrm>
            <a:custGeom>
              <a:avLst/>
              <a:gdLst>
                <a:gd name="connsiteX0" fmla="*/ 295 w 649431"/>
                <a:gd name="connsiteY0" fmla="*/ 284 h 666750"/>
                <a:gd name="connsiteX1" fmla="*/ 649727 w 649431"/>
                <a:gd name="connsiteY1" fmla="*/ 284 h 666750"/>
                <a:gd name="connsiteX2" fmla="*/ 649727 w 649431"/>
                <a:gd name="connsiteY2" fmla="*/ 667034 h 666750"/>
                <a:gd name="connsiteX3" fmla="*/ 295 w 649431"/>
                <a:gd name="connsiteY3" fmla="*/ 66703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295" y="284"/>
                  </a:moveTo>
                  <a:lnTo>
                    <a:pt x="649727" y="284"/>
                  </a:lnTo>
                  <a:lnTo>
                    <a:pt x="649727" y="667034"/>
                  </a:lnTo>
                  <a:lnTo>
                    <a:pt x="295" y="667034"/>
                  </a:lnTo>
                  <a:close/>
                </a:path>
              </a:pathLst>
            </a:cu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55E2C7A7-A401-3549-93DC-AC926E9FC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9020" y="2273744"/>
              <a:ext cx="1388153" cy="1425172"/>
            </a:xfrm>
            <a:custGeom>
              <a:avLst/>
              <a:gdLst>
                <a:gd name="connsiteX0" fmla="*/ 306 w 649431"/>
                <a:gd name="connsiteY0" fmla="*/ 296 h 666750"/>
                <a:gd name="connsiteX1" fmla="*/ 649738 w 649431"/>
                <a:gd name="connsiteY1" fmla="*/ 296 h 666750"/>
                <a:gd name="connsiteX2" fmla="*/ 649738 w 649431"/>
                <a:gd name="connsiteY2" fmla="*/ 667046 h 666750"/>
                <a:gd name="connsiteX3" fmla="*/ 306 w 649431"/>
                <a:gd name="connsiteY3" fmla="*/ 667046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306" y="296"/>
                  </a:moveTo>
                  <a:lnTo>
                    <a:pt x="649738" y="296"/>
                  </a:lnTo>
                  <a:lnTo>
                    <a:pt x="649738" y="667046"/>
                  </a:lnTo>
                  <a:lnTo>
                    <a:pt x="306" y="667046"/>
                  </a:lnTo>
                  <a:close/>
                </a:path>
              </a:pathLst>
            </a:custGeom>
          </p:spPr>
        </p:pic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E717CD4-8049-E342-0FE0-40910A34A996}"/>
                </a:ext>
              </a:extLst>
            </p:cNvPr>
            <p:cNvSpPr/>
            <p:nvPr/>
          </p:nvSpPr>
          <p:spPr>
            <a:xfrm>
              <a:off x="9482320" y="2815865"/>
              <a:ext cx="22726" cy="7772"/>
            </a:xfrm>
            <a:custGeom>
              <a:avLst/>
              <a:gdLst>
                <a:gd name="connsiteX0" fmla="*/ 7611 w 10632"/>
                <a:gd name="connsiteY0" fmla="*/ 0 h 3636"/>
                <a:gd name="connsiteX1" fmla="*/ 4753 w 10632"/>
                <a:gd name="connsiteY1" fmla="*/ 0 h 3636"/>
                <a:gd name="connsiteX2" fmla="*/ 3022 w 10632"/>
                <a:gd name="connsiteY2" fmla="*/ 3637 h 3636"/>
                <a:gd name="connsiteX3" fmla="*/ 5879 w 10632"/>
                <a:gd name="connsiteY3" fmla="*/ 3637 h 3636"/>
                <a:gd name="connsiteX4" fmla="*/ 7611 w 10632"/>
                <a:gd name="connsiteY4" fmla="*/ 0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2" h="3636">
                  <a:moveTo>
                    <a:pt x="7611" y="0"/>
                  </a:moveTo>
                  <a:lnTo>
                    <a:pt x="4753" y="0"/>
                  </a:lnTo>
                  <a:cubicBezTo>
                    <a:pt x="1030" y="0"/>
                    <a:pt x="-2866" y="3637"/>
                    <a:pt x="3022" y="3637"/>
                  </a:cubicBezTo>
                  <a:lnTo>
                    <a:pt x="5879" y="3637"/>
                  </a:lnTo>
                  <a:cubicBezTo>
                    <a:pt x="9603" y="3637"/>
                    <a:pt x="13499" y="0"/>
                    <a:pt x="761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B8A9F63-F1B9-CC03-750B-34DA0C57B6CD}"/>
                </a:ext>
              </a:extLst>
            </p:cNvPr>
            <p:cNvSpPr/>
            <p:nvPr/>
          </p:nvSpPr>
          <p:spPr>
            <a:xfrm>
              <a:off x="9567555" y="2559563"/>
              <a:ext cx="138655" cy="51428"/>
            </a:xfrm>
            <a:custGeom>
              <a:avLst/>
              <a:gdLst>
                <a:gd name="connsiteX0" fmla="*/ 60734 w 64868"/>
                <a:gd name="connsiteY0" fmla="*/ 1972 h 24060"/>
                <a:gd name="connsiteX1" fmla="*/ 294 w 64868"/>
                <a:gd name="connsiteY1" fmla="*/ 19463 h 24060"/>
                <a:gd name="connsiteX2" fmla="*/ 16919 w 64868"/>
                <a:gd name="connsiteY2" fmla="*/ 21888 h 24060"/>
                <a:gd name="connsiteX3" fmla="*/ 51729 w 64868"/>
                <a:gd name="connsiteY3" fmla="*/ 7687 h 24060"/>
                <a:gd name="connsiteX4" fmla="*/ 63591 w 64868"/>
                <a:gd name="connsiteY4" fmla="*/ 6821 h 24060"/>
                <a:gd name="connsiteX5" fmla="*/ 60734 w 64868"/>
                <a:gd name="connsiteY5" fmla="*/ 1972 h 2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68" h="24060">
                  <a:moveTo>
                    <a:pt x="60734" y="1972"/>
                  </a:moveTo>
                  <a:cubicBezTo>
                    <a:pt x="40298" y="-2877"/>
                    <a:pt x="12849" y="586"/>
                    <a:pt x="294" y="19463"/>
                  </a:cubicBezTo>
                  <a:cubicBezTo>
                    <a:pt x="-2391" y="23533"/>
                    <a:pt x="14148" y="26131"/>
                    <a:pt x="16919" y="21888"/>
                  </a:cubicBezTo>
                  <a:cubicBezTo>
                    <a:pt x="24192" y="10977"/>
                    <a:pt x="38826" y="4570"/>
                    <a:pt x="51729" y="7687"/>
                  </a:cubicBezTo>
                  <a:cubicBezTo>
                    <a:pt x="55365" y="8553"/>
                    <a:pt x="60301" y="8986"/>
                    <a:pt x="63591" y="6821"/>
                  </a:cubicBezTo>
                  <a:cubicBezTo>
                    <a:pt x="66968" y="4743"/>
                    <a:pt x="62812" y="2491"/>
                    <a:pt x="60734" y="197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7531EC1-3B5E-102F-708B-4AB4054C5631}"/>
                </a:ext>
              </a:extLst>
            </p:cNvPr>
            <p:cNvSpPr/>
            <p:nvPr/>
          </p:nvSpPr>
          <p:spPr>
            <a:xfrm>
              <a:off x="9185613" y="2145001"/>
              <a:ext cx="54401" cy="53854"/>
            </a:xfrm>
            <a:custGeom>
              <a:avLst/>
              <a:gdLst>
                <a:gd name="connsiteX0" fmla="*/ 8915 w 25451"/>
                <a:gd name="connsiteY0" fmla="*/ 1869 h 25195"/>
                <a:gd name="connsiteX1" fmla="*/ 256 w 25451"/>
                <a:gd name="connsiteY1" fmla="*/ 19188 h 25195"/>
                <a:gd name="connsiteX2" fmla="*/ 16536 w 25451"/>
                <a:gd name="connsiteY2" fmla="*/ 23344 h 25195"/>
                <a:gd name="connsiteX3" fmla="*/ 25195 w 25451"/>
                <a:gd name="connsiteY3" fmla="*/ 6026 h 25195"/>
                <a:gd name="connsiteX4" fmla="*/ 8915 w 25451"/>
                <a:gd name="connsiteY4" fmla="*/ 1869 h 2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1" h="25195">
                  <a:moveTo>
                    <a:pt x="8915" y="1869"/>
                  </a:moveTo>
                  <a:cubicBezTo>
                    <a:pt x="6058" y="7671"/>
                    <a:pt x="3114" y="13386"/>
                    <a:pt x="256" y="19188"/>
                  </a:cubicBezTo>
                  <a:cubicBezTo>
                    <a:pt x="-2255" y="24210"/>
                    <a:pt x="14457" y="27414"/>
                    <a:pt x="16536" y="23344"/>
                  </a:cubicBezTo>
                  <a:cubicBezTo>
                    <a:pt x="19393" y="17542"/>
                    <a:pt x="22337" y="11827"/>
                    <a:pt x="25195" y="6026"/>
                  </a:cubicBezTo>
                  <a:cubicBezTo>
                    <a:pt x="27706" y="917"/>
                    <a:pt x="10994" y="-2200"/>
                    <a:pt x="8915" y="18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6E0AEEF-32D3-4A47-A979-F7949E5A69B4}"/>
                </a:ext>
              </a:extLst>
            </p:cNvPr>
            <p:cNvSpPr/>
            <p:nvPr/>
          </p:nvSpPr>
          <p:spPr>
            <a:xfrm>
              <a:off x="9378019" y="3206545"/>
              <a:ext cx="65535" cy="68658"/>
            </a:xfrm>
            <a:custGeom>
              <a:avLst/>
              <a:gdLst>
                <a:gd name="connsiteX0" fmla="*/ 27919 w 30660"/>
                <a:gd name="connsiteY0" fmla="*/ 24956 h 32121"/>
                <a:gd name="connsiteX1" fmla="*/ 17614 w 30660"/>
                <a:gd name="connsiteY1" fmla="*/ 3395 h 32121"/>
                <a:gd name="connsiteX2" fmla="*/ 816 w 30660"/>
                <a:gd name="connsiteY2" fmla="*/ 4175 h 32121"/>
                <a:gd name="connsiteX3" fmla="*/ 16489 w 30660"/>
                <a:gd name="connsiteY3" fmla="*/ 31710 h 32121"/>
                <a:gd name="connsiteX4" fmla="*/ 28612 w 30660"/>
                <a:gd name="connsiteY4" fmla="*/ 29805 h 32121"/>
                <a:gd name="connsiteX5" fmla="*/ 27919 w 30660"/>
                <a:gd name="connsiteY5" fmla="*/ 24956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60" h="32121">
                  <a:moveTo>
                    <a:pt x="27919" y="24956"/>
                  </a:moveTo>
                  <a:cubicBezTo>
                    <a:pt x="18307" y="22272"/>
                    <a:pt x="15623" y="12314"/>
                    <a:pt x="17614" y="3395"/>
                  </a:cubicBezTo>
                  <a:cubicBezTo>
                    <a:pt x="18827" y="-1973"/>
                    <a:pt x="1855" y="-415"/>
                    <a:pt x="816" y="4175"/>
                  </a:cubicBezTo>
                  <a:cubicBezTo>
                    <a:pt x="-2215" y="17423"/>
                    <a:pt x="3240" y="27900"/>
                    <a:pt x="16489" y="31710"/>
                  </a:cubicBezTo>
                  <a:cubicBezTo>
                    <a:pt x="20212" y="32749"/>
                    <a:pt x="25321" y="31710"/>
                    <a:pt x="28612" y="29805"/>
                  </a:cubicBezTo>
                  <a:cubicBezTo>
                    <a:pt x="31729" y="27987"/>
                    <a:pt x="31123" y="25822"/>
                    <a:pt x="27919" y="249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894605-4D07-64E1-A43D-A0F9CE23B08F}"/>
                </a:ext>
              </a:extLst>
            </p:cNvPr>
            <p:cNvSpPr/>
            <p:nvPr/>
          </p:nvSpPr>
          <p:spPr>
            <a:xfrm>
              <a:off x="9267934" y="3225586"/>
              <a:ext cx="83743" cy="89657"/>
            </a:xfrm>
            <a:custGeom>
              <a:avLst/>
              <a:gdLst>
                <a:gd name="connsiteX0" fmla="*/ 38896 w 39178"/>
                <a:gd name="connsiteY0" fmla="*/ 3407 h 41945"/>
                <a:gd name="connsiteX1" fmla="*/ 28505 w 39178"/>
                <a:gd name="connsiteY1" fmla="*/ 30 h 41945"/>
                <a:gd name="connsiteX2" fmla="*/ 5992 w 39178"/>
                <a:gd name="connsiteY2" fmla="*/ 10507 h 41945"/>
                <a:gd name="connsiteX3" fmla="*/ 190 w 39178"/>
                <a:gd name="connsiteY3" fmla="*/ 37437 h 41945"/>
                <a:gd name="connsiteX4" fmla="*/ 17422 w 39178"/>
                <a:gd name="connsiteY4" fmla="*/ 39082 h 41945"/>
                <a:gd name="connsiteX5" fmla="*/ 32402 w 39178"/>
                <a:gd name="connsiteY5" fmla="*/ 7217 h 41945"/>
                <a:gd name="connsiteX6" fmla="*/ 38896 w 39178"/>
                <a:gd name="connsiteY6" fmla="*/ 3407 h 4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78" h="41945">
                  <a:moveTo>
                    <a:pt x="38896" y="3407"/>
                  </a:moveTo>
                  <a:cubicBezTo>
                    <a:pt x="37251" y="376"/>
                    <a:pt x="31449" y="-144"/>
                    <a:pt x="28505" y="30"/>
                  </a:cubicBezTo>
                  <a:cubicBezTo>
                    <a:pt x="19500" y="376"/>
                    <a:pt x="11534" y="2974"/>
                    <a:pt x="5992" y="10507"/>
                  </a:cubicBezTo>
                  <a:cubicBezTo>
                    <a:pt x="537" y="18041"/>
                    <a:pt x="-502" y="28431"/>
                    <a:pt x="190" y="37437"/>
                  </a:cubicBezTo>
                  <a:cubicBezTo>
                    <a:pt x="623" y="42805"/>
                    <a:pt x="17768" y="43412"/>
                    <a:pt x="17422" y="39082"/>
                  </a:cubicBezTo>
                  <a:cubicBezTo>
                    <a:pt x="16729" y="29124"/>
                    <a:pt x="18547" y="7736"/>
                    <a:pt x="32402" y="7217"/>
                  </a:cubicBezTo>
                  <a:cubicBezTo>
                    <a:pt x="33874" y="7043"/>
                    <a:pt x="40628" y="6437"/>
                    <a:pt x="38896" y="340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9CCFE39-87CF-1EB5-8856-ECCE01F3ADD4}"/>
                </a:ext>
              </a:extLst>
            </p:cNvPr>
            <p:cNvSpPr/>
            <p:nvPr/>
          </p:nvSpPr>
          <p:spPr>
            <a:xfrm>
              <a:off x="9545680" y="4806978"/>
              <a:ext cx="150323" cy="31259"/>
            </a:xfrm>
            <a:custGeom>
              <a:avLst/>
              <a:gdLst>
                <a:gd name="connsiteX0" fmla="*/ 54602 w 70327"/>
                <a:gd name="connsiteY0" fmla="*/ 459 h 14624"/>
                <a:gd name="connsiteX1" fmla="*/ 6284 w 70327"/>
                <a:gd name="connsiteY1" fmla="*/ 3057 h 14624"/>
                <a:gd name="connsiteX2" fmla="*/ 8449 w 70327"/>
                <a:gd name="connsiteY2" fmla="*/ 10850 h 14624"/>
                <a:gd name="connsiteX3" fmla="*/ 69755 w 70327"/>
                <a:gd name="connsiteY3" fmla="*/ 7646 h 14624"/>
                <a:gd name="connsiteX4" fmla="*/ 54602 w 70327"/>
                <a:gd name="connsiteY4" fmla="*/ 459 h 1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27" h="14624">
                  <a:moveTo>
                    <a:pt x="54602" y="459"/>
                  </a:moveTo>
                  <a:cubicBezTo>
                    <a:pt x="39448" y="7993"/>
                    <a:pt x="22303" y="6867"/>
                    <a:pt x="6284" y="3057"/>
                  </a:cubicBezTo>
                  <a:cubicBezTo>
                    <a:pt x="-5233" y="373"/>
                    <a:pt x="1262" y="9205"/>
                    <a:pt x="8449" y="10850"/>
                  </a:cubicBezTo>
                  <a:cubicBezTo>
                    <a:pt x="28798" y="15613"/>
                    <a:pt x="50532" y="17171"/>
                    <a:pt x="69755" y="7646"/>
                  </a:cubicBezTo>
                  <a:cubicBezTo>
                    <a:pt x="73305" y="5914"/>
                    <a:pt x="59364" y="-1965"/>
                    <a:pt x="54602" y="4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F978128-505D-5F88-E52E-67A0BBDC241E}"/>
                </a:ext>
              </a:extLst>
            </p:cNvPr>
            <p:cNvSpPr/>
            <p:nvPr/>
          </p:nvSpPr>
          <p:spPr>
            <a:xfrm>
              <a:off x="9559046" y="4837318"/>
              <a:ext cx="97264" cy="33403"/>
            </a:xfrm>
            <a:custGeom>
              <a:avLst/>
              <a:gdLst>
                <a:gd name="connsiteX0" fmla="*/ 44799 w 45504"/>
                <a:gd name="connsiteY0" fmla="*/ 12069 h 15627"/>
                <a:gd name="connsiteX1" fmla="*/ 33888 w 45504"/>
                <a:gd name="connsiteY1" fmla="*/ 7307 h 15627"/>
                <a:gd name="connsiteX2" fmla="*/ 13366 w 45504"/>
                <a:gd name="connsiteY2" fmla="*/ 2717 h 15627"/>
                <a:gd name="connsiteX3" fmla="*/ 1676 w 45504"/>
                <a:gd name="connsiteY3" fmla="*/ 379 h 15627"/>
                <a:gd name="connsiteX4" fmla="*/ 3235 w 45504"/>
                <a:gd name="connsiteY4" fmla="*/ 5834 h 15627"/>
                <a:gd name="connsiteX5" fmla="*/ 40469 w 45504"/>
                <a:gd name="connsiteY5" fmla="*/ 15619 h 15627"/>
                <a:gd name="connsiteX6" fmla="*/ 44799 w 45504"/>
                <a:gd name="connsiteY6" fmla="*/ 12069 h 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4" h="15627">
                  <a:moveTo>
                    <a:pt x="44799" y="12069"/>
                  </a:moveTo>
                  <a:cubicBezTo>
                    <a:pt x="42547" y="9212"/>
                    <a:pt x="37438" y="7393"/>
                    <a:pt x="33888" y="7307"/>
                  </a:cubicBezTo>
                  <a:cubicBezTo>
                    <a:pt x="26528" y="7220"/>
                    <a:pt x="19774" y="6700"/>
                    <a:pt x="13366" y="2717"/>
                  </a:cubicBezTo>
                  <a:cubicBezTo>
                    <a:pt x="10249" y="812"/>
                    <a:pt x="5313" y="-746"/>
                    <a:pt x="1676" y="379"/>
                  </a:cubicBezTo>
                  <a:cubicBezTo>
                    <a:pt x="-2134" y="1505"/>
                    <a:pt x="1503" y="4795"/>
                    <a:pt x="3235" y="5834"/>
                  </a:cubicBezTo>
                  <a:cubicBezTo>
                    <a:pt x="14405" y="12848"/>
                    <a:pt x="27394" y="15533"/>
                    <a:pt x="40469" y="15619"/>
                  </a:cubicBezTo>
                  <a:cubicBezTo>
                    <a:pt x="42461" y="15706"/>
                    <a:pt x="47310" y="15186"/>
                    <a:pt x="44799" y="120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ACAE996-ABFD-DABB-D9D9-53B16083889B}"/>
                </a:ext>
              </a:extLst>
            </p:cNvPr>
            <p:cNvGrpSpPr/>
            <p:nvPr/>
          </p:nvGrpSpPr>
          <p:grpSpPr>
            <a:xfrm>
              <a:off x="8802002" y="2052499"/>
              <a:ext cx="1359452" cy="4931787"/>
              <a:chOff x="8802002" y="2052499"/>
              <a:chExt cx="1359452" cy="4931787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28CABFA-99D9-9B8D-ED23-45EC013E9A6B}"/>
                  </a:ext>
                </a:extLst>
              </p:cNvPr>
              <p:cNvSpPr/>
              <p:nvPr/>
            </p:nvSpPr>
            <p:spPr>
              <a:xfrm>
                <a:off x="9032796" y="2641798"/>
                <a:ext cx="364098" cy="564003"/>
              </a:xfrm>
              <a:custGeom>
                <a:avLst/>
                <a:gdLst>
                  <a:gd name="connsiteX0" fmla="*/ 168039 w 170339"/>
                  <a:gd name="connsiteY0" fmla="*/ 253058 h 263862"/>
                  <a:gd name="connsiteX1" fmla="*/ 116344 w 170339"/>
                  <a:gd name="connsiteY1" fmla="*/ 101611 h 263862"/>
                  <a:gd name="connsiteX2" fmla="*/ 133663 w 170339"/>
                  <a:gd name="connsiteY2" fmla="*/ 65503 h 263862"/>
                  <a:gd name="connsiteX3" fmla="*/ 128987 w 170339"/>
                  <a:gd name="connsiteY3" fmla="*/ 14414 h 263862"/>
                  <a:gd name="connsiteX4" fmla="*/ 132450 w 170339"/>
                  <a:gd name="connsiteY4" fmla="*/ 9565 h 263862"/>
                  <a:gd name="connsiteX5" fmla="*/ 112448 w 170339"/>
                  <a:gd name="connsiteY5" fmla="*/ 40 h 263862"/>
                  <a:gd name="connsiteX6" fmla="*/ 82141 w 170339"/>
                  <a:gd name="connsiteY6" fmla="*/ 12595 h 263862"/>
                  <a:gd name="connsiteX7" fmla="*/ 41876 w 170339"/>
                  <a:gd name="connsiteY7" fmla="*/ 20995 h 263862"/>
                  <a:gd name="connsiteX8" fmla="*/ 5681 w 170339"/>
                  <a:gd name="connsiteY8" fmla="*/ 27143 h 263862"/>
                  <a:gd name="connsiteX9" fmla="*/ 8106 w 170339"/>
                  <a:gd name="connsiteY9" fmla="*/ 41603 h 263862"/>
                  <a:gd name="connsiteX10" fmla="*/ 90107 w 170339"/>
                  <a:gd name="connsiteY10" fmla="*/ 39265 h 263862"/>
                  <a:gd name="connsiteX11" fmla="*/ 92012 w 170339"/>
                  <a:gd name="connsiteY11" fmla="*/ 83340 h 263862"/>
                  <a:gd name="connsiteX12" fmla="*/ 95649 w 170339"/>
                  <a:gd name="connsiteY12" fmla="*/ 88709 h 263862"/>
                  <a:gd name="connsiteX13" fmla="*/ 94956 w 170339"/>
                  <a:gd name="connsiteY13" fmla="*/ 89835 h 263862"/>
                  <a:gd name="connsiteX14" fmla="*/ 82747 w 170339"/>
                  <a:gd name="connsiteY14" fmla="*/ 97714 h 263862"/>
                  <a:gd name="connsiteX15" fmla="*/ 138771 w 170339"/>
                  <a:gd name="connsiteY15" fmla="*/ 262583 h 263862"/>
                  <a:gd name="connsiteX16" fmla="*/ 168039 w 170339"/>
                  <a:gd name="connsiteY16" fmla="*/ 253058 h 2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0339" h="263862">
                    <a:moveTo>
                      <a:pt x="168039" y="253058"/>
                    </a:moveTo>
                    <a:cubicBezTo>
                      <a:pt x="126129" y="230631"/>
                      <a:pt x="110456" y="148197"/>
                      <a:pt x="116344" y="101611"/>
                    </a:cubicBezTo>
                    <a:cubicBezTo>
                      <a:pt x="122579" y="89748"/>
                      <a:pt x="130026" y="78664"/>
                      <a:pt x="133663" y="65503"/>
                    </a:cubicBezTo>
                    <a:cubicBezTo>
                      <a:pt x="138165" y="49396"/>
                      <a:pt x="131238" y="30433"/>
                      <a:pt x="128987" y="14414"/>
                    </a:cubicBezTo>
                    <a:cubicBezTo>
                      <a:pt x="130199" y="12855"/>
                      <a:pt x="131411" y="11297"/>
                      <a:pt x="132450" y="9565"/>
                    </a:cubicBezTo>
                    <a:cubicBezTo>
                      <a:pt x="138079" y="559"/>
                      <a:pt x="115652" y="-220"/>
                      <a:pt x="112448" y="40"/>
                    </a:cubicBezTo>
                    <a:cubicBezTo>
                      <a:pt x="102403" y="646"/>
                      <a:pt x="88029" y="3244"/>
                      <a:pt x="82141" y="12595"/>
                    </a:cubicBezTo>
                    <a:cubicBezTo>
                      <a:pt x="73309" y="26623"/>
                      <a:pt x="56164" y="23246"/>
                      <a:pt x="41876" y="20995"/>
                    </a:cubicBezTo>
                    <a:cubicBezTo>
                      <a:pt x="29840" y="19090"/>
                      <a:pt x="16159" y="20735"/>
                      <a:pt x="5681" y="27143"/>
                    </a:cubicBezTo>
                    <a:cubicBezTo>
                      <a:pt x="-2458" y="32165"/>
                      <a:pt x="-2025" y="40045"/>
                      <a:pt x="8106" y="41603"/>
                    </a:cubicBezTo>
                    <a:cubicBezTo>
                      <a:pt x="32524" y="45413"/>
                      <a:pt x="63697" y="47145"/>
                      <a:pt x="90107" y="39265"/>
                    </a:cubicBezTo>
                    <a:cubicBezTo>
                      <a:pt x="99286" y="52427"/>
                      <a:pt x="102836" y="70005"/>
                      <a:pt x="92012" y="83340"/>
                    </a:cubicBezTo>
                    <a:cubicBezTo>
                      <a:pt x="90454" y="85245"/>
                      <a:pt x="92359" y="87237"/>
                      <a:pt x="95649" y="88709"/>
                    </a:cubicBezTo>
                    <a:cubicBezTo>
                      <a:pt x="95389" y="89055"/>
                      <a:pt x="95216" y="89488"/>
                      <a:pt x="94956" y="89835"/>
                    </a:cubicBezTo>
                    <a:cubicBezTo>
                      <a:pt x="88808" y="90960"/>
                      <a:pt x="83527" y="93558"/>
                      <a:pt x="82747" y="97714"/>
                    </a:cubicBezTo>
                    <a:cubicBezTo>
                      <a:pt x="73742" y="145945"/>
                      <a:pt x="91406" y="237212"/>
                      <a:pt x="138771" y="262583"/>
                    </a:cubicBezTo>
                    <a:cubicBezTo>
                      <a:pt x="146998" y="266999"/>
                      <a:pt x="179123" y="259033"/>
                      <a:pt x="168039" y="25305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5757B46-C6C3-343A-7E37-028CED6D5D62}"/>
                  </a:ext>
                </a:extLst>
              </p:cNvPr>
              <p:cNvSpPr/>
              <p:nvPr/>
            </p:nvSpPr>
            <p:spPr>
              <a:xfrm>
                <a:off x="9496535" y="3229711"/>
                <a:ext cx="116277" cy="41675"/>
              </a:xfrm>
              <a:custGeom>
                <a:avLst/>
                <a:gdLst>
                  <a:gd name="connsiteX0" fmla="*/ 49365 w 54399"/>
                  <a:gd name="connsiteY0" fmla="*/ 7538 h 19497"/>
                  <a:gd name="connsiteX1" fmla="*/ 43217 w 54399"/>
                  <a:gd name="connsiteY1" fmla="*/ 5200 h 19497"/>
                  <a:gd name="connsiteX2" fmla="*/ 41399 w 54399"/>
                  <a:gd name="connsiteY2" fmla="*/ 2775 h 19497"/>
                  <a:gd name="connsiteX3" fmla="*/ 23561 w 54399"/>
                  <a:gd name="connsiteY3" fmla="*/ 1823 h 19497"/>
                  <a:gd name="connsiteX4" fmla="*/ 18539 w 54399"/>
                  <a:gd name="connsiteY4" fmla="*/ 2256 h 19497"/>
                  <a:gd name="connsiteX5" fmla="*/ 7802 w 54399"/>
                  <a:gd name="connsiteY5" fmla="*/ 4 h 19497"/>
                  <a:gd name="connsiteX6" fmla="*/ 1307 w 54399"/>
                  <a:gd name="connsiteY6" fmla="*/ 5460 h 19497"/>
                  <a:gd name="connsiteX7" fmla="*/ 8 w 54399"/>
                  <a:gd name="connsiteY7" fmla="*/ 8144 h 19497"/>
                  <a:gd name="connsiteX8" fmla="*/ 9014 w 54399"/>
                  <a:gd name="connsiteY8" fmla="*/ 12646 h 19497"/>
                  <a:gd name="connsiteX9" fmla="*/ 52049 w 54399"/>
                  <a:gd name="connsiteY9" fmla="*/ 15851 h 19497"/>
                  <a:gd name="connsiteX10" fmla="*/ 49365 w 54399"/>
                  <a:gd name="connsiteY10" fmla="*/ 7538 h 1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399" h="19497">
                    <a:moveTo>
                      <a:pt x="49365" y="7538"/>
                    </a:moveTo>
                    <a:cubicBezTo>
                      <a:pt x="47633" y="6585"/>
                      <a:pt x="45468" y="5806"/>
                      <a:pt x="43217" y="5200"/>
                    </a:cubicBezTo>
                    <a:cubicBezTo>
                      <a:pt x="43217" y="4420"/>
                      <a:pt x="42698" y="3555"/>
                      <a:pt x="41399" y="2775"/>
                    </a:cubicBezTo>
                    <a:cubicBezTo>
                      <a:pt x="36290" y="-342"/>
                      <a:pt x="29103" y="524"/>
                      <a:pt x="23561" y="1823"/>
                    </a:cubicBezTo>
                    <a:cubicBezTo>
                      <a:pt x="22176" y="2169"/>
                      <a:pt x="20444" y="2256"/>
                      <a:pt x="18539" y="2256"/>
                    </a:cubicBezTo>
                    <a:cubicBezTo>
                      <a:pt x="14989" y="784"/>
                      <a:pt x="10919" y="91"/>
                      <a:pt x="7802" y="4"/>
                    </a:cubicBezTo>
                    <a:cubicBezTo>
                      <a:pt x="4511" y="-82"/>
                      <a:pt x="-1723" y="1130"/>
                      <a:pt x="1307" y="5460"/>
                    </a:cubicBezTo>
                    <a:cubicBezTo>
                      <a:pt x="528" y="6152"/>
                      <a:pt x="-78" y="7018"/>
                      <a:pt x="8" y="8144"/>
                    </a:cubicBezTo>
                    <a:cubicBezTo>
                      <a:pt x="182" y="11521"/>
                      <a:pt x="5031" y="12387"/>
                      <a:pt x="9014" y="12646"/>
                    </a:cubicBezTo>
                    <a:cubicBezTo>
                      <a:pt x="21310" y="20959"/>
                      <a:pt x="38541" y="21306"/>
                      <a:pt x="52049" y="15851"/>
                    </a:cubicBezTo>
                    <a:cubicBezTo>
                      <a:pt x="57418" y="13426"/>
                      <a:pt x="52309" y="9096"/>
                      <a:pt x="49365" y="753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55370CD-B2A2-90C6-628B-BB1C5F7FD044}"/>
                  </a:ext>
                </a:extLst>
              </p:cNvPr>
              <p:cNvSpPr/>
              <p:nvPr/>
            </p:nvSpPr>
            <p:spPr>
              <a:xfrm>
                <a:off x="9515330" y="3468712"/>
                <a:ext cx="323706" cy="329189"/>
              </a:xfrm>
              <a:custGeom>
                <a:avLst/>
                <a:gdLst>
                  <a:gd name="connsiteX0" fmla="*/ 149590 w 151442"/>
                  <a:gd name="connsiteY0" fmla="*/ 114452 h 154007"/>
                  <a:gd name="connsiteX1" fmla="*/ 144135 w 151442"/>
                  <a:gd name="connsiteY1" fmla="*/ 109776 h 154007"/>
                  <a:gd name="connsiteX2" fmla="*/ 141364 w 151442"/>
                  <a:gd name="connsiteY2" fmla="*/ 4482 h 154007"/>
                  <a:gd name="connsiteX3" fmla="*/ 115387 w 151442"/>
                  <a:gd name="connsiteY3" fmla="*/ 5954 h 154007"/>
                  <a:gd name="connsiteX4" fmla="*/ 115213 w 151442"/>
                  <a:gd name="connsiteY4" fmla="*/ 133762 h 154007"/>
                  <a:gd name="connsiteX5" fmla="*/ 56938 w 151442"/>
                  <a:gd name="connsiteY5" fmla="*/ 122332 h 154007"/>
                  <a:gd name="connsiteX6" fmla="*/ 68627 w 151442"/>
                  <a:gd name="connsiteY6" fmla="*/ 16172 h 154007"/>
                  <a:gd name="connsiteX7" fmla="*/ 61613 w 151442"/>
                  <a:gd name="connsiteY7" fmla="*/ 9937 h 154007"/>
                  <a:gd name="connsiteX8" fmla="*/ 28536 w 151442"/>
                  <a:gd name="connsiteY8" fmla="*/ 3529 h 154007"/>
                  <a:gd name="connsiteX9" fmla="*/ 6282 w 151442"/>
                  <a:gd name="connsiteY9" fmla="*/ 111076 h 154007"/>
                  <a:gd name="connsiteX10" fmla="*/ 31826 w 151442"/>
                  <a:gd name="connsiteY10" fmla="*/ 118609 h 154007"/>
                  <a:gd name="connsiteX11" fmla="*/ 31307 w 151442"/>
                  <a:gd name="connsiteY11" fmla="*/ 123198 h 154007"/>
                  <a:gd name="connsiteX12" fmla="*/ 29575 w 151442"/>
                  <a:gd name="connsiteY12" fmla="*/ 126748 h 154007"/>
                  <a:gd name="connsiteX13" fmla="*/ 30874 w 151442"/>
                  <a:gd name="connsiteY13" fmla="*/ 127528 h 154007"/>
                  <a:gd name="connsiteX14" fmla="*/ 30787 w 151442"/>
                  <a:gd name="connsiteY14" fmla="*/ 128480 h 154007"/>
                  <a:gd name="connsiteX15" fmla="*/ 52435 w 151442"/>
                  <a:gd name="connsiteY15" fmla="*/ 138352 h 154007"/>
                  <a:gd name="connsiteX16" fmla="*/ 114088 w 151442"/>
                  <a:gd name="connsiteY16" fmla="*/ 144326 h 154007"/>
                  <a:gd name="connsiteX17" fmla="*/ 113914 w 151442"/>
                  <a:gd name="connsiteY17" fmla="*/ 145972 h 154007"/>
                  <a:gd name="connsiteX18" fmla="*/ 129241 w 151442"/>
                  <a:gd name="connsiteY18" fmla="*/ 150561 h 154007"/>
                  <a:gd name="connsiteX19" fmla="*/ 151235 w 151442"/>
                  <a:gd name="connsiteY19" fmla="*/ 150561 h 154007"/>
                  <a:gd name="connsiteX20" fmla="*/ 149590 w 151442"/>
                  <a:gd name="connsiteY20" fmla="*/ 114452 h 154007"/>
                  <a:gd name="connsiteX21" fmla="*/ 43256 w 151442"/>
                  <a:gd name="connsiteY21" fmla="*/ 41803 h 154007"/>
                  <a:gd name="connsiteX22" fmla="*/ 34944 w 151442"/>
                  <a:gd name="connsiteY22" fmla="*/ 95749 h 154007"/>
                  <a:gd name="connsiteX23" fmla="*/ 43256 w 151442"/>
                  <a:gd name="connsiteY23" fmla="*/ 41803 h 15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1442" h="154007">
                    <a:moveTo>
                      <a:pt x="149590" y="114452"/>
                    </a:moveTo>
                    <a:cubicBezTo>
                      <a:pt x="149157" y="112547"/>
                      <a:pt x="146992" y="110989"/>
                      <a:pt x="144135" y="109776"/>
                    </a:cubicBezTo>
                    <a:cubicBezTo>
                      <a:pt x="149157" y="74361"/>
                      <a:pt x="154353" y="39032"/>
                      <a:pt x="141364" y="4482"/>
                    </a:cubicBezTo>
                    <a:cubicBezTo>
                      <a:pt x="138333" y="-3571"/>
                      <a:pt x="113482" y="672"/>
                      <a:pt x="115387" y="5954"/>
                    </a:cubicBezTo>
                    <a:cubicBezTo>
                      <a:pt x="131060" y="47864"/>
                      <a:pt x="120236" y="90813"/>
                      <a:pt x="115213" y="133762"/>
                    </a:cubicBezTo>
                    <a:cubicBezTo>
                      <a:pt x="95124" y="134974"/>
                      <a:pt x="73910" y="133243"/>
                      <a:pt x="56938" y="122332"/>
                    </a:cubicBezTo>
                    <a:cubicBezTo>
                      <a:pt x="61008" y="86830"/>
                      <a:pt x="71312" y="52280"/>
                      <a:pt x="68627" y="16172"/>
                    </a:cubicBezTo>
                    <a:cubicBezTo>
                      <a:pt x="68454" y="13747"/>
                      <a:pt x="65424" y="11582"/>
                      <a:pt x="61613" y="9937"/>
                    </a:cubicBezTo>
                    <a:cubicBezTo>
                      <a:pt x="59882" y="3270"/>
                      <a:pt x="34337" y="-3225"/>
                      <a:pt x="28536" y="3529"/>
                    </a:cubicBezTo>
                    <a:cubicBezTo>
                      <a:pt x="5503" y="30199"/>
                      <a:pt x="-8958" y="77651"/>
                      <a:pt x="6282" y="111076"/>
                    </a:cubicBezTo>
                    <a:cubicBezTo>
                      <a:pt x="8966" y="116877"/>
                      <a:pt x="22648" y="119475"/>
                      <a:pt x="31826" y="118609"/>
                    </a:cubicBezTo>
                    <a:cubicBezTo>
                      <a:pt x="31653" y="120167"/>
                      <a:pt x="31480" y="121639"/>
                      <a:pt x="31307" y="123198"/>
                    </a:cubicBezTo>
                    <a:cubicBezTo>
                      <a:pt x="29229" y="124497"/>
                      <a:pt x="28276" y="125796"/>
                      <a:pt x="29575" y="126748"/>
                    </a:cubicBezTo>
                    <a:cubicBezTo>
                      <a:pt x="30008" y="127095"/>
                      <a:pt x="30441" y="127268"/>
                      <a:pt x="30874" y="127528"/>
                    </a:cubicBezTo>
                    <a:cubicBezTo>
                      <a:pt x="30874" y="127874"/>
                      <a:pt x="30787" y="128134"/>
                      <a:pt x="30787" y="128480"/>
                    </a:cubicBezTo>
                    <a:cubicBezTo>
                      <a:pt x="30354" y="134974"/>
                      <a:pt x="45594" y="139564"/>
                      <a:pt x="52435" y="138352"/>
                    </a:cubicBezTo>
                    <a:cubicBezTo>
                      <a:pt x="71831" y="145019"/>
                      <a:pt x="93392" y="145712"/>
                      <a:pt x="114088" y="144326"/>
                    </a:cubicBezTo>
                    <a:cubicBezTo>
                      <a:pt x="114001" y="144846"/>
                      <a:pt x="114001" y="145452"/>
                      <a:pt x="113914" y="145972"/>
                    </a:cubicBezTo>
                    <a:cubicBezTo>
                      <a:pt x="113568" y="149781"/>
                      <a:pt x="121881" y="151340"/>
                      <a:pt x="129241" y="150561"/>
                    </a:cubicBezTo>
                    <a:cubicBezTo>
                      <a:pt x="136255" y="154804"/>
                      <a:pt x="151235" y="155496"/>
                      <a:pt x="151235" y="150561"/>
                    </a:cubicBezTo>
                    <a:cubicBezTo>
                      <a:pt x="151322" y="138352"/>
                      <a:pt x="152188" y="126402"/>
                      <a:pt x="149590" y="114452"/>
                    </a:cubicBezTo>
                    <a:close/>
                    <a:moveTo>
                      <a:pt x="43256" y="41803"/>
                    </a:moveTo>
                    <a:cubicBezTo>
                      <a:pt x="41525" y="59900"/>
                      <a:pt x="37888" y="77738"/>
                      <a:pt x="34944" y="95749"/>
                    </a:cubicBezTo>
                    <a:cubicBezTo>
                      <a:pt x="32432" y="78344"/>
                      <a:pt x="36069" y="58861"/>
                      <a:pt x="43256" y="41803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70BF1E9-4874-5B71-C79D-BF69690A1614}"/>
                  </a:ext>
                </a:extLst>
              </p:cNvPr>
              <p:cNvSpPr/>
              <p:nvPr/>
            </p:nvSpPr>
            <p:spPr>
              <a:xfrm>
                <a:off x="8802002" y="3265760"/>
                <a:ext cx="643921" cy="1400805"/>
              </a:xfrm>
              <a:custGeom>
                <a:avLst/>
                <a:gdLst>
                  <a:gd name="connsiteX0" fmla="*/ 286317 w 301251"/>
                  <a:gd name="connsiteY0" fmla="*/ 635255 h 655350"/>
                  <a:gd name="connsiteX1" fmla="*/ 258781 w 301251"/>
                  <a:gd name="connsiteY1" fmla="*/ 636035 h 655350"/>
                  <a:gd name="connsiteX2" fmla="*/ 245100 w 301251"/>
                  <a:gd name="connsiteY2" fmla="*/ 628415 h 655350"/>
                  <a:gd name="connsiteX3" fmla="*/ 47500 w 301251"/>
                  <a:gd name="connsiteY3" fmla="*/ 584167 h 655350"/>
                  <a:gd name="connsiteX4" fmla="*/ 35117 w 301251"/>
                  <a:gd name="connsiteY4" fmla="*/ 582175 h 655350"/>
                  <a:gd name="connsiteX5" fmla="*/ 51396 w 301251"/>
                  <a:gd name="connsiteY5" fmla="*/ 496104 h 655350"/>
                  <a:gd name="connsiteX6" fmla="*/ 108979 w 301251"/>
                  <a:gd name="connsiteY6" fmla="*/ 331235 h 655350"/>
                  <a:gd name="connsiteX7" fmla="*/ 178771 w 301251"/>
                  <a:gd name="connsiteY7" fmla="*/ 11455 h 655350"/>
                  <a:gd name="connsiteX8" fmla="*/ 144828 w 301251"/>
                  <a:gd name="connsiteY8" fmla="*/ 4354 h 655350"/>
                  <a:gd name="connsiteX9" fmla="*/ 126644 w 301251"/>
                  <a:gd name="connsiteY9" fmla="*/ 176497 h 655350"/>
                  <a:gd name="connsiteX10" fmla="*/ 62739 w 301251"/>
                  <a:gd name="connsiteY10" fmla="*/ 353315 h 655350"/>
                  <a:gd name="connsiteX11" fmla="*/ 7754 w 301251"/>
                  <a:gd name="connsiteY11" fmla="*/ 519570 h 655350"/>
                  <a:gd name="connsiteX12" fmla="*/ 28103 w 301251"/>
                  <a:gd name="connsiteY12" fmla="*/ 633177 h 655350"/>
                  <a:gd name="connsiteX13" fmla="*/ 58843 w 301251"/>
                  <a:gd name="connsiteY13" fmla="*/ 632485 h 655350"/>
                  <a:gd name="connsiteX14" fmla="*/ 51743 w 301251"/>
                  <a:gd name="connsiteY14" fmla="*/ 623826 h 655350"/>
                  <a:gd name="connsiteX15" fmla="*/ 276966 w 301251"/>
                  <a:gd name="connsiteY15" fmla="*/ 653353 h 655350"/>
                  <a:gd name="connsiteX16" fmla="*/ 286317 w 301251"/>
                  <a:gd name="connsiteY16" fmla="*/ 635255 h 65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1251" h="655350">
                    <a:moveTo>
                      <a:pt x="286317" y="635255"/>
                    </a:moveTo>
                    <a:cubicBezTo>
                      <a:pt x="277398" y="635342"/>
                      <a:pt x="268133" y="635689"/>
                      <a:pt x="258781" y="636035"/>
                    </a:cubicBezTo>
                    <a:cubicBezTo>
                      <a:pt x="261293" y="632225"/>
                      <a:pt x="258435" y="628675"/>
                      <a:pt x="245100" y="628415"/>
                    </a:cubicBezTo>
                    <a:cubicBezTo>
                      <a:pt x="177646" y="627203"/>
                      <a:pt x="105429" y="619583"/>
                      <a:pt x="47500" y="584167"/>
                    </a:cubicBezTo>
                    <a:cubicBezTo>
                      <a:pt x="44988" y="582608"/>
                      <a:pt x="40312" y="582002"/>
                      <a:pt x="35117" y="582175"/>
                    </a:cubicBezTo>
                    <a:cubicBezTo>
                      <a:pt x="32173" y="554639"/>
                      <a:pt x="41871" y="525978"/>
                      <a:pt x="51396" y="496104"/>
                    </a:cubicBezTo>
                    <a:cubicBezTo>
                      <a:pt x="69061" y="440426"/>
                      <a:pt x="85946" y="385008"/>
                      <a:pt x="108979" y="331235"/>
                    </a:cubicBezTo>
                    <a:cubicBezTo>
                      <a:pt x="153487" y="227066"/>
                      <a:pt x="177732" y="125235"/>
                      <a:pt x="178771" y="11455"/>
                    </a:cubicBezTo>
                    <a:cubicBezTo>
                      <a:pt x="178858" y="457"/>
                      <a:pt x="144914" y="-4045"/>
                      <a:pt x="144828" y="4354"/>
                    </a:cubicBezTo>
                    <a:cubicBezTo>
                      <a:pt x="144308" y="62457"/>
                      <a:pt x="138247" y="119520"/>
                      <a:pt x="126644" y="176497"/>
                    </a:cubicBezTo>
                    <a:cubicBezTo>
                      <a:pt x="114001" y="238669"/>
                      <a:pt x="86985" y="295126"/>
                      <a:pt x="62739" y="353315"/>
                    </a:cubicBezTo>
                    <a:cubicBezTo>
                      <a:pt x="40399" y="407088"/>
                      <a:pt x="25419" y="464238"/>
                      <a:pt x="7754" y="519570"/>
                    </a:cubicBezTo>
                    <a:cubicBezTo>
                      <a:pt x="-5927" y="562432"/>
                      <a:pt x="-2896" y="599580"/>
                      <a:pt x="28103" y="633177"/>
                    </a:cubicBezTo>
                    <a:cubicBezTo>
                      <a:pt x="34338" y="639931"/>
                      <a:pt x="67502" y="641836"/>
                      <a:pt x="58843" y="632485"/>
                    </a:cubicBezTo>
                    <a:cubicBezTo>
                      <a:pt x="56245" y="629627"/>
                      <a:pt x="53907" y="626770"/>
                      <a:pt x="51743" y="623826"/>
                    </a:cubicBezTo>
                    <a:cubicBezTo>
                      <a:pt x="116686" y="665822"/>
                      <a:pt x="203104" y="653959"/>
                      <a:pt x="276966" y="653353"/>
                    </a:cubicBezTo>
                    <a:cubicBezTo>
                      <a:pt x="295583" y="653093"/>
                      <a:pt x="315845" y="634996"/>
                      <a:pt x="286317" y="635255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E35D069-0D89-0496-2F7B-EDB18FBEA067}"/>
                  </a:ext>
                </a:extLst>
              </p:cNvPr>
              <p:cNvSpPr/>
              <p:nvPr/>
            </p:nvSpPr>
            <p:spPr>
              <a:xfrm>
                <a:off x="9296473" y="4697301"/>
                <a:ext cx="125680" cy="723639"/>
              </a:xfrm>
              <a:custGeom>
                <a:avLst/>
                <a:gdLst>
                  <a:gd name="connsiteX0" fmla="*/ 54466 w 58798"/>
                  <a:gd name="connsiteY0" fmla="*/ 156718 h 338546"/>
                  <a:gd name="connsiteX1" fmla="*/ 34290 w 58798"/>
                  <a:gd name="connsiteY1" fmla="*/ 10206 h 338546"/>
                  <a:gd name="connsiteX2" fmla="*/ 0 w 58798"/>
                  <a:gd name="connsiteY2" fmla="*/ 5097 h 338546"/>
                  <a:gd name="connsiteX3" fmla="*/ 20176 w 58798"/>
                  <a:gd name="connsiteY3" fmla="*/ 151609 h 338546"/>
                  <a:gd name="connsiteX4" fmla="*/ 24506 w 58798"/>
                  <a:gd name="connsiteY4" fmla="*/ 328428 h 338546"/>
                  <a:gd name="connsiteX5" fmla="*/ 58795 w 58798"/>
                  <a:gd name="connsiteY5" fmla="*/ 333537 h 338546"/>
                  <a:gd name="connsiteX6" fmla="*/ 54466 w 58798"/>
                  <a:gd name="connsiteY6" fmla="*/ 156718 h 33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98" h="338546">
                    <a:moveTo>
                      <a:pt x="54466" y="156718"/>
                    </a:moveTo>
                    <a:cubicBezTo>
                      <a:pt x="49357" y="108660"/>
                      <a:pt x="34896" y="58264"/>
                      <a:pt x="34290" y="10206"/>
                    </a:cubicBezTo>
                    <a:cubicBezTo>
                      <a:pt x="34117" y="-618"/>
                      <a:pt x="-86" y="-3649"/>
                      <a:pt x="0" y="5097"/>
                    </a:cubicBezTo>
                    <a:cubicBezTo>
                      <a:pt x="606" y="53761"/>
                      <a:pt x="14980" y="102945"/>
                      <a:pt x="20176" y="151609"/>
                    </a:cubicBezTo>
                    <a:cubicBezTo>
                      <a:pt x="26497" y="210318"/>
                      <a:pt x="22081" y="269546"/>
                      <a:pt x="24506" y="328428"/>
                    </a:cubicBezTo>
                    <a:cubicBezTo>
                      <a:pt x="24938" y="339338"/>
                      <a:pt x="59142" y="342023"/>
                      <a:pt x="58795" y="333537"/>
                    </a:cubicBezTo>
                    <a:cubicBezTo>
                      <a:pt x="56371" y="274655"/>
                      <a:pt x="60700" y="215513"/>
                      <a:pt x="54466" y="156718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C1E1139E-7E77-29FF-98B7-3932EE7EE6CF}"/>
                  </a:ext>
                </a:extLst>
              </p:cNvPr>
              <p:cNvSpPr/>
              <p:nvPr/>
            </p:nvSpPr>
            <p:spPr>
              <a:xfrm>
                <a:off x="9574346" y="5317759"/>
                <a:ext cx="113535" cy="133734"/>
              </a:xfrm>
              <a:custGeom>
                <a:avLst/>
                <a:gdLst>
                  <a:gd name="connsiteX0" fmla="*/ 33484 w 53116"/>
                  <a:gd name="connsiteY0" fmla="*/ 4297 h 62566"/>
                  <a:gd name="connsiteX1" fmla="*/ 493 w 53116"/>
                  <a:gd name="connsiteY1" fmla="*/ 10705 h 62566"/>
                  <a:gd name="connsiteX2" fmla="*/ 18504 w 53116"/>
                  <a:gd name="connsiteY2" fmla="*/ 56511 h 62566"/>
                  <a:gd name="connsiteX3" fmla="*/ 53053 w 53116"/>
                  <a:gd name="connsiteY3" fmla="*/ 53654 h 62566"/>
                  <a:gd name="connsiteX4" fmla="*/ 33484 w 53116"/>
                  <a:gd name="connsiteY4" fmla="*/ 4297 h 6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16" h="62566">
                    <a:moveTo>
                      <a:pt x="33484" y="4297"/>
                    </a:moveTo>
                    <a:cubicBezTo>
                      <a:pt x="29241" y="-4189"/>
                      <a:pt x="-4443" y="920"/>
                      <a:pt x="493" y="10705"/>
                    </a:cubicBezTo>
                    <a:cubicBezTo>
                      <a:pt x="7853" y="25425"/>
                      <a:pt x="15213" y="40319"/>
                      <a:pt x="18504" y="56511"/>
                    </a:cubicBezTo>
                    <a:cubicBezTo>
                      <a:pt x="20582" y="66902"/>
                      <a:pt x="54785" y="62572"/>
                      <a:pt x="53053" y="53654"/>
                    </a:cubicBezTo>
                    <a:cubicBezTo>
                      <a:pt x="49503" y="36249"/>
                      <a:pt x="41450" y="20143"/>
                      <a:pt x="33484" y="4297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85EED57-6361-1734-7869-63A38A0BF2FE}"/>
                  </a:ext>
                </a:extLst>
              </p:cNvPr>
              <p:cNvSpPr/>
              <p:nvPr/>
            </p:nvSpPr>
            <p:spPr>
              <a:xfrm>
                <a:off x="9405634" y="2681021"/>
                <a:ext cx="487902" cy="556060"/>
              </a:xfrm>
              <a:custGeom>
                <a:avLst/>
                <a:gdLst>
                  <a:gd name="connsiteX0" fmla="*/ 216410 w 228259"/>
                  <a:gd name="connsiteY0" fmla="*/ 206306 h 260146"/>
                  <a:gd name="connsiteX1" fmla="*/ 204807 w 228259"/>
                  <a:gd name="connsiteY1" fmla="*/ 202237 h 260146"/>
                  <a:gd name="connsiteX2" fmla="*/ 168525 w 228259"/>
                  <a:gd name="connsiteY2" fmla="*/ 101185 h 260146"/>
                  <a:gd name="connsiteX3" fmla="*/ 101071 w 228259"/>
                  <a:gd name="connsiteY3" fmla="*/ 3424 h 260146"/>
                  <a:gd name="connsiteX4" fmla="*/ 70677 w 228259"/>
                  <a:gd name="connsiteY4" fmla="*/ 7840 h 260146"/>
                  <a:gd name="connsiteX5" fmla="*/ 129905 w 228259"/>
                  <a:gd name="connsiteY5" fmla="*/ 92093 h 260146"/>
                  <a:gd name="connsiteX6" fmla="*/ 164975 w 228259"/>
                  <a:gd name="connsiteY6" fmla="*/ 171324 h 260146"/>
                  <a:gd name="connsiteX7" fmla="*/ 162637 w 228259"/>
                  <a:gd name="connsiteY7" fmla="*/ 174354 h 260146"/>
                  <a:gd name="connsiteX8" fmla="*/ 29546 w 228259"/>
                  <a:gd name="connsiteY8" fmla="*/ 230985 h 260146"/>
                  <a:gd name="connsiteX9" fmla="*/ 3742 w 228259"/>
                  <a:gd name="connsiteY9" fmla="*/ 236353 h 260146"/>
                  <a:gd name="connsiteX10" fmla="*/ 179262 w 228259"/>
                  <a:gd name="connsiteY10" fmla="*/ 217650 h 260146"/>
                  <a:gd name="connsiteX11" fmla="*/ 192944 w 228259"/>
                  <a:gd name="connsiteY11" fmla="*/ 219382 h 260146"/>
                  <a:gd name="connsiteX12" fmla="*/ 192597 w 228259"/>
                  <a:gd name="connsiteY12" fmla="*/ 225270 h 260146"/>
                  <a:gd name="connsiteX13" fmla="*/ 177877 w 228259"/>
                  <a:gd name="connsiteY13" fmla="*/ 232543 h 260146"/>
                  <a:gd name="connsiteX14" fmla="*/ 177444 w 228259"/>
                  <a:gd name="connsiteY14" fmla="*/ 242328 h 260146"/>
                  <a:gd name="connsiteX15" fmla="*/ 201949 w 228259"/>
                  <a:gd name="connsiteY15" fmla="*/ 243367 h 260146"/>
                  <a:gd name="connsiteX16" fmla="*/ 225848 w 228259"/>
                  <a:gd name="connsiteY16" fmla="*/ 230379 h 260146"/>
                  <a:gd name="connsiteX17" fmla="*/ 216410 w 228259"/>
                  <a:gd name="connsiteY17" fmla="*/ 206306 h 26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259" h="260146">
                    <a:moveTo>
                      <a:pt x="216410" y="206306"/>
                    </a:moveTo>
                    <a:cubicBezTo>
                      <a:pt x="213466" y="203882"/>
                      <a:pt x="209223" y="202670"/>
                      <a:pt x="204807" y="202237"/>
                    </a:cubicBezTo>
                    <a:cubicBezTo>
                      <a:pt x="201429" y="165522"/>
                      <a:pt x="185583" y="134263"/>
                      <a:pt x="168525" y="101185"/>
                    </a:cubicBezTo>
                    <a:cubicBezTo>
                      <a:pt x="150168" y="65510"/>
                      <a:pt x="131897" y="30007"/>
                      <a:pt x="101071" y="3424"/>
                    </a:cubicBezTo>
                    <a:cubicBezTo>
                      <a:pt x="94057" y="-2551"/>
                      <a:pt x="60893" y="-473"/>
                      <a:pt x="70677" y="7840"/>
                    </a:cubicBezTo>
                    <a:cubicBezTo>
                      <a:pt x="97434" y="30873"/>
                      <a:pt x="113886" y="61180"/>
                      <a:pt x="129905" y="92093"/>
                    </a:cubicBezTo>
                    <a:cubicBezTo>
                      <a:pt x="143414" y="118157"/>
                      <a:pt x="157268" y="143701"/>
                      <a:pt x="164975" y="171324"/>
                    </a:cubicBezTo>
                    <a:cubicBezTo>
                      <a:pt x="163762" y="172103"/>
                      <a:pt x="162897" y="173055"/>
                      <a:pt x="162637" y="174354"/>
                    </a:cubicBezTo>
                    <a:cubicBezTo>
                      <a:pt x="150427" y="229946"/>
                      <a:pt x="78124" y="266660"/>
                      <a:pt x="29546" y="230985"/>
                    </a:cubicBezTo>
                    <a:cubicBezTo>
                      <a:pt x="22359" y="225703"/>
                      <a:pt x="-11065" y="225529"/>
                      <a:pt x="3742" y="236353"/>
                    </a:cubicBezTo>
                    <a:cubicBezTo>
                      <a:pt x="54225" y="273414"/>
                      <a:pt x="140470" y="267180"/>
                      <a:pt x="179262" y="217650"/>
                    </a:cubicBezTo>
                    <a:cubicBezTo>
                      <a:pt x="183332" y="218949"/>
                      <a:pt x="188354" y="219555"/>
                      <a:pt x="192944" y="219382"/>
                    </a:cubicBezTo>
                    <a:cubicBezTo>
                      <a:pt x="193809" y="221287"/>
                      <a:pt x="193896" y="223278"/>
                      <a:pt x="192597" y="225270"/>
                    </a:cubicBezTo>
                    <a:cubicBezTo>
                      <a:pt x="189653" y="229686"/>
                      <a:pt x="183245" y="230985"/>
                      <a:pt x="177877" y="232543"/>
                    </a:cubicBezTo>
                    <a:cubicBezTo>
                      <a:pt x="171209" y="234448"/>
                      <a:pt x="171729" y="239731"/>
                      <a:pt x="177444" y="242328"/>
                    </a:cubicBezTo>
                    <a:cubicBezTo>
                      <a:pt x="184977" y="245705"/>
                      <a:pt x="194069" y="245532"/>
                      <a:pt x="201949" y="243367"/>
                    </a:cubicBezTo>
                    <a:cubicBezTo>
                      <a:pt x="210522" y="240943"/>
                      <a:pt x="220046" y="237566"/>
                      <a:pt x="225848" y="230379"/>
                    </a:cubicBezTo>
                    <a:cubicBezTo>
                      <a:pt x="232862" y="221633"/>
                      <a:pt x="222991" y="211675"/>
                      <a:pt x="216410" y="206306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8BC573C-D82B-C2FD-3ED1-C5A09B55B1A5}"/>
                  </a:ext>
                </a:extLst>
              </p:cNvPr>
              <p:cNvSpPr/>
              <p:nvPr/>
            </p:nvSpPr>
            <p:spPr>
              <a:xfrm>
                <a:off x="9574941" y="3790742"/>
                <a:ext cx="186864" cy="616352"/>
              </a:xfrm>
              <a:custGeom>
                <a:avLst/>
                <a:gdLst>
                  <a:gd name="connsiteX0" fmla="*/ 87412 w 87422"/>
                  <a:gd name="connsiteY0" fmla="*/ 8909 h 288353"/>
                  <a:gd name="connsiteX1" fmla="*/ 52862 w 87422"/>
                  <a:gd name="connsiteY1" fmla="*/ 6224 h 288353"/>
                  <a:gd name="connsiteX2" fmla="*/ 31301 w 87422"/>
                  <a:gd name="connsiteY2" fmla="*/ 162954 h 288353"/>
                  <a:gd name="connsiteX3" fmla="*/ 4891 w 87422"/>
                  <a:gd name="connsiteY3" fmla="*/ 275955 h 288353"/>
                  <a:gd name="connsiteX4" fmla="*/ 28530 w 87422"/>
                  <a:gd name="connsiteY4" fmla="*/ 287645 h 288353"/>
                  <a:gd name="connsiteX5" fmla="*/ 66371 w 87422"/>
                  <a:gd name="connsiteY5" fmla="*/ 207721 h 288353"/>
                  <a:gd name="connsiteX6" fmla="*/ 68276 w 87422"/>
                  <a:gd name="connsiteY6" fmla="*/ 120091 h 288353"/>
                  <a:gd name="connsiteX7" fmla="*/ 87412 w 87422"/>
                  <a:gd name="connsiteY7" fmla="*/ 8909 h 28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422" h="288353">
                    <a:moveTo>
                      <a:pt x="87412" y="8909"/>
                    </a:moveTo>
                    <a:cubicBezTo>
                      <a:pt x="88105" y="-1049"/>
                      <a:pt x="53555" y="-3647"/>
                      <a:pt x="52862" y="6224"/>
                    </a:cubicBezTo>
                    <a:cubicBezTo>
                      <a:pt x="49139" y="59218"/>
                      <a:pt x="30955" y="109441"/>
                      <a:pt x="31301" y="162954"/>
                    </a:cubicBezTo>
                    <a:cubicBezTo>
                      <a:pt x="31561" y="199842"/>
                      <a:pt x="46455" y="260022"/>
                      <a:pt x="4891" y="275955"/>
                    </a:cubicBezTo>
                    <a:cubicBezTo>
                      <a:pt x="-12167" y="282536"/>
                      <a:pt x="20218" y="290848"/>
                      <a:pt x="28530" y="287645"/>
                    </a:cubicBezTo>
                    <a:cubicBezTo>
                      <a:pt x="69661" y="271885"/>
                      <a:pt x="65938" y="250151"/>
                      <a:pt x="66371" y="207721"/>
                    </a:cubicBezTo>
                    <a:cubicBezTo>
                      <a:pt x="66630" y="178280"/>
                      <a:pt x="64812" y="149359"/>
                      <a:pt x="68276" y="120091"/>
                    </a:cubicBezTo>
                    <a:cubicBezTo>
                      <a:pt x="72778" y="82511"/>
                      <a:pt x="84728" y="46749"/>
                      <a:pt x="87412" y="890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C203299-7D5B-9BE2-ED28-F1DA644C7296}"/>
                  </a:ext>
                </a:extLst>
              </p:cNvPr>
              <p:cNvSpPr/>
              <p:nvPr/>
            </p:nvSpPr>
            <p:spPr>
              <a:xfrm>
                <a:off x="9121230" y="2052499"/>
                <a:ext cx="149778" cy="558546"/>
              </a:xfrm>
              <a:custGeom>
                <a:avLst/>
                <a:gdLst>
                  <a:gd name="connsiteX0" fmla="*/ 55316 w 70072"/>
                  <a:gd name="connsiteY0" fmla="*/ 67139 h 261309"/>
                  <a:gd name="connsiteX1" fmla="*/ 69776 w 70072"/>
                  <a:gd name="connsiteY1" fmla="*/ 39690 h 261309"/>
                  <a:gd name="connsiteX2" fmla="*/ 49687 w 70072"/>
                  <a:gd name="connsiteY2" fmla="*/ 27827 h 261309"/>
                  <a:gd name="connsiteX3" fmla="*/ 52285 w 70072"/>
                  <a:gd name="connsiteY3" fmla="*/ 18908 h 261309"/>
                  <a:gd name="connsiteX4" fmla="*/ 32542 w 70072"/>
                  <a:gd name="connsiteY4" fmla="*/ 9470 h 261309"/>
                  <a:gd name="connsiteX5" fmla="*/ 157 w 70072"/>
                  <a:gd name="connsiteY5" fmla="*/ 3668 h 261309"/>
                  <a:gd name="connsiteX6" fmla="*/ 3188 w 70072"/>
                  <a:gd name="connsiteY6" fmla="*/ 44539 h 261309"/>
                  <a:gd name="connsiteX7" fmla="*/ 11327 w 70072"/>
                  <a:gd name="connsiteY7" fmla="*/ 51293 h 261309"/>
                  <a:gd name="connsiteX8" fmla="*/ 11154 w 70072"/>
                  <a:gd name="connsiteY8" fmla="*/ 52678 h 261309"/>
                  <a:gd name="connsiteX9" fmla="*/ 21632 w 70072"/>
                  <a:gd name="connsiteY9" fmla="*/ 59605 h 261309"/>
                  <a:gd name="connsiteX10" fmla="*/ 29165 w 70072"/>
                  <a:gd name="connsiteY10" fmla="*/ 67139 h 261309"/>
                  <a:gd name="connsiteX11" fmla="*/ 18688 w 70072"/>
                  <a:gd name="connsiteY11" fmla="*/ 76058 h 261309"/>
                  <a:gd name="connsiteX12" fmla="*/ 19554 w 70072"/>
                  <a:gd name="connsiteY12" fmla="*/ 182565 h 261309"/>
                  <a:gd name="connsiteX13" fmla="*/ 17302 w 70072"/>
                  <a:gd name="connsiteY13" fmla="*/ 256427 h 261309"/>
                  <a:gd name="connsiteX14" fmla="*/ 51419 w 70072"/>
                  <a:gd name="connsiteY14" fmla="*/ 250539 h 261309"/>
                  <a:gd name="connsiteX15" fmla="*/ 56874 w 70072"/>
                  <a:gd name="connsiteY15" fmla="*/ 161523 h 261309"/>
                  <a:gd name="connsiteX16" fmla="*/ 52891 w 70072"/>
                  <a:gd name="connsiteY16" fmla="*/ 70083 h 261309"/>
                  <a:gd name="connsiteX17" fmla="*/ 52718 w 70072"/>
                  <a:gd name="connsiteY17" fmla="*/ 69650 h 261309"/>
                  <a:gd name="connsiteX18" fmla="*/ 55316 w 70072"/>
                  <a:gd name="connsiteY18" fmla="*/ 67139 h 26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072" h="261309">
                    <a:moveTo>
                      <a:pt x="55316" y="67139"/>
                    </a:moveTo>
                    <a:cubicBezTo>
                      <a:pt x="59992" y="57960"/>
                      <a:pt x="65100" y="48955"/>
                      <a:pt x="69776" y="39690"/>
                    </a:cubicBezTo>
                    <a:cubicBezTo>
                      <a:pt x="72114" y="35100"/>
                      <a:pt x="60165" y="29212"/>
                      <a:pt x="49687" y="27827"/>
                    </a:cubicBezTo>
                    <a:cubicBezTo>
                      <a:pt x="50380" y="24796"/>
                      <a:pt x="51246" y="21852"/>
                      <a:pt x="52285" y="18908"/>
                    </a:cubicBezTo>
                    <a:cubicBezTo>
                      <a:pt x="54623" y="12414"/>
                      <a:pt x="42760" y="9036"/>
                      <a:pt x="32542" y="9470"/>
                    </a:cubicBezTo>
                    <a:cubicBezTo>
                      <a:pt x="27087" y="464"/>
                      <a:pt x="157" y="-3433"/>
                      <a:pt x="157" y="3668"/>
                    </a:cubicBezTo>
                    <a:cubicBezTo>
                      <a:pt x="71" y="17436"/>
                      <a:pt x="-882" y="31204"/>
                      <a:pt x="3188" y="44539"/>
                    </a:cubicBezTo>
                    <a:cubicBezTo>
                      <a:pt x="3967" y="47223"/>
                      <a:pt x="7258" y="49561"/>
                      <a:pt x="11327" y="51293"/>
                    </a:cubicBezTo>
                    <a:cubicBezTo>
                      <a:pt x="11241" y="51726"/>
                      <a:pt x="11241" y="52159"/>
                      <a:pt x="11154" y="52678"/>
                    </a:cubicBezTo>
                    <a:cubicBezTo>
                      <a:pt x="10721" y="56142"/>
                      <a:pt x="15484" y="58566"/>
                      <a:pt x="21632" y="59605"/>
                    </a:cubicBezTo>
                    <a:cubicBezTo>
                      <a:pt x="21112" y="62117"/>
                      <a:pt x="24403" y="64888"/>
                      <a:pt x="29165" y="67139"/>
                    </a:cubicBezTo>
                    <a:cubicBezTo>
                      <a:pt x="22757" y="69131"/>
                      <a:pt x="17735" y="72421"/>
                      <a:pt x="18688" y="76058"/>
                    </a:cubicBezTo>
                    <a:cubicBezTo>
                      <a:pt x="27866" y="111820"/>
                      <a:pt x="27174" y="146543"/>
                      <a:pt x="19554" y="182565"/>
                    </a:cubicBezTo>
                    <a:cubicBezTo>
                      <a:pt x="14272" y="207330"/>
                      <a:pt x="9163" y="231748"/>
                      <a:pt x="17302" y="256427"/>
                    </a:cubicBezTo>
                    <a:cubicBezTo>
                      <a:pt x="20679" y="266644"/>
                      <a:pt x="54190" y="258938"/>
                      <a:pt x="51419" y="250539"/>
                    </a:cubicBezTo>
                    <a:cubicBezTo>
                      <a:pt x="41634" y="220751"/>
                      <a:pt x="51332" y="191224"/>
                      <a:pt x="56874" y="161523"/>
                    </a:cubicBezTo>
                    <a:cubicBezTo>
                      <a:pt x="62589" y="131130"/>
                      <a:pt x="60511" y="99870"/>
                      <a:pt x="52891" y="70083"/>
                    </a:cubicBezTo>
                    <a:cubicBezTo>
                      <a:pt x="52891" y="69910"/>
                      <a:pt x="52718" y="69823"/>
                      <a:pt x="52718" y="69650"/>
                    </a:cubicBezTo>
                    <a:cubicBezTo>
                      <a:pt x="53757" y="69217"/>
                      <a:pt x="54796" y="68351"/>
                      <a:pt x="55316" y="6713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CF13115-A8C9-A947-D864-33404CF2104B}"/>
                  </a:ext>
                </a:extLst>
              </p:cNvPr>
              <p:cNvSpPr/>
              <p:nvPr/>
            </p:nvSpPr>
            <p:spPr>
              <a:xfrm>
                <a:off x="9536748" y="2533594"/>
                <a:ext cx="544639" cy="910695"/>
              </a:xfrm>
              <a:custGeom>
                <a:avLst/>
                <a:gdLst>
                  <a:gd name="connsiteX0" fmla="*/ 223909 w 254803"/>
                  <a:gd name="connsiteY0" fmla="*/ 93957 h 426058"/>
                  <a:gd name="connsiteX1" fmla="*/ 219406 w 254803"/>
                  <a:gd name="connsiteY1" fmla="*/ 93697 h 426058"/>
                  <a:gd name="connsiteX2" fmla="*/ 223476 w 254803"/>
                  <a:gd name="connsiteY2" fmla="*/ 86163 h 426058"/>
                  <a:gd name="connsiteX3" fmla="*/ 221658 w 254803"/>
                  <a:gd name="connsiteY3" fmla="*/ 84692 h 426058"/>
                  <a:gd name="connsiteX4" fmla="*/ 221052 w 254803"/>
                  <a:gd name="connsiteY4" fmla="*/ 84172 h 426058"/>
                  <a:gd name="connsiteX5" fmla="*/ 219233 w 254803"/>
                  <a:gd name="connsiteY5" fmla="*/ 83219 h 426058"/>
                  <a:gd name="connsiteX6" fmla="*/ 72202 w 254803"/>
                  <a:gd name="connsiteY6" fmla="*/ 2430 h 426058"/>
                  <a:gd name="connsiteX7" fmla="*/ 70124 w 254803"/>
                  <a:gd name="connsiteY7" fmla="*/ 3123 h 426058"/>
                  <a:gd name="connsiteX8" fmla="*/ 66487 w 254803"/>
                  <a:gd name="connsiteY8" fmla="*/ 1997 h 426058"/>
                  <a:gd name="connsiteX9" fmla="*/ 245 w 254803"/>
                  <a:gd name="connsiteY9" fmla="*/ 29879 h 426058"/>
                  <a:gd name="connsiteX10" fmla="*/ 8038 w 254803"/>
                  <a:gd name="connsiteY10" fmla="*/ 32997 h 426058"/>
                  <a:gd name="connsiteX11" fmla="*/ 71682 w 254803"/>
                  <a:gd name="connsiteY11" fmla="*/ 5980 h 426058"/>
                  <a:gd name="connsiteX12" fmla="*/ 72895 w 254803"/>
                  <a:gd name="connsiteY12" fmla="*/ 5634 h 426058"/>
                  <a:gd name="connsiteX13" fmla="*/ 74626 w 254803"/>
                  <a:gd name="connsiteY13" fmla="*/ 5547 h 426058"/>
                  <a:gd name="connsiteX14" fmla="*/ 210141 w 254803"/>
                  <a:gd name="connsiteY14" fmla="*/ 78890 h 426058"/>
                  <a:gd name="connsiteX15" fmla="*/ 169444 w 254803"/>
                  <a:gd name="connsiteY15" fmla="*/ 80275 h 426058"/>
                  <a:gd name="connsiteX16" fmla="*/ 176457 w 254803"/>
                  <a:gd name="connsiteY16" fmla="*/ 83479 h 426058"/>
                  <a:gd name="connsiteX17" fmla="*/ 210488 w 254803"/>
                  <a:gd name="connsiteY17" fmla="*/ 83133 h 426058"/>
                  <a:gd name="connsiteX18" fmla="*/ 210488 w 254803"/>
                  <a:gd name="connsiteY18" fmla="*/ 90753 h 426058"/>
                  <a:gd name="connsiteX19" fmla="*/ 211786 w 254803"/>
                  <a:gd name="connsiteY19" fmla="*/ 92052 h 426058"/>
                  <a:gd name="connsiteX20" fmla="*/ 198018 w 254803"/>
                  <a:gd name="connsiteY20" fmla="*/ 113180 h 426058"/>
                  <a:gd name="connsiteX21" fmla="*/ 205638 w 254803"/>
                  <a:gd name="connsiteY21" fmla="*/ 114046 h 426058"/>
                  <a:gd name="connsiteX22" fmla="*/ 217935 w 254803"/>
                  <a:gd name="connsiteY22" fmla="*/ 96122 h 426058"/>
                  <a:gd name="connsiteX23" fmla="*/ 229797 w 254803"/>
                  <a:gd name="connsiteY23" fmla="*/ 227653 h 426058"/>
                  <a:gd name="connsiteX24" fmla="*/ 182086 w 254803"/>
                  <a:gd name="connsiteY24" fmla="*/ 410187 h 426058"/>
                  <a:gd name="connsiteX25" fmla="*/ 167192 w 254803"/>
                  <a:gd name="connsiteY25" fmla="*/ 416941 h 426058"/>
                  <a:gd name="connsiteX26" fmla="*/ 163469 w 254803"/>
                  <a:gd name="connsiteY26" fmla="*/ 416854 h 426058"/>
                  <a:gd name="connsiteX27" fmla="*/ 155243 w 254803"/>
                  <a:gd name="connsiteY27" fmla="*/ 418846 h 426058"/>
                  <a:gd name="connsiteX28" fmla="*/ 126668 w 254803"/>
                  <a:gd name="connsiteY28" fmla="*/ 403433 h 426058"/>
                  <a:gd name="connsiteX29" fmla="*/ 135327 w 254803"/>
                  <a:gd name="connsiteY29" fmla="*/ 353643 h 426058"/>
                  <a:gd name="connsiteX30" fmla="*/ 127014 w 254803"/>
                  <a:gd name="connsiteY30" fmla="*/ 352777 h 426058"/>
                  <a:gd name="connsiteX31" fmla="*/ 128746 w 254803"/>
                  <a:gd name="connsiteY31" fmla="*/ 415555 h 426058"/>
                  <a:gd name="connsiteX32" fmla="*/ 140955 w 254803"/>
                  <a:gd name="connsiteY32" fmla="*/ 421443 h 426058"/>
                  <a:gd name="connsiteX33" fmla="*/ 72981 w 254803"/>
                  <a:gd name="connsiteY33" fmla="*/ 410100 h 426058"/>
                  <a:gd name="connsiteX34" fmla="*/ 77657 w 254803"/>
                  <a:gd name="connsiteY34" fmla="*/ 354769 h 426058"/>
                  <a:gd name="connsiteX35" fmla="*/ 69258 w 254803"/>
                  <a:gd name="connsiteY35" fmla="*/ 354509 h 426058"/>
                  <a:gd name="connsiteX36" fmla="*/ 76272 w 254803"/>
                  <a:gd name="connsiteY36" fmla="*/ 418153 h 426058"/>
                  <a:gd name="connsiteX37" fmla="*/ 152818 w 254803"/>
                  <a:gd name="connsiteY37" fmla="*/ 423002 h 426058"/>
                  <a:gd name="connsiteX38" fmla="*/ 183038 w 254803"/>
                  <a:gd name="connsiteY38" fmla="*/ 415469 h 426058"/>
                  <a:gd name="connsiteX39" fmla="*/ 183125 w 254803"/>
                  <a:gd name="connsiteY39" fmla="*/ 416335 h 426058"/>
                  <a:gd name="connsiteX40" fmla="*/ 191784 w 254803"/>
                  <a:gd name="connsiteY40" fmla="*/ 417028 h 426058"/>
                  <a:gd name="connsiteX41" fmla="*/ 241141 w 254803"/>
                  <a:gd name="connsiteY41" fmla="*/ 220726 h 426058"/>
                  <a:gd name="connsiteX42" fmla="*/ 223909 w 254803"/>
                  <a:gd name="connsiteY42" fmla="*/ 93957 h 426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54803" h="426058">
                    <a:moveTo>
                      <a:pt x="223909" y="93957"/>
                    </a:moveTo>
                    <a:cubicBezTo>
                      <a:pt x="223043" y="93524"/>
                      <a:pt x="221138" y="93524"/>
                      <a:pt x="219406" y="93697"/>
                    </a:cubicBezTo>
                    <a:cubicBezTo>
                      <a:pt x="220792" y="91186"/>
                      <a:pt x="222091" y="88675"/>
                      <a:pt x="223476" y="86163"/>
                    </a:cubicBezTo>
                    <a:cubicBezTo>
                      <a:pt x="223909" y="85384"/>
                      <a:pt x="223043" y="84951"/>
                      <a:pt x="221658" y="84692"/>
                    </a:cubicBezTo>
                    <a:cubicBezTo>
                      <a:pt x="221484" y="84518"/>
                      <a:pt x="221398" y="84345"/>
                      <a:pt x="221052" y="84172"/>
                    </a:cubicBezTo>
                    <a:cubicBezTo>
                      <a:pt x="220445" y="83826"/>
                      <a:pt x="219840" y="83566"/>
                      <a:pt x="219233" y="83219"/>
                    </a:cubicBezTo>
                    <a:cubicBezTo>
                      <a:pt x="216635" y="15679"/>
                      <a:pt x="128573" y="-8221"/>
                      <a:pt x="72202" y="2430"/>
                    </a:cubicBezTo>
                    <a:cubicBezTo>
                      <a:pt x="71163" y="2603"/>
                      <a:pt x="70557" y="2863"/>
                      <a:pt x="70124" y="3123"/>
                    </a:cubicBezTo>
                    <a:cubicBezTo>
                      <a:pt x="68738" y="2430"/>
                      <a:pt x="67266" y="1997"/>
                      <a:pt x="66487" y="1997"/>
                    </a:cubicBezTo>
                    <a:cubicBezTo>
                      <a:pt x="41289" y="2950"/>
                      <a:pt x="21633" y="18190"/>
                      <a:pt x="245" y="29879"/>
                    </a:cubicBezTo>
                    <a:cubicBezTo>
                      <a:pt x="-1400" y="30832"/>
                      <a:pt x="5700" y="34296"/>
                      <a:pt x="8038" y="32997"/>
                    </a:cubicBezTo>
                    <a:cubicBezTo>
                      <a:pt x="28560" y="21740"/>
                      <a:pt x="47437" y="6933"/>
                      <a:pt x="71682" y="5980"/>
                    </a:cubicBezTo>
                    <a:cubicBezTo>
                      <a:pt x="72375" y="5980"/>
                      <a:pt x="72635" y="5807"/>
                      <a:pt x="72895" y="5634"/>
                    </a:cubicBezTo>
                    <a:cubicBezTo>
                      <a:pt x="73501" y="5634"/>
                      <a:pt x="74107" y="5721"/>
                      <a:pt x="74626" y="5547"/>
                    </a:cubicBezTo>
                    <a:cubicBezTo>
                      <a:pt x="127014" y="-4324"/>
                      <a:pt x="203820" y="19489"/>
                      <a:pt x="210141" y="78890"/>
                    </a:cubicBezTo>
                    <a:cubicBezTo>
                      <a:pt x="197066" y="74127"/>
                      <a:pt x="183125" y="75166"/>
                      <a:pt x="169444" y="80275"/>
                    </a:cubicBezTo>
                    <a:cubicBezTo>
                      <a:pt x="166586" y="81401"/>
                      <a:pt x="174293" y="84258"/>
                      <a:pt x="176457" y="83479"/>
                    </a:cubicBezTo>
                    <a:cubicBezTo>
                      <a:pt x="188147" y="79063"/>
                      <a:pt x="199404" y="77764"/>
                      <a:pt x="210488" y="83133"/>
                    </a:cubicBezTo>
                    <a:cubicBezTo>
                      <a:pt x="210574" y="85644"/>
                      <a:pt x="210661" y="88155"/>
                      <a:pt x="210488" y="90753"/>
                    </a:cubicBezTo>
                    <a:cubicBezTo>
                      <a:pt x="210488" y="91359"/>
                      <a:pt x="211007" y="91705"/>
                      <a:pt x="211786" y="92052"/>
                    </a:cubicBezTo>
                    <a:cubicBezTo>
                      <a:pt x="207803" y="99499"/>
                      <a:pt x="203820" y="107119"/>
                      <a:pt x="198018" y="113180"/>
                    </a:cubicBezTo>
                    <a:cubicBezTo>
                      <a:pt x="195767" y="115605"/>
                      <a:pt x="204080" y="115691"/>
                      <a:pt x="205638" y="114046"/>
                    </a:cubicBezTo>
                    <a:cubicBezTo>
                      <a:pt x="210747" y="108764"/>
                      <a:pt x="214384" y="102529"/>
                      <a:pt x="217935" y="96122"/>
                    </a:cubicBezTo>
                    <a:cubicBezTo>
                      <a:pt x="264174" y="118549"/>
                      <a:pt x="243046" y="190765"/>
                      <a:pt x="229797" y="227653"/>
                    </a:cubicBezTo>
                    <a:cubicBezTo>
                      <a:pt x="208929" y="285842"/>
                      <a:pt x="172128" y="346196"/>
                      <a:pt x="182086" y="410187"/>
                    </a:cubicBezTo>
                    <a:cubicBezTo>
                      <a:pt x="177410" y="413131"/>
                      <a:pt x="172301" y="415469"/>
                      <a:pt x="167192" y="416941"/>
                    </a:cubicBezTo>
                    <a:cubicBezTo>
                      <a:pt x="165893" y="416681"/>
                      <a:pt x="164335" y="416594"/>
                      <a:pt x="163469" y="416854"/>
                    </a:cubicBezTo>
                    <a:cubicBezTo>
                      <a:pt x="160784" y="417633"/>
                      <a:pt x="158013" y="418240"/>
                      <a:pt x="155243" y="418846"/>
                    </a:cubicBezTo>
                    <a:cubicBezTo>
                      <a:pt x="144159" y="419106"/>
                      <a:pt x="133768" y="414776"/>
                      <a:pt x="126668" y="403433"/>
                    </a:cubicBezTo>
                    <a:cubicBezTo>
                      <a:pt x="116536" y="387240"/>
                      <a:pt x="125195" y="367238"/>
                      <a:pt x="135327" y="353643"/>
                    </a:cubicBezTo>
                    <a:cubicBezTo>
                      <a:pt x="136712" y="351825"/>
                      <a:pt x="128486" y="350699"/>
                      <a:pt x="127014" y="352777"/>
                    </a:cubicBezTo>
                    <a:cubicBezTo>
                      <a:pt x="112553" y="372260"/>
                      <a:pt x="106752" y="399276"/>
                      <a:pt x="128746" y="415555"/>
                    </a:cubicBezTo>
                    <a:cubicBezTo>
                      <a:pt x="132469" y="418326"/>
                      <a:pt x="136626" y="420231"/>
                      <a:pt x="140955" y="421443"/>
                    </a:cubicBezTo>
                    <a:cubicBezTo>
                      <a:pt x="117575" y="424474"/>
                      <a:pt x="92637" y="422050"/>
                      <a:pt x="72981" y="410100"/>
                    </a:cubicBezTo>
                    <a:cubicBezTo>
                      <a:pt x="49775" y="395986"/>
                      <a:pt x="67006" y="370788"/>
                      <a:pt x="77657" y="354769"/>
                    </a:cubicBezTo>
                    <a:cubicBezTo>
                      <a:pt x="78869" y="352950"/>
                      <a:pt x="70730" y="352344"/>
                      <a:pt x="69258" y="354509"/>
                    </a:cubicBezTo>
                    <a:cubicBezTo>
                      <a:pt x="53498" y="378321"/>
                      <a:pt x="42068" y="404731"/>
                      <a:pt x="76272" y="418153"/>
                    </a:cubicBezTo>
                    <a:cubicBezTo>
                      <a:pt x="99824" y="427418"/>
                      <a:pt x="127534" y="427851"/>
                      <a:pt x="152818" y="423002"/>
                    </a:cubicBezTo>
                    <a:cubicBezTo>
                      <a:pt x="163209" y="423002"/>
                      <a:pt x="173859" y="420058"/>
                      <a:pt x="183038" y="415469"/>
                    </a:cubicBezTo>
                    <a:cubicBezTo>
                      <a:pt x="183125" y="415728"/>
                      <a:pt x="183125" y="415988"/>
                      <a:pt x="183125" y="416335"/>
                    </a:cubicBezTo>
                    <a:cubicBezTo>
                      <a:pt x="183731" y="419106"/>
                      <a:pt x="192130" y="418933"/>
                      <a:pt x="191784" y="417028"/>
                    </a:cubicBezTo>
                    <a:cubicBezTo>
                      <a:pt x="177756" y="348188"/>
                      <a:pt x="219666" y="283418"/>
                      <a:pt x="241141" y="220726"/>
                    </a:cubicBezTo>
                    <a:cubicBezTo>
                      <a:pt x="254303" y="182886"/>
                      <a:pt x="270149" y="115778"/>
                      <a:pt x="223909" y="93957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A45C3EF-A518-6335-A838-0767D66B212E}"/>
                  </a:ext>
                </a:extLst>
              </p:cNvPr>
              <p:cNvSpPr/>
              <p:nvPr/>
            </p:nvSpPr>
            <p:spPr>
              <a:xfrm>
                <a:off x="9743610" y="2796974"/>
                <a:ext cx="137864" cy="61047"/>
              </a:xfrm>
              <a:custGeom>
                <a:avLst/>
                <a:gdLst>
                  <a:gd name="connsiteX0" fmla="*/ 57858 w 64498"/>
                  <a:gd name="connsiteY0" fmla="*/ 6 h 28560"/>
                  <a:gd name="connsiteX1" fmla="*/ 275 w 64498"/>
                  <a:gd name="connsiteY1" fmla="*/ 25031 h 28560"/>
                  <a:gd name="connsiteX2" fmla="*/ 8069 w 64498"/>
                  <a:gd name="connsiteY2" fmla="*/ 28061 h 28560"/>
                  <a:gd name="connsiteX3" fmla="*/ 63054 w 64498"/>
                  <a:gd name="connsiteY3" fmla="*/ 3989 h 28560"/>
                  <a:gd name="connsiteX4" fmla="*/ 57858 w 64498"/>
                  <a:gd name="connsiteY4" fmla="*/ 6 h 2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98" h="28560">
                    <a:moveTo>
                      <a:pt x="57858" y="6"/>
                    </a:moveTo>
                    <a:cubicBezTo>
                      <a:pt x="35951" y="1911"/>
                      <a:pt x="16814" y="10484"/>
                      <a:pt x="275" y="25031"/>
                    </a:cubicBezTo>
                    <a:cubicBezTo>
                      <a:pt x="-1543" y="26589"/>
                      <a:pt x="6164" y="29793"/>
                      <a:pt x="8069" y="28061"/>
                    </a:cubicBezTo>
                    <a:cubicBezTo>
                      <a:pt x="23915" y="14120"/>
                      <a:pt x="42012" y="5808"/>
                      <a:pt x="63054" y="3989"/>
                    </a:cubicBezTo>
                    <a:cubicBezTo>
                      <a:pt x="67643" y="3556"/>
                      <a:pt x="60023" y="-167"/>
                      <a:pt x="57858" y="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A1F514B-C019-8F50-E1A6-05B9A03CB3FF}"/>
                  </a:ext>
                </a:extLst>
              </p:cNvPr>
              <p:cNvSpPr/>
              <p:nvPr/>
            </p:nvSpPr>
            <p:spPr>
              <a:xfrm>
                <a:off x="9669375" y="2674085"/>
                <a:ext cx="119293" cy="69133"/>
              </a:xfrm>
              <a:custGeom>
                <a:avLst/>
                <a:gdLst>
                  <a:gd name="connsiteX0" fmla="*/ 51891 w 55810"/>
                  <a:gd name="connsiteY0" fmla="*/ 2 h 32343"/>
                  <a:gd name="connsiteX1" fmla="*/ 23 w 55810"/>
                  <a:gd name="connsiteY1" fmla="*/ 30828 h 32343"/>
                  <a:gd name="connsiteX2" fmla="*/ 8682 w 55810"/>
                  <a:gd name="connsiteY2" fmla="*/ 30482 h 32343"/>
                  <a:gd name="connsiteX3" fmla="*/ 52064 w 55810"/>
                  <a:gd name="connsiteY3" fmla="*/ 3552 h 32343"/>
                  <a:gd name="connsiteX4" fmla="*/ 51891 w 55810"/>
                  <a:gd name="connsiteY4" fmla="*/ 2 h 3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10" h="32343">
                    <a:moveTo>
                      <a:pt x="51891" y="2"/>
                    </a:moveTo>
                    <a:cubicBezTo>
                      <a:pt x="31369" y="348"/>
                      <a:pt x="5738" y="8747"/>
                      <a:pt x="23" y="30828"/>
                    </a:cubicBezTo>
                    <a:cubicBezTo>
                      <a:pt x="-497" y="32646"/>
                      <a:pt x="7989" y="33166"/>
                      <a:pt x="8682" y="30482"/>
                    </a:cubicBezTo>
                    <a:cubicBezTo>
                      <a:pt x="13531" y="11865"/>
                      <a:pt x="34486" y="3898"/>
                      <a:pt x="52064" y="3552"/>
                    </a:cubicBezTo>
                    <a:cubicBezTo>
                      <a:pt x="57173" y="3379"/>
                      <a:pt x="57000" y="-85"/>
                      <a:pt x="51891" y="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14D0FA5-4D77-F057-D253-F7CE355019FF}"/>
                  </a:ext>
                </a:extLst>
              </p:cNvPr>
              <p:cNvSpPr/>
              <p:nvPr/>
            </p:nvSpPr>
            <p:spPr>
              <a:xfrm>
                <a:off x="9589428" y="2622274"/>
                <a:ext cx="116705" cy="46360"/>
              </a:xfrm>
              <a:custGeom>
                <a:avLst/>
                <a:gdLst>
                  <a:gd name="connsiteX0" fmla="*/ 47384 w 54599"/>
                  <a:gd name="connsiteY0" fmla="*/ 82 h 21689"/>
                  <a:gd name="connsiteX1" fmla="*/ 538 w 54599"/>
                  <a:gd name="connsiteY1" fmla="*/ 19132 h 21689"/>
                  <a:gd name="connsiteX2" fmla="*/ 7898 w 54599"/>
                  <a:gd name="connsiteY2" fmla="*/ 21210 h 21689"/>
                  <a:gd name="connsiteX3" fmla="*/ 53358 w 54599"/>
                  <a:gd name="connsiteY3" fmla="*/ 2766 h 21689"/>
                  <a:gd name="connsiteX4" fmla="*/ 47384 w 54599"/>
                  <a:gd name="connsiteY4" fmla="*/ 82 h 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99" h="21689">
                    <a:moveTo>
                      <a:pt x="47384" y="82"/>
                    </a:moveTo>
                    <a:cubicBezTo>
                      <a:pt x="30845" y="4585"/>
                      <a:pt x="14825" y="9520"/>
                      <a:pt x="538" y="19132"/>
                    </a:cubicBezTo>
                    <a:cubicBezTo>
                      <a:pt x="-2147" y="20950"/>
                      <a:pt x="5993" y="22509"/>
                      <a:pt x="7898" y="21210"/>
                    </a:cubicBezTo>
                    <a:cubicBezTo>
                      <a:pt x="21839" y="11858"/>
                      <a:pt x="37339" y="7182"/>
                      <a:pt x="53358" y="2766"/>
                    </a:cubicBezTo>
                    <a:cubicBezTo>
                      <a:pt x="57688" y="1640"/>
                      <a:pt x="49462" y="-438"/>
                      <a:pt x="47384" y="8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CBCDE46-CEB7-648C-78B7-2DBD29C076B2}"/>
                  </a:ext>
                </a:extLst>
              </p:cNvPr>
              <p:cNvSpPr/>
              <p:nvPr/>
            </p:nvSpPr>
            <p:spPr>
              <a:xfrm>
                <a:off x="9789767" y="2878604"/>
                <a:ext cx="92254" cy="48846"/>
              </a:xfrm>
              <a:custGeom>
                <a:avLst/>
                <a:gdLst>
                  <a:gd name="connsiteX0" fmla="*/ 35832 w 43160"/>
                  <a:gd name="connsiteY0" fmla="*/ 176 h 22852"/>
                  <a:gd name="connsiteX1" fmla="*/ 503 w 43160"/>
                  <a:gd name="connsiteY1" fmla="*/ 20784 h 22852"/>
                  <a:gd name="connsiteX2" fmla="*/ 8036 w 43160"/>
                  <a:gd name="connsiteY2" fmla="*/ 22343 h 22852"/>
                  <a:gd name="connsiteX3" fmla="*/ 41979 w 43160"/>
                  <a:gd name="connsiteY3" fmla="*/ 2514 h 22852"/>
                  <a:gd name="connsiteX4" fmla="*/ 35832 w 43160"/>
                  <a:gd name="connsiteY4" fmla="*/ 176 h 2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" h="22852">
                    <a:moveTo>
                      <a:pt x="35832" y="176"/>
                    </a:moveTo>
                    <a:cubicBezTo>
                      <a:pt x="22843" y="4852"/>
                      <a:pt x="12106" y="13424"/>
                      <a:pt x="503" y="20784"/>
                    </a:cubicBezTo>
                    <a:cubicBezTo>
                      <a:pt x="-2095" y="22430"/>
                      <a:pt x="6131" y="23555"/>
                      <a:pt x="8036" y="22343"/>
                    </a:cubicBezTo>
                    <a:cubicBezTo>
                      <a:pt x="19120" y="15243"/>
                      <a:pt x="29424" y="7016"/>
                      <a:pt x="41979" y="2514"/>
                    </a:cubicBezTo>
                    <a:cubicBezTo>
                      <a:pt x="46223" y="955"/>
                      <a:pt x="37823" y="-517"/>
                      <a:pt x="35832" y="17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0847A87-BAA0-6AE6-59B1-681C5E53BE37}"/>
                  </a:ext>
                </a:extLst>
              </p:cNvPr>
              <p:cNvSpPr/>
              <p:nvPr/>
            </p:nvSpPr>
            <p:spPr>
              <a:xfrm>
                <a:off x="9848666" y="2979575"/>
                <a:ext cx="116275" cy="47696"/>
              </a:xfrm>
              <a:custGeom>
                <a:avLst/>
                <a:gdLst>
                  <a:gd name="connsiteX0" fmla="*/ 46809 w 54398"/>
                  <a:gd name="connsiteY0" fmla="*/ 130 h 22314"/>
                  <a:gd name="connsiteX1" fmla="*/ 656 w 54398"/>
                  <a:gd name="connsiteY1" fmla="*/ 18920 h 22314"/>
                  <a:gd name="connsiteX2" fmla="*/ 7584 w 54398"/>
                  <a:gd name="connsiteY2" fmla="*/ 22124 h 22314"/>
                  <a:gd name="connsiteX3" fmla="*/ 53737 w 54398"/>
                  <a:gd name="connsiteY3" fmla="*/ 3334 h 22314"/>
                  <a:gd name="connsiteX4" fmla="*/ 46809 w 54398"/>
                  <a:gd name="connsiteY4" fmla="*/ 130 h 2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98" h="22314">
                    <a:moveTo>
                      <a:pt x="46809" y="130"/>
                    </a:moveTo>
                    <a:cubicBezTo>
                      <a:pt x="31223" y="5845"/>
                      <a:pt x="15810" y="12079"/>
                      <a:pt x="656" y="18920"/>
                    </a:cubicBezTo>
                    <a:cubicBezTo>
                      <a:pt x="-2288" y="20219"/>
                      <a:pt x="5505" y="23076"/>
                      <a:pt x="7584" y="22124"/>
                    </a:cubicBezTo>
                    <a:cubicBezTo>
                      <a:pt x="22737" y="15283"/>
                      <a:pt x="38150" y="9049"/>
                      <a:pt x="53737" y="3334"/>
                    </a:cubicBezTo>
                    <a:cubicBezTo>
                      <a:pt x="56681" y="2294"/>
                      <a:pt x="48974" y="-650"/>
                      <a:pt x="46809" y="130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5C4AC06-A88D-4931-C9F4-698A65E5E1F3}"/>
                  </a:ext>
                </a:extLst>
              </p:cNvPr>
              <p:cNvSpPr/>
              <p:nvPr/>
            </p:nvSpPr>
            <p:spPr>
              <a:xfrm>
                <a:off x="9599071" y="4737978"/>
                <a:ext cx="332012" cy="574767"/>
              </a:xfrm>
              <a:custGeom>
                <a:avLst/>
                <a:gdLst>
                  <a:gd name="connsiteX0" fmla="*/ 112318 w 155328"/>
                  <a:gd name="connsiteY0" fmla="*/ 10573 h 268898"/>
                  <a:gd name="connsiteX1" fmla="*/ 112144 w 155328"/>
                  <a:gd name="connsiteY1" fmla="*/ 11612 h 268898"/>
                  <a:gd name="connsiteX2" fmla="*/ 31701 w 155328"/>
                  <a:gd name="connsiteY2" fmla="*/ 28757 h 268898"/>
                  <a:gd name="connsiteX3" fmla="*/ 22350 w 155328"/>
                  <a:gd name="connsiteY3" fmla="*/ 46768 h 268898"/>
                  <a:gd name="connsiteX4" fmla="*/ 95172 w 155328"/>
                  <a:gd name="connsiteY4" fmla="*/ 37330 h 268898"/>
                  <a:gd name="connsiteX5" fmla="*/ 67464 w 155328"/>
                  <a:gd name="connsiteY5" fmla="*/ 93527 h 268898"/>
                  <a:gd name="connsiteX6" fmla="*/ 100628 w 155328"/>
                  <a:gd name="connsiteY6" fmla="*/ 102100 h 268898"/>
                  <a:gd name="connsiteX7" fmla="*/ 91536 w 155328"/>
                  <a:gd name="connsiteY7" fmla="*/ 221768 h 268898"/>
                  <a:gd name="connsiteX8" fmla="*/ 67204 w 155328"/>
                  <a:gd name="connsiteY8" fmla="*/ 242290 h 268898"/>
                  <a:gd name="connsiteX9" fmla="*/ 49279 w 155328"/>
                  <a:gd name="connsiteY9" fmla="*/ 248785 h 268898"/>
                  <a:gd name="connsiteX10" fmla="*/ 40447 w 155328"/>
                  <a:gd name="connsiteY10" fmla="*/ 246360 h 268898"/>
                  <a:gd name="connsiteX11" fmla="*/ 11959 w 155328"/>
                  <a:gd name="connsiteY11" fmla="*/ 237701 h 268898"/>
                  <a:gd name="connsiteX12" fmla="*/ 2087 w 155328"/>
                  <a:gd name="connsiteY12" fmla="*/ 247832 h 268898"/>
                  <a:gd name="connsiteX13" fmla="*/ 128770 w 155328"/>
                  <a:gd name="connsiteY13" fmla="*/ 237441 h 268898"/>
                  <a:gd name="connsiteX14" fmla="*/ 133706 w 155328"/>
                  <a:gd name="connsiteY14" fmla="*/ 230947 h 268898"/>
                  <a:gd name="connsiteX15" fmla="*/ 133706 w 155328"/>
                  <a:gd name="connsiteY15" fmla="*/ 230600 h 268898"/>
                  <a:gd name="connsiteX16" fmla="*/ 136217 w 155328"/>
                  <a:gd name="connsiteY16" fmla="*/ 226617 h 268898"/>
                  <a:gd name="connsiteX17" fmla="*/ 134312 w 155328"/>
                  <a:gd name="connsiteY17" fmla="*/ 221595 h 268898"/>
                  <a:gd name="connsiteX18" fmla="*/ 154401 w 155328"/>
                  <a:gd name="connsiteY18" fmla="*/ 12998 h 268898"/>
                  <a:gd name="connsiteX19" fmla="*/ 154661 w 155328"/>
                  <a:gd name="connsiteY19" fmla="*/ 11179 h 268898"/>
                  <a:gd name="connsiteX20" fmla="*/ 155267 w 155328"/>
                  <a:gd name="connsiteY20" fmla="*/ 7283 h 268898"/>
                  <a:gd name="connsiteX21" fmla="*/ 112318 w 155328"/>
                  <a:gd name="connsiteY21" fmla="*/ 10573 h 268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5328" h="268898">
                    <a:moveTo>
                      <a:pt x="112318" y="10573"/>
                    </a:moveTo>
                    <a:cubicBezTo>
                      <a:pt x="112231" y="10919"/>
                      <a:pt x="112231" y="11266"/>
                      <a:pt x="112144" y="11612"/>
                    </a:cubicBezTo>
                    <a:cubicBezTo>
                      <a:pt x="86427" y="22782"/>
                      <a:pt x="60103" y="29277"/>
                      <a:pt x="31701" y="28757"/>
                    </a:cubicBezTo>
                    <a:cubicBezTo>
                      <a:pt x="12998" y="28411"/>
                      <a:pt x="-7091" y="46249"/>
                      <a:pt x="22350" y="46768"/>
                    </a:cubicBezTo>
                    <a:cubicBezTo>
                      <a:pt x="47374" y="47201"/>
                      <a:pt x="71620" y="43737"/>
                      <a:pt x="95172" y="37330"/>
                    </a:cubicBezTo>
                    <a:cubicBezTo>
                      <a:pt x="85474" y="56293"/>
                      <a:pt x="70754" y="71447"/>
                      <a:pt x="67464" y="93527"/>
                    </a:cubicBezTo>
                    <a:cubicBezTo>
                      <a:pt x="66251" y="101407"/>
                      <a:pt x="87466" y="105217"/>
                      <a:pt x="100628" y="102100"/>
                    </a:cubicBezTo>
                    <a:cubicBezTo>
                      <a:pt x="96904" y="141931"/>
                      <a:pt x="94393" y="181850"/>
                      <a:pt x="91536" y="221768"/>
                    </a:cubicBezTo>
                    <a:cubicBezTo>
                      <a:pt x="85561" y="230687"/>
                      <a:pt x="76555" y="237268"/>
                      <a:pt x="67204" y="242290"/>
                    </a:cubicBezTo>
                    <a:cubicBezTo>
                      <a:pt x="61575" y="245321"/>
                      <a:pt x="55514" y="247313"/>
                      <a:pt x="49279" y="248785"/>
                    </a:cubicBezTo>
                    <a:cubicBezTo>
                      <a:pt x="41659" y="250603"/>
                      <a:pt x="44171" y="250257"/>
                      <a:pt x="40447" y="246360"/>
                    </a:cubicBezTo>
                    <a:cubicBezTo>
                      <a:pt x="33780" y="239433"/>
                      <a:pt x="21051" y="237354"/>
                      <a:pt x="11959" y="237701"/>
                    </a:cubicBezTo>
                    <a:cubicBezTo>
                      <a:pt x="6677" y="237874"/>
                      <a:pt x="-4667" y="240818"/>
                      <a:pt x="2087" y="247832"/>
                    </a:cubicBezTo>
                    <a:cubicBezTo>
                      <a:pt x="34386" y="281516"/>
                      <a:pt x="99675" y="272424"/>
                      <a:pt x="128770" y="237441"/>
                    </a:cubicBezTo>
                    <a:cubicBezTo>
                      <a:pt x="131627" y="235709"/>
                      <a:pt x="133532" y="233631"/>
                      <a:pt x="133706" y="230947"/>
                    </a:cubicBezTo>
                    <a:cubicBezTo>
                      <a:pt x="133706" y="230860"/>
                      <a:pt x="133706" y="230774"/>
                      <a:pt x="133706" y="230600"/>
                    </a:cubicBezTo>
                    <a:cubicBezTo>
                      <a:pt x="134572" y="229302"/>
                      <a:pt x="135524" y="228003"/>
                      <a:pt x="136217" y="226617"/>
                    </a:cubicBezTo>
                    <a:cubicBezTo>
                      <a:pt x="137083" y="225059"/>
                      <a:pt x="136217" y="223240"/>
                      <a:pt x="134312" y="221595"/>
                    </a:cubicBezTo>
                    <a:cubicBezTo>
                      <a:pt x="139421" y="151889"/>
                      <a:pt x="143144" y="82097"/>
                      <a:pt x="154401" y="12998"/>
                    </a:cubicBezTo>
                    <a:cubicBezTo>
                      <a:pt x="154661" y="12391"/>
                      <a:pt x="154747" y="11785"/>
                      <a:pt x="154661" y="11179"/>
                    </a:cubicBezTo>
                    <a:cubicBezTo>
                      <a:pt x="154834" y="9880"/>
                      <a:pt x="155007" y="8581"/>
                      <a:pt x="155267" y="7283"/>
                    </a:cubicBezTo>
                    <a:cubicBezTo>
                      <a:pt x="157172" y="-2676"/>
                      <a:pt x="114655" y="-3195"/>
                      <a:pt x="112318" y="10573"/>
                    </a:cubicBezTo>
                    <a:close/>
                  </a:path>
                </a:pathLst>
              </a:custGeom>
              <a:solidFill>
                <a:srgbClr val="2DBA9F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007E9DA-A916-85A1-8DDE-6EF75BE854A9}"/>
                  </a:ext>
                </a:extLst>
              </p:cNvPr>
              <p:cNvSpPr/>
              <p:nvPr/>
            </p:nvSpPr>
            <p:spPr>
              <a:xfrm>
                <a:off x="8929160" y="4650221"/>
                <a:ext cx="1232294" cy="2334065"/>
              </a:xfrm>
              <a:custGeom>
                <a:avLst/>
                <a:gdLst>
                  <a:gd name="connsiteX0" fmla="*/ 576223 w 576514"/>
                  <a:gd name="connsiteY0" fmla="*/ 1019195 h 1091965"/>
                  <a:gd name="connsiteX1" fmla="*/ 560377 w 576514"/>
                  <a:gd name="connsiteY1" fmla="*/ 1007852 h 1091965"/>
                  <a:gd name="connsiteX2" fmla="*/ 553536 w 576514"/>
                  <a:gd name="connsiteY2" fmla="*/ 940484 h 1091965"/>
                  <a:gd name="connsiteX3" fmla="*/ 533880 w 576514"/>
                  <a:gd name="connsiteY3" fmla="*/ 850863 h 1091965"/>
                  <a:gd name="connsiteX4" fmla="*/ 493962 w 576514"/>
                  <a:gd name="connsiteY4" fmla="*/ 682963 h 1091965"/>
                  <a:gd name="connsiteX5" fmla="*/ 476124 w 576514"/>
                  <a:gd name="connsiteY5" fmla="*/ 311142 h 1091965"/>
                  <a:gd name="connsiteX6" fmla="*/ 432829 w 576514"/>
                  <a:gd name="connsiteY6" fmla="*/ 311142 h 1091965"/>
                  <a:gd name="connsiteX7" fmla="*/ 443393 w 576514"/>
                  <a:gd name="connsiteY7" fmla="*/ 435833 h 1091965"/>
                  <a:gd name="connsiteX8" fmla="*/ 424949 w 576514"/>
                  <a:gd name="connsiteY8" fmla="*/ 432715 h 1091965"/>
                  <a:gd name="connsiteX9" fmla="*/ 62393 w 576514"/>
                  <a:gd name="connsiteY9" fmla="*/ 453670 h 1091965"/>
                  <a:gd name="connsiteX10" fmla="*/ 58150 w 576514"/>
                  <a:gd name="connsiteY10" fmla="*/ 453843 h 1091965"/>
                  <a:gd name="connsiteX11" fmla="*/ 57284 w 576514"/>
                  <a:gd name="connsiteY11" fmla="*/ 372102 h 1091965"/>
                  <a:gd name="connsiteX12" fmla="*/ 60747 w 576514"/>
                  <a:gd name="connsiteY12" fmla="*/ 177878 h 1091965"/>
                  <a:gd name="connsiteX13" fmla="*/ 58583 w 576514"/>
                  <a:gd name="connsiteY13" fmla="*/ 102284 h 1091965"/>
                  <a:gd name="connsiteX14" fmla="*/ 41264 w 576514"/>
                  <a:gd name="connsiteY14" fmla="*/ 11883 h 1091965"/>
                  <a:gd name="connsiteX15" fmla="*/ 7580 w 576514"/>
                  <a:gd name="connsiteY15" fmla="*/ 4004 h 1091965"/>
                  <a:gd name="connsiteX16" fmla="*/ 27063 w 576514"/>
                  <a:gd name="connsiteY16" fmla="*/ 154845 h 1091965"/>
                  <a:gd name="connsiteX17" fmla="*/ 24033 w 576514"/>
                  <a:gd name="connsiteY17" fmla="*/ 347770 h 1091965"/>
                  <a:gd name="connsiteX18" fmla="*/ 34857 w 576514"/>
                  <a:gd name="connsiteY18" fmla="*/ 741585 h 1091965"/>
                  <a:gd name="connsiteX19" fmla="*/ 31133 w 576514"/>
                  <a:gd name="connsiteY19" fmla="*/ 746088 h 1091965"/>
                  <a:gd name="connsiteX20" fmla="*/ 54599 w 576514"/>
                  <a:gd name="connsiteY20" fmla="*/ 1069591 h 1091965"/>
                  <a:gd name="connsiteX21" fmla="*/ 10265 w 576514"/>
                  <a:gd name="connsiteY21" fmla="*/ 1076172 h 1091965"/>
                  <a:gd name="connsiteX22" fmla="*/ 3078 w 576514"/>
                  <a:gd name="connsiteY22" fmla="*/ 1088382 h 1091965"/>
                  <a:gd name="connsiteX23" fmla="*/ 32778 w 576514"/>
                  <a:gd name="connsiteY23" fmla="*/ 1090027 h 1091965"/>
                  <a:gd name="connsiteX24" fmla="*/ 70013 w 576514"/>
                  <a:gd name="connsiteY24" fmla="*/ 1086130 h 1091965"/>
                  <a:gd name="connsiteX25" fmla="*/ 86898 w 576514"/>
                  <a:gd name="connsiteY25" fmla="*/ 1084658 h 1091965"/>
                  <a:gd name="connsiteX26" fmla="*/ 97981 w 576514"/>
                  <a:gd name="connsiteY26" fmla="*/ 1076259 h 1091965"/>
                  <a:gd name="connsiteX27" fmla="*/ 88630 w 576514"/>
                  <a:gd name="connsiteY27" fmla="*/ 1069419 h 1091965"/>
                  <a:gd name="connsiteX28" fmla="*/ 64124 w 576514"/>
                  <a:gd name="connsiteY28" fmla="*/ 763060 h 1091965"/>
                  <a:gd name="connsiteX29" fmla="*/ 68714 w 576514"/>
                  <a:gd name="connsiteY29" fmla="*/ 759509 h 1091965"/>
                  <a:gd name="connsiteX30" fmla="*/ 68714 w 576514"/>
                  <a:gd name="connsiteY30" fmla="*/ 758384 h 1091965"/>
                  <a:gd name="connsiteX31" fmla="*/ 458113 w 576514"/>
                  <a:gd name="connsiteY31" fmla="*/ 723401 h 1091965"/>
                  <a:gd name="connsiteX32" fmla="*/ 493356 w 576514"/>
                  <a:gd name="connsiteY32" fmla="*/ 860301 h 1091965"/>
                  <a:gd name="connsiteX33" fmla="*/ 487814 w 576514"/>
                  <a:gd name="connsiteY33" fmla="*/ 865843 h 1091965"/>
                  <a:gd name="connsiteX34" fmla="*/ 494395 w 576514"/>
                  <a:gd name="connsiteY34" fmla="*/ 1018936 h 1091965"/>
                  <a:gd name="connsiteX35" fmla="*/ 487208 w 576514"/>
                  <a:gd name="connsiteY35" fmla="*/ 1027854 h 1091965"/>
                  <a:gd name="connsiteX36" fmla="*/ 498984 w 576514"/>
                  <a:gd name="connsiteY36" fmla="*/ 1039977 h 1091965"/>
                  <a:gd name="connsiteX37" fmla="*/ 541067 w 576514"/>
                  <a:gd name="connsiteY37" fmla="*/ 1041969 h 1091965"/>
                  <a:gd name="connsiteX38" fmla="*/ 538816 w 576514"/>
                  <a:gd name="connsiteY38" fmla="*/ 1030193 h 1091965"/>
                  <a:gd name="connsiteX39" fmla="*/ 558732 w 576514"/>
                  <a:gd name="connsiteY39" fmla="*/ 1024911 h 1091965"/>
                  <a:gd name="connsiteX40" fmla="*/ 576223 w 576514"/>
                  <a:gd name="connsiteY40" fmla="*/ 1019195 h 1091965"/>
                  <a:gd name="connsiteX41" fmla="*/ 438284 w 576514"/>
                  <a:gd name="connsiteY41" fmla="*/ 707209 h 1091965"/>
                  <a:gd name="connsiteX42" fmla="*/ 68540 w 576514"/>
                  <a:gd name="connsiteY42" fmla="*/ 741239 h 1091965"/>
                  <a:gd name="connsiteX43" fmla="*/ 58496 w 576514"/>
                  <a:gd name="connsiteY43" fmla="*/ 466659 h 1091965"/>
                  <a:gd name="connsiteX44" fmla="*/ 78932 w 576514"/>
                  <a:gd name="connsiteY44" fmla="*/ 474539 h 1091965"/>
                  <a:gd name="connsiteX45" fmla="*/ 443652 w 576514"/>
                  <a:gd name="connsiteY45" fmla="*/ 456355 h 1091965"/>
                  <a:gd name="connsiteX46" fmla="*/ 450839 w 576514"/>
                  <a:gd name="connsiteY46" fmla="*/ 683050 h 1091965"/>
                  <a:gd name="connsiteX47" fmla="*/ 455256 w 576514"/>
                  <a:gd name="connsiteY47" fmla="*/ 708507 h 1091965"/>
                  <a:gd name="connsiteX48" fmla="*/ 438284 w 576514"/>
                  <a:gd name="connsiteY48" fmla="*/ 707209 h 109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514" h="1091965">
                    <a:moveTo>
                      <a:pt x="576223" y="1019195"/>
                    </a:moveTo>
                    <a:cubicBezTo>
                      <a:pt x="574318" y="1013221"/>
                      <a:pt x="567044" y="1009931"/>
                      <a:pt x="560377" y="1007852"/>
                    </a:cubicBezTo>
                    <a:cubicBezTo>
                      <a:pt x="553709" y="985858"/>
                      <a:pt x="554229" y="963345"/>
                      <a:pt x="553536" y="940484"/>
                    </a:cubicBezTo>
                    <a:cubicBezTo>
                      <a:pt x="552584" y="909745"/>
                      <a:pt x="542366" y="880130"/>
                      <a:pt x="533880" y="850863"/>
                    </a:cubicBezTo>
                    <a:cubicBezTo>
                      <a:pt x="518207" y="796224"/>
                      <a:pt x="504526" y="738814"/>
                      <a:pt x="493962" y="682963"/>
                    </a:cubicBezTo>
                    <a:cubicBezTo>
                      <a:pt x="470842" y="560264"/>
                      <a:pt x="498984" y="434187"/>
                      <a:pt x="476124" y="311142"/>
                    </a:cubicBezTo>
                    <a:cubicBezTo>
                      <a:pt x="473613" y="297720"/>
                      <a:pt x="430924" y="300664"/>
                      <a:pt x="432829" y="311142"/>
                    </a:cubicBezTo>
                    <a:cubicBezTo>
                      <a:pt x="440535" y="352532"/>
                      <a:pt x="442873" y="394096"/>
                      <a:pt x="443393" y="435833"/>
                    </a:cubicBezTo>
                    <a:cubicBezTo>
                      <a:pt x="436292" y="433062"/>
                      <a:pt x="428932" y="431503"/>
                      <a:pt x="424949" y="432715"/>
                    </a:cubicBezTo>
                    <a:cubicBezTo>
                      <a:pt x="307099" y="469516"/>
                      <a:pt x="183707" y="454363"/>
                      <a:pt x="62393" y="453670"/>
                    </a:cubicBezTo>
                    <a:cubicBezTo>
                      <a:pt x="60747" y="453670"/>
                      <a:pt x="59362" y="453757"/>
                      <a:pt x="58150" y="453843"/>
                    </a:cubicBezTo>
                    <a:cubicBezTo>
                      <a:pt x="57457" y="426654"/>
                      <a:pt x="57024" y="399378"/>
                      <a:pt x="57284" y="372102"/>
                    </a:cubicBezTo>
                    <a:cubicBezTo>
                      <a:pt x="57976" y="307245"/>
                      <a:pt x="61527" y="242821"/>
                      <a:pt x="60747" y="177878"/>
                    </a:cubicBezTo>
                    <a:cubicBezTo>
                      <a:pt x="60401" y="152594"/>
                      <a:pt x="61007" y="127482"/>
                      <a:pt x="58583" y="102284"/>
                    </a:cubicBezTo>
                    <a:cubicBezTo>
                      <a:pt x="55552" y="71372"/>
                      <a:pt x="42044" y="43489"/>
                      <a:pt x="41264" y="11883"/>
                    </a:cubicBezTo>
                    <a:cubicBezTo>
                      <a:pt x="41005" y="627"/>
                      <a:pt x="7321" y="-3963"/>
                      <a:pt x="7580" y="4004"/>
                    </a:cubicBezTo>
                    <a:cubicBezTo>
                      <a:pt x="8879" y="55265"/>
                      <a:pt x="26977" y="102631"/>
                      <a:pt x="27063" y="154845"/>
                    </a:cubicBezTo>
                    <a:cubicBezTo>
                      <a:pt x="27150" y="219355"/>
                      <a:pt x="26631" y="283259"/>
                      <a:pt x="24033" y="347770"/>
                    </a:cubicBezTo>
                    <a:cubicBezTo>
                      <a:pt x="18837" y="478955"/>
                      <a:pt x="33644" y="610400"/>
                      <a:pt x="34857" y="741585"/>
                    </a:cubicBezTo>
                    <a:cubicBezTo>
                      <a:pt x="32605" y="742364"/>
                      <a:pt x="31133" y="743750"/>
                      <a:pt x="31133" y="746088"/>
                    </a:cubicBezTo>
                    <a:cubicBezTo>
                      <a:pt x="31480" y="855019"/>
                      <a:pt x="68714" y="959535"/>
                      <a:pt x="54599" y="1069591"/>
                    </a:cubicBezTo>
                    <a:cubicBezTo>
                      <a:pt x="39706" y="1070630"/>
                      <a:pt x="24899" y="1072709"/>
                      <a:pt x="10265" y="1076172"/>
                    </a:cubicBezTo>
                    <a:cubicBezTo>
                      <a:pt x="5156" y="1077385"/>
                      <a:pt x="-5148" y="1083360"/>
                      <a:pt x="3078" y="1088382"/>
                    </a:cubicBezTo>
                    <a:cubicBezTo>
                      <a:pt x="11564" y="1093577"/>
                      <a:pt x="23686" y="1092192"/>
                      <a:pt x="32778" y="1090027"/>
                    </a:cubicBezTo>
                    <a:cubicBezTo>
                      <a:pt x="44988" y="1087170"/>
                      <a:pt x="57457" y="1086303"/>
                      <a:pt x="70013" y="1086130"/>
                    </a:cubicBezTo>
                    <a:cubicBezTo>
                      <a:pt x="77892" y="1088468"/>
                      <a:pt x="85945" y="1088468"/>
                      <a:pt x="86898" y="1084658"/>
                    </a:cubicBezTo>
                    <a:cubicBezTo>
                      <a:pt x="92613" y="1083360"/>
                      <a:pt x="98241" y="1080848"/>
                      <a:pt x="97981" y="1076259"/>
                    </a:cubicBezTo>
                    <a:cubicBezTo>
                      <a:pt x="97808" y="1072276"/>
                      <a:pt x="93479" y="1070371"/>
                      <a:pt x="88630" y="1069419"/>
                    </a:cubicBezTo>
                    <a:cubicBezTo>
                      <a:pt x="98761" y="965682"/>
                      <a:pt x="66462" y="865930"/>
                      <a:pt x="64124" y="763060"/>
                    </a:cubicBezTo>
                    <a:cubicBezTo>
                      <a:pt x="66895" y="762454"/>
                      <a:pt x="68714" y="761328"/>
                      <a:pt x="68714" y="759509"/>
                    </a:cubicBezTo>
                    <a:cubicBezTo>
                      <a:pt x="68714" y="759163"/>
                      <a:pt x="68714" y="758817"/>
                      <a:pt x="68714" y="758384"/>
                    </a:cubicBezTo>
                    <a:cubicBezTo>
                      <a:pt x="199293" y="758210"/>
                      <a:pt x="330565" y="753621"/>
                      <a:pt x="458113" y="723401"/>
                    </a:cubicBezTo>
                    <a:cubicBezTo>
                      <a:pt x="467552" y="769381"/>
                      <a:pt x="480627" y="815880"/>
                      <a:pt x="493356" y="860301"/>
                    </a:cubicBezTo>
                    <a:cubicBezTo>
                      <a:pt x="490065" y="861514"/>
                      <a:pt x="487814" y="863332"/>
                      <a:pt x="487814" y="865843"/>
                    </a:cubicBezTo>
                    <a:cubicBezTo>
                      <a:pt x="487640" y="917018"/>
                      <a:pt x="485995" y="968367"/>
                      <a:pt x="494395" y="1018936"/>
                    </a:cubicBezTo>
                    <a:cubicBezTo>
                      <a:pt x="491710" y="1021620"/>
                      <a:pt x="489199" y="1024478"/>
                      <a:pt x="487208" y="1027854"/>
                    </a:cubicBezTo>
                    <a:cubicBezTo>
                      <a:pt x="485043" y="1031492"/>
                      <a:pt x="490931" y="1036427"/>
                      <a:pt x="498984" y="1039977"/>
                    </a:cubicBezTo>
                    <a:cubicBezTo>
                      <a:pt x="505998" y="1051494"/>
                      <a:pt x="542886" y="1050368"/>
                      <a:pt x="541067" y="1041969"/>
                    </a:cubicBezTo>
                    <a:cubicBezTo>
                      <a:pt x="540201" y="1038073"/>
                      <a:pt x="539509" y="1034089"/>
                      <a:pt x="538816" y="1030193"/>
                    </a:cubicBezTo>
                    <a:cubicBezTo>
                      <a:pt x="545397" y="1025863"/>
                      <a:pt x="553277" y="1023612"/>
                      <a:pt x="558732" y="1024911"/>
                    </a:cubicBezTo>
                    <a:cubicBezTo>
                      <a:pt x="562282" y="1025950"/>
                      <a:pt x="578907" y="1027422"/>
                      <a:pt x="576223" y="1019195"/>
                    </a:cubicBezTo>
                    <a:close/>
                    <a:moveTo>
                      <a:pt x="438284" y="707209"/>
                    </a:moveTo>
                    <a:cubicBezTo>
                      <a:pt x="317057" y="736043"/>
                      <a:pt x="192625" y="740806"/>
                      <a:pt x="68540" y="741239"/>
                    </a:cubicBezTo>
                    <a:cubicBezTo>
                      <a:pt x="67415" y="649626"/>
                      <a:pt x="61180" y="558185"/>
                      <a:pt x="58496" y="466659"/>
                    </a:cubicBezTo>
                    <a:cubicBezTo>
                      <a:pt x="64644" y="470902"/>
                      <a:pt x="73303" y="474539"/>
                      <a:pt x="78932" y="474539"/>
                    </a:cubicBezTo>
                    <a:cubicBezTo>
                      <a:pt x="200851" y="475231"/>
                      <a:pt x="324763" y="489346"/>
                      <a:pt x="443652" y="456355"/>
                    </a:cubicBezTo>
                    <a:cubicBezTo>
                      <a:pt x="443652" y="531948"/>
                      <a:pt x="439236" y="607889"/>
                      <a:pt x="450839" y="683050"/>
                    </a:cubicBezTo>
                    <a:cubicBezTo>
                      <a:pt x="452138" y="691536"/>
                      <a:pt x="453610" y="700021"/>
                      <a:pt x="455256" y="708507"/>
                    </a:cubicBezTo>
                    <a:cubicBezTo>
                      <a:pt x="449108" y="706862"/>
                      <a:pt x="442527" y="706170"/>
                      <a:pt x="438284" y="70720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299D7D0-7CDF-B552-A90B-11E068677BFF}"/>
                  </a:ext>
                </a:extLst>
              </p:cNvPr>
              <p:cNvSpPr/>
              <p:nvPr/>
            </p:nvSpPr>
            <p:spPr>
              <a:xfrm>
                <a:off x="8916536" y="2917682"/>
                <a:ext cx="104528" cy="905623"/>
              </a:xfrm>
              <a:custGeom>
                <a:avLst/>
                <a:gdLst>
                  <a:gd name="connsiteX0" fmla="*/ 35913 w 48902"/>
                  <a:gd name="connsiteY0" fmla="*/ 212399 h 423685"/>
                  <a:gd name="connsiteX1" fmla="*/ 38771 w 48902"/>
                  <a:gd name="connsiteY1" fmla="*/ 10382 h 423685"/>
                  <a:gd name="connsiteX2" fmla="*/ 4567 w 48902"/>
                  <a:gd name="connsiteY2" fmla="*/ 4927 h 423685"/>
                  <a:gd name="connsiteX3" fmla="*/ 1710 w 48902"/>
                  <a:gd name="connsiteY3" fmla="*/ 206944 h 423685"/>
                  <a:gd name="connsiteX4" fmla="*/ 14698 w 48902"/>
                  <a:gd name="connsiteY4" fmla="*/ 413290 h 423685"/>
                  <a:gd name="connsiteX5" fmla="*/ 48902 w 48902"/>
                  <a:gd name="connsiteY5" fmla="*/ 418745 h 423685"/>
                  <a:gd name="connsiteX6" fmla="*/ 35913 w 48902"/>
                  <a:gd name="connsiteY6" fmla="*/ 212399 h 4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02" h="423685">
                    <a:moveTo>
                      <a:pt x="35913" y="212399"/>
                    </a:moveTo>
                    <a:cubicBezTo>
                      <a:pt x="30198" y="144945"/>
                      <a:pt x="40503" y="77837"/>
                      <a:pt x="38771" y="10382"/>
                    </a:cubicBezTo>
                    <a:cubicBezTo>
                      <a:pt x="38511" y="-528"/>
                      <a:pt x="4307" y="-3645"/>
                      <a:pt x="4567" y="4927"/>
                    </a:cubicBezTo>
                    <a:cubicBezTo>
                      <a:pt x="6299" y="72468"/>
                      <a:pt x="-3919" y="139489"/>
                      <a:pt x="1710" y="206944"/>
                    </a:cubicBezTo>
                    <a:cubicBezTo>
                      <a:pt x="7425" y="275697"/>
                      <a:pt x="14179" y="344277"/>
                      <a:pt x="14698" y="413290"/>
                    </a:cubicBezTo>
                    <a:cubicBezTo>
                      <a:pt x="14785" y="424114"/>
                      <a:pt x="48988" y="427404"/>
                      <a:pt x="48902" y="418745"/>
                    </a:cubicBezTo>
                    <a:cubicBezTo>
                      <a:pt x="48382" y="349732"/>
                      <a:pt x="41715" y="281066"/>
                      <a:pt x="35913" y="21239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2AE839E-5402-14DA-CBC9-40747D4314DF}"/>
                </a:ext>
              </a:extLst>
            </p:cNvPr>
            <p:cNvSpPr/>
            <p:nvPr/>
          </p:nvSpPr>
          <p:spPr>
            <a:xfrm>
              <a:off x="9061917" y="2031451"/>
              <a:ext cx="222250" cy="626287"/>
            </a:xfrm>
            <a:custGeom>
              <a:avLst/>
              <a:gdLst>
                <a:gd name="connsiteX0" fmla="*/ 75791 w 103977"/>
                <a:gd name="connsiteY0" fmla="*/ 71184 h 293001"/>
                <a:gd name="connsiteX1" fmla="*/ 98824 w 103977"/>
                <a:gd name="connsiteY1" fmla="*/ 26244 h 293001"/>
                <a:gd name="connsiteX2" fmla="*/ 69383 w 103977"/>
                <a:gd name="connsiteY2" fmla="*/ 46852 h 293001"/>
                <a:gd name="connsiteX3" fmla="*/ 76224 w 103977"/>
                <a:gd name="connsiteY3" fmla="*/ 46592 h 293001"/>
                <a:gd name="connsiteX4" fmla="*/ 70768 w 103977"/>
                <a:gd name="connsiteY4" fmla="*/ 266 h 293001"/>
                <a:gd name="connsiteX5" fmla="*/ 65053 w 103977"/>
                <a:gd name="connsiteY5" fmla="*/ 1392 h 293001"/>
                <a:gd name="connsiteX6" fmla="*/ 47735 w 103977"/>
                <a:gd name="connsiteY6" fmla="*/ 36028 h 293001"/>
                <a:gd name="connsiteX7" fmla="*/ 54576 w 103977"/>
                <a:gd name="connsiteY7" fmla="*/ 35769 h 293001"/>
                <a:gd name="connsiteX8" fmla="*/ 42626 w 103977"/>
                <a:gd name="connsiteY8" fmla="*/ 4596 h 293001"/>
                <a:gd name="connsiteX9" fmla="*/ 36911 w 103977"/>
                <a:gd name="connsiteY9" fmla="*/ 5722 h 293001"/>
                <a:gd name="connsiteX10" fmla="*/ 30417 w 103977"/>
                <a:gd name="connsiteY10" fmla="*/ 38193 h 293001"/>
                <a:gd name="connsiteX11" fmla="*/ 37085 w 103977"/>
                <a:gd name="connsiteY11" fmla="*/ 37587 h 293001"/>
                <a:gd name="connsiteX12" fmla="*/ 15437 w 103977"/>
                <a:gd name="connsiteY12" fmla="*/ 13774 h 293001"/>
                <a:gd name="connsiteX13" fmla="*/ 8769 w 103977"/>
                <a:gd name="connsiteY13" fmla="*/ 14381 h 293001"/>
                <a:gd name="connsiteX14" fmla="*/ 21671 w 103977"/>
                <a:gd name="connsiteY14" fmla="*/ 55857 h 293001"/>
                <a:gd name="connsiteX15" fmla="*/ 28079 w 103977"/>
                <a:gd name="connsiteY15" fmla="*/ 54559 h 293001"/>
                <a:gd name="connsiteX16" fmla="*/ 1149 w 103977"/>
                <a:gd name="connsiteY16" fmla="*/ 54386 h 293001"/>
                <a:gd name="connsiteX17" fmla="*/ 37085 w 103977"/>
                <a:gd name="connsiteY17" fmla="*/ 90840 h 293001"/>
                <a:gd name="connsiteX18" fmla="*/ 44185 w 103977"/>
                <a:gd name="connsiteY18" fmla="*/ 177951 h 293001"/>
                <a:gd name="connsiteX19" fmla="*/ 32582 w 103977"/>
                <a:gd name="connsiteY19" fmla="*/ 291818 h 293001"/>
                <a:gd name="connsiteX20" fmla="*/ 39509 w 103977"/>
                <a:gd name="connsiteY20" fmla="*/ 291212 h 293001"/>
                <a:gd name="connsiteX21" fmla="*/ 53017 w 103977"/>
                <a:gd name="connsiteY21" fmla="*/ 143401 h 293001"/>
                <a:gd name="connsiteX22" fmla="*/ 43666 w 103977"/>
                <a:gd name="connsiteY22" fmla="*/ 89541 h 293001"/>
                <a:gd name="connsiteX23" fmla="*/ 29551 w 103977"/>
                <a:gd name="connsiteY23" fmla="*/ 79324 h 293001"/>
                <a:gd name="connsiteX24" fmla="*/ 16822 w 103977"/>
                <a:gd name="connsiteY24" fmla="*/ 73349 h 293001"/>
                <a:gd name="connsiteX25" fmla="*/ 22278 w 103977"/>
                <a:gd name="connsiteY25" fmla="*/ 56637 h 293001"/>
                <a:gd name="connsiteX26" fmla="*/ 28685 w 103977"/>
                <a:gd name="connsiteY26" fmla="*/ 55338 h 293001"/>
                <a:gd name="connsiteX27" fmla="*/ 15610 w 103977"/>
                <a:gd name="connsiteY27" fmla="*/ 14554 h 293001"/>
                <a:gd name="connsiteX28" fmla="*/ 8943 w 103977"/>
                <a:gd name="connsiteY28" fmla="*/ 15160 h 293001"/>
                <a:gd name="connsiteX29" fmla="*/ 30590 w 103977"/>
                <a:gd name="connsiteY29" fmla="*/ 38972 h 293001"/>
                <a:gd name="connsiteX30" fmla="*/ 37258 w 103977"/>
                <a:gd name="connsiteY30" fmla="*/ 38366 h 293001"/>
                <a:gd name="connsiteX31" fmla="*/ 43752 w 103977"/>
                <a:gd name="connsiteY31" fmla="*/ 5895 h 293001"/>
                <a:gd name="connsiteX32" fmla="*/ 38037 w 103977"/>
                <a:gd name="connsiteY32" fmla="*/ 7020 h 293001"/>
                <a:gd name="connsiteX33" fmla="*/ 47735 w 103977"/>
                <a:gd name="connsiteY33" fmla="*/ 36461 h 293001"/>
                <a:gd name="connsiteX34" fmla="*/ 54576 w 103977"/>
                <a:gd name="connsiteY34" fmla="*/ 36201 h 293001"/>
                <a:gd name="connsiteX35" fmla="*/ 71894 w 103977"/>
                <a:gd name="connsiteY35" fmla="*/ 1565 h 293001"/>
                <a:gd name="connsiteX36" fmla="*/ 66179 w 103977"/>
                <a:gd name="connsiteY36" fmla="*/ 2691 h 293001"/>
                <a:gd name="connsiteX37" fmla="*/ 69383 w 103977"/>
                <a:gd name="connsiteY37" fmla="*/ 47285 h 293001"/>
                <a:gd name="connsiteX38" fmla="*/ 76224 w 103977"/>
                <a:gd name="connsiteY38" fmla="*/ 47025 h 293001"/>
                <a:gd name="connsiteX39" fmla="*/ 94061 w 103977"/>
                <a:gd name="connsiteY39" fmla="*/ 42523 h 293001"/>
                <a:gd name="connsiteX40" fmla="*/ 69816 w 103977"/>
                <a:gd name="connsiteY40" fmla="*/ 70405 h 293001"/>
                <a:gd name="connsiteX41" fmla="*/ 75791 w 103977"/>
                <a:gd name="connsiteY41" fmla="*/ 71184 h 293001"/>
                <a:gd name="connsiteX42" fmla="*/ 75791 w 103977"/>
                <a:gd name="connsiteY42" fmla="*/ 71184 h 29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03977" h="293001">
                  <a:moveTo>
                    <a:pt x="75791" y="71184"/>
                  </a:moveTo>
                  <a:cubicBezTo>
                    <a:pt x="80293" y="67634"/>
                    <a:pt x="117354" y="31785"/>
                    <a:pt x="98824" y="26244"/>
                  </a:cubicBezTo>
                  <a:cubicBezTo>
                    <a:pt x="86355" y="22520"/>
                    <a:pt x="75704" y="38626"/>
                    <a:pt x="69383" y="46852"/>
                  </a:cubicBezTo>
                  <a:cubicBezTo>
                    <a:pt x="71634" y="46766"/>
                    <a:pt x="73886" y="46679"/>
                    <a:pt x="76224" y="46592"/>
                  </a:cubicBezTo>
                  <a:cubicBezTo>
                    <a:pt x="75271" y="31525"/>
                    <a:pt x="90944" y="7800"/>
                    <a:pt x="70768" y="266"/>
                  </a:cubicBezTo>
                  <a:cubicBezTo>
                    <a:pt x="69383" y="-253"/>
                    <a:pt x="65919" y="-80"/>
                    <a:pt x="65053" y="1392"/>
                  </a:cubicBezTo>
                  <a:cubicBezTo>
                    <a:pt x="58819" y="12735"/>
                    <a:pt x="53970" y="24685"/>
                    <a:pt x="47735" y="36028"/>
                  </a:cubicBezTo>
                  <a:cubicBezTo>
                    <a:pt x="49987" y="35942"/>
                    <a:pt x="52238" y="35855"/>
                    <a:pt x="54576" y="35769"/>
                  </a:cubicBezTo>
                  <a:cubicBezTo>
                    <a:pt x="54749" y="23213"/>
                    <a:pt x="56394" y="9445"/>
                    <a:pt x="42626" y="4596"/>
                  </a:cubicBezTo>
                  <a:cubicBezTo>
                    <a:pt x="41501" y="4163"/>
                    <a:pt x="37431" y="4163"/>
                    <a:pt x="36911" y="5722"/>
                  </a:cubicBezTo>
                  <a:cubicBezTo>
                    <a:pt x="33707" y="16459"/>
                    <a:pt x="33621" y="27456"/>
                    <a:pt x="30417" y="38193"/>
                  </a:cubicBezTo>
                  <a:cubicBezTo>
                    <a:pt x="32668" y="38020"/>
                    <a:pt x="34833" y="37760"/>
                    <a:pt x="37085" y="37587"/>
                  </a:cubicBezTo>
                  <a:cubicBezTo>
                    <a:pt x="29811" y="29534"/>
                    <a:pt x="23576" y="20961"/>
                    <a:pt x="15437" y="13774"/>
                  </a:cubicBezTo>
                  <a:cubicBezTo>
                    <a:pt x="13965" y="12476"/>
                    <a:pt x="9895" y="12649"/>
                    <a:pt x="8769" y="14381"/>
                  </a:cubicBezTo>
                  <a:cubicBezTo>
                    <a:pt x="-1968" y="30746"/>
                    <a:pt x="15783" y="41137"/>
                    <a:pt x="21671" y="55857"/>
                  </a:cubicBezTo>
                  <a:cubicBezTo>
                    <a:pt x="23836" y="55425"/>
                    <a:pt x="25914" y="54992"/>
                    <a:pt x="28079" y="54559"/>
                  </a:cubicBezTo>
                  <a:cubicBezTo>
                    <a:pt x="23230" y="52134"/>
                    <a:pt x="4526" y="45294"/>
                    <a:pt x="1149" y="54386"/>
                  </a:cubicBezTo>
                  <a:cubicBezTo>
                    <a:pt x="-6730" y="75254"/>
                    <a:pt x="28166" y="79843"/>
                    <a:pt x="37085" y="90840"/>
                  </a:cubicBezTo>
                  <a:cubicBezTo>
                    <a:pt x="53364" y="111016"/>
                    <a:pt x="47129" y="154052"/>
                    <a:pt x="44185" y="177951"/>
                  </a:cubicBezTo>
                  <a:cubicBezTo>
                    <a:pt x="39509" y="216397"/>
                    <a:pt x="24009" y="252592"/>
                    <a:pt x="32582" y="291818"/>
                  </a:cubicBezTo>
                  <a:cubicBezTo>
                    <a:pt x="33015" y="293896"/>
                    <a:pt x="39856" y="292943"/>
                    <a:pt x="39509" y="291212"/>
                  </a:cubicBezTo>
                  <a:cubicBezTo>
                    <a:pt x="28858" y="242721"/>
                    <a:pt x="51545" y="192238"/>
                    <a:pt x="53017" y="143401"/>
                  </a:cubicBezTo>
                  <a:cubicBezTo>
                    <a:pt x="53623" y="125130"/>
                    <a:pt x="53710" y="105474"/>
                    <a:pt x="43666" y="89541"/>
                  </a:cubicBezTo>
                  <a:cubicBezTo>
                    <a:pt x="40462" y="84433"/>
                    <a:pt x="34660" y="81835"/>
                    <a:pt x="29551" y="79324"/>
                  </a:cubicBezTo>
                  <a:cubicBezTo>
                    <a:pt x="25308" y="77245"/>
                    <a:pt x="20979" y="75514"/>
                    <a:pt x="16822" y="73349"/>
                  </a:cubicBezTo>
                  <a:cubicBezTo>
                    <a:pt x="8596" y="69106"/>
                    <a:pt x="197" y="45467"/>
                    <a:pt x="22278" y="56637"/>
                  </a:cubicBezTo>
                  <a:cubicBezTo>
                    <a:pt x="23143" y="57070"/>
                    <a:pt x="29378" y="57243"/>
                    <a:pt x="28685" y="55338"/>
                  </a:cubicBezTo>
                  <a:cubicBezTo>
                    <a:pt x="23230" y="41570"/>
                    <a:pt x="5565" y="29880"/>
                    <a:pt x="15610" y="14554"/>
                  </a:cubicBezTo>
                  <a:cubicBezTo>
                    <a:pt x="13359" y="14727"/>
                    <a:pt x="11194" y="14987"/>
                    <a:pt x="8943" y="15160"/>
                  </a:cubicBezTo>
                  <a:cubicBezTo>
                    <a:pt x="17082" y="22347"/>
                    <a:pt x="23317" y="30920"/>
                    <a:pt x="30590" y="38972"/>
                  </a:cubicBezTo>
                  <a:cubicBezTo>
                    <a:pt x="31629" y="40098"/>
                    <a:pt x="36738" y="40185"/>
                    <a:pt x="37258" y="38366"/>
                  </a:cubicBezTo>
                  <a:cubicBezTo>
                    <a:pt x="40462" y="27629"/>
                    <a:pt x="40548" y="16632"/>
                    <a:pt x="43752" y="5895"/>
                  </a:cubicBezTo>
                  <a:cubicBezTo>
                    <a:pt x="41847" y="6241"/>
                    <a:pt x="39942" y="6674"/>
                    <a:pt x="38037" y="7020"/>
                  </a:cubicBezTo>
                  <a:cubicBezTo>
                    <a:pt x="50246" y="11350"/>
                    <a:pt x="47908" y="26157"/>
                    <a:pt x="47735" y="36461"/>
                  </a:cubicBezTo>
                  <a:cubicBezTo>
                    <a:pt x="47735" y="38453"/>
                    <a:pt x="53797" y="37500"/>
                    <a:pt x="54576" y="36201"/>
                  </a:cubicBezTo>
                  <a:cubicBezTo>
                    <a:pt x="60810" y="24858"/>
                    <a:pt x="65659" y="12908"/>
                    <a:pt x="71894" y="1565"/>
                  </a:cubicBezTo>
                  <a:cubicBezTo>
                    <a:pt x="69989" y="1912"/>
                    <a:pt x="68084" y="2344"/>
                    <a:pt x="66179" y="2691"/>
                  </a:cubicBezTo>
                  <a:cubicBezTo>
                    <a:pt x="83584" y="9185"/>
                    <a:pt x="68604" y="34296"/>
                    <a:pt x="69383" y="47285"/>
                  </a:cubicBezTo>
                  <a:cubicBezTo>
                    <a:pt x="69556" y="49537"/>
                    <a:pt x="75358" y="48151"/>
                    <a:pt x="76224" y="47025"/>
                  </a:cubicBezTo>
                  <a:cubicBezTo>
                    <a:pt x="80553" y="41484"/>
                    <a:pt x="101422" y="19922"/>
                    <a:pt x="94061" y="42523"/>
                  </a:cubicBezTo>
                  <a:cubicBezTo>
                    <a:pt x="90425" y="53779"/>
                    <a:pt x="78735" y="63218"/>
                    <a:pt x="69816" y="70405"/>
                  </a:cubicBezTo>
                  <a:cubicBezTo>
                    <a:pt x="67738" y="71964"/>
                    <a:pt x="74405" y="72310"/>
                    <a:pt x="75791" y="71184"/>
                  </a:cubicBezTo>
                  <a:lnTo>
                    <a:pt x="75791" y="7118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7D4E909-E677-4591-F177-77DA07B15CD5}"/>
                </a:ext>
              </a:extLst>
            </p:cNvPr>
            <p:cNvSpPr/>
            <p:nvPr/>
          </p:nvSpPr>
          <p:spPr>
            <a:xfrm>
              <a:off x="9209763" y="2174949"/>
              <a:ext cx="42671" cy="459601"/>
            </a:xfrm>
            <a:custGeom>
              <a:avLst/>
              <a:gdLst>
                <a:gd name="connsiteX0" fmla="*/ 129 w 19963"/>
                <a:gd name="connsiteY0" fmla="*/ 1367 h 215019"/>
                <a:gd name="connsiteX1" fmla="*/ 42 w 19963"/>
                <a:gd name="connsiteY1" fmla="*/ 122594 h 215019"/>
                <a:gd name="connsiteX2" fmla="*/ 13204 w 19963"/>
                <a:gd name="connsiteY2" fmla="*/ 213861 h 215019"/>
                <a:gd name="connsiteX3" fmla="*/ 19871 w 19963"/>
                <a:gd name="connsiteY3" fmla="*/ 213341 h 215019"/>
                <a:gd name="connsiteX4" fmla="*/ 6883 w 19963"/>
                <a:gd name="connsiteY4" fmla="*/ 122854 h 215019"/>
                <a:gd name="connsiteX5" fmla="*/ 6969 w 19963"/>
                <a:gd name="connsiteY5" fmla="*/ 1626 h 215019"/>
                <a:gd name="connsiteX6" fmla="*/ 129 w 19963"/>
                <a:gd name="connsiteY6" fmla="*/ 1367 h 215019"/>
                <a:gd name="connsiteX7" fmla="*/ 129 w 19963"/>
                <a:gd name="connsiteY7" fmla="*/ 1367 h 21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63" h="215019">
                  <a:moveTo>
                    <a:pt x="129" y="1367"/>
                  </a:moveTo>
                  <a:cubicBezTo>
                    <a:pt x="129" y="41805"/>
                    <a:pt x="302" y="82243"/>
                    <a:pt x="42" y="122594"/>
                  </a:cubicBezTo>
                  <a:cubicBezTo>
                    <a:pt x="-131" y="153161"/>
                    <a:pt x="-391" y="185805"/>
                    <a:pt x="13204" y="213861"/>
                  </a:cubicBezTo>
                  <a:cubicBezTo>
                    <a:pt x="14070" y="215679"/>
                    <a:pt x="20824" y="215246"/>
                    <a:pt x="19871" y="213341"/>
                  </a:cubicBezTo>
                  <a:cubicBezTo>
                    <a:pt x="6363" y="185545"/>
                    <a:pt x="6796" y="153074"/>
                    <a:pt x="6883" y="122854"/>
                  </a:cubicBezTo>
                  <a:cubicBezTo>
                    <a:pt x="6969" y="82416"/>
                    <a:pt x="6969" y="42064"/>
                    <a:pt x="6969" y="1626"/>
                  </a:cubicBezTo>
                  <a:cubicBezTo>
                    <a:pt x="7056" y="-452"/>
                    <a:pt x="129" y="-538"/>
                    <a:pt x="129" y="1367"/>
                  </a:cubicBezTo>
                  <a:lnTo>
                    <a:pt x="129" y="136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0C447D4-B8C8-67EA-C9B0-7D7ECD8172CC}"/>
                </a:ext>
              </a:extLst>
            </p:cNvPr>
            <p:cNvSpPr/>
            <p:nvPr/>
          </p:nvSpPr>
          <p:spPr>
            <a:xfrm>
              <a:off x="9061699" y="2624453"/>
              <a:ext cx="250790" cy="53773"/>
            </a:xfrm>
            <a:custGeom>
              <a:avLst/>
              <a:gdLst>
                <a:gd name="connsiteX0" fmla="*/ 126 w 117329"/>
                <a:gd name="connsiteY0" fmla="*/ 5125 h 25157"/>
                <a:gd name="connsiteX1" fmla="*/ 116850 w 117329"/>
                <a:gd name="connsiteY1" fmla="*/ 2267 h 25157"/>
                <a:gd name="connsiteX2" fmla="*/ 111049 w 117329"/>
                <a:gd name="connsiteY2" fmla="*/ 189 h 25157"/>
                <a:gd name="connsiteX3" fmla="*/ 6967 w 117329"/>
                <a:gd name="connsiteY3" fmla="*/ 5991 h 25157"/>
                <a:gd name="connsiteX4" fmla="*/ 126 w 117329"/>
                <a:gd name="connsiteY4" fmla="*/ 5125 h 25157"/>
                <a:gd name="connsiteX5" fmla="*/ 126 w 117329"/>
                <a:gd name="connsiteY5" fmla="*/ 5125 h 2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329" h="25157">
                  <a:moveTo>
                    <a:pt x="126" y="5125"/>
                  </a:moveTo>
                  <a:cubicBezTo>
                    <a:pt x="-4117" y="47901"/>
                    <a:pt x="100312" y="10060"/>
                    <a:pt x="116850" y="2267"/>
                  </a:cubicBezTo>
                  <a:cubicBezTo>
                    <a:pt x="119102" y="1228"/>
                    <a:pt x="112780" y="-590"/>
                    <a:pt x="111049" y="189"/>
                  </a:cubicBezTo>
                  <a:cubicBezTo>
                    <a:pt x="94077" y="8242"/>
                    <a:pt x="3589" y="40107"/>
                    <a:pt x="6967" y="5991"/>
                  </a:cubicBezTo>
                  <a:cubicBezTo>
                    <a:pt x="7226" y="3912"/>
                    <a:pt x="386" y="3133"/>
                    <a:pt x="126" y="5125"/>
                  </a:cubicBezTo>
                  <a:lnTo>
                    <a:pt x="126" y="512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2B2BDAB-976D-4E40-0323-EDC203DA62A0}"/>
                </a:ext>
              </a:extLst>
            </p:cNvPr>
            <p:cNvSpPr/>
            <p:nvPr/>
          </p:nvSpPr>
          <p:spPr>
            <a:xfrm>
              <a:off x="9307209" y="2619090"/>
              <a:ext cx="19434" cy="163877"/>
            </a:xfrm>
            <a:custGeom>
              <a:avLst/>
              <a:gdLst>
                <a:gd name="connsiteX0" fmla="*/ 0 w 9092"/>
                <a:gd name="connsiteY0" fmla="*/ 1918 h 76668"/>
                <a:gd name="connsiteX1" fmla="*/ 2165 w 9092"/>
                <a:gd name="connsiteY1" fmla="*/ 75520 h 76668"/>
                <a:gd name="connsiteX2" fmla="*/ 9092 w 9092"/>
                <a:gd name="connsiteY2" fmla="*/ 74741 h 76668"/>
                <a:gd name="connsiteX3" fmla="*/ 6927 w 9092"/>
                <a:gd name="connsiteY3" fmla="*/ 1138 h 76668"/>
                <a:gd name="connsiteX4" fmla="*/ 0 w 9092"/>
                <a:gd name="connsiteY4" fmla="*/ 1918 h 76668"/>
                <a:gd name="connsiteX5" fmla="*/ 0 w 9092"/>
                <a:gd name="connsiteY5" fmla="*/ 1918 h 7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2" h="76668">
                  <a:moveTo>
                    <a:pt x="0" y="1918"/>
                  </a:moveTo>
                  <a:cubicBezTo>
                    <a:pt x="0" y="26510"/>
                    <a:pt x="86" y="51015"/>
                    <a:pt x="2165" y="75520"/>
                  </a:cubicBezTo>
                  <a:cubicBezTo>
                    <a:pt x="2338" y="77425"/>
                    <a:pt x="9179" y="76819"/>
                    <a:pt x="9092" y="74741"/>
                  </a:cubicBezTo>
                  <a:cubicBezTo>
                    <a:pt x="7014" y="50235"/>
                    <a:pt x="6927" y="25730"/>
                    <a:pt x="6927" y="1138"/>
                  </a:cubicBezTo>
                  <a:cubicBezTo>
                    <a:pt x="6927" y="-680"/>
                    <a:pt x="0" y="-247"/>
                    <a:pt x="0" y="1918"/>
                  </a:cubicBezTo>
                  <a:lnTo>
                    <a:pt x="0" y="191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FD71541-2DF2-073C-F250-17C31FED60FA}"/>
                </a:ext>
              </a:extLst>
            </p:cNvPr>
            <p:cNvSpPr/>
            <p:nvPr/>
          </p:nvSpPr>
          <p:spPr>
            <a:xfrm>
              <a:off x="8799679" y="2646965"/>
              <a:ext cx="632866" cy="2038613"/>
            </a:xfrm>
            <a:custGeom>
              <a:avLst/>
              <a:gdLst>
                <a:gd name="connsiteX0" fmla="*/ 114050 w 296079"/>
                <a:gd name="connsiteY0" fmla="*/ 1692 h 953741"/>
                <a:gd name="connsiteX1" fmla="*/ 135005 w 296079"/>
                <a:gd name="connsiteY1" fmla="*/ 167600 h 953741"/>
                <a:gd name="connsiteX2" fmla="*/ 147647 w 296079"/>
                <a:gd name="connsiteY2" fmla="*/ 244320 h 953741"/>
                <a:gd name="connsiteX3" fmla="*/ 140027 w 296079"/>
                <a:gd name="connsiteY3" fmla="*/ 330132 h 953741"/>
                <a:gd name="connsiteX4" fmla="*/ 132147 w 296079"/>
                <a:gd name="connsiteY4" fmla="*/ 411267 h 953741"/>
                <a:gd name="connsiteX5" fmla="*/ 113011 w 296079"/>
                <a:gd name="connsiteY5" fmla="*/ 502274 h 953741"/>
                <a:gd name="connsiteX6" fmla="*/ 60883 w 296079"/>
                <a:gd name="connsiteY6" fmla="*/ 662727 h 953741"/>
                <a:gd name="connsiteX7" fmla="*/ 9015 w 296079"/>
                <a:gd name="connsiteY7" fmla="*/ 820150 h 953741"/>
                <a:gd name="connsiteX8" fmla="*/ 3127 w 296079"/>
                <a:gd name="connsiteY8" fmla="*/ 883361 h 953741"/>
                <a:gd name="connsiteX9" fmla="*/ 39322 w 296079"/>
                <a:gd name="connsiteY9" fmla="*/ 910724 h 953741"/>
                <a:gd name="connsiteX10" fmla="*/ 153102 w 296079"/>
                <a:gd name="connsiteY10" fmla="*/ 949690 h 953741"/>
                <a:gd name="connsiteX11" fmla="*/ 292081 w 296079"/>
                <a:gd name="connsiteY11" fmla="*/ 953153 h 953741"/>
                <a:gd name="connsiteX12" fmla="*/ 293726 w 296079"/>
                <a:gd name="connsiteY12" fmla="*/ 950382 h 953741"/>
                <a:gd name="connsiteX13" fmla="*/ 156393 w 296079"/>
                <a:gd name="connsiteY13" fmla="*/ 947092 h 953741"/>
                <a:gd name="connsiteX14" fmla="*/ 30316 w 296079"/>
                <a:gd name="connsiteY14" fmla="*/ 900679 h 953741"/>
                <a:gd name="connsiteX15" fmla="*/ 7889 w 296079"/>
                <a:gd name="connsiteY15" fmla="*/ 855219 h 953741"/>
                <a:gd name="connsiteX16" fmla="*/ 30923 w 296079"/>
                <a:gd name="connsiteY16" fmla="*/ 772698 h 953741"/>
                <a:gd name="connsiteX17" fmla="*/ 81492 w 296079"/>
                <a:gd name="connsiteY17" fmla="*/ 615795 h 953741"/>
                <a:gd name="connsiteX18" fmla="*/ 129376 w 296079"/>
                <a:gd name="connsiteY18" fmla="*/ 473353 h 953741"/>
                <a:gd name="connsiteX19" fmla="*/ 148513 w 296079"/>
                <a:gd name="connsiteY19" fmla="*/ 321732 h 953741"/>
                <a:gd name="connsiteX20" fmla="*/ 154661 w 296079"/>
                <a:gd name="connsiteY20" fmla="*/ 243887 h 953741"/>
                <a:gd name="connsiteX21" fmla="*/ 142019 w 296079"/>
                <a:gd name="connsiteY21" fmla="*/ 167167 h 953741"/>
                <a:gd name="connsiteX22" fmla="*/ 121064 w 296079"/>
                <a:gd name="connsiteY22" fmla="*/ 1259 h 953741"/>
                <a:gd name="connsiteX23" fmla="*/ 114050 w 296079"/>
                <a:gd name="connsiteY23" fmla="*/ 1692 h 953741"/>
                <a:gd name="connsiteX24" fmla="*/ 114050 w 296079"/>
                <a:gd name="connsiteY24" fmla="*/ 1692 h 95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6079" h="953741">
                  <a:moveTo>
                    <a:pt x="114050" y="1692"/>
                  </a:moveTo>
                  <a:cubicBezTo>
                    <a:pt x="114483" y="57803"/>
                    <a:pt x="123921" y="112788"/>
                    <a:pt x="135005" y="167600"/>
                  </a:cubicBezTo>
                  <a:cubicBezTo>
                    <a:pt x="140114" y="193058"/>
                    <a:pt x="144963" y="218429"/>
                    <a:pt x="147647" y="244320"/>
                  </a:cubicBezTo>
                  <a:cubicBezTo>
                    <a:pt x="150678" y="273501"/>
                    <a:pt x="145396" y="301556"/>
                    <a:pt x="140027" y="330132"/>
                  </a:cubicBezTo>
                  <a:cubicBezTo>
                    <a:pt x="135005" y="356975"/>
                    <a:pt x="133186" y="384078"/>
                    <a:pt x="132147" y="411267"/>
                  </a:cubicBezTo>
                  <a:cubicBezTo>
                    <a:pt x="130849" y="442960"/>
                    <a:pt x="123488" y="472400"/>
                    <a:pt x="113011" y="502274"/>
                  </a:cubicBezTo>
                  <a:cubicBezTo>
                    <a:pt x="94307" y="555441"/>
                    <a:pt x="76816" y="608608"/>
                    <a:pt x="60883" y="662727"/>
                  </a:cubicBezTo>
                  <a:cubicBezTo>
                    <a:pt x="45297" y="715634"/>
                    <a:pt x="22350" y="766723"/>
                    <a:pt x="9015" y="820150"/>
                  </a:cubicBezTo>
                  <a:cubicBezTo>
                    <a:pt x="4166" y="839546"/>
                    <a:pt x="-4753" y="863705"/>
                    <a:pt x="3127" y="883361"/>
                  </a:cubicBezTo>
                  <a:cubicBezTo>
                    <a:pt x="8496" y="896609"/>
                    <a:pt x="27978" y="904662"/>
                    <a:pt x="39322" y="910724"/>
                  </a:cubicBezTo>
                  <a:cubicBezTo>
                    <a:pt x="76383" y="930466"/>
                    <a:pt x="111106" y="944234"/>
                    <a:pt x="153102" y="949690"/>
                  </a:cubicBezTo>
                  <a:cubicBezTo>
                    <a:pt x="199082" y="955751"/>
                    <a:pt x="245841" y="953240"/>
                    <a:pt x="292081" y="953153"/>
                  </a:cubicBezTo>
                  <a:cubicBezTo>
                    <a:pt x="295025" y="953153"/>
                    <a:pt x="298488" y="950296"/>
                    <a:pt x="293726" y="950382"/>
                  </a:cubicBezTo>
                  <a:cubicBezTo>
                    <a:pt x="247919" y="950469"/>
                    <a:pt x="202113" y="952201"/>
                    <a:pt x="156393" y="947092"/>
                  </a:cubicBezTo>
                  <a:cubicBezTo>
                    <a:pt x="109893" y="941810"/>
                    <a:pt x="70235" y="923885"/>
                    <a:pt x="30316" y="900679"/>
                  </a:cubicBezTo>
                  <a:cubicBezTo>
                    <a:pt x="11440" y="889769"/>
                    <a:pt x="5118" y="876607"/>
                    <a:pt x="7889" y="855219"/>
                  </a:cubicBezTo>
                  <a:cubicBezTo>
                    <a:pt x="11526" y="827077"/>
                    <a:pt x="21484" y="799281"/>
                    <a:pt x="30923" y="772698"/>
                  </a:cubicBezTo>
                  <a:cubicBezTo>
                    <a:pt x="49280" y="720743"/>
                    <a:pt x="65819" y="668616"/>
                    <a:pt x="81492" y="615795"/>
                  </a:cubicBezTo>
                  <a:cubicBezTo>
                    <a:pt x="95779" y="567737"/>
                    <a:pt x="114829" y="521324"/>
                    <a:pt x="129376" y="473353"/>
                  </a:cubicBezTo>
                  <a:cubicBezTo>
                    <a:pt x="144183" y="424516"/>
                    <a:pt x="139161" y="371695"/>
                    <a:pt x="148513" y="321732"/>
                  </a:cubicBezTo>
                  <a:cubicBezTo>
                    <a:pt x="153362" y="295582"/>
                    <a:pt x="156739" y="270470"/>
                    <a:pt x="154661" y="243887"/>
                  </a:cubicBezTo>
                  <a:cubicBezTo>
                    <a:pt x="152583" y="218083"/>
                    <a:pt x="147128" y="192539"/>
                    <a:pt x="142019" y="167167"/>
                  </a:cubicBezTo>
                  <a:cubicBezTo>
                    <a:pt x="130849" y="112356"/>
                    <a:pt x="121583" y="57284"/>
                    <a:pt x="121064" y="1259"/>
                  </a:cubicBezTo>
                  <a:cubicBezTo>
                    <a:pt x="120977" y="-646"/>
                    <a:pt x="114050" y="-299"/>
                    <a:pt x="114050" y="1692"/>
                  </a:cubicBezTo>
                  <a:lnTo>
                    <a:pt x="114050" y="16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95E9726-274A-EAB3-E4BF-A98253E4581E}"/>
                </a:ext>
              </a:extLst>
            </p:cNvPr>
            <p:cNvSpPr/>
            <p:nvPr/>
          </p:nvSpPr>
          <p:spPr>
            <a:xfrm>
              <a:off x="9769557" y="3808356"/>
              <a:ext cx="56836" cy="510788"/>
            </a:xfrm>
            <a:custGeom>
              <a:avLst/>
              <a:gdLst>
                <a:gd name="connsiteX0" fmla="*/ 173 w 26590"/>
                <a:gd name="connsiteY0" fmla="*/ 1362 h 238966"/>
                <a:gd name="connsiteX1" fmla="*/ 7100 w 26590"/>
                <a:gd name="connsiteY1" fmla="*/ 52537 h 238966"/>
                <a:gd name="connsiteX2" fmla="*/ 10391 w 26590"/>
                <a:gd name="connsiteY2" fmla="*/ 116701 h 238966"/>
                <a:gd name="connsiteX3" fmla="*/ 19656 w 26590"/>
                <a:gd name="connsiteY3" fmla="*/ 237408 h 238966"/>
                <a:gd name="connsiteX4" fmla="*/ 26583 w 26590"/>
                <a:gd name="connsiteY4" fmla="*/ 237668 h 238966"/>
                <a:gd name="connsiteX5" fmla="*/ 17318 w 26590"/>
                <a:gd name="connsiteY5" fmla="*/ 116960 h 238966"/>
                <a:gd name="connsiteX6" fmla="*/ 15759 w 26590"/>
                <a:gd name="connsiteY6" fmla="*/ 60157 h 238966"/>
                <a:gd name="connsiteX7" fmla="*/ 7100 w 26590"/>
                <a:gd name="connsiteY7" fmla="*/ 1708 h 238966"/>
                <a:gd name="connsiteX8" fmla="*/ 173 w 26590"/>
                <a:gd name="connsiteY8" fmla="*/ 1362 h 238966"/>
                <a:gd name="connsiteX9" fmla="*/ 173 w 26590"/>
                <a:gd name="connsiteY9" fmla="*/ 1362 h 2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90" h="238966">
                  <a:moveTo>
                    <a:pt x="173" y="1362"/>
                  </a:moveTo>
                  <a:cubicBezTo>
                    <a:pt x="-866" y="19026"/>
                    <a:pt x="2944" y="35478"/>
                    <a:pt x="7100" y="52537"/>
                  </a:cubicBezTo>
                  <a:cubicBezTo>
                    <a:pt x="12123" y="73232"/>
                    <a:pt x="9525" y="95572"/>
                    <a:pt x="10391" y="116701"/>
                  </a:cubicBezTo>
                  <a:cubicBezTo>
                    <a:pt x="11949" y="156879"/>
                    <a:pt x="13162" y="197663"/>
                    <a:pt x="19656" y="237408"/>
                  </a:cubicBezTo>
                  <a:cubicBezTo>
                    <a:pt x="20002" y="239573"/>
                    <a:pt x="26843" y="239313"/>
                    <a:pt x="26583" y="237668"/>
                  </a:cubicBezTo>
                  <a:cubicBezTo>
                    <a:pt x="20002" y="197663"/>
                    <a:pt x="20435" y="157312"/>
                    <a:pt x="17318" y="116960"/>
                  </a:cubicBezTo>
                  <a:cubicBezTo>
                    <a:pt x="15846" y="98083"/>
                    <a:pt x="17231" y="79034"/>
                    <a:pt x="15759" y="60157"/>
                  </a:cubicBezTo>
                  <a:cubicBezTo>
                    <a:pt x="14201" y="40068"/>
                    <a:pt x="5888" y="22490"/>
                    <a:pt x="7100" y="1708"/>
                  </a:cubicBezTo>
                  <a:cubicBezTo>
                    <a:pt x="7187" y="-370"/>
                    <a:pt x="259" y="-630"/>
                    <a:pt x="173" y="1362"/>
                  </a:cubicBezTo>
                  <a:lnTo>
                    <a:pt x="173" y="13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486053B-7631-ABC1-33E2-8BAF222EA4FE}"/>
                </a:ext>
              </a:extLst>
            </p:cNvPr>
            <p:cNvSpPr/>
            <p:nvPr/>
          </p:nvSpPr>
          <p:spPr>
            <a:xfrm>
              <a:off x="9737725" y="4590718"/>
              <a:ext cx="88407" cy="28476"/>
            </a:xfrm>
            <a:custGeom>
              <a:avLst/>
              <a:gdLst>
                <a:gd name="connsiteX0" fmla="*/ 5800 w 41360"/>
                <a:gd name="connsiteY0" fmla="*/ 13138 h 13322"/>
                <a:gd name="connsiteX1" fmla="*/ 39743 w 41360"/>
                <a:gd name="connsiteY1" fmla="*/ 2488 h 13322"/>
                <a:gd name="connsiteX2" fmla="*/ 36279 w 41360"/>
                <a:gd name="connsiteY2" fmla="*/ 63 h 13322"/>
                <a:gd name="connsiteX3" fmla="*/ 950 w 41360"/>
                <a:gd name="connsiteY3" fmla="*/ 11060 h 13322"/>
                <a:gd name="connsiteX4" fmla="*/ 5800 w 41360"/>
                <a:gd name="connsiteY4" fmla="*/ 13138 h 13322"/>
                <a:gd name="connsiteX5" fmla="*/ 5800 w 41360"/>
                <a:gd name="connsiteY5" fmla="*/ 13138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60" h="13322">
                  <a:moveTo>
                    <a:pt x="5800" y="13138"/>
                  </a:moveTo>
                  <a:cubicBezTo>
                    <a:pt x="16883" y="8809"/>
                    <a:pt x="28140" y="4999"/>
                    <a:pt x="39743" y="2488"/>
                  </a:cubicBezTo>
                  <a:cubicBezTo>
                    <a:pt x="44159" y="1535"/>
                    <a:pt x="38358" y="-370"/>
                    <a:pt x="36279" y="63"/>
                  </a:cubicBezTo>
                  <a:cubicBezTo>
                    <a:pt x="24157" y="2574"/>
                    <a:pt x="12467" y="6557"/>
                    <a:pt x="950" y="11060"/>
                  </a:cubicBezTo>
                  <a:cubicBezTo>
                    <a:pt x="-2427" y="12445"/>
                    <a:pt x="4154" y="13831"/>
                    <a:pt x="5800" y="13138"/>
                  </a:cubicBezTo>
                  <a:lnTo>
                    <a:pt x="5800" y="1313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9D5E45A-6A22-2082-AAB2-9266A14CBA16}"/>
                </a:ext>
              </a:extLst>
            </p:cNvPr>
            <p:cNvSpPr/>
            <p:nvPr/>
          </p:nvSpPr>
          <p:spPr>
            <a:xfrm>
              <a:off x="9265733" y="2651674"/>
              <a:ext cx="505119" cy="583597"/>
            </a:xfrm>
            <a:custGeom>
              <a:avLst/>
              <a:gdLst>
                <a:gd name="connsiteX0" fmla="*/ 122447 w 236314"/>
                <a:gd name="connsiteY0" fmla="*/ 9 h 273029"/>
                <a:gd name="connsiteX1" fmla="*/ 72657 w 236314"/>
                <a:gd name="connsiteY1" fmla="*/ 19146 h 273029"/>
                <a:gd name="connsiteX2" fmla="*/ 17412 w 236314"/>
                <a:gd name="connsiteY2" fmla="*/ 65818 h 273029"/>
                <a:gd name="connsiteX3" fmla="*/ 30055 w 236314"/>
                <a:gd name="connsiteY3" fmla="*/ 218824 h 273029"/>
                <a:gd name="connsiteX4" fmla="*/ 235881 w 236314"/>
                <a:gd name="connsiteY4" fmla="*/ 246793 h 273029"/>
                <a:gd name="connsiteX5" fmla="*/ 229907 w 236314"/>
                <a:gd name="connsiteY5" fmla="*/ 245235 h 273029"/>
                <a:gd name="connsiteX6" fmla="*/ 30314 w 236314"/>
                <a:gd name="connsiteY6" fmla="*/ 209040 h 273029"/>
                <a:gd name="connsiteX7" fmla="*/ 17153 w 236314"/>
                <a:gd name="connsiteY7" fmla="*/ 80539 h 273029"/>
                <a:gd name="connsiteX8" fmla="*/ 56638 w 236314"/>
                <a:gd name="connsiteY8" fmla="*/ 34213 h 273029"/>
                <a:gd name="connsiteX9" fmla="*/ 122447 w 236314"/>
                <a:gd name="connsiteY9" fmla="*/ 2694 h 273029"/>
                <a:gd name="connsiteX10" fmla="*/ 122447 w 236314"/>
                <a:gd name="connsiteY10" fmla="*/ 9 h 273029"/>
                <a:gd name="connsiteX11" fmla="*/ 122447 w 236314"/>
                <a:gd name="connsiteY11" fmla="*/ 9 h 2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314" h="273029">
                  <a:moveTo>
                    <a:pt x="122447" y="9"/>
                  </a:moveTo>
                  <a:cubicBezTo>
                    <a:pt x="103051" y="-337"/>
                    <a:pt x="88590" y="9015"/>
                    <a:pt x="72657" y="19146"/>
                  </a:cubicBezTo>
                  <a:cubicBezTo>
                    <a:pt x="51183" y="32827"/>
                    <a:pt x="32393" y="44777"/>
                    <a:pt x="17412" y="65818"/>
                  </a:cubicBezTo>
                  <a:cubicBezTo>
                    <a:pt x="-13674" y="109547"/>
                    <a:pt x="787" y="178473"/>
                    <a:pt x="30055" y="218824"/>
                  </a:cubicBezTo>
                  <a:cubicBezTo>
                    <a:pt x="77333" y="284114"/>
                    <a:pt x="171977" y="286539"/>
                    <a:pt x="235881" y="246793"/>
                  </a:cubicBezTo>
                  <a:cubicBezTo>
                    <a:pt x="238046" y="245494"/>
                    <a:pt x="231465" y="244282"/>
                    <a:pt x="229907" y="245235"/>
                  </a:cubicBezTo>
                  <a:cubicBezTo>
                    <a:pt x="163318" y="286712"/>
                    <a:pt x="75169" y="276667"/>
                    <a:pt x="30314" y="209040"/>
                  </a:cubicBezTo>
                  <a:cubicBezTo>
                    <a:pt x="5896" y="172239"/>
                    <a:pt x="1220" y="121323"/>
                    <a:pt x="17153" y="80539"/>
                  </a:cubicBezTo>
                  <a:cubicBezTo>
                    <a:pt x="24773" y="60969"/>
                    <a:pt x="39926" y="46335"/>
                    <a:pt x="56638" y="34213"/>
                  </a:cubicBezTo>
                  <a:cubicBezTo>
                    <a:pt x="74130" y="21484"/>
                    <a:pt x="100626" y="2347"/>
                    <a:pt x="122447" y="2694"/>
                  </a:cubicBezTo>
                  <a:cubicBezTo>
                    <a:pt x="126517" y="2867"/>
                    <a:pt x="126604" y="96"/>
                    <a:pt x="122447" y="9"/>
                  </a:cubicBezTo>
                  <a:lnTo>
                    <a:pt x="122447" y="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BCC97E7-FCFC-D392-B617-098C1A11AE52}"/>
                </a:ext>
              </a:extLst>
            </p:cNvPr>
            <p:cNvSpPr/>
            <p:nvPr/>
          </p:nvSpPr>
          <p:spPr>
            <a:xfrm>
              <a:off x="9765256" y="3109488"/>
              <a:ext cx="143235" cy="103623"/>
            </a:xfrm>
            <a:custGeom>
              <a:avLst/>
              <a:gdLst>
                <a:gd name="connsiteX0" fmla="*/ 25997 w 67011"/>
                <a:gd name="connsiteY0" fmla="*/ 6459 h 48479"/>
                <a:gd name="connsiteX1" fmla="*/ 57603 w 67011"/>
                <a:gd name="connsiteY1" fmla="*/ 36074 h 48479"/>
                <a:gd name="connsiteX2" fmla="*/ 6947 w 67011"/>
                <a:gd name="connsiteY2" fmla="*/ 25250 h 48479"/>
                <a:gd name="connsiteX3" fmla="*/ 20 w 67011"/>
                <a:gd name="connsiteY3" fmla="*/ 25510 h 48479"/>
                <a:gd name="connsiteX4" fmla="*/ 63145 w 67011"/>
                <a:gd name="connsiteY4" fmla="*/ 38671 h 48479"/>
                <a:gd name="connsiteX5" fmla="*/ 20023 w 67011"/>
                <a:gd name="connsiteY5" fmla="*/ 5334 h 48479"/>
                <a:gd name="connsiteX6" fmla="*/ 25997 w 67011"/>
                <a:gd name="connsiteY6" fmla="*/ 6459 h 48479"/>
                <a:gd name="connsiteX7" fmla="*/ 25997 w 67011"/>
                <a:gd name="connsiteY7" fmla="*/ 6459 h 4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11" h="48479">
                  <a:moveTo>
                    <a:pt x="25997" y="6459"/>
                  </a:moveTo>
                  <a:cubicBezTo>
                    <a:pt x="42450" y="-8088"/>
                    <a:pt x="64530" y="19535"/>
                    <a:pt x="57603" y="36074"/>
                  </a:cubicBezTo>
                  <a:cubicBezTo>
                    <a:pt x="49290" y="55816"/>
                    <a:pt x="12143" y="41269"/>
                    <a:pt x="6947" y="25250"/>
                  </a:cubicBezTo>
                  <a:cubicBezTo>
                    <a:pt x="6255" y="23085"/>
                    <a:pt x="-413" y="24037"/>
                    <a:pt x="20" y="25510"/>
                  </a:cubicBezTo>
                  <a:cubicBezTo>
                    <a:pt x="6774" y="46378"/>
                    <a:pt x="49204" y="57894"/>
                    <a:pt x="63145" y="38671"/>
                  </a:cubicBezTo>
                  <a:cubicBezTo>
                    <a:pt x="79597" y="15898"/>
                    <a:pt x="39419" y="-11811"/>
                    <a:pt x="20023" y="5334"/>
                  </a:cubicBezTo>
                  <a:cubicBezTo>
                    <a:pt x="17945" y="7066"/>
                    <a:pt x="24612" y="7672"/>
                    <a:pt x="25997" y="6459"/>
                  </a:cubicBezTo>
                  <a:lnTo>
                    <a:pt x="25997" y="645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17FD080-096A-B2EE-6A9C-A109163C5FE3}"/>
                </a:ext>
              </a:extLst>
            </p:cNvPr>
            <p:cNvSpPr/>
            <p:nvPr/>
          </p:nvSpPr>
          <p:spPr>
            <a:xfrm>
              <a:off x="9789480" y="3137166"/>
              <a:ext cx="59702" cy="29951"/>
            </a:xfrm>
            <a:custGeom>
              <a:avLst/>
              <a:gdLst>
                <a:gd name="connsiteX0" fmla="*/ 2628 w 27931"/>
                <a:gd name="connsiteY0" fmla="*/ 2949 h 14012"/>
                <a:gd name="connsiteX1" fmla="*/ 22025 w 27931"/>
                <a:gd name="connsiteY1" fmla="*/ 12820 h 14012"/>
                <a:gd name="connsiteX2" fmla="*/ 26787 w 27931"/>
                <a:gd name="connsiteY2" fmla="*/ 13946 h 14012"/>
                <a:gd name="connsiteX3" fmla="*/ 27220 w 27931"/>
                <a:gd name="connsiteY3" fmla="*/ 12041 h 14012"/>
                <a:gd name="connsiteX4" fmla="*/ 3321 w 27931"/>
                <a:gd name="connsiteY4" fmla="*/ 264 h 14012"/>
                <a:gd name="connsiteX5" fmla="*/ 2628 w 27931"/>
                <a:gd name="connsiteY5" fmla="*/ 2949 h 14012"/>
                <a:gd name="connsiteX6" fmla="*/ 2628 w 27931"/>
                <a:gd name="connsiteY6" fmla="*/ 2949 h 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31" h="14012">
                  <a:moveTo>
                    <a:pt x="2628" y="2949"/>
                  </a:moveTo>
                  <a:cubicBezTo>
                    <a:pt x="9816" y="4854"/>
                    <a:pt x="15877" y="8750"/>
                    <a:pt x="22025" y="12820"/>
                  </a:cubicBezTo>
                  <a:cubicBezTo>
                    <a:pt x="23324" y="13686"/>
                    <a:pt x="25229" y="14206"/>
                    <a:pt x="26787" y="13946"/>
                  </a:cubicBezTo>
                  <a:cubicBezTo>
                    <a:pt x="28086" y="13772"/>
                    <a:pt x="28346" y="12820"/>
                    <a:pt x="27220" y="12041"/>
                  </a:cubicBezTo>
                  <a:cubicBezTo>
                    <a:pt x="19687" y="7018"/>
                    <a:pt x="12067" y="2602"/>
                    <a:pt x="3321" y="264"/>
                  </a:cubicBezTo>
                  <a:cubicBezTo>
                    <a:pt x="-662" y="-861"/>
                    <a:pt x="-1268" y="1910"/>
                    <a:pt x="2628" y="2949"/>
                  </a:cubicBezTo>
                  <a:lnTo>
                    <a:pt x="2628" y="29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B1E77B1-D1E8-0C5D-E5AD-4407CCDD8CFF}"/>
                </a:ext>
              </a:extLst>
            </p:cNvPr>
            <p:cNvSpPr/>
            <p:nvPr/>
          </p:nvSpPr>
          <p:spPr>
            <a:xfrm>
              <a:off x="9483400" y="2624844"/>
              <a:ext cx="375564" cy="477391"/>
            </a:xfrm>
            <a:custGeom>
              <a:avLst/>
              <a:gdLst>
                <a:gd name="connsiteX0" fmla="*/ 6673 w 175703"/>
                <a:gd name="connsiteY0" fmla="*/ 16198 h 223342"/>
                <a:gd name="connsiteX1" fmla="*/ 99065 w 175703"/>
                <a:gd name="connsiteY1" fmla="*/ 75773 h 223342"/>
                <a:gd name="connsiteX2" fmla="*/ 168771 w 175703"/>
                <a:gd name="connsiteY2" fmla="*/ 222198 h 223342"/>
                <a:gd name="connsiteX3" fmla="*/ 175698 w 175703"/>
                <a:gd name="connsiteY3" fmla="*/ 221505 h 223342"/>
                <a:gd name="connsiteX4" fmla="*/ 126341 w 175703"/>
                <a:gd name="connsiteY4" fmla="*/ 104088 h 223342"/>
                <a:gd name="connsiteX5" fmla="*/ 83133 w 175703"/>
                <a:gd name="connsiteY5" fmla="*/ 45899 h 223342"/>
                <a:gd name="connsiteX6" fmla="*/ 92 w 175703"/>
                <a:gd name="connsiteY6" fmla="*/ 16198 h 223342"/>
                <a:gd name="connsiteX7" fmla="*/ 6673 w 175703"/>
                <a:gd name="connsiteY7" fmla="*/ 16198 h 223342"/>
                <a:gd name="connsiteX8" fmla="*/ 6673 w 175703"/>
                <a:gd name="connsiteY8" fmla="*/ 16198 h 22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703" h="223342">
                  <a:moveTo>
                    <a:pt x="6673" y="16198"/>
                  </a:moveTo>
                  <a:cubicBezTo>
                    <a:pt x="23645" y="-25279"/>
                    <a:pt x="87029" y="59667"/>
                    <a:pt x="99065" y="75773"/>
                  </a:cubicBezTo>
                  <a:cubicBezTo>
                    <a:pt x="130498" y="117769"/>
                    <a:pt x="169291" y="167645"/>
                    <a:pt x="168771" y="222198"/>
                  </a:cubicBezTo>
                  <a:cubicBezTo>
                    <a:pt x="168771" y="224016"/>
                    <a:pt x="175612" y="223583"/>
                    <a:pt x="175698" y="221505"/>
                  </a:cubicBezTo>
                  <a:cubicBezTo>
                    <a:pt x="176131" y="176738"/>
                    <a:pt x="150240" y="139850"/>
                    <a:pt x="126341" y="104088"/>
                  </a:cubicBezTo>
                  <a:cubicBezTo>
                    <a:pt x="112833" y="83912"/>
                    <a:pt x="98805" y="64429"/>
                    <a:pt x="83133" y="45899"/>
                  </a:cubicBezTo>
                  <a:cubicBezTo>
                    <a:pt x="68585" y="28840"/>
                    <a:pt x="17930" y="-27357"/>
                    <a:pt x="92" y="16198"/>
                  </a:cubicBezTo>
                  <a:cubicBezTo>
                    <a:pt x="-861" y="18016"/>
                    <a:pt x="5893" y="18016"/>
                    <a:pt x="6673" y="16198"/>
                  </a:cubicBezTo>
                  <a:lnTo>
                    <a:pt x="6673" y="1619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E79F738-42E1-D8E7-34B4-31ED6552C0A0}"/>
                </a:ext>
              </a:extLst>
            </p:cNvPr>
            <p:cNvSpPr/>
            <p:nvPr/>
          </p:nvSpPr>
          <p:spPr>
            <a:xfrm>
              <a:off x="9654294" y="2702529"/>
              <a:ext cx="88364" cy="47493"/>
            </a:xfrm>
            <a:custGeom>
              <a:avLst/>
              <a:gdLst>
                <a:gd name="connsiteX0" fmla="*/ 6299 w 41340"/>
                <a:gd name="connsiteY0" fmla="*/ 21937 h 22219"/>
                <a:gd name="connsiteX1" fmla="*/ 40329 w 41340"/>
                <a:gd name="connsiteY1" fmla="*/ 2627 h 22219"/>
                <a:gd name="connsiteX2" fmla="*/ 35653 w 41340"/>
                <a:gd name="connsiteY2" fmla="*/ 116 h 22219"/>
                <a:gd name="connsiteX3" fmla="*/ 411 w 41340"/>
                <a:gd name="connsiteY3" fmla="*/ 19772 h 22219"/>
                <a:gd name="connsiteX4" fmla="*/ 6299 w 41340"/>
                <a:gd name="connsiteY4" fmla="*/ 21937 h 22219"/>
                <a:gd name="connsiteX5" fmla="*/ 6299 w 41340"/>
                <a:gd name="connsiteY5" fmla="*/ 21937 h 2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40" h="22219">
                  <a:moveTo>
                    <a:pt x="6299" y="21937"/>
                  </a:moveTo>
                  <a:cubicBezTo>
                    <a:pt x="17469" y="15096"/>
                    <a:pt x="27946" y="7130"/>
                    <a:pt x="40329" y="2627"/>
                  </a:cubicBezTo>
                  <a:cubicBezTo>
                    <a:pt x="43793" y="1415"/>
                    <a:pt x="37385" y="-490"/>
                    <a:pt x="35653" y="116"/>
                  </a:cubicBezTo>
                  <a:cubicBezTo>
                    <a:pt x="22751" y="4705"/>
                    <a:pt x="12014" y="12759"/>
                    <a:pt x="411" y="19772"/>
                  </a:cubicBezTo>
                  <a:cubicBezTo>
                    <a:pt x="-1668" y="21244"/>
                    <a:pt x="4740" y="22890"/>
                    <a:pt x="6299" y="21937"/>
                  </a:cubicBezTo>
                  <a:lnTo>
                    <a:pt x="6299" y="219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325AB5F-7B0A-331E-48F1-3BE17E1C9B94}"/>
                </a:ext>
              </a:extLst>
            </p:cNvPr>
            <p:cNvSpPr/>
            <p:nvPr/>
          </p:nvSpPr>
          <p:spPr>
            <a:xfrm>
              <a:off x="9723769" y="2804455"/>
              <a:ext cx="120493" cy="42153"/>
            </a:xfrm>
            <a:custGeom>
              <a:avLst/>
              <a:gdLst>
                <a:gd name="connsiteX0" fmla="*/ 5921 w 56371"/>
                <a:gd name="connsiteY0" fmla="*/ 19366 h 19721"/>
                <a:gd name="connsiteX1" fmla="*/ 54239 w 56371"/>
                <a:gd name="connsiteY1" fmla="*/ 2567 h 19721"/>
                <a:gd name="connsiteX2" fmla="*/ 52074 w 56371"/>
                <a:gd name="connsiteY2" fmla="*/ 143 h 19721"/>
                <a:gd name="connsiteX3" fmla="*/ 813 w 56371"/>
                <a:gd name="connsiteY3" fmla="*/ 17981 h 19721"/>
                <a:gd name="connsiteX4" fmla="*/ 5921 w 56371"/>
                <a:gd name="connsiteY4" fmla="*/ 19366 h 19721"/>
                <a:gd name="connsiteX5" fmla="*/ 5921 w 56371"/>
                <a:gd name="connsiteY5" fmla="*/ 19366 h 1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371" h="19721">
                  <a:moveTo>
                    <a:pt x="5921" y="19366"/>
                  </a:moveTo>
                  <a:cubicBezTo>
                    <a:pt x="21421" y="11833"/>
                    <a:pt x="37527" y="6810"/>
                    <a:pt x="54239" y="2567"/>
                  </a:cubicBezTo>
                  <a:cubicBezTo>
                    <a:pt x="58828" y="1442"/>
                    <a:pt x="55018" y="-550"/>
                    <a:pt x="52074" y="143"/>
                  </a:cubicBezTo>
                  <a:cubicBezTo>
                    <a:pt x="34410" y="4646"/>
                    <a:pt x="17265" y="10014"/>
                    <a:pt x="813" y="17981"/>
                  </a:cubicBezTo>
                  <a:cubicBezTo>
                    <a:pt x="-2305" y="19626"/>
                    <a:pt x="4449" y="20145"/>
                    <a:pt x="5921" y="19366"/>
                  </a:cubicBezTo>
                  <a:lnTo>
                    <a:pt x="5921" y="193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23A336D-5BDC-3E16-24E0-3D15D4BB4372}"/>
                </a:ext>
              </a:extLst>
            </p:cNvPr>
            <p:cNvSpPr/>
            <p:nvPr/>
          </p:nvSpPr>
          <p:spPr>
            <a:xfrm>
              <a:off x="9506269" y="2524386"/>
              <a:ext cx="599312" cy="901346"/>
            </a:xfrm>
            <a:custGeom>
              <a:avLst/>
              <a:gdLst>
                <a:gd name="connsiteX0" fmla="*/ 6798 w 280381"/>
                <a:gd name="connsiteY0" fmla="*/ 41635 h 421684"/>
                <a:gd name="connsiteX1" fmla="*/ 80747 w 280381"/>
                <a:gd name="connsiteY1" fmla="*/ 4315 h 421684"/>
                <a:gd name="connsiteX2" fmla="*/ 190198 w 280381"/>
                <a:gd name="connsiteY2" fmla="*/ 25356 h 421684"/>
                <a:gd name="connsiteX3" fmla="*/ 226739 w 280381"/>
                <a:gd name="connsiteY3" fmla="*/ 56182 h 421684"/>
                <a:gd name="connsiteX4" fmla="*/ 240074 w 280381"/>
                <a:gd name="connsiteY4" fmla="*/ 92637 h 421684"/>
                <a:gd name="connsiteX5" fmla="*/ 259384 w 280381"/>
                <a:gd name="connsiteY5" fmla="*/ 116709 h 421684"/>
                <a:gd name="connsiteX6" fmla="*/ 272372 w 280381"/>
                <a:gd name="connsiteY6" fmla="*/ 155762 h 421684"/>
                <a:gd name="connsiteX7" fmla="*/ 225527 w 280381"/>
                <a:gd name="connsiteY7" fmla="*/ 321670 h 421684"/>
                <a:gd name="connsiteX8" fmla="*/ 198857 w 280381"/>
                <a:gd name="connsiteY8" fmla="*/ 402719 h 421684"/>
                <a:gd name="connsiteX9" fmla="*/ 227691 w 280381"/>
                <a:gd name="connsiteY9" fmla="*/ 421683 h 421684"/>
                <a:gd name="connsiteX10" fmla="*/ 229423 w 280381"/>
                <a:gd name="connsiteY10" fmla="*/ 418912 h 421684"/>
                <a:gd name="connsiteX11" fmla="*/ 228730 w 280381"/>
                <a:gd name="connsiteY11" fmla="*/ 328338 h 421684"/>
                <a:gd name="connsiteX12" fmla="*/ 271160 w 280381"/>
                <a:gd name="connsiteY12" fmla="*/ 238630 h 421684"/>
                <a:gd name="connsiteX13" fmla="*/ 279819 w 280381"/>
                <a:gd name="connsiteY13" fmla="*/ 160958 h 421684"/>
                <a:gd name="connsiteX14" fmla="*/ 270727 w 280381"/>
                <a:gd name="connsiteY14" fmla="*/ 124243 h 421684"/>
                <a:gd name="connsiteX15" fmla="*/ 248127 w 280381"/>
                <a:gd name="connsiteY15" fmla="*/ 94542 h 421684"/>
                <a:gd name="connsiteX16" fmla="*/ 236524 w 280381"/>
                <a:gd name="connsiteY16" fmla="*/ 60772 h 421684"/>
                <a:gd name="connsiteX17" fmla="*/ 207169 w 280381"/>
                <a:gd name="connsiteY17" fmla="*/ 30638 h 421684"/>
                <a:gd name="connsiteX18" fmla="*/ 131229 w 280381"/>
                <a:gd name="connsiteY18" fmla="*/ 764 h 421684"/>
                <a:gd name="connsiteX19" fmla="*/ 130 w 280381"/>
                <a:gd name="connsiteY19" fmla="*/ 41289 h 421684"/>
                <a:gd name="connsiteX20" fmla="*/ 6798 w 280381"/>
                <a:gd name="connsiteY20" fmla="*/ 41635 h 421684"/>
                <a:gd name="connsiteX21" fmla="*/ 6798 w 280381"/>
                <a:gd name="connsiteY21" fmla="*/ 41635 h 42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0381" h="421684">
                  <a:moveTo>
                    <a:pt x="6798" y="41635"/>
                  </a:moveTo>
                  <a:cubicBezTo>
                    <a:pt x="23164" y="20161"/>
                    <a:pt x="55116" y="8990"/>
                    <a:pt x="80747" y="4315"/>
                  </a:cubicBezTo>
                  <a:cubicBezTo>
                    <a:pt x="119280" y="-2699"/>
                    <a:pt x="156860" y="6220"/>
                    <a:pt x="190198" y="25356"/>
                  </a:cubicBezTo>
                  <a:cubicBezTo>
                    <a:pt x="203966" y="33236"/>
                    <a:pt x="217820" y="42934"/>
                    <a:pt x="226739" y="56182"/>
                  </a:cubicBezTo>
                  <a:cubicBezTo>
                    <a:pt x="234359" y="67526"/>
                    <a:pt x="234359" y="80861"/>
                    <a:pt x="240074" y="92637"/>
                  </a:cubicBezTo>
                  <a:cubicBezTo>
                    <a:pt x="244663" y="102076"/>
                    <a:pt x="253322" y="108310"/>
                    <a:pt x="259384" y="116709"/>
                  </a:cubicBezTo>
                  <a:cubicBezTo>
                    <a:pt x="267437" y="127966"/>
                    <a:pt x="270381" y="142341"/>
                    <a:pt x="272372" y="155762"/>
                  </a:cubicBezTo>
                  <a:cubicBezTo>
                    <a:pt x="281291" y="215856"/>
                    <a:pt x="253582" y="270841"/>
                    <a:pt x="225527" y="321670"/>
                  </a:cubicBezTo>
                  <a:cubicBezTo>
                    <a:pt x="211759" y="346608"/>
                    <a:pt x="198337" y="373625"/>
                    <a:pt x="198857" y="402719"/>
                  </a:cubicBezTo>
                  <a:cubicBezTo>
                    <a:pt x="199116" y="419085"/>
                    <a:pt x="214789" y="421336"/>
                    <a:pt x="227691" y="421683"/>
                  </a:cubicBezTo>
                  <a:cubicBezTo>
                    <a:pt x="230635" y="421769"/>
                    <a:pt x="234099" y="419085"/>
                    <a:pt x="229423" y="418912"/>
                  </a:cubicBezTo>
                  <a:cubicBezTo>
                    <a:pt x="181885" y="417440"/>
                    <a:pt x="217127" y="350592"/>
                    <a:pt x="228730" y="328338"/>
                  </a:cubicBezTo>
                  <a:cubicBezTo>
                    <a:pt x="244230" y="298724"/>
                    <a:pt x="260856" y="270668"/>
                    <a:pt x="271160" y="238630"/>
                  </a:cubicBezTo>
                  <a:cubicBezTo>
                    <a:pt x="279126" y="213778"/>
                    <a:pt x="281638" y="186935"/>
                    <a:pt x="279819" y="160958"/>
                  </a:cubicBezTo>
                  <a:cubicBezTo>
                    <a:pt x="278953" y="148229"/>
                    <a:pt x="275749" y="135933"/>
                    <a:pt x="270727" y="124243"/>
                  </a:cubicBezTo>
                  <a:cubicBezTo>
                    <a:pt x="265618" y="112207"/>
                    <a:pt x="255141" y="105106"/>
                    <a:pt x="248127" y="94542"/>
                  </a:cubicBezTo>
                  <a:cubicBezTo>
                    <a:pt x="241892" y="85190"/>
                    <a:pt x="241113" y="71249"/>
                    <a:pt x="236524" y="60772"/>
                  </a:cubicBezTo>
                  <a:cubicBezTo>
                    <a:pt x="230549" y="47437"/>
                    <a:pt x="218773" y="38778"/>
                    <a:pt x="207169" y="30638"/>
                  </a:cubicBezTo>
                  <a:cubicBezTo>
                    <a:pt x="185089" y="15052"/>
                    <a:pt x="158419" y="2842"/>
                    <a:pt x="131229" y="764"/>
                  </a:cubicBezTo>
                  <a:cubicBezTo>
                    <a:pt x="88020" y="-2526"/>
                    <a:pt x="28792" y="3708"/>
                    <a:pt x="130" y="41289"/>
                  </a:cubicBezTo>
                  <a:cubicBezTo>
                    <a:pt x="-995" y="42674"/>
                    <a:pt x="5499" y="43367"/>
                    <a:pt x="6798" y="41635"/>
                  </a:cubicBezTo>
                  <a:lnTo>
                    <a:pt x="6798" y="4163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CBC2A07-145F-B292-593B-E7E3ADB3042C}"/>
                </a:ext>
              </a:extLst>
            </p:cNvPr>
            <p:cNvSpPr/>
            <p:nvPr/>
          </p:nvSpPr>
          <p:spPr>
            <a:xfrm>
              <a:off x="9600235" y="3234108"/>
              <a:ext cx="391937" cy="225033"/>
            </a:xfrm>
            <a:custGeom>
              <a:avLst/>
              <a:gdLst>
                <a:gd name="connsiteX0" fmla="*/ 1542 w 183363"/>
                <a:gd name="connsiteY0" fmla="*/ 805 h 105279"/>
                <a:gd name="connsiteX1" fmla="*/ 44751 w 183363"/>
                <a:gd name="connsiteY1" fmla="*/ 96661 h 105279"/>
                <a:gd name="connsiteX2" fmla="*/ 181565 w 183363"/>
                <a:gd name="connsiteY2" fmla="*/ 89821 h 105279"/>
                <a:gd name="connsiteX3" fmla="*/ 178794 w 183363"/>
                <a:gd name="connsiteY3" fmla="*/ 86617 h 105279"/>
                <a:gd name="connsiteX4" fmla="*/ 57826 w 183363"/>
                <a:gd name="connsiteY4" fmla="*/ 98566 h 105279"/>
                <a:gd name="connsiteX5" fmla="*/ 8123 w 183363"/>
                <a:gd name="connsiteY5" fmla="*/ 2537 h 105279"/>
                <a:gd name="connsiteX6" fmla="*/ 1542 w 183363"/>
                <a:gd name="connsiteY6" fmla="*/ 805 h 105279"/>
                <a:gd name="connsiteX7" fmla="*/ 1542 w 183363"/>
                <a:gd name="connsiteY7" fmla="*/ 805 h 10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363" h="105279">
                  <a:moveTo>
                    <a:pt x="1542" y="805"/>
                  </a:moveTo>
                  <a:cubicBezTo>
                    <a:pt x="-4952" y="39338"/>
                    <a:pt x="8989" y="78304"/>
                    <a:pt x="44751" y="96661"/>
                  </a:cubicBezTo>
                  <a:cubicBezTo>
                    <a:pt x="88133" y="118915"/>
                    <a:pt x="137317" y="91206"/>
                    <a:pt x="181565" y="89821"/>
                  </a:cubicBezTo>
                  <a:cubicBezTo>
                    <a:pt x="186068" y="89647"/>
                    <a:pt x="180959" y="86530"/>
                    <a:pt x="178794" y="86617"/>
                  </a:cubicBezTo>
                  <a:cubicBezTo>
                    <a:pt x="137750" y="87829"/>
                    <a:pt x="99217" y="108178"/>
                    <a:pt x="57826" y="98566"/>
                  </a:cubicBezTo>
                  <a:cubicBezTo>
                    <a:pt x="16003" y="88868"/>
                    <a:pt x="1889" y="39511"/>
                    <a:pt x="8123" y="2537"/>
                  </a:cubicBezTo>
                  <a:cubicBezTo>
                    <a:pt x="8643" y="546"/>
                    <a:pt x="1889" y="-1013"/>
                    <a:pt x="1542" y="805"/>
                  </a:cubicBezTo>
                  <a:lnTo>
                    <a:pt x="1542" y="80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F1BF681-0611-ADCC-0C24-CBFB77AC35EB}"/>
                </a:ext>
              </a:extLst>
            </p:cNvPr>
            <p:cNvSpPr/>
            <p:nvPr/>
          </p:nvSpPr>
          <p:spPr>
            <a:xfrm>
              <a:off x="9643776" y="3284809"/>
              <a:ext cx="61786" cy="140717"/>
            </a:xfrm>
            <a:custGeom>
              <a:avLst/>
              <a:gdLst>
                <a:gd name="connsiteX0" fmla="*/ 22563 w 28906"/>
                <a:gd name="connsiteY0" fmla="*/ 464 h 65833"/>
                <a:gd name="connsiteX1" fmla="*/ 7410 w 28906"/>
                <a:gd name="connsiteY1" fmla="*/ 64369 h 65833"/>
                <a:gd name="connsiteX2" fmla="*/ 13557 w 28906"/>
                <a:gd name="connsiteY2" fmla="*/ 64801 h 65833"/>
                <a:gd name="connsiteX3" fmla="*/ 28711 w 28906"/>
                <a:gd name="connsiteY3" fmla="*/ 3149 h 65833"/>
                <a:gd name="connsiteX4" fmla="*/ 22563 w 28906"/>
                <a:gd name="connsiteY4" fmla="*/ 464 h 65833"/>
                <a:gd name="connsiteX5" fmla="*/ 22563 w 28906"/>
                <a:gd name="connsiteY5" fmla="*/ 464 h 6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6" h="65833">
                  <a:moveTo>
                    <a:pt x="22563" y="464"/>
                  </a:moveTo>
                  <a:cubicBezTo>
                    <a:pt x="9574" y="18389"/>
                    <a:pt x="-11208" y="43414"/>
                    <a:pt x="7410" y="64369"/>
                  </a:cubicBezTo>
                  <a:cubicBezTo>
                    <a:pt x="8622" y="65754"/>
                    <a:pt x="15203" y="66620"/>
                    <a:pt x="13557" y="64801"/>
                  </a:cubicBezTo>
                  <a:cubicBezTo>
                    <a:pt x="-4280" y="44712"/>
                    <a:pt x="16502" y="20034"/>
                    <a:pt x="28711" y="3149"/>
                  </a:cubicBezTo>
                  <a:cubicBezTo>
                    <a:pt x="30096" y="1330"/>
                    <a:pt x="23688" y="-1008"/>
                    <a:pt x="22563" y="464"/>
                  </a:cubicBezTo>
                  <a:lnTo>
                    <a:pt x="22563" y="4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783B83D-B9E6-56AD-A413-943584F3EBC1}"/>
                </a:ext>
              </a:extLst>
            </p:cNvPr>
            <p:cNvSpPr/>
            <p:nvPr/>
          </p:nvSpPr>
          <p:spPr>
            <a:xfrm>
              <a:off x="9788803" y="3308260"/>
              <a:ext cx="83670" cy="144629"/>
            </a:xfrm>
            <a:custGeom>
              <a:avLst/>
              <a:gdLst>
                <a:gd name="connsiteX0" fmla="*/ 1 w 39144"/>
                <a:gd name="connsiteY0" fmla="*/ 664 h 67663"/>
                <a:gd name="connsiteX1" fmla="*/ 6235 w 39144"/>
                <a:gd name="connsiteY1" fmla="*/ 41015 h 67663"/>
                <a:gd name="connsiteX2" fmla="*/ 33165 w 39144"/>
                <a:gd name="connsiteY2" fmla="*/ 66819 h 67663"/>
                <a:gd name="connsiteX3" fmla="*/ 38447 w 39144"/>
                <a:gd name="connsiteY3" fmla="*/ 66300 h 67663"/>
                <a:gd name="connsiteX4" fmla="*/ 11864 w 39144"/>
                <a:gd name="connsiteY4" fmla="*/ 40149 h 67663"/>
                <a:gd name="connsiteX5" fmla="*/ 6669 w 39144"/>
                <a:gd name="connsiteY5" fmla="*/ 2569 h 67663"/>
                <a:gd name="connsiteX6" fmla="*/ 1 w 39144"/>
                <a:gd name="connsiteY6" fmla="*/ 664 h 67663"/>
                <a:gd name="connsiteX7" fmla="*/ 1 w 39144"/>
                <a:gd name="connsiteY7" fmla="*/ 664 h 6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44" h="67663">
                  <a:moveTo>
                    <a:pt x="1" y="664"/>
                  </a:moveTo>
                  <a:cubicBezTo>
                    <a:pt x="88" y="14345"/>
                    <a:pt x="1" y="28546"/>
                    <a:pt x="6235" y="41015"/>
                  </a:cubicBezTo>
                  <a:cubicBezTo>
                    <a:pt x="11864" y="52186"/>
                    <a:pt x="23294" y="59892"/>
                    <a:pt x="33165" y="66819"/>
                  </a:cubicBezTo>
                  <a:cubicBezTo>
                    <a:pt x="34551" y="67772"/>
                    <a:pt x="41305" y="68291"/>
                    <a:pt x="38447" y="66300"/>
                  </a:cubicBezTo>
                  <a:cubicBezTo>
                    <a:pt x="28143" y="59113"/>
                    <a:pt x="17579" y="51666"/>
                    <a:pt x="11864" y="40149"/>
                  </a:cubicBezTo>
                  <a:cubicBezTo>
                    <a:pt x="6235" y="28893"/>
                    <a:pt x="6755" y="14692"/>
                    <a:pt x="6669" y="2569"/>
                  </a:cubicBezTo>
                  <a:cubicBezTo>
                    <a:pt x="6582" y="318"/>
                    <a:pt x="-86" y="-808"/>
                    <a:pt x="1" y="664"/>
                  </a:cubicBezTo>
                  <a:lnTo>
                    <a:pt x="1" y="6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0B1D9B5-AEE3-139C-728D-80998BB2E7BA}"/>
                </a:ext>
              </a:extLst>
            </p:cNvPr>
            <p:cNvSpPr/>
            <p:nvPr/>
          </p:nvSpPr>
          <p:spPr>
            <a:xfrm>
              <a:off x="9349753" y="3178734"/>
              <a:ext cx="138898" cy="120067"/>
            </a:xfrm>
            <a:custGeom>
              <a:avLst/>
              <a:gdLst>
                <a:gd name="connsiteX0" fmla="*/ 15165 w 64982"/>
                <a:gd name="connsiteY0" fmla="*/ 215 h 56172"/>
                <a:gd name="connsiteX1" fmla="*/ 705 w 64982"/>
                <a:gd name="connsiteY1" fmla="*/ 27837 h 56172"/>
                <a:gd name="connsiteX2" fmla="*/ 21227 w 64982"/>
                <a:gd name="connsiteY2" fmla="*/ 51303 h 56172"/>
                <a:gd name="connsiteX3" fmla="*/ 50495 w 64982"/>
                <a:gd name="connsiteY3" fmla="*/ 53728 h 56172"/>
                <a:gd name="connsiteX4" fmla="*/ 64869 w 64982"/>
                <a:gd name="connsiteY4" fmla="*/ 13117 h 56172"/>
                <a:gd name="connsiteX5" fmla="*/ 58288 w 64982"/>
                <a:gd name="connsiteY5" fmla="*/ 11731 h 56172"/>
                <a:gd name="connsiteX6" fmla="*/ 47724 w 64982"/>
                <a:gd name="connsiteY6" fmla="*/ 48792 h 56172"/>
                <a:gd name="connsiteX7" fmla="*/ 22785 w 64982"/>
                <a:gd name="connsiteY7" fmla="*/ 48619 h 56172"/>
                <a:gd name="connsiteX8" fmla="*/ 6939 w 64982"/>
                <a:gd name="connsiteY8" fmla="*/ 27317 h 56172"/>
                <a:gd name="connsiteX9" fmla="*/ 21400 w 64982"/>
                <a:gd name="connsiteY9" fmla="*/ 2985 h 56172"/>
                <a:gd name="connsiteX10" fmla="*/ 15165 w 64982"/>
                <a:gd name="connsiteY10" fmla="*/ 215 h 56172"/>
                <a:gd name="connsiteX11" fmla="*/ 15165 w 64982"/>
                <a:gd name="connsiteY11" fmla="*/ 215 h 5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982" h="56172">
                  <a:moveTo>
                    <a:pt x="15165" y="215"/>
                  </a:moveTo>
                  <a:cubicBezTo>
                    <a:pt x="4775" y="6016"/>
                    <a:pt x="-2326" y="15541"/>
                    <a:pt x="705" y="27837"/>
                  </a:cubicBezTo>
                  <a:cubicBezTo>
                    <a:pt x="3216" y="38055"/>
                    <a:pt x="12135" y="46541"/>
                    <a:pt x="21227" y="51303"/>
                  </a:cubicBezTo>
                  <a:cubicBezTo>
                    <a:pt x="30146" y="55979"/>
                    <a:pt x="41056" y="58230"/>
                    <a:pt x="50495" y="53728"/>
                  </a:cubicBezTo>
                  <a:cubicBezTo>
                    <a:pt x="64695" y="46887"/>
                    <a:pt x="65388" y="26452"/>
                    <a:pt x="64869" y="13117"/>
                  </a:cubicBezTo>
                  <a:cubicBezTo>
                    <a:pt x="64782" y="11212"/>
                    <a:pt x="58201" y="9480"/>
                    <a:pt x="58288" y="11731"/>
                  </a:cubicBezTo>
                  <a:cubicBezTo>
                    <a:pt x="58807" y="24287"/>
                    <a:pt x="58114" y="40046"/>
                    <a:pt x="47724" y="48792"/>
                  </a:cubicBezTo>
                  <a:cubicBezTo>
                    <a:pt x="40363" y="54940"/>
                    <a:pt x="30405" y="53122"/>
                    <a:pt x="22785" y="48619"/>
                  </a:cubicBezTo>
                  <a:cubicBezTo>
                    <a:pt x="15079" y="44030"/>
                    <a:pt x="8758" y="36236"/>
                    <a:pt x="6939" y="27317"/>
                  </a:cubicBezTo>
                  <a:cubicBezTo>
                    <a:pt x="4688" y="16407"/>
                    <a:pt x="12568" y="8008"/>
                    <a:pt x="21400" y="2985"/>
                  </a:cubicBezTo>
                  <a:cubicBezTo>
                    <a:pt x="22699" y="2206"/>
                    <a:pt x="16984" y="-825"/>
                    <a:pt x="15165" y="215"/>
                  </a:cubicBezTo>
                  <a:lnTo>
                    <a:pt x="15165" y="21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AAB2415-4792-0B6D-F0F9-9A353806FD13}"/>
                </a:ext>
              </a:extLst>
            </p:cNvPr>
            <p:cNvSpPr/>
            <p:nvPr/>
          </p:nvSpPr>
          <p:spPr>
            <a:xfrm>
              <a:off x="9191605" y="3212772"/>
              <a:ext cx="195134" cy="281796"/>
            </a:xfrm>
            <a:custGeom>
              <a:avLst/>
              <a:gdLst>
                <a:gd name="connsiteX0" fmla="*/ 77291 w 91291"/>
                <a:gd name="connsiteY0" fmla="*/ 4120 h 131835"/>
                <a:gd name="connsiteX1" fmla="*/ 398 w 91291"/>
                <a:gd name="connsiteY1" fmla="*/ 130110 h 131835"/>
                <a:gd name="connsiteX2" fmla="*/ 6459 w 91291"/>
                <a:gd name="connsiteY2" fmla="*/ 131322 h 131835"/>
                <a:gd name="connsiteX3" fmla="*/ 59193 w 91291"/>
                <a:gd name="connsiteY3" fmla="*/ 80839 h 131835"/>
                <a:gd name="connsiteX4" fmla="*/ 84911 w 91291"/>
                <a:gd name="connsiteY4" fmla="*/ 21092 h 131835"/>
                <a:gd name="connsiteX5" fmla="*/ 90885 w 91291"/>
                <a:gd name="connsiteY5" fmla="*/ 19533 h 131835"/>
                <a:gd name="connsiteX6" fmla="*/ 60838 w 91291"/>
                <a:gd name="connsiteY6" fmla="*/ 40055 h 131835"/>
                <a:gd name="connsiteX7" fmla="*/ 50274 w 91291"/>
                <a:gd name="connsiteY7" fmla="*/ 86468 h 131835"/>
                <a:gd name="connsiteX8" fmla="*/ 485 w 91291"/>
                <a:gd name="connsiteY8" fmla="*/ 130196 h 131835"/>
                <a:gd name="connsiteX9" fmla="*/ 6546 w 91291"/>
                <a:gd name="connsiteY9" fmla="*/ 131409 h 131835"/>
                <a:gd name="connsiteX10" fmla="*/ 72528 w 91291"/>
                <a:gd name="connsiteY10" fmla="*/ 6285 h 131835"/>
                <a:gd name="connsiteX11" fmla="*/ 77291 w 91291"/>
                <a:gd name="connsiteY11" fmla="*/ 4120 h 131835"/>
                <a:gd name="connsiteX12" fmla="*/ 77291 w 91291"/>
                <a:gd name="connsiteY12" fmla="*/ 4120 h 13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291" h="131835">
                  <a:moveTo>
                    <a:pt x="77291" y="4120"/>
                  </a:moveTo>
                  <a:cubicBezTo>
                    <a:pt x="1091" y="-24282"/>
                    <a:pt x="36073" y="102487"/>
                    <a:pt x="398" y="130110"/>
                  </a:cubicBezTo>
                  <a:cubicBezTo>
                    <a:pt x="-1680" y="131755"/>
                    <a:pt x="4987" y="132361"/>
                    <a:pt x="6459" y="131322"/>
                  </a:cubicBezTo>
                  <a:cubicBezTo>
                    <a:pt x="26635" y="116775"/>
                    <a:pt x="51660" y="106903"/>
                    <a:pt x="59193" y="80839"/>
                  </a:cubicBezTo>
                  <a:cubicBezTo>
                    <a:pt x="61704" y="72007"/>
                    <a:pt x="68805" y="10354"/>
                    <a:pt x="84911" y="21092"/>
                  </a:cubicBezTo>
                  <a:cubicBezTo>
                    <a:pt x="86469" y="22131"/>
                    <a:pt x="92964" y="20918"/>
                    <a:pt x="90885" y="19533"/>
                  </a:cubicBezTo>
                  <a:cubicBezTo>
                    <a:pt x="74433" y="8536"/>
                    <a:pt x="64735" y="25248"/>
                    <a:pt x="60838" y="40055"/>
                  </a:cubicBezTo>
                  <a:cubicBezTo>
                    <a:pt x="56769" y="55468"/>
                    <a:pt x="55903" y="71487"/>
                    <a:pt x="50274" y="86468"/>
                  </a:cubicBezTo>
                  <a:cubicBezTo>
                    <a:pt x="42135" y="108116"/>
                    <a:pt x="17976" y="117554"/>
                    <a:pt x="485" y="130196"/>
                  </a:cubicBezTo>
                  <a:cubicBezTo>
                    <a:pt x="2476" y="130629"/>
                    <a:pt x="4468" y="130975"/>
                    <a:pt x="6546" y="131409"/>
                  </a:cubicBezTo>
                  <a:cubicBezTo>
                    <a:pt x="37632" y="107336"/>
                    <a:pt x="13040" y="-15883"/>
                    <a:pt x="72528" y="6285"/>
                  </a:cubicBezTo>
                  <a:cubicBezTo>
                    <a:pt x="74087" y="6891"/>
                    <a:pt x="80668" y="5419"/>
                    <a:pt x="77291" y="4120"/>
                  </a:cubicBezTo>
                  <a:lnTo>
                    <a:pt x="77291" y="41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DEC33BA-7864-EEBA-4784-97A2FE286353}"/>
                </a:ext>
              </a:extLst>
            </p:cNvPr>
            <p:cNvSpPr/>
            <p:nvPr/>
          </p:nvSpPr>
          <p:spPr>
            <a:xfrm>
              <a:off x="9373225" y="3299327"/>
              <a:ext cx="64655" cy="288403"/>
            </a:xfrm>
            <a:custGeom>
              <a:avLst/>
              <a:gdLst>
                <a:gd name="connsiteX0" fmla="*/ 23234 w 30248"/>
                <a:gd name="connsiteY0" fmla="*/ 1639 h 134926"/>
                <a:gd name="connsiteX1" fmla="*/ 10419 w 30248"/>
                <a:gd name="connsiteY1" fmla="*/ 134037 h 134926"/>
                <a:gd name="connsiteX2" fmla="*/ 17087 w 30248"/>
                <a:gd name="connsiteY2" fmla="*/ 132997 h 134926"/>
                <a:gd name="connsiteX3" fmla="*/ 30248 w 30248"/>
                <a:gd name="connsiteY3" fmla="*/ 1293 h 134926"/>
                <a:gd name="connsiteX4" fmla="*/ 23234 w 30248"/>
                <a:gd name="connsiteY4" fmla="*/ 1639 h 134926"/>
                <a:gd name="connsiteX5" fmla="*/ 23234 w 30248"/>
                <a:gd name="connsiteY5" fmla="*/ 1639 h 13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48" h="134926">
                  <a:moveTo>
                    <a:pt x="23234" y="1639"/>
                  </a:moveTo>
                  <a:cubicBezTo>
                    <a:pt x="21329" y="49004"/>
                    <a:pt x="-18329" y="87624"/>
                    <a:pt x="10419" y="134037"/>
                  </a:cubicBezTo>
                  <a:cubicBezTo>
                    <a:pt x="11458" y="135768"/>
                    <a:pt x="18126" y="134729"/>
                    <a:pt x="17087" y="132997"/>
                  </a:cubicBezTo>
                  <a:cubicBezTo>
                    <a:pt x="-11229" y="87191"/>
                    <a:pt x="28343" y="48052"/>
                    <a:pt x="30248" y="1293"/>
                  </a:cubicBezTo>
                  <a:cubicBezTo>
                    <a:pt x="30248" y="-526"/>
                    <a:pt x="23321" y="-439"/>
                    <a:pt x="23234" y="1639"/>
                  </a:cubicBezTo>
                  <a:lnTo>
                    <a:pt x="23234" y="163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90C7425-ACF6-718A-F6A0-96F2019892D1}"/>
                </a:ext>
              </a:extLst>
            </p:cNvPr>
            <p:cNvSpPr/>
            <p:nvPr/>
          </p:nvSpPr>
          <p:spPr>
            <a:xfrm>
              <a:off x="9383087" y="3276901"/>
              <a:ext cx="104410" cy="325055"/>
            </a:xfrm>
            <a:custGeom>
              <a:avLst/>
              <a:gdLst>
                <a:gd name="connsiteX0" fmla="*/ 31695 w 48847"/>
                <a:gd name="connsiteY0" fmla="*/ 1220 h 152073"/>
                <a:gd name="connsiteX1" fmla="*/ 1388 w 48847"/>
                <a:gd name="connsiteY1" fmla="*/ 150590 h 152073"/>
                <a:gd name="connsiteX2" fmla="*/ 8142 w 48847"/>
                <a:gd name="connsiteY2" fmla="*/ 150503 h 152073"/>
                <a:gd name="connsiteX3" fmla="*/ 38449 w 48847"/>
                <a:gd name="connsiteY3" fmla="*/ 1134 h 152073"/>
                <a:gd name="connsiteX4" fmla="*/ 31695 w 48847"/>
                <a:gd name="connsiteY4" fmla="*/ 1220 h 152073"/>
                <a:gd name="connsiteX5" fmla="*/ 31695 w 48847"/>
                <a:gd name="connsiteY5" fmla="*/ 1220 h 15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7" h="152073">
                  <a:moveTo>
                    <a:pt x="31695" y="1220"/>
                  </a:moveTo>
                  <a:cubicBezTo>
                    <a:pt x="69708" y="55513"/>
                    <a:pt x="-11427" y="95085"/>
                    <a:pt x="1388" y="150590"/>
                  </a:cubicBezTo>
                  <a:cubicBezTo>
                    <a:pt x="1821" y="152408"/>
                    <a:pt x="8575" y="152754"/>
                    <a:pt x="8142" y="150503"/>
                  </a:cubicBezTo>
                  <a:cubicBezTo>
                    <a:pt x="-4587" y="95085"/>
                    <a:pt x="76895" y="56032"/>
                    <a:pt x="38449" y="1134"/>
                  </a:cubicBezTo>
                  <a:cubicBezTo>
                    <a:pt x="37237" y="-598"/>
                    <a:pt x="30742" y="-165"/>
                    <a:pt x="31695" y="1220"/>
                  </a:cubicBezTo>
                  <a:lnTo>
                    <a:pt x="31695" y="12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2D1E5AD-DA6A-C81B-304E-4320A82B5495}"/>
                </a:ext>
              </a:extLst>
            </p:cNvPr>
            <p:cNvSpPr/>
            <p:nvPr/>
          </p:nvSpPr>
          <p:spPr>
            <a:xfrm>
              <a:off x="9376615" y="2636453"/>
              <a:ext cx="98081" cy="86271"/>
            </a:xfrm>
            <a:custGeom>
              <a:avLst/>
              <a:gdLst>
                <a:gd name="connsiteX0" fmla="*/ 9006 w 45886"/>
                <a:gd name="connsiteY0" fmla="*/ 38908 h 40361"/>
                <a:gd name="connsiteX1" fmla="*/ 7534 w 45886"/>
                <a:gd name="connsiteY1" fmla="*/ 14923 h 40361"/>
                <a:gd name="connsiteX2" fmla="*/ 19570 w 45886"/>
                <a:gd name="connsiteY2" fmla="*/ 3233 h 40361"/>
                <a:gd name="connsiteX3" fmla="*/ 39053 w 45886"/>
                <a:gd name="connsiteY3" fmla="*/ 14923 h 40361"/>
                <a:gd name="connsiteX4" fmla="*/ 45807 w 45886"/>
                <a:gd name="connsiteY4" fmla="*/ 15096 h 40361"/>
                <a:gd name="connsiteX5" fmla="*/ 13075 w 45886"/>
                <a:gd name="connsiteY5" fmla="*/ 1328 h 40361"/>
                <a:gd name="connsiteX6" fmla="*/ 2251 w 45886"/>
                <a:gd name="connsiteY6" fmla="*/ 38735 h 40361"/>
                <a:gd name="connsiteX7" fmla="*/ 9006 w 45886"/>
                <a:gd name="connsiteY7" fmla="*/ 38908 h 40361"/>
                <a:gd name="connsiteX8" fmla="*/ 9006 w 45886"/>
                <a:gd name="connsiteY8" fmla="*/ 38908 h 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86" h="40361">
                  <a:moveTo>
                    <a:pt x="9006" y="38908"/>
                  </a:moveTo>
                  <a:cubicBezTo>
                    <a:pt x="7360" y="30942"/>
                    <a:pt x="5109" y="22976"/>
                    <a:pt x="7534" y="14923"/>
                  </a:cubicBezTo>
                  <a:cubicBezTo>
                    <a:pt x="9092" y="9727"/>
                    <a:pt x="14720" y="4965"/>
                    <a:pt x="19570" y="3233"/>
                  </a:cubicBezTo>
                  <a:cubicBezTo>
                    <a:pt x="27363" y="462"/>
                    <a:pt x="35503" y="9381"/>
                    <a:pt x="39053" y="14923"/>
                  </a:cubicBezTo>
                  <a:cubicBezTo>
                    <a:pt x="40178" y="16655"/>
                    <a:pt x="46673" y="16481"/>
                    <a:pt x="45807" y="15096"/>
                  </a:cubicBezTo>
                  <a:cubicBezTo>
                    <a:pt x="38879" y="4359"/>
                    <a:pt x="25891" y="-3175"/>
                    <a:pt x="13075" y="1328"/>
                  </a:cubicBezTo>
                  <a:cubicBezTo>
                    <a:pt x="-3810" y="7303"/>
                    <a:pt x="-519" y="25314"/>
                    <a:pt x="2251" y="38735"/>
                  </a:cubicBezTo>
                  <a:cubicBezTo>
                    <a:pt x="2684" y="40554"/>
                    <a:pt x="9439" y="41160"/>
                    <a:pt x="9006" y="38908"/>
                  </a:cubicBezTo>
                  <a:lnTo>
                    <a:pt x="9006" y="3890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0766B72-8A3E-39BB-92F7-34585B366C2E}"/>
                </a:ext>
              </a:extLst>
            </p:cNvPr>
            <p:cNvSpPr/>
            <p:nvPr/>
          </p:nvSpPr>
          <p:spPr>
            <a:xfrm>
              <a:off x="9493175" y="2730438"/>
              <a:ext cx="32560" cy="10504"/>
            </a:xfrm>
            <a:custGeom>
              <a:avLst/>
              <a:gdLst>
                <a:gd name="connsiteX0" fmla="*/ 10759 w 15233"/>
                <a:gd name="connsiteY0" fmla="*/ 48 h 4914"/>
                <a:gd name="connsiteX1" fmla="*/ 3052 w 15233"/>
                <a:gd name="connsiteY1" fmla="*/ 2126 h 4914"/>
                <a:gd name="connsiteX2" fmla="*/ 3052 w 15233"/>
                <a:gd name="connsiteY2" fmla="*/ 4897 h 4914"/>
                <a:gd name="connsiteX3" fmla="*/ 8508 w 15233"/>
                <a:gd name="connsiteY3" fmla="*/ 4118 h 4914"/>
                <a:gd name="connsiteX4" fmla="*/ 12664 w 15233"/>
                <a:gd name="connsiteY4" fmla="*/ 2646 h 4914"/>
                <a:gd name="connsiteX5" fmla="*/ 15089 w 15233"/>
                <a:gd name="connsiteY5" fmla="*/ 914 h 4914"/>
                <a:gd name="connsiteX6" fmla="*/ 10759 w 15233"/>
                <a:gd name="connsiteY6" fmla="*/ 48 h 4914"/>
                <a:gd name="connsiteX7" fmla="*/ 10759 w 15233"/>
                <a:gd name="connsiteY7" fmla="*/ 48 h 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33" h="4914">
                  <a:moveTo>
                    <a:pt x="10759" y="48"/>
                  </a:moveTo>
                  <a:cubicBezTo>
                    <a:pt x="8074" y="308"/>
                    <a:pt x="5737" y="2040"/>
                    <a:pt x="3052" y="2126"/>
                  </a:cubicBezTo>
                  <a:cubicBezTo>
                    <a:pt x="-1017" y="2386"/>
                    <a:pt x="-1017" y="5157"/>
                    <a:pt x="3052" y="4897"/>
                  </a:cubicBezTo>
                  <a:cubicBezTo>
                    <a:pt x="4957" y="4811"/>
                    <a:pt x="6689" y="4637"/>
                    <a:pt x="8508" y="4118"/>
                  </a:cubicBezTo>
                  <a:cubicBezTo>
                    <a:pt x="9893" y="3771"/>
                    <a:pt x="11279" y="2819"/>
                    <a:pt x="12664" y="2646"/>
                  </a:cubicBezTo>
                  <a:cubicBezTo>
                    <a:pt x="13270" y="2559"/>
                    <a:pt x="15868" y="2040"/>
                    <a:pt x="15089" y="914"/>
                  </a:cubicBezTo>
                  <a:cubicBezTo>
                    <a:pt x="14223" y="-125"/>
                    <a:pt x="11971" y="-38"/>
                    <a:pt x="10759" y="48"/>
                  </a:cubicBezTo>
                  <a:lnTo>
                    <a:pt x="10759" y="4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3331FB9-503B-5909-2368-446423613221}"/>
                </a:ext>
              </a:extLst>
            </p:cNvPr>
            <p:cNvSpPr/>
            <p:nvPr/>
          </p:nvSpPr>
          <p:spPr>
            <a:xfrm>
              <a:off x="9668267" y="2943820"/>
              <a:ext cx="33039" cy="13994"/>
            </a:xfrm>
            <a:custGeom>
              <a:avLst/>
              <a:gdLst>
                <a:gd name="connsiteX0" fmla="*/ 9027 w 15457"/>
                <a:gd name="connsiteY0" fmla="*/ 579 h 6547"/>
                <a:gd name="connsiteX1" fmla="*/ 368 w 15457"/>
                <a:gd name="connsiteY1" fmla="*/ 4908 h 6547"/>
                <a:gd name="connsiteX2" fmla="*/ 6430 w 15457"/>
                <a:gd name="connsiteY2" fmla="*/ 5948 h 6547"/>
                <a:gd name="connsiteX3" fmla="*/ 15089 w 15457"/>
                <a:gd name="connsiteY3" fmla="*/ 1618 h 6547"/>
                <a:gd name="connsiteX4" fmla="*/ 9027 w 15457"/>
                <a:gd name="connsiteY4" fmla="*/ 579 h 6547"/>
                <a:gd name="connsiteX5" fmla="*/ 9027 w 15457"/>
                <a:gd name="connsiteY5" fmla="*/ 579 h 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57" h="6547">
                  <a:moveTo>
                    <a:pt x="9027" y="579"/>
                  </a:moveTo>
                  <a:cubicBezTo>
                    <a:pt x="6516" y="2657"/>
                    <a:pt x="2966" y="2830"/>
                    <a:pt x="368" y="4908"/>
                  </a:cubicBezTo>
                  <a:cubicBezTo>
                    <a:pt x="-1623" y="6554"/>
                    <a:pt x="5044" y="7073"/>
                    <a:pt x="6430" y="5948"/>
                  </a:cubicBezTo>
                  <a:cubicBezTo>
                    <a:pt x="8941" y="3869"/>
                    <a:pt x="12491" y="3696"/>
                    <a:pt x="15089" y="1618"/>
                  </a:cubicBezTo>
                  <a:cubicBezTo>
                    <a:pt x="17080" y="59"/>
                    <a:pt x="10413" y="-547"/>
                    <a:pt x="9027" y="579"/>
                  </a:cubicBezTo>
                  <a:lnTo>
                    <a:pt x="9027" y="5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79611EB-7EC6-9355-D6FC-4A45F5F664AF}"/>
                </a:ext>
              </a:extLst>
            </p:cNvPr>
            <p:cNvSpPr/>
            <p:nvPr/>
          </p:nvSpPr>
          <p:spPr>
            <a:xfrm>
              <a:off x="9459400" y="2794569"/>
              <a:ext cx="125907" cy="71796"/>
            </a:xfrm>
            <a:custGeom>
              <a:avLst/>
              <a:gdLst>
                <a:gd name="connsiteX0" fmla="*/ 53490 w 58904"/>
                <a:gd name="connsiteY0" fmla="*/ 178 h 33589"/>
                <a:gd name="connsiteX1" fmla="*/ 7856 w 58904"/>
                <a:gd name="connsiteY1" fmla="*/ 957 h 33589"/>
                <a:gd name="connsiteX2" fmla="*/ 2488 w 58904"/>
                <a:gd name="connsiteY2" fmla="*/ 871 h 33589"/>
                <a:gd name="connsiteX3" fmla="*/ 323 w 58904"/>
                <a:gd name="connsiteY3" fmla="*/ 31177 h 33589"/>
                <a:gd name="connsiteX4" fmla="*/ 7077 w 58904"/>
                <a:gd name="connsiteY4" fmla="*/ 32823 h 33589"/>
                <a:gd name="connsiteX5" fmla="*/ 9242 w 58904"/>
                <a:gd name="connsiteY5" fmla="*/ 2516 h 33589"/>
                <a:gd name="connsiteX6" fmla="*/ 3873 w 58904"/>
                <a:gd name="connsiteY6" fmla="*/ 2429 h 33589"/>
                <a:gd name="connsiteX7" fmla="*/ 57819 w 58904"/>
                <a:gd name="connsiteY7" fmla="*/ 3209 h 33589"/>
                <a:gd name="connsiteX8" fmla="*/ 53490 w 58904"/>
                <a:gd name="connsiteY8" fmla="*/ 178 h 33589"/>
                <a:gd name="connsiteX9" fmla="*/ 53490 w 58904"/>
                <a:gd name="connsiteY9" fmla="*/ 178 h 33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904" h="33589">
                  <a:moveTo>
                    <a:pt x="53490" y="178"/>
                  </a:moveTo>
                  <a:cubicBezTo>
                    <a:pt x="38596" y="2516"/>
                    <a:pt x="22231" y="8144"/>
                    <a:pt x="7856" y="957"/>
                  </a:cubicBezTo>
                  <a:cubicBezTo>
                    <a:pt x="6904" y="438"/>
                    <a:pt x="3094" y="-861"/>
                    <a:pt x="2488" y="871"/>
                  </a:cubicBezTo>
                  <a:cubicBezTo>
                    <a:pt x="-889" y="11002"/>
                    <a:pt x="63" y="20700"/>
                    <a:pt x="323" y="31177"/>
                  </a:cubicBezTo>
                  <a:cubicBezTo>
                    <a:pt x="410" y="33429"/>
                    <a:pt x="7077" y="34381"/>
                    <a:pt x="7077" y="32823"/>
                  </a:cubicBezTo>
                  <a:cubicBezTo>
                    <a:pt x="6817" y="22345"/>
                    <a:pt x="5865" y="12647"/>
                    <a:pt x="9242" y="2516"/>
                  </a:cubicBezTo>
                  <a:cubicBezTo>
                    <a:pt x="7423" y="2516"/>
                    <a:pt x="5692" y="2429"/>
                    <a:pt x="3873" y="2429"/>
                  </a:cubicBezTo>
                  <a:cubicBezTo>
                    <a:pt x="21365" y="11262"/>
                    <a:pt x="39462" y="6066"/>
                    <a:pt x="57819" y="3209"/>
                  </a:cubicBezTo>
                  <a:cubicBezTo>
                    <a:pt x="61370" y="2689"/>
                    <a:pt x="55222" y="-168"/>
                    <a:pt x="53490" y="178"/>
                  </a:cubicBezTo>
                  <a:lnTo>
                    <a:pt x="53490" y="17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524FF4B9-173A-D235-A554-6F9047F279A2}"/>
                </a:ext>
              </a:extLst>
            </p:cNvPr>
            <p:cNvSpPr/>
            <p:nvPr/>
          </p:nvSpPr>
          <p:spPr>
            <a:xfrm>
              <a:off x="9360945" y="2896968"/>
              <a:ext cx="178233" cy="181007"/>
            </a:xfrm>
            <a:custGeom>
              <a:avLst/>
              <a:gdLst>
                <a:gd name="connsiteX0" fmla="*/ 7418 w 83384"/>
                <a:gd name="connsiteY0" fmla="*/ 1023 h 84682"/>
                <a:gd name="connsiteX1" fmla="*/ 18156 w 83384"/>
                <a:gd name="connsiteY1" fmla="*/ 75145 h 84682"/>
                <a:gd name="connsiteX2" fmla="*/ 83012 w 83384"/>
                <a:gd name="connsiteY2" fmla="*/ 67092 h 84682"/>
                <a:gd name="connsiteX3" fmla="*/ 77037 w 83384"/>
                <a:gd name="connsiteY3" fmla="*/ 65706 h 84682"/>
                <a:gd name="connsiteX4" fmla="*/ 37725 w 83384"/>
                <a:gd name="connsiteY4" fmla="*/ 81119 h 84682"/>
                <a:gd name="connsiteX5" fmla="*/ 15038 w 83384"/>
                <a:gd name="connsiteY5" fmla="*/ 62935 h 84682"/>
                <a:gd name="connsiteX6" fmla="*/ 14173 w 83384"/>
                <a:gd name="connsiteY6" fmla="*/ 1802 h 84682"/>
                <a:gd name="connsiteX7" fmla="*/ 7418 w 83384"/>
                <a:gd name="connsiteY7" fmla="*/ 1023 h 84682"/>
                <a:gd name="connsiteX8" fmla="*/ 7418 w 83384"/>
                <a:gd name="connsiteY8" fmla="*/ 1023 h 8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84" h="84682">
                  <a:moveTo>
                    <a:pt x="7418" y="1023"/>
                  </a:moveTo>
                  <a:cubicBezTo>
                    <a:pt x="-4531" y="25528"/>
                    <a:pt x="-2799" y="56008"/>
                    <a:pt x="18156" y="75145"/>
                  </a:cubicBezTo>
                  <a:cubicBezTo>
                    <a:pt x="37985" y="93242"/>
                    <a:pt x="65781" y="82765"/>
                    <a:pt x="83012" y="67092"/>
                  </a:cubicBezTo>
                  <a:cubicBezTo>
                    <a:pt x="85004" y="65273"/>
                    <a:pt x="78423" y="64407"/>
                    <a:pt x="77037" y="65706"/>
                  </a:cubicBezTo>
                  <a:cubicBezTo>
                    <a:pt x="66214" y="75577"/>
                    <a:pt x="53139" y="84323"/>
                    <a:pt x="37725" y="81119"/>
                  </a:cubicBezTo>
                  <a:cubicBezTo>
                    <a:pt x="27854" y="79041"/>
                    <a:pt x="20234" y="70988"/>
                    <a:pt x="15038" y="62935"/>
                  </a:cubicBezTo>
                  <a:cubicBezTo>
                    <a:pt x="3175" y="44751"/>
                    <a:pt x="4994" y="20592"/>
                    <a:pt x="14173" y="1802"/>
                  </a:cubicBezTo>
                  <a:cubicBezTo>
                    <a:pt x="15038" y="-103"/>
                    <a:pt x="8284" y="-709"/>
                    <a:pt x="7418" y="1023"/>
                  </a:cubicBezTo>
                  <a:lnTo>
                    <a:pt x="7418" y="10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9D5DE95-F4AE-C2AE-6986-89DE5B927862}"/>
                </a:ext>
              </a:extLst>
            </p:cNvPr>
            <p:cNvSpPr/>
            <p:nvPr/>
          </p:nvSpPr>
          <p:spPr>
            <a:xfrm>
              <a:off x="9572877" y="3479939"/>
              <a:ext cx="257831" cy="325018"/>
            </a:xfrm>
            <a:custGeom>
              <a:avLst/>
              <a:gdLst>
                <a:gd name="connsiteX0" fmla="*/ 29495 w 120623"/>
                <a:gd name="connsiteY0" fmla="*/ 1049 h 152056"/>
                <a:gd name="connsiteX1" fmla="*/ 8714 w 120623"/>
                <a:gd name="connsiteY1" fmla="*/ 74478 h 152056"/>
                <a:gd name="connsiteX2" fmla="*/ 1180 w 120623"/>
                <a:gd name="connsiteY2" fmla="*/ 129203 h 152056"/>
                <a:gd name="connsiteX3" fmla="*/ 32180 w 120623"/>
                <a:gd name="connsiteY3" fmla="*/ 138295 h 152056"/>
                <a:gd name="connsiteX4" fmla="*/ 114787 w 120623"/>
                <a:gd name="connsiteY4" fmla="*/ 151803 h 152056"/>
                <a:gd name="connsiteX5" fmla="*/ 119723 w 120623"/>
                <a:gd name="connsiteY5" fmla="*/ 149898 h 152056"/>
                <a:gd name="connsiteX6" fmla="*/ 62746 w 120623"/>
                <a:gd name="connsiteY6" fmla="*/ 136650 h 152056"/>
                <a:gd name="connsiteX7" fmla="*/ 7328 w 120623"/>
                <a:gd name="connsiteY7" fmla="*/ 123748 h 152056"/>
                <a:gd name="connsiteX8" fmla="*/ 15641 w 120623"/>
                <a:gd name="connsiteY8" fmla="*/ 74478 h 152056"/>
                <a:gd name="connsiteX9" fmla="*/ 36163 w 120623"/>
                <a:gd name="connsiteY9" fmla="*/ 1828 h 152056"/>
                <a:gd name="connsiteX10" fmla="*/ 29495 w 120623"/>
                <a:gd name="connsiteY10" fmla="*/ 1049 h 152056"/>
                <a:gd name="connsiteX11" fmla="*/ 29495 w 120623"/>
                <a:gd name="connsiteY11" fmla="*/ 1049 h 15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623" h="152056">
                  <a:moveTo>
                    <a:pt x="29495" y="1049"/>
                  </a:moveTo>
                  <a:cubicBezTo>
                    <a:pt x="19451" y="24775"/>
                    <a:pt x="13390" y="49193"/>
                    <a:pt x="8714" y="74478"/>
                  </a:cubicBezTo>
                  <a:cubicBezTo>
                    <a:pt x="5596" y="91190"/>
                    <a:pt x="-3149" y="112145"/>
                    <a:pt x="1180" y="129203"/>
                  </a:cubicBezTo>
                  <a:cubicBezTo>
                    <a:pt x="3605" y="138555"/>
                    <a:pt x="25686" y="137949"/>
                    <a:pt x="32180" y="138295"/>
                  </a:cubicBezTo>
                  <a:cubicBezTo>
                    <a:pt x="58763" y="139594"/>
                    <a:pt x="90369" y="140027"/>
                    <a:pt x="114787" y="151803"/>
                  </a:cubicBezTo>
                  <a:cubicBezTo>
                    <a:pt x="116346" y="152583"/>
                    <a:pt x="123014" y="151457"/>
                    <a:pt x="119723" y="149898"/>
                  </a:cubicBezTo>
                  <a:cubicBezTo>
                    <a:pt x="101799" y="141239"/>
                    <a:pt x="81796" y="141326"/>
                    <a:pt x="62746" y="136650"/>
                  </a:cubicBezTo>
                  <a:cubicBezTo>
                    <a:pt x="49844" y="133533"/>
                    <a:pt x="8800" y="142019"/>
                    <a:pt x="7328" y="123748"/>
                  </a:cubicBezTo>
                  <a:cubicBezTo>
                    <a:pt x="6029" y="107728"/>
                    <a:pt x="12524" y="89977"/>
                    <a:pt x="15641" y="74478"/>
                  </a:cubicBezTo>
                  <a:cubicBezTo>
                    <a:pt x="20750" y="49540"/>
                    <a:pt x="26205" y="25467"/>
                    <a:pt x="36163" y="1828"/>
                  </a:cubicBezTo>
                  <a:cubicBezTo>
                    <a:pt x="37029" y="-164"/>
                    <a:pt x="30275" y="-683"/>
                    <a:pt x="29495" y="1049"/>
                  </a:cubicBezTo>
                  <a:lnTo>
                    <a:pt x="29495" y="10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72369F06-B4C1-7A8C-DD7F-CC1BD430D394}"/>
                </a:ext>
              </a:extLst>
            </p:cNvPr>
            <p:cNvSpPr/>
            <p:nvPr/>
          </p:nvSpPr>
          <p:spPr>
            <a:xfrm>
              <a:off x="9816156" y="3498144"/>
              <a:ext cx="29393" cy="302996"/>
            </a:xfrm>
            <a:custGeom>
              <a:avLst/>
              <a:gdLst>
                <a:gd name="connsiteX0" fmla="*/ 106 w 13751"/>
                <a:gd name="connsiteY0" fmla="*/ 1277 h 141753"/>
                <a:gd name="connsiteX1" fmla="*/ 20 w 13751"/>
                <a:gd name="connsiteY1" fmla="*/ 139477 h 141753"/>
                <a:gd name="connsiteX2" fmla="*/ 6861 w 13751"/>
                <a:gd name="connsiteY2" fmla="*/ 140862 h 141753"/>
                <a:gd name="connsiteX3" fmla="*/ 6774 w 13751"/>
                <a:gd name="connsiteY3" fmla="*/ 1970 h 141753"/>
                <a:gd name="connsiteX4" fmla="*/ 106 w 13751"/>
                <a:gd name="connsiteY4" fmla="*/ 1277 h 141753"/>
                <a:gd name="connsiteX5" fmla="*/ 106 w 13751"/>
                <a:gd name="connsiteY5" fmla="*/ 1277 h 14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1" h="141753">
                  <a:moveTo>
                    <a:pt x="106" y="1277"/>
                  </a:moveTo>
                  <a:cubicBezTo>
                    <a:pt x="6514" y="47863"/>
                    <a:pt x="11710" y="93237"/>
                    <a:pt x="20" y="139477"/>
                  </a:cubicBezTo>
                  <a:cubicBezTo>
                    <a:pt x="-413" y="141295"/>
                    <a:pt x="6341" y="142767"/>
                    <a:pt x="6861" y="140862"/>
                  </a:cubicBezTo>
                  <a:cubicBezTo>
                    <a:pt x="18550" y="94449"/>
                    <a:pt x="13182" y="48643"/>
                    <a:pt x="6774" y="1970"/>
                  </a:cubicBezTo>
                  <a:cubicBezTo>
                    <a:pt x="6601" y="65"/>
                    <a:pt x="-153" y="-974"/>
                    <a:pt x="106" y="1277"/>
                  </a:cubicBezTo>
                  <a:lnTo>
                    <a:pt x="106" y="12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42D5252-FEF1-7301-B175-0777C4895A7D}"/>
                </a:ext>
              </a:extLst>
            </p:cNvPr>
            <p:cNvSpPr/>
            <p:nvPr/>
          </p:nvSpPr>
          <p:spPr>
            <a:xfrm>
              <a:off x="9526545" y="3789708"/>
              <a:ext cx="147136" cy="560835"/>
            </a:xfrm>
            <a:custGeom>
              <a:avLst/>
              <a:gdLst>
                <a:gd name="connsiteX0" fmla="*/ 61909 w 68836"/>
                <a:gd name="connsiteY0" fmla="*/ 1080 h 262380"/>
                <a:gd name="connsiteX1" fmla="*/ 48054 w 68836"/>
                <a:gd name="connsiteY1" fmla="*/ 87238 h 262380"/>
                <a:gd name="connsiteX2" fmla="*/ 48660 w 68836"/>
                <a:gd name="connsiteY2" fmla="*/ 174521 h 262380"/>
                <a:gd name="connsiteX3" fmla="*/ 46063 w 68836"/>
                <a:gd name="connsiteY3" fmla="*/ 216691 h 262380"/>
                <a:gd name="connsiteX4" fmla="*/ 24069 w 68836"/>
                <a:gd name="connsiteY4" fmla="*/ 229680 h 262380"/>
                <a:gd name="connsiteX5" fmla="*/ 3546 w 68836"/>
                <a:gd name="connsiteY5" fmla="*/ 261199 h 262380"/>
                <a:gd name="connsiteX6" fmla="*/ 10301 w 68836"/>
                <a:gd name="connsiteY6" fmla="*/ 261285 h 262380"/>
                <a:gd name="connsiteX7" fmla="*/ 46929 w 68836"/>
                <a:gd name="connsiteY7" fmla="*/ 227948 h 262380"/>
                <a:gd name="connsiteX8" fmla="*/ 55588 w 68836"/>
                <a:gd name="connsiteY8" fmla="*/ 175387 h 262380"/>
                <a:gd name="connsiteX9" fmla="*/ 54981 w 68836"/>
                <a:gd name="connsiteY9" fmla="*/ 88103 h 262380"/>
                <a:gd name="connsiteX10" fmla="*/ 68836 w 68836"/>
                <a:gd name="connsiteY10" fmla="*/ 1946 h 262380"/>
                <a:gd name="connsiteX11" fmla="*/ 61909 w 68836"/>
                <a:gd name="connsiteY11" fmla="*/ 1080 h 262380"/>
                <a:gd name="connsiteX12" fmla="*/ 61909 w 68836"/>
                <a:gd name="connsiteY12" fmla="*/ 1080 h 26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836" h="262380">
                  <a:moveTo>
                    <a:pt x="61909" y="1080"/>
                  </a:moveTo>
                  <a:cubicBezTo>
                    <a:pt x="60783" y="30434"/>
                    <a:pt x="49267" y="57796"/>
                    <a:pt x="48054" y="87238"/>
                  </a:cubicBezTo>
                  <a:cubicBezTo>
                    <a:pt x="46842" y="116245"/>
                    <a:pt x="49180" y="145513"/>
                    <a:pt x="48660" y="174521"/>
                  </a:cubicBezTo>
                  <a:cubicBezTo>
                    <a:pt x="48401" y="188549"/>
                    <a:pt x="47881" y="202750"/>
                    <a:pt x="46063" y="216691"/>
                  </a:cubicBezTo>
                  <a:cubicBezTo>
                    <a:pt x="44764" y="227082"/>
                    <a:pt x="32035" y="227169"/>
                    <a:pt x="24069" y="229680"/>
                  </a:cubicBezTo>
                  <a:cubicBezTo>
                    <a:pt x="10214" y="234096"/>
                    <a:pt x="-7710" y="245872"/>
                    <a:pt x="3546" y="261199"/>
                  </a:cubicBezTo>
                  <a:cubicBezTo>
                    <a:pt x="4759" y="262930"/>
                    <a:pt x="11166" y="262584"/>
                    <a:pt x="10301" y="261285"/>
                  </a:cubicBezTo>
                  <a:cubicBezTo>
                    <a:pt x="-7537" y="237040"/>
                    <a:pt x="35758" y="234355"/>
                    <a:pt x="46929" y="227948"/>
                  </a:cubicBezTo>
                  <a:cubicBezTo>
                    <a:pt x="59917" y="220501"/>
                    <a:pt x="55241" y="187770"/>
                    <a:pt x="55588" y="175387"/>
                  </a:cubicBezTo>
                  <a:cubicBezTo>
                    <a:pt x="56367" y="146292"/>
                    <a:pt x="54635" y="117198"/>
                    <a:pt x="54981" y="88103"/>
                  </a:cubicBezTo>
                  <a:cubicBezTo>
                    <a:pt x="55328" y="58576"/>
                    <a:pt x="67710" y="31300"/>
                    <a:pt x="68836" y="1946"/>
                  </a:cubicBezTo>
                  <a:cubicBezTo>
                    <a:pt x="68923" y="-133"/>
                    <a:pt x="61995" y="-739"/>
                    <a:pt x="61909" y="1080"/>
                  </a:cubicBezTo>
                  <a:lnTo>
                    <a:pt x="61909" y="108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E6A7262-F5EA-AB83-2844-35A98ECFF07D}"/>
                </a:ext>
              </a:extLst>
            </p:cNvPr>
            <p:cNvSpPr/>
            <p:nvPr/>
          </p:nvSpPr>
          <p:spPr>
            <a:xfrm>
              <a:off x="9530267" y="4344302"/>
              <a:ext cx="106599" cy="66993"/>
            </a:xfrm>
            <a:custGeom>
              <a:avLst/>
              <a:gdLst>
                <a:gd name="connsiteX0" fmla="*/ 3277 w 49871"/>
                <a:gd name="connsiteY0" fmla="*/ 3210 h 31342"/>
                <a:gd name="connsiteX1" fmla="*/ 12716 w 49871"/>
                <a:gd name="connsiteY1" fmla="*/ 27975 h 31342"/>
                <a:gd name="connsiteX2" fmla="*/ 13235 w 49871"/>
                <a:gd name="connsiteY2" fmla="*/ 29014 h 31342"/>
                <a:gd name="connsiteX3" fmla="*/ 49777 w 49871"/>
                <a:gd name="connsiteY3" fmla="*/ 1305 h 31342"/>
                <a:gd name="connsiteX4" fmla="*/ 42936 w 49871"/>
                <a:gd name="connsiteY4" fmla="*/ 2431 h 31342"/>
                <a:gd name="connsiteX5" fmla="*/ 33844 w 49871"/>
                <a:gd name="connsiteY5" fmla="*/ 24338 h 31342"/>
                <a:gd name="connsiteX6" fmla="*/ 20855 w 49871"/>
                <a:gd name="connsiteY6" fmla="*/ 23040 h 31342"/>
                <a:gd name="connsiteX7" fmla="*/ 21894 w 49871"/>
                <a:gd name="connsiteY7" fmla="*/ 14207 h 31342"/>
                <a:gd name="connsiteX8" fmla="*/ 2845 w 49871"/>
                <a:gd name="connsiteY8" fmla="*/ 526 h 31342"/>
                <a:gd name="connsiteX9" fmla="*/ 3277 w 49871"/>
                <a:gd name="connsiteY9" fmla="*/ 3210 h 31342"/>
                <a:gd name="connsiteX10" fmla="*/ 3277 w 49871"/>
                <a:gd name="connsiteY10" fmla="*/ 3210 h 3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71" h="31342">
                  <a:moveTo>
                    <a:pt x="3277" y="3210"/>
                  </a:moveTo>
                  <a:cubicBezTo>
                    <a:pt x="17911" y="266"/>
                    <a:pt x="15746" y="19749"/>
                    <a:pt x="12716" y="27975"/>
                  </a:cubicBezTo>
                  <a:cubicBezTo>
                    <a:pt x="12543" y="28495"/>
                    <a:pt x="12802" y="28755"/>
                    <a:pt x="13235" y="29014"/>
                  </a:cubicBezTo>
                  <a:cubicBezTo>
                    <a:pt x="31246" y="37847"/>
                    <a:pt x="51422" y="20009"/>
                    <a:pt x="49777" y="1305"/>
                  </a:cubicBezTo>
                  <a:cubicBezTo>
                    <a:pt x="49604" y="-513"/>
                    <a:pt x="42763" y="353"/>
                    <a:pt x="42936" y="2431"/>
                  </a:cubicBezTo>
                  <a:cubicBezTo>
                    <a:pt x="43715" y="11004"/>
                    <a:pt x="39905" y="18450"/>
                    <a:pt x="33844" y="24338"/>
                  </a:cubicBezTo>
                  <a:cubicBezTo>
                    <a:pt x="29255" y="28668"/>
                    <a:pt x="18691" y="31439"/>
                    <a:pt x="20855" y="23040"/>
                  </a:cubicBezTo>
                  <a:cubicBezTo>
                    <a:pt x="21635" y="20182"/>
                    <a:pt x="21808" y="17152"/>
                    <a:pt x="21894" y="14207"/>
                  </a:cubicBezTo>
                  <a:cubicBezTo>
                    <a:pt x="21981" y="2431"/>
                    <a:pt x="13235" y="-1552"/>
                    <a:pt x="2845" y="526"/>
                  </a:cubicBezTo>
                  <a:cubicBezTo>
                    <a:pt x="-1225" y="1305"/>
                    <a:pt x="-792" y="3990"/>
                    <a:pt x="3277" y="3210"/>
                  </a:cubicBezTo>
                  <a:lnTo>
                    <a:pt x="3277" y="321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D7B4822-390B-29BA-FD3F-DF49452CF759}"/>
                </a:ext>
              </a:extLst>
            </p:cNvPr>
            <p:cNvSpPr/>
            <p:nvPr/>
          </p:nvSpPr>
          <p:spPr>
            <a:xfrm>
              <a:off x="9617859" y="4354048"/>
              <a:ext cx="64999" cy="43943"/>
            </a:xfrm>
            <a:custGeom>
              <a:avLst/>
              <a:gdLst>
                <a:gd name="connsiteX0" fmla="*/ 4554 w 30409"/>
                <a:gd name="connsiteY0" fmla="*/ 20558 h 20558"/>
                <a:gd name="connsiteX1" fmla="*/ 30358 w 30409"/>
                <a:gd name="connsiteY1" fmla="*/ 2548 h 20558"/>
                <a:gd name="connsiteX2" fmla="*/ 23604 w 30409"/>
                <a:gd name="connsiteY2" fmla="*/ 816 h 20558"/>
                <a:gd name="connsiteX3" fmla="*/ 1783 w 30409"/>
                <a:gd name="connsiteY3" fmla="*/ 17441 h 20558"/>
                <a:gd name="connsiteX4" fmla="*/ 4554 w 30409"/>
                <a:gd name="connsiteY4" fmla="*/ 20558 h 20558"/>
                <a:gd name="connsiteX5" fmla="*/ 4554 w 30409"/>
                <a:gd name="connsiteY5" fmla="*/ 20558 h 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09" h="20558">
                  <a:moveTo>
                    <a:pt x="4554" y="20558"/>
                  </a:moveTo>
                  <a:cubicBezTo>
                    <a:pt x="17283" y="20299"/>
                    <a:pt x="25509" y="14151"/>
                    <a:pt x="30358" y="2548"/>
                  </a:cubicBezTo>
                  <a:cubicBezTo>
                    <a:pt x="31051" y="902"/>
                    <a:pt x="24470" y="-1176"/>
                    <a:pt x="23604" y="816"/>
                  </a:cubicBezTo>
                  <a:cubicBezTo>
                    <a:pt x="19535" y="10687"/>
                    <a:pt x="12867" y="17181"/>
                    <a:pt x="1783" y="17441"/>
                  </a:cubicBezTo>
                  <a:cubicBezTo>
                    <a:pt x="-2719" y="17441"/>
                    <a:pt x="2476" y="20558"/>
                    <a:pt x="4554" y="20558"/>
                  </a:cubicBezTo>
                  <a:lnTo>
                    <a:pt x="4554" y="2055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E989A97-4518-675E-91EE-E5E9355A15B0}"/>
                </a:ext>
              </a:extLst>
            </p:cNvPr>
            <p:cNvSpPr/>
            <p:nvPr/>
          </p:nvSpPr>
          <p:spPr>
            <a:xfrm>
              <a:off x="9654553" y="4359050"/>
              <a:ext cx="81013" cy="39948"/>
            </a:xfrm>
            <a:custGeom>
              <a:avLst/>
              <a:gdLst>
                <a:gd name="connsiteX0" fmla="*/ 1502 w 37901"/>
                <a:gd name="connsiteY0" fmla="*/ 15534 h 18689"/>
                <a:gd name="connsiteX1" fmla="*/ 37005 w 37901"/>
                <a:gd name="connsiteY1" fmla="*/ 1333 h 18689"/>
                <a:gd name="connsiteX2" fmla="*/ 30250 w 37901"/>
                <a:gd name="connsiteY2" fmla="*/ 1593 h 18689"/>
                <a:gd name="connsiteX3" fmla="*/ 5139 w 37901"/>
                <a:gd name="connsiteY3" fmla="*/ 13369 h 18689"/>
                <a:gd name="connsiteX4" fmla="*/ 1502 w 37901"/>
                <a:gd name="connsiteY4" fmla="*/ 15534 h 18689"/>
                <a:gd name="connsiteX5" fmla="*/ 1502 w 37901"/>
                <a:gd name="connsiteY5" fmla="*/ 15534 h 1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1" h="18689">
                  <a:moveTo>
                    <a:pt x="1502" y="15534"/>
                  </a:moveTo>
                  <a:cubicBezTo>
                    <a:pt x="13798" y="20210"/>
                    <a:pt x="43412" y="22548"/>
                    <a:pt x="37005" y="1333"/>
                  </a:cubicBezTo>
                  <a:cubicBezTo>
                    <a:pt x="36485" y="-485"/>
                    <a:pt x="29644" y="-485"/>
                    <a:pt x="30250" y="1593"/>
                  </a:cubicBezTo>
                  <a:cubicBezTo>
                    <a:pt x="35273" y="18132"/>
                    <a:pt x="15530" y="17352"/>
                    <a:pt x="5139" y="13369"/>
                  </a:cubicBezTo>
                  <a:cubicBezTo>
                    <a:pt x="3147" y="12590"/>
                    <a:pt x="-2741" y="13889"/>
                    <a:pt x="1502" y="15534"/>
                  </a:cubicBezTo>
                  <a:lnTo>
                    <a:pt x="1502" y="1553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6E008D5-3E1A-C2CA-9684-5D7F5DEF1D4E}"/>
                </a:ext>
              </a:extLst>
            </p:cNvPr>
            <p:cNvSpPr/>
            <p:nvPr/>
          </p:nvSpPr>
          <p:spPr>
            <a:xfrm>
              <a:off x="9693047" y="3789839"/>
              <a:ext cx="63928" cy="565616"/>
            </a:xfrm>
            <a:custGeom>
              <a:avLst/>
              <a:gdLst>
                <a:gd name="connsiteX0" fmla="*/ 22978 w 29908"/>
                <a:gd name="connsiteY0" fmla="*/ 1624 h 264617"/>
                <a:gd name="connsiteX1" fmla="*/ 5487 w 29908"/>
                <a:gd name="connsiteY1" fmla="*/ 173248 h 264617"/>
                <a:gd name="connsiteX2" fmla="*/ 21853 w 29908"/>
                <a:gd name="connsiteY2" fmla="*/ 264514 h 264617"/>
                <a:gd name="connsiteX3" fmla="*/ 26702 w 29908"/>
                <a:gd name="connsiteY3" fmla="*/ 262349 h 264617"/>
                <a:gd name="connsiteX4" fmla="*/ 13800 w 29908"/>
                <a:gd name="connsiteY4" fmla="*/ 163982 h 264617"/>
                <a:gd name="connsiteX5" fmla="*/ 29906 w 29908"/>
                <a:gd name="connsiteY5" fmla="*/ 1365 h 264617"/>
                <a:gd name="connsiteX6" fmla="*/ 22978 w 29908"/>
                <a:gd name="connsiteY6" fmla="*/ 1624 h 264617"/>
                <a:gd name="connsiteX7" fmla="*/ 22978 w 29908"/>
                <a:gd name="connsiteY7" fmla="*/ 1624 h 2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08" h="264617">
                  <a:moveTo>
                    <a:pt x="22978" y="1624"/>
                  </a:moveTo>
                  <a:cubicBezTo>
                    <a:pt x="17350" y="58688"/>
                    <a:pt x="13800" y="116530"/>
                    <a:pt x="5487" y="173248"/>
                  </a:cubicBezTo>
                  <a:cubicBezTo>
                    <a:pt x="1937" y="197493"/>
                    <a:pt x="-10965" y="254123"/>
                    <a:pt x="21853" y="264514"/>
                  </a:cubicBezTo>
                  <a:cubicBezTo>
                    <a:pt x="23498" y="265034"/>
                    <a:pt x="30079" y="263475"/>
                    <a:pt x="26702" y="262349"/>
                  </a:cubicBezTo>
                  <a:cubicBezTo>
                    <a:pt x="-5770" y="252132"/>
                    <a:pt x="10336" y="187535"/>
                    <a:pt x="13800" y="163982"/>
                  </a:cubicBezTo>
                  <a:cubicBezTo>
                    <a:pt x="21680" y="110383"/>
                    <a:pt x="24624" y="55311"/>
                    <a:pt x="29906" y="1365"/>
                  </a:cubicBezTo>
                  <a:cubicBezTo>
                    <a:pt x="30079" y="-454"/>
                    <a:pt x="23151" y="-540"/>
                    <a:pt x="22978" y="1624"/>
                  </a:cubicBezTo>
                  <a:lnTo>
                    <a:pt x="22978" y="16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A7C7CB8-E0C8-435B-CCB4-E5D08EF6991F}"/>
                </a:ext>
              </a:extLst>
            </p:cNvPr>
            <p:cNvSpPr/>
            <p:nvPr/>
          </p:nvSpPr>
          <p:spPr>
            <a:xfrm>
              <a:off x="9442347" y="4354773"/>
              <a:ext cx="124891" cy="486388"/>
            </a:xfrm>
            <a:custGeom>
              <a:avLst/>
              <a:gdLst>
                <a:gd name="connsiteX0" fmla="*/ 38608 w 58429"/>
                <a:gd name="connsiteY0" fmla="*/ 1342 h 227551"/>
                <a:gd name="connsiteX1" fmla="*/ 854 w 58429"/>
                <a:gd name="connsiteY1" fmla="*/ 109927 h 227551"/>
                <a:gd name="connsiteX2" fmla="*/ 1807 w 58429"/>
                <a:gd name="connsiteY2" fmla="*/ 219984 h 227551"/>
                <a:gd name="connsiteX3" fmla="*/ 1894 w 58429"/>
                <a:gd name="connsiteY3" fmla="*/ 220677 h 227551"/>
                <a:gd name="connsiteX4" fmla="*/ 32980 w 58429"/>
                <a:gd name="connsiteY4" fmla="*/ 191149 h 227551"/>
                <a:gd name="connsiteX5" fmla="*/ 58351 w 58429"/>
                <a:gd name="connsiteY5" fmla="*/ 11993 h 227551"/>
                <a:gd name="connsiteX6" fmla="*/ 51597 w 58429"/>
                <a:gd name="connsiteY6" fmla="*/ 12166 h 227551"/>
                <a:gd name="connsiteX7" fmla="*/ 25619 w 58429"/>
                <a:gd name="connsiteY7" fmla="*/ 123176 h 227551"/>
                <a:gd name="connsiteX8" fmla="*/ 25273 w 58429"/>
                <a:gd name="connsiteY8" fmla="*/ 211065 h 227551"/>
                <a:gd name="connsiteX9" fmla="*/ 15142 w 58429"/>
                <a:gd name="connsiteY9" fmla="*/ 223794 h 227551"/>
                <a:gd name="connsiteX10" fmla="*/ 12544 w 58429"/>
                <a:gd name="connsiteY10" fmla="*/ 198509 h 227551"/>
                <a:gd name="connsiteX11" fmla="*/ 6743 w 58429"/>
                <a:gd name="connsiteY11" fmla="*/ 141446 h 227551"/>
                <a:gd name="connsiteX12" fmla="*/ 45276 w 58429"/>
                <a:gd name="connsiteY12" fmla="*/ 1255 h 227551"/>
                <a:gd name="connsiteX13" fmla="*/ 38608 w 58429"/>
                <a:gd name="connsiteY13" fmla="*/ 1342 h 227551"/>
                <a:gd name="connsiteX14" fmla="*/ 38608 w 58429"/>
                <a:gd name="connsiteY14" fmla="*/ 1342 h 2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429" h="227551">
                  <a:moveTo>
                    <a:pt x="38608" y="1342"/>
                  </a:moveTo>
                  <a:cubicBezTo>
                    <a:pt x="19991" y="35546"/>
                    <a:pt x="6136" y="71221"/>
                    <a:pt x="854" y="109927"/>
                  </a:cubicBezTo>
                  <a:cubicBezTo>
                    <a:pt x="-4081" y="145776"/>
                    <a:pt x="14536" y="185694"/>
                    <a:pt x="1807" y="219984"/>
                  </a:cubicBezTo>
                  <a:cubicBezTo>
                    <a:pt x="1634" y="220244"/>
                    <a:pt x="1720" y="220504"/>
                    <a:pt x="1894" y="220677"/>
                  </a:cubicBezTo>
                  <a:cubicBezTo>
                    <a:pt x="27351" y="240593"/>
                    <a:pt x="33153" y="213057"/>
                    <a:pt x="32980" y="191149"/>
                  </a:cubicBezTo>
                  <a:cubicBezTo>
                    <a:pt x="32547" y="130709"/>
                    <a:pt x="27524" y="66632"/>
                    <a:pt x="58351" y="11993"/>
                  </a:cubicBezTo>
                  <a:cubicBezTo>
                    <a:pt x="59217" y="10434"/>
                    <a:pt x="52636" y="10348"/>
                    <a:pt x="51597" y="12166"/>
                  </a:cubicBezTo>
                  <a:cubicBezTo>
                    <a:pt x="32547" y="45850"/>
                    <a:pt x="26745" y="84989"/>
                    <a:pt x="25619" y="123176"/>
                  </a:cubicBezTo>
                  <a:cubicBezTo>
                    <a:pt x="24754" y="152184"/>
                    <a:pt x="28477" y="182144"/>
                    <a:pt x="25273" y="211065"/>
                  </a:cubicBezTo>
                  <a:cubicBezTo>
                    <a:pt x="24754" y="215308"/>
                    <a:pt x="23195" y="227171"/>
                    <a:pt x="15142" y="223794"/>
                  </a:cubicBezTo>
                  <a:cubicBezTo>
                    <a:pt x="7262" y="220504"/>
                    <a:pt x="12198" y="204484"/>
                    <a:pt x="12544" y="198509"/>
                  </a:cubicBezTo>
                  <a:cubicBezTo>
                    <a:pt x="13497" y="179546"/>
                    <a:pt x="8648" y="160236"/>
                    <a:pt x="6743" y="141446"/>
                  </a:cubicBezTo>
                  <a:cubicBezTo>
                    <a:pt x="1894" y="92955"/>
                    <a:pt x="22675" y="42906"/>
                    <a:pt x="45276" y="1255"/>
                  </a:cubicBezTo>
                  <a:cubicBezTo>
                    <a:pt x="46228" y="-390"/>
                    <a:pt x="39647" y="-476"/>
                    <a:pt x="38608" y="1342"/>
                  </a:cubicBezTo>
                  <a:lnTo>
                    <a:pt x="38608" y="1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57ED2BD-4158-D96F-6FB2-82C363106597}"/>
                </a:ext>
              </a:extLst>
            </p:cNvPr>
            <p:cNvSpPr/>
            <p:nvPr/>
          </p:nvSpPr>
          <p:spPr>
            <a:xfrm>
              <a:off x="9751617" y="4350629"/>
              <a:ext cx="134914" cy="287719"/>
            </a:xfrm>
            <a:custGeom>
              <a:avLst/>
              <a:gdLst>
                <a:gd name="connsiteX0" fmla="*/ 860 w 63118"/>
                <a:gd name="connsiteY0" fmla="*/ 1809 h 134606"/>
                <a:gd name="connsiteX1" fmla="*/ 56192 w 63118"/>
                <a:gd name="connsiteY1" fmla="*/ 132821 h 134606"/>
                <a:gd name="connsiteX2" fmla="*/ 63119 w 63118"/>
                <a:gd name="connsiteY2" fmla="*/ 133427 h 134606"/>
                <a:gd name="connsiteX3" fmla="*/ 5882 w 63118"/>
                <a:gd name="connsiteY3" fmla="*/ 337 h 134606"/>
                <a:gd name="connsiteX4" fmla="*/ 860 w 63118"/>
                <a:gd name="connsiteY4" fmla="*/ 1809 h 134606"/>
                <a:gd name="connsiteX5" fmla="*/ 860 w 63118"/>
                <a:gd name="connsiteY5" fmla="*/ 1809 h 13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18" h="134606">
                  <a:moveTo>
                    <a:pt x="860" y="1809"/>
                  </a:moveTo>
                  <a:cubicBezTo>
                    <a:pt x="40692" y="21898"/>
                    <a:pt x="55412" y="92556"/>
                    <a:pt x="56192" y="132821"/>
                  </a:cubicBezTo>
                  <a:cubicBezTo>
                    <a:pt x="56192" y="134899"/>
                    <a:pt x="63119" y="135245"/>
                    <a:pt x="63119" y="133427"/>
                  </a:cubicBezTo>
                  <a:cubicBezTo>
                    <a:pt x="62339" y="91344"/>
                    <a:pt x="47099" y="21119"/>
                    <a:pt x="5882" y="337"/>
                  </a:cubicBezTo>
                  <a:cubicBezTo>
                    <a:pt x="4323" y="-442"/>
                    <a:pt x="-2344" y="164"/>
                    <a:pt x="860" y="1809"/>
                  </a:cubicBezTo>
                  <a:lnTo>
                    <a:pt x="860" y="18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0135A07-AEEB-69B0-B632-73BFB6937238}"/>
                </a:ext>
              </a:extLst>
            </p:cNvPr>
            <p:cNvSpPr/>
            <p:nvPr/>
          </p:nvSpPr>
          <p:spPr>
            <a:xfrm>
              <a:off x="9728816" y="4313237"/>
              <a:ext cx="180849" cy="357728"/>
            </a:xfrm>
            <a:custGeom>
              <a:avLst/>
              <a:gdLst>
                <a:gd name="connsiteX0" fmla="*/ 2175 w 84608"/>
                <a:gd name="connsiteY0" fmla="*/ 2504 h 167359"/>
                <a:gd name="connsiteX1" fmla="*/ 77682 w 84608"/>
                <a:gd name="connsiteY1" fmla="*/ 165468 h 167359"/>
                <a:gd name="connsiteX2" fmla="*/ 84609 w 84608"/>
                <a:gd name="connsiteY2" fmla="*/ 166248 h 167359"/>
                <a:gd name="connsiteX3" fmla="*/ 4253 w 84608"/>
                <a:gd name="connsiteY3" fmla="*/ 166 h 167359"/>
                <a:gd name="connsiteX4" fmla="*/ 2175 w 84608"/>
                <a:gd name="connsiteY4" fmla="*/ 2504 h 167359"/>
                <a:gd name="connsiteX5" fmla="*/ 2175 w 84608"/>
                <a:gd name="connsiteY5" fmla="*/ 2504 h 16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08" h="167359">
                  <a:moveTo>
                    <a:pt x="2175" y="2504"/>
                  </a:moveTo>
                  <a:cubicBezTo>
                    <a:pt x="68157" y="15926"/>
                    <a:pt x="77422" y="111262"/>
                    <a:pt x="77682" y="165468"/>
                  </a:cubicBezTo>
                  <a:cubicBezTo>
                    <a:pt x="77682" y="167546"/>
                    <a:pt x="84609" y="168066"/>
                    <a:pt x="84609" y="166248"/>
                  </a:cubicBezTo>
                  <a:cubicBezTo>
                    <a:pt x="84263" y="108491"/>
                    <a:pt x="73699" y="14280"/>
                    <a:pt x="4253" y="166"/>
                  </a:cubicBezTo>
                  <a:cubicBezTo>
                    <a:pt x="1395" y="-613"/>
                    <a:pt x="-2501" y="1552"/>
                    <a:pt x="2175" y="2504"/>
                  </a:cubicBezTo>
                  <a:lnTo>
                    <a:pt x="2175" y="250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CED70E9-FC61-37CA-7C54-FE21FE979AD1}"/>
                </a:ext>
              </a:extLst>
            </p:cNvPr>
            <p:cNvSpPr/>
            <p:nvPr/>
          </p:nvSpPr>
          <p:spPr>
            <a:xfrm>
              <a:off x="9552494" y="4644249"/>
              <a:ext cx="84038" cy="137419"/>
            </a:xfrm>
            <a:custGeom>
              <a:avLst/>
              <a:gdLst>
                <a:gd name="connsiteX0" fmla="*/ 38425 w 39316"/>
                <a:gd name="connsiteY0" fmla="*/ 5845 h 64290"/>
                <a:gd name="connsiteX1" fmla="*/ 1104 w 39316"/>
                <a:gd name="connsiteY1" fmla="*/ 11041 h 64290"/>
                <a:gd name="connsiteX2" fmla="*/ 7945 w 39316"/>
                <a:gd name="connsiteY2" fmla="*/ 32948 h 64290"/>
                <a:gd name="connsiteX3" fmla="*/ 13054 w 39316"/>
                <a:gd name="connsiteY3" fmla="*/ 62129 h 64290"/>
                <a:gd name="connsiteX4" fmla="*/ 19635 w 39316"/>
                <a:gd name="connsiteY4" fmla="*/ 63515 h 64290"/>
                <a:gd name="connsiteX5" fmla="*/ 15305 w 39316"/>
                <a:gd name="connsiteY5" fmla="*/ 33554 h 64290"/>
                <a:gd name="connsiteX6" fmla="*/ 7252 w 39316"/>
                <a:gd name="connsiteY6" fmla="*/ 14504 h 64290"/>
                <a:gd name="connsiteX7" fmla="*/ 33316 w 39316"/>
                <a:gd name="connsiteY7" fmla="*/ 7317 h 64290"/>
                <a:gd name="connsiteX8" fmla="*/ 38425 w 39316"/>
                <a:gd name="connsiteY8" fmla="*/ 5845 h 64290"/>
                <a:gd name="connsiteX9" fmla="*/ 38425 w 39316"/>
                <a:gd name="connsiteY9" fmla="*/ 5845 h 6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6" h="64290">
                  <a:moveTo>
                    <a:pt x="38425" y="5845"/>
                  </a:moveTo>
                  <a:cubicBezTo>
                    <a:pt x="25956" y="-130"/>
                    <a:pt x="7425" y="-5498"/>
                    <a:pt x="1104" y="11041"/>
                  </a:cubicBezTo>
                  <a:cubicBezTo>
                    <a:pt x="-2186" y="19700"/>
                    <a:pt x="2403" y="26713"/>
                    <a:pt x="7945" y="32948"/>
                  </a:cubicBezTo>
                  <a:cubicBezTo>
                    <a:pt x="16518" y="42646"/>
                    <a:pt x="20241" y="49920"/>
                    <a:pt x="13054" y="62129"/>
                  </a:cubicBezTo>
                  <a:cubicBezTo>
                    <a:pt x="12015" y="63947"/>
                    <a:pt x="18682" y="65160"/>
                    <a:pt x="19635" y="63515"/>
                  </a:cubicBezTo>
                  <a:cubicBezTo>
                    <a:pt x="26562" y="51565"/>
                    <a:pt x="24224" y="43339"/>
                    <a:pt x="15305" y="33554"/>
                  </a:cubicBezTo>
                  <a:cubicBezTo>
                    <a:pt x="10023" y="27752"/>
                    <a:pt x="6040" y="22644"/>
                    <a:pt x="7252" y="14504"/>
                  </a:cubicBezTo>
                  <a:cubicBezTo>
                    <a:pt x="9417" y="-130"/>
                    <a:pt x="23272" y="2468"/>
                    <a:pt x="33316" y="7317"/>
                  </a:cubicBezTo>
                  <a:cubicBezTo>
                    <a:pt x="34961" y="8096"/>
                    <a:pt x="41715" y="7404"/>
                    <a:pt x="38425" y="5845"/>
                  </a:cubicBezTo>
                  <a:lnTo>
                    <a:pt x="38425" y="58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DBE0303-0EA0-4FC6-9E5D-893885A76301}"/>
                </a:ext>
              </a:extLst>
            </p:cNvPr>
            <p:cNvSpPr/>
            <p:nvPr/>
          </p:nvSpPr>
          <p:spPr>
            <a:xfrm>
              <a:off x="9626379" y="4546985"/>
              <a:ext cx="156890" cy="160844"/>
            </a:xfrm>
            <a:custGeom>
              <a:avLst/>
              <a:gdLst>
                <a:gd name="connsiteX0" fmla="*/ 6890 w 73399"/>
                <a:gd name="connsiteY0" fmla="*/ 50657 h 75249"/>
                <a:gd name="connsiteX1" fmla="*/ 14164 w 73399"/>
                <a:gd name="connsiteY1" fmla="*/ 14116 h 75249"/>
                <a:gd name="connsiteX2" fmla="*/ 26633 w 73399"/>
                <a:gd name="connsiteY2" fmla="*/ 6149 h 75249"/>
                <a:gd name="connsiteX3" fmla="*/ 35725 w 73399"/>
                <a:gd name="connsiteY3" fmla="*/ 30654 h 75249"/>
                <a:gd name="connsiteX4" fmla="*/ 58931 w 73399"/>
                <a:gd name="connsiteY4" fmla="*/ 43383 h 75249"/>
                <a:gd name="connsiteX5" fmla="*/ 64473 w 73399"/>
                <a:gd name="connsiteY5" fmla="*/ 56892 h 75249"/>
                <a:gd name="connsiteX6" fmla="*/ 56420 w 73399"/>
                <a:gd name="connsiteY6" fmla="*/ 72824 h 75249"/>
                <a:gd name="connsiteX7" fmla="*/ 63174 w 73399"/>
                <a:gd name="connsiteY7" fmla="*/ 74383 h 75249"/>
                <a:gd name="connsiteX8" fmla="*/ 68456 w 73399"/>
                <a:gd name="connsiteY8" fmla="*/ 44769 h 75249"/>
                <a:gd name="connsiteX9" fmla="*/ 45942 w 73399"/>
                <a:gd name="connsiteY9" fmla="*/ 35677 h 75249"/>
                <a:gd name="connsiteX10" fmla="*/ 41180 w 73399"/>
                <a:gd name="connsiteY10" fmla="*/ 27797 h 75249"/>
                <a:gd name="connsiteX11" fmla="*/ 35552 w 73399"/>
                <a:gd name="connsiteY11" fmla="*/ 10652 h 75249"/>
                <a:gd name="connsiteX12" fmla="*/ 13990 w 73399"/>
                <a:gd name="connsiteY12" fmla="*/ 2772 h 75249"/>
                <a:gd name="connsiteX13" fmla="*/ 136 w 73399"/>
                <a:gd name="connsiteY13" fmla="*/ 49012 h 75249"/>
                <a:gd name="connsiteX14" fmla="*/ 6890 w 73399"/>
                <a:gd name="connsiteY14" fmla="*/ 50657 h 75249"/>
                <a:gd name="connsiteX15" fmla="*/ 6890 w 73399"/>
                <a:gd name="connsiteY15" fmla="*/ 50657 h 7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99" h="75249">
                  <a:moveTo>
                    <a:pt x="6890" y="50657"/>
                  </a:moveTo>
                  <a:cubicBezTo>
                    <a:pt x="6111" y="38188"/>
                    <a:pt x="9055" y="25459"/>
                    <a:pt x="14164" y="14116"/>
                  </a:cubicBezTo>
                  <a:cubicBezTo>
                    <a:pt x="16069" y="9872"/>
                    <a:pt x="21351" y="-259"/>
                    <a:pt x="26633" y="6149"/>
                  </a:cubicBezTo>
                  <a:cubicBezTo>
                    <a:pt x="32348" y="13076"/>
                    <a:pt x="32867" y="22515"/>
                    <a:pt x="35725" y="30654"/>
                  </a:cubicBezTo>
                  <a:cubicBezTo>
                    <a:pt x="38842" y="39313"/>
                    <a:pt x="51831" y="40266"/>
                    <a:pt x="58931" y="43383"/>
                  </a:cubicBezTo>
                  <a:cubicBezTo>
                    <a:pt x="66724" y="46760"/>
                    <a:pt x="69235" y="50051"/>
                    <a:pt x="64473" y="56892"/>
                  </a:cubicBezTo>
                  <a:cubicBezTo>
                    <a:pt x="60923" y="61914"/>
                    <a:pt x="58065" y="66849"/>
                    <a:pt x="56420" y="72824"/>
                  </a:cubicBezTo>
                  <a:cubicBezTo>
                    <a:pt x="55900" y="74729"/>
                    <a:pt x="62654" y="76288"/>
                    <a:pt x="63174" y="74383"/>
                  </a:cubicBezTo>
                  <a:cubicBezTo>
                    <a:pt x="66032" y="63819"/>
                    <a:pt x="81012" y="53168"/>
                    <a:pt x="68456" y="44769"/>
                  </a:cubicBezTo>
                  <a:cubicBezTo>
                    <a:pt x="61615" y="40179"/>
                    <a:pt x="53476" y="38794"/>
                    <a:pt x="45942" y="35677"/>
                  </a:cubicBezTo>
                  <a:cubicBezTo>
                    <a:pt x="42912" y="34378"/>
                    <a:pt x="42046" y="30654"/>
                    <a:pt x="41180" y="27797"/>
                  </a:cubicBezTo>
                  <a:cubicBezTo>
                    <a:pt x="39448" y="21909"/>
                    <a:pt x="38149" y="16280"/>
                    <a:pt x="35552" y="10652"/>
                  </a:cubicBezTo>
                  <a:cubicBezTo>
                    <a:pt x="31568" y="2339"/>
                    <a:pt x="22217" y="-3809"/>
                    <a:pt x="13990" y="2772"/>
                  </a:cubicBezTo>
                  <a:cubicBezTo>
                    <a:pt x="2387" y="12037"/>
                    <a:pt x="-730" y="35417"/>
                    <a:pt x="136" y="49012"/>
                  </a:cubicBezTo>
                  <a:cubicBezTo>
                    <a:pt x="309" y="51436"/>
                    <a:pt x="6977" y="52216"/>
                    <a:pt x="6890" y="50657"/>
                  </a:cubicBezTo>
                  <a:lnTo>
                    <a:pt x="6890" y="506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068F617-1D2C-F2A4-D4C0-C608DFE88459}"/>
                </a:ext>
              </a:extLst>
            </p:cNvPr>
            <p:cNvSpPr/>
            <p:nvPr/>
          </p:nvSpPr>
          <p:spPr>
            <a:xfrm>
              <a:off x="9661613" y="4662463"/>
              <a:ext cx="189185" cy="133527"/>
            </a:xfrm>
            <a:custGeom>
              <a:avLst/>
              <a:gdLst>
                <a:gd name="connsiteX0" fmla="*/ 20713 w 88508"/>
                <a:gd name="connsiteY0" fmla="*/ 60276 h 62469"/>
                <a:gd name="connsiteX1" fmla="*/ 11361 w 88508"/>
                <a:gd name="connsiteY1" fmla="*/ 41139 h 62469"/>
                <a:gd name="connsiteX2" fmla="*/ 17422 w 88508"/>
                <a:gd name="connsiteY2" fmla="*/ 25207 h 62469"/>
                <a:gd name="connsiteX3" fmla="*/ 43573 w 88508"/>
                <a:gd name="connsiteY3" fmla="*/ 31441 h 62469"/>
                <a:gd name="connsiteX4" fmla="*/ 55003 w 88508"/>
                <a:gd name="connsiteY4" fmla="*/ 19924 h 62469"/>
                <a:gd name="connsiteX5" fmla="*/ 72061 w 88508"/>
                <a:gd name="connsiteY5" fmla="*/ 4858 h 62469"/>
                <a:gd name="connsiteX6" fmla="*/ 80634 w 88508"/>
                <a:gd name="connsiteY6" fmla="*/ 15681 h 62469"/>
                <a:gd name="connsiteX7" fmla="*/ 74572 w 88508"/>
                <a:gd name="connsiteY7" fmla="*/ 26765 h 62469"/>
                <a:gd name="connsiteX8" fmla="*/ 74659 w 88508"/>
                <a:gd name="connsiteY8" fmla="*/ 44516 h 62469"/>
                <a:gd name="connsiteX9" fmla="*/ 81153 w 88508"/>
                <a:gd name="connsiteY9" fmla="*/ 42698 h 62469"/>
                <a:gd name="connsiteX10" fmla="*/ 88167 w 88508"/>
                <a:gd name="connsiteY10" fmla="*/ 12478 h 62469"/>
                <a:gd name="connsiteX11" fmla="*/ 81413 w 88508"/>
                <a:gd name="connsiteY11" fmla="*/ 355 h 62469"/>
                <a:gd name="connsiteX12" fmla="*/ 48855 w 88508"/>
                <a:gd name="connsiteY12" fmla="*/ 19665 h 62469"/>
                <a:gd name="connsiteX13" fmla="*/ 37598 w 88508"/>
                <a:gd name="connsiteY13" fmla="*/ 29103 h 62469"/>
                <a:gd name="connsiteX14" fmla="*/ 20453 w 88508"/>
                <a:gd name="connsiteY14" fmla="*/ 21137 h 62469"/>
                <a:gd name="connsiteX15" fmla="*/ 5992 w 88508"/>
                <a:gd name="connsiteY15" fmla="*/ 19318 h 62469"/>
                <a:gd name="connsiteX16" fmla="*/ 13785 w 88508"/>
                <a:gd name="connsiteY16" fmla="*/ 61575 h 62469"/>
                <a:gd name="connsiteX17" fmla="*/ 20713 w 88508"/>
                <a:gd name="connsiteY17" fmla="*/ 60276 h 62469"/>
                <a:gd name="connsiteX18" fmla="*/ 20713 w 88508"/>
                <a:gd name="connsiteY18" fmla="*/ 60276 h 6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8508" h="62469">
                  <a:moveTo>
                    <a:pt x="20713" y="60276"/>
                  </a:moveTo>
                  <a:cubicBezTo>
                    <a:pt x="18808" y="53435"/>
                    <a:pt x="14651" y="47374"/>
                    <a:pt x="11361" y="41139"/>
                  </a:cubicBezTo>
                  <a:cubicBezTo>
                    <a:pt x="7811" y="34472"/>
                    <a:pt x="2702" y="15075"/>
                    <a:pt x="17422" y="25207"/>
                  </a:cubicBezTo>
                  <a:cubicBezTo>
                    <a:pt x="24263" y="29883"/>
                    <a:pt x="35173" y="34991"/>
                    <a:pt x="43573" y="31441"/>
                  </a:cubicBezTo>
                  <a:cubicBezTo>
                    <a:pt x="48508" y="29363"/>
                    <a:pt x="51712" y="23821"/>
                    <a:pt x="55003" y="19924"/>
                  </a:cubicBezTo>
                  <a:cubicBezTo>
                    <a:pt x="59679" y="14210"/>
                    <a:pt x="65913" y="8927"/>
                    <a:pt x="72061" y="4858"/>
                  </a:cubicBezTo>
                  <a:cubicBezTo>
                    <a:pt x="81759" y="-1550"/>
                    <a:pt x="81846" y="11439"/>
                    <a:pt x="80634" y="15681"/>
                  </a:cubicBezTo>
                  <a:cubicBezTo>
                    <a:pt x="79508" y="19578"/>
                    <a:pt x="76650" y="23302"/>
                    <a:pt x="74572" y="26765"/>
                  </a:cubicBezTo>
                  <a:cubicBezTo>
                    <a:pt x="70762" y="33173"/>
                    <a:pt x="70676" y="38368"/>
                    <a:pt x="74659" y="44516"/>
                  </a:cubicBezTo>
                  <a:cubicBezTo>
                    <a:pt x="75698" y="46162"/>
                    <a:pt x="82279" y="44430"/>
                    <a:pt x="81153" y="42698"/>
                  </a:cubicBezTo>
                  <a:cubicBezTo>
                    <a:pt x="73879" y="31614"/>
                    <a:pt x="85223" y="22869"/>
                    <a:pt x="88167" y="12478"/>
                  </a:cubicBezTo>
                  <a:cubicBezTo>
                    <a:pt x="89552" y="7542"/>
                    <a:pt x="86608" y="1481"/>
                    <a:pt x="81413" y="355"/>
                  </a:cubicBezTo>
                  <a:cubicBezTo>
                    <a:pt x="68511" y="-2416"/>
                    <a:pt x="56734" y="11698"/>
                    <a:pt x="48855" y="19665"/>
                  </a:cubicBezTo>
                  <a:cubicBezTo>
                    <a:pt x="46084" y="22522"/>
                    <a:pt x="42793" y="30142"/>
                    <a:pt x="37598" y="29103"/>
                  </a:cubicBezTo>
                  <a:cubicBezTo>
                    <a:pt x="30930" y="27804"/>
                    <a:pt x="26254" y="24341"/>
                    <a:pt x="20453" y="21137"/>
                  </a:cubicBezTo>
                  <a:cubicBezTo>
                    <a:pt x="16297" y="18799"/>
                    <a:pt x="10668" y="16547"/>
                    <a:pt x="5992" y="19318"/>
                  </a:cubicBezTo>
                  <a:cubicBezTo>
                    <a:pt x="-9940" y="28583"/>
                    <a:pt x="10582" y="50058"/>
                    <a:pt x="13785" y="61575"/>
                  </a:cubicBezTo>
                  <a:cubicBezTo>
                    <a:pt x="14478" y="63480"/>
                    <a:pt x="21232" y="62008"/>
                    <a:pt x="20713" y="60276"/>
                  </a:cubicBezTo>
                  <a:lnTo>
                    <a:pt x="20713" y="6027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8F8C143-5772-9ED6-B836-01D6D5C403B6}"/>
                </a:ext>
              </a:extLst>
            </p:cNvPr>
            <p:cNvSpPr/>
            <p:nvPr/>
          </p:nvSpPr>
          <p:spPr>
            <a:xfrm>
              <a:off x="9413801" y="4697642"/>
              <a:ext cx="51601" cy="60914"/>
            </a:xfrm>
            <a:custGeom>
              <a:avLst/>
              <a:gdLst>
                <a:gd name="connsiteX0" fmla="*/ 11698 w 24141"/>
                <a:gd name="connsiteY0" fmla="*/ 436 h 28498"/>
                <a:gd name="connsiteX1" fmla="*/ 94 w 24141"/>
                <a:gd name="connsiteY1" fmla="*/ 11953 h 28498"/>
                <a:gd name="connsiteX2" fmla="*/ 181 w 24141"/>
                <a:gd name="connsiteY2" fmla="*/ 12646 h 28498"/>
                <a:gd name="connsiteX3" fmla="*/ 17499 w 24141"/>
                <a:gd name="connsiteY3" fmla="*/ 27799 h 28498"/>
                <a:gd name="connsiteX4" fmla="*/ 23994 w 24141"/>
                <a:gd name="connsiteY4" fmla="*/ 26240 h 28498"/>
                <a:gd name="connsiteX5" fmla="*/ 12217 w 24141"/>
                <a:gd name="connsiteY5" fmla="*/ 15763 h 28498"/>
                <a:gd name="connsiteX6" fmla="*/ 8580 w 24141"/>
                <a:gd name="connsiteY6" fmla="*/ 8922 h 28498"/>
                <a:gd name="connsiteX7" fmla="*/ 16893 w 24141"/>
                <a:gd name="connsiteY7" fmla="*/ 1648 h 28498"/>
                <a:gd name="connsiteX8" fmla="*/ 11698 w 24141"/>
                <a:gd name="connsiteY8" fmla="*/ 436 h 28498"/>
                <a:gd name="connsiteX9" fmla="*/ 11698 w 24141"/>
                <a:gd name="connsiteY9" fmla="*/ 436 h 2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41" h="28498">
                  <a:moveTo>
                    <a:pt x="11698" y="436"/>
                  </a:moveTo>
                  <a:cubicBezTo>
                    <a:pt x="6762" y="3207"/>
                    <a:pt x="2779" y="7017"/>
                    <a:pt x="94" y="11953"/>
                  </a:cubicBezTo>
                  <a:cubicBezTo>
                    <a:pt x="-79" y="12213"/>
                    <a:pt x="8" y="12472"/>
                    <a:pt x="181" y="12646"/>
                  </a:cubicBezTo>
                  <a:cubicBezTo>
                    <a:pt x="5723" y="17928"/>
                    <a:pt x="12910" y="21478"/>
                    <a:pt x="17499" y="27799"/>
                  </a:cubicBezTo>
                  <a:cubicBezTo>
                    <a:pt x="18625" y="29444"/>
                    <a:pt x="25206" y="27885"/>
                    <a:pt x="23994" y="26240"/>
                  </a:cubicBezTo>
                  <a:cubicBezTo>
                    <a:pt x="20790" y="21824"/>
                    <a:pt x="16547" y="18967"/>
                    <a:pt x="12217" y="15763"/>
                  </a:cubicBezTo>
                  <a:cubicBezTo>
                    <a:pt x="9706" y="13944"/>
                    <a:pt x="6416" y="12213"/>
                    <a:pt x="8580" y="8922"/>
                  </a:cubicBezTo>
                  <a:cubicBezTo>
                    <a:pt x="10572" y="5892"/>
                    <a:pt x="13689" y="3467"/>
                    <a:pt x="16893" y="1648"/>
                  </a:cubicBezTo>
                  <a:cubicBezTo>
                    <a:pt x="19924" y="3"/>
                    <a:pt x="13170" y="-430"/>
                    <a:pt x="11698" y="436"/>
                  </a:cubicBezTo>
                  <a:lnTo>
                    <a:pt x="11698" y="4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928AD19-EFC0-C9B4-0672-92BF1BEAE6CA}"/>
                </a:ext>
              </a:extLst>
            </p:cNvPr>
            <p:cNvSpPr/>
            <p:nvPr/>
          </p:nvSpPr>
          <p:spPr>
            <a:xfrm>
              <a:off x="9520629" y="4613918"/>
              <a:ext cx="387305" cy="177559"/>
            </a:xfrm>
            <a:custGeom>
              <a:avLst/>
              <a:gdLst>
                <a:gd name="connsiteX0" fmla="*/ 2245 w 181196"/>
                <a:gd name="connsiteY0" fmla="*/ 80562 h 83069"/>
                <a:gd name="connsiteX1" fmla="*/ 163563 w 181196"/>
                <a:gd name="connsiteY1" fmla="*/ 52767 h 83069"/>
                <a:gd name="connsiteX2" fmla="*/ 174041 w 181196"/>
                <a:gd name="connsiteY2" fmla="*/ 12675 h 83069"/>
                <a:gd name="connsiteX3" fmla="*/ 125290 w 181196"/>
                <a:gd name="connsiteY3" fmla="*/ 33 h 83069"/>
                <a:gd name="connsiteX4" fmla="*/ 123472 w 181196"/>
                <a:gd name="connsiteY4" fmla="*/ 2717 h 83069"/>
                <a:gd name="connsiteX5" fmla="*/ 170231 w 181196"/>
                <a:gd name="connsiteY5" fmla="*/ 16225 h 83069"/>
                <a:gd name="connsiteX6" fmla="*/ 148410 w 181196"/>
                <a:gd name="connsiteY6" fmla="*/ 57009 h 83069"/>
                <a:gd name="connsiteX7" fmla="*/ 4063 w 181196"/>
                <a:gd name="connsiteY7" fmla="*/ 77964 h 83069"/>
                <a:gd name="connsiteX8" fmla="*/ 2245 w 181196"/>
                <a:gd name="connsiteY8" fmla="*/ 80562 h 83069"/>
                <a:gd name="connsiteX9" fmla="*/ 2245 w 181196"/>
                <a:gd name="connsiteY9" fmla="*/ 80562 h 8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96" h="83069">
                  <a:moveTo>
                    <a:pt x="2245" y="80562"/>
                  </a:moveTo>
                  <a:cubicBezTo>
                    <a:pt x="56537" y="86450"/>
                    <a:pt x="116458" y="83766"/>
                    <a:pt x="163563" y="52767"/>
                  </a:cubicBezTo>
                  <a:cubicBezTo>
                    <a:pt x="175340" y="44973"/>
                    <a:pt x="190320" y="24192"/>
                    <a:pt x="174041" y="12675"/>
                  </a:cubicBezTo>
                  <a:cubicBezTo>
                    <a:pt x="160013" y="2717"/>
                    <a:pt x="141916" y="1765"/>
                    <a:pt x="125290" y="33"/>
                  </a:cubicBezTo>
                  <a:cubicBezTo>
                    <a:pt x="122346" y="-314"/>
                    <a:pt x="118709" y="2197"/>
                    <a:pt x="123472" y="2717"/>
                  </a:cubicBezTo>
                  <a:cubicBezTo>
                    <a:pt x="139145" y="4362"/>
                    <a:pt x="158282" y="4622"/>
                    <a:pt x="170231" y="16225"/>
                  </a:cubicBezTo>
                  <a:cubicBezTo>
                    <a:pt x="185644" y="31292"/>
                    <a:pt x="159667" y="50602"/>
                    <a:pt x="148410" y="57009"/>
                  </a:cubicBezTo>
                  <a:cubicBezTo>
                    <a:pt x="105374" y="81775"/>
                    <a:pt x="52035" y="83160"/>
                    <a:pt x="4063" y="77964"/>
                  </a:cubicBezTo>
                  <a:cubicBezTo>
                    <a:pt x="1205" y="77532"/>
                    <a:pt x="-2431" y="80043"/>
                    <a:pt x="2245" y="80562"/>
                  </a:cubicBezTo>
                  <a:lnTo>
                    <a:pt x="2245" y="805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4952555-8C37-CDD8-50F7-90EFC0D6B297}"/>
                </a:ext>
              </a:extLst>
            </p:cNvPr>
            <p:cNvSpPr/>
            <p:nvPr/>
          </p:nvSpPr>
          <p:spPr>
            <a:xfrm>
              <a:off x="9890718" y="4687818"/>
              <a:ext cx="54314" cy="510882"/>
            </a:xfrm>
            <a:custGeom>
              <a:avLst/>
              <a:gdLst>
                <a:gd name="connsiteX0" fmla="*/ 1245 w 25410"/>
                <a:gd name="connsiteY0" fmla="*/ 2001 h 239010"/>
                <a:gd name="connsiteX1" fmla="*/ 17091 w 25410"/>
                <a:gd name="connsiteY1" fmla="*/ 99763 h 239010"/>
                <a:gd name="connsiteX2" fmla="*/ 12935 w 25410"/>
                <a:gd name="connsiteY2" fmla="*/ 236403 h 239010"/>
                <a:gd name="connsiteX3" fmla="*/ 19602 w 25410"/>
                <a:gd name="connsiteY3" fmla="*/ 238308 h 239010"/>
                <a:gd name="connsiteX4" fmla="*/ 24711 w 25410"/>
                <a:gd name="connsiteY4" fmla="*/ 82358 h 239010"/>
                <a:gd name="connsiteX5" fmla="*/ 5315 w 25410"/>
                <a:gd name="connsiteY5" fmla="*/ 702 h 239010"/>
                <a:gd name="connsiteX6" fmla="*/ 1245 w 25410"/>
                <a:gd name="connsiteY6" fmla="*/ 2001 h 239010"/>
                <a:gd name="connsiteX7" fmla="*/ 1245 w 25410"/>
                <a:gd name="connsiteY7" fmla="*/ 2001 h 23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" h="239010">
                  <a:moveTo>
                    <a:pt x="1245" y="2001"/>
                  </a:moveTo>
                  <a:cubicBezTo>
                    <a:pt x="26876" y="17761"/>
                    <a:pt x="18563" y="75084"/>
                    <a:pt x="17091" y="99763"/>
                  </a:cubicBezTo>
                  <a:cubicBezTo>
                    <a:pt x="14320" y="145309"/>
                    <a:pt x="12935" y="190683"/>
                    <a:pt x="12935" y="236403"/>
                  </a:cubicBezTo>
                  <a:cubicBezTo>
                    <a:pt x="12935" y="238654"/>
                    <a:pt x="19602" y="239867"/>
                    <a:pt x="19602" y="238308"/>
                  </a:cubicBezTo>
                  <a:cubicBezTo>
                    <a:pt x="19602" y="186094"/>
                    <a:pt x="22806" y="134485"/>
                    <a:pt x="24711" y="82358"/>
                  </a:cubicBezTo>
                  <a:cubicBezTo>
                    <a:pt x="25577" y="58545"/>
                    <a:pt x="29127" y="15336"/>
                    <a:pt x="5315" y="702"/>
                  </a:cubicBezTo>
                  <a:cubicBezTo>
                    <a:pt x="3410" y="-423"/>
                    <a:pt x="-2565" y="-337"/>
                    <a:pt x="1245" y="2001"/>
                  </a:cubicBezTo>
                  <a:lnTo>
                    <a:pt x="1245" y="200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E7C15E1-4350-D5CD-72AE-75745E6F57C1}"/>
                </a:ext>
              </a:extLst>
            </p:cNvPr>
            <p:cNvSpPr/>
            <p:nvPr/>
          </p:nvSpPr>
          <p:spPr>
            <a:xfrm>
              <a:off x="9404379" y="4724531"/>
              <a:ext cx="514304" cy="600002"/>
            </a:xfrm>
            <a:custGeom>
              <a:avLst/>
              <a:gdLst>
                <a:gd name="connsiteX0" fmla="*/ 0 w 240611"/>
                <a:gd name="connsiteY0" fmla="*/ 1450 h 280704"/>
                <a:gd name="connsiteX1" fmla="*/ 32558 w 240611"/>
                <a:gd name="connsiteY1" fmla="*/ 143892 h 280704"/>
                <a:gd name="connsiteX2" fmla="*/ 55331 w 240611"/>
                <a:gd name="connsiteY2" fmla="*/ 219660 h 280704"/>
                <a:gd name="connsiteX3" fmla="*/ 74468 w 240611"/>
                <a:gd name="connsiteY3" fmla="*/ 266072 h 280704"/>
                <a:gd name="connsiteX4" fmla="*/ 168593 w 240611"/>
                <a:gd name="connsiteY4" fmla="*/ 279147 h 280704"/>
                <a:gd name="connsiteX5" fmla="*/ 240550 w 240611"/>
                <a:gd name="connsiteY5" fmla="*/ 227020 h 280704"/>
                <a:gd name="connsiteX6" fmla="*/ 233882 w 240611"/>
                <a:gd name="connsiteY6" fmla="*/ 226327 h 280704"/>
                <a:gd name="connsiteX7" fmla="*/ 145559 w 240611"/>
                <a:gd name="connsiteY7" fmla="*/ 277242 h 280704"/>
                <a:gd name="connsiteX8" fmla="*/ 97328 w 240611"/>
                <a:gd name="connsiteY8" fmla="*/ 272220 h 280704"/>
                <a:gd name="connsiteX9" fmla="*/ 63211 w 240611"/>
                <a:gd name="connsiteY9" fmla="*/ 225807 h 280704"/>
                <a:gd name="connsiteX10" fmla="*/ 6927 w 240611"/>
                <a:gd name="connsiteY10" fmla="*/ 1537 h 280704"/>
                <a:gd name="connsiteX11" fmla="*/ 0 w 240611"/>
                <a:gd name="connsiteY11" fmla="*/ 1450 h 280704"/>
                <a:gd name="connsiteX12" fmla="*/ 0 w 240611"/>
                <a:gd name="connsiteY12" fmla="*/ 1450 h 28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611" h="280704">
                  <a:moveTo>
                    <a:pt x="0" y="1450"/>
                  </a:moveTo>
                  <a:cubicBezTo>
                    <a:pt x="866" y="50980"/>
                    <a:pt x="16366" y="97566"/>
                    <a:pt x="32558" y="143892"/>
                  </a:cubicBezTo>
                  <a:cubicBezTo>
                    <a:pt x="41217" y="168744"/>
                    <a:pt x="51089" y="193596"/>
                    <a:pt x="55331" y="219660"/>
                  </a:cubicBezTo>
                  <a:cubicBezTo>
                    <a:pt x="58189" y="236718"/>
                    <a:pt x="60614" y="254296"/>
                    <a:pt x="74468" y="266072"/>
                  </a:cubicBezTo>
                  <a:cubicBezTo>
                    <a:pt x="96462" y="284776"/>
                    <a:pt x="142355" y="280879"/>
                    <a:pt x="168593" y="279147"/>
                  </a:cubicBezTo>
                  <a:cubicBezTo>
                    <a:pt x="204528" y="276810"/>
                    <a:pt x="228860" y="260790"/>
                    <a:pt x="240550" y="227020"/>
                  </a:cubicBezTo>
                  <a:cubicBezTo>
                    <a:pt x="241329" y="224855"/>
                    <a:pt x="234488" y="224509"/>
                    <a:pt x="233882" y="226327"/>
                  </a:cubicBezTo>
                  <a:cubicBezTo>
                    <a:pt x="219681" y="267371"/>
                    <a:pt x="187729" y="276723"/>
                    <a:pt x="145559" y="277242"/>
                  </a:cubicBezTo>
                  <a:cubicBezTo>
                    <a:pt x="129627" y="277416"/>
                    <a:pt x="112828" y="275771"/>
                    <a:pt x="97328" y="272220"/>
                  </a:cubicBezTo>
                  <a:cubicBezTo>
                    <a:pt x="73343" y="266678"/>
                    <a:pt x="67021" y="247542"/>
                    <a:pt x="63211" y="225807"/>
                  </a:cubicBezTo>
                  <a:cubicBezTo>
                    <a:pt x="49616" y="149348"/>
                    <a:pt x="8226" y="80768"/>
                    <a:pt x="6927" y="1537"/>
                  </a:cubicBezTo>
                  <a:cubicBezTo>
                    <a:pt x="6927" y="-541"/>
                    <a:pt x="0" y="-455"/>
                    <a:pt x="0" y="1450"/>
                  </a:cubicBezTo>
                  <a:lnTo>
                    <a:pt x="0" y="145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76AF283-56C2-33EA-3BAA-21DF4EA6CE4D}"/>
                </a:ext>
              </a:extLst>
            </p:cNvPr>
            <p:cNvSpPr/>
            <p:nvPr/>
          </p:nvSpPr>
          <p:spPr>
            <a:xfrm>
              <a:off x="9182247" y="4687625"/>
              <a:ext cx="250822" cy="870754"/>
            </a:xfrm>
            <a:custGeom>
              <a:avLst/>
              <a:gdLst>
                <a:gd name="connsiteX0" fmla="*/ 13 w 117344"/>
                <a:gd name="connsiteY0" fmla="*/ 1485 h 407372"/>
                <a:gd name="connsiteX1" fmla="*/ 47811 w 117344"/>
                <a:gd name="connsiteY1" fmla="*/ 193024 h 407372"/>
                <a:gd name="connsiteX2" fmla="*/ 60193 w 117344"/>
                <a:gd name="connsiteY2" fmla="*/ 290872 h 407372"/>
                <a:gd name="connsiteX3" fmla="*/ 58029 w 117344"/>
                <a:gd name="connsiteY3" fmla="*/ 342307 h 407372"/>
                <a:gd name="connsiteX4" fmla="*/ 38805 w 117344"/>
                <a:gd name="connsiteY4" fmla="*/ 365600 h 407372"/>
                <a:gd name="connsiteX5" fmla="*/ 47551 w 117344"/>
                <a:gd name="connsiteY5" fmla="*/ 406211 h 407372"/>
                <a:gd name="connsiteX6" fmla="*/ 117343 w 117344"/>
                <a:gd name="connsiteY6" fmla="*/ 339016 h 407372"/>
                <a:gd name="connsiteX7" fmla="*/ 110416 w 117344"/>
                <a:gd name="connsiteY7" fmla="*/ 339189 h 407372"/>
                <a:gd name="connsiteX8" fmla="*/ 70152 w 117344"/>
                <a:gd name="connsiteY8" fmla="*/ 393482 h 407372"/>
                <a:gd name="connsiteX9" fmla="*/ 31965 w 117344"/>
                <a:gd name="connsiteY9" fmla="*/ 391663 h 407372"/>
                <a:gd name="connsiteX10" fmla="*/ 59501 w 117344"/>
                <a:gd name="connsiteY10" fmla="*/ 351399 h 407372"/>
                <a:gd name="connsiteX11" fmla="*/ 67813 w 117344"/>
                <a:gd name="connsiteY11" fmla="*/ 299098 h 407372"/>
                <a:gd name="connsiteX12" fmla="*/ 47465 w 117344"/>
                <a:gd name="connsiteY12" fmla="*/ 152239 h 407372"/>
                <a:gd name="connsiteX13" fmla="*/ 6940 w 117344"/>
                <a:gd name="connsiteY13" fmla="*/ 1225 h 407372"/>
                <a:gd name="connsiteX14" fmla="*/ 13 w 117344"/>
                <a:gd name="connsiteY14" fmla="*/ 1485 h 407372"/>
                <a:gd name="connsiteX15" fmla="*/ 13 w 117344"/>
                <a:gd name="connsiteY15" fmla="*/ 1485 h 40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344" h="407372">
                  <a:moveTo>
                    <a:pt x="13" y="1485"/>
                  </a:moveTo>
                  <a:cubicBezTo>
                    <a:pt x="15253" y="65995"/>
                    <a:pt x="36900" y="127388"/>
                    <a:pt x="47811" y="193024"/>
                  </a:cubicBezTo>
                  <a:cubicBezTo>
                    <a:pt x="53180" y="225495"/>
                    <a:pt x="56903" y="258140"/>
                    <a:pt x="60193" y="290872"/>
                  </a:cubicBezTo>
                  <a:cubicBezTo>
                    <a:pt x="61839" y="307324"/>
                    <a:pt x="63744" y="326374"/>
                    <a:pt x="58029" y="342307"/>
                  </a:cubicBezTo>
                  <a:cubicBezTo>
                    <a:pt x="54738" y="351485"/>
                    <a:pt x="45473" y="358845"/>
                    <a:pt x="38805" y="365600"/>
                  </a:cubicBezTo>
                  <a:cubicBezTo>
                    <a:pt x="23912" y="380580"/>
                    <a:pt x="16638" y="414004"/>
                    <a:pt x="47551" y="406211"/>
                  </a:cubicBezTo>
                  <a:cubicBezTo>
                    <a:pt x="80023" y="397985"/>
                    <a:pt x="114659" y="375038"/>
                    <a:pt x="117343" y="339016"/>
                  </a:cubicBezTo>
                  <a:cubicBezTo>
                    <a:pt x="117430" y="337198"/>
                    <a:pt x="110589" y="337111"/>
                    <a:pt x="110416" y="339189"/>
                  </a:cubicBezTo>
                  <a:cubicBezTo>
                    <a:pt x="108598" y="363695"/>
                    <a:pt x="91626" y="382658"/>
                    <a:pt x="70152" y="393482"/>
                  </a:cubicBezTo>
                  <a:cubicBezTo>
                    <a:pt x="59068" y="399024"/>
                    <a:pt x="30839" y="413831"/>
                    <a:pt x="31965" y="391663"/>
                  </a:cubicBezTo>
                  <a:cubicBezTo>
                    <a:pt x="32831" y="374432"/>
                    <a:pt x="49370" y="363348"/>
                    <a:pt x="59501" y="351399"/>
                  </a:cubicBezTo>
                  <a:cubicBezTo>
                    <a:pt x="71450" y="337284"/>
                    <a:pt x="68766" y="316070"/>
                    <a:pt x="67813" y="299098"/>
                  </a:cubicBezTo>
                  <a:cubicBezTo>
                    <a:pt x="65129" y="250001"/>
                    <a:pt x="56643" y="200557"/>
                    <a:pt x="47465" y="152239"/>
                  </a:cubicBezTo>
                  <a:cubicBezTo>
                    <a:pt x="37680" y="100804"/>
                    <a:pt x="18976" y="52054"/>
                    <a:pt x="6940" y="1225"/>
                  </a:cubicBezTo>
                  <a:cubicBezTo>
                    <a:pt x="6421" y="-767"/>
                    <a:pt x="-334" y="-74"/>
                    <a:pt x="13" y="1485"/>
                  </a:cubicBezTo>
                  <a:lnTo>
                    <a:pt x="1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71E79FE-46E4-3A29-FE34-C6E2DDDAE008}"/>
                </a:ext>
              </a:extLst>
            </p:cNvPr>
            <p:cNvSpPr/>
            <p:nvPr/>
          </p:nvSpPr>
          <p:spPr>
            <a:xfrm>
              <a:off x="9367334" y="4705929"/>
              <a:ext cx="74639" cy="709651"/>
            </a:xfrm>
            <a:custGeom>
              <a:avLst/>
              <a:gdLst>
                <a:gd name="connsiteX0" fmla="*/ 13 w 34919"/>
                <a:gd name="connsiteY0" fmla="*/ 1927 h 332002"/>
                <a:gd name="connsiteX1" fmla="*/ 22613 w 34919"/>
                <a:gd name="connsiteY1" fmla="*/ 165064 h 332002"/>
                <a:gd name="connsiteX2" fmla="*/ 19582 w 34919"/>
                <a:gd name="connsiteY2" fmla="*/ 330539 h 332002"/>
                <a:gd name="connsiteX3" fmla="*/ 26336 w 34919"/>
                <a:gd name="connsiteY3" fmla="*/ 330539 h 332002"/>
                <a:gd name="connsiteX4" fmla="*/ 30752 w 34919"/>
                <a:gd name="connsiteY4" fmla="*/ 180824 h 332002"/>
                <a:gd name="connsiteX5" fmla="*/ 6940 w 34919"/>
                <a:gd name="connsiteY5" fmla="*/ 1148 h 332002"/>
                <a:gd name="connsiteX6" fmla="*/ 13 w 34919"/>
                <a:gd name="connsiteY6" fmla="*/ 1927 h 332002"/>
                <a:gd name="connsiteX7" fmla="*/ 13 w 34919"/>
                <a:gd name="connsiteY7" fmla="*/ 1927 h 33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19" h="332002">
                  <a:moveTo>
                    <a:pt x="13" y="1927"/>
                  </a:moveTo>
                  <a:cubicBezTo>
                    <a:pt x="11703" y="55700"/>
                    <a:pt x="18197" y="110252"/>
                    <a:pt x="22613" y="165064"/>
                  </a:cubicBezTo>
                  <a:cubicBezTo>
                    <a:pt x="26942" y="219357"/>
                    <a:pt x="35082" y="277459"/>
                    <a:pt x="19582" y="330539"/>
                  </a:cubicBezTo>
                  <a:cubicBezTo>
                    <a:pt x="18976" y="332618"/>
                    <a:pt x="25730" y="332358"/>
                    <a:pt x="26336" y="330539"/>
                  </a:cubicBezTo>
                  <a:cubicBezTo>
                    <a:pt x="40624" y="281443"/>
                    <a:pt x="33350" y="230960"/>
                    <a:pt x="30752" y="180824"/>
                  </a:cubicBezTo>
                  <a:cubicBezTo>
                    <a:pt x="27635" y="120643"/>
                    <a:pt x="19669" y="60030"/>
                    <a:pt x="6940" y="1148"/>
                  </a:cubicBezTo>
                  <a:cubicBezTo>
                    <a:pt x="6507" y="-931"/>
                    <a:pt x="-334" y="109"/>
                    <a:pt x="13" y="1927"/>
                  </a:cubicBezTo>
                  <a:lnTo>
                    <a:pt x="13" y="192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1AD3359-A991-B134-1B92-691714A6D7C5}"/>
                </a:ext>
              </a:extLst>
            </p:cNvPr>
            <p:cNvSpPr/>
            <p:nvPr/>
          </p:nvSpPr>
          <p:spPr>
            <a:xfrm>
              <a:off x="9288775" y="5423369"/>
              <a:ext cx="134869" cy="55609"/>
            </a:xfrm>
            <a:custGeom>
              <a:avLst/>
              <a:gdLst>
                <a:gd name="connsiteX0" fmla="*/ 51 w 63097"/>
                <a:gd name="connsiteY0" fmla="*/ 9788 h 26016"/>
                <a:gd name="connsiteX1" fmla="*/ 62916 w 63097"/>
                <a:gd name="connsiteY1" fmla="*/ 2428 h 26016"/>
                <a:gd name="connsiteX2" fmla="*/ 56508 w 63097"/>
                <a:gd name="connsiteY2" fmla="*/ 349 h 26016"/>
                <a:gd name="connsiteX3" fmla="*/ 37805 w 63097"/>
                <a:gd name="connsiteY3" fmla="*/ 15070 h 26016"/>
                <a:gd name="connsiteX4" fmla="*/ 24903 w 63097"/>
                <a:gd name="connsiteY4" fmla="*/ 22343 h 26016"/>
                <a:gd name="connsiteX5" fmla="*/ 6719 w 63097"/>
                <a:gd name="connsiteY5" fmla="*/ 10307 h 26016"/>
                <a:gd name="connsiteX6" fmla="*/ 51 w 63097"/>
                <a:gd name="connsiteY6" fmla="*/ 9788 h 26016"/>
                <a:gd name="connsiteX7" fmla="*/ 51 w 63097"/>
                <a:gd name="connsiteY7" fmla="*/ 9788 h 2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97" h="26016">
                  <a:moveTo>
                    <a:pt x="51" y="9788"/>
                  </a:moveTo>
                  <a:cubicBezTo>
                    <a:pt x="14945" y="43298"/>
                    <a:pt x="44126" y="16801"/>
                    <a:pt x="62916" y="2428"/>
                  </a:cubicBezTo>
                  <a:cubicBezTo>
                    <a:pt x="64215" y="1388"/>
                    <a:pt x="58154" y="-863"/>
                    <a:pt x="56508" y="349"/>
                  </a:cubicBezTo>
                  <a:cubicBezTo>
                    <a:pt x="50187" y="5198"/>
                    <a:pt x="44212" y="10307"/>
                    <a:pt x="37805" y="15070"/>
                  </a:cubicBezTo>
                  <a:cubicBezTo>
                    <a:pt x="33822" y="18014"/>
                    <a:pt x="29492" y="20525"/>
                    <a:pt x="24903" y="22343"/>
                  </a:cubicBezTo>
                  <a:cubicBezTo>
                    <a:pt x="15291" y="26326"/>
                    <a:pt x="9922" y="17581"/>
                    <a:pt x="6719" y="10307"/>
                  </a:cubicBezTo>
                  <a:cubicBezTo>
                    <a:pt x="5939" y="8489"/>
                    <a:pt x="-642" y="8056"/>
                    <a:pt x="51" y="9788"/>
                  </a:cubicBezTo>
                  <a:lnTo>
                    <a:pt x="51" y="978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0D14907-9E7B-2436-69C0-7ADB775BA471}"/>
                </a:ext>
              </a:extLst>
            </p:cNvPr>
            <p:cNvSpPr/>
            <p:nvPr/>
          </p:nvSpPr>
          <p:spPr>
            <a:xfrm>
              <a:off x="9483041" y="5089991"/>
              <a:ext cx="227916" cy="444147"/>
            </a:xfrm>
            <a:custGeom>
              <a:avLst/>
              <a:gdLst>
                <a:gd name="connsiteX0" fmla="*/ 0 w 106628"/>
                <a:gd name="connsiteY0" fmla="*/ 1145 h 207789"/>
                <a:gd name="connsiteX1" fmla="*/ 13768 w 106628"/>
                <a:gd name="connsiteY1" fmla="*/ 121420 h 207789"/>
                <a:gd name="connsiteX2" fmla="*/ 61566 w 106628"/>
                <a:gd name="connsiteY2" fmla="*/ 201343 h 207789"/>
                <a:gd name="connsiteX3" fmla="*/ 103476 w 106628"/>
                <a:gd name="connsiteY3" fmla="*/ 192684 h 207789"/>
                <a:gd name="connsiteX4" fmla="*/ 93432 w 106628"/>
                <a:gd name="connsiteY4" fmla="*/ 144366 h 207789"/>
                <a:gd name="connsiteX5" fmla="*/ 71438 w 106628"/>
                <a:gd name="connsiteY5" fmla="*/ 105054 h 207789"/>
                <a:gd name="connsiteX6" fmla="*/ 65376 w 106628"/>
                <a:gd name="connsiteY6" fmla="*/ 105747 h 207789"/>
                <a:gd name="connsiteX7" fmla="*/ 82348 w 106628"/>
                <a:gd name="connsiteY7" fmla="*/ 136660 h 207789"/>
                <a:gd name="connsiteX8" fmla="*/ 99580 w 106628"/>
                <a:gd name="connsiteY8" fmla="*/ 180735 h 207789"/>
                <a:gd name="connsiteX9" fmla="*/ 66588 w 106628"/>
                <a:gd name="connsiteY9" fmla="*/ 199871 h 207789"/>
                <a:gd name="connsiteX10" fmla="*/ 41044 w 106628"/>
                <a:gd name="connsiteY10" fmla="*/ 173634 h 207789"/>
                <a:gd name="connsiteX11" fmla="*/ 6841 w 106628"/>
                <a:gd name="connsiteY11" fmla="*/ 1838 h 207789"/>
                <a:gd name="connsiteX12" fmla="*/ 0 w 106628"/>
                <a:gd name="connsiteY12" fmla="*/ 1145 h 207789"/>
                <a:gd name="connsiteX13" fmla="*/ 0 w 106628"/>
                <a:gd name="connsiteY13" fmla="*/ 1145 h 20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628" h="207789">
                  <a:moveTo>
                    <a:pt x="0" y="1145"/>
                  </a:moveTo>
                  <a:cubicBezTo>
                    <a:pt x="173" y="41670"/>
                    <a:pt x="3723" y="82021"/>
                    <a:pt x="13768" y="121420"/>
                  </a:cubicBezTo>
                  <a:cubicBezTo>
                    <a:pt x="21561" y="152160"/>
                    <a:pt x="34117" y="183419"/>
                    <a:pt x="61566" y="201343"/>
                  </a:cubicBezTo>
                  <a:cubicBezTo>
                    <a:pt x="76979" y="211474"/>
                    <a:pt x="95163" y="210435"/>
                    <a:pt x="103476" y="192684"/>
                  </a:cubicBezTo>
                  <a:cubicBezTo>
                    <a:pt x="111875" y="174760"/>
                    <a:pt x="101744" y="159953"/>
                    <a:pt x="93432" y="144366"/>
                  </a:cubicBezTo>
                  <a:cubicBezTo>
                    <a:pt x="86591" y="131464"/>
                    <a:pt x="82002" y="115445"/>
                    <a:pt x="71438" y="105054"/>
                  </a:cubicBezTo>
                  <a:cubicBezTo>
                    <a:pt x="70139" y="103756"/>
                    <a:pt x="63471" y="103929"/>
                    <a:pt x="65376" y="105747"/>
                  </a:cubicBezTo>
                  <a:cubicBezTo>
                    <a:pt x="73775" y="114060"/>
                    <a:pt x="77585" y="126183"/>
                    <a:pt x="82348" y="136660"/>
                  </a:cubicBezTo>
                  <a:cubicBezTo>
                    <a:pt x="89102" y="151467"/>
                    <a:pt x="100272" y="163417"/>
                    <a:pt x="99580" y="180735"/>
                  </a:cubicBezTo>
                  <a:cubicBezTo>
                    <a:pt x="98887" y="199438"/>
                    <a:pt x="84253" y="209743"/>
                    <a:pt x="66588" y="199871"/>
                  </a:cubicBezTo>
                  <a:cubicBezTo>
                    <a:pt x="56024" y="193983"/>
                    <a:pt x="47365" y="183679"/>
                    <a:pt x="41044" y="173634"/>
                  </a:cubicBezTo>
                  <a:cubicBezTo>
                    <a:pt x="10391" y="124883"/>
                    <a:pt x="7101" y="57775"/>
                    <a:pt x="6841" y="1838"/>
                  </a:cubicBezTo>
                  <a:cubicBezTo>
                    <a:pt x="6927" y="-240"/>
                    <a:pt x="0" y="-673"/>
                    <a:pt x="0" y="1145"/>
                  </a:cubicBezTo>
                  <a:lnTo>
                    <a:pt x="0" y="11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2B9272A-197F-8C38-7959-1942D935E98C}"/>
                </a:ext>
              </a:extLst>
            </p:cNvPr>
            <p:cNvSpPr/>
            <p:nvPr/>
          </p:nvSpPr>
          <p:spPr>
            <a:xfrm>
              <a:off x="9552524" y="5432259"/>
              <a:ext cx="139563" cy="53164"/>
            </a:xfrm>
            <a:custGeom>
              <a:avLst/>
              <a:gdLst>
                <a:gd name="connsiteX0" fmla="*/ 51 w 65293"/>
                <a:gd name="connsiteY0" fmla="*/ 12123 h 24872"/>
                <a:gd name="connsiteX1" fmla="*/ 36160 w 65293"/>
                <a:gd name="connsiteY1" fmla="*/ 24679 h 24872"/>
                <a:gd name="connsiteX2" fmla="*/ 65254 w 65293"/>
                <a:gd name="connsiteY2" fmla="*/ 2252 h 24872"/>
                <a:gd name="connsiteX3" fmla="*/ 58413 w 65293"/>
                <a:gd name="connsiteY3" fmla="*/ 953 h 24872"/>
                <a:gd name="connsiteX4" fmla="*/ 45598 w 65293"/>
                <a:gd name="connsiteY4" fmla="*/ 20089 h 24872"/>
                <a:gd name="connsiteX5" fmla="*/ 6719 w 65293"/>
                <a:gd name="connsiteY5" fmla="*/ 12642 h 24872"/>
                <a:gd name="connsiteX6" fmla="*/ 51 w 65293"/>
                <a:gd name="connsiteY6" fmla="*/ 12123 h 24872"/>
                <a:gd name="connsiteX7" fmla="*/ 51 w 65293"/>
                <a:gd name="connsiteY7" fmla="*/ 12123 h 2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293" h="24872">
                  <a:moveTo>
                    <a:pt x="51" y="12123"/>
                  </a:moveTo>
                  <a:cubicBezTo>
                    <a:pt x="6372" y="26930"/>
                    <a:pt x="22651" y="24852"/>
                    <a:pt x="36160" y="24679"/>
                  </a:cubicBezTo>
                  <a:cubicBezTo>
                    <a:pt x="53218" y="24592"/>
                    <a:pt x="59799" y="18011"/>
                    <a:pt x="65254" y="2252"/>
                  </a:cubicBezTo>
                  <a:cubicBezTo>
                    <a:pt x="65860" y="606"/>
                    <a:pt x="59193" y="-1126"/>
                    <a:pt x="58413" y="953"/>
                  </a:cubicBezTo>
                  <a:cubicBezTo>
                    <a:pt x="55816" y="8400"/>
                    <a:pt x="53305" y="16626"/>
                    <a:pt x="45598" y="20089"/>
                  </a:cubicBezTo>
                  <a:cubicBezTo>
                    <a:pt x="35553" y="24592"/>
                    <a:pt x="11048" y="22774"/>
                    <a:pt x="6719" y="12642"/>
                  </a:cubicBezTo>
                  <a:cubicBezTo>
                    <a:pt x="5939" y="10824"/>
                    <a:pt x="-642" y="10391"/>
                    <a:pt x="51" y="12123"/>
                  </a:cubicBezTo>
                  <a:lnTo>
                    <a:pt x="51" y="121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1E7C67A-D41A-384C-3C5F-128429EB29C0}"/>
                </a:ext>
              </a:extLst>
            </p:cNvPr>
            <p:cNvSpPr/>
            <p:nvPr/>
          </p:nvSpPr>
          <p:spPr>
            <a:xfrm>
              <a:off x="8872439" y="4604030"/>
              <a:ext cx="272964" cy="2380402"/>
            </a:xfrm>
            <a:custGeom>
              <a:avLst/>
              <a:gdLst>
                <a:gd name="connsiteX0" fmla="*/ 0 w 127703"/>
                <a:gd name="connsiteY0" fmla="*/ 849 h 1113643"/>
                <a:gd name="connsiteX1" fmla="*/ 17318 w 127703"/>
                <a:gd name="connsiteY1" fmla="*/ 117227 h 1113643"/>
                <a:gd name="connsiteX2" fmla="*/ 23466 w 127703"/>
                <a:gd name="connsiteY2" fmla="*/ 265298 h 1113643"/>
                <a:gd name="connsiteX3" fmla="*/ 17665 w 127703"/>
                <a:gd name="connsiteY3" fmla="*/ 555551 h 1113643"/>
                <a:gd name="connsiteX4" fmla="*/ 21302 w 127703"/>
                <a:gd name="connsiteY4" fmla="*/ 682926 h 1113643"/>
                <a:gd name="connsiteX5" fmla="*/ 25718 w 127703"/>
                <a:gd name="connsiteY5" fmla="*/ 756961 h 1113643"/>
                <a:gd name="connsiteX6" fmla="*/ 17578 w 127703"/>
                <a:gd name="connsiteY6" fmla="*/ 829264 h 1113643"/>
                <a:gd name="connsiteX7" fmla="*/ 25718 w 127703"/>
                <a:gd name="connsiteY7" fmla="*/ 973092 h 1113643"/>
                <a:gd name="connsiteX8" fmla="*/ 32472 w 127703"/>
                <a:gd name="connsiteY8" fmla="*/ 1111378 h 1113643"/>
                <a:gd name="connsiteX9" fmla="*/ 38014 w 127703"/>
                <a:gd name="connsiteY9" fmla="*/ 1113629 h 1113643"/>
                <a:gd name="connsiteX10" fmla="*/ 125990 w 127703"/>
                <a:gd name="connsiteY10" fmla="*/ 1105057 h 1113643"/>
                <a:gd name="connsiteX11" fmla="*/ 123132 w 127703"/>
                <a:gd name="connsiteY11" fmla="*/ 1101939 h 1113643"/>
                <a:gd name="connsiteX12" fmla="*/ 33597 w 127703"/>
                <a:gd name="connsiteY12" fmla="*/ 1110685 h 1113643"/>
                <a:gd name="connsiteX13" fmla="*/ 39139 w 127703"/>
                <a:gd name="connsiteY13" fmla="*/ 1112936 h 1113643"/>
                <a:gd name="connsiteX14" fmla="*/ 32558 w 127703"/>
                <a:gd name="connsiteY14" fmla="*/ 983223 h 1113643"/>
                <a:gd name="connsiteX15" fmla="*/ 23813 w 127703"/>
                <a:gd name="connsiteY15" fmla="*/ 839049 h 1113643"/>
                <a:gd name="connsiteX16" fmla="*/ 30827 w 127703"/>
                <a:gd name="connsiteY16" fmla="*/ 774712 h 1113643"/>
                <a:gd name="connsiteX17" fmla="*/ 29701 w 127703"/>
                <a:gd name="connsiteY17" fmla="*/ 700677 h 1113643"/>
                <a:gd name="connsiteX18" fmla="*/ 24332 w 127703"/>
                <a:gd name="connsiteY18" fmla="*/ 557109 h 1113643"/>
                <a:gd name="connsiteX19" fmla="*/ 30393 w 127703"/>
                <a:gd name="connsiteY19" fmla="*/ 275256 h 1113643"/>
                <a:gd name="connsiteX20" fmla="*/ 25544 w 127703"/>
                <a:gd name="connsiteY20" fmla="*/ 133939 h 1113643"/>
                <a:gd name="connsiteX21" fmla="*/ 6668 w 127703"/>
                <a:gd name="connsiteY21" fmla="*/ 2408 h 1113643"/>
                <a:gd name="connsiteX22" fmla="*/ 0 w 127703"/>
                <a:gd name="connsiteY22" fmla="*/ 849 h 1113643"/>
                <a:gd name="connsiteX23" fmla="*/ 0 w 127703"/>
                <a:gd name="connsiteY23" fmla="*/ 849 h 111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" h="1113643">
                  <a:moveTo>
                    <a:pt x="0" y="849"/>
                  </a:moveTo>
                  <a:cubicBezTo>
                    <a:pt x="780" y="40335"/>
                    <a:pt x="11690" y="78348"/>
                    <a:pt x="17318" y="117227"/>
                  </a:cubicBezTo>
                  <a:cubicBezTo>
                    <a:pt x="24246" y="165285"/>
                    <a:pt x="21734" y="216720"/>
                    <a:pt x="23466" y="265298"/>
                  </a:cubicBezTo>
                  <a:cubicBezTo>
                    <a:pt x="27017" y="361760"/>
                    <a:pt x="18790" y="459002"/>
                    <a:pt x="17665" y="555551"/>
                  </a:cubicBezTo>
                  <a:cubicBezTo>
                    <a:pt x="17232" y="598240"/>
                    <a:pt x="16799" y="640496"/>
                    <a:pt x="21302" y="682926"/>
                  </a:cubicBezTo>
                  <a:cubicBezTo>
                    <a:pt x="23899" y="707691"/>
                    <a:pt x="26930" y="732110"/>
                    <a:pt x="25718" y="756961"/>
                  </a:cubicBezTo>
                  <a:cubicBezTo>
                    <a:pt x="24505" y="781207"/>
                    <a:pt x="19570" y="805106"/>
                    <a:pt x="17578" y="829264"/>
                  </a:cubicBezTo>
                  <a:cubicBezTo>
                    <a:pt x="13768" y="876717"/>
                    <a:pt x="23813" y="925640"/>
                    <a:pt x="25718" y="973092"/>
                  </a:cubicBezTo>
                  <a:cubicBezTo>
                    <a:pt x="27536" y="1019158"/>
                    <a:pt x="32039" y="1065311"/>
                    <a:pt x="32472" y="1111378"/>
                  </a:cubicBezTo>
                  <a:cubicBezTo>
                    <a:pt x="32472" y="1113456"/>
                    <a:pt x="36628" y="1113716"/>
                    <a:pt x="38014" y="1113629"/>
                  </a:cubicBezTo>
                  <a:cubicBezTo>
                    <a:pt x="67454" y="1110858"/>
                    <a:pt x="96376" y="1103671"/>
                    <a:pt x="125990" y="1105057"/>
                  </a:cubicBezTo>
                  <a:cubicBezTo>
                    <a:pt x="130406" y="1105230"/>
                    <a:pt x="125124" y="1102026"/>
                    <a:pt x="123132" y="1101939"/>
                  </a:cubicBezTo>
                  <a:cubicBezTo>
                    <a:pt x="92912" y="1100554"/>
                    <a:pt x="63558" y="1107828"/>
                    <a:pt x="33597" y="1110685"/>
                  </a:cubicBezTo>
                  <a:cubicBezTo>
                    <a:pt x="35416" y="1111464"/>
                    <a:pt x="37321" y="1112157"/>
                    <a:pt x="39139" y="1112936"/>
                  </a:cubicBezTo>
                  <a:cubicBezTo>
                    <a:pt x="38706" y="1069554"/>
                    <a:pt x="32905" y="1026519"/>
                    <a:pt x="32558" y="983223"/>
                  </a:cubicBezTo>
                  <a:cubicBezTo>
                    <a:pt x="32125" y="935079"/>
                    <a:pt x="23207" y="887194"/>
                    <a:pt x="23813" y="839049"/>
                  </a:cubicBezTo>
                  <a:cubicBezTo>
                    <a:pt x="24073" y="817575"/>
                    <a:pt x="28229" y="796014"/>
                    <a:pt x="30827" y="774712"/>
                  </a:cubicBezTo>
                  <a:cubicBezTo>
                    <a:pt x="33857" y="749774"/>
                    <a:pt x="32212" y="725529"/>
                    <a:pt x="29701" y="700677"/>
                  </a:cubicBezTo>
                  <a:cubicBezTo>
                    <a:pt x="24765" y="652533"/>
                    <a:pt x="23813" y="605514"/>
                    <a:pt x="24332" y="557109"/>
                  </a:cubicBezTo>
                  <a:cubicBezTo>
                    <a:pt x="25285" y="463245"/>
                    <a:pt x="32905" y="369034"/>
                    <a:pt x="30393" y="275256"/>
                  </a:cubicBezTo>
                  <a:cubicBezTo>
                    <a:pt x="29181" y="228237"/>
                    <a:pt x="28229" y="180872"/>
                    <a:pt x="25544" y="133939"/>
                  </a:cubicBezTo>
                  <a:cubicBezTo>
                    <a:pt x="23033" y="89518"/>
                    <a:pt x="7534" y="47089"/>
                    <a:pt x="6668" y="2408"/>
                  </a:cubicBezTo>
                  <a:cubicBezTo>
                    <a:pt x="6754" y="70"/>
                    <a:pt x="0" y="-796"/>
                    <a:pt x="0" y="849"/>
                  </a:cubicBezTo>
                  <a:lnTo>
                    <a:pt x="0" y="8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A2FFB61-F88A-6CC1-CDD4-BDD0C32F0338}"/>
                </a:ext>
              </a:extLst>
            </p:cNvPr>
            <p:cNvSpPr/>
            <p:nvPr/>
          </p:nvSpPr>
          <p:spPr>
            <a:xfrm>
              <a:off x="9006543" y="4678034"/>
              <a:ext cx="111690" cy="2269639"/>
            </a:xfrm>
            <a:custGeom>
              <a:avLst/>
              <a:gdLst>
                <a:gd name="connsiteX0" fmla="*/ 39 w 52253"/>
                <a:gd name="connsiteY0" fmla="*/ 863 h 1061824"/>
                <a:gd name="connsiteX1" fmla="*/ 8871 w 52253"/>
                <a:gd name="connsiteY1" fmla="*/ 51259 h 1061824"/>
                <a:gd name="connsiteX2" fmla="*/ 17357 w 52253"/>
                <a:gd name="connsiteY2" fmla="*/ 117848 h 1061824"/>
                <a:gd name="connsiteX3" fmla="*/ 19955 w 52253"/>
                <a:gd name="connsiteY3" fmla="*/ 251977 h 1061824"/>
                <a:gd name="connsiteX4" fmla="*/ 11123 w 52253"/>
                <a:gd name="connsiteY4" fmla="*/ 385933 h 1061824"/>
                <a:gd name="connsiteX5" fmla="*/ 11816 w 52253"/>
                <a:gd name="connsiteY5" fmla="*/ 526990 h 1061824"/>
                <a:gd name="connsiteX6" fmla="*/ 11989 w 52253"/>
                <a:gd name="connsiteY6" fmla="*/ 658868 h 1061824"/>
                <a:gd name="connsiteX7" fmla="*/ 19262 w 52253"/>
                <a:gd name="connsiteY7" fmla="*/ 779662 h 1061824"/>
                <a:gd name="connsiteX8" fmla="*/ 45499 w 52253"/>
                <a:gd name="connsiteY8" fmla="*/ 1059437 h 1061824"/>
                <a:gd name="connsiteX9" fmla="*/ 52254 w 52253"/>
                <a:gd name="connsiteY9" fmla="*/ 1060996 h 1061824"/>
                <a:gd name="connsiteX10" fmla="*/ 31212 w 52253"/>
                <a:gd name="connsiteY10" fmla="*/ 805207 h 1061824"/>
                <a:gd name="connsiteX11" fmla="*/ 18310 w 52253"/>
                <a:gd name="connsiteY11" fmla="*/ 668479 h 1061824"/>
                <a:gd name="connsiteX12" fmla="*/ 18570 w 52253"/>
                <a:gd name="connsiteY12" fmla="*/ 528549 h 1061824"/>
                <a:gd name="connsiteX13" fmla="*/ 26103 w 52253"/>
                <a:gd name="connsiteY13" fmla="*/ 261935 h 1061824"/>
                <a:gd name="connsiteX14" fmla="*/ 24804 w 52253"/>
                <a:gd name="connsiteY14" fmla="*/ 127286 h 1061824"/>
                <a:gd name="connsiteX15" fmla="*/ 19695 w 52253"/>
                <a:gd name="connsiteY15" fmla="*/ 73513 h 1061824"/>
                <a:gd name="connsiteX16" fmla="*/ 6707 w 52253"/>
                <a:gd name="connsiteY16" fmla="*/ 2509 h 1061824"/>
                <a:gd name="connsiteX17" fmla="*/ 39 w 52253"/>
                <a:gd name="connsiteY17" fmla="*/ 863 h 1061824"/>
                <a:gd name="connsiteX18" fmla="*/ 39 w 52253"/>
                <a:gd name="connsiteY18" fmla="*/ 863 h 106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253" h="1061824">
                  <a:moveTo>
                    <a:pt x="39" y="863"/>
                  </a:moveTo>
                  <a:cubicBezTo>
                    <a:pt x="-481" y="18441"/>
                    <a:pt x="4282" y="34461"/>
                    <a:pt x="8871" y="51259"/>
                  </a:cubicBezTo>
                  <a:cubicBezTo>
                    <a:pt x="14760" y="72734"/>
                    <a:pt x="15279" y="95767"/>
                    <a:pt x="17357" y="117848"/>
                  </a:cubicBezTo>
                  <a:cubicBezTo>
                    <a:pt x="21514" y="162615"/>
                    <a:pt x="22726" y="207036"/>
                    <a:pt x="19955" y="251977"/>
                  </a:cubicBezTo>
                  <a:cubicBezTo>
                    <a:pt x="17184" y="296745"/>
                    <a:pt x="12162" y="340993"/>
                    <a:pt x="11123" y="385933"/>
                  </a:cubicBezTo>
                  <a:cubicBezTo>
                    <a:pt x="9997" y="432952"/>
                    <a:pt x="10950" y="479971"/>
                    <a:pt x="11816" y="526990"/>
                  </a:cubicBezTo>
                  <a:cubicBezTo>
                    <a:pt x="12595" y="570891"/>
                    <a:pt x="14153" y="614966"/>
                    <a:pt x="11989" y="658868"/>
                  </a:cubicBezTo>
                  <a:cubicBezTo>
                    <a:pt x="9910" y="700345"/>
                    <a:pt x="11036" y="738878"/>
                    <a:pt x="19262" y="779662"/>
                  </a:cubicBezTo>
                  <a:cubicBezTo>
                    <a:pt x="38053" y="872834"/>
                    <a:pt x="45413" y="964361"/>
                    <a:pt x="45499" y="1059437"/>
                  </a:cubicBezTo>
                  <a:cubicBezTo>
                    <a:pt x="45499" y="1061689"/>
                    <a:pt x="52254" y="1062641"/>
                    <a:pt x="52254" y="1060996"/>
                  </a:cubicBezTo>
                  <a:cubicBezTo>
                    <a:pt x="52167" y="975271"/>
                    <a:pt x="49223" y="889200"/>
                    <a:pt x="31212" y="805207"/>
                  </a:cubicBezTo>
                  <a:cubicBezTo>
                    <a:pt x="21341" y="759227"/>
                    <a:pt x="15799" y="715585"/>
                    <a:pt x="18310" y="668479"/>
                  </a:cubicBezTo>
                  <a:cubicBezTo>
                    <a:pt x="20734" y="621894"/>
                    <a:pt x="19436" y="575221"/>
                    <a:pt x="18570" y="528549"/>
                  </a:cubicBezTo>
                  <a:cubicBezTo>
                    <a:pt x="16924" y="439100"/>
                    <a:pt x="18829" y="351037"/>
                    <a:pt x="26103" y="261935"/>
                  </a:cubicBezTo>
                  <a:cubicBezTo>
                    <a:pt x="29740" y="217081"/>
                    <a:pt x="28874" y="172140"/>
                    <a:pt x="24804" y="127286"/>
                  </a:cubicBezTo>
                  <a:cubicBezTo>
                    <a:pt x="23159" y="109362"/>
                    <a:pt x="22033" y="91264"/>
                    <a:pt x="19695" y="73513"/>
                  </a:cubicBezTo>
                  <a:cubicBezTo>
                    <a:pt x="16491" y="49441"/>
                    <a:pt x="6014" y="27014"/>
                    <a:pt x="6707" y="2509"/>
                  </a:cubicBezTo>
                  <a:cubicBezTo>
                    <a:pt x="6880" y="171"/>
                    <a:pt x="126" y="-868"/>
                    <a:pt x="39" y="863"/>
                  </a:cubicBezTo>
                  <a:lnTo>
                    <a:pt x="39" y="86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D3E8A3D-BA1A-A6AF-248B-2A82B0F56E5F}"/>
                </a:ext>
              </a:extLst>
            </p:cNvPr>
            <p:cNvSpPr/>
            <p:nvPr/>
          </p:nvSpPr>
          <p:spPr>
            <a:xfrm>
              <a:off x="9857690" y="5297731"/>
              <a:ext cx="171634" cy="1579971"/>
            </a:xfrm>
            <a:custGeom>
              <a:avLst/>
              <a:gdLst>
                <a:gd name="connsiteX0" fmla="*/ 245 w 80297"/>
                <a:gd name="connsiteY0" fmla="*/ 592 h 739171"/>
                <a:gd name="connsiteX1" fmla="*/ 8904 w 80297"/>
                <a:gd name="connsiteY1" fmla="*/ 76705 h 739171"/>
                <a:gd name="connsiteX2" fmla="*/ 14099 w 80297"/>
                <a:gd name="connsiteY2" fmla="*/ 181740 h 739171"/>
                <a:gd name="connsiteX3" fmla="*/ 29166 w 80297"/>
                <a:gd name="connsiteY3" fmla="*/ 386787 h 739171"/>
                <a:gd name="connsiteX4" fmla="*/ 56702 w 80297"/>
                <a:gd name="connsiteY4" fmla="*/ 588024 h 739171"/>
                <a:gd name="connsiteX5" fmla="*/ 65101 w 80297"/>
                <a:gd name="connsiteY5" fmla="*/ 678512 h 739171"/>
                <a:gd name="connsiteX6" fmla="*/ 74020 w 80297"/>
                <a:gd name="connsiteY6" fmla="*/ 737393 h 739171"/>
                <a:gd name="connsiteX7" fmla="*/ 80082 w 80297"/>
                <a:gd name="connsiteY7" fmla="*/ 738000 h 739171"/>
                <a:gd name="connsiteX8" fmla="*/ 70903 w 80297"/>
                <a:gd name="connsiteY8" fmla="*/ 672104 h 739171"/>
                <a:gd name="connsiteX9" fmla="*/ 62504 w 80297"/>
                <a:gd name="connsiteY9" fmla="*/ 581703 h 739171"/>
                <a:gd name="connsiteX10" fmla="*/ 35574 w 80297"/>
                <a:gd name="connsiteY10" fmla="*/ 388259 h 739171"/>
                <a:gd name="connsiteX11" fmla="*/ 20853 w 80297"/>
                <a:gd name="connsiteY11" fmla="*/ 191351 h 739171"/>
                <a:gd name="connsiteX12" fmla="*/ 16264 w 80297"/>
                <a:gd name="connsiteY12" fmla="*/ 93763 h 739171"/>
                <a:gd name="connsiteX13" fmla="*/ 6566 w 80297"/>
                <a:gd name="connsiteY13" fmla="*/ 2843 h 739171"/>
                <a:gd name="connsiteX14" fmla="*/ 245 w 80297"/>
                <a:gd name="connsiteY14" fmla="*/ 592 h 739171"/>
                <a:gd name="connsiteX15" fmla="*/ 245 w 80297"/>
                <a:gd name="connsiteY15" fmla="*/ 592 h 73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297" h="739171">
                  <a:moveTo>
                    <a:pt x="245" y="592"/>
                  </a:moveTo>
                  <a:cubicBezTo>
                    <a:pt x="-1227" y="26396"/>
                    <a:pt x="4228" y="51507"/>
                    <a:pt x="8904" y="76705"/>
                  </a:cubicBezTo>
                  <a:cubicBezTo>
                    <a:pt x="15138" y="110129"/>
                    <a:pt x="12367" y="147710"/>
                    <a:pt x="14099" y="181740"/>
                  </a:cubicBezTo>
                  <a:cubicBezTo>
                    <a:pt x="17650" y="250233"/>
                    <a:pt x="18775" y="318900"/>
                    <a:pt x="29166" y="386787"/>
                  </a:cubicBezTo>
                  <a:cubicBezTo>
                    <a:pt x="39470" y="453982"/>
                    <a:pt x="51074" y="520224"/>
                    <a:pt x="56702" y="588024"/>
                  </a:cubicBezTo>
                  <a:cubicBezTo>
                    <a:pt x="59213" y="618245"/>
                    <a:pt x="62417" y="648378"/>
                    <a:pt x="65101" y="678512"/>
                  </a:cubicBezTo>
                  <a:cubicBezTo>
                    <a:pt x="66920" y="697908"/>
                    <a:pt x="62590" y="720335"/>
                    <a:pt x="74020" y="737393"/>
                  </a:cubicBezTo>
                  <a:cubicBezTo>
                    <a:pt x="75059" y="738952"/>
                    <a:pt x="81554" y="740164"/>
                    <a:pt x="80082" y="738000"/>
                  </a:cubicBezTo>
                  <a:cubicBezTo>
                    <a:pt x="68046" y="720075"/>
                    <a:pt x="72808" y="692799"/>
                    <a:pt x="70903" y="672104"/>
                  </a:cubicBezTo>
                  <a:cubicBezTo>
                    <a:pt x="68132" y="641971"/>
                    <a:pt x="65015" y="611837"/>
                    <a:pt x="62504" y="581703"/>
                  </a:cubicBezTo>
                  <a:cubicBezTo>
                    <a:pt x="57048" y="516587"/>
                    <a:pt x="46225" y="452683"/>
                    <a:pt x="35574" y="388259"/>
                  </a:cubicBezTo>
                  <a:cubicBezTo>
                    <a:pt x="24837" y="323316"/>
                    <a:pt x="23884" y="256987"/>
                    <a:pt x="20853" y="191351"/>
                  </a:cubicBezTo>
                  <a:cubicBezTo>
                    <a:pt x="19381" y="158793"/>
                    <a:pt x="17823" y="126235"/>
                    <a:pt x="16264" y="93763"/>
                  </a:cubicBezTo>
                  <a:cubicBezTo>
                    <a:pt x="14792" y="63110"/>
                    <a:pt x="4834" y="33843"/>
                    <a:pt x="6566" y="2843"/>
                  </a:cubicBezTo>
                  <a:cubicBezTo>
                    <a:pt x="6912" y="592"/>
                    <a:pt x="331" y="-881"/>
                    <a:pt x="245" y="592"/>
                  </a:cubicBezTo>
                  <a:lnTo>
                    <a:pt x="245" y="5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C2E7A03-56E2-4898-C662-3549CA6F9404}"/>
                </a:ext>
              </a:extLst>
            </p:cNvPr>
            <p:cNvSpPr/>
            <p:nvPr/>
          </p:nvSpPr>
          <p:spPr>
            <a:xfrm>
              <a:off x="10015458" y="6846444"/>
              <a:ext cx="152702" cy="21986"/>
            </a:xfrm>
            <a:custGeom>
              <a:avLst/>
              <a:gdLst>
                <a:gd name="connsiteX0" fmla="*/ 4973 w 71440"/>
                <a:gd name="connsiteY0" fmla="*/ 10249 h 10286"/>
                <a:gd name="connsiteX1" fmla="*/ 67232 w 71440"/>
                <a:gd name="connsiteY1" fmla="*/ 3668 h 10286"/>
                <a:gd name="connsiteX2" fmla="*/ 69223 w 71440"/>
                <a:gd name="connsiteY2" fmla="*/ 1157 h 10286"/>
                <a:gd name="connsiteX3" fmla="*/ 1595 w 71440"/>
                <a:gd name="connsiteY3" fmla="*/ 7565 h 10286"/>
                <a:gd name="connsiteX4" fmla="*/ 4973 w 71440"/>
                <a:gd name="connsiteY4" fmla="*/ 10249 h 10286"/>
                <a:gd name="connsiteX5" fmla="*/ 4973 w 71440"/>
                <a:gd name="connsiteY5" fmla="*/ 10249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440" h="10286">
                  <a:moveTo>
                    <a:pt x="4973" y="10249"/>
                  </a:moveTo>
                  <a:cubicBezTo>
                    <a:pt x="25841" y="6266"/>
                    <a:pt x="45844" y="377"/>
                    <a:pt x="67232" y="3668"/>
                  </a:cubicBezTo>
                  <a:cubicBezTo>
                    <a:pt x="70176" y="4101"/>
                    <a:pt x="73899" y="1850"/>
                    <a:pt x="69223" y="1157"/>
                  </a:cubicBezTo>
                  <a:cubicBezTo>
                    <a:pt x="45844" y="-2480"/>
                    <a:pt x="24456" y="3235"/>
                    <a:pt x="1595" y="7565"/>
                  </a:cubicBezTo>
                  <a:cubicBezTo>
                    <a:pt x="-2734" y="8431"/>
                    <a:pt x="2895" y="10596"/>
                    <a:pt x="4973" y="10249"/>
                  </a:cubicBezTo>
                  <a:lnTo>
                    <a:pt x="4973" y="102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156A3C3-B4C7-06A2-2520-3B98EB54E1D1}"/>
                </a:ext>
              </a:extLst>
            </p:cNvPr>
            <p:cNvSpPr/>
            <p:nvPr/>
          </p:nvSpPr>
          <p:spPr>
            <a:xfrm>
              <a:off x="9825478" y="3817226"/>
              <a:ext cx="361634" cy="3024026"/>
            </a:xfrm>
            <a:custGeom>
              <a:avLst/>
              <a:gdLst>
                <a:gd name="connsiteX0" fmla="*/ 75 w 169186"/>
                <a:gd name="connsiteY0" fmla="*/ 761 h 1414755"/>
                <a:gd name="connsiteX1" fmla="*/ 11591 w 169186"/>
                <a:gd name="connsiteY1" fmla="*/ 62241 h 1414755"/>
                <a:gd name="connsiteX2" fmla="*/ 24234 w 169186"/>
                <a:gd name="connsiteY2" fmla="*/ 147446 h 1414755"/>
                <a:gd name="connsiteX3" fmla="*/ 42071 w 169186"/>
                <a:gd name="connsiteY3" fmla="*/ 333443 h 1414755"/>
                <a:gd name="connsiteX4" fmla="*/ 61728 w 169186"/>
                <a:gd name="connsiteY4" fmla="*/ 417437 h 1414755"/>
                <a:gd name="connsiteX5" fmla="*/ 78266 w 169186"/>
                <a:gd name="connsiteY5" fmla="*/ 506539 h 1414755"/>
                <a:gd name="connsiteX6" fmla="*/ 98009 w 169186"/>
                <a:gd name="connsiteY6" fmla="*/ 699809 h 1414755"/>
                <a:gd name="connsiteX7" fmla="*/ 118877 w 169186"/>
                <a:gd name="connsiteY7" fmla="*/ 1052408 h 1414755"/>
                <a:gd name="connsiteX8" fmla="*/ 142430 w 169186"/>
                <a:gd name="connsiteY8" fmla="*/ 1227061 h 1414755"/>
                <a:gd name="connsiteX9" fmla="*/ 162519 w 169186"/>
                <a:gd name="connsiteY9" fmla="*/ 1412280 h 1414755"/>
                <a:gd name="connsiteX10" fmla="*/ 169187 w 169186"/>
                <a:gd name="connsiteY10" fmla="*/ 1414011 h 1414755"/>
                <a:gd name="connsiteX11" fmla="*/ 152042 w 169186"/>
                <a:gd name="connsiteY11" fmla="*/ 1252866 h 1414755"/>
                <a:gd name="connsiteX12" fmla="*/ 128836 w 169186"/>
                <a:gd name="connsiteY12" fmla="*/ 1076740 h 1414755"/>
                <a:gd name="connsiteX13" fmla="*/ 114808 w 169186"/>
                <a:gd name="connsiteY13" fmla="*/ 888404 h 1414755"/>
                <a:gd name="connsiteX14" fmla="*/ 104677 w 169186"/>
                <a:gd name="connsiteY14" fmla="*/ 701628 h 1414755"/>
                <a:gd name="connsiteX15" fmla="*/ 88571 w 169186"/>
                <a:gd name="connsiteY15" fmla="*/ 532862 h 1414755"/>
                <a:gd name="connsiteX16" fmla="*/ 73937 w 169186"/>
                <a:gd name="connsiteY16" fmla="*/ 441855 h 1414755"/>
                <a:gd name="connsiteX17" fmla="*/ 52635 w 169186"/>
                <a:gd name="connsiteY17" fmla="*/ 357256 h 1414755"/>
                <a:gd name="connsiteX18" fmla="*/ 33326 w 169186"/>
                <a:gd name="connsiteY18" fmla="*/ 173077 h 1414755"/>
                <a:gd name="connsiteX19" fmla="*/ 23281 w 169186"/>
                <a:gd name="connsiteY19" fmla="*/ 85360 h 1414755"/>
                <a:gd name="connsiteX20" fmla="*/ 6656 w 169186"/>
                <a:gd name="connsiteY20" fmla="*/ 2580 h 1414755"/>
                <a:gd name="connsiteX21" fmla="*/ 75 w 169186"/>
                <a:gd name="connsiteY21" fmla="*/ 761 h 1414755"/>
                <a:gd name="connsiteX22" fmla="*/ 75 w 169186"/>
                <a:gd name="connsiteY22" fmla="*/ 761 h 141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9186" h="1414755">
                  <a:moveTo>
                    <a:pt x="75" y="761"/>
                  </a:moveTo>
                  <a:cubicBezTo>
                    <a:pt x="-791" y="22063"/>
                    <a:pt x="6049" y="41892"/>
                    <a:pt x="11591" y="62241"/>
                  </a:cubicBezTo>
                  <a:cubicBezTo>
                    <a:pt x="19298" y="90123"/>
                    <a:pt x="21376" y="118784"/>
                    <a:pt x="24234" y="147446"/>
                  </a:cubicBezTo>
                  <a:cubicBezTo>
                    <a:pt x="30295" y="209445"/>
                    <a:pt x="35144" y="271531"/>
                    <a:pt x="42071" y="333443"/>
                  </a:cubicBezTo>
                  <a:cubicBezTo>
                    <a:pt x="45275" y="361932"/>
                    <a:pt x="54454" y="389814"/>
                    <a:pt x="61728" y="417437"/>
                  </a:cubicBezTo>
                  <a:cubicBezTo>
                    <a:pt x="69434" y="446704"/>
                    <a:pt x="73764" y="476665"/>
                    <a:pt x="78266" y="506539"/>
                  </a:cubicBezTo>
                  <a:cubicBezTo>
                    <a:pt x="88051" y="570616"/>
                    <a:pt x="93939" y="635126"/>
                    <a:pt x="98009" y="699809"/>
                  </a:cubicBezTo>
                  <a:cubicBezTo>
                    <a:pt x="105283" y="816881"/>
                    <a:pt x="104590" y="936029"/>
                    <a:pt x="118877" y="1052408"/>
                  </a:cubicBezTo>
                  <a:cubicBezTo>
                    <a:pt x="126065" y="1110770"/>
                    <a:pt x="135590" y="1168613"/>
                    <a:pt x="142430" y="1227061"/>
                  </a:cubicBezTo>
                  <a:cubicBezTo>
                    <a:pt x="149531" y="1288195"/>
                    <a:pt x="162346" y="1350714"/>
                    <a:pt x="162519" y="1412280"/>
                  </a:cubicBezTo>
                  <a:cubicBezTo>
                    <a:pt x="162519" y="1414531"/>
                    <a:pt x="169187" y="1415570"/>
                    <a:pt x="169187" y="1414011"/>
                  </a:cubicBezTo>
                  <a:cubicBezTo>
                    <a:pt x="169014" y="1360325"/>
                    <a:pt x="158623" y="1306032"/>
                    <a:pt x="152042" y="1252866"/>
                  </a:cubicBezTo>
                  <a:cubicBezTo>
                    <a:pt x="144768" y="1193984"/>
                    <a:pt x="138101" y="1135362"/>
                    <a:pt x="128836" y="1076740"/>
                  </a:cubicBezTo>
                  <a:cubicBezTo>
                    <a:pt x="119051" y="1014654"/>
                    <a:pt x="118098" y="951096"/>
                    <a:pt x="114808" y="888404"/>
                  </a:cubicBezTo>
                  <a:cubicBezTo>
                    <a:pt x="111517" y="826146"/>
                    <a:pt x="108487" y="763800"/>
                    <a:pt x="104677" y="701628"/>
                  </a:cubicBezTo>
                  <a:cubicBezTo>
                    <a:pt x="101213" y="645171"/>
                    <a:pt x="96191" y="588887"/>
                    <a:pt x="88571" y="532862"/>
                  </a:cubicBezTo>
                  <a:cubicBezTo>
                    <a:pt x="84414" y="502469"/>
                    <a:pt x="80085" y="471902"/>
                    <a:pt x="73937" y="441855"/>
                  </a:cubicBezTo>
                  <a:cubicBezTo>
                    <a:pt x="68135" y="413367"/>
                    <a:pt x="58957" y="385658"/>
                    <a:pt x="52635" y="357256"/>
                  </a:cubicBezTo>
                  <a:cubicBezTo>
                    <a:pt x="39387" y="297681"/>
                    <a:pt x="38175" y="233864"/>
                    <a:pt x="33326" y="173077"/>
                  </a:cubicBezTo>
                  <a:cubicBezTo>
                    <a:pt x="30988" y="143896"/>
                    <a:pt x="28390" y="114195"/>
                    <a:pt x="23281" y="85360"/>
                  </a:cubicBezTo>
                  <a:cubicBezTo>
                    <a:pt x="18345" y="57565"/>
                    <a:pt x="5443" y="31154"/>
                    <a:pt x="6656" y="2580"/>
                  </a:cubicBezTo>
                  <a:cubicBezTo>
                    <a:pt x="6915" y="328"/>
                    <a:pt x="161" y="-884"/>
                    <a:pt x="75" y="761"/>
                  </a:cubicBezTo>
                  <a:lnTo>
                    <a:pt x="75" y="76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04CF19C-831F-5DDB-6520-DC902A3CE31E}"/>
                </a:ext>
              </a:extLst>
            </p:cNvPr>
            <p:cNvSpPr/>
            <p:nvPr/>
          </p:nvSpPr>
          <p:spPr>
            <a:xfrm>
              <a:off x="9025684" y="5626967"/>
              <a:ext cx="850856" cy="47756"/>
            </a:xfrm>
            <a:custGeom>
              <a:avLst/>
              <a:gdLst>
                <a:gd name="connsiteX0" fmla="*/ 2341 w 398063"/>
                <a:gd name="connsiteY0" fmla="*/ 22342 h 22342"/>
                <a:gd name="connsiteX1" fmla="*/ 202972 w 398063"/>
                <a:gd name="connsiteY1" fmla="*/ 13683 h 22342"/>
                <a:gd name="connsiteX2" fmla="*/ 295797 w 398063"/>
                <a:gd name="connsiteY2" fmla="*/ 13077 h 22342"/>
                <a:gd name="connsiteX3" fmla="*/ 394164 w 398063"/>
                <a:gd name="connsiteY3" fmla="*/ 2859 h 22342"/>
                <a:gd name="connsiteX4" fmla="*/ 395723 w 398063"/>
                <a:gd name="connsiteY4" fmla="*/ 2 h 22342"/>
                <a:gd name="connsiteX5" fmla="*/ 310864 w 398063"/>
                <a:gd name="connsiteY5" fmla="*/ 9007 h 22342"/>
                <a:gd name="connsiteX6" fmla="*/ 204530 w 398063"/>
                <a:gd name="connsiteY6" fmla="*/ 10826 h 22342"/>
                <a:gd name="connsiteX7" fmla="*/ 3899 w 398063"/>
                <a:gd name="connsiteY7" fmla="*/ 19485 h 22342"/>
                <a:gd name="connsiteX8" fmla="*/ 2341 w 398063"/>
                <a:gd name="connsiteY8" fmla="*/ 22342 h 22342"/>
                <a:gd name="connsiteX9" fmla="*/ 2341 w 398063"/>
                <a:gd name="connsiteY9" fmla="*/ 22342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8063" h="22342">
                  <a:moveTo>
                    <a:pt x="2341" y="22342"/>
                  </a:moveTo>
                  <a:cubicBezTo>
                    <a:pt x="69362" y="21823"/>
                    <a:pt x="135864" y="13683"/>
                    <a:pt x="202972" y="13683"/>
                  </a:cubicBezTo>
                  <a:cubicBezTo>
                    <a:pt x="233712" y="13683"/>
                    <a:pt x="265144" y="15502"/>
                    <a:pt x="295797" y="13077"/>
                  </a:cubicBezTo>
                  <a:cubicBezTo>
                    <a:pt x="328702" y="10479"/>
                    <a:pt x="361087" y="3379"/>
                    <a:pt x="394164" y="2859"/>
                  </a:cubicBezTo>
                  <a:cubicBezTo>
                    <a:pt x="397109" y="2773"/>
                    <a:pt x="400399" y="-85"/>
                    <a:pt x="395723" y="2"/>
                  </a:cubicBezTo>
                  <a:cubicBezTo>
                    <a:pt x="367148" y="521"/>
                    <a:pt x="339179" y="5630"/>
                    <a:pt x="310864" y="9007"/>
                  </a:cubicBezTo>
                  <a:cubicBezTo>
                    <a:pt x="275881" y="13164"/>
                    <a:pt x="239773" y="10826"/>
                    <a:pt x="204530" y="10826"/>
                  </a:cubicBezTo>
                  <a:cubicBezTo>
                    <a:pt x="137422" y="10826"/>
                    <a:pt x="70920" y="18965"/>
                    <a:pt x="3899" y="19485"/>
                  </a:cubicBezTo>
                  <a:cubicBezTo>
                    <a:pt x="955" y="19485"/>
                    <a:pt x="-2335" y="22342"/>
                    <a:pt x="2341" y="22342"/>
                  </a:cubicBezTo>
                  <a:lnTo>
                    <a:pt x="2341" y="22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D84EE09-9C9D-0B49-C3F3-E7391303D9EB}"/>
                </a:ext>
              </a:extLst>
            </p:cNvPr>
            <p:cNvSpPr/>
            <p:nvPr/>
          </p:nvSpPr>
          <p:spPr>
            <a:xfrm>
              <a:off x="9043938" y="5469462"/>
              <a:ext cx="184981" cy="10918"/>
            </a:xfrm>
            <a:custGeom>
              <a:avLst/>
              <a:gdLst>
                <a:gd name="connsiteX0" fmla="*/ 1681 w 86541"/>
                <a:gd name="connsiteY0" fmla="*/ 2944 h 5108"/>
                <a:gd name="connsiteX1" fmla="*/ 81778 w 86541"/>
                <a:gd name="connsiteY1" fmla="*/ 5109 h 5108"/>
                <a:gd name="connsiteX2" fmla="*/ 84808 w 86541"/>
                <a:gd name="connsiteY2" fmla="*/ 2165 h 5108"/>
                <a:gd name="connsiteX3" fmla="*/ 4712 w 86541"/>
                <a:gd name="connsiteY3" fmla="*/ 0 h 5108"/>
                <a:gd name="connsiteX4" fmla="*/ 1681 w 86541"/>
                <a:gd name="connsiteY4" fmla="*/ 2944 h 5108"/>
                <a:gd name="connsiteX5" fmla="*/ 1681 w 86541"/>
                <a:gd name="connsiteY5" fmla="*/ 2944 h 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41" h="5108">
                  <a:moveTo>
                    <a:pt x="1681" y="2944"/>
                  </a:moveTo>
                  <a:cubicBezTo>
                    <a:pt x="28438" y="3117"/>
                    <a:pt x="55108" y="4936"/>
                    <a:pt x="81778" y="5109"/>
                  </a:cubicBezTo>
                  <a:cubicBezTo>
                    <a:pt x="83856" y="5109"/>
                    <a:pt x="89311" y="2251"/>
                    <a:pt x="84808" y="2165"/>
                  </a:cubicBezTo>
                  <a:cubicBezTo>
                    <a:pt x="58138" y="1992"/>
                    <a:pt x="31382" y="173"/>
                    <a:pt x="4712" y="0"/>
                  </a:cubicBezTo>
                  <a:cubicBezTo>
                    <a:pt x="2720" y="0"/>
                    <a:pt x="-2735" y="2944"/>
                    <a:pt x="1681" y="2944"/>
                  </a:cubicBezTo>
                  <a:lnTo>
                    <a:pt x="1681" y="29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F2597EF-5EC7-3A20-4523-B3109A73444F}"/>
                </a:ext>
              </a:extLst>
            </p:cNvPr>
            <p:cNvSpPr/>
            <p:nvPr/>
          </p:nvSpPr>
          <p:spPr>
            <a:xfrm>
              <a:off x="9442065" y="5441328"/>
              <a:ext cx="96670" cy="7216"/>
            </a:xfrm>
            <a:custGeom>
              <a:avLst/>
              <a:gdLst>
                <a:gd name="connsiteX0" fmla="*/ 5143 w 45226"/>
                <a:gd name="connsiteY0" fmla="*/ 3377 h 3376"/>
                <a:gd name="connsiteX1" fmla="*/ 44109 w 45226"/>
                <a:gd name="connsiteY1" fmla="*/ 3377 h 3376"/>
                <a:gd name="connsiteX2" fmla="*/ 40039 w 45226"/>
                <a:gd name="connsiteY2" fmla="*/ 0 h 3376"/>
                <a:gd name="connsiteX3" fmla="*/ 1073 w 45226"/>
                <a:gd name="connsiteY3" fmla="*/ 0 h 3376"/>
                <a:gd name="connsiteX4" fmla="*/ 5143 w 45226"/>
                <a:gd name="connsiteY4" fmla="*/ 3377 h 3376"/>
                <a:gd name="connsiteX5" fmla="*/ 5143 w 45226"/>
                <a:gd name="connsiteY5" fmla="*/ 3377 h 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226" h="3376">
                  <a:moveTo>
                    <a:pt x="5143" y="3377"/>
                  </a:moveTo>
                  <a:cubicBezTo>
                    <a:pt x="18131" y="3377"/>
                    <a:pt x="31120" y="3377"/>
                    <a:pt x="44109" y="3377"/>
                  </a:cubicBezTo>
                  <a:cubicBezTo>
                    <a:pt x="47659" y="3377"/>
                    <a:pt x="41771" y="0"/>
                    <a:pt x="40039" y="0"/>
                  </a:cubicBezTo>
                  <a:cubicBezTo>
                    <a:pt x="27050" y="0"/>
                    <a:pt x="14062" y="0"/>
                    <a:pt x="1073" y="0"/>
                  </a:cubicBezTo>
                  <a:cubicBezTo>
                    <a:pt x="-2391" y="0"/>
                    <a:pt x="3497" y="3377"/>
                    <a:pt x="5143" y="3377"/>
                  </a:cubicBezTo>
                  <a:lnTo>
                    <a:pt x="5143" y="33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4DBDAF1E-1C65-17BB-5B44-62CFAB11E6F6}"/>
                </a:ext>
              </a:extLst>
            </p:cNvPr>
            <p:cNvSpPr/>
            <p:nvPr/>
          </p:nvSpPr>
          <p:spPr>
            <a:xfrm>
              <a:off x="9700689" y="5425387"/>
              <a:ext cx="166581" cy="12934"/>
            </a:xfrm>
            <a:custGeom>
              <a:avLst/>
              <a:gdLst>
                <a:gd name="connsiteX0" fmla="*/ 5722 w 77933"/>
                <a:gd name="connsiteY0" fmla="*/ 5986 h 6051"/>
                <a:gd name="connsiteX1" fmla="*/ 75601 w 77933"/>
                <a:gd name="connsiteY1" fmla="*/ 4081 h 6051"/>
                <a:gd name="connsiteX2" fmla="*/ 73956 w 77933"/>
                <a:gd name="connsiteY2" fmla="*/ 1310 h 6051"/>
                <a:gd name="connsiteX3" fmla="*/ 960 w 77933"/>
                <a:gd name="connsiteY3" fmla="*/ 3735 h 6051"/>
                <a:gd name="connsiteX4" fmla="*/ 5722 w 77933"/>
                <a:gd name="connsiteY4" fmla="*/ 5986 h 6051"/>
                <a:gd name="connsiteX5" fmla="*/ 5722 w 77933"/>
                <a:gd name="connsiteY5" fmla="*/ 5986 h 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3" h="6051">
                  <a:moveTo>
                    <a:pt x="5722" y="5986"/>
                  </a:moveTo>
                  <a:cubicBezTo>
                    <a:pt x="28495" y="-75"/>
                    <a:pt x="52395" y="3822"/>
                    <a:pt x="75601" y="4081"/>
                  </a:cubicBezTo>
                  <a:cubicBezTo>
                    <a:pt x="80364" y="4168"/>
                    <a:pt x="76813" y="1310"/>
                    <a:pt x="73956" y="1310"/>
                  </a:cubicBezTo>
                  <a:cubicBezTo>
                    <a:pt x="49537" y="1051"/>
                    <a:pt x="24945" y="-2673"/>
                    <a:pt x="960" y="3735"/>
                  </a:cubicBezTo>
                  <a:cubicBezTo>
                    <a:pt x="-2418" y="4601"/>
                    <a:pt x="4077" y="6419"/>
                    <a:pt x="5722" y="5986"/>
                  </a:cubicBezTo>
                  <a:lnTo>
                    <a:pt x="5722" y="59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5D397B2-ECF9-2820-3E8C-83C18A829D79}"/>
                </a:ext>
              </a:extLst>
            </p:cNvPr>
            <p:cNvSpPr/>
            <p:nvPr/>
          </p:nvSpPr>
          <p:spPr>
            <a:xfrm>
              <a:off x="9034858" y="6149817"/>
              <a:ext cx="860274" cy="89422"/>
            </a:xfrm>
            <a:custGeom>
              <a:avLst/>
              <a:gdLst>
                <a:gd name="connsiteX0" fmla="*/ 3937 w 402469"/>
                <a:gd name="connsiteY0" fmla="*/ 41836 h 41835"/>
                <a:gd name="connsiteX1" fmla="*/ 201451 w 402469"/>
                <a:gd name="connsiteY1" fmla="*/ 19063 h 41835"/>
                <a:gd name="connsiteX2" fmla="*/ 301724 w 402469"/>
                <a:gd name="connsiteY2" fmla="*/ 17937 h 41835"/>
                <a:gd name="connsiteX3" fmla="*/ 400091 w 402469"/>
                <a:gd name="connsiteY3" fmla="*/ 2957 h 41835"/>
                <a:gd name="connsiteX4" fmla="*/ 398532 w 402469"/>
                <a:gd name="connsiteY4" fmla="*/ 99 h 41835"/>
                <a:gd name="connsiteX5" fmla="*/ 314020 w 402469"/>
                <a:gd name="connsiteY5" fmla="*/ 13694 h 41835"/>
                <a:gd name="connsiteX6" fmla="*/ 207859 w 402469"/>
                <a:gd name="connsiteY6" fmla="*/ 15859 h 41835"/>
                <a:gd name="connsiteX7" fmla="*/ 2379 w 402469"/>
                <a:gd name="connsiteY7" fmla="*/ 38979 h 41835"/>
                <a:gd name="connsiteX8" fmla="*/ 3937 w 402469"/>
                <a:gd name="connsiteY8" fmla="*/ 41836 h 41835"/>
                <a:gd name="connsiteX9" fmla="*/ 3937 w 402469"/>
                <a:gd name="connsiteY9" fmla="*/ 41836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469" h="41835">
                  <a:moveTo>
                    <a:pt x="3937" y="41836"/>
                  </a:moveTo>
                  <a:cubicBezTo>
                    <a:pt x="70526" y="41057"/>
                    <a:pt x="135036" y="22353"/>
                    <a:pt x="201451" y="19063"/>
                  </a:cubicBezTo>
                  <a:cubicBezTo>
                    <a:pt x="234876" y="17417"/>
                    <a:pt x="268300" y="19409"/>
                    <a:pt x="301724" y="17937"/>
                  </a:cubicBezTo>
                  <a:cubicBezTo>
                    <a:pt x="335148" y="16465"/>
                    <a:pt x="366321" y="1485"/>
                    <a:pt x="400091" y="2957"/>
                  </a:cubicBezTo>
                  <a:cubicBezTo>
                    <a:pt x="404854" y="3130"/>
                    <a:pt x="401476" y="272"/>
                    <a:pt x="398532" y="99"/>
                  </a:cubicBezTo>
                  <a:cubicBezTo>
                    <a:pt x="369438" y="-1113"/>
                    <a:pt x="342508" y="9105"/>
                    <a:pt x="314020" y="13694"/>
                  </a:cubicBezTo>
                  <a:cubicBezTo>
                    <a:pt x="279643" y="19322"/>
                    <a:pt x="242669" y="14733"/>
                    <a:pt x="207859" y="15859"/>
                  </a:cubicBezTo>
                  <a:cubicBezTo>
                    <a:pt x="138587" y="18110"/>
                    <a:pt x="71565" y="38113"/>
                    <a:pt x="2379" y="38979"/>
                  </a:cubicBezTo>
                  <a:cubicBezTo>
                    <a:pt x="-2384" y="39065"/>
                    <a:pt x="993" y="41836"/>
                    <a:pt x="3937" y="41836"/>
                  </a:cubicBezTo>
                  <a:lnTo>
                    <a:pt x="3937" y="418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D0EA215-F987-39DD-826F-091AF30944E3}"/>
                </a:ext>
              </a:extLst>
            </p:cNvPr>
            <p:cNvSpPr/>
            <p:nvPr/>
          </p:nvSpPr>
          <p:spPr>
            <a:xfrm>
              <a:off x="9039360" y="6339553"/>
              <a:ext cx="938955" cy="66025"/>
            </a:xfrm>
            <a:custGeom>
              <a:avLst/>
              <a:gdLst>
                <a:gd name="connsiteX0" fmla="*/ 4343 w 439279"/>
                <a:gd name="connsiteY0" fmla="*/ 30741 h 30889"/>
                <a:gd name="connsiteX1" fmla="*/ 61926 w 439279"/>
                <a:gd name="connsiteY1" fmla="*/ 28577 h 30889"/>
                <a:gd name="connsiteX2" fmla="*/ 117084 w 439279"/>
                <a:gd name="connsiteY2" fmla="*/ 24334 h 30889"/>
                <a:gd name="connsiteX3" fmla="*/ 225496 w 439279"/>
                <a:gd name="connsiteY3" fmla="*/ 20004 h 30889"/>
                <a:gd name="connsiteX4" fmla="*/ 326374 w 439279"/>
                <a:gd name="connsiteY4" fmla="*/ 14030 h 30889"/>
                <a:gd name="connsiteX5" fmla="*/ 435479 w 439279"/>
                <a:gd name="connsiteY5" fmla="*/ 2946 h 30889"/>
                <a:gd name="connsiteX6" fmla="*/ 436864 w 439279"/>
                <a:gd name="connsiteY6" fmla="*/ 2 h 30889"/>
                <a:gd name="connsiteX7" fmla="*/ 333735 w 439279"/>
                <a:gd name="connsiteY7" fmla="*/ 10306 h 30889"/>
                <a:gd name="connsiteX8" fmla="*/ 209996 w 439279"/>
                <a:gd name="connsiteY8" fmla="*/ 17493 h 30889"/>
                <a:gd name="connsiteX9" fmla="*/ 94830 w 439279"/>
                <a:gd name="connsiteY9" fmla="*/ 23555 h 30889"/>
                <a:gd name="connsiteX10" fmla="*/ 2091 w 439279"/>
                <a:gd name="connsiteY10" fmla="*/ 28491 h 30889"/>
                <a:gd name="connsiteX11" fmla="*/ 4343 w 439279"/>
                <a:gd name="connsiteY11" fmla="*/ 30741 h 30889"/>
                <a:gd name="connsiteX12" fmla="*/ 4343 w 439279"/>
                <a:gd name="connsiteY12" fmla="*/ 30741 h 3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9279" h="30889">
                  <a:moveTo>
                    <a:pt x="4343" y="30741"/>
                  </a:moveTo>
                  <a:cubicBezTo>
                    <a:pt x="22267" y="26239"/>
                    <a:pt x="43309" y="29097"/>
                    <a:pt x="61926" y="28577"/>
                  </a:cubicBezTo>
                  <a:cubicBezTo>
                    <a:pt x="80370" y="27971"/>
                    <a:pt x="98727" y="25979"/>
                    <a:pt x="117084" y="24334"/>
                  </a:cubicBezTo>
                  <a:cubicBezTo>
                    <a:pt x="153106" y="21043"/>
                    <a:pt x="189388" y="20957"/>
                    <a:pt x="225496" y="20004"/>
                  </a:cubicBezTo>
                  <a:cubicBezTo>
                    <a:pt x="259180" y="19052"/>
                    <a:pt x="292950" y="18100"/>
                    <a:pt x="326374" y="14030"/>
                  </a:cubicBezTo>
                  <a:cubicBezTo>
                    <a:pt x="362742" y="9614"/>
                    <a:pt x="398764" y="3379"/>
                    <a:pt x="435479" y="2946"/>
                  </a:cubicBezTo>
                  <a:cubicBezTo>
                    <a:pt x="438510" y="2946"/>
                    <a:pt x="441540" y="-85"/>
                    <a:pt x="436864" y="2"/>
                  </a:cubicBezTo>
                  <a:cubicBezTo>
                    <a:pt x="402228" y="435"/>
                    <a:pt x="368025" y="5717"/>
                    <a:pt x="333735" y="10306"/>
                  </a:cubicBezTo>
                  <a:cubicBezTo>
                    <a:pt x="292777" y="15761"/>
                    <a:pt x="251300" y="16454"/>
                    <a:pt x="209996" y="17493"/>
                  </a:cubicBezTo>
                  <a:cubicBezTo>
                    <a:pt x="171463" y="18532"/>
                    <a:pt x="133277" y="20091"/>
                    <a:pt x="94830" y="23555"/>
                  </a:cubicBezTo>
                  <a:cubicBezTo>
                    <a:pt x="64350" y="26239"/>
                    <a:pt x="31792" y="21043"/>
                    <a:pt x="2091" y="28491"/>
                  </a:cubicBezTo>
                  <a:cubicBezTo>
                    <a:pt x="-2498" y="29530"/>
                    <a:pt x="1485" y="31434"/>
                    <a:pt x="4343" y="30741"/>
                  </a:cubicBezTo>
                  <a:lnTo>
                    <a:pt x="4343" y="3074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1BBBA84-9E6B-877A-C477-359B1555465E}"/>
                </a:ext>
              </a:extLst>
            </p:cNvPr>
            <p:cNvSpPr/>
            <p:nvPr/>
          </p:nvSpPr>
          <p:spPr>
            <a:xfrm>
              <a:off x="9025611" y="4933076"/>
              <a:ext cx="226471" cy="10553"/>
            </a:xfrm>
            <a:custGeom>
              <a:avLst/>
              <a:gdLst>
                <a:gd name="connsiteX0" fmla="*/ 2375 w 105952"/>
                <a:gd name="connsiteY0" fmla="*/ 2773 h 4937"/>
                <a:gd name="connsiteX1" fmla="*/ 101954 w 105952"/>
                <a:gd name="connsiteY1" fmla="*/ 4938 h 4937"/>
                <a:gd name="connsiteX2" fmla="*/ 103600 w 105952"/>
                <a:gd name="connsiteY2" fmla="*/ 2167 h 4937"/>
                <a:gd name="connsiteX3" fmla="*/ 4020 w 105952"/>
                <a:gd name="connsiteY3" fmla="*/ 2 h 4937"/>
                <a:gd name="connsiteX4" fmla="*/ 2375 w 105952"/>
                <a:gd name="connsiteY4" fmla="*/ 2773 h 4937"/>
                <a:gd name="connsiteX5" fmla="*/ 2375 w 105952"/>
                <a:gd name="connsiteY5" fmla="*/ 2773 h 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2" h="4937">
                  <a:moveTo>
                    <a:pt x="2375" y="2773"/>
                  </a:moveTo>
                  <a:cubicBezTo>
                    <a:pt x="35539" y="2946"/>
                    <a:pt x="68704" y="4765"/>
                    <a:pt x="101954" y="4938"/>
                  </a:cubicBezTo>
                  <a:cubicBezTo>
                    <a:pt x="104898" y="4938"/>
                    <a:pt x="108362" y="2167"/>
                    <a:pt x="103600" y="2167"/>
                  </a:cubicBezTo>
                  <a:cubicBezTo>
                    <a:pt x="70435" y="1994"/>
                    <a:pt x="37184" y="175"/>
                    <a:pt x="4020" y="2"/>
                  </a:cubicBezTo>
                  <a:cubicBezTo>
                    <a:pt x="989" y="-84"/>
                    <a:pt x="-2388" y="2686"/>
                    <a:pt x="2375" y="2773"/>
                  </a:cubicBezTo>
                  <a:lnTo>
                    <a:pt x="2375" y="277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4E64321-B919-CB1C-A9CC-EB6A90D42102}"/>
                </a:ext>
              </a:extLst>
            </p:cNvPr>
            <p:cNvSpPr/>
            <p:nvPr/>
          </p:nvSpPr>
          <p:spPr>
            <a:xfrm>
              <a:off x="9053615" y="5034675"/>
              <a:ext cx="226636" cy="24094"/>
            </a:xfrm>
            <a:custGeom>
              <a:avLst/>
              <a:gdLst>
                <a:gd name="connsiteX0" fmla="*/ 3042 w 106029"/>
                <a:gd name="connsiteY0" fmla="*/ 2779 h 11272"/>
                <a:gd name="connsiteX1" fmla="*/ 100889 w 106029"/>
                <a:gd name="connsiteY1" fmla="*/ 11178 h 11272"/>
                <a:gd name="connsiteX2" fmla="*/ 104439 w 106029"/>
                <a:gd name="connsiteY2" fmla="*/ 8927 h 11272"/>
                <a:gd name="connsiteX3" fmla="*/ 3128 w 106029"/>
                <a:gd name="connsiteY3" fmla="*/ 8 h 11272"/>
                <a:gd name="connsiteX4" fmla="*/ 3042 w 106029"/>
                <a:gd name="connsiteY4" fmla="*/ 2779 h 11272"/>
                <a:gd name="connsiteX5" fmla="*/ 3042 w 106029"/>
                <a:gd name="connsiteY5" fmla="*/ 2779 h 1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29" h="11272">
                  <a:moveTo>
                    <a:pt x="3042" y="2779"/>
                  </a:moveTo>
                  <a:cubicBezTo>
                    <a:pt x="35860" y="4684"/>
                    <a:pt x="68764" y="3385"/>
                    <a:pt x="100889" y="11178"/>
                  </a:cubicBezTo>
                  <a:cubicBezTo>
                    <a:pt x="102881" y="11697"/>
                    <a:pt x="108856" y="9966"/>
                    <a:pt x="104439" y="8927"/>
                  </a:cubicBezTo>
                  <a:cubicBezTo>
                    <a:pt x="71102" y="874"/>
                    <a:pt x="37158" y="1999"/>
                    <a:pt x="3128" y="8"/>
                  </a:cubicBezTo>
                  <a:cubicBezTo>
                    <a:pt x="-1028" y="-166"/>
                    <a:pt x="-1028" y="2605"/>
                    <a:pt x="3042" y="2779"/>
                  </a:cubicBezTo>
                  <a:lnTo>
                    <a:pt x="3042" y="27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700FEEE-35B6-6C91-0A1B-5D4931BEBDD3}"/>
                </a:ext>
              </a:extLst>
            </p:cNvPr>
            <p:cNvSpPr/>
            <p:nvPr/>
          </p:nvSpPr>
          <p:spPr>
            <a:xfrm>
              <a:off x="8847922" y="2905847"/>
              <a:ext cx="57706" cy="1274381"/>
            </a:xfrm>
            <a:custGeom>
              <a:avLst/>
              <a:gdLst>
                <a:gd name="connsiteX0" fmla="*/ 9478 w 26997"/>
                <a:gd name="connsiteY0" fmla="*/ 679 h 596204"/>
                <a:gd name="connsiteX1" fmla="*/ 4889 w 26997"/>
                <a:gd name="connsiteY1" fmla="*/ 96968 h 596204"/>
                <a:gd name="connsiteX2" fmla="*/ 10690 w 26997"/>
                <a:gd name="connsiteY2" fmla="*/ 265821 h 596204"/>
                <a:gd name="connsiteX3" fmla="*/ 13721 w 26997"/>
                <a:gd name="connsiteY3" fmla="*/ 439002 h 596204"/>
                <a:gd name="connsiteX4" fmla="*/ 20215 w 26997"/>
                <a:gd name="connsiteY4" fmla="*/ 594520 h 596204"/>
                <a:gd name="connsiteX5" fmla="*/ 26969 w 26997"/>
                <a:gd name="connsiteY5" fmla="*/ 594866 h 596204"/>
                <a:gd name="connsiteX6" fmla="*/ 20302 w 26997"/>
                <a:gd name="connsiteY6" fmla="*/ 432075 h 596204"/>
                <a:gd name="connsiteX7" fmla="*/ 17618 w 26997"/>
                <a:gd name="connsiteY7" fmla="*/ 266860 h 596204"/>
                <a:gd name="connsiteX8" fmla="*/ 11903 w 26997"/>
                <a:gd name="connsiteY8" fmla="*/ 101644 h 596204"/>
                <a:gd name="connsiteX9" fmla="*/ 16059 w 26997"/>
                <a:gd name="connsiteY9" fmla="*/ 2411 h 596204"/>
                <a:gd name="connsiteX10" fmla="*/ 9478 w 26997"/>
                <a:gd name="connsiteY10" fmla="*/ 679 h 596204"/>
                <a:gd name="connsiteX11" fmla="*/ 9478 w 26997"/>
                <a:gd name="connsiteY11" fmla="*/ 679 h 59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997" h="596204">
                  <a:moveTo>
                    <a:pt x="9478" y="679"/>
                  </a:moveTo>
                  <a:cubicBezTo>
                    <a:pt x="-7754" y="26916"/>
                    <a:pt x="3503" y="67787"/>
                    <a:pt x="4889" y="96968"/>
                  </a:cubicBezTo>
                  <a:cubicBezTo>
                    <a:pt x="7573" y="153079"/>
                    <a:pt x="9391" y="209537"/>
                    <a:pt x="10690" y="265821"/>
                  </a:cubicBezTo>
                  <a:cubicBezTo>
                    <a:pt x="11989" y="323577"/>
                    <a:pt x="11296" y="381246"/>
                    <a:pt x="13721" y="439002"/>
                  </a:cubicBezTo>
                  <a:cubicBezTo>
                    <a:pt x="15886" y="491043"/>
                    <a:pt x="5668" y="543604"/>
                    <a:pt x="20215" y="594520"/>
                  </a:cubicBezTo>
                  <a:cubicBezTo>
                    <a:pt x="20735" y="596425"/>
                    <a:pt x="27489" y="596944"/>
                    <a:pt x="26969" y="594866"/>
                  </a:cubicBezTo>
                  <a:cubicBezTo>
                    <a:pt x="11903" y="542046"/>
                    <a:pt x="22467" y="486194"/>
                    <a:pt x="20302" y="432075"/>
                  </a:cubicBezTo>
                  <a:cubicBezTo>
                    <a:pt x="18050" y="377003"/>
                    <a:pt x="18743" y="321931"/>
                    <a:pt x="17618" y="266860"/>
                  </a:cubicBezTo>
                  <a:cubicBezTo>
                    <a:pt x="16492" y="211788"/>
                    <a:pt x="12335" y="156803"/>
                    <a:pt x="11903" y="101644"/>
                  </a:cubicBezTo>
                  <a:cubicBezTo>
                    <a:pt x="11729" y="71511"/>
                    <a:pt x="-1779" y="29514"/>
                    <a:pt x="16059" y="2411"/>
                  </a:cubicBezTo>
                  <a:cubicBezTo>
                    <a:pt x="17098" y="679"/>
                    <a:pt x="10517" y="-966"/>
                    <a:pt x="9478" y="679"/>
                  </a:cubicBezTo>
                  <a:lnTo>
                    <a:pt x="9478" y="6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CFA1615-3743-E0B3-0FFA-C4E2E6C744BF}"/>
                </a:ext>
              </a:extLst>
            </p:cNvPr>
            <p:cNvSpPr/>
            <p:nvPr/>
          </p:nvSpPr>
          <p:spPr>
            <a:xfrm>
              <a:off x="8867941" y="2915258"/>
              <a:ext cx="134038" cy="15473"/>
            </a:xfrm>
            <a:custGeom>
              <a:avLst/>
              <a:gdLst>
                <a:gd name="connsiteX0" fmla="*/ 5568 w 62708"/>
                <a:gd name="connsiteY0" fmla="*/ 7187 h 7239"/>
                <a:gd name="connsiteX1" fmla="*/ 60293 w 62708"/>
                <a:gd name="connsiteY1" fmla="*/ 2944 h 7239"/>
                <a:gd name="connsiteX2" fmla="*/ 58908 w 62708"/>
                <a:gd name="connsiteY2" fmla="*/ 0 h 7239"/>
                <a:gd name="connsiteX3" fmla="*/ 1065 w 62708"/>
                <a:gd name="connsiteY3" fmla="*/ 4416 h 7239"/>
                <a:gd name="connsiteX4" fmla="*/ 5568 w 62708"/>
                <a:gd name="connsiteY4" fmla="*/ 7187 h 7239"/>
                <a:gd name="connsiteX5" fmla="*/ 5568 w 62708"/>
                <a:gd name="connsiteY5" fmla="*/ 7187 h 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08" h="7239">
                  <a:moveTo>
                    <a:pt x="5568" y="7187"/>
                  </a:moveTo>
                  <a:cubicBezTo>
                    <a:pt x="23492" y="3031"/>
                    <a:pt x="41936" y="2944"/>
                    <a:pt x="60293" y="2944"/>
                  </a:cubicBezTo>
                  <a:cubicBezTo>
                    <a:pt x="64969" y="2944"/>
                    <a:pt x="61938" y="0"/>
                    <a:pt x="58908" y="0"/>
                  </a:cubicBezTo>
                  <a:cubicBezTo>
                    <a:pt x="39511" y="0"/>
                    <a:pt x="20028" y="87"/>
                    <a:pt x="1065" y="4416"/>
                  </a:cubicBezTo>
                  <a:cubicBezTo>
                    <a:pt x="-2485" y="5282"/>
                    <a:pt x="3836" y="7620"/>
                    <a:pt x="5568" y="7187"/>
                  </a:cubicBezTo>
                  <a:lnTo>
                    <a:pt x="5568" y="718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0B7135C-252C-3BFE-D540-97E0777A2EBC}"/>
                </a:ext>
              </a:extLst>
            </p:cNvPr>
            <p:cNvSpPr/>
            <p:nvPr/>
          </p:nvSpPr>
          <p:spPr>
            <a:xfrm>
              <a:off x="8978507" y="2910633"/>
              <a:ext cx="38114" cy="885665"/>
            </a:xfrm>
            <a:custGeom>
              <a:avLst/>
              <a:gdLst>
                <a:gd name="connsiteX0" fmla="*/ 4410 w 17831"/>
                <a:gd name="connsiteY0" fmla="*/ 1124 h 414348"/>
                <a:gd name="connsiteX1" fmla="*/ 2159 w 17831"/>
                <a:gd name="connsiteY1" fmla="*/ 88061 h 414348"/>
                <a:gd name="connsiteX2" fmla="*/ 1552 w 17831"/>
                <a:gd name="connsiteY2" fmla="*/ 194395 h 414348"/>
                <a:gd name="connsiteX3" fmla="*/ 10904 w 17831"/>
                <a:gd name="connsiteY3" fmla="*/ 412431 h 414348"/>
                <a:gd name="connsiteX4" fmla="*/ 17831 w 17831"/>
                <a:gd name="connsiteY4" fmla="*/ 413210 h 414348"/>
                <a:gd name="connsiteX5" fmla="*/ 8480 w 17831"/>
                <a:gd name="connsiteY5" fmla="*/ 195174 h 414348"/>
                <a:gd name="connsiteX6" fmla="*/ 9086 w 17831"/>
                <a:gd name="connsiteY6" fmla="*/ 88841 h 414348"/>
                <a:gd name="connsiteX7" fmla="*/ 11337 w 17831"/>
                <a:gd name="connsiteY7" fmla="*/ 1903 h 414348"/>
                <a:gd name="connsiteX8" fmla="*/ 4410 w 17831"/>
                <a:gd name="connsiteY8" fmla="*/ 1124 h 414348"/>
                <a:gd name="connsiteX9" fmla="*/ 4410 w 17831"/>
                <a:gd name="connsiteY9" fmla="*/ 1124 h 41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31" h="414348">
                  <a:moveTo>
                    <a:pt x="4410" y="1124"/>
                  </a:moveTo>
                  <a:cubicBezTo>
                    <a:pt x="-3123" y="29612"/>
                    <a:pt x="1033" y="58967"/>
                    <a:pt x="2159" y="88061"/>
                  </a:cubicBezTo>
                  <a:cubicBezTo>
                    <a:pt x="3544" y="123477"/>
                    <a:pt x="773" y="158979"/>
                    <a:pt x="1552" y="194395"/>
                  </a:cubicBezTo>
                  <a:cubicBezTo>
                    <a:pt x="3111" y="267131"/>
                    <a:pt x="10645" y="339608"/>
                    <a:pt x="10904" y="412431"/>
                  </a:cubicBezTo>
                  <a:cubicBezTo>
                    <a:pt x="10904" y="414596"/>
                    <a:pt x="17831" y="415028"/>
                    <a:pt x="17831" y="413210"/>
                  </a:cubicBezTo>
                  <a:cubicBezTo>
                    <a:pt x="17572" y="340474"/>
                    <a:pt x="10904" y="267911"/>
                    <a:pt x="8480" y="195174"/>
                  </a:cubicBezTo>
                  <a:cubicBezTo>
                    <a:pt x="7267" y="159758"/>
                    <a:pt x="9606" y="124256"/>
                    <a:pt x="9086" y="88841"/>
                  </a:cubicBezTo>
                  <a:cubicBezTo>
                    <a:pt x="8653" y="59573"/>
                    <a:pt x="3717" y="30738"/>
                    <a:pt x="11337" y="1903"/>
                  </a:cubicBezTo>
                  <a:cubicBezTo>
                    <a:pt x="11770" y="171"/>
                    <a:pt x="5016" y="-954"/>
                    <a:pt x="4410" y="1124"/>
                  </a:cubicBezTo>
                  <a:lnTo>
                    <a:pt x="4410" y="11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2D10AB3-172E-F56C-D57A-EA9454484C0C}"/>
                </a:ext>
              </a:extLst>
            </p:cNvPr>
            <p:cNvSpPr/>
            <p:nvPr/>
          </p:nvSpPr>
          <p:spPr>
            <a:xfrm>
              <a:off x="8993121" y="3286502"/>
              <a:ext cx="101086" cy="10038"/>
            </a:xfrm>
            <a:custGeom>
              <a:avLst/>
              <a:gdLst>
                <a:gd name="connsiteX0" fmla="*/ 4586 w 47292"/>
                <a:gd name="connsiteY0" fmla="*/ 4694 h 4696"/>
                <a:gd name="connsiteX1" fmla="*/ 43985 w 47292"/>
                <a:gd name="connsiteY1" fmla="*/ 4435 h 4696"/>
                <a:gd name="connsiteX2" fmla="*/ 44591 w 47292"/>
                <a:gd name="connsiteY2" fmla="*/ 1750 h 4696"/>
                <a:gd name="connsiteX3" fmla="*/ 1728 w 47292"/>
                <a:gd name="connsiteY3" fmla="*/ 1491 h 4696"/>
                <a:gd name="connsiteX4" fmla="*/ 4586 w 47292"/>
                <a:gd name="connsiteY4" fmla="*/ 4694 h 4696"/>
                <a:gd name="connsiteX5" fmla="*/ 4586 w 47292"/>
                <a:gd name="connsiteY5" fmla="*/ 4694 h 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92" h="4696">
                  <a:moveTo>
                    <a:pt x="4586" y="4694"/>
                  </a:moveTo>
                  <a:cubicBezTo>
                    <a:pt x="17921" y="4435"/>
                    <a:pt x="30823" y="1144"/>
                    <a:pt x="43985" y="4435"/>
                  </a:cubicBezTo>
                  <a:cubicBezTo>
                    <a:pt x="47968" y="5474"/>
                    <a:pt x="48574" y="2703"/>
                    <a:pt x="44591" y="1750"/>
                  </a:cubicBezTo>
                  <a:cubicBezTo>
                    <a:pt x="30044" y="-1887"/>
                    <a:pt x="16362" y="1231"/>
                    <a:pt x="1728" y="1491"/>
                  </a:cubicBezTo>
                  <a:cubicBezTo>
                    <a:pt x="-2688" y="1664"/>
                    <a:pt x="2508" y="4781"/>
                    <a:pt x="4586" y="4694"/>
                  </a:cubicBezTo>
                  <a:lnTo>
                    <a:pt x="4586" y="469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21DFE917-DDCA-C2D3-D4B4-E0A2C57B87B7}"/>
                </a:ext>
              </a:extLst>
            </p:cNvPr>
            <p:cNvSpPr/>
            <p:nvPr/>
          </p:nvSpPr>
          <p:spPr>
            <a:xfrm>
              <a:off x="8988834" y="3355205"/>
              <a:ext cx="106238" cy="10262"/>
            </a:xfrm>
            <a:custGeom>
              <a:avLst/>
              <a:gdLst>
                <a:gd name="connsiteX0" fmla="*/ 3129 w 49702"/>
                <a:gd name="connsiteY0" fmla="*/ 2686 h 4801"/>
                <a:gd name="connsiteX1" fmla="*/ 44692 w 49702"/>
                <a:gd name="connsiteY1" fmla="*/ 4765 h 4801"/>
                <a:gd name="connsiteX2" fmla="*/ 48070 w 49702"/>
                <a:gd name="connsiteY2" fmla="*/ 2253 h 4801"/>
                <a:gd name="connsiteX3" fmla="*/ 3042 w 49702"/>
                <a:gd name="connsiteY3" fmla="*/ 2 h 4801"/>
                <a:gd name="connsiteX4" fmla="*/ 3129 w 49702"/>
                <a:gd name="connsiteY4" fmla="*/ 2686 h 4801"/>
                <a:gd name="connsiteX5" fmla="*/ 3129 w 49702"/>
                <a:gd name="connsiteY5" fmla="*/ 2686 h 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02" h="4801">
                  <a:moveTo>
                    <a:pt x="3129" y="2686"/>
                  </a:moveTo>
                  <a:cubicBezTo>
                    <a:pt x="16983" y="2686"/>
                    <a:pt x="30925" y="2600"/>
                    <a:pt x="44692" y="4765"/>
                  </a:cubicBezTo>
                  <a:cubicBezTo>
                    <a:pt x="46771" y="5111"/>
                    <a:pt x="52486" y="2946"/>
                    <a:pt x="48070" y="2253"/>
                  </a:cubicBezTo>
                  <a:cubicBezTo>
                    <a:pt x="33176" y="2"/>
                    <a:pt x="18023" y="2"/>
                    <a:pt x="3042" y="2"/>
                  </a:cubicBezTo>
                  <a:cubicBezTo>
                    <a:pt x="-1114" y="-84"/>
                    <a:pt x="-941" y="2686"/>
                    <a:pt x="3129" y="2686"/>
                  </a:cubicBezTo>
                  <a:lnTo>
                    <a:pt x="3129" y="26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0FC9A99-351D-6B5F-5D83-40B66F8C2C1A}"/>
                </a:ext>
              </a:extLst>
            </p:cNvPr>
            <p:cNvSpPr/>
            <p:nvPr/>
          </p:nvSpPr>
          <p:spPr>
            <a:xfrm>
              <a:off x="9543436" y="2665546"/>
              <a:ext cx="26268" cy="19509"/>
            </a:xfrm>
            <a:custGeom>
              <a:avLst/>
              <a:gdLst>
                <a:gd name="connsiteX0" fmla="*/ 753 w 12289"/>
                <a:gd name="connsiteY0" fmla="*/ 1485 h 9127"/>
                <a:gd name="connsiteX1" fmla="*/ 9758 w 12289"/>
                <a:gd name="connsiteY1" fmla="*/ 8673 h 9127"/>
                <a:gd name="connsiteX2" fmla="*/ 12270 w 12289"/>
                <a:gd name="connsiteY2" fmla="*/ 7980 h 9127"/>
                <a:gd name="connsiteX3" fmla="*/ 1792 w 12289"/>
                <a:gd name="connsiteY3" fmla="*/ 13 h 9127"/>
                <a:gd name="connsiteX4" fmla="*/ 753 w 12289"/>
                <a:gd name="connsiteY4" fmla="*/ 1485 h 9127"/>
                <a:gd name="connsiteX5" fmla="*/ 753 w 12289"/>
                <a:gd name="connsiteY5" fmla="*/ 1485 h 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9" h="9127">
                  <a:moveTo>
                    <a:pt x="753" y="1485"/>
                  </a:moveTo>
                  <a:cubicBezTo>
                    <a:pt x="5083" y="1745"/>
                    <a:pt x="8373" y="4516"/>
                    <a:pt x="9758" y="8673"/>
                  </a:cubicBezTo>
                  <a:cubicBezTo>
                    <a:pt x="10105" y="9625"/>
                    <a:pt x="12529" y="8932"/>
                    <a:pt x="12270" y="7980"/>
                  </a:cubicBezTo>
                  <a:cubicBezTo>
                    <a:pt x="10711" y="3217"/>
                    <a:pt x="6728" y="273"/>
                    <a:pt x="1792" y="13"/>
                  </a:cubicBezTo>
                  <a:cubicBezTo>
                    <a:pt x="667" y="-160"/>
                    <a:pt x="-979" y="1399"/>
                    <a:pt x="753" y="1485"/>
                  </a:cubicBezTo>
                  <a:lnTo>
                    <a:pt x="75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4C32D36-7FEF-5987-B0CB-861D32645866}"/>
                </a:ext>
              </a:extLst>
            </p:cNvPr>
            <p:cNvSpPr/>
            <p:nvPr/>
          </p:nvSpPr>
          <p:spPr>
            <a:xfrm>
              <a:off x="9735515" y="2894886"/>
              <a:ext cx="26082" cy="39364"/>
            </a:xfrm>
            <a:custGeom>
              <a:avLst/>
              <a:gdLst>
                <a:gd name="connsiteX0" fmla="*/ 167 w 12202"/>
                <a:gd name="connsiteY0" fmla="*/ 1044 h 18416"/>
                <a:gd name="connsiteX1" fmla="*/ 9692 w 12202"/>
                <a:gd name="connsiteY1" fmla="*/ 18189 h 18416"/>
                <a:gd name="connsiteX2" fmla="*/ 12203 w 12202"/>
                <a:gd name="connsiteY2" fmla="*/ 17496 h 18416"/>
                <a:gd name="connsiteX3" fmla="*/ 2245 w 12202"/>
                <a:gd name="connsiteY3" fmla="*/ 5 h 18416"/>
                <a:gd name="connsiteX4" fmla="*/ 167 w 12202"/>
                <a:gd name="connsiteY4" fmla="*/ 1044 h 18416"/>
                <a:gd name="connsiteX5" fmla="*/ 167 w 12202"/>
                <a:gd name="connsiteY5" fmla="*/ 1044 h 1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2" h="18416">
                  <a:moveTo>
                    <a:pt x="167" y="1044"/>
                  </a:moveTo>
                  <a:cubicBezTo>
                    <a:pt x="8653" y="2516"/>
                    <a:pt x="9605" y="11002"/>
                    <a:pt x="9692" y="18189"/>
                  </a:cubicBezTo>
                  <a:cubicBezTo>
                    <a:pt x="9692" y="18709"/>
                    <a:pt x="12203" y="18276"/>
                    <a:pt x="12203" y="17496"/>
                  </a:cubicBezTo>
                  <a:cubicBezTo>
                    <a:pt x="12116" y="9963"/>
                    <a:pt x="10904" y="1477"/>
                    <a:pt x="2245" y="5"/>
                  </a:cubicBezTo>
                  <a:cubicBezTo>
                    <a:pt x="1552" y="-82"/>
                    <a:pt x="-612" y="958"/>
                    <a:pt x="167" y="1044"/>
                  </a:cubicBezTo>
                  <a:lnTo>
                    <a:pt x="167" y="10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95DEC343-0FC4-1C3F-B777-CEB2BD0BE56E}"/>
              </a:ext>
            </a:extLst>
          </p:cNvPr>
          <p:cNvSpPr/>
          <p:nvPr/>
        </p:nvSpPr>
        <p:spPr>
          <a:xfrm>
            <a:off x="0" y="5385482"/>
            <a:ext cx="12192000" cy="1472518"/>
          </a:xfrm>
          <a:custGeom>
            <a:avLst/>
            <a:gdLst>
              <a:gd name="connsiteX0" fmla="*/ 0 w 12192000"/>
              <a:gd name="connsiteY0" fmla="*/ 0 h 1472518"/>
              <a:gd name="connsiteX1" fmla="*/ 233297 w 12192000"/>
              <a:gd name="connsiteY1" fmla="*/ 88483 h 1472518"/>
              <a:gd name="connsiteX2" fmla="*/ 1847850 w 12192000"/>
              <a:gd name="connsiteY2" fmla="*/ 441903 h 1472518"/>
              <a:gd name="connsiteX3" fmla="*/ 5410200 w 12192000"/>
              <a:gd name="connsiteY3" fmla="*/ 194253 h 1472518"/>
              <a:gd name="connsiteX4" fmla="*/ 8572500 w 12192000"/>
              <a:gd name="connsiteY4" fmla="*/ 1356303 h 1472518"/>
              <a:gd name="connsiteX5" fmla="*/ 10953750 w 12192000"/>
              <a:gd name="connsiteY5" fmla="*/ 1089603 h 1472518"/>
              <a:gd name="connsiteX6" fmla="*/ 11989594 w 12192000"/>
              <a:gd name="connsiteY6" fmla="*/ 1242598 h 1472518"/>
              <a:gd name="connsiteX7" fmla="*/ 12192000 w 12192000"/>
              <a:gd name="connsiteY7" fmla="*/ 1295521 h 1472518"/>
              <a:gd name="connsiteX8" fmla="*/ 12192000 w 12192000"/>
              <a:gd name="connsiteY8" fmla="*/ 1472518 h 1472518"/>
              <a:gd name="connsiteX9" fmla="*/ 0 w 12192000"/>
              <a:gd name="connsiteY9" fmla="*/ 1472518 h 147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72518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472518"/>
                </a:lnTo>
                <a:lnTo>
                  <a:pt x="0" y="1472518"/>
                </a:lnTo>
                <a:close/>
              </a:path>
            </a:pathLst>
          </a:custGeom>
          <a:solidFill>
            <a:srgbClr val="E5F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F48BE834-2DCA-FCBF-5B58-5C5F4C06FAD7}"/>
              </a:ext>
            </a:extLst>
          </p:cNvPr>
          <p:cNvSpPr/>
          <p:nvPr/>
        </p:nvSpPr>
        <p:spPr>
          <a:xfrm>
            <a:off x="0" y="5786597"/>
            <a:ext cx="7702128" cy="1071403"/>
          </a:xfrm>
          <a:custGeom>
            <a:avLst/>
            <a:gdLst>
              <a:gd name="connsiteX0" fmla="*/ 0 w 7702128"/>
              <a:gd name="connsiteY0" fmla="*/ 0 h 1071403"/>
              <a:gd name="connsiteX1" fmla="*/ 233297 w 7702128"/>
              <a:gd name="connsiteY1" fmla="*/ 88483 h 1071403"/>
              <a:gd name="connsiteX2" fmla="*/ 1847850 w 7702128"/>
              <a:gd name="connsiteY2" fmla="*/ 441903 h 1071403"/>
              <a:gd name="connsiteX3" fmla="*/ 5410200 w 7702128"/>
              <a:gd name="connsiteY3" fmla="*/ 194253 h 1071403"/>
              <a:gd name="connsiteX4" fmla="*/ 7655393 w 7702128"/>
              <a:gd name="connsiteY4" fmla="*/ 1051357 h 1071403"/>
              <a:gd name="connsiteX5" fmla="*/ 7702128 w 7702128"/>
              <a:gd name="connsiteY5" fmla="*/ 1071403 h 1071403"/>
              <a:gd name="connsiteX6" fmla="*/ 0 w 7702128"/>
              <a:gd name="connsiteY6" fmla="*/ 1071403 h 107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2128" h="10714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180733" y="299028"/>
                  <a:pt x="6949765" y="738456"/>
                  <a:pt x="7655393" y="1051357"/>
                </a:cubicBezTo>
                <a:lnTo>
                  <a:pt x="7702128" y="1071403"/>
                </a:lnTo>
                <a:lnTo>
                  <a:pt x="0" y="1071403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A6BD593E-5712-A77A-3582-F0434541C257}"/>
              </a:ext>
            </a:extLst>
          </p:cNvPr>
          <p:cNvSpPr/>
          <p:nvPr/>
        </p:nvSpPr>
        <p:spPr>
          <a:xfrm>
            <a:off x="-1080530" y="548016"/>
            <a:ext cx="2787978" cy="1534158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750DE89C-44A6-DC54-9B85-1F70A41E97C5}"/>
              </a:ext>
            </a:extLst>
          </p:cNvPr>
          <p:cNvSpPr/>
          <p:nvPr/>
        </p:nvSpPr>
        <p:spPr>
          <a:xfrm>
            <a:off x="3632561" y="-261684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id="{700DD7F8-9DF2-A198-EAA7-9088AC9C2DCF}"/>
              </a:ext>
            </a:extLst>
          </p:cNvPr>
          <p:cNvSpPr/>
          <p:nvPr/>
        </p:nvSpPr>
        <p:spPr>
          <a:xfrm>
            <a:off x="1986807" y="596309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2667126" y="1707349"/>
            <a:ext cx="2195098" cy="2038537"/>
            <a:chOff x="2256265" y="1468567"/>
            <a:chExt cx="2195098" cy="203853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805010" y="1468567"/>
              <a:ext cx="102784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03</a:t>
              </a:r>
              <a:endParaRPr lang="zh-CN" altLang="en-US" sz="66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DAD1BD6-CE43-925F-E65F-34F163008FEF}"/>
              </a:ext>
            </a:extLst>
          </p:cNvPr>
          <p:cNvSpPr txBox="1"/>
          <p:nvPr/>
        </p:nvSpPr>
        <p:spPr>
          <a:xfrm>
            <a:off x="5765094" y="2155077"/>
            <a:ext cx="2154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A4C693-19A0-9BC6-E0B4-363FDD2699AB}"/>
              </a:ext>
            </a:extLst>
          </p:cNvPr>
          <p:cNvSpPr txBox="1"/>
          <p:nvPr/>
        </p:nvSpPr>
        <p:spPr>
          <a:xfrm>
            <a:off x="5271892" y="2877079"/>
            <a:ext cx="531133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8899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30515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03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grpSp>
        <p:nvGrpSpPr>
          <p:cNvPr id="3" name="Group 141">
            <a:extLst>
              <a:ext uri="{FF2B5EF4-FFF2-40B4-BE49-F238E27FC236}">
                <a16:creationId xmlns:a16="http://schemas.microsoft.com/office/drawing/2014/main" id="{C4D9617A-9362-F098-E378-88C3A1C32333}"/>
              </a:ext>
            </a:extLst>
          </p:cNvPr>
          <p:cNvGrpSpPr/>
          <p:nvPr/>
        </p:nvGrpSpPr>
        <p:grpSpPr>
          <a:xfrm>
            <a:off x="627652" y="1655760"/>
            <a:ext cx="2471703" cy="2790291"/>
            <a:chOff x="12075" y="-1"/>
            <a:chExt cx="3077165" cy="3473795"/>
          </a:xfrm>
          <a:solidFill>
            <a:srgbClr val="00B1D1"/>
          </a:solidFill>
        </p:grpSpPr>
        <p:sp>
          <p:nvSpPr>
            <p:cNvPr id="12" name="Shape 136">
              <a:extLst>
                <a:ext uri="{FF2B5EF4-FFF2-40B4-BE49-F238E27FC236}">
                  <a16:creationId xmlns:a16="http://schemas.microsoft.com/office/drawing/2014/main" id="{FCEA263D-13EB-77B6-A7D9-CDE17AD6723C}"/>
                </a:ext>
              </a:extLst>
            </p:cNvPr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13" name="Shape 137">
              <a:extLst>
                <a:ext uri="{FF2B5EF4-FFF2-40B4-BE49-F238E27FC236}">
                  <a16:creationId xmlns:a16="http://schemas.microsoft.com/office/drawing/2014/main" id="{88716623-0031-B625-1A09-92F17C289E3D}"/>
                </a:ext>
              </a:extLst>
            </p:cNvPr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14" name="Shape 138">
              <a:extLst>
                <a:ext uri="{FF2B5EF4-FFF2-40B4-BE49-F238E27FC236}">
                  <a16:creationId xmlns:a16="http://schemas.microsoft.com/office/drawing/2014/main" id="{8A99ECE3-F451-9722-4111-A97D8D6DB2D9}"/>
                </a:ext>
              </a:extLst>
            </p:cNvPr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15" name="Shape 139">
              <a:extLst>
                <a:ext uri="{FF2B5EF4-FFF2-40B4-BE49-F238E27FC236}">
                  <a16:creationId xmlns:a16="http://schemas.microsoft.com/office/drawing/2014/main" id="{4BB3FE4B-DFC6-50B7-E748-DB5AFDD414CE}"/>
                </a:ext>
              </a:extLst>
            </p:cNvPr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16" name="Shape 140">
              <a:extLst>
                <a:ext uri="{FF2B5EF4-FFF2-40B4-BE49-F238E27FC236}">
                  <a16:creationId xmlns:a16="http://schemas.microsoft.com/office/drawing/2014/main" id="{08CDF44B-B9F9-5CE8-9144-8E60B2F00452}"/>
                </a:ext>
              </a:extLst>
            </p:cNvPr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</p:grpSp>
      <p:sp>
        <p:nvSpPr>
          <p:cNvPr id="4" name="TextBox 66">
            <a:extLst>
              <a:ext uri="{FF2B5EF4-FFF2-40B4-BE49-F238E27FC236}">
                <a16:creationId xmlns:a16="http://schemas.microsoft.com/office/drawing/2014/main" id="{1D7B1C5E-ADD2-3C4C-137A-5DE8EE964892}"/>
              </a:ext>
            </a:extLst>
          </p:cNvPr>
          <p:cNvSpPr txBox="1"/>
          <p:nvPr/>
        </p:nvSpPr>
        <p:spPr>
          <a:xfrm>
            <a:off x="1241779" y="2042541"/>
            <a:ext cx="1303352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67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1201E97-0BB3-889A-4DE5-8B7C6DAB7AAF}"/>
              </a:ext>
            </a:extLst>
          </p:cNvPr>
          <p:cNvSpPr txBox="1"/>
          <p:nvPr/>
        </p:nvSpPr>
        <p:spPr>
          <a:xfrm>
            <a:off x="1221253" y="1960443"/>
            <a:ext cx="1303355" cy="297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1333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13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Group 141">
            <a:extLst>
              <a:ext uri="{FF2B5EF4-FFF2-40B4-BE49-F238E27FC236}">
                <a16:creationId xmlns:a16="http://schemas.microsoft.com/office/drawing/2014/main" id="{0A0ADCD0-F248-1D30-CEA3-BBF96164BCA2}"/>
              </a:ext>
            </a:extLst>
          </p:cNvPr>
          <p:cNvGrpSpPr/>
          <p:nvPr/>
        </p:nvGrpSpPr>
        <p:grpSpPr>
          <a:xfrm>
            <a:off x="3447800" y="1655760"/>
            <a:ext cx="2471703" cy="2790291"/>
            <a:chOff x="12075" y="-1"/>
            <a:chExt cx="3077165" cy="3473795"/>
          </a:xfrm>
          <a:solidFill>
            <a:srgbClr val="AEE2F5"/>
          </a:solidFill>
        </p:grpSpPr>
        <p:sp>
          <p:nvSpPr>
            <p:cNvPr id="24" name="Shape 136">
              <a:extLst>
                <a:ext uri="{FF2B5EF4-FFF2-40B4-BE49-F238E27FC236}">
                  <a16:creationId xmlns:a16="http://schemas.microsoft.com/office/drawing/2014/main" id="{4BA5E5DF-F7DB-5BFB-F1EA-0D3423BB8CDD}"/>
                </a:ext>
              </a:extLst>
            </p:cNvPr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25" name="Shape 137">
              <a:extLst>
                <a:ext uri="{FF2B5EF4-FFF2-40B4-BE49-F238E27FC236}">
                  <a16:creationId xmlns:a16="http://schemas.microsoft.com/office/drawing/2014/main" id="{9B008EA4-BD28-7F5F-E92F-D5A684C18F31}"/>
                </a:ext>
              </a:extLst>
            </p:cNvPr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26" name="Shape 138">
              <a:extLst>
                <a:ext uri="{FF2B5EF4-FFF2-40B4-BE49-F238E27FC236}">
                  <a16:creationId xmlns:a16="http://schemas.microsoft.com/office/drawing/2014/main" id="{4D925405-4E25-85AC-EAEA-D5FC18EF7C55}"/>
                </a:ext>
              </a:extLst>
            </p:cNvPr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27" name="Shape 139">
              <a:extLst>
                <a:ext uri="{FF2B5EF4-FFF2-40B4-BE49-F238E27FC236}">
                  <a16:creationId xmlns:a16="http://schemas.microsoft.com/office/drawing/2014/main" id="{EC6CBDE3-E2EC-B3F9-4731-F6C8D3A25A03}"/>
                </a:ext>
              </a:extLst>
            </p:cNvPr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28" name="Shape 140">
              <a:extLst>
                <a:ext uri="{FF2B5EF4-FFF2-40B4-BE49-F238E27FC236}">
                  <a16:creationId xmlns:a16="http://schemas.microsoft.com/office/drawing/2014/main" id="{3121A4A0-6073-BE78-AF0B-F90D66439995}"/>
                </a:ext>
              </a:extLst>
            </p:cNvPr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</p:grpSp>
      <p:sp>
        <p:nvSpPr>
          <p:cNvPr id="19" name="TextBox 165">
            <a:extLst>
              <a:ext uri="{FF2B5EF4-FFF2-40B4-BE49-F238E27FC236}">
                <a16:creationId xmlns:a16="http://schemas.microsoft.com/office/drawing/2014/main" id="{7F45EAD5-5CB9-37BD-A01B-99E0DD743953}"/>
              </a:ext>
            </a:extLst>
          </p:cNvPr>
          <p:cNvSpPr txBox="1"/>
          <p:nvPr/>
        </p:nvSpPr>
        <p:spPr>
          <a:xfrm>
            <a:off x="4061927" y="2042541"/>
            <a:ext cx="1303352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67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0" name="TextBox 166">
            <a:extLst>
              <a:ext uri="{FF2B5EF4-FFF2-40B4-BE49-F238E27FC236}">
                <a16:creationId xmlns:a16="http://schemas.microsoft.com/office/drawing/2014/main" id="{4BB04E12-9E45-D5CE-0B66-F01C797CCF62}"/>
              </a:ext>
            </a:extLst>
          </p:cNvPr>
          <p:cNvSpPr txBox="1"/>
          <p:nvPr/>
        </p:nvSpPr>
        <p:spPr>
          <a:xfrm>
            <a:off x="4041401" y="1960443"/>
            <a:ext cx="1303355" cy="297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1333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grpSp>
        <p:nvGrpSpPr>
          <p:cNvPr id="30" name="Group 141">
            <a:extLst>
              <a:ext uri="{FF2B5EF4-FFF2-40B4-BE49-F238E27FC236}">
                <a16:creationId xmlns:a16="http://schemas.microsoft.com/office/drawing/2014/main" id="{6D3AF573-51BC-210F-8E1A-09E967D1466E}"/>
              </a:ext>
            </a:extLst>
          </p:cNvPr>
          <p:cNvGrpSpPr/>
          <p:nvPr/>
        </p:nvGrpSpPr>
        <p:grpSpPr>
          <a:xfrm>
            <a:off x="6267948" y="1655760"/>
            <a:ext cx="2471703" cy="2790291"/>
            <a:chOff x="12075" y="-1"/>
            <a:chExt cx="3077165" cy="3473795"/>
          </a:xfrm>
          <a:solidFill>
            <a:srgbClr val="FFF100"/>
          </a:solidFill>
        </p:grpSpPr>
        <p:sp>
          <p:nvSpPr>
            <p:cNvPr id="35" name="Shape 136">
              <a:extLst>
                <a:ext uri="{FF2B5EF4-FFF2-40B4-BE49-F238E27FC236}">
                  <a16:creationId xmlns:a16="http://schemas.microsoft.com/office/drawing/2014/main" id="{FF38460D-4BF8-31BA-3C07-A4BD6455A709}"/>
                </a:ext>
              </a:extLst>
            </p:cNvPr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36" name="Shape 137">
              <a:extLst>
                <a:ext uri="{FF2B5EF4-FFF2-40B4-BE49-F238E27FC236}">
                  <a16:creationId xmlns:a16="http://schemas.microsoft.com/office/drawing/2014/main" id="{F7957B95-35E3-893D-F121-F6E10FF73BB6}"/>
                </a:ext>
              </a:extLst>
            </p:cNvPr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37" name="Shape 138">
              <a:extLst>
                <a:ext uri="{FF2B5EF4-FFF2-40B4-BE49-F238E27FC236}">
                  <a16:creationId xmlns:a16="http://schemas.microsoft.com/office/drawing/2014/main" id="{ECD23F6D-7325-DFFA-F28F-20FBAEA32308}"/>
                </a:ext>
              </a:extLst>
            </p:cNvPr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38" name="Shape 139">
              <a:extLst>
                <a:ext uri="{FF2B5EF4-FFF2-40B4-BE49-F238E27FC236}">
                  <a16:creationId xmlns:a16="http://schemas.microsoft.com/office/drawing/2014/main" id="{CF6C9AB7-E3CE-1384-5D51-B22FD1BD12D3}"/>
                </a:ext>
              </a:extLst>
            </p:cNvPr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39" name="Shape 140">
              <a:extLst>
                <a:ext uri="{FF2B5EF4-FFF2-40B4-BE49-F238E27FC236}">
                  <a16:creationId xmlns:a16="http://schemas.microsoft.com/office/drawing/2014/main" id="{C09857BF-DF18-3963-B7DB-0B113BDCA32F}"/>
                </a:ext>
              </a:extLst>
            </p:cNvPr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</p:grpSp>
      <p:sp>
        <p:nvSpPr>
          <p:cNvPr id="31" name="TextBox 176">
            <a:extLst>
              <a:ext uri="{FF2B5EF4-FFF2-40B4-BE49-F238E27FC236}">
                <a16:creationId xmlns:a16="http://schemas.microsoft.com/office/drawing/2014/main" id="{A4483B9B-955F-7904-F9C5-5161C1B04BB1}"/>
              </a:ext>
            </a:extLst>
          </p:cNvPr>
          <p:cNvSpPr txBox="1"/>
          <p:nvPr/>
        </p:nvSpPr>
        <p:spPr>
          <a:xfrm>
            <a:off x="6882075" y="2042541"/>
            <a:ext cx="1303352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67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2" name="TextBox 177">
            <a:extLst>
              <a:ext uri="{FF2B5EF4-FFF2-40B4-BE49-F238E27FC236}">
                <a16:creationId xmlns:a16="http://schemas.microsoft.com/office/drawing/2014/main" id="{004A2C20-8989-C358-F121-2FA9216AC54D}"/>
              </a:ext>
            </a:extLst>
          </p:cNvPr>
          <p:cNvSpPr txBox="1"/>
          <p:nvPr/>
        </p:nvSpPr>
        <p:spPr>
          <a:xfrm>
            <a:off x="6861549" y="1960443"/>
            <a:ext cx="1303355" cy="297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1333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grpSp>
        <p:nvGrpSpPr>
          <p:cNvPr id="41" name="Group 141">
            <a:extLst>
              <a:ext uri="{FF2B5EF4-FFF2-40B4-BE49-F238E27FC236}">
                <a16:creationId xmlns:a16="http://schemas.microsoft.com/office/drawing/2014/main" id="{99AB26B2-D155-7C70-EB08-00E1B2948C99}"/>
              </a:ext>
            </a:extLst>
          </p:cNvPr>
          <p:cNvGrpSpPr/>
          <p:nvPr/>
        </p:nvGrpSpPr>
        <p:grpSpPr>
          <a:xfrm>
            <a:off x="9088097" y="1655760"/>
            <a:ext cx="2471703" cy="2790291"/>
            <a:chOff x="12075" y="-1"/>
            <a:chExt cx="3077165" cy="3473795"/>
          </a:xfrm>
          <a:solidFill>
            <a:srgbClr val="FFC025"/>
          </a:solidFill>
        </p:grpSpPr>
        <p:sp>
          <p:nvSpPr>
            <p:cNvPr id="46" name="Shape 136">
              <a:extLst>
                <a:ext uri="{FF2B5EF4-FFF2-40B4-BE49-F238E27FC236}">
                  <a16:creationId xmlns:a16="http://schemas.microsoft.com/office/drawing/2014/main" id="{B4530DA5-3688-B072-2EC9-86B36FA2F9B7}"/>
                </a:ext>
              </a:extLst>
            </p:cNvPr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47" name="Shape 137">
              <a:extLst>
                <a:ext uri="{FF2B5EF4-FFF2-40B4-BE49-F238E27FC236}">
                  <a16:creationId xmlns:a16="http://schemas.microsoft.com/office/drawing/2014/main" id="{2C0306B7-FAC5-5110-ACA5-072A986942E3}"/>
                </a:ext>
              </a:extLst>
            </p:cNvPr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48" name="Shape 138">
              <a:extLst>
                <a:ext uri="{FF2B5EF4-FFF2-40B4-BE49-F238E27FC236}">
                  <a16:creationId xmlns:a16="http://schemas.microsoft.com/office/drawing/2014/main" id="{AC8F2E2A-7163-7F67-6E0A-7DBA208F483D}"/>
                </a:ext>
              </a:extLst>
            </p:cNvPr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49" name="Shape 139">
              <a:extLst>
                <a:ext uri="{FF2B5EF4-FFF2-40B4-BE49-F238E27FC236}">
                  <a16:creationId xmlns:a16="http://schemas.microsoft.com/office/drawing/2014/main" id="{5A32BCE4-2F67-078A-A398-14CF7F1E8A95}"/>
                </a:ext>
              </a:extLst>
            </p:cNvPr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50" name="Shape 140">
              <a:extLst>
                <a:ext uri="{FF2B5EF4-FFF2-40B4-BE49-F238E27FC236}">
                  <a16:creationId xmlns:a16="http://schemas.microsoft.com/office/drawing/2014/main" id="{7F4DD4B1-7FFD-E7CA-FFDD-84726740D5A1}"/>
                </a:ext>
              </a:extLst>
            </p:cNvPr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3200">
                <a:cs typeface="+mn-ea"/>
                <a:sym typeface="+mn-lt"/>
              </a:endParaRPr>
            </a:p>
          </p:txBody>
        </p:sp>
      </p:grpSp>
      <p:sp>
        <p:nvSpPr>
          <p:cNvPr id="42" name="TextBox 187">
            <a:extLst>
              <a:ext uri="{FF2B5EF4-FFF2-40B4-BE49-F238E27FC236}">
                <a16:creationId xmlns:a16="http://schemas.microsoft.com/office/drawing/2014/main" id="{A45D719B-A511-2EF2-611E-0EC713378F8B}"/>
              </a:ext>
            </a:extLst>
          </p:cNvPr>
          <p:cNvSpPr txBox="1"/>
          <p:nvPr/>
        </p:nvSpPr>
        <p:spPr>
          <a:xfrm>
            <a:off x="9702224" y="2042541"/>
            <a:ext cx="1303352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67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43" name="TextBox 188">
            <a:extLst>
              <a:ext uri="{FF2B5EF4-FFF2-40B4-BE49-F238E27FC236}">
                <a16:creationId xmlns:a16="http://schemas.microsoft.com/office/drawing/2014/main" id="{B289D337-D87E-C4A5-1A07-1B67E50897DF}"/>
              </a:ext>
            </a:extLst>
          </p:cNvPr>
          <p:cNvSpPr txBox="1"/>
          <p:nvPr/>
        </p:nvSpPr>
        <p:spPr>
          <a:xfrm>
            <a:off x="9681698" y="1960443"/>
            <a:ext cx="1303355" cy="297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33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r>
              <a:rPr lang="en-US" altLang="zh-CN" sz="1333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57093AA-AC70-73EC-F758-F6D06F5887D1}"/>
              </a:ext>
            </a:extLst>
          </p:cNvPr>
          <p:cNvGrpSpPr/>
          <p:nvPr/>
        </p:nvGrpSpPr>
        <p:grpSpPr>
          <a:xfrm>
            <a:off x="842878" y="3570244"/>
            <a:ext cx="2019301" cy="1631996"/>
            <a:chOff x="807961" y="805091"/>
            <a:chExt cx="2019301" cy="1631996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0B87A21-EE8A-5A3E-82D3-61E6310F9220}"/>
                </a:ext>
              </a:extLst>
            </p:cNvPr>
            <p:cNvSpPr txBox="1"/>
            <p:nvPr/>
          </p:nvSpPr>
          <p:spPr>
            <a:xfrm>
              <a:off x="807962" y="1740934"/>
              <a:ext cx="201930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1E889B2-2C19-B0BD-4765-3204FADF312A}"/>
                </a:ext>
              </a:extLst>
            </p:cNvPr>
            <p:cNvSpPr txBox="1"/>
            <p:nvPr/>
          </p:nvSpPr>
          <p:spPr>
            <a:xfrm>
              <a:off x="807961" y="805091"/>
              <a:ext cx="2019301" cy="33855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3D0B732-7CBC-64D6-D8E0-33DE053EC6AC}"/>
              </a:ext>
            </a:extLst>
          </p:cNvPr>
          <p:cNvGrpSpPr/>
          <p:nvPr/>
        </p:nvGrpSpPr>
        <p:grpSpPr>
          <a:xfrm>
            <a:off x="3663026" y="3570244"/>
            <a:ext cx="2019301" cy="1631996"/>
            <a:chOff x="807961" y="805091"/>
            <a:chExt cx="2019301" cy="1631996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49713C11-4EA9-310C-B879-6628360D3BF2}"/>
                </a:ext>
              </a:extLst>
            </p:cNvPr>
            <p:cNvSpPr txBox="1"/>
            <p:nvPr/>
          </p:nvSpPr>
          <p:spPr>
            <a:xfrm>
              <a:off x="807962" y="1740934"/>
              <a:ext cx="201930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D5846BD-4DB0-CEAC-9D2A-863045F4DDB5}"/>
                </a:ext>
              </a:extLst>
            </p:cNvPr>
            <p:cNvSpPr txBox="1"/>
            <p:nvPr/>
          </p:nvSpPr>
          <p:spPr>
            <a:xfrm>
              <a:off x="807961" y="805091"/>
              <a:ext cx="2019301" cy="33855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1EF010B2-BB66-11CA-F80B-BB44754032F0}"/>
              </a:ext>
            </a:extLst>
          </p:cNvPr>
          <p:cNvGrpSpPr/>
          <p:nvPr/>
        </p:nvGrpSpPr>
        <p:grpSpPr>
          <a:xfrm>
            <a:off x="6483174" y="3570244"/>
            <a:ext cx="2019301" cy="1836089"/>
            <a:chOff x="807961" y="805091"/>
            <a:chExt cx="2019301" cy="1836089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8216F2A-51A9-DDF9-E8AB-70983CAA1D72}"/>
                </a:ext>
              </a:extLst>
            </p:cNvPr>
            <p:cNvSpPr txBox="1"/>
            <p:nvPr/>
          </p:nvSpPr>
          <p:spPr>
            <a:xfrm>
              <a:off x="807962" y="1740934"/>
              <a:ext cx="2019300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algn="ct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D23162C-92D9-EE93-1AE5-77EB897DB901}"/>
                </a:ext>
              </a:extLst>
            </p:cNvPr>
            <p:cNvSpPr txBox="1"/>
            <p:nvPr/>
          </p:nvSpPr>
          <p:spPr>
            <a:xfrm>
              <a:off x="807961" y="805091"/>
              <a:ext cx="2019301" cy="33855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B23A5FF-E04A-F94B-A239-D2FD2D258C7A}"/>
              </a:ext>
            </a:extLst>
          </p:cNvPr>
          <p:cNvGrpSpPr/>
          <p:nvPr/>
        </p:nvGrpSpPr>
        <p:grpSpPr>
          <a:xfrm>
            <a:off x="9303322" y="3570244"/>
            <a:ext cx="2019301" cy="1631996"/>
            <a:chOff x="807961" y="805091"/>
            <a:chExt cx="2019301" cy="1631996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7E6039C-C0C3-772E-FF21-DEFC6D3C78DB}"/>
                </a:ext>
              </a:extLst>
            </p:cNvPr>
            <p:cNvSpPr txBox="1"/>
            <p:nvPr/>
          </p:nvSpPr>
          <p:spPr>
            <a:xfrm>
              <a:off x="807962" y="1740934"/>
              <a:ext cx="201930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4B676521-679F-7A53-0DD8-6860769A968B}"/>
                </a:ext>
              </a:extLst>
            </p:cNvPr>
            <p:cNvSpPr txBox="1"/>
            <p:nvPr/>
          </p:nvSpPr>
          <p:spPr>
            <a:xfrm>
              <a:off x="807961" y="805091"/>
              <a:ext cx="2019301" cy="33855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982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30515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03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2613763-FF9B-DBBD-6F13-DFA15CEC05F7}"/>
              </a:ext>
            </a:extLst>
          </p:cNvPr>
          <p:cNvSpPr/>
          <p:nvPr/>
        </p:nvSpPr>
        <p:spPr>
          <a:xfrm>
            <a:off x="1176421" y="1661340"/>
            <a:ext cx="2465659" cy="246803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8C47CB7-D89C-9A0A-4B28-E7B24894B7FE}"/>
              </a:ext>
            </a:extLst>
          </p:cNvPr>
          <p:cNvSpPr/>
          <p:nvPr/>
        </p:nvSpPr>
        <p:spPr>
          <a:xfrm>
            <a:off x="3635511" y="1661340"/>
            <a:ext cx="2465659" cy="246803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AC512D2-9527-8114-8DAD-DABAD5EB5F54}"/>
              </a:ext>
            </a:extLst>
          </p:cNvPr>
          <p:cNvSpPr/>
          <p:nvPr/>
        </p:nvSpPr>
        <p:spPr>
          <a:xfrm>
            <a:off x="6093840" y="1661340"/>
            <a:ext cx="2465659" cy="246803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C3E8B78-CECE-94E3-EE14-E283C675C32A}"/>
              </a:ext>
            </a:extLst>
          </p:cNvPr>
          <p:cNvSpPr/>
          <p:nvPr/>
        </p:nvSpPr>
        <p:spPr>
          <a:xfrm>
            <a:off x="8513091" y="1661340"/>
            <a:ext cx="2465659" cy="246803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7" name="Group 1">
            <a:extLst>
              <a:ext uri="{FF2B5EF4-FFF2-40B4-BE49-F238E27FC236}">
                <a16:creationId xmlns:a16="http://schemas.microsoft.com/office/drawing/2014/main" id="{C19B0BF9-A5D4-1AB7-E2D3-D70B06E95B3F}"/>
              </a:ext>
            </a:extLst>
          </p:cNvPr>
          <p:cNvGrpSpPr/>
          <p:nvPr/>
        </p:nvGrpSpPr>
        <p:grpSpPr>
          <a:xfrm>
            <a:off x="3342224" y="2592673"/>
            <a:ext cx="599017" cy="605367"/>
            <a:chOff x="2506667" y="2105026"/>
            <a:chExt cx="449263" cy="454025"/>
          </a:xfrm>
        </p:grpSpPr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90142AD2-F78E-1CA0-2F96-EE5672473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6667" y="2105026"/>
              <a:ext cx="449263" cy="454025"/>
            </a:xfrm>
            <a:prstGeom prst="ellipse">
              <a:avLst/>
            </a:prstGeom>
            <a:solidFill>
              <a:srgbClr val="00B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54CFA047-397F-445D-DA75-C84C05BE5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0655" y="2225676"/>
              <a:ext cx="184150" cy="212725"/>
            </a:xfrm>
            <a:custGeom>
              <a:avLst/>
              <a:gdLst>
                <a:gd name="T0" fmla="*/ 433 w 433"/>
                <a:gd name="T1" fmla="*/ 250 h 500"/>
                <a:gd name="T2" fmla="*/ 216 w 433"/>
                <a:gd name="T3" fmla="*/ 125 h 500"/>
                <a:gd name="T4" fmla="*/ 0 w 433"/>
                <a:gd name="T5" fmla="*/ 0 h 500"/>
                <a:gd name="T6" fmla="*/ 0 w 433"/>
                <a:gd name="T7" fmla="*/ 104 h 500"/>
                <a:gd name="T8" fmla="*/ 36 w 433"/>
                <a:gd name="T9" fmla="*/ 125 h 500"/>
                <a:gd name="T10" fmla="*/ 252 w 433"/>
                <a:gd name="T11" fmla="*/ 250 h 500"/>
                <a:gd name="T12" fmla="*/ 36 w 433"/>
                <a:gd name="T13" fmla="*/ 375 h 500"/>
                <a:gd name="T14" fmla="*/ 0 w 433"/>
                <a:gd name="T15" fmla="*/ 396 h 500"/>
                <a:gd name="T16" fmla="*/ 0 w 433"/>
                <a:gd name="T17" fmla="*/ 500 h 500"/>
                <a:gd name="T18" fmla="*/ 216 w 433"/>
                <a:gd name="T19" fmla="*/ 375 h 500"/>
                <a:gd name="T20" fmla="*/ 433 w 433"/>
                <a:gd name="T21" fmla="*/ 25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3" h="500">
                  <a:moveTo>
                    <a:pt x="433" y="250"/>
                  </a:moveTo>
                  <a:lnTo>
                    <a:pt x="216" y="125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36" y="125"/>
                  </a:lnTo>
                  <a:lnTo>
                    <a:pt x="252" y="250"/>
                  </a:lnTo>
                  <a:lnTo>
                    <a:pt x="36" y="375"/>
                  </a:lnTo>
                  <a:lnTo>
                    <a:pt x="0" y="396"/>
                  </a:lnTo>
                  <a:lnTo>
                    <a:pt x="0" y="500"/>
                  </a:lnTo>
                  <a:lnTo>
                    <a:pt x="216" y="375"/>
                  </a:lnTo>
                  <a:lnTo>
                    <a:pt x="433" y="2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0" name="Group 2">
            <a:extLst>
              <a:ext uri="{FF2B5EF4-FFF2-40B4-BE49-F238E27FC236}">
                <a16:creationId xmlns:a16="http://schemas.microsoft.com/office/drawing/2014/main" id="{7DD671FC-3B3A-33A6-11ED-109825996AB8}"/>
              </a:ext>
            </a:extLst>
          </p:cNvPr>
          <p:cNvGrpSpPr/>
          <p:nvPr/>
        </p:nvGrpSpPr>
        <p:grpSpPr>
          <a:xfrm>
            <a:off x="5795440" y="2592673"/>
            <a:ext cx="601133" cy="605367"/>
            <a:chOff x="4346580" y="2105026"/>
            <a:chExt cx="450850" cy="454025"/>
          </a:xfrm>
        </p:grpSpPr>
        <p:sp>
          <p:nvSpPr>
            <p:cNvPr id="31" name="Oval 11">
              <a:extLst>
                <a:ext uri="{FF2B5EF4-FFF2-40B4-BE49-F238E27FC236}">
                  <a16:creationId xmlns:a16="http://schemas.microsoft.com/office/drawing/2014/main" id="{2F34AFD0-3B76-75F2-2238-940DA7C5E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6580" y="2105026"/>
              <a:ext cx="450850" cy="454025"/>
            </a:xfrm>
            <a:prstGeom prst="ellipse">
              <a:avLst/>
            </a:prstGeom>
            <a:solidFill>
              <a:srgbClr val="AEE2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47353BAF-44EE-03AE-04BF-2E76D9F7A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155" y="2225676"/>
              <a:ext cx="184150" cy="212725"/>
            </a:xfrm>
            <a:custGeom>
              <a:avLst/>
              <a:gdLst>
                <a:gd name="T0" fmla="*/ 433 w 433"/>
                <a:gd name="T1" fmla="*/ 250 h 500"/>
                <a:gd name="T2" fmla="*/ 217 w 433"/>
                <a:gd name="T3" fmla="*/ 125 h 500"/>
                <a:gd name="T4" fmla="*/ 0 w 433"/>
                <a:gd name="T5" fmla="*/ 0 h 500"/>
                <a:gd name="T6" fmla="*/ 0 w 433"/>
                <a:gd name="T7" fmla="*/ 104 h 500"/>
                <a:gd name="T8" fmla="*/ 36 w 433"/>
                <a:gd name="T9" fmla="*/ 125 h 500"/>
                <a:gd name="T10" fmla="*/ 253 w 433"/>
                <a:gd name="T11" fmla="*/ 250 h 500"/>
                <a:gd name="T12" fmla="*/ 36 w 433"/>
                <a:gd name="T13" fmla="*/ 375 h 500"/>
                <a:gd name="T14" fmla="*/ 0 w 433"/>
                <a:gd name="T15" fmla="*/ 396 h 500"/>
                <a:gd name="T16" fmla="*/ 0 w 433"/>
                <a:gd name="T17" fmla="*/ 500 h 500"/>
                <a:gd name="T18" fmla="*/ 217 w 433"/>
                <a:gd name="T19" fmla="*/ 375 h 500"/>
                <a:gd name="T20" fmla="*/ 433 w 433"/>
                <a:gd name="T21" fmla="*/ 25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3" h="500">
                  <a:moveTo>
                    <a:pt x="433" y="250"/>
                  </a:moveTo>
                  <a:lnTo>
                    <a:pt x="217" y="125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36" y="125"/>
                  </a:lnTo>
                  <a:lnTo>
                    <a:pt x="253" y="250"/>
                  </a:lnTo>
                  <a:lnTo>
                    <a:pt x="36" y="375"/>
                  </a:lnTo>
                  <a:lnTo>
                    <a:pt x="0" y="396"/>
                  </a:lnTo>
                  <a:lnTo>
                    <a:pt x="0" y="500"/>
                  </a:lnTo>
                  <a:lnTo>
                    <a:pt x="217" y="375"/>
                  </a:lnTo>
                  <a:lnTo>
                    <a:pt x="433" y="2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3" name="Group 3">
            <a:extLst>
              <a:ext uri="{FF2B5EF4-FFF2-40B4-BE49-F238E27FC236}">
                <a16:creationId xmlns:a16="http://schemas.microsoft.com/office/drawing/2014/main" id="{50911A8D-28FB-120C-12B8-56E5BA75B7EC}"/>
              </a:ext>
            </a:extLst>
          </p:cNvPr>
          <p:cNvGrpSpPr/>
          <p:nvPr/>
        </p:nvGrpSpPr>
        <p:grpSpPr>
          <a:xfrm>
            <a:off x="8202090" y="2592673"/>
            <a:ext cx="599017" cy="605367"/>
            <a:chOff x="6151567" y="2105026"/>
            <a:chExt cx="449263" cy="454025"/>
          </a:xfrm>
        </p:grpSpPr>
        <p:sp>
          <p:nvSpPr>
            <p:cNvPr id="34" name="Oval 13">
              <a:extLst>
                <a:ext uri="{FF2B5EF4-FFF2-40B4-BE49-F238E27FC236}">
                  <a16:creationId xmlns:a16="http://schemas.microsoft.com/office/drawing/2014/main" id="{66E91B60-8FCB-2A2F-A898-F4B92567D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1567" y="2105026"/>
              <a:ext cx="449263" cy="454025"/>
            </a:xfrm>
            <a:prstGeom prst="ellipse">
              <a:avLst/>
            </a:prstGeom>
            <a:solidFill>
              <a:srgbClr val="FFC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673E1708-C1B7-A733-2C10-2757ECB1D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5555" y="2225676"/>
              <a:ext cx="184150" cy="212725"/>
            </a:xfrm>
            <a:custGeom>
              <a:avLst/>
              <a:gdLst>
                <a:gd name="T0" fmla="*/ 433 w 433"/>
                <a:gd name="T1" fmla="*/ 250 h 500"/>
                <a:gd name="T2" fmla="*/ 216 w 433"/>
                <a:gd name="T3" fmla="*/ 125 h 500"/>
                <a:gd name="T4" fmla="*/ 0 w 433"/>
                <a:gd name="T5" fmla="*/ 0 h 500"/>
                <a:gd name="T6" fmla="*/ 0 w 433"/>
                <a:gd name="T7" fmla="*/ 104 h 500"/>
                <a:gd name="T8" fmla="*/ 36 w 433"/>
                <a:gd name="T9" fmla="*/ 125 h 500"/>
                <a:gd name="T10" fmla="*/ 252 w 433"/>
                <a:gd name="T11" fmla="*/ 250 h 500"/>
                <a:gd name="T12" fmla="*/ 36 w 433"/>
                <a:gd name="T13" fmla="*/ 375 h 500"/>
                <a:gd name="T14" fmla="*/ 0 w 433"/>
                <a:gd name="T15" fmla="*/ 396 h 500"/>
                <a:gd name="T16" fmla="*/ 0 w 433"/>
                <a:gd name="T17" fmla="*/ 500 h 500"/>
                <a:gd name="T18" fmla="*/ 216 w 433"/>
                <a:gd name="T19" fmla="*/ 375 h 500"/>
                <a:gd name="T20" fmla="*/ 433 w 433"/>
                <a:gd name="T21" fmla="*/ 25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3" h="500">
                  <a:moveTo>
                    <a:pt x="433" y="250"/>
                  </a:moveTo>
                  <a:lnTo>
                    <a:pt x="216" y="125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36" y="125"/>
                  </a:lnTo>
                  <a:lnTo>
                    <a:pt x="252" y="250"/>
                  </a:lnTo>
                  <a:lnTo>
                    <a:pt x="36" y="375"/>
                  </a:lnTo>
                  <a:lnTo>
                    <a:pt x="0" y="396"/>
                  </a:lnTo>
                  <a:lnTo>
                    <a:pt x="0" y="500"/>
                  </a:lnTo>
                  <a:lnTo>
                    <a:pt x="216" y="375"/>
                  </a:lnTo>
                  <a:lnTo>
                    <a:pt x="433" y="2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3DAFA70-402A-F1C4-B7FA-8432F80DB52D}"/>
              </a:ext>
            </a:extLst>
          </p:cNvPr>
          <p:cNvGrpSpPr/>
          <p:nvPr/>
        </p:nvGrpSpPr>
        <p:grpSpPr>
          <a:xfrm>
            <a:off x="1173217" y="4478403"/>
            <a:ext cx="2019301" cy="962080"/>
            <a:chOff x="436522" y="1886576"/>
            <a:chExt cx="2019301" cy="96208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9A68BA6-7EFE-98C2-11B6-07D08E8ADBB8}"/>
                </a:ext>
              </a:extLst>
            </p:cNvPr>
            <p:cNvSpPr txBox="1"/>
            <p:nvPr/>
          </p:nvSpPr>
          <p:spPr>
            <a:xfrm>
              <a:off x="444501" y="2152503"/>
              <a:ext cx="190490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8CDFA61-3049-E3D7-195A-954918F050E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EBFDAA1-197E-6C7E-1C91-B483614254ED}"/>
              </a:ext>
            </a:extLst>
          </p:cNvPr>
          <p:cNvGrpSpPr/>
          <p:nvPr/>
        </p:nvGrpSpPr>
        <p:grpSpPr>
          <a:xfrm>
            <a:off x="3714714" y="4478403"/>
            <a:ext cx="2019301" cy="962080"/>
            <a:chOff x="436522" y="1886576"/>
            <a:chExt cx="2019301" cy="96208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867FDF4-0851-E2A3-F0F9-8B2AB354B8F6}"/>
                </a:ext>
              </a:extLst>
            </p:cNvPr>
            <p:cNvSpPr txBox="1"/>
            <p:nvPr/>
          </p:nvSpPr>
          <p:spPr>
            <a:xfrm>
              <a:off x="444501" y="2152503"/>
              <a:ext cx="190490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A27ED1F-1C7C-1088-1B1E-7E14E7030BB7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FC2CB63-2C5D-6948-08E6-EB70832E1FB1}"/>
              </a:ext>
            </a:extLst>
          </p:cNvPr>
          <p:cNvGrpSpPr/>
          <p:nvPr/>
        </p:nvGrpSpPr>
        <p:grpSpPr>
          <a:xfrm>
            <a:off x="6248406" y="4478403"/>
            <a:ext cx="2019301" cy="1166173"/>
            <a:chOff x="436522" y="1886576"/>
            <a:chExt cx="2019301" cy="116617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7416508-6505-8ABB-8436-4808F21CEA2A}"/>
                </a:ext>
              </a:extLst>
            </p:cNvPr>
            <p:cNvSpPr txBox="1"/>
            <p:nvPr/>
          </p:nvSpPr>
          <p:spPr>
            <a:xfrm>
              <a:off x="444501" y="2152503"/>
              <a:ext cx="1904904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439AC83-98D1-55EA-5945-7242EA1D149A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F6C33D1-6DD3-3929-B32E-12E9842A4CD1}"/>
              </a:ext>
            </a:extLst>
          </p:cNvPr>
          <p:cNvGrpSpPr/>
          <p:nvPr/>
        </p:nvGrpSpPr>
        <p:grpSpPr>
          <a:xfrm>
            <a:off x="8559499" y="4478403"/>
            <a:ext cx="2019301" cy="962080"/>
            <a:chOff x="436522" y="1886576"/>
            <a:chExt cx="2019301" cy="96208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7B9A23D-5F65-FE94-9E3E-C97BC9618D9A}"/>
                </a:ext>
              </a:extLst>
            </p:cNvPr>
            <p:cNvSpPr txBox="1"/>
            <p:nvPr/>
          </p:nvSpPr>
          <p:spPr>
            <a:xfrm>
              <a:off x="444501" y="2152503"/>
              <a:ext cx="190490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FCAB8EF-BF99-40D9-B184-1D178F30BCC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30515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03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3" name="Shape 3921">
            <a:extLst>
              <a:ext uri="{FF2B5EF4-FFF2-40B4-BE49-F238E27FC236}">
                <a16:creationId xmlns:a16="http://schemas.microsoft.com/office/drawing/2014/main" id="{2862137D-AFA4-C900-C08B-44A7D60595EE}"/>
              </a:ext>
            </a:extLst>
          </p:cNvPr>
          <p:cNvSpPr/>
          <p:nvPr/>
        </p:nvSpPr>
        <p:spPr>
          <a:xfrm>
            <a:off x="4043696" y="2778721"/>
            <a:ext cx="2211323" cy="2211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1D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Shape 3922">
            <a:extLst>
              <a:ext uri="{FF2B5EF4-FFF2-40B4-BE49-F238E27FC236}">
                <a16:creationId xmlns:a16="http://schemas.microsoft.com/office/drawing/2014/main" id="{430DDA93-C481-0E03-1FCD-A2ED28973E2E}"/>
              </a:ext>
            </a:extLst>
          </p:cNvPr>
          <p:cNvSpPr/>
          <p:nvPr/>
        </p:nvSpPr>
        <p:spPr>
          <a:xfrm>
            <a:off x="5895139" y="2778721"/>
            <a:ext cx="2211323" cy="2211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C02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5" name="Group 3929">
            <a:extLst>
              <a:ext uri="{FF2B5EF4-FFF2-40B4-BE49-F238E27FC236}">
                <a16:creationId xmlns:a16="http://schemas.microsoft.com/office/drawing/2014/main" id="{A60AEDA5-E21F-1146-A932-31D578D763F5}"/>
              </a:ext>
            </a:extLst>
          </p:cNvPr>
          <p:cNvGrpSpPr/>
          <p:nvPr/>
        </p:nvGrpSpPr>
        <p:grpSpPr>
          <a:xfrm>
            <a:off x="4903067" y="3262790"/>
            <a:ext cx="492584" cy="1243761"/>
            <a:chOff x="0" y="0"/>
            <a:chExt cx="1037079" cy="2617920"/>
          </a:xfrm>
        </p:grpSpPr>
        <p:sp>
          <p:nvSpPr>
            <p:cNvPr id="8" name="Shape 3927">
              <a:extLst>
                <a:ext uri="{FF2B5EF4-FFF2-40B4-BE49-F238E27FC236}">
                  <a16:creationId xmlns:a16="http://schemas.microsoft.com/office/drawing/2014/main" id="{3FCA2BC4-705B-EB05-E71B-429B77C0B602}"/>
                </a:ext>
              </a:extLst>
            </p:cNvPr>
            <p:cNvSpPr/>
            <p:nvPr/>
          </p:nvSpPr>
          <p:spPr>
            <a:xfrm>
              <a:off x="0" y="448465"/>
              <a:ext cx="1037080" cy="2169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15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3928">
              <a:extLst>
                <a:ext uri="{FF2B5EF4-FFF2-40B4-BE49-F238E27FC236}">
                  <a16:creationId xmlns:a16="http://schemas.microsoft.com/office/drawing/2014/main" id="{8729AA6C-0056-02D3-FD90-D10B4C06B751}"/>
                </a:ext>
              </a:extLst>
            </p:cNvPr>
            <p:cNvSpPr/>
            <p:nvPr/>
          </p:nvSpPr>
          <p:spPr>
            <a:xfrm>
              <a:off x="319533" y="0"/>
              <a:ext cx="414836" cy="409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15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3932">
            <a:extLst>
              <a:ext uri="{FF2B5EF4-FFF2-40B4-BE49-F238E27FC236}">
                <a16:creationId xmlns:a16="http://schemas.microsoft.com/office/drawing/2014/main" id="{F704CC7D-596A-8F85-CEF0-C326519088F9}"/>
              </a:ext>
            </a:extLst>
          </p:cNvPr>
          <p:cNvGrpSpPr/>
          <p:nvPr/>
        </p:nvGrpSpPr>
        <p:grpSpPr>
          <a:xfrm>
            <a:off x="6714928" y="3265456"/>
            <a:ext cx="571747" cy="1241097"/>
            <a:chOff x="0" y="0"/>
            <a:chExt cx="1203747" cy="2612311"/>
          </a:xfrm>
        </p:grpSpPr>
        <p:sp>
          <p:nvSpPr>
            <p:cNvPr id="13" name="Shape 3930">
              <a:extLst>
                <a:ext uri="{FF2B5EF4-FFF2-40B4-BE49-F238E27FC236}">
                  <a16:creationId xmlns:a16="http://schemas.microsoft.com/office/drawing/2014/main" id="{121C07B7-ACC6-C496-4E45-A99750590567}"/>
                </a:ext>
              </a:extLst>
            </p:cNvPr>
            <p:cNvSpPr/>
            <p:nvPr/>
          </p:nvSpPr>
          <p:spPr>
            <a:xfrm>
              <a:off x="399397" y="0"/>
              <a:ext cx="386804" cy="386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15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4" name="Shape 3931">
              <a:extLst>
                <a:ext uri="{FF2B5EF4-FFF2-40B4-BE49-F238E27FC236}">
                  <a16:creationId xmlns:a16="http://schemas.microsoft.com/office/drawing/2014/main" id="{5F4ECDF3-E425-DB3E-FE31-9F8593401222}"/>
                </a:ext>
              </a:extLst>
            </p:cNvPr>
            <p:cNvSpPr/>
            <p:nvPr/>
          </p:nvSpPr>
          <p:spPr>
            <a:xfrm>
              <a:off x="-1" y="465283"/>
              <a:ext cx="1203749" cy="214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15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Shape 3958">
            <a:extLst>
              <a:ext uri="{FF2B5EF4-FFF2-40B4-BE49-F238E27FC236}">
                <a16:creationId xmlns:a16="http://schemas.microsoft.com/office/drawing/2014/main" id="{25C74A19-BD50-E9EC-14A9-D38A9C640589}"/>
              </a:ext>
            </a:extLst>
          </p:cNvPr>
          <p:cNvSpPr/>
          <p:nvPr/>
        </p:nvSpPr>
        <p:spPr>
          <a:xfrm>
            <a:off x="2883738" y="1893642"/>
            <a:ext cx="1846324" cy="1326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0214" y="9302"/>
                  <a:pt x="13014" y="2102"/>
                  <a:pt x="0" y="0"/>
                </a:cubicBezTo>
              </a:path>
            </a:pathLst>
          </a:custGeom>
          <a:ln w="6350">
            <a:solidFill>
              <a:srgbClr val="53585F"/>
            </a:solidFill>
            <a:prstDash val="dash"/>
            <a:miter lim="400000"/>
            <a:headEnd type="oval"/>
            <a:tailEnd type="triangle"/>
          </a:ln>
        </p:spPr>
        <p:txBody>
          <a:bodyPr lIns="91421" tIns="45711" rIns="91421" bIns="45711"/>
          <a:lstStyle/>
          <a:p>
            <a:pPr lvl="0"/>
            <a:endParaRPr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Shape 3959">
            <a:extLst>
              <a:ext uri="{FF2B5EF4-FFF2-40B4-BE49-F238E27FC236}">
                <a16:creationId xmlns:a16="http://schemas.microsoft.com/office/drawing/2014/main" id="{4811317B-611B-BE8C-9D1B-D3C27EB2F393}"/>
              </a:ext>
            </a:extLst>
          </p:cNvPr>
          <p:cNvSpPr/>
          <p:nvPr/>
        </p:nvSpPr>
        <p:spPr>
          <a:xfrm>
            <a:off x="2934525" y="4717281"/>
            <a:ext cx="1795537" cy="1049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160" extrusionOk="0">
                <a:moveTo>
                  <a:pt x="21600" y="0"/>
                </a:moveTo>
                <a:cubicBezTo>
                  <a:pt x="15161" y="16259"/>
                  <a:pt x="7961" y="21600"/>
                  <a:pt x="0" y="16023"/>
                </a:cubicBezTo>
              </a:path>
            </a:pathLst>
          </a:custGeom>
          <a:ln w="6350">
            <a:solidFill>
              <a:srgbClr val="53585F"/>
            </a:solidFill>
            <a:prstDash val="dash"/>
            <a:miter lim="400000"/>
            <a:headEnd type="oval"/>
            <a:tailEnd type="triangle"/>
          </a:ln>
        </p:spPr>
        <p:txBody>
          <a:bodyPr lIns="91421" tIns="45711" rIns="91421" bIns="45711"/>
          <a:lstStyle/>
          <a:p>
            <a:pPr lvl="0"/>
            <a:endParaRPr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Shape 3960">
            <a:extLst>
              <a:ext uri="{FF2B5EF4-FFF2-40B4-BE49-F238E27FC236}">
                <a16:creationId xmlns:a16="http://schemas.microsoft.com/office/drawing/2014/main" id="{71F3C924-91C6-CE30-1E1E-0AE2ECA38927}"/>
              </a:ext>
            </a:extLst>
          </p:cNvPr>
          <p:cNvSpPr/>
          <p:nvPr/>
        </p:nvSpPr>
        <p:spPr>
          <a:xfrm>
            <a:off x="2832951" y="3697040"/>
            <a:ext cx="1481031" cy="296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9185" y="8290"/>
                  <a:pt x="11985" y="1090"/>
                  <a:pt x="0" y="0"/>
                </a:cubicBezTo>
              </a:path>
            </a:pathLst>
          </a:custGeom>
          <a:ln w="6350">
            <a:solidFill>
              <a:srgbClr val="53585F"/>
            </a:solidFill>
            <a:prstDash val="dash"/>
            <a:miter lim="400000"/>
            <a:headEnd type="oval"/>
            <a:tailEnd type="triangle"/>
          </a:ln>
        </p:spPr>
        <p:txBody>
          <a:bodyPr lIns="91421" tIns="45711" rIns="91421" bIns="45711"/>
          <a:lstStyle/>
          <a:p>
            <a:pPr lvl="0"/>
            <a:endParaRPr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Shape 3961">
            <a:extLst>
              <a:ext uri="{FF2B5EF4-FFF2-40B4-BE49-F238E27FC236}">
                <a16:creationId xmlns:a16="http://schemas.microsoft.com/office/drawing/2014/main" id="{FC9437E4-F983-8089-5088-9986ED0DE34D}"/>
              </a:ext>
            </a:extLst>
          </p:cNvPr>
          <p:cNvSpPr/>
          <p:nvPr/>
        </p:nvSpPr>
        <p:spPr>
          <a:xfrm>
            <a:off x="7461940" y="1893642"/>
            <a:ext cx="2112955" cy="1326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386" y="9302"/>
                  <a:pt x="8586" y="2102"/>
                  <a:pt x="21600" y="0"/>
                </a:cubicBezTo>
              </a:path>
            </a:pathLst>
          </a:custGeom>
          <a:ln w="6350">
            <a:solidFill>
              <a:srgbClr val="53585F"/>
            </a:solidFill>
            <a:prstDash val="dash"/>
            <a:miter lim="400000"/>
            <a:headEnd type="oval"/>
            <a:tailEnd type="triangle"/>
          </a:ln>
        </p:spPr>
        <p:txBody>
          <a:bodyPr lIns="91421" tIns="45711" rIns="91421" bIns="45711"/>
          <a:lstStyle/>
          <a:p>
            <a:pPr lvl="0"/>
            <a:endParaRPr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Shape 3962">
            <a:extLst>
              <a:ext uri="{FF2B5EF4-FFF2-40B4-BE49-F238E27FC236}">
                <a16:creationId xmlns:a16="http://schemas.microsoft.com/office/drawing/2014/main" id="{E79E6BEF-EEC8-B69C-3161-28684210336B}"/>
              </a:ext>
            </a:extLst>
          </p:cNvPr>
          <p:cNvSpPr/>
          <p:nvPr/>
        </p:nvSpPr>
        <p:spPr>
          <a:xfrm>
            <a:off x="7452742" y="4717281"/>
            <a:ext cx="2058668" cy="1049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160" extrusionOk="0">
                <a:moveTo>
                  <a:pt x="0" y="0"/>
                </a:moveTo>
                <a:cubicBezTo>
                  <a:pt x="6439" y="16259"/>
                  <a:pt x="13639" y="21600"/>
                  <a:pt x="21600" y="16023"/>
                </a:cubicBezTo>
              </a:path>
            </a:pathLst>
          </a:custGeom>
          <a:ln w="6350">
            <a:solidFill>
              <a:srgbClr val="53585F"/>
            </a:solidFill>
            <a:prstDash val="dash"/>
            <a:miter lim="400000"/>
            <a:headEnd type="oval"/>
            <a:tailEnd type="triangle"/>
          </a:ln>
        </p:spPr>
        <p:txBody>
          <a:bodyPr lIns="91421" tIns="45711" rIns="91421" bIns="45711"/>
          <a:lstStyle/>
          <a:p>
            <a:pPr lvl="0"/>
            <a:endParaRPr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Shape 3963">
            <a:extLst>
              <a:ext uri="{FF2B5EF4-FFF2-40B4-BE49-F238E27FC236}">
                <a16:creationId xmlns:a16="http://schemas.microsoft.com/office/drawing/2014/main" id="{EC0609F8-7F68-0A07-39E4-F9BECD10CCA0}"/>
              </a:ext>
            </a:extLst>
          </p:cNvPr>
          <p:cNvSpPr/>
          <p:nvPr/>
        </p:nvSpPr>
        <p:spPr>
          <a:xfrm>
            <a:off x="7853016" y="3697040"/>
            <a:ext cx="1594913" cy="296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2415" y="8290"/>
                  <a:pt x="9615" y="1090"/>
                  <a:pt x="21600" y="0"/>
                </a:cubicBezTo>
              </a:path>
            </a:pathLst>
          </a:custGeom>
          <a:ln w="6350">
            <a:solidFill>
              <a:srgbClr val="53585F"/>
            </a:solidFill>
            <a:prstDash val="dash"/>
            <a:miter lim="400000"/>
            <a:headEnd type="oval"/>
            <a:tailEnd type="triangle"/>
          </a:ln>
        </p:spPr>
        <p:txBody>
          <a:bodyPr lIns="91421" tIns="45711" rIns="91421" bIns="45711"/>
          <a:lstStyle/>
          <a:p>
            <a:pPr lvl="0"/>
            <a:endParaRPr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22" name="Group 239">
            <a:extLst>
              <a:ext uri="{FF2B5EF4-FFF2-40B4-BE49-F238E27FC236}">
                <a16:creationId xmlns:a16="http://schemas.microsoft.com/office/drawing/2014/main" id="{BEF1F98D-59BA-8430-D6F3-22F599818A3B}"/>
              </a:ext>
            </a:extLst>
          </p:cNvPr>
          <p:cNvGrpSpPr/>
          <p:nvPr/>
        </p:nvGrpSpPr>
        <p:grpSpPr>
          <a:xfrm>
            <a:off x="1902183" y="1062087"/>
            <a:ext cx="556538" cy="556684"/>
            <a:chOff x="1430575" y="871756"/>
            <a:chExt cx="417512" cy="417512"/>
          </a:xfrm>
        </p:grpSpPr>
        <p:sp>
          <p:nvSpPr>
            <p:cNvPr id="23" name="Teardrop 240">
              <a:extLst>
                <a:ext uri="{FF2B5EF4-FFF2-40B4-BE49-F238E27FC236}">
                  <a16:creationId xmlns:a16="http://schemas.microsoft.com/office/drawing/2014/main" id="{194760DA-7A65-3D5C-FAFA-97FF0A47A2A8}"/>
                </a:ext>
              </a:extLst>
            </p:cNvPr>
            <p:cNvSpPr/>
            <p:nvPr/>
          </p:nvSpPr>
          <p:spPr bwMode="auto">
            <a:xfrm rot="8100000">
              <a:off x="1430575" y="871756"/>
              <a:ext cx="417512" cy="41751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4699">
              <a:extLst>
                <a:ext uri="{FF2B5EF4-FFF2-40B4-BE49-F238E27FC236}">
                  <a16:creationId xmlns:a16="http://schemas.microsoft.com/office/drawing/2014/main" id="{43FF7B80-7E5B-5935-A11B-A01C01369B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0226" y="1020230"/>
              <a:ext cx="241710" cy="167336"/>
              <a:chOff x="3908425" y="4124324"/>
              <a:chExt cx="546100" cy="319088"/>
            </a:xfrm>
            <a:solidFill>
              <a:schemeClr val="bg1"/>
            </a:solidFill>
          </p:grpSpPr>
          <p:sp>
            <p:nvSpPr>
              <p:cNvPr id="26" name="Freeform 413">
                <a:extLst>
                  <a:ext uri="{FF2B5EF4-FFF2-40B4-BE49-F238E27FC236}">
                    <a16:creationId xmlns:a16="http://schemas.microsoft.com/office/drawing/2014/main" id="{F6F6E7AA-7E9E-A14C-A179-821635C81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9550" y="4262437"/>
                <a:ext cx="36513" cy="174625"/>
              </a:xfrm>
              <a:custGeom>
                <a:avLst/>
                <a:gdLst>
                  <a:gd name="T0" fmla="*/ 83 w 101"/>
                  <a:gd name="T1" fmla="*/ 8 h 485"/>
                  <a:gd name="T2" fmla="*/ 33 w 101"/>
                  <a:gd name="T3" fmla="*/ 8 h 485"/>
                  <a:gd name="T4" fmla="*/ 16 w 101"/>
                  <a:gd name="T5" fmla="*/ 8 h 485"/>
                  <a:gd name="T6" fmla="*/ 0 w 101"/>
                  <a:gd name="T7" fmla="*/ 33 h 485"/>
                  <a:gd name="T8" fmla="*/ 50 w 101"/>
                  <a:gd name="T9" fmla="*/ 476 h 485"/>
                  <a:gd name="T10" fmla="*/ 67 w 101"/>
                  <a:gd name="T11" fmla="*/ 484 h 485"/>
                  <a:gd name="T12" fmla="*/ 75 w 101"/>
                  <a:gd name="T13" fmla="*/ 476 h 485"/>
                  <a:gd name="T14" fmla="*/ 100 w 101"/>
                  <a:gd name="T15" fmla="*/ 33 h 485"/>
                  <a:gd name="T16" fmla="*/ 83 w 101"/>
                  <a:gd name="T17" fmla="*/ 8 h 485"/>
                  <a:gd name="T18" fmla="*/ 83 w 101"/>
                  <a:gd name="T19" fmla="*/ 8 h 485"/>
                  <a:gd name="T20" fmla="*/ 83 w 101"/>
                  <a:gd name="T21" fmla="*/ 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485">
                    <a:moveTo>
                      <a:pt x="83" y="8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25" y="0"/>
                      <a:pt x="16" y="8"/>
                      <a:pt x="16" y="8"/>
                    </a:cubicBezTo>
                    <a:cubicBezTo>
                      <a:pt x="8" y="16"/>
                      <a:pt x="0" y="25"/>
                      <a:pt x="0" y="33"/>
                    </a:cubicBezTo>
                    <a:cubicBezTo>
                      <a:pt x="50" y="476"/>
                      <a:pt x="50" y="476"/>
                      <a:pt x="50" y="476"/>
                    </a:cubicBezTo>
                    <a:cubicBezTo>
                      <a:pt x="50" y="476"/>
                      <a:pt x="58" y="484"/>
                      <a:pt x="67" y="484"/>
                    </a:cubicBezTo>
                    <a:cubicBezTo>
                      <a:pt x="75" y="484"/>
                      <a:pt x="75" y="476"/>
                      <a:pt x="75" y="476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100" y="25"/>
                      <a:pt x="92" y="16"/>
                      <a:pt x="83" y="8"/>
                    </a:cubicBezTo>
                    <a:close/>
                    <a:moveTo>
                      <a:pt x="83" y="8"/>
                    </a:moveTo>
                    <a:lnTo>
                      <a:pt x="83" y="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67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414">
                <a:extLst>
                  <a:ext uri="{FF2B5EF4-FFF2-40B4-BE49-F238E27FC236}">
                    <a16:creationId xmlns:a16="http://schemas.microsoft.com/office/drawing/2014/main" id="{338109DE-C77C-DE29-CFF6-3919492D5F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9238" y="4271962"/>
                <a:ext cx="166687" cy="171450"/>
              </a:xfrm>
              <a:custGeom>
                <a:avLst/>
                <a:gdLst>
                  <a:gd name="T0" fmla="*/ 452 w 461"/>
                  <a:gd name="T1" fmla="*/ 67 h 477"/>
                  <a:gd name="T2" fmla="*/ 51 w 461"/>
                  <a:gd name="T3" fmla="*/ 0 h 477"/>
                  <a:gd name="T4" fmla="*/ 42 w 461"/>
                  <a:gd name="T5" fmla="*/ 8 h 477"/>
                  <a:gd name="T6" fmla="*/ 42 w 461"/>
                  <a:gd name="T7" fmla="*/ 16 h 477"/>
                  <a:gd name="T8" fmla="*/ 0 w 461"/>
                  <a:gd name="T9" fmla="*/ 459 h 477"/>
                  <a:gd name="T10" fmla="*/ 9 w 461"/>
                  <a:gd name="T11" fmla="*/ 468 h 477"/>
                  <a:gd name="T12" fmla="*/ 17 w 461"/>
                  <a:gd name="T13" fmla="*/ 476 h 477"/>
                  <a:gd name="T14" fmla="*/ 17 w 461"/>
                  <a:gd name="T15" fmla="*/ 468 h 477"/>
                  <a:gd name="T16" fmla="*/ 452 w 461"/>
                  <a:gd name="T17" fmla="*/ 83 h 477"/>
                  <a:gd name="T18" fmla="*/ 460 w 461"/>
                  <a:gd name="T19" fmla="*/ 75 h 477"/>
                  <a:gd name="T20" fmla="*/ 452 w 461"/>
                  <a:gd name="T21" fmla="*/ 67 h 477"/>
                  <a:gd name="T22" fmla="*/ 452 w 461"/>
                  <a:gd name="T23" fmla="*/ 67 h 477"/>
                  <a:gd name="T24" fmla="*/ 452 w 461"/>
                  <a:gd name="T25" fmla="*/ 6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" h="477">
                    <a:moveTo>
                      <a:pt x="452" y="67"/>
                    </a:moveTo>
                    <a:cubicBezTo>
                      <a:pt x="51" y="0"/>
                      <a:pt x="51" y="0"/>
                      <a:pt x="51" y="0"/>
                    </a:cubicBezTo>
                    <a:lnTo>
                      <a:pt x="42" y="8"/>
                    </a:lnTo>
                    <a:lnTo>
                      <a:pt x="42" y="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468"/>
                      <a:pt x="0" y="468"/>
                      <a:pt x="9" y="468"/>
                    </a:cubicBezTo>
                    <a:cubicBezTo>
                      <a:pt x="9" y="476"/>
                      <a:pt x="9" y="476"/>
                      <a:pt x="17" y="476"/>
                    </a:cubicBezTo>
                    <a:lnTo>
                      <a:pt x="17" y="468"/>
                    </a:lnTo>
                    <a:cubicBezTo>
                      <a:pt x="452" y="83"/>
                      <a:pt x="452" y="83"/>
                      <a:pt x="452" y="83"/>
                    </a:cubicBezTo>
                    <a:cubicBezTo>
                      <a:pt x="460" y="83"/>
                      <a:pt x="460" y="75"/>
                      <a:pt x="460" y="75"/>
                    </a:cubicBezTo>
                    <a:cubicBezTo>
                      <a:pt x="460" y="67"/>
                      <a:pt x="452" y="67"/>
                      <a:pt x="452" y="67"/>
                    </a:cubicBezTo>
                    <a:close/>
                    <a:moveTo>
                      <a:pt x="452" y="67"/>
                    </a:moveTo>
                    <a:lnTo>
                      <a:pt x="452" y="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67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415">
                <a:extLst>
                  <a:ext uri="{FF2B5EF4-FFF2-40B4-BE49-F238E27FC236}">
                    <a16:creationId xmlns:a16="http://schemas.microsoft.com/office/drawing/2014/main" id="{0D87C630-E938-6B73-8C9C-4B86E269CD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8425" y="4124324"/>
                <a:ext cx="546100" cy="177800"/>
              </a:xfrm>
              <a:custGeom>
                <a:avLst/>
                <a:gdLst>
                  <a:gd name="T0" fmla="*/ 1514 w 1515"/>
                  <a:gd name="T1" fmla="*/ 0 h 494"/>
                  <a:gd name="T2" fmla="*/ 1497 w 1515"/>
                  <a:gd name="T3" fmla="*/ 0 h 494"/>
                  <a:gd name="T4" fmla="*/ 17 w 1515"/>
                  <a:gd name="T5" fmla="*/ 276 h 494"/>
                  <a:gd name="T6" fmla="*/ 0 w 1515"/>
                  <a:gd name="T7" fmla="*/ 293 h 494"/>
                  <a:gd name="T8" fmla="*/ 17 w 1515"/>
                  <a:gd name="T9" fmla="*/ 301 h 494"/>
                  <a:gd name="T10" fmla="*/ 335 w 1515"/>
                  <a:gd name="T11" fmla="*/ 359 h 494"/>
                  <a:gd name="T12" fmla="*/ 377 w 1515"/>
                  <a:gd name="T13" fmla="*/ 351 h 494"/>
                  <a:gd name="T14" fmla="*/ 1171 w 1515"/>
                  <a:gd name="T15" fmla="*/ 117 h 494"/>
                  <a:gd name="T16" fmla="*/ 502 w 1515"/>
                  <a:gd name="T17" fmla="*/ 368 h 494"/>
                  <a:gd name="T18" fmla="*/ 494 w 1515"/>
                  <a:gd name="T19" fmla="*/ 376 h 494"/>
                  <a:gd name="T20" fmla="*/ 502 w 1515"/>
                  <a:gd name="T21" fmla="*/ 385 h 494"/>
                  <a:gd name="T22" fmla="*/ 1154 w 1515"/>
                  <a:gd name="T23" fmla="*/ 493 h 494"/>
                  <a:gd name="T24" fmla="*/ 1204 w 1515"/>
                  <a:gd name="T25" fmla="*/ 468 h 494"/>
                  <a:gd name="T26" fmla="*/ 1514 w 1515"/>
                  <a:gd name="T27" fmla="*/ 17 h 494"/>
                  <a:gd name="T28" fmla="*/ 1514 w 1515"/>
                  <a:gd name="T29" fmla="*/ 0 h 494"/>
                  <a:gd name="T30" fmla="*/ 1514 w 1515"/>
                  <a:gd name="T31" fmla="*/ 0 h 494"/>
                  <a:gd name="T32" fmla="*/ 1514 w 1515"/>
                  <a:gd name="T33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15" h="494">
                    <a:moveTo>
                      <a:pt x="1514" y="0"/>
                    </a:moveTo>
                    <a:cubicBezTo>
                      <a:pt x="1505" y="0"/>
                      <a:pt x="1497" y="0"/>
                      <a:pt x="1497" y="0"/>
                    </a:cubicBezTo>
                    <a:cubicBezTo>
                      <a:pt x="17" y="276"/>
                      <a:pt x="17" y="276"/>
                      <a:pt x="17" y="276"/>
                    </a:cubicBezTo>
                    <a:cubicBezTo>
                      <a:pt x="9" y="276"/>
                      <a:pt x="0" y="284"/>
                      <a:pt x="0" y="293"/>
                    </a:cubicBezTo>
                    <a:cubicBezTo>
                      <a:pt x="0" y="293"/>
                      <a:pt x="9" y="301"/>
                      <a:pt x="17" y="301"/>
                    </a:cubicBezTo>
                    <a:cubicBezTo>
                      <a:pt x="335" y="359"/>
                      <a:pt x="335" y="359"/>
                      <a:pt x="335" y="359"/>
                    </a:cubicBezTo>
                    <a:cubicBezTo>
                      <a:pt x="343" y="359"/>
                      <a:pt x="360" y="359"/>
                      <a:pt x="377" y="351"/>
                    </a:cubicBezTo>
                    <a:cubicBezTo>
                      <a:pt x="1171" y="117"/>
                      <a:pt x="1171" y="117"/>
                      <a:pt x="1171" y="117"/>
                    </a:cubicBezTo>
                    <a:cubicBezTo>
                      <a:pt x="502" y="368"/>
                      <a:pt x="502" y="368"/>
                      <a:pt x="502" y="368"/>
                    </a:cubicBezTo>
                    <a:cubicBezTo>
                      <a:pt x="502" y="368"/>
                      <a:pt x="494" y="368"/>
                      <a:pt x="494" y="376"/>
                    </a:cubicBezTo>
                    <a:cubicBezTo>
                      <a:pt x="494" y="385"/>
                      <a:pt x="502" y="385"/>
                      <a:pt x="502" y="385"/>
                    </a:cubicBezTo>
                    <a:cubicBezTo>
                      <a:pt x="1154" y="493"/>
                      <a:pt x="1154" y="493"/>
                      <a:pt x="1154" y="493"/>
                    </a:cubicBezTo>
                    <a:cubicBezTo>
                      <a:pt x="1171" y="493"/>
                      <a:pt x="1188" y="485"/>
                      <a:pt x="1204" y="468"/>
                    </a:cubicBezTo>
                    <a:cubicBezTo>
                      <a:pt x="1514" y="17"/>
                      <a:pt x="1514" y="17"/>
                      <a:pt x="1514" y="17"/>
                    </a:cubicBezTo>
                    <a:cubicBezTo>
                      <a:pt x="1514" y="8"/>
                      <a:pt x="1514" y="8"/>
                      <a:pt x="1514" y="0"/>
                    </a:cubicBezTo>
                    <a:close/>
                    <a:moveTo>
                      <a:pt x="1514" y="0"/>
                    </a:moveTo>
                    <a:lnTo>
                      <a:pt x="151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67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246">
            <a:extLst>
              <a:ext uri="{FF2B5EF4-FFF2-40B4-BE49-F238E27FC236}">
                <a16:creationId xmlns:a16="http://schemas.microsoft.com/office/drawing/2014/main" id="{C0435295-805D-1AFF-AC45-78D15F87388C}"/>
              </a:ext>
            </a:extLst>
          </p:cNvPr>
          <p:cNvGrpSpPr/>
          <p:nvPr/>
        </p:nvGrpSpPr>
        <p:grpSpPr>
          <a:xfrm>
            <a:off x="9851094" y="1068481"/>
            <a:ext cx="556538" cy="556683"/>
            <a:chOff x="9852069" y="1168739"/>
            <a:chExt cx="556683" cy="556683"/>
          </a:xfrm>
        </p:grpSpPr>
        <p:sp>
          <p:nvSpPr>
            <p:cNvPr id="30" name="Teardrop 247">
              <a:extLst>
                <a:ext uri="{FF2B5EF4-FFF2-40B4-BE49-F238E27FC236}">
                  <a16:creationId xmlns:a16="http://schemas.microsoft.com/office/drawing/2014/main" id="{DB08382D-FB6A-57FE-353C-2BF44B071C3F}"/>
                </a:ext>
              </a:extLst>
            </p:cNvPr>
            <p:cNvSpPr/>
            <p:nvPr/>
          </p:nvSpPr>
          <p:spPr bwMode="auto">
            <a:xfrm rot="8100000">
              <a:off x="9852069" y="1168739"/>
              <a:ext cx="556683" cy="556683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429">
              <a:extLst>
                <a:ext uri="{FF2B5EF4-FFF2-40B4-BE49-F238E27FC236}">
                  <a16:creationId xmlns:a16="http://schemas.microsoft.com/office/drawing/2014/main" id="{E10169EE-44A9-EDEA-EF56-7887E2F06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0271" y="1293967"/>
              <a:ext cx="302205" cy="300039"/>
            </a:xfrm>
            <a:custGeom>
              <a:avLst/>
              <a:gdLst>
                <a:gd name="T0" fmla="*/ 1162 w 1230"/>
                <a:gd name="T1" fmla="*/ 383 h 1221"/>
                <a:gd name="T2" fmla="*/ 1112 w 1230"/>
                <a:gd name="T3" fmla="*/ 433 h 1221"/>
                <a:gd name="T4" fmla="*/ 794 w 1230"/>
                <a:gd name="T5" fmla="*/ 116 h 1221"/>
                <a:gd name="T6" fmla="*/ 844 w 1230"/>
                <a:gd name="T7" fmla="*/ 57 h 1221"/>
                <a:gd name="T8" fmla="*/ 1061 w 1230"/>
                <a:gd name="T9" fmla="*/ 57 h 1221"/>
                <a:gd name="T10" fmla="*/ 1162 w 1230"/>
                <a:gd name="T11" fmla="*/ 166 h 1221"/>
                <a:gd name="T12" fmla="*/ 1162 w 1230"/>
                <a:gd name="T13" fmla="*/ 383 h 1221"/>
                <a:gd name="T14" fmla="*/ 418 w 1230"/>
                <a:gd name="T15" fmla="*/ 1019 h 1221"/>
                <a:gd name="T16" fmla="*/ 418 w 1230"/>
                <a:gd name="T17" fmla="*/ 1077 h 1221"/>
                <a:gd name="T18" fmla="*/ 468 w 1230"/>
                <a:gd name="T19" fmla="*/ 1077 h 1221"/>
                <a:gd name="T20" fmla="*/ 1061 w 1230"/>
                <a:gd name="T21" fmla="*/ 484 h 1221"/>
                <a:gd name="T22" fmla="*/ 1003 w 1230"/>
                <a:gd name="T23" fmla="*/ 433 h 1221"/>
                <a:gd name="T24" fmla="*/ 418 w 1230"/>
                <a:gd name="T25" fmla="*/ 1019 h 1221"/>
                <a:gd name="T26" fmla="*/ 150 w 1230"/>
                <a:gd name="T27" fmla="*/ 751 h 1221"/>
                <a:gd name="T28" fmla="*/ 150 w 1230"/>
                <a:gd name="T29" fmla="*/ 810 h 1221"/>
                <a:gd name="T30" fmla="*/ 209 w 1230"/>
                <a:gd name="T31" fmla="*/ 810 h 1221"/>
                <a:gd name="T32" fmla="*/ 794 w 1230"/>
                <a:gd name="T33" fmla="*/ 216 h 1221"/>
                <a:gd name="T34" fmla="*/ 735 w 1230"/>
                <a:gd name="T35" fmla="*/ 166 h 1221"/>
                <a:gd name="T36" fmla="*/ 150 w 1230"/>
                <a:gd name="T37" fmla="*/ 751 h 1221"/>
                <a:gd name="T38" fmla="*/ 844 w 1230"/>
                <a:gd name="T39" fmla="*/ 275 h 1221"/>
                <a:gd name="T40" fmla="*/ 259 w 1230"/>
                <a:gd name="T41" fmla="*/ 860 h 1221"/>
                <a:gd name="T42" fmla="*/ 259 w 1230"/>
                <a:gd name="T43" fmla="*/ 969 h 1221"/>
                <a:gd name="T44" fmla="*/ 367 w 1230"/>
                <a:gd name="T45" fmla="*/ 969 h 1221"/>
                <a:gd name="T46" fmla="*/ 953 w 1230"/>
                <a:gd name="T47" fmla="*/ 383 h 1221"/>
                <a:gd name="T48" fmla="*/ 844 w 1230"/>
                <a:gd name="T49" fmla="*/ 275 h 1221"/>
                <a:gd name="T50" fmla="*/ 367 w 1230"/>
                <a:gd name="T51" fmla="*/ 1127 h 1221"/>
                <a:gd name="T52" fmla="*/ 334 w 1230"/>
                <a:gd name="T53" fmla="*/ 1061 h 1221"/>
                <a:gd name="T54" fmla="*/ 309 w 1230"/>
                <a:gd name="T55" fmla="*/ 1061 h 1221"/>
                <a:gd name="T56" fmla="*/ 209 w 1230"/>
                <a:gd name="T57" fmla="*/ 1019 h 1221"/>
                <a:gd name="T58" fmla="*/ 158 w 1230"/>
                <a:gd name="T59" fmla="*/ 910 h 1221"/>
                <a:gd name="T60" fmla="*/ 167 w 1230"/>
                <a:gd name="T61" fmla="*/ 893 h 1221"/>
                <a:gd name="T62" fmla="*/ 100 w 1230"/>
                <a:gd name="T63" fmla="*/ 860 h 1221"/>
                <a:gd name="T64" fmla="*/ 92 w 1230"/>
                <a:gd name="T65" fmla="*/ 852 h 1221"/>
                <a:gd name="T66" fmla="*/ 0 w 1230"/>
                <a:gd name="T67" fmla="*/ 1220 h 1221"/>
                <a:gd name="T68" fmla="*/ 367 w 1230"/>
                <a:gd name="T69" fmla="*/ 1127 h 1221"/>
                <a:gd name="T70" fmla="*/ 367 w 1230"/>
                <a:gd name="T71" fmla="*/ 1127 h 1221"/>
                <a:gd name="T72" fmla="*/ 367 w 1230"/>
                <a:gd name="T73" fmla="*/ 112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0" h="1221">
                  <a:moveTo>
                    <a:pt x="1162" y="383"/>
                  </a:moveTo>
                  <a:cubicBezTo>
                    <a:pt x="1112" y="433"/>
                    <a:pt x="1112" y="433"/>
                    <a:pt x="1112" y="433"/>
                  </a:cubicBezTo>
                  <a:cubicBezTo>
                    <a:pt x="794" y="116"/>
                    <a:pt x="794" y="116"/>
                    <a:pt x="794" y="116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903" y="0"/>
                    <a:pt x="1003" y="0"/>
                    <a:pt x="1061" y="57"/>
                  </a:cubicBezTo>
                  <a:cubicBezTo>
                    <a:pt x="1162" y="166"/>
                    <a:pt x="1162" y="166"/>
                    <a:pt x="1162" y="166"/>
                  </a:cubicBezTo>
                  <a:cubicBezTo>
                    <a:pt x="1229" y="225"/>
                    <a:pt x="1229" y="325"/>
                    <a:pt x="1162" y="383"/>
                  </a:cubicBezTo>
                  <a:close/>
                  <a:moveTo>
                    <a:pt x="418" y="1019"/>
                  </a:moveTo>
                  <a:cubicBezTo>
                    <a:pt x="401" y="1035"/>
                    <a:pt x="401" y="1061"/>
                    <a:pt x="418" y="1077"/>
                  </a:cubicBezTo>
                  <a:cubicBezTo>
                    <a:pt x="434" y="1086"/>
                    <a:pt x="459" y="1086"/>
                    <a:pt x="468" y="1077"/>
                  </a:cubicBezTo>
                  <a:cubicBezTo>
                    <a:pt x="1061" y="484"/>
                    <a:pt x="1061" y="484"/>
                    <a:pt x="1061" y="484"/>
                  </a:cubicBezTo>
                  <a:cubicBezTo>
                    <a:pt x="1003" y="433"/>
                    <a:pt x="1003" y="433"/>
                    <a:pt x="1003" y="433"/>
                  </a:cubicBezTo>
                  <a:lnTo>
                    <a:pt x="418" y="1019"/>
                  </a:lnTo>
                  <a:close/>
                  <a:moveTo>
                    <a:pt x="150" y="751"/>
                  </a:moveTo>
                  <a:cubicBezTo>
                    <a:pt x="133" y="768"/>
                    <a:pt x="133" y="793"/>
                    <a:pt x="150" y="810"/>
                  </a:cubicBezTo>
                  <a:cubicBezTo>
                    <a:pt x="167" y="818"/>
                    <a:pt x="192" y="818"/>
                    <a:pt x="209" y="810"/>
                  </a:cubicBezTo>
                  <a:cubicBezTo>
                    <a:pt x="794" y="216"/>
                    <a:pt x="794" y="216"/>
                    <a:pt x="794" y="216"/>
                  </a:cubicBezTo>
                  <a:cubicBezTo>
                    <a:pt x="735" y="166"/>
                    <a:pt x="735" y="166"/>
                    <a:pt x="735" y="166"/>
                  </a:cubicBezTo>
                  <a:lnTo>
                    <a:pt x="150" y="751"/>
                  </a:lnTo>
                  <a:close/>
                  <a:moveTo>
                    <a:pt x="844" y="275"/>
                  </a:moveTo>
                  <a:cubicBezTo>
                    <a:pt x="259" y="860"/>
                    <a:pt x="259" y="860"/>
                    <a:pt x="259" y="860"/>
                  </a:cubicBezTo>
                  <a:cubicBezTo>
                    <a:pt x="225" y="893"/>
                    <a:pt x="225" y="935"/>
                    <a:pt x="259" y="969"/>
                  </a:cubicBezTo>
                  <a:cubicBezTo>
                    <a:pt x="284" y="994"/>
                    <a:pt x="334" y="994"/>
                    <a:pt x="367" y="969"/>
                  </a:cubicBezTo>
                  <a:cubicBezTo>
                    <a:pt x="953" y="383"/>
                    <a:pt x="953" y="383"/>
                    <a:pt x="953" y="383"/>
                  </a:cubicBezTo>
                  <a:lnTo>
                    <a:pt x="844" y="275"/>
                  </a:lnTo>
                  <a:close/>
                  <a:moveTo>
                    <a:pt x="367" y="1127"/>
                  </a:moveTo>
                  <a:cubicBezTo>
                    <a:pt x="351" y="1111"/>
                    <a:pt x="343" y="1086"/>
                    <a:pt x="334" y="1061"/>
                  </a:cubicBezTo>
                  <a:cubicBezTo>
                    <a:pt x="326" y="1061"/>
                    <a:pt x="317" y="1061"/>
                    <a:pt x="309" y="1061"/>
                  </a:cubicBezTo>
                  <a:cubicBezTo>
                    <a:pt x="276" y="1061"/>
                    <a:pt x="234" y="1052"/>
                    <a:pt x="209" y="1019"/>
                  </a:cubicBezTo>
                  <a:cubicBezTo>
                    <a:pt x="175" y="994"/>
                    <a:pt x="158" y="952"/>
                    <a:pt x="158" y="910"/>
                  </a:cubicBezTo>
                  <a:cubicBezTo>
                    <a:pt x="158" y="910"/>
                    <a:pt x="158" y="902"/>
                    <a:pt x="167" y="893"/>
                  </a:cubicBezTo>
                  <a:cubicBezTo>
                    <a:pt x="142" y="885"/>
                    <a:pt x="117" y="877"/>
                    <a:pt x="100" y="860"/>
                  </a:cubicBezTo>
                  <a:lnTo>
                    <a:pt x="92" y="852"/>
                  </a:lnTo>
                  <a:cubicBezTo>
                    <a:pt x="0" y="1220"/>
                    <a:pt x="0" y="1220"/>
                    <a:pt x="0" y="1220"/>
                  </a:cubicBezTo>
                  <a:cubicBezTo>
                    <a:pt x="367" y="1127"/>
                    <a:pt x="367" y="1127"/>
                    <a:pt x="367" y="1127"/>
                  </a:cubicBezTo>
                  <a:close/>
                  <a:moveTo>
                    <a:pt x="367" y="1127"/>
                  </a:moveTo>
                  <a:lnTo>
                    <a:pt x="367" y="1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60959" tIns="30479" rIns="60959" bIns="30479" anchor="ctr"/>
            <a:lstStyle/>
            <a:p>
              <a:pPr>
                <a:defRPr/>
              </a:pPr>
              <a:endParaRPr lang="en-U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250">
            <a:extLst>
              <a:ext uri="{FF2B5EF4-FFF2-40B4-BE49-F238E27FC236}">
                <a16:creationId xmlns:a16="http://schemas.microsoft.com/office/drawing/2014/main" id="{B2D6C5F9-1B0F-A577-2A10-4D934F7CDB15}"/>
              </a:ext>
            </a:extLst>
          </p:cNvPr>
          <p:cNvGrpSpPr/>
          <p:nvPr/>
        </p:nvGrpSpPr>
        <p:grpSpPr>
          <a:xfrm>
            <a:off x="1902179" y="4735206"/>
            <a:ext cx="556538" cy="556683"/>
            <a:chOff x="1901085" y="4835465"/>
            <a:chExt cx="556683" cy="556683"/>
          </a:xfrm>
        </p:grpSpPr>
        <p:sp>
          <p:nvSpPr>
            <p:cNvPr id="34" name="Teardrop 251">
              <a:extLst>
                <a:ext uri="{FF2B5EF4-FFF2-40B4-BE49-F238E27FC236}">
                  <a16:creationId xmlns:a16="http://schemas.microsoft.com/office/drawing/2014/main" id="{AE7AAF28-F92C-0E73-77DD-794FC9CB275D}"/>
                </a:ext>
              </a:extLst>
            </p:cNvPr>
            <p:cNvSpPr/>
            <p:nvPr/>
          </p:nvSpPr>
          <p:spPr bwMode="auto">
            <a:xfrm rot="8100000">
              <a:off x="1901085" y="4835465"/>
              <a:ext cx="556683" cy="556683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253">
              <a:extLst>
                <a:ext uri="{FF2B5EF4-FFF2-40B4-BE49-F238E27FC236}">
                  <a16:creationId xmlns:a16="http://schemas.microsoft.com/office/drawing/2014/main" id="{28290265-49C0-EFF5-A328-BB066BDE8100}"/>
                </a:ext>
              </a:extLst>
            </p:cNvPr>
            <p:cNvGrpSpPr/>
            <p:nvPr/>
          </p:nvGrpSpPr>
          <p:grpSpPr>
            <a:xfrm>
              <a:off x="2037765" y="4951388"/>
              <a:ext cx="294784" cy="429075"/>
              <a:chOff x="1533086" y="3713538"/>
              <a:chExt cx="221088" cy="321806"/>
            </a:xfrm>
          </p:grpSpPr>
          <p:sp>
            <p:nvSpPr>
              <p:cNvPr id="37" name="Freeform 166">
                <a:extLst>
                  <a:ext uri="{FF2B5EF4-FFF2-40B4-BE49-F238E27FC236}">
                    <a16:creationId xmlns:a16="http://schemas.microsoft.com/office/drawing/2014/main" id="{B6D7C4AA-1470-FD58-BBC6-1C08B0AB3C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3086" y="3713538"/>
                <a:ext cx="221088" cy="321806"/>
              </a:xfrm>
              <a:custGeom>
                <a:avLst/>
                <a:gdLst>
                  <a:gd name="T0" fmla="*/ 396 w 793"/>
                  <a:gd name="T1" fmla="*/ 146 h 1157"/>
                  <a:gd name="T2" fmla="*/ 553 w 793"/>
                  <a:gd name="T3" fmla="*/ 209 h 1157"/>
                  <a:gd name="T4" fmla="*/ 615 w 793"/>
                  <a:gd name="T5" fmla="*/ 365 h 1157"/>
                  <a:gd name="T6" fmla="*/ 553 w 793"/>
                  <a:gd name="T7" fmla="*/ 511 h 1157"/>
                  <a:gd name="T8" fmla="*/ 396 w 793"/>
                  <a:gd name="T9" fmla="*/ 709 h 1157"/>
                  <a:gd name="T10" fmla="*/ 240 w 793"/>
                  <a:gd name="T11" fmla="*/ 511 h 1157"/>
                  <a:gd name="T12" fmla="*/ 178 w 793"/>
                  <a:gd name="T13" fmla="*/ 365 h 1157"/>
                  <a:gd name="T14" fmla="*/ 240 w 793"/>
                  <a:gd name="T15" fmla="*/ 209 h 1157"/>
                  <a:gd name="T16" fmla="*/ 396 w 793"/>
                  <a:gd name="T17" fmla="*/ 146 h 1157"/>
                  <a:gd name="T18" fmla="*/ 396 w 793"/>
                  <a:gd name="T19" fmla="*/ 0 h 1157"/>
                  <a:gd name="T20" fmla="*/ 136 w 793"/>
                  <a:gd name="T21" fmla="*/ 105 h 1157"/>
                  <a:gd name="T22" fmla="*/ 136 w 793"/>
                  <a:gd name="T23" fmla="*/ 615 h 1157"/>
                  <a:gd name="T24" fmla="*/ 396 w 793"/>
                  <a:gd name="T25" fmla="*/ 1156 h 1157"/>
                  <a:gd name="T26" fmla="*/ 646 w 793"/>
                  <a:gd name="T27" fmla="*/ 615 h 1157"/>
                  <a:gd name="T28" fmla="*/ 646 w 793"/>
                  <a:gd name="T29" fmla="*/ 105 h 1157"/>
                  <a:gd name="T30" fmla="*/ 396 w 793"/>
                  <a:gd name="T31" fmla="*/ 0 h 1157"/>
                  <a:gd name="T32" fmla="*/ 396 w 793"/>
                  <a:gd name="T33" fmla="*/ 146 h 1157"/>
                  <a:gd name="T34" fmla="*/ 396 w 793"/>
                  <a:gd name="T35" fmla="*/ 0 h 1157"/>
                  <a:gd name="T36" fmla="*/ 396 w 793"/>
                  <a:gd name="T37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3" h="1157">
                    <a:moveTo>
                      <a:pt x="396" y="146"/>
                    </a:moveTo>
                    <a:cubicBezTo>
                      <a:pt x="448" y="146"/>
                      <a:pt x="511" y="167"/>
                      <a:pt x="553" y="209"/>
                    </a:cubicBezTo>
                    <a:cubicBezTo>
                      <a:pt x="584" y="250"/>
                      <a:pt x="615" y="302"/>
                      <a:pt x="615" y="365"/>
                    </a:cubicBezTo>
                    <a:cubicBezTo>
                      <a:pt x="615" y="417"/>
                      <a:pt x="584" y="469"/>
                      <a:pt x="553" y="511"/>
                    </a:cubicBezTo>
                    <a:cubicBezTo>
                      <a:pt x="542" y="521"/>
                      <a:pt x="469" y="594"/>
                      <a:pt x="396" y="709"/>
                    </a:cubicBezTo>
                    <a:cubicBezTo>
                      <a:pt x="323" y="594"/>
                      <a:pt x="250" y="521"/>
                      <a:pt x="240" y="511"/>
                    </a:cubicBezTo>
                    <a:cubicBezTo>
                      <a:pt x="198" y="469"/>
                      <a:pt x="178" y="417"/>
                      <a:pt x="178" y="365"/>
                    </a:cubicBezTo>
                    <a:cubicBezTo>
                      <a:pt x="178" y="302"/>
                      <a:pt x="198" y="250"/>
                      <a:pt x="240" y="209"/>
                    </a:cubicBezTo>
                    <a:cubicBezTo>
                      <a:pt x="282" y="167"/>
                      <a:pt x="334" y="146"/>
                      <a:pt x="396" y="146"/>
                    </a:cubicBezTo>
                    <a:lnTo>
                      <a:pt x="396" y="0"/>
                    </a:lnTo>
                    <a:cubicBezTo>
                      <a:pt x="303" y="0"/>
                      <a:pt x="209" y="32"/>
                      <a:pt x="136" y="105"/>
                    </a:cubicBezTo>
                    <a:cubicBezTo>
                      <a:pt x="0" y="250"/>
                      <a:pt x="0" y="480"/>
                      <a:pt x="136" y="615"/>
                    </a:cubicBezTo>
                    <a:cubicBezTo>
                      <a:pt x="136" y="615"/>
                      <a:pt x="396" y="865"/>
                      <a:pt x="396" y="1156"/>
                    </a:cubicBezTo>
                    <a:cubicBezTo>
                      <a:pt x="396" y="865"/>
                      <a:pt x="646" y="615"/>
                      <a:pt x="646" y="615"/>
                    </a:cubicBezTo>
                    <a:cubicBezTo>
                      <a:pt x="792" y="480"/>
                      <a:pt x="792" y="250"/>
                      <a:pt x="646" y="105"/>
                    </a:cubicBezTo>
                    <a:cubicBezTo>
                      <a:pt x="584" y="32"/>
                      <a:pt x="490" y="0"/>
                      <a:pt x="396" y="0"/>
                    </a:cubicBezTo>
                    <a:lnTo>
                      <a:pt x="396" y="146"/>
                    </a:lnTo>
                    <a:close/>
                    <a:moveTo>
                      <a:pt x="396" y="0"/>
                    </a:moveTo>
                    <a:lnTo>
                      <a:pt x="3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67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67">
                <a:extLst>
                  <a:ext uri="{FF2B5EF4-FFF2-40B4-BE49-F238E27FC236}">
                    <a16:creationId xmlns:a16="http://schemas.microsoft.com/office/drawing/2014/main" id="{9726DF62-48AC-BE5A-C988-A96FDBF203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2749" y="3794604"/>
                <a:ext cx="40533" cy="40532"/>
              </a:xfrm>
              <a:custGeom>
                <a:avLst/>
                <a:gdLst>
                  <a:gd name="T0" fmla="*/ 146 w 147"/>
                  <a:gd name="T1" fmla="*/ 73 h 147"/>
                  <a:gd name="T2" fmla="*/ 73 w 147"/>
                  <a:gd name="T3" fmla="*/ 146 h 147"/>
                  <a:gd name="T4" fmla="*/ 0 w 147"/>
                  <a:gd name="T5" fmla="*/ 73 h 147"/>
                  <a:gd name="T6" fmla="*/ 73 w 147"/>
                  <a:gd name="T7" fmla="*/ 0 h 147"/>
                  <a:gd name="T8" fmla="*/ 146 w 147"/>
                  <a:gd name="T9" fmla="*/ 73 h 147"/>
                  <a:gd name="T10" fmla="*/ 146 w 147"/>
                  <a:gd name="T11" fmla="*/ 73 h 147"/>
                  <a:gd name="T12" fmla="*/ 146 w 147"/>
                  <a:gd name="T13" fmla="*/ 7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47">
                    <a:moveTo>
                      <a:pt x="146" y="73"/>
                    </a:moveTo>
                    <a:cubicBezTo>
                      <a:pt x="146" y="104"/>
                      <a:pt x="115" y="146"/>
                      <a:pt x="73" y="146"/>
                    </a:cubicBezTo>
                    <a:cubicBezTo>
                      <a:pt x="32" y="146"/>
                      <a:pt x="0" y="104"/>
                      <a:pt x="0" y="73"/>
                    </a:cubicBezTo>
                    <a:cubicBezTo>
                      <a:pt x="0" y="31"/>
                      <a:pt x="32" y="0"/>
                      <a:pt x="73" y="0"/>
                    </a:cubicBezTo>
                    <a:cubicBezTo>
                      <a:pt x="115" y="0"/>
                      <a:pt x="146" y="31"/>
                      <a:pt x="146" y="73"/>
                    </a:cubicBezTo>
                    <a:close/>
                    <a:moveTo>
                      <a:pt x="146" y="73"/>
                    </a:moveTo>
                    <a:lnTo>
                      <a:pt x="146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67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256">
            <a:extLst>
              <a:ext uri="{FF2B5EF4-FFF2-40B4-BE49-F238E27FC236}">
                <a16:creationId xmlns:a16="http://schemas.microsoft.com/office/drawing/2014/main" id="{0B6FA478-9557-D129-8FBE-5F5BB4DCC71C}"/>
              </a:ext>
            </a:extLst>
          </p:cNvPr>
          <p:cNvGrpSpPr/>
          <p:nvPr/>
        </p:nvGrpSpPr>
        <p:grpSpPr>
          <a:xfrm>
            <a:off x="1902179" y="2864177"/>
            <a:ext cx="556538" cy="556683"/>
            <a:chOff x="1901085" y="2964435"/>
            <a:chExt cx="556683" cy="556683"/>
          </a:xfrm>
        </p:grpSpPr>
        <p:sp>
          <p:nvSpPr>
            <p:cNvPr id="40" name="Teardrop 257">
              <a:extLst>
                <a:ext uri="{FF2B5EF4-FFF2-40B4-BE49-F238E27FC236}">
                  <a16:creationId xmlns:a16="http://schemas.microsoft.com/office/drawing/2014/main" id="{AB2E5D8A-ECC4-CF7F-3FE3-E24FF86AC16A}"/>
                </a:ext>
              </a:extLst>
            </p:cNvPr>
            <p:cNvSpPr/>
            <p:nvPr/>
          </p:nvSpPr>
          <p:spPr bwMode="auto">
            <a:xfrm rot="8100000">
              <a:off x="1901085" y="2964435"/>
              <a:ext cx="556683" cy="556683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259">
              <a:extLst>
                <a:ext uri="{FF2B5EF4-FFF2-40B4-BE49-F238E27FC236}">
                  <a16:creationId xmlns:a16="http://schemas.microsoft.com/office/drawing/2014/main" id="{D6FB64C3-DA98-23F4-BDCD-85549C853CD5}"/>
                </a:ext>
              </a:extLst>
            </p:cNvPr>
            <p:cNvGrpSpPr/>
            <p:nvPr/>
          </p:nvGrpSpPr>
          <p:grpSpPr>
            <a:xfrm>
              <a:off x="2033519" y="3086714"/>
              <a:ext cx="296967" cy="352647"/>
              <a:chOff x="2060819" y="1388284"/>
              <a:chExt cx="271040" cy="321860"/>
            </a:xfrm>
            <a:solidFill>
              <a:schemeClr val="bg1"/>
            </a:solidFill>
          </p:grpSpPr>
          <p:sp>
            <p:nvSpPr>
              <p:cNvPr id="43" name="Freeform 201">
                <a:extLst>
                  <a:ext uri="{FF2B5EF4-FFF2-40B4-BE49-F238E27FC236}">
                    <a16:creationId xmlns:a16="http://schemas.microsoft.com/office/drawing/2014/main" id="{C4E5E837-7573-C92D-0F97-584B07D99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0819" y="1388284"/>
                <a:ext cx="271040" cy="307527"/>
              </a:xfrm>
              <a:custGeom>
                <a:avLst/>
                <a:gdLst>
                  <a:gd name="T0" fmla="*/ 718 w 917"/>
                  <a:gd name="T1" fmla="*/ 583 h 1042"/>
                  <a:gd name="T2" fmla="*/ 853 w 917"/>
                  <a:gd name="T3" fmla="*/ 354 h 1042"/>
                  <a:gd name="T4" fmla="*/ 885 w 917"/>
                  <a:gd name="T5" fmla="*/ 270 h 1042"/>
                  <a:gd name="T6" fmla="*/ 895 w 917"/>
                  <a:gd name="T7" fmla="*/ 229 h 1042"/>
                  <a:gd name="T8" fmla="*/ 895 w 917"/>
                  <a:gd name="T9" fmla="*/ 208 h 1042"/>
                  <a:gd name="T10" fmla="*/ 906 w 917"/>
                  <a:gd name="T11" fmla="*/ 93 h 1042"/>
                  <a:gd name="T12" fmla="*/ 906 w 917"/>
                  <a:gd name="T13" fmla="*/ 41 h 1042"/>
                  <a:gd name="T14" fmla="*/ 906 w 917"/>
                  <a:gd name="T15" fmla="*/ 20 h 1042"/>
                  <a:gd name="T16" fmla="*/ 906 w 917"/>
                  <a:gd name="T17" fmla="*/ 10 h 1042"/>
                  <a:gd name="T18" fmla="*/ 895 w 917"/>
                  <a:gd name="T19" fmla="*/ 0 h 1042"/>
                  <a:gd name="T20" fmla="*/ 885 w 917"/>
                  <a:gd name="T21" fmla="*/ 0 h 1042"/>
                  <a:gd name="T22" fmla="*/ 864 w 917"/>
                  <a:gd name="T23" fmla="*/ 10 h 1042"/>
                  <a:gd name="T24" fmla="*/ 812 w 917"/>
                  <a:gd name="T25" fmla="*/ 20 h 1042"/>
                  <a:gd name="T26" fmla="*/ 635 w 917"/>
                  <a:gd name="T27" fmla="*/ 104 h 1042"/>
                  <a:gd name="T28" fmla="*/ 395 w 917"/>
                  <a:gd name="T29" fmla="*/ 333 h 1042"/>
                  <a:gd name="T30" fmla="*/ 333 w 917"/>
                  <a:gd name="T31" fmla="*/ 375 h 1042"/>
                  <a:gd name="T32" fmla="*/ 10 w 917"/>
                  <a:gd name="T33" fmla="*/ 583 h 1042"/>
                  <a:gd name="T34" fmla="*/ 41 w 917"/>
                  <a:gd name="T35" fmla="*/ 625 h 1042"/>
                  <a:gd name="T36" fmla="*/ 531 w 917"/>
                  <a:gd name="T37" fmla="*/ 999 h 1042"/>
                  <a:gd name="T38" fmla="*/ 562 w 917"/>
                  <a:gd name="T39" fmla="*/ 1020 h 1042"/>
                  <a:gd name="T40" fmla="*/ 698 w 917"/>
                  <a:gd name="T41" fmla="*/ 656 h 1042"/>
                  <a:gd name="T42" fmla="*/ 718 w 917"/>
                  <a:gd name="T43" fmla="*/ 583 h 1042"/>
                  <a:gd name="T44" fmla="*/ 666 w 917"/>
                  <a:gd name="T45" fmla="*/ 458 h 1042"/>
                  <a:gd name="T46" fmla="*/ 562 w 917"/>
                  <a:gd name="T47" fmla="*/ 468 h 1042"/>
                  <a:gd name="T48" fmla="*/ 520 w 917"/>
                  <a:gd name="T49" fmla="*/ 354 h 1042"/>
                  <a:gd name="T50" fmla="*/ 531 w 917"/>
                  <a:gd name="T51" fmla="*/ 333 h 1042"/>
                  <a:gd name="T52" fmla="*/ 645 w 917"/>
                  <a:gd name="T53" fmla="*/ 323 h 1042"/>
                  <a:gd name="T54" fmla="*/ 677 w 917"/>
                  <a:gd name="T55" fmla="*/ 437 h 1042"/>
                  <a:gd name="T56" fmla="*/ 666 w 917"/>
                  <a:gd name="T57" fmla="*/ 458 h 1042"/>
                  <a:gd name="T58" fmla="*/ 666 w 917"/>
                  <a:gd name="T59" fmla="*/ 458 h 1042"/>
                  <a:gd name="T60" fmla="*/ 666 w 917"/>
                  <a:gd name="T61" fmla="*/ 458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17" h="1042">
                    <a:moveTo>
                      <a:pt x="718" y="583"/>
                    </a:moveTo>
                    <a:cubicBezTo>
                      <a:pt x="781" y="500"/>
                      <a:pt x="823" y="427"/>
                      <a:pt x="853" y="354"/>
                    </a:cubicBezTo>
                    <a:cubicBezTo>
                      <a:pt x="864" y="333"/>
                      <a:pt x="874" y="302"/>
                      <a:pt x="885" y="270"/>
                    </a:cubicBezTo>
                    <a:cubicBezTo>
                      <a:pt x="885" y="260"/>
                      <a:pt x="885" y="250"/>
                      <a:pt x="895" y="229"/>
                    </a:cubicBezTo>
                    <a:cubicBezTo>
                      <a:pt x="895" y="218"/>
                      <a:pt x="895" y="218"/>
                      <a:pt x="895" y="208"/>
                    </a:cubicBezTo>
                    <a:cubicBezTo>
                      <a:pt x="906" y="166"/>
                      <a:pt x="906" y="125"/>
                      <a:pt x="906" y="93"/>
                    </a:cubicBezTo>
                    <a:cubicBezTo>
                      <a:pt x="906" y="73"/>
                      <a:pt x="906" y="52"/>
                      <a:pt x="906" y="41"/>
                    </a:cubicBezTo>
                    <a:cubicBezTo>
                      <a:pt x="906" y="31"/>
                      <a:pt x="916" y="31"/>
                      <a:pt x="906" y="20"/>
                    </a:cubicBezTo>
                    <a:lnTo>
                      <a:pt x="906" y="10"/>
                    </a:lnTo>
                    <a:cubicBezTo>
                      <a:pt x="916" y="0"/>
                      <a:pt x="906" y="0"/>
                      <a:pt x="895" y="0"/>
                    </a:cubicBezTo>
                    <a:lnTo>
                      <a:pt x="885" y="0"/>
                    </a:lnTo>
                    <a:cubicBezTo>
                      <a:pt x="874" y="0"/>
                      <a:pt x="874" y="10"/>
                      <a:pt x="864" y="10"/>
                    </a:cubicBezTo>
                    <a:cubicBezTo>
                      <a:pt x="864" y="20"/>
                      <a:pt x="843" y="20"/>
                      <a:pt x="812" y="20"/>
                    </a:cubicBezTo>
                    <a:cubicBezTo>
                      <a:pt x="770" y="31"/>
                      <a:pt x="708" y="52"/>
                      <a:pt x="635" y="104"/>
                    </a:cubicBezTo>
                    <a:cubicBezTo>
                      <a:pt x="510" y="177"/>
                      <a:pt x="437" y="281"/>
                      <a:pt x="395" y="333"/>
                    </a:cubicBezTo>
                    <a:cubicBezTo>
                      <a:pt x="385" y="354"/>
                      <a:pt x="354" y="375"/>
                      <a:pt x="333" y="375"/>
                    </a:cubicBezTo>
                    <a:cubicBezTo>
                      <a:pt x="125" y="364"/>
                      <a:pt x="41" y="510"/>
                      <a:pt x="10" y="583"/>
                    </a:cubicBezTo>
                    <a:cubicBezTo>
                      <a:pt x="0" y="604"/>
                      <a:pt x="10" y="625"/>
                      <a:pt x="41" y="625"/>
                    </a:cubicBezTo>
                    <a:cubicBezTo>
                      <a:pt x="489" y="614"/>
                      <a:pt x="531" y="885"/>
                      <a:pt x="531" y="999"/>
                    </a:cubicBezTo>
                    <a:cubicBezTo>
                      <a:pt x="520" y="1031"/>
                      <a:pt x="541" y="1041"/>
                      <a:pt x="562" y="1020"/>
                    </a:cubicBezTo>
                    <a:cubicBezTo>
                      <a:pt x="729" y="926"/>
                      <a:pt x="718" y="739"/>
                      <a:pt x="698" y="656"/>
                    </a:cubicBezTo>
                    <a:cubicBezTo>
                      <a:pt x="698" y="635"/>
                      <a:pt x="708" y="593"/>
                      <a:pt x="718" y="583"/>
                    </a:cubicBezTo>
                    <a:close/>
                    <a:moveTo>
                      <a:pt x="666" y="458"/>
                    </a:moveTo>
                    <a:cubicBezTo>
                      <a:pt x="645" y="489"/>
                      <a:pt x="593" y="489"/>
                      <a:pt x="562" y="468"/>
                    </a:cubicBezTo>
                    <a:cubicBezTo>
                      <a:pt x="510" y="448"/>
                      <a:pt x="500" y="395"/>
                      <a:pt x="520" y="354"/>
                    </a:cubicBezTo>
                    <a:cubicBezTo>
                      <a:pt x="531" y="343"/>
                      <a:pt x="531" y="343"/>
                      <a:pt x="531" y="333"/>
                    </a:cubicBezTo>
                    <a:cubicBezTo>
                      <a:pt x="562" y="302"/>
                      <a:pt x="604" y="302"/>
                      <a:pt x="645" y="323"/>
                    </a:cubicBezTo>
                    <a:cubicBezTo>
                      <a:pt x="687" y="343"/>
                      <a:pt x="708" y="395"/>
                      <a:pt x="677" y="437"/>
                    </a:cubicBezTo>
                    <a:cubicBezTo>
                      <a:pt x="677" y="448"/>
                      <a:pt x="677" y="448"/>
                      <a:pt x="666" y="458"/>
                    </a:cubicBezTo>
                    <a:close/>
                    <a:moveTo>
                      <a:pt x="666" y="458"/>
                    </a:moveTo>
                    <a:lnTo>
                      <a:pt x="666" y="4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67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202">
                <a:extLst>
                  <a:ext uri="{FF2B5EF4-FFF2-40B4-BE49-F238E27FC236}">
                    <a16:creationId xmlns:a16="http://schemas.microsoft.com/office/drawing/2014/main" id="{A2A7D7BD-D986-08CA-57FA-AE89B09C32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1185" y="1637172"/>
                <a:ext cx="58639" cy="67760"/>
              </a:xfrm>
              <a:custGeom>
                <a:avLst/>
                <a:gdLst>
                  <a:gd name="T0" fmla="*/ 42 w 199"/>
                  <a:gd name="T1" fmla="*/ 219 h 230"/>
                  <a:gd name="T2" fmla="*/ 188 w 199"/>
                  <a:gd name="T3" fmla="*/ 31 h 230"/>
                  <a:gd name="T4" fmla="*/ 156 w 199"/>
                  <a:gd name="T5" fmla="*/ 10 h 230"/>
                  <a:gd name="T6" fmla="*/ 11 w 199"/>
                  <a:gd name="T7" fmla="*/ 198 h 230"/>
                  <a:gd name="T8" fmla="*/ 42 w 199"/>
                  <a:gd name="T9" fmla="*/ 219 h 230"/>
                  <a:gd name="T10" fmla="*/ 42 w 199"/>
                  <a:gd name="T11" fmla="*/ 219 h 230"/>
                  <a:gd name="T12" fmla="*/ 42 w 199"/>
                  <a:gd name="T13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30">
                    <a:moveTo>
                      <a:pt x="42" y="219"/>
                    </a:moveTo>
                    <a:cubicBezTo>
                      <a:pt x="115" y="177"/>
                      <a:pt x="167" y="83"/>
                      <a:pt x="188" y="31"/>
                    </a:cubicBezTo>
                    <a:cubicBezTo>
                      <a:pt x="198" y="10"/>
                      <a:pt x="177" y="0"/>
                      <a:pt x="156" y="10"/>
                    </a:cubicBezTo>
                    <a:cubicBezTo>
                      <a:pt x="73" y="63"/>
                      <a:pt x="31" y="146"/>
                      <a:pt x="11" y="198"/>
                    </a:cubicBezTo>
                    <a:cubicBezTo>
                      <a:pt x="0" y="219"/>
                      <a:pt x="21" y="229"/>
                      <a:pt x="42" y="219"/>
                    </a:cubicBezTo>
                    <a:close/>
                    <a:moveTo>
                      <a:pt x="42" y="219"/>
                    </a:moveTo>
                    <a:lnTo>
                      <a:pt x="42" y="2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67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203">
                <a:extLst>
                  <a:ext uri="{FF2B5EF4-FFF2-40B4-BE49-F238E27FC236}">
                    <a16:creationId xmlns:a16="http://schemas.microsoft.com/office/drawing/2014/main" id="{8A1C0B91-8AF5-F77C-1DD4-CE0BD7EB79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4274" y="1615019"/>
                <a:ext cx="76882" cy="95125"/>
              </a:xfrm>
              <a:custGeom>
                <a:avLst/>
                <a:gdLst>
                  <a:gd name="T0" fmla="*/ 31 w 261"/>
                  <a:gd name="T1" fmla="*/ 313 h 324"/>
                  <a:gd name="T2" fmla="*/ 250 w 261"/>
                  <a:gd name="T3" fmla="*/ 31 h 324"/>
                  <a:gd name="T4" fmla="*/ 219 w 261"/>
                  <a:gd name="T5" fmla="*/ 11 h 324"/>
                  <a:gd name="T6" fmla="*/ 10 w 261"/>
                  <a:gd name="T7" fmla="*/ 292 h 324"/>
                  <a:gd name="T8" fmla="*/ 31 w 261"/>
                  <a:gd name="T9" fmla="*/ 313 h 324"/>
                  <a:gd name="T10" fmla="*/ 31 w 261"/>
                  <a:gd name="T11" fmla="*/ 313 h 324"/>
                  <a:gd name="T12" fmla="*/ 31 w 261"/>
                  <a:gd name="T13" fmla="*/ 31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24">
                    <a:moveTo>
                      <a:pt x="31" y="313"/>
                    </a:moveTo>
                    <a:cubicBezTo>
                      <a:pt x="156" y="240"/>
                      <a:pt x="219" y="104"/>
                      <a:pt x="250" y="31"/>
                    </a:cubicBezTo>
                    <a:cubicBezTo>
                      <a:pt x="260" y="11"/>
                      <a:pt x="240" y="0"/>
                      <a:pt x="219" y="11"/>
                    </a:cubicBezTo>
                    <a:cubicBezTo>
                      <a:pt x="94" y="83"/>
                      <a:pt x="31" y="219"/>
                      <a:pt x="10" y="292"/>
                    </a:cubicBezTo>
                    <a:cubicBezTo>
                      <a:pt x="0" y="313"/>
                      <a:pt x="10" y="323"/>
                      <a:pt x="31" y="313"/>
                    </a:cubicBezTo>
                    <a:close/>
                    <a:moveTo>
                      <a:pt x="31" y="313"/>
                    </a:moveTo>
                    <a:lnTo>
                      <a:pt x="31" y="31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67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204">
                <a:extLst>
                  <a:ext uri="{FF2B5EF4-FFF2-40B4-BE49-F238E27FC236}">
                    <a16:creationId xmlns:a16="http://schemas.microsoft.com/office/drawing/2014/main" id="{91E67784-27F1-7135-9E91-3781E9540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5153" y="1591564"/>
                <a:ext cx="58638" cy="70366"/>
              </a:xfrm>
              <a:custGeom>
                <a:avLst/>
                <a:gdLst>
                  <a:gd name="T0" fmla="*/ 41 w 199"/>
                  <a:gd name="T1" fmla="*/ 229 h 240"/>
                  <a:gd name="T2" fmla="*/ 187 w 199"/>
                  <a:gd name="T3" fmla="*/ 42 h 240"/>
                  <a:gd name="T4" fmla="*/ 156 w 199"/>
                  <a:gd name="T5" fmla="*/ 21 h 240"/>
                  <a:gd name="T6" fmla="*/ 10 w 199"/>
                  <a:gd name="T7" fmla="*/ 208 h 240"/>
                  <a:gd name="T8" fmla="*/ 41 w 199"/>
                  <a:gd name="T9" fmla="*/ 229 h 240"/>
                  <a:gd name="T10" fmla="*/ 41 w 199"/>
                  <a:gd name="T11" fmla="*/ 229 h 240"/>
                  <a:gd name="T12" fmla="*/ 41 w 199"/>
                  <a:gd name="T13" fmla="*/ 22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40">
                    <a:moveTo>
                      <a:pt x="41" y="229"/>
                    </a:moveTo>
                    <a:cubicBezTo>
                      <a:pt x="114" y="177"/>
                      <a:pt x="166" y="94"/>
                      <a:pt x="187" y="42"/>
                    </a:cubicBezTo>
                    <a:cubicBezTo>
                      <a:pt x="198" y="21"/>
                      <a:pt x="177" y="0"/>
                      <a:pt x="156" y="21"/>
                    </a:cubicBezTo>
                    <a:cubicBezTo>
                      <a:pt x="73" y="73"/>
                      <a:pt x="31" y="156"/>
                      <a:pt x="10" y="208"/>
                    </a:cubicBezTo>
                    <a:cubicBezTo>
                      <a:pt x="0" y="229"/>
                      <a:pt x="10" y="239"/>
                      <a:pt x="41" y="229"/>
                    </a:cubicBezTo>
                    <a:close/>
                    <a:moveTo>
                      <a:pt x="41" y="229"/>
                    </a:moveTo>
                    <a:lnTo>
                      <a:pt x="41" y="22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675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Group 264">
            <a:extLst>
              <a:ext uri="{FF2B5EF4-FFF2-40B4-BE49-F238E27FC236}">
                <a16:creationId xmlns:a16="http://schemas.microsoft.com/office/drawing/2014/main" id="{39C99FFC-EC68-30E3-35B0-F4D94F59D4FB}"/>
              </a:ext>
            </a:extLst>
          </p:cNvPr>
          <p:cNvGrpSpPr/>
          <p:nvPr/>
        </p:nvGrpSpPr>
        <p:grpSpPr>
          <a:xfrm>
            <a:off x="9851094" y="2870565"/>
            <a:ext cx="556538" cy="556683"/>
            <a:chOff x="9852069" y="2970827"/>
            <a:chExt cx="556683" cy="556683"/>
          </a:xfrm>
        </p:grpSpPr>
        <p:sp>
          <p:nvSpPr>
            <p:cNvPr id="48" name="Teardrop 265">
              <a:extLst>
                <a:ext uri="{FF2B5EF4-FFF2-40B4-BE49-F238E27FC236}">
                  <a16:creationId xmlns:a16="http://schemas.microsoft.com/office/drawing/2014/main" id="{068833E3-8AE0-E65A-2403-9C5603F3F7B5}"/>
                </a:ext>
              </a:extLst>
            </p:cNvPr>
            <p:cNvSpPr/>
            <p:nvPr/>
          </p:nvSpPr>
          <p:spPr bwMode="auto">
            <a:xfrm rot="8100000">
              <a:off x="9852069" y="2970827"/>
              <a:ext cx="556683" cy="556683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298">
              <a:extLst>
                <a:ext uri="{FF2B5EF4-FFF2-40B4-BE49-F238E27FC236}">
                  <a16:creationId xmlns:a16="http://schemas.microsoft.com/office/drawing/2014/main" id="{248EFDC4-1E83-3226-F9E7-6B8C6368D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5994" y="3082627"/>
              <a:ext cx="346012" cy="346012"/>
            </a:xfrm>
            <a:custGeom>
              <a:avLst/>
              <a:gdLst>
                <a:gd name="T0" fmla="*/ 852 w 1606"/>
                <a:gd name="T1" fmla="*/ 0 h 1607"/>
                <a:gd name="T2" fmla="*/ 0 w 1606"/>
                <a:gd name="T3" fmla="*/ 753 h 1607"/>
                <a:gd name="T4" fmla="*/ 752 w 1606"/>
                <a:gd name="T5" fmla="*/ 1606 h 1607"/>
                <a:gd name="T6" fmla="*/ 1605 w 1606"/>
                <a:gd name="T7" fmla="*/ 853 h 1607"/>
                <a:gd name="T8" fmla="*/ 501 w 1606"/>
                <a:gd name="T9" fmla="*/ 176 h 1607"/>
                <a:gd name="T10" fmla="*/ 217 w 1606"/>
                <a:gd name="T11" fmla="*/ 427 h 1607"/>
                <a:gd name="T12" fmla="*/ 158 w 1606"/>
                <a:gd name="T13" fmla="*/ 535 h 1607"/>
                <a:gd name="T14" fmla="*/ 317 w 1606"/>
                <a:gd name="T15" fmla="*/ 753 h 1607"/>
                <a:gd name="T16" fmla="*/ 158 w 1606"/>
                <a:gd name="T17" fmla="*/ 535 h 1607"/>
                <a:gd name="T18" fmla="*/ 317 w 1606"/>
                <a:gd name="T19" fmla="*/ 853 h 1607"/>
                <a:gd name="T20" fmla="*/ 158 w 1606"/>
                <a:gd name="T21" fmla="*/ 1071 h 1607"/>
                <a:gd name="T22" fmla="*/ 217 w 1606"/>
                <a:gd name="T23" fmla="*/ 1179 h 1607"/>
                <a:gd name="T24" fmla="*/ 501 w 1606"/>
                <a:gd name="T25" fmla="*/ 1430 h 1607"/>
                <a:gd name="T26" fmla="*/ 752 w 1606"/>
                <a:gd name="T27" fmla="*/ 1497 h 1607"/>
                <a:gd name="T28" fmla="*/ 752 w 1606"/>
                <a:gd name="T29" fmla="*/ 1179 h 1607"/>
                <a:gd name="T30" fmla="*/ 752 w 1606"/>
                <a:gd name="T31" fmla="*/ 1071 h 1607"/>
                <a:gd name="T32" fmla="*/ 426 w 1606"/>
                <a:gd name="T33" fmla="*/ 853 h 1607"/>
                <a:gd name="T34" fmla="*/ 752 w 1606"/>
                <a:gd name="T35" fmla="*/ 1071 h 1607"/>
                <a:gd name="T36" fmla="*/ 426 w 1606"/>
                <a:gd name="T37" fmla="*/ 753 h 1607"/>
                <a:gd name="T38" fmla="*/ 752 w 1606"/>
                <a:gd name="T39" fmla="*/ 535 h 1607"/>
                <a:gd name="T40" fmla="*/ 752 w 1606"/>
                <a:gd name="T41" fmla="*/ 427 h 1607"/>
                <a:gd name="T42" fmla="*/ 752 w 1606"/>
                <a:gd name="T43" fmla="*/ 109 h 1607"/>
                <a:gd name="T44" fmla="*/ 1387 w 1606"/>
                <a:gd name="T45" fmla="*/ 427 h 1607"/>
                <a:gd name="T46" fmla="*/ 1103 w 1606"/>
                <a:gd name="T47" fmla="*/ 176 h 1607"/>
                <a:gd name="T48" fmla="*/ 852 w 1606"/>
                <a:gd name="T49" fmla="*/ 109 h 1607"/>
                <a:gd name="T50" fmla="*/ 852 w 1606"/>
                <a:gd name="T51" fmla="*/ 427 h 1607"/>
                <a:gd name="T52" fmla="*/ 852 w 1606"/>
                <a:gd name="T53" fmla="*/ 535 h 1607"/>
                <a:gd name="T54" fmla="*/ 1178 w 1606"/>
                <a:gd name="T55" fmla="*/ 753 h 1607"/>
                <a:gd name="T56" fmla="*/ 852 w 1606"/>
                <a:gd name="T57" fmla="*/ 535 h 1607"/>
                <a:gd name="T58" fmla="*/ 1178 w 1606"/>
                <a:gd name="T59" fmla="*/ 853 h 1607"/>
                <a:gd name="T60" fmla="*/ 852 w 1606"/>
                <a:gd name="T61" fmla="*/ 1071 h 1607"/>
                <a:gd name="T62" fmla="*/ 852 w 1606"/>
                <a:gd name="T63" fmla="*/ 1497 h 1607"/>
                <a:gd name="T64" fmla="*/ 1120 w 1606"/>
                <a:gd name="T65" fmla="*/ 1179 h 1607"/>
                <a:gd name="T66" fmla="*/ 1103 w 1606"/>
                <a:gd name="T67" fmla="*/ 1430 h 1607"/>
                <a:gd name="T68" fmla="*/ 1387 w 1606"/>
                <a:gd name="T69" fmla="*/ 1179 h 1607"/>
                <a:gd name="T70" fmla="*/ 1446 w 1606"/>
                <a:gd name="T71" fmla="*/ 1071 h 1607"/>
                <a:gd name="T72" fmla="*/ 1287 w 1606"/>
                <a:gd name="T73" fmla="*/ 853 h 1607"/>
                <a:gd name="T74" fmla="*/ 1446 w 1606"/>
                <a:gd name="T75" fmla="*/ 1071 h 1607"/>
                <a:gd name="T76" fmla="*/ 1254 w 1606"/>
                <a:gd name="T77" fmla="*/ 535 h 1607"/>
                <a:gd name="T78" fmla="*/ 1496 w 1606"/>
                <a:gd name="T79" fmla="*/ 753 h 1607"/>
                <a:gd name="T80" fmla="*/ 1287 w 1606"/>
                <a:gd name="T81" fmla="*/ 75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60959" tIns="30479" rIns="60959" bIns="30479" anchor="ctr"/>
            <a:lstStyle/>
            <a:p>
              <a:pPr>
                <a:defRPr/>
              </a:pPr>
              <a:endParaRPr lang="en-U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268">
            <a:extLst>
              <a:ext uri="{FF2B5EF4-FFF2-40B4-BE49-F238E27FC236}">
                <a16:creationId xmlns:a16="http://schemas.microsoft.com/office/drawing/2014/main" id="{B6C2656E-4737-8FC4-09AB-3C00C6CC55D5}"/>
              </a:ext>
            </a:extLst>
          </p:cNvPr>
          <p:cNvGrpSpPr/>
          <p:nvPr/>
        </p:nvGrpSpPr>
        <p:grpSpPr>
          <a:xfrm>
            <a:off x="9851094" y="4741598"/>
            <a:ext cx="556538" cy="556683"/>
            <a:chOff x="9852069" y="4841857"/>
            <a:chExt cx="556683" cy="556683"/>
          </a:xfrm>
        </p:grpSpPr>
        <p:sp>
          <p:nvSpPr>
            <p:cNvPr id="52" name="Teardrop 269">
              <a:extLst>
                <a:ext uri="{FF2B5EF4-FFF2-40B4-BE49-F238E27FC236}">
                  <a16:creationId xmlns:a16="http://schemas.microsoft.com/office/drawing/2014/main" id="{FC9796D0-F074-9C0D-2E33-40B72DCE284A}"/>
                </a:ext>
              </a:extLst>
            </p:cNvPr>
            <p:cNvSpPr/>
            <p:nvPr/>
          </p:nvSpPr>
          <p:spPr bwMode="auto">
            <a:xfrm rot="8100000">
              <a:off x="9852069" y="4841857"/>
              <a:ext cx="556683" cy="556683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algn="ctr">
                <a:defRPr/>
              </a:pPr>
              <a:endParaRPr lang="en-U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576">
              <a:extLst>
                <a:ext uri="{FF2B5EF4-FFF2-40B4-BE49-F238E27FC236}">
                  <a16:creationId xmlns:a16="http://schemas.microsoft.com/office/drawing/2014/main" id="{7CD3CA3F-1D53-2CCE-0510-7E08F4BAE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4502" y="4969156"/>
              <a:ext cx="321257" cy="321257"/>
            </a:xfrm>
            <a:custGeom>
              <a:avLst/>
              <a:gdLst>
                <a:gd name="T0" fmla="*/ 1664 w 1690"/>
                <a:gd name="T1" fmla="*/ 1037 h 1690"/>
                <a:gd name="T2" fmla="*/ 1689 w 1690"/>
                <a:gd name="T3" fmla="*/ 1037 h 1690"/>
                <a:gd name="T4" fmla="*/ 1689 w 1690"/>
                <a:gd name="T5" fmla="*/ 669 h 1690"/>
                <a:gd name="T6" fmla="*/ 1446 w 1690"/>
                <a:gd name="T7" fmla="*/ 669 h 1690"/>
                <a:gd name="T8" fmla="*/ 1396 w 1690"/>
                <a:gd name="T9" fmla="*/ 543 h 1690"/>
                <a:gd name="T10" fmla="*/ 1547 w 1690"/>
                <a:gd name="T11" fmla="*/ 393 h 1690"/>
                <a:gd name="T12" fmla="*/ 1572 w 1690"/>
                <a:gd name="T13" fmla="*/ 376 h 1690"/>
                <a:gd name="T14" fmla="*/ 1547 w 1690"/>
                <a:gd name="T15" fmla="*/ 359 h 1690"/>
                <a:gd name="T16" fmla="*/ 1329 w 1690"/>
                <a:gd name="T17" fmla="*/ 134 h 1690"/>
                <a:gd name="T18" fmla="*/ 1312 w 1690"/>
                <a:gd name="T19" fmla="*/ 117 h 1690"/>
                <a:gd name="T20" fmla="*/ 1288 w 1690"/>
                <a:gd name="T21" fmla="*/ 134 h 1690"/>
                <a:gd name="T22" fmla="*/ 1137 w 1690"/>
                <a:gd name="T23" fmla="*/ 284 h 1690"/>
                <a:gd name="T24" fmla="*/ 1020 w 1690"/>
                <a:gd name="T25" fmla="*/ 234 h 1690"/>
                <a:gd name="T26" fmla="*/ 1020 w 1690"/>
                <a:gd name="T27" fmla="*/ 0 h 1690"/>
                <a:gd name="T28" fmla="*/ 660 w 1690"/>
                <a:gd name="T29" fmla="*/ 0 h 1690"/>
                <a:gd name="T30" fmla="*/ 660 w 1690"/>
                <a:gd name="T31" fmla="*/ 234 h 1690"/>
                <a:gd name="T32" fmla="*/ 552 w 1690"/>
                <a:gd name="T33" fmla="*/ 284 h 1690"/>
                <a:gd name="T34" fmla="*/ 401 w 1690"/>
                <a:gd name="T35" fmla="*/ 134 h 1690"/>
                <a:gd name="T36" fmla="*/ 385 w 1690"/>
                <a:gd name="T37" fmla="*/ 117 h 1690"/>
                <a:gd name="T38" fmla="*/ 125 w 1690"/>
                <a:gd name="T39" fmla="*/ 376 h 1690"/>
                <a:gd name="T40" fmla="*/ 142 w 1690"/>
                <a:gd name="T41" fmla="*/ 393 h 1690"/>
                <a:gd name="T42" fmla="*/ 284 w 1690"/>
                <a:gd name="T43" fmla="*/ 535 h 1690"/>
                <a:gd name="T44" fmla="*/ 234 w 1690"/>
                <a:gd name="T45" fmla="*/ 660 h 1690"/>
                <a:gd name="T46" fmla="*/ 0 w 1690"/>
                <a:gd name="T47" fmla="*/ 660 h 1690"/>
                <a:gd name="T48" fmla="*/ 0 w 1690"/>
                <a:gd name="T49" fmla="*/ 1028 h 1690"/>
                <a:gd name="T50" fmla="*/ 234 w 1690"/>
                <a:gd name="T51" fmla="*/ 1028 h 1690"/>
                <a:gd name="T52" fmla="*/ 284 w 1690"/>
                <a:gd name="T53" fmla="*/ 1154 h 1690"/>
                <a:gd name="T54" fmla="*/ 142 w 1690"/>
                <a:gd name="T55" fmla="*/ 1296 h 1690"/>
                <a:gd name="T56" fmla="*/ 125 w 1690"/>
                <a:gd name="T57" fmla="*/ 1312 h 1690"/>
                <a:gd name="T58" fmla="*/ 142 w 1690"/>
                <a:gd name="T59" fmla="*/ 1338 h 1690"/>
                <a:gd name="T60" fmla="*/ 359 w 1690"/>
                <a:gd name="T61" fmla="*/ 1555 h 1690"/>
                <a:gd name="T62" fmla="*/ 385 w 1690"/>
                <a:gd name="T63" fmla="*/ 1572 h 1690"/>
                <a:gd name="T64" fmla="*/ 401 w 1690"/>
                <a:gd name="T65" fmla="*/ 1555 h 1690"/>
                <a:gd name="T66" fmla="*/ 552 w 1690"/>
                <a:gd name="T67" fmla="*/ 1413 h 1690"/>
                <a:gd name="T68" fmla="*/ 669 w 1690"/>
                <a:gd name="T69" fmla="*/ 1455 h 1690"/>
                <a:gd name="T70" fmla="*/ 669 w 1690"/>
                <a:gd name="T71" fmla="*/ 1689 h 1690"/>
                <a:gd name="T72" fmla="*/ 1037 w 1690"/>
                <a:gd name="T73" fmla="*/ 1689 h 1690"/>
                <a:gd name="T74" fmla="*/ 1037 w 1690"/>
                <a:gd name="T75" fmla="*/ 1455 h 1690"/>
                <a:gd name="T76" fmla="*/ 1137 w 1690"/>
                <a:gd name="T77" fmla="*/ 1404 h 1690"/>
                <a:gd name="T78" fmla="*/ 1312 w 1690"/>
                <a:gd name="T79" fmla="*/ 1572 h 1690"/>
                <a:gd name="T80" fmla="*/ 1329 w 1690"/>
                <a:gd name="T81" fmla="*/ 1555 h 1690"/>
                <a:gd name="T82" fmla="*/ 1547 w 1690"/>
                <a:gd name="T83" fmla="*/ 1338 h 1690"/>
                <a:gd name="T84" fmla="*/ 1572 w 1690"/>
                <a:gd name="T85" fmla="*/ 1312 h 1690"/>
                <a:gd name="T86" fmla="*/ 1396 w 1690"/>
                <a:gd name="T87" fmla="*/ 1145 h 1690"/>
                <a:gd name="T88" fmla="*/ 1446 w 1690"/>
                <a:gd name="T89" fmla="*/ 1037 h 1690"/>
                <a:gd name="T90" fmla="*/ 1664 w 1690"/>
                <a:gd name="T91" fmla="*/ 1037 h 1690"/>
                <a:gd name="T92" fmla="*/ 1221 w 1690"/>
                <a:gd name="T93" fmla="*/ 844 h 1690"/>
                <a:gd name="T94" fmla="*/ 844 w 1690"/>
                <a:gd name="T95" fmla="*/ 1229 h 1690"/>
                <a:gd name="T96" fmla="*/ 460 w 1690"/>
                <a:gd name="T97" fmla="*/ 844 h 1690"/>
                <a:gd name="T98" fmla="*/ 844 w 1690"/>
                <a:gd name="T99" fmla="*/ 468 h 1690"/>
                <a:gd name="T100" fmla="*/ 1221 w 1690"/>
                <a:gd name="T101" fmla="*/ 844 h 1690"/>
                <a:gd name="T102" fmla="*/ 1221 w 1690"/>
                <a:gd name="T103" fmla="*/ 844 h 1690"/>
                <a:gd name="T104" fmla="*/ 1221 w 1690"/>
                <a:gd name="T105" fmla="*/ 844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90" h="1690">
                  <a:moveTo>
                    <a:pt x="1664" y="1037"/>
                  </a:moveTo>
                  <a:cubicBezTo>
                    <a:pt x="1689" y="1037"/>
                    <a:pt x="1689" y="1037"/>
                    <a:pt x="1689" y="1037"/>
                  </a:cubicBezTo>
                  <a:cubicBezTo>
                    <a:pt x="1689" y="669"/>
                    <a:pt x="1689" y="669"/>
                    <a:pt x="1689" y="669"/>
                  </a:cubicBezTo>
                  <a:cubicBezTo>
                    <a:pt x="1446" y="669"/>
                    <a:pt x="1446" y="669"/>
                    <a:pt x="1446" y="669"/>
                  </a:cubicBezTo>
                  <a:cubicBezTo>
                    <a:pt x="1438" y="627"/>
                    <a:pt x="1421" y="585"/>
                    <a:pt x="1396" y="543"/>
                  </a:cubicBezTo>
                  <a:cubicBezTo>
                    <a:pt x="1547" y="393"/>
                    <a:pt x="1547" y="393"/>
                    <a:pt x="1547" y="393"/>
                  </a:cubicBezTo>
                  <a:cubicBezTo>
                    <a:pt x="1572" y="376"/>
                    <a:pt x="1572" y="376"/>
                    <a:pt x="1572" y="376"/>
                  </a:cubicBezTo>
                  <a:cubicBezTo>
                    <a:pt x="1547" y="359"/>
                    <a:pt x="1547" y="359"/>
                    <a:pt x="1547" y="359"/>
                  </a:cubicBezTo>
                  <a:cubicBezTo>
                    <a:pt x="1329" y="134"/>
                    <a:pt x="1329" y="134"/>
                    <a:pt x="1329" y="134"/>
                  </a:cubicBezTo>
                  <a:cubicBezTo>
                    <a:pt x="1312" y="117"/>
                    <a:pt x="1312" y="117"/>
                    <a:pt x="1312" y="117"/>
                  </a:cubicBezTo>
                  <a:cubicBezTo>
                    <a:pt x="1288" y="134"/>
                    <a:pt x="1288" y="134"/>
                    <a:pt x="1288" y="134"/>
                  </a:cubicBezTo>
                  <a:cubicBezTo>
                    <a:pt x="1137" y="284"/>
                    <a:pt x="1137" y="284"/>
                    <a:pt x="1137" y="284"/>
                  </a:cubicBezTo>
                  <a:cubicBezTo>
                    <a:pt x="1104" y="267"/>
                    <a:pt x="1062" y="251"/>
                    <a:pt x="1020" y="234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0" y="234"/>
                    <a:pt x="660" y="234"/>
                    <a:pt x="660" y="234"/>
                  </a:cubicBezTo>
                  <a:cubicBezTo>
                    <a:pt x="619" y="251"/>
                    <a:pt x="585" y="267"/>
                    <a:pt x="552" y="284"/>
                  </a:cubicBezTo>
                  <a:cubicBezTo>
                    <a:pt x="401" y="134"/>
                    <a:pt x="401" y="134"/>
                    <a:pt x="401" y="134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125" y="376"/>
                    <a:pt x="125" y="376"/>
                    <a:pt x="125" y="376"/>
                  </a:cubicBezTo>
                  <a:cubicBezTo>
                    <a:pt x="142" y="393"/>
                    <a:pt x="142" y="393"/>
                    <a:pt x="142" y="393"/>
                  </a:cubicBezTo>
                  <a:cubicBezTo>
                    <a:pt x="284" y="535"/>
                    <a:pt x="284" y="535"/>
                    <a:pt x="284" y="535"/>
                  </a:cubicBezTo>
                  <a:cubicBezTo>
                    <a:pt x="267" y="577"/>
                    <a:pt x="251" y="619"/>
                    <a:pt x="234" y="660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0" y="1028"/>
                    <a:pt x="0" y="1028"/>
                    <a:pt x="0" y="1028"/>
                  </a:cubicBezTo>
                  <a:cubicBezTo>
                    <a:pt x="234" y="1028"/>
                    <a:pt x="234" y="1028"/>
                    <a:pt x="234" y="1028"/>
                  </a:cubicBezTo>
                  <a:cubicBezTo>
                    <a:pt x="242" y="1070"/>
                    <a:pt x="259" y="1112"/>
                    <a:pt x="284" y="1154"/>
                  </a:cubicBezTo>
                  <a:cubicBezTo>
                    <a:pt x="142" y="1296"/>
                    <a:pt x="142" y="1296"/>
                    <a:pt x="142" y="1296"/>
                  </a:cubicBezTo>
                  <a:cubicBezTo>
                    <a:pt x="125" y="1312"/>
                    <a:pt x="125" y="1312"/>
                    <a:pt x="125" y="1312"/>
                  </a:cubicBezTo>
                  <a:cubicBezTo>
                    <a:pt x="142" y="1338"/>
                    <a:pt x="142" y="1338"/>
                    <a:pt x="142" y="1338"/>
                  </a:cubicBezTo>
                  <a:cubicBezTo>
                    <a:pt x="359" y="1555"/>
                    <a:pt x="359" y="1555"/>
                    <a:pt x="359" y="1555"/>
                  </a:cubicBezTo>
                  <a:cubicBezTo>
                    <a:pt x="385" y="1572"/>
                    <a:pt x="385" y="1572"/>
                    <a:pt x="385" y="1572"/>
                  </a:cubicBezTo>
                  <a:cubicBezTo>
                    <a:pt x="401" y="1555"/>
                    <a:pt x="401" y="1555"/>
                    <a:pt x="401" y="1555"/>
                  </a:cubicBezTo>
                  <a:cubicBezTo>
                    <a:pt x="552" y="1413"/>
                    <a:pt x="552" y="1413"/>
                    <a:pt x="552" y="1413"/>
                  </a:cubicBezTo>
                  <a:cubicBezTo>
                    <a:pt x="585" y="1430"/>
                    <a:pt x="627" y="1446"/>
                    <a:pt x="669" y="1455"/>
                  </a:cubicBezTo>
                  <a:cubicBezTo>
                    <a:pt x="669" y="1689"/>
                    <a:pt x="669" y="1689"/>
                    <a:pt x="669" y="1689"/>
                  </a:cubicBezTo>
                  <a:cubicBezTo>
                    <a:pt x="1037" y="1689"/>
                    <a:pt x="1037" y="1689"/>
                    <a:pt x="1037" y="1689"/>
                  </a:cubicBezTo>
                  <a:cubicBezTo>
                    <a:pt x="1037" y="1455"/>
                    <a:pt x="1037" y="1455"/>
                    <a:pt x="1037" y="1455"/>
                  </a:cubicBezTo>
                  <a:cubicBezTo>
                    <a:pt x="1070" y="1438"/>
                    <a:pt x="1104" y="1421"/>
                    <a:pt x="1137" y="1404"/>
                  </a:cubicBezTo>
                  <a:cubicBezTo>
                    <a:pt x="1312" y="1572"/>
                    <a:pt x="1312" y="1572"/>
                    <a:pt x="1312" y="1572"/>
                  </a:cubicBezTo>
                  <a:cubicBezTo>
                    <a:pt x="1329" y="1555"/>
                    <a:pt x="1329" y="1555"/>
                    <a:pt x="1329" y="1555"/>
                  </a:cubicBezTo>
                  <a:cubicBezTo>
                    <a:pt x="1547" y="1338"/>
                    <a:pt x="1547" y="1338"/>
                    <a:pt x="1547" y="1338"/>
                  </a:cubicBezTo>
                  <a:cubicBezTo>
                    <a:pt x="1572" y="1312"/>
                    <a:pt x="1572" y="1312"/>
                    <a:pt x="1572" y="1312"/>
                  </a:cubicBezTo>
                  <a:cubicBezTo>
                    <a:pt x="1396" y="1145"/>
                    <a:pt x="1396" y="1145"/>
                    <a:pt x="1396" y="1145"/>
                  </a:cubicBezTo>
                  <a:cubicBezTo>
                    <a:pt x="1421" y="1112"/>
                    <a:pt x="1438" y="1070"/>
                    <a:pt x="1446" y="1037"/>
                  </a:cubicBezTo>
                  <a:cubicBezTo>
                    <a:pt x="1664" y="1037"/>
                    <a:pt x="1664" y="1037"/>
                    <a:pt x="1664" y="1037"/>
                  </a:cubicBezTo>
                  <a:close/>
                  <a:moveTo>
                    <a:pt x="1221" y="844"/>
                  </a:moveTo>
                  <a:cubicBezTo>
                    <a:pt x="1221" y="1053"/>
                    <a:pt x="1053" y="1229"/>
                    <a:pt x="844" y="1229"/>
                  </a:cubicBezTo>
                  <a:cubicBezTo>
                    <a:pt x="635" y="1229"/>
                    <a:pt x="460" y="1053"/>
                    <a:pt x="460" y="844"/>
                  </a:cubicBezTo>
                  <a:cubicBezTo>
                    <a:pt x="460" y="635"/>
                    <a:pt x="635" y="468"/>
                    <a:pt x="844" y="468"/>
                  </a:cubicBezTo>
                  <a:cubicBezTo>
                    <a:pt x="1053" y="468"/>
                    <a:pt x="1221" y="635"/>
                    <a:pt x="1221" y="844"/>
                  </a:cubicBezTo>
                  <a:close/>
                  <a:moveTo>
                    <a:pt x="1221" y="844"/>
                  </a:moveTo>
                  <a:lnTo>
                    <a:pt x="1221" y="8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60959" tIns="30479" rIns="60959" bIns="30479" anchor="ctr"/>
            <a:lstStyle/>
            <a:p>
              <a:pPr>
                <a:defRPr/>
              </a:pPr>
              <a:endParaRPr lang="en-U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46ABF2F-8BD5-DD2E-1D67-34136BE6F68D}"/>
              </a:ext>
            </a:extLst>
          </p:cNvPr>
          <p:cNvGrpSpPr/>
          <p:nvPr/>
        </p:nvGrpSpPr>
        <p:grpSpPr>
          <a:xfrm>
            <a:off x="8362668" y="1768034"/>
            <a:ext cx="3325237" cy="791603"/>
            <a:chOff x="-869414" y="1886576"/>
            <a:chExt cx="3325237" cy="79160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1B8DFE8-A72C-C6E6-012F-A9FC94B491B9}"/>
                </a:ext>
              </a:extLst>
            </p:cNvPr>
            <p:cNvSpPr txBox="1"/>
            <p:nvPr/>
          </p:nvSpPr>
          <p:spPr>
            <a:xfrm>
              <a:off x="-869414" y="2189776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4C93AB6-EBC4-3DB5-9700-07F43550119D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694C876-AAD0-7F4B-6113-57E50362AB1F}"/>
              </a:ext>
            </a:extLst>
          </p:cNvPr>
          <p:cNvGrpSpPr/>
          <p:nvPr/>
        </p:nvGrpSpPr>
        <p:grpSpPr>
          <a:xfrm>
            <a:off x="8126509" y="3559565"/>
            <a:ext cx="3325237" cy="791603"/>
            <a:chOff x="-869414" y="1886576"/>
            <a:chExt cx="3325237" cy="791603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5EC179F-0B45-9CE5-D18A-80CBAD1FCC65}"/>
                </a:ext>
              </a:extLst>
            </p:cNvPr>
            <p:cNvSpPr txBox="1"/>
            <p:nvPr/>
          </p:nvSpPr>
          <p:spPr>
            <a:xfrm>
              <a:off x="-869414" y="2189776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A74E9B4-1370-8994-0189-A886BE5B843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6EB5C36-CE11-378D-E628-D718CF53E439}"/>
              </a:ext>
            </a:extLst>
          </p:cNvPr>
          <p:cNvGrpSpPr/>
          <p:nvPr/>
        </p:nvGrpSpPr>
        <p:grpSpPr>
          <a:xfrm>
            <a:off x="8310876" y="5432695"/>
            <a:ext cx="3325237" cy="791603"/>
            <a:chOff x="-869414" y="1886576"/>
            <a:chExt cx="3325237" cy="79160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847CCCB-D650-68FF-6B8E-7CFB36489D8C}"/>
                </a:ext>
              </a:extLst>
            </p:cNvPr>
            <p:cNvSpPr txBox="1"/>
            <p:nvPr/>
          </p:nvSpPr>
          <p:spPr>
            <a:xfrm>
              <a:off x="-869414" y="2189776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345CCCA-45C5-65F1-919C-B0468CC2686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B2B76AB-77CC-BB20-1442-EB3F1AA3F865}"/>
              </a:ext>
            </a:extLst>
          </p:cNvPr>
          <p:cNvGrpSpPr/>
          <p:nvPr/>
        </p:nvGrpSpPr>
        <p:grpSpPr>
          <a:xfrm>
            <a:off x="1370973" y="1767429"/>
            <a:ext cx="2754201" cy="754330"/>
            <a:chOff x="436522" y="1886576"/>
            <a:chExt cx="2754201" cy="754330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1E4E365-8E31-1069-7430-CED90C5CD79B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6AB8A0C-DD66-5CB9-4481-4CD2A867F7AA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5F62922-B613-C631-A8A2-C61B87B7C8CB}"/>
              </a:ext>
            </a:extLst>
          </p:cNvPr>
          <p:cNvGrpSpPr/>
          <p:nvPr/>
        </p:nvGrpSpPr>
        <p:grpSpPr>
          <a:xfrm>
            <a:off x="1370973" y="3520412"/>
            <a:ext cx="2754201" cy="754330"/>
            <a:chOff x="436522" y="1886576"/>
            <a:chExt cx="2754201" cy="754330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D42153E-9C06-04D4-ACD5-BB1FA2E0B575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54A42B2-FA4E-9516-3313-7D8ACC5A22DE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9BB8F55-69ED-975F-6982-47CCA1145023}"/>
              </a:ext>
            </a:extLst>
          </p:cNvPr>
          <p:cNvGrpSpPr/>
          <p:nvPr/>
        </p:nvGrpSpPr>
        <p:grpSpPr>
          <a:xfrm>
            <a:off x="1333055" y="5501375"/>
            <a:ext cx="2754201" cy="754330"/>
            <a:chOff x="436522" y="1886576"/>
            <a:chExt cx="2754201" cy="754330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455E82B1-A765-9924-D4C1-96B1C8BB1AEE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94099A3-C826-FDC9-9F05-AEABE16A6CF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475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30515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03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" name="Freeform 15">
            <a:extLst>
              <a:ext uri="{FF2B5EF4-FFF2-40B4-BE49-F238E27FC236}">
                <a16:creationId xmlns:a16="http://schemas.microsoft.com/office/drawing/2014/main" id="{C9CE6111-BFA0-5D5E-CBDD-9C1844A573BD}"/>
              </a:ext>
            </a:extLst>
          </p:cNvPr>
          <p:cNvSpPr>
            <a:spLocks/>
          </p:cNvSpPr>
          <p:nvPr/>
        </p:nvSpPr>
        <p:spPr bwMode="auto">
          <a:xfrm>
            <a:off x="5445522" y="4484852"/>
            <a:ext cx="1303004" cy="563544"/>
          </a:xfrm>
          <a:custGeom>
            <a:avLst/>
            <a:gdLst>
              <a:gd name="T0" fmla="*/ 63 w 537"/>
              <a:gd name="T1" fmla="*/ 120 h 233"/>
              <a:gd name="T2" fmla="*/ 448 w 537"/>
              <a:gd name="T3" fmla="*/ 17 h 233"/>
              <a:gd name="T4" fmla="*/ 473 w 537"/>
              <a:gd name="T5" fmla="*/ 113 h 233"/>
              <a:gd name="T6" fmla="*/ 89 w 537"/>
              <a:gd name="T7" fmla="*/ 216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448" y="17"/>
                  <a:pt x="448" y="17"/>
                  <a:pt x="448" y="17"/>
                </a:cubicBezTo>
                <a:cubicBezTo>
                  <a:pt x="511" y="0"/>
                  <a:pt x="537" y="96"/>
                  <a:pt x="473" y="113"/>
                </a:cubicBezTo>
                <a:cubicBezTo>
                  <a:pt x="89" y="216"/>
                  <a:pt x="89" y="216"/>
                  <a:pt x="89" y="216"/>
                </a:cubicBezTo>
                <a:cubicBezTo>
                  <a:pt x="25" y="233"/>
                  <a:pt x="0" y="137"/>
                  <a:pt x="63" y="120"/>
                </a:cubicBezTo>
                <a:close/>
              </a:path>
            </a:pathLst>
          </a:custGeom>
          <a:solidFill>
            <a:srgbClr val="AEE2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843FF3BB-C150-0936-D911-CEBF73DDF273}"/>
              </a:ext>
            </a:extLst>
          </p:cNvPr>
          <p:cNvSpPr>
            <a:spLocks/>
          </p:cNvSpPr>
          <p:nvPr/>
        </p:nvSpPr>
        <p:spPr bwMode="auto">
          <a:xfrm>
            <a:off x="5445522" y="4792704"/>
            <a:ext cx="1303004" cy="563544"/>
          </a:xfrm>
          <a:custGeom>
            <a:avLst/>
            <a:gdLst>
              <a:gd name="T0" fmla="*/ 63 w 537"/>
              <a:gd name="T1" fmla="*/ 120 h 233"/>
              <a:gd name="T2" fmla="*/ 89 w 537"/>
              <a:gd name="T3" fmla="*/ 216 h 233"/>
              <a:gd name="T4" fmla="*/ 473 w 537"/>
              <a:gd name="T5" fmla="*/ 113 h 233"/>
              <a:gd name="T6" fmla="*/ 448 w 537"/>
              <a:gd name="T7" fmla="*/ 17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0" y="137"/>
                  <a:pt x="25" y="233"/>
                  <a:pt x="89" y="216"/>
                </a:cubicBezTo>
                <a:cubicBezTo>
                  <a:pt x="473" y="113"/>
                  <a:pt x="473" y="113"/>
                  <a:pt x="473" y="113"/>
                </a:cubicBezTo>
                <a:cubicBezTo>
                  <a:pt x="537" y="96"/>
                  <a:pt x="511" y="0"/>
                  <a:pt x="448" y="17"/>
                </a:cubicBezTo>
                <a:cubicBezTo>
                  <a:pt x="63" y="120"/>
                  <a:pt x="63" y="120"/>
                  <a:pt x="63" y="120"/>
                </a:cubicBezTo>
                <a:close/>
              </a:path>
            </a:pathLst>
          </a:custGeom>
          <a:solidFill>
            <a:srgbClr val="00B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" name="Freeform 17">
            <a:extLst>
              <a:ext uri="{FF2B5EF4-FFF2-40B4-BE49-F238E27FC236}">
                <a16:creationId xmlns:a16="http://schemas.microsoft.com/office/drawing/2014/main" id="{B5B7CEF6-43BF-5F0F-CD27-56D523246DF0}"/>
              </a:ext>
            </a:extLst>
          </p:cNvPr>
          <p:cNvSpPr>
            <a:spLocks/>
          </p:cNvSpPr>
          <p:nvPr/>
        </p:nvSpPr>
        <p:spPr bwMode="auto">
          <a:xfrm>
            <a:off x="5445522" y="4182114"/>
            <a:ext cx="1303004" cy="564567"/>
          </a:xfrm>
          <a:custGeom>
            <a:avLst/>
            <a:gdLst>
              <a:gd name="T0" fmla="*/ 63 w 537"/>
              <a:gd name="T1" fmla="*/ 120 h 233"/>
              <a:gd name="T2" fmla="*/ 89 w 537"/>
              <a:gd name="T3" fmla="*/ 216 h 233"/>
              <a:gd name="T4" fmla="*/ 473 w 537"/>
              <a:gd name="T5" fmla="*/ 113 h 233"/>
              <a:gd name="T6" fmla="*/ 448 w 537"/>
              <a:gd name="T7" fmla="*/ 17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0" y="137"/>
                  <a:pt x="25" y="233"/>
                  <a:pt x="89" y="216"/>
                </a:cubicBezTo>
                <a:cubicBezTo>
                  <a:pt x="473" y="113"/>
                  <a:pt x="473" y="113"/>
                  <a:pt x="473" y="113"/>
                </a:cubicBezTo>
                <a:cubicBezTo>
                  <a:pt x="537" y="96"/>
                  <a:pt x="511" y="0"/>
                  <a:pt x="448" y="17"/>
                </a:cubicBezTo>
                <a:cubicBezTo>
                  <a:pt x="63" y="120"/>
                  <a:pt x="63" y="120"/>
                  <a:pt x="63" y="1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D4B21792-A918-57C5-6F2B-627068998833}"/>
              </a:ext>
            </a:extLst>
          </p:cNvPr>
          <p:cNvSpPr>
            <a:spLocks/>
          </p:cNvSpPr>
          <p:nvPr/>
        </p:nvSpPr>
        <p:spPr bwMode="auto">
          <a:xfrm>
            <a:off x="5455750" y="3824145"/>
            <a:ext cx="909239" cy="496043"/>
          </a:xfrm>
          <a:custGeom>
            <a:avLst/>
            <a:gdLst>
              <a:gd name="T0" fmla="*/ 166 w 375"/>
              <a:gd name="T1" fmla="*/ 36 h 205"/>
              <a:gd name="T2" fmla="*/ 375 w 375"/>
              <a:gd name="T3" fmla="*/ 160 h 205"/>
              <a:gd name="T4" fmla="*/ 202 w 375"/>
              <a:gd name="T5" fmla="*/ 205 h 205"/>
              <a:gd name="T6" fmla="*/ 0 w 375"/>
              <a:gd name="T7" fmla="*/ 81 h 205"/>
              <a:gd name="T8" fmla="*/ 166 w 375"/>
              <a:gd name="T9" fmla="*/ 3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205">
                <a:moveTo>
                  <a:pt x="166" y="36"/>
                </a:moveTo>
                <a:cubicBezTo>
                  <a:pt x="287" y="0"/>
                  <a:pt x="334" y="75"/>
                  <a:pt x="375" y="160"/>
                </a:cubicBezTo>
                <a:cubicBezTo>
                  <a:pt x="318" y="175"/>
                  <a:pt x="260" y="190"/>
                  <a:pt x="202" y="205"/>
                </a:cubicBezTo>
                <a:cubicBezTo>
                  <a:pt x="156" y="56"/>
                  <a:pt x="61" y="73"/>
                  <a:pt x="0" y="81"/>
                </a:cubicBezTo>
                <a:cubicBezTo>
                  <a:pt x="56" y="66"/>
                  <a:pt x="111" y="51"/>
                  <a:pt x="166" y="3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F042C21C-84FE-32FA-21C6-862D17968DE7}"/>
              </a:ext>
            </a:extLst>
          </p:cNvPr>
          <p:cNvGrpSpPr/>
          <p:nvPr/>
        </p:nvGrpSpPr>
        <p:grpSpPr>
          <a:xfrm>
            <a:off x="5708372" y="5136353"/>
            <a:ext cx="831509" cy="740483"/>
            <a:chOff x="5708371" y="5136354"/>
            <a:chExt cx="831509" cy="740482"/>
          </a:xfrm>
        </p:grpSpPr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32E6CA8B-4ED2-1D93-DFF5-1C059C2FE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371" y="5136354"/>
              <a:ext cx="831509" cy="563544"/>
            </a:xfrm>
            <a:custGeom>
              <a:avLst/>
              <a:gdLst>
                <a:gd name="T0" fmla="*/ 813 w 813"/>
                <a:gd name="T1" fmla="*/ 0 h 551"/>
                <a:gd name="T2" fmla="*/ 524 w 813"/>
                <a:gd name="T3" fmla="*/ 551 h 551"/>
                <a:gd name="T4" fmla="*/ 256 w 813"/>
                <a:gd name="T5" fmla="*/ 551 h 551"/>
                <a:gd name="T6" fmla="*/ 0 w 813"/>
                <a:gd name="T7" fmla="*/ 215 h 551"/>
                <a:gd name="T8" fmla="*/ 0 w 813"/>
                <a:gd name="T9" fmla="*/ 215 h 551"/>
                <a:gd name="T10" fmla="*/ 813 w 813"/>
                <a:gd name="T1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3" h="551">
                  <a:moveTo>
                    <a:pt x="813" y="0"/>
                  </a:moveTo>
                  <a:lnTo>
                    <a:pt x="524" y="551"/>
                  </a:lnTo>
                  <a:lnTo>
                    <a:pt x="256" y="551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id="{E2D15E7E-E088-A236-E806-4F3933D51316}"/>
                </a:ext>
              </a:extLst>
            </p:cNvPr>
            <p:cNvGrpSpPr/>
            <p:nvPr/>
          </p:nvGrpSpPr>
          <p:grpSpPr>
            <a:xfrm>
              <a:off x="5708371" y="5136354"/>
              <a:ext cx="831509" cy="740482"/>
              <a:chOff x="5708371" y="5136354"/>
              <a:chExt cx="831509" cy="740482"/>
            </a:xfrm>
          </p:grpSpPr>
          <p:sp>
            <p:nvSpPr>
              <p:cNvPr id="13" name="Freeform 20">
                <a:extLst>
                  <a:ext uri="{FF2B5EF4-FFF2-40B4-BE49-F238E27FC236}">
                    <a16:creationId xmlns:a16="http://schemas.microsoft.com/office/drawing/2014/main" id="{ACFA2006-0478-4300-DD1F-0BBA6F646E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8371" y="5136354"/>
                <a:ext cx="831509" cy="563544"/>
              </a:xfrm>
              <a:custGeom>
                <a:avLst/>
                <a:gdLst>
                  <a:gd name="T0" fmla="*/ 813 w 813"/>
                  <a:gd name="T1" fmla="*/ 0 h 551"/>
                  <a:gd name="T2" fmla="*/ 524 w 813"/>
                  <a:gd name="T3" fmla="*/ 551 h 551"/>
                  <a:gd name="T4" fmla="*/ 256 w 813"/>
                  <a:gd name="T5" fmla="*/ 551 h 551"/>
                  <a:gd name="T6" fmla="*/ 0 w 813"/>
                  <a:gd name="T7" fmla="*/ 215 h 551"/>
                  <a:gd name="T8" fmla="*/ 0 w 813"/>
                  <a:gd name="T9" fmla="*/ 215 h 551"/>
                  <a:gd name="T10" fmla="*/ 813 w 813"/>
                  <a:gd name="T11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3" h="551">
                    <a:moveTo>
                      <a:pt x="813" y="0"/>
                    </a:moveTo>
                    <a:lnTo>
                      <a:pt x="524" y="551"/>
                    </a:lnTo>
                    <a:lnTo>
                      <a:pt x="256" y="551"/>
                    </a:lnTo>
                    <a:lnTo>
                      <a:pt x="0" y="215"/>
                    </a:lnTo>
                    <a:lnTo>
                      <a:pt x="0" y="215"/>
                    </a:lnTo>
                    <a:lnTo>
                      <a:pt x="813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4" name="Freeform 21">
                <a:extLst>
                  <a:ext uri="{FF2B5EF4-FFF2-40B4-BE49-F238E27FC236}">
                    <a16:creationId xmlns:a16="http://schemas.microsoft.com/office/drawing/2014/main" id="{CE0A3A45-3FDA-0E90-C032-59EE772AE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7131" y="5733649"/>
                <a:ext cx="279215" cy="143187"/>
              </a:xfrm>
              <a:custGeom>
                <a:avLst/>
                <a:gdLst>
                  <a:gd name="T0" fmla="*/ 115 w 115"/>
                  <a:gd name="T1" fmla="*/ 0 h 59"/>
                  <a:gd name="T2" fmla="*/ 115 w 115"/>
                  <a:gd name="T3" fmla="*/ 2 h 59"/>
                  <a:gd name="T4" fmla="*/ 57 w 115"/>
                  <a:gd name="T5" fmla="*/ 59 h 59"/>
                  <a:gd name="T6" fmla="*/ 0 w 115"/>
                  <a:gd name="T7" fmla="*/ 2 h 59"/>
                  <a:gd name="T8" fmla="*/ 0 w 115"/>
                  <a:gd name="T9" fmla="*/ 0 h 59"/>
                  <a:gd name="T10" fmla="*/ 1 w 115"/>
                  <a:gd name="T11" fmla="*/ 2 h 59"/>
                  <a:gd name="T12" fmla="*/ 114 w 115"/>
                  <a:gd name="T13" fmla="*/ 2 h 59"/>
                  <a:gd name="T14" fmla="*/ 115 w 115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59">
                    <a:moveTo>
                      <a:pt x="115" y="0"/>
                    </a:moveTo>
                    <a:cubicBezTo>
                      <a:pt x="115" y="0"/>
                      <a:pt x="115" y="1"/>
                      <a:pt x="115" y="2"/>
                    </a:cubicBezTo>
                    <a:cubicBezTo>
                      <a:pt x="115" y="33"/>
                      <a:pt x="89" y="59"/>
                      <a:pt x="57" y="59"/>
                    </a:cubicBezTo>
                    <a:cubicBezTo>
                      <a:pt x="26" y="59"/>
                      <a:pt x="0" y="3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5" name="Freeform 22">
            <a:extLst>
              <a:ext uri="{FF2B5EF4-FFF2-40B4-BE49-F238E27FC236}">
                <a16:creationId xmlns:a16="http://schemas.microsoft.com/office/drawing/2014/main" id="{C09083C0-EEF1-7C71-49E1-501D8D838A19}"/>
              </a:ext>
            </a:extLst>
          </p:cNvPr>
          <p:cNvSpPr>
            <a:spLocks/>
          </p:cNvSpPr>
          <p:nvPr/>
        </p:nvSpPr>
        <p:spPr bwMode="auto">
          <a:xfrm>
            <a:off x="5241991" y="1980099"/>
            <a:ext cx="1048335" cy="411152"/>
          </a:xfrm>
          <a:custGeom>
            <a:avLst/>
            <a:gdLst>
              <a:gd name="T0" fmla="*/ 85 w 432"/>
              <a:gd name="T1" fmla="*/ 0 h 170"/>
              <a:gd name="T2" fmla="*/ 106 w 432"/>
              <a:gd name="T3" fmla="*/ 3 h 170"/>
              <a:gd name="T4" fmla="*/ 106 w 432"/>
              <a:gd name="T5" fmla="*/ 3 h 170"/>
              <a:gd name="T6" fmla="*/ 432 w 432"/>
              <a:gd name="T7" fmla="*/ 86 h 170"/>
              <a:gd name="T8" fmla="*/ 112 w 432"/>
              <a:gd name="T9" fmla="*/ 166 h 170"/>
              <a:gd name="T10" fmla="*/ 112 w 432"/>
              <a:gd name="T11" fmla="*/ 166 h 170"/>
              <a:gd name="T12" fmla="*/ 85 w 432"/>
              <a:gd name="T13" fmla="*/ 170 h 170"/>
              <a:gd name="T14" fmla="*/ 0 w 432"/>
              <a:gd name="T15" fmla="*/ 85 h 170"/>
              <a:gd name="T16" fmla="*/ 85 w 432"/>
              <a:gd name="T1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2" h="170">
                <a:moveTo>
                  <a:pt x="85" y="0"/>
                </a:moveTo>
                <a:cubicBezTo>
                  <a:pt x="92" y="0"/>
                  <a:pt x="99" y="1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432" y="86"/>
                  <a:pt x="432" y="86"/>
                  <a:pt x="432" y="86"/>
                </a:cubicBezTo>
                <a:cubicBezTo>
                  <a:pt x="112" y="166"/>
                  <a:pt x="112" y="166"/>
                  <a:pt x="112" y="166"/>
                </a:cubicBezTo>
                <a:cubicBezTo>
                  <a:pt x="112" y="166"/>
                  <a:pt x="112" y="166"/>
                  <a:pt x="112" y="166"/>
                </a:cubicBezTo>
                <a:cubicBezTo>
                  <a:pt x="103" y="169"/>
                  <a:pt x="94" y="170"/>
                  <a:pt x="85" y="170"/>
                </a:cubicBezTo>
                <a:cubicBezTo>
                  <a:pt x="38" y="170"/>
                  <a:pt x="0" y="132"/>
                  <a:pt x="0" y="85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rgbClr val="00B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6" name="Freeform 29">
            <a:extLst>
              <a:ext uri="{FF2B5EF4-FFF2-40B4-BE49-F238E27FC236}">
                <a16:creationId xmlns:a16="http://schemas.microsoft.com/office/drawing/2014/main" id="{AEDF62ED-16B7-EAB0-FA64-D659898E68AA}"/>
              </a:ext>
            </a:extLst>
          </p:cNvPr>
          <p:cNvSpPr>
            <a:spLocks/>
          </p:cNvSpPr>
          <p:nvPr/>
        </p:nvSpPr>
        <p:spPr bwMode="auto">
          <a:xfrm>
            <a:off x="5084747" y="2107510"/>
            <a:ext cx="2022667" cy="846697"/>
          </a:xfrm>
          <a:custGeom>
            <a:avLst/>
            <a:gdLst>
              <a:gd name="connsiteX0" fmla="*/ 982060 w 2022667"/>
              <a:gd name="connsiteY0" fmla="*/ 271936 h 846697"/>
              <a:gd name="connsiteX1" fmla="*/ 123436 w 2022667"/>
              <a:gd name="connsiteY1" fmla="*/ 504080 h 846697"/>
              <a:gd name="connsiteX2" fmla="*/ 140415 w 2022667"/>
              <a:gd name="connsiteY2" fmla="*/ 564534 h 846697"/>
              <a:gd name="connsiteX3" fmla="*/ 999038 w 2022667"/>
              <a:gd name="connsiteY3" fmla="*/ 332390 h 846697"/>
              <a:gd name="connsiteX4" fmla="*/ 982060 w 2022667"/>
              <a:gd name="connsiteY4" fmla="*/ 271936 h 846697"/>
              <a:gd name="connsiteX5" fmla="*/ 1810824 w 2022667"/>
              <a:gd name="connsiteY5" fmla="*/ 386 h 846697"/>
              <a:gd name="connsiteX6" fmla="*/ 1869874 w 2022667"/>
              <a:gd name="connsiteY6" fmla="*/ 407616 h 846697"/>
              <a:gd name="connsiteX7" fmla="*/ 261781 w 2022667"/>
              <a:gd name="connsiteY7" fmla="*/ 838458 h 846697"/>
              <a:gd name="connsiteX8" fmla="*/ 152634 w 2022667"/>
              <a:gd name="connsiteY8" fmla="*/ 439082 h 846697"/>
              <a:gd name="connsiteX9" fmla="*/ 1763153 w 2022667"/>
              <a:gd name="connsiteY9" fmla="*/ 8239 h 846697"/>
              <a:gd name="connsiteX10" fmla="*/ 1810824 w 2022667"/>
              <a:gd name="connsiteY10" fmla="*/ 386 h 84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6697">
                <a:moveTo>
                  <a:pt x="982060" y="271936"/>
                </a:moveTo>
                <a:cubicBezTo>
                  <a:pt x="123436" y="504080"/>
                  <a:pt x="123436" y="504080"/>
                  <a:pt x="123436" y="504080"/>
                </a:cubicBezTo>
                <a:cubicBezTo>
                  <a:pt x="84628" y="513753"/>
                  <a:pt x="101607" y="574207"/>
                  <a:pt x="140415" y="564534"/>
                </a:cubicBezTo>
                <a:cubicBezTo>
                  <a:pt x="999038" y="332390"/>
                  <a:pt x="999038" y="332390"/>
                  <a:pt x="999038" y="332390"/>
                </a:cubicBezTo>
                <a:cubicBezTo>
                  <a:pt x="1037846" y="320299"/>
                  <a:pt x="1020868" y="262263"/>
                  <a:pt x="982060" y="271936"/>
                </a:cubicBezTo>
                <a:close/>
                <a:moveTo>
                  <a:pt x="1810824" y="386"/>
                </a:moveTo>
                <a:cubicBezTo>
                  <a:pt x="2039421" y="-13318"/>
                  <a:pt x="2117728" y="341809"/>
                  <a:pt x="1869874" y="407616"/>
                </a:cubicBezTo>
                <a:cubicBezTo>
                  <a:pt x="1869874" y="407616"/>
                  <a:pt x="1869874" y="407616"/>
                  <a:pt x="261781" y="838458"/>
                </a:cubicBezTo>
                <a:cubicBezTo>
                  <a:pt x="-5022" y="908651"/>
                  <a:pt x="-111743" y="509275"/>
                  <a:pt x="152634" y="439082"/>
                </a:cubicBezTo>
                <a:cubicBezTo>
                  <a:pt x="152634" y="439082"/>
                  <a:pt x="152634" y="439082"/>
                  <a:pt x="1763153" y="8239"/>
                </a:cubicBezTo>
                <a:cubicBezTo>
                  <a:pt x="1779676" y="3852"/>
                  <a:pt x="1795584" y="1299"/>
                  <a:pt x="1810824" y="386"/>
                </a:cubicBezTo>
                <a:close/>
              </a:path>
            </a:pathLst>
          </a:custGeom>
          <a:solidFill>
            <a:srgbClr val="00B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7" name="Freeform 30">
            <a:extLst>
              <a:ext uri="{FF2B5EF4-FFF2-40B4-BE49-F238E27FC236}">
                <a16:creationId xmlns:a16="http://schemas.microsoft.com/office/drawing/2014/main" id="{60A10C99-F806-F667-63CC-35769B5A890D}"/>
              </a:ext>
            </a:extLst>
          </p:cNvPr>
          <p:cNvSpPr>
            <a:spLocks/>
          </p:cNvSpPr>
          <p:nvPr/>
        </p:nvSpPr>
        <p:spPr bwMode="auto">
          <a:xfrm>
            <a:off x="5084747" y="2630165"/>
            <a:ext cx="2022667" cy="848703"/>
          </a:xfrm>
          <a:custGeom>
            <a:avLst/>
            <a:gdLst>
              <a:gd name="connsiteX0" fmla="*/ 982060 w 2022667"/>
              <a:gd name="connsiteY0" fmla="*/ 266822 h 848703"/>
              <a:gd name="connsiteX1" fmla="*/ 123436 w 2022667"/>
              <a:gd name="connsiteY1" fmla="*/ 499446 h 848703"/>
              <a:gd name="connsiteX2" fmla="*/ 140415 w 2022667"/>
              <a:gd name="connsiteY2" fmla="*/ 560025 h 848703"/>
              <a:gd name="connsiteX3" fmla="*/ 999038 w 2022667"/>
              <a:gd name="connsiteY3" fmla="*/ 327401 h 848703"/>
              <a:gd name="connsiteX4" fmla="*/ 982060 w 2022667"/>
              <a:gd name="connsiteY4" fmla="*/ 266822 h 848703"/>
              <a:gd name="connsiteX5" fmla="*/ 1810824 w 2022667"/>
              <a:gd name="connsiteY5" fmla="*/ 369 h 848703"/>
              <a:gd name="connsiteX6" fmla="*/ 1869874 w 2022667"/>
              <a:gd name="connsiteY6" fmla="*/ 409834 h 848703"/>
              <a:gd name="connsiteX7" fmla="*/ 261781 w 2022667"/>
              <a:gd name="connsiteY7" fmla="*/ 840511 h 848703"/>
              <a:gd name="connsiteX8" fmla="*/ 152634 w 2022667"/>
              <a:gd name="connsiteY8" fmla="*/ 438869 h 848703"/>
              <a:gd name="connsiteX9" fmla="*/ 1763153 w 2022667"/>
              <a:gd name="connsiteY9" fmla="*/ 8192 h 848703"/>
              <a:gd name="connsiteX10" fmla="*/ 1810824 w 2022667"/>
              <a:gd name="connsiteY10" fmla="*/ 369 h 84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8703">
                <a:moveTo>
                  <a:pt x="982060" y="266822"/>
                </a:moveTo>
                <a:cubicBezTo>
                  <a:pt x="123436" y="499446"/>
                  <a:pt x="123436" y="499446"/>
                  <a:pt x="123436" y="499446"/>
                </a:cubicBezTo>
                <a:cubicBezTo>
                  <a:pt x="84628" y="511562"/>
                  <a:pt x="101607" y="572141"/>
                  <a:pt x="140415" y="560025"/>
                </a:cubicBezTo>
                <a:cubicBezTo>
                  <a:pt x="999038" y="327401"/>
                  <a:pt x="999038" y="327401"/>
                  <a:pt x="999038" y="327401"/>
                </a:cubicBezTo>
                <a:cubicBezTo>
                  <a:pt x="1037846" y="317708"/>
                  <a:pt x="1020868" y="257129"/>
                  <a:pt x="982060" y="266822"/>
                </a:cubicBezTo>
                <a:close/>
                <a:moveTo>
                  <a:pt x="1810824" y="369"/>
                </a:moveTo>
                <a:cubicBezTo>
                  <a:pt x="2039421" y="-13064"/>
                  <a:pt x="2117728" y="344054"/>
                  <a:pt x="1869874" y="409834"/>
                </a:cubicBezTo>
                <a:cubicBezTo>
                  <a:pt x="261781" y="840511"/>
                  <a:pt x="261781" y="840511"/>
                  <a:pt x="261781" y="840511"/>
                </a:cubicBezTo>
                <a:cubicBezTo>
                  <a:pt x="-5022" y="910677"/>
                  <a:pt x="-111743" y="509035"/>
                  <a:pt x="152634" y="438869"/>
                </a:cubicBezTo>
                <a:cubicBezTo>
                  <a:pt x="1763153" y="8192"/>
                  <a:pt x="1763153" y="8192"/>
                  <a:pt x="1763153" y="8192"/>
                </a:cubicBezTo>
                <a:cubicBezTo>
                  <a:pt x="1779676" y="3807"/>
                  <a:pt x="1795584" y="1264"/>
                  <a:pt x="1810824" y="369"/>
                </a:cubicBezTo>
                <a:close/>
              </a:path>
            </a:pathLst>
          </a:custGeom>
          <a:solidFill>
            <a:srgbClr val="AEE2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8" name="Freeform 31">
            <a:extLst>
              <a:ext uri="{FF2B5EF4-FFF2-40B4-BE49-F238E27FC236}">
                <a16:creationId xmlns:a16="http://schemas.microsoft.com/office/drawing/2014/main" id="{CD967DE6-2306-C87B-B39D-B5BFCD26FD9A}"/>
              </a:ext>
            </a:extLst>
          </p:cNvPr>
          <p:cNvSpPr>
            <a:spLocks/>
          </p:cNvSpPr>
          <p:nvPr/>
        </p:nvSpPr>
        <p:spPr bwMode="auto">
          <a:xfrm>
            <a:off x="5084747" y="3159913"/>
            <a:ext cx="2022667" cy="846868"/>
          </a:xfrm>
          <a:custGeom>
            <a:avLst/>
            <a:gdLst>
              <a:gd name="connsiteX0" fmla="*/ 982060 w 2022667"/>
              <a:gd name="connsiteY0" fmla="*/ 272356 h 846868"/>
              <a:gd name="connsiteX1" fmla="*/ 123436 w 2022667"/>
              <a:gd name="connsiteY1" fmla="*/ 504980 h 846868"/>
              <a:gd name="connsiteX2" fmla="*/ 140415 w 2022667"/>
              <a:gd name="connsiteY2" fmla="*/ 565559 h 846868"/>
              <a:gd name="connsiteX3" fmla="*/ 999038 w 2022667"/>
              <a:gd name="connsiteY3" fmla="*/ 332935 h 846868"/>
              <a:gd name="connsiteX4" fmla="*/ 982060 w 2022667"/>
              <a:gd name="connsiteY4" fmla="*/ 272356 h 846868"/>
              <a:gd name="connsiteX5" fmla="*/ 1810824 w 2022667"/>
              <a:gd name="connsiteY5" fmla="*/ 385 h 846868"/>
              <a:gd name="connsiteX6" fmla="*/ 1869874 w 2022667"/>
              <a:gd name="connsiteY6" fmla="*/ 409877 h 846868"/>
              <a:gd name="connsiteX7" fmla="*/ 261781 w 2022667"/>
              <a:gd name="connsiteY7" fmla="*/ 838134 h 846868"/>
              <a:gd name="connsiteX8" fmla="*/ 152634 w 2022667"/>
              <a:gd name="connsiteY8" fmla="*/ 438912 h 846868"/>
              <a:gd name="connsiteX9" fmla="*/ 1763153 w 2022667"/>
              <a:gd name="connsiteY9" fmla="*/ 8235 h 846868"/>
              <a:gd name="connsiteX10" fmla="*/ 1810824 w 2022667"/>
              <a:gd name="connsiteY10" fmla="*/ 385 h 84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6868">
                <a:moveTo>
                  <a:pt x="982060" y="272356"/>
                </a:moveTo>
                <a:lnTo>
                  <a:pt x="123436" y="504980"/>
                </a:lnTo>
                <a:cubicBezTo>
                  <a:pt x="84628" y="514673"/>
                  <a:pt x="101607" y="575252"/>
                  <a:pt x="140415" y="565559"/>
                </a:cubicBezTo>
                <a:cubicBezTo>
                  <a:pt x="999038" y="332935"/>
                  <a:pt x="999038" y="332935"/>
                  <a:pt x="999038" y="332935"/>
                </a:cubicBezTo>
                <a:cubicBezTo>
                  <a:pt x="1037846" y="320819"/>
                  <a:pt x="1020868" y="260240"/>
                  <a:pt x="982060" y="272356"/>
                </a:cubicBezTo>
                <a:close/>
                <a:moveTo>
                  <a:pt x="1810824" y="385"/>
                </a:moveTo>
                <a:cubicBezTo>
                  <a:pt x="2039421" y="-13304"/>
                  <a:pt x="2117728" y="341828"/>
                  <a:pt x="1869874" y="409877"/>
                </a:cubicBezTo>
                <a:cubicBezTo>
                  <a:pt x="1869874" y="409877"/>
                  <a:pt x="1869874" y="409877"/>
                  <a:pt x="261781" y="838134"/>
                </a:cubicBezTo>
                <a:cubicBezTo>
                  <a:pt x="-5022" y="910720"/>
                  <a:pt x="-111743" y="509078"/>
                  <a:pt x="152634" y="438912"/>
                </a:cubicBezTo>
                <a:cubicBezTo>
                  <a:pt x="152634" y="438912"/>
                  <a:pt x="152634" y="438912"/>
                  <a:pt x="1763153" y="8235"/>
                </a:cubicBezTo>
                <a:cubicBezTo>
                  <a:pt x="1779676" y="3850"/>
                  <a:pt x="1795584" y="1298"/>
                  <a:pt x="1810824" y="385"/>
                </a:cubicBezTo>
                <a:close/>
              </a:path>
            </a:pathLst>
          </a:custGeom>
          <a:solidFill>
            <a:srgbClr val="FFF1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9" name="Oval 60">
            <a:extLst>
              <a:ext uri="{FF2B5EF4-FFF2-40B4-BE49-F238E27FC236}">
                <a16:creationId xmlns:a16="http://schemas.microsoft.com/office/drawing/2014/main" id="{3BB016DE-6265-8602-59B9-C307AEC5813B}"/>
              </a:ext>
            </a:extLst>
          </p:cNvPr>
          <p:cNvSpPr/>
          <p:nvPr/>
        </p:nvSpPr>
        <p:spPr bwMode="auto">
          <a:xfrm>
            <a:off x="4119768" y="1529553"/>
            <a:ext cx="556539" cy="556683"/>
          </a:xfrm>
          <a:prstGeom prst="ellipse">
            <a:avLst/>
          </a:prstGeom>
          <a:solidFill>
            <a:srgbClr val="00B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Oval 62">
            <a:extLst>
              <a:ext uri="{FF2B5EF4-FFF2-40B4-BE49-F238E27FC236}">
                <a16:creationId xmlns:a16="http://schemas.microsoft.com/office/drawing/2014/main" id="{7394B22C-F6AD-AC53-0DDD-3F556CE62FBB}"/>
              </a:ext>
            </a:extLst>
          </p:cNvPr>
          <p:cNvSpPr/>
          <p:nvPr/>
        </p:nvSpPr>
        <p:spPr bwMode="auto">
          <a:xfrm>
            <a:off x="7620662" y="1535948"/>
            <a:ext cx="556539" cy="5566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Oval 63">
            <a:extLst>
              <a:ext uri="{FF2B5EF4-FFF2-40B4-BE49-F238E27FC236}">
                <a16:creationId xmlns:a16="http://schemas.microsoft.com/office/drawing/2014/main" id="{205564DC-7386-EA9A-5E66-1D699E5FB7E3}"/>
              </a:ext>
            </a:extLst>
          </p:cNvPr>
          <p:cNvSpPr/>
          <p:nvPr/>
        </p:nvSpPr>
        <p:spPr bwMode="auto">
          <a:xfrm>
            <a:off x="4119766" y="4807983"/>
            <a:ext cx="556539" cy="5566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Oval 64">
            <a:extLst>
              <a:ext uri="{FF2B5EF4-FFF2-40B4-BE49-F238E27FC236}">
                <a16:creationId xmlns:a16="http://schemas.microsoft.com/office/drawing/2014/main" id="{E67E69A5-1618-C566-2097-7A0FC7EED7F7}"/>
              </a:ext>
            </a:extLst>
          </p:cNvPr>
          <p:cNvSpPr/>
          <p:nvPr/>
        </p:nvSpPr>
        <p:spPr bwMode="auto">
          <a:xfrm>
            <a:off x="3330920" y="3134524"/>
            <a:ext cx="556539" cy="556683"/>
          </a:xfrm>
          <a:prstGeom prst="ellipse">
            <a:avLst/>
          </a:prstGeom>
          <a:solidFill>
            <a:srgbClr val="AEE2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Oval 65">
            <a:extLst>
              <a:ext uri="{FF2B5EF4-FFF2-40B4-BE49-F238E27FC236}">
                <a16:creationId xmlns:a16="http://schemas.microsoft.com/office/drawing/2014/main" id="{86E71F11-BE5E-8768-963C-9338A6A75E4A}"/>
              </a:ext>
            </a:extLst>
          </p:cNvPr>
          <p:cNvSpPr/>
          <p:nvPr/>
        </p:nvSpPr>
        <p:spPr bwMode="auto">
          <a:xfrm>
            <a:off x="8157946" y="3140915"/>
            <a:ext cx="556539" cy="556683"/>
          </a:xfrm>
          <a:prstGeom prst="ellipse">
            <a:avLst/>
          </a:prstGeom>
          <a:solidFill>
            <a:srgbClr val="AEE2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Oval 66">
            <a:extLst>
              <a:ext uri="{FF2B5EF4-FFF2-40B4-BE49-F238E27FC236}">
                <a16:creationId xmlns:a16="http://schemas.microsoft.com/office/drawing/2014/main" id="{652591F8-2E90-EEE1-39A3-2BA8AD4C6A31}"/>
              </a:ext>
            </a:extLst>
          </p:cNvPr>
          <p:cNvSpPr/>
          <p:nvPr/>
        </p:nvSpPr>
        <p:spPr bwMode="auto">
          <a:xfrm>
            <a:off x="7620662" y="4814375"/>
            <a:ext cx="556539" cy="556683"/>
          </a:xfrm>
          <a:prstGeom prst="ellipse">
            <a:avLst/>
          </a:prstGeom>
          <a:solidFill>
            <a:srgbClr val="00B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AutoShape 115">
            <a:extLst>
              <a:ext uri="{FF2B5EF4-FFF2-40B4-BE49-F238E27FC236}">
                <a16:creationId xmlns:a16="http://schemas.microsoft.com/office/drawing/2014/main" id="{60B67B5C-6222-334A-6D61-56E3518FD875}"/>
              </a:ext>
            </a:extLst>
          </p:cNvPr>
          <p:cNvSpPr>
            <a:spLocks noChangeAspect="1"/>
          </p:cNvSpPr>
          <p:nvPr/>
        </p:nvSpPr>
        <p:spPr bwMode="auto">
          <a:xfrm>
            <a:off x="4255899" y="1670709"/>
            <a:ext cx="284539" cy="2839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087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Freeform 266">
            <a:extLst>
              <a:ext uri="{FF2B5EF4-FFF2-40B4-BE49-F238E27FC236}">
                <a16:creationId xmlns:a16="http://schemas.microsoft.com/office/drawing/2014/main" id="{C527E4CE-6889-F6C0-AC2D-029E92A0B6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53163" y="4905456"/>
            <a:ext cx="313824" cy="345937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3" rIns="182843" bIns="91423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29" name="Freeform 102">
            <a:extLst>
              <a:ext uri="{FF2B5EF4-FFF2-40B4-BE49-F238E27FC236}">
                <a16:creationId xmlns:a16="http://schemas.microsoft.com/office/drawing/2014/main" id="{6B5FED72-FA24-36BE-E91F-6C9AF9E113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432284" y="3259803"/>
            <a:ext cx="342497" cy="306124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40" tIns="45720" rIns="91440" bIns="45720" anchor="ctr"/>
          <a:lstStyle/>
          <a:p>
            <a:endParaRPr lang="en-US" sz="1067" dirty="0">
              <a:cs typeface="+mn-ea"/>
              <a:sym typeface="+mn-lt"/>
            </a:endParaRPr>
          </a:p>
        </p:txBody>
      </p:sp>
      <p:grpSp>
        <p:nvGrpSpPr>
          <p:cNvPr id="30" name="Group 4688">
            <a:extLst>
              <a:ext uri="{FF2B5EF4-FFF2-40B4-BE49-F238E27FC236}">
                <a16:creationId xmlns:a16="http://schemas.microsoft.com/office/drawing/2014/main" id="{82DFABCE-821A-2063-4F75-F76F41388E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58824" y="4905456"/>
            <a:ext cx="323179" cy="345937"/>
            <a:chOff x="1835150" y="2800349"/>
            <a:chExt cx="382588" cy="363538"/>
          </a:xfrm>
          <a:solidFill>
            <a:schemeClr val="bg1"/>
          </a:solidFill>
        </p:grpSpPr>
        <p:sp>
          <p:nvSpPr>
            <p:cNvPr id="31" name="Freeform 291">
              <a:extLst>
                <a:ext uri="{FF2B5EF4-FFF2-40B4-BE49-F238E27FC236}">
                  <a16:creationId xmlns:a16="http://schemas.microsoft.com/office/drawing/2014/main" id="{FD3F98A9-4B78-309A-1F9C-574CC13FCF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8488" y="3140074"/>
              <a:ext cx="271462" cy="23813"/>
            </a:xfrm>
            <a:custGeom>
              <a:avLst/>
              <a:gdLst>
                <a:gd name="T0" fmla="*/ 41 w 753"/>
                <a:gd name="T1" fmla="*/ 42 h 68"/>
                <a:gd name="T2" fmla="*/ 192 w 753"/>
                <a:gd name="T3" fmla="*/ 42 h 68"/>
                <a:gd name="T4" fmla="*/ 217 w 753"/>
                <a:gd name="T5" fmla="*/ 67 h 68"/>
                <a:gd name="T6" fmla="*/ 543 w 753"/>
                <a:gd name="T7" fmla="*/ 67 h 68"/>
                <a:gd name="T8" fmla="*/ 568 w 753"/>
                <a:gd name="T9" fmla="*/ 42 h 68"/>
                <a:gd name="T10" fmla="*/ 710 w 753"/>
                <a:gd name="T11" fmla="*/ 42 h 68"/>
                <a:gd name="T12" fmla="*/ 752 w 753"/>
                <a:gd name="T13" fmla="*/ 0 h 68"/>
                <a:gd name="T14" fmla="*/ 0 w 753"/>
                <a:gd name="T15" fmla="*/ 0 h 68"/>
                <a:gd name="T16" fmla="*/ 41 w 753"/>
                <a:gd name="T17" fmla="*/ 42 h 68"/>
                <a:gd name="T18" fmla="*/ 41 w 753"/>
                <a:gd name="T19" fmla="*/ 42 h 68"/>
                <a:gd name="T20" fmla="*/ 41 w 753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68">
                  <a:moveTo>
                    <a:pt x="41" y="42"/>
                  </a:moveTo>
                  <a:cubicBezTo>
                    <a:pt x="192" y="42"/>
                    <a:pt x="192" y="42"/>
                    <a:pt x="192" y="42"/>
                  </a:cubicBezTo>
                  <a:cubicBezTo>
                    <a:pt x="192" y="50"/>
                    <a:pt x="200" y="67"/>
                    <a:pt x="217" y="67"/>
                  </a:cubicBezTo>
                  <a:cubicBezTo>
                    <a:pt x="543" y="67"/>
                    <a:pt x="543" y="67"/>
                    <a:pt x="543" y="67"/>
                  </a:cubicBezTo>
                  <a:cubicBezTo>
                    <a:pt x="552" y="67"/>
                    <a:pt x="568" y="50"/>
                    <a:pt x="568" y="42"/>
                  </a:cubicBezTo>
                  <a:cubicBezTo>
                    <a:pt x="710" y="42"/>
                    <a:pt x="710" y="42"/>
                    <a:pt x="710" y="42"/>
                  </a:cubicBezTo>
                  <a:cubicBezTo>
                    <a:pt x="735" y="42"/>
                    <a:pt x="752" y="17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6" y="42"/>
                    <a:pt x="41" y="42"/>
                  </a:cubicBezTo>
                  <a:close/>
                  <a:moveTo>
                    <a:pt x="41" y="42"/>
                  </a:moveTo>
                  <a:lnTo>
                    <a:pt x="41" y="4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2" name="Freeform 292">
              <a:extLst>
                <a:ext uri="{FF2B5EF4-FFF2-40B4-BE49-F238E27FC236}">
                  <a16:creationId xmlns:a16="http://schemas.microsoft.com/office/drawing/2014/main" id="{7451FC20-3425-67E7-8C38-400E3482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150" y="2955923"/>
              <a:ext cx="382588" cy="174625"/>
            </a:xfrm>
            <a:custGeom>
              <a:avLst/>
              <a:gdLst>
                <a:gd name="T0" fmla="*/ 1020 w 1062"/>
                <a:gd name="T1" fmla="*/ 100 h 486"/>
                <a:gd name="T2" fmla="*/ 894 w 1062"/>
                <a:gd name="T3" fmla="*/ 75 h 486"/>
                <a:gd name="T4" fmla="*/ 894 w 1062"/>
                <a:gd name="T5" fmla="*/ 0 h 486"/>
                <a:gd name="T6" fmla="*/ 0 w 1062"/>
                <a:gd name="T7" fmla="*/ 0 h 486"/>
                <a:gd name="T8" fmla="*/ 267 w 1062"/>
                <a:gd name="T9" fmla="*/ 485 h 486"/>
                <a:gd name="T10" fmla="*/ 627 w 1062"/>
                <a:gd name="T11" fmla="*/ 485 h 486"/>
                <a:gd name="T12" fmla="*/ 819 w 1062"/>
                <a:gd name="T13" fmla="*/ 351 h 486"/>
                <a:gd name="T14" fmla="*/ 1061 w 1062"/>
                <a:gd name="T15" fmla="*/ 192 h 486"/>
                <a:gd name="T16" fmla="*/ 1020 w 1062"/>
                <a:gd name="T17" fmla="*/ 100 h 486"/>
                <a:gd name="T18" fmla="*/ 861 w 1062"/>
                <a:gd name="T19" fmla="*/ 284 h 486"/>
                <a:gd name="T20" fmla="*/ 894 w 1062"/>
                <a:gd name="T21" fmla="*/ 142 h 486"/>
                <a:gd name="T22" fmla="*/ 978 w 1062"/>
                <a:gd name="T23" fmla="*/ 151 h 486"/>
                <a:gd name="T24" fmla="*/ 995 w 1062"/>
                <a:gd name="T25" fmla="*/ 192 h 486"/>
                <a:gd name="T26" fmla="*/ 861 w 1062"/>
                <a:gd name="T27" fmla="*/ 284 h 486"/>
                <a:gd name="T28" fmla="*/ 861 w 1062"/>
                <a:gd name="T29" fmla="*/ 284 h 486"/>
                <a:gd name="T30" fmla="*/ 861 w 1062"/>
                <a:gd name="T31" fmla="*/ 2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486">
                  <a:moveTo>
                    <a:pt x="1020" y="100"/>
                  </a:moveTo>
                  <a:cubicBezTo>
                    <a:pt x="986" y="67"/>
                    <a:pt x="928" y="67"/>
                    <a:pt x="894" y="75"/>
                  </a:cubicBezTo>
                  <a:cubicBezTo>
                    <a:pt x="894" y="50"/>
                    <a:pt x="894" y="25"/>
                    <a:pt x="8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3"/>
                    <a:pt x="42" y="418"/>
                    <a:pt x="267" y="485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719" y="452"/>
                    <a:pt x="786" y="410"/>
                    <a:pt x="819" y="351"/>
                  </a:cubicBezTo>
                  <a:cubicBezTo>
                    <a:pt x="911" y="351"/>
                    <a:pt x="1053" y="318"/>
                    <a:pt x="1061" y="192"/>
                  </a:cubicBezTo>
                  <a:cubicBezTo>
                    <a:pt x="1061" y="142"/>
                    <a:pt x="1036" y="117"/>
                    <a:pt x="1020" y="100"/>
                  </a:cubicBezTo>
                  <a:close/>
                  <a:moveTo>
                    <a:pt x="861" y="284"/>
                  </a:moveTo>
                  <a:cubicBezTo>
                    <a:pt x="878" y="243"/>
                    <a:pt x="886" y="192"/>
                    <a:pt x="894" y="142"/>
                  </a:cubicBezTo>
                  <a:cubicBezTo>
                    <a:pt x="919" y="134"/>
                    <a:pt x="961" y="134"/>
                    <a:pt x="978" y="151"/>
                  </a:cubicBezTo>
                  <a:cubicBezTo>
                    <a:pt x="978" y="151"/>
                    <a:pt x="995" y="159"/>
                    <a:pt x="995" y="192"/>
                  </a:cubicBezTo>
                  <a:cubicBezTo>
                    <a:pt x="986" y="259"/>
                    <a:pt x="911" y="276"/>
                    <a:pt x="861" y="284"/>
                  </a:cubicBezTo>
                  <a:close/>
                  <a:moveTo>
                    <a:pt x="861" y="284"/>
                  </a:moveTo>
                  <a:lnTo>
                    <a:pt x="861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3" name="Freeform 293">
              <a:extLst>
                <a:ext uri="{FF2B5EF4-FFF2-40B4-BE49-F238E27FC236}">
                  <a16:creationId xmlns:a16="http://schemas.microsoft.com/office/drawing/2014/main" id="{D2D2C9D1-B550-307B-8C95-DAF8F39DA3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6113" y="2800349"/>
              <a:ext cx="112712" cy="144463"/>
            </a:xfrm>
            <a:custGeom>
              <a:avLst/>
              <a:gdLst>
                <a:gd name="T0" fmla="*/ 142 w 311"/>
                <a:gd name="T1" fmla="*/ 401 h 402"/>
                <a:gd name="T2" fmla="*/ 234 w 311"/>
                <a:gd name="T3" fmla="*/ 243 h 402"/>
                <a:gd name="T4" fmla="*/ 268 w 311"/>
                <a:gd name="T5" fmla="*/ 0 h 402"/>
                <a:gd name="T6" fmla="*/ 159 w 311"/>
                <a:gd name="T7" fmla="*/ 276 h 402"/>
                <a:gd name="T8" fmla="*/ 142 w 311"/>
                <a:gd name="T9" fmla="*/ 401 h 402"/>
                <a:gd name="T10" fmla="*/ 142 w 311"/>
                <a:gd name="T11" fmla="*/ 401 h 402"/>
                <a:gd name="T12" fmla="*/ 142 w 311"/>
                <a:gd name="T13" fmla="*/ 4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402">
                  <a:moveTo>
                    <a:pt x="142" y="401"/>
                  </a:moveTo>
                  <a:cubicBezTo>
                    <a:pt x="142" y="401"/>
                    <a:pt x="310" y="385"/>
                    <a:pt x="234" y="243"/>
                  </a:cubicBezTo>
                  <a:cubicBezTo>
                    <a:pt x="168" y="126"/>
                    <a:pt x="184" y="59"/>
                    <a:pt x="268" y="0"/>
                  </a:cubicBezTo>
                  <a:cubicBezTo>
                    <a:pt x="268" y="0"/>
                    <a:pt x="0" y="67"/>
                    <a:pt x="159" y="276"/>
                  </a:cubicBezTo>
                  <a:cubicBezTo>
                    <a:pt x="209" y="360"/>
                    <a:pt x="142" y="401"/>
                    <a:pt x="142" y="401"/>
                  </a:cubicBezTo>
                  <a:close/>
                  <a:moveTo>
                    <a:pt x="142" y="401"/>
                  </a:moveTo>
                  <a:lnTo>
                    <a:pt x="142" y="4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4" name="Freeform 294">
              <a:extLst>
                <a:ext uri="{FF2B5EF4-FFF2-40B4-BE49-F238E27FC236}">
                  <a16:creationId xmlns:a16="http://schemas.microsoft.com/office/drawing/2014/main" id="{A55776B8-5262-5760-128D-5613AFD4C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3425" y="2867024"/>
              <a:ext cx="53975" cy="73025"/>
            </a:xfrm>
            <a:custGeom>
              <a:avLst/>
              <a:gdLst>
                <a:gd name="T0" fmla="*/ 17 w 151"/>
                <a:gd name="T1" fmla="*/ 201 h 202"/>
                <a:gd name="T2" fmla="*/ 75 w 151"/>
                <a:gd name="T3" fmla="*/ 67 h 202"/>
                <a:gd name="T4" fmla="*/ 84 w 151"/>
                <a:gd name="T5" fmla="*/ 0 h 202"/>
                <a:gd name="T6" fmla="*/ 33 w 151"/>
                <a:gd name="T7" fmla="*/ 75 h 202"/>
                <a:gd name="T8" fmla="*/ 17 w 151"/>
                <a:gd name="T9" fmla="*/ 201 h 202"/>
                <a:gd name="T10" fmla="*/ 17 w 151"/>
                <a:gd name="T11" fmla="*/ 201 h 202"/>
                <a:gd name="T12" fmla="*/ 17 w 151"/>
                <a:gd name="T13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02">
                  <a:moveTo>
                    <a:pt x="17" y="201"/>
                  </a:moveTo>
                  <a:cubicBezTo>
                    <a:pt x="17" y="201"/>
                    <a:pt x="150" y="176"/>
                    <a:pt x="75" y="67"/>
                  </a:cubicBezTo>
                  <a:cubicBezTo>
                    <a:pt x="50" y="17"/>
                    <a:pt x="84" y="0"/>
                    <a:pt x="84" y="0"/>
                  </a:cubicBezTo>
                  <a:cubicBezTo>
                    <a:pt x="84" y="0"/>
                    <a:pt x="0" y="0"/>
                    <a:pt x="33" y="75"/>
                  </a:cubicBezTo>
                  <a:cubicBezTo>
                    <a:pt x="67" y="142"/>
                    <a:pt x="58" y="176"/>
                    <a:pt x="17" y="201"/>
                  </a:cubicBezTo>
                  <a:close/>
                  <a:moveTo>
                    <a:pt x="17" y="201"/>
                  </a:moveTo>
                  <a:lnTo>
                    <a:pt x="17" y="2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35" name="Group 75">
            <a:extLst>
              <a:ext uri="{FF2B5EF4-FFF2-40B4-BE49-F238E27FC236}">
                <a16:creationId xmlns:a16="http://schemas.microsoft.com/office/drawing/2014/main" id="{A0E87505-FC38-73EE-3B71-45B562656D9B}"/>
              </a:ext>
            </a:extLst>
          </p:cNvPr>
          <p:cNvGrpSpPr/>
          <p:nvPr/>
        </p:nvGrpSpPr>
        <p:grpSpPr>
          <a:xfrm>
            <a:off x="7739814" y="1634811"/>
            <a:ext cx="318235" cy="318235"/>
            <a:chOff x="2522538" y="2108200"/>
            <a:chExt cx="376238" cy="376238"/>
          </a:xfrm>
          <a:solidFill>
            <a:schemeClr val="bg1"/>
          </a:solidFill>
        </p:grpSpPr>
        <p:sp>
          <p:nvSpPr>
            <p:cNvPr id="36" name="Freeform 54">
              <a:extLst>
                <a:ext uri="{FF2B5EF4-FFF2-40B4-BE49-F238E27FC236}">
                  <a16:creationId xmlns:a16="http://schemas.microsoft.com/office/drawing/2014/main" id="{0C29CD70-A0E8-C946-130F-8E6B6B9D4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8" y="2319338"/>
              <a:ext cx="163513" cy="71438"/>
            </a:xfrm>
            <a:custGeom>
              <a:avLst/>
              <a:gdLst>
                <a:gd name="T0" fmla="*/ 3 w 28"/>
                <a:gd name="T1" fmla="*/ 10 h 12"/>
                <a:gd name="T2" fmla="*/ 10 w 28"/>
                <a:gd name="T3" fmla="*/ 12 h 12"/>
                <a:gd name="T4" fmla="*/ 28 w 28"/>
                <a:gd name="T5" fmla="*/ 8 h 12"/>
                <a:gd name="T6" fmla="*/ 5 w 28"/>
                <a:gd name="T7" fmla="*/ 1 h 12"/>
                <a:gd name="T8" fmla="*/ 2 w 28"/>
                <a:gd name="T9" fmla="*/ 1 h 12"/>
                <a:gd name="T10" fmla="*/ 0 w 28"/>
                <a:gd name="T11" fmla="*/ 5 h 12"/>
                <a:gd name="T12" fmla="*/ 0 w 28"/>
                <a:gd name="T13" fmla="*/ 6 h 12"/>
                <a:gd name="T14" fmla="*/ 3 w 28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">
                  <a:moveTo>
                    <a:pt x="3" y="10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" name="Freeform 55">
              <a:extLst>
                <a:ext uri="{FF2B5EF4-FFF2-40B4-BE49-F238E27FC236}">
                  <a16:creationId xmlns:a16="http://schemas.microsoft.com/office/drawing/2014/main" id="{4DD0E9DA-689F-4839-0056-3C67466BC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4950" y="2425700"/>
              <a:ext cx="123825" cy="58738"/>
            </a:xfrm>
            <a:custGeom>
              <a:avLst/>
              <a:gdLst>
                <a:gd name="T0" fmla="*/ 18 w 21"/>
                <a:gd name="T1" fmla="*/ 0 h 10"/>
                <a:gd name="T2" fmla="*/ 18 w 21"/>
                <a:gd name="T3" fmla="*/ 0 h 10"/>
                <a:gd name="T4" fmla="*/ 0 w 21"/>
                <a:gd name="T5" fmla="*/ 5 h 10"/>
                <a:gd name="T6" fmla="*/ 16 w 21"/>
                <a:gd name="T7" fmla="*/ 10 h 10"/>
                <a:gd name="T8" fmla="*/ 19 w 21"/>
                <a:gd name="T9" fmla="*/ 9 h 10"/>
                <a:gd name="T10" fmla="*/ 21 w 21"/>
                <a:gd name="T11" fmla="*/ 6 h 10"/>
                <a:gd name="T12" fmla="*/ 21 w 21"/>
                <a:gd name="T13" fmla="*/ 4 h 10"/>
                <a:gd name="T14" fmla="*/ 18 w 2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10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0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" name="Freeform 56">
              <a:extLst>
                <a:ext uri="{FF2B5EF4-FFF2-40B4-BE49-F238E27FC236}">
                  <a16:creationId xmlns:a16="http://schemas.microsoft.com/office/drawing/2014/main" id="{81B68AD2-B262-0276-5DAC-D93DF33CD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8" y="2343150"/>
              <a:ext cx="376238" cy="141288"/>
            </a:xfrm>
            <a:custGeom>
              <a:avLst/>
              <a:gdLst>
                <a:gd name="T0" fmla="*/ 62 w 64"/>
                <a:gd name="T1" fmla="*/ 1 h 24"/>
                <a:gd name="T2" fmla="*/ 60 w 64"/>
                <a:gd name="T3" fmla="*/ 0 h 24"/>
                <a:gd name="T4" fmla="*/ 59 w 64"/>
                <a:gd name="T5" fmla="*/ 0 h 24"/>
                <a:gd name="T6" fmla="*/ 3 w 64"/>
                <a:gd name="T7" fmla="*/ 14 h 24"/>
                <a:gd name="T8" fmla="*/ 0 w 64"/>
                <a:gd name="T9" fmla="*/ 18 h 24"/>
                <a:gd name="T10" fmla="*/ 0 w 64"/>
                <a:gd name="T11" fmla="*/ 20 h 24"/>
                <a:gd name="T12" fmla="*/ 2 w 64"/>
                <a:gd name="T13" fmla="*/ 23 h 24"/>
                <a:gd name="T14" fmla="*/ 4 w 64"/>
                <a:gd name="T15" fmla="*/ 24 h 24"/>
                <a:gd name="T16" fmla="*/ 5 w 64"/>
                <a:gd name="T17" fmla="*/ 24 h 24"/>
                <a:gd name="T18" fmla="*/ 61 w 64"/>
                <a:gd name="T19" fmla="*/ 10 h 24"/>
                <a:gd name="T20" fmla="*/ 64 w 64"/>
                <a:gd name="T21" fmla="*/ 6 h 24"/>
                <a:gd name="T22" fmla="*/ 64 w 64"/>
                <a:gd name="T23" fmla="*/ 4 h 24"/>
                <a:gd name="T24" fmla="*/ 62 w 64"/>
                <a:gd name="T2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4">
                  <a:moveTo>
                    <a:pt x="62" y="1"/>
                  </a:moveTo>
                  <a:cubicBezTo>
                    <a:pt x="62" y="1"/>
                    <a:pt x="61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3" y="9"/>
                    <a:pt x="64" y="8"/>
                    <a:pt x="6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3" y="2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9" name="Freeform 57">
              <a:extLst>
                <a:ext uri="{FF2B5EF4-FFF2-40B4-BE49-F238E27FC236}">
                  <a16:creationId xmlns:a16="http://schemas.microsoft.com/office/drawing/2014/main" id="{7D8202E9-FCBB-48C0-57B1-08C5E6CD6C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5088" y="2108200"/>
              <a:ext cx="217488" cy="258763"/>
            </a:xfrm>
            <a:custGeom>
              <a:avLst/>
              <a:gdLst>
                <a:gd name="T0" fmla="*/ 8 w 37"/>
                <a:gd name="T1" fmla="*/ 32 h 44"/>
                <a:gd name="T2" fmla="*/ 31 w 37"/>
                <a:gd name="T3" fmla="*/ 35 h 44"/>
                <a:gd name="T4" fmla="*/ 20 w 37"/>
                <a:gd name="T5" fmla="*/ 0 h 44"/>
                <a:gd name="T6" fmla="*/ 8 w 37"/>
                <a:gd name="T7" fmla="*/ 32 h 44"/>
                <a:gd name="T8" fmla="*/ 15 w 37"/>
                <a:gd name="T9" fmla="*/ 28 h 44"/>
                <a:gd name="T10" fmla="*/ 21 w 37"/>
                <a:gd name="T11" fmla="*/ 16 h 44"/>
                <a:gd name="T12" fmla="*/ 20 w 37"/>
                <a:gd name="T13" fmla="*/ 36 h 44"/>
                <a:gd name="T14" fmla="*/ 15 w 37"/>
                <a:gd name="T1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4">
                  <a:moveTo>
                    <a:pt x="8" y="32"/>
                  </a:moveTo>
                  <a:cubicBezTo>
                    <a:pt x="11" y="40"/>
                    <a:pt x="24" y="44"/>
                    <a:pt x="31" y="35"/>
                  </a:cubicBezTo>
                  <a:cubicBezTo>
                    <a:pt x="37" y="25"/>
                    <a:pt x="31" y="10"/>
                    <a:pt x="20" y="0"/>
                  </a:cubicBezTo>
                  <a:cubicBezTo>
                    <a:pt x="22" y="11"/>
                    <a:pt x="0" y="15"/>
                    <a:pt x="8" y="32"/>
                  </a:cubicBezTo>
                  <a:close/>
                  <a:moveTo>
                    <a:pt x="15" y="28"/>
                  </a:moveTo>
                  <a:cubicBezTo>
                    <a:pt x="17" y="26"/>
                    <a:pt x="21" y="24"/>
                    <a:pt x="21" y="16"/>
                  </a:cubicBezTo>
                  <a:cubicBezTo>
                    <a:pt x="31" y="22"/>
                    <a:pt x="27" y="38"/>
                    <a:pt x="20" y="36"/>
                  </a:cubicBezTo>
                  <a:cubicBezTo>
                    <a:pt x="13" y="35"/>
                    <a:pt x="13" y="30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40" name="Freeform 21">
            <a:extLst>
              <a:ext uri="{FF2B5EF4-FFF2-40B4-BE49-F238E27FC236}">
                <a16:creationId xmlns:a16="http://schemas.microsoft.com/office/drawing/2014/main" id="{92A2A13F-A123-91C8-9421-76D258C7E8E5}"/>
              </a:ext>
            </a:extLst>
          </p:cNvPr>
          <p:cNvSpPr>
            <a:spLocks noEditPoints="1"/>
          </p:cNvSpPr>
          <p:nvPr/>
        </p:nvSpPr>
        <p:spPr bwMode="auto">
          <a:xfrm>
            <a:off x="8287725" y="3247556"/>
            <a:ext cx="296544" cy="338715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91BE4F5-8D7D-E6ED-D8D2-97D300025968}"/>
              </a:ext>
            </a:extLst>
          </p:cNvPr>
          <p:cNvGrpSpPr/>
          <p:nvPr/>
        </p:nvGrpSpPr>
        <p:grpSpPr>
          <a:xfrm>
            <a:off x="8247025" y="1449934"/>
            <a:ext cx="2754201" cy="958424"/>
            <a:chOff x="436522" y="1886576"/>
            <a:chExt cx="2754201" cy="95842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23AF0B2-9473-8167-1197-B2E29588974C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2BF11C3-F4CE-2512-42E9-979276F563B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94EB81D-DFB9-0FEA-8BA3-2343D8366BA1}"/>
              </a:ext>
            </a:extLst>
          </p:cNvPr>
          <p:cNvGrpSpPr/>
          <p:nvPr/>
        </p:nvGrpSpPr>
        <p:grpSpPr>
          <a:xfrm>
            <a:off x="1295743" y="1449934"/>
            <a:ext cx="2746222" cy="754330"/>
            <a:chOff x="444501" y="1886576"/>
            <a:chExt cx="2746222" cy="75433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942A358-EFCE-379D-E81D-4B3069B8528E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84C4619-37F5-0594-521B-B6544136A033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399A831-401B-501F-3A2A-83C5541D4752}"/>
              </a:ext>
            </a:extLst>
          </p:cNvPr>
          <p:cNvGrpSpPr/>
          <p:nvPr/>
        </p:nvGrpSpPr>
        <p:grpSpPr>
          <a:xfrm>
            <a:off x="8247025" y="4739491"/>
            <a:ext cx="2754201" cy="754330"/>
            <a:chOff x="436522" y="1886576"/>
            <a:chExt cx="2754201" cy="754330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D447C57-4CA5-B049-57FD-0906A32132E3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1580BF0-7022-9101-E68D-D056DCC7F2C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ECC3F15-4F02-2347-93B8-BF43B46C3600}"/>
              </a:ext>
            </a:extLst>
          </p:cNvPr>
          <p:cNvGrpSpPr/>
          <p:nvPr/>
        </p:nvGrpSpPr>
        <p:grpSpPr>
          <a:xfrm>
            <a:off x="1295743" y="4739491"/>
            <a:ext cx="2746222" cy="754330"/>
            <a:chOff x="444501" y="1886576"/>
            <a:chExt cx="2746222" cy="754330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09DDCEB-AEDB-3BA7-982F-9C393D43C176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506554A-B544-7F2D-FCDE-F773C3BD4F13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85A6FC4-33C2-41AA-9F8F-4EDAF889FA01}"/>
              </a:ext>
            </a:extLst>
          </p:cNvPr>
          <p:cNvGrpSpPr/>
          <p:nvPr/>
        </p:nvGrpSpPr>
        <p:grpSpPr>
          <a:xfrm>
            <a:off x="8807217" y="3049853"/>
            <a:ext cx="2754201" cy="754330"/>
            <a:chOff x="436522" y="1886576"/>
            <a:chExt cx="2754201" cy="754330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9AB58F87-DABD-3B72-BF0B-2CF6CBCC1A02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759AE26-7736-4409-F961-CAB82DAF4EC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CE4A56C-B253-2607-CC23-3C9DB64DDFC1}"/>
              </a:ext>
            </a:extLst>
          </p:cNvPr>
          <p:cNvGrpSpPr/>
          <p:nvPr/>
        </p:nvGrpSpPr>
        <p:grpSpPr>
          <a:xfrm>
            <a:off x="549476" y="3049853"/>
            <a:ext cx="2746222" cy="754330"/>
            <a:chOff x="444501" y="1886576"/>
            <a:chExt cx="2746222" cy="754330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CCFE7E3-2C99-0F4C-435A-368FA7B6CD24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533DC8BA-B902-5E2C-8609-F23129100C13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112287B-B860-0905-87F1-0C8CBBA86C30}"/>
              </a:ext>
            </a:extLst>
          </p:cNvPr>
          <p:cNvSpPr/>
          <p:nvPr/>
        </p:nvSpPr>
        <p:spPr>
          <a:xfrm>
            <a:off x="5285928" y="1938410"/>
            <a:ext cx="3112797" cy="756414"/>
          </a:xfrm>
          <a:custGeom>
            <a:avLst/>
            <a:gdLst>
              <a:gd name="connsiteX0" fmla="*/ 0 w 3112797"/>
              <a:gd name="connsiteY0" fmla="*/ 378207 h 756414"/>
              <a:gd name="connsiteX1" fmla="*/ 378207 w 3112797"/>
              <a:gd name="connsiteY1" fmla="*/ 0 h 756414"/>
              <a:gd name="connsiteX2" fmla="*/ 2734590 w 3112797"/>
              <a:gd name="connsiteY2" fmla="*/ 0 h 756414"/>
              <a:gd name="connsiteX3" fmla="*/ 3112797 w 3112797"/>
              <a:gd name="connsiteY3" fmla="*/ 378207 h 756414"/>
              <a:gd name="connsiteX4" fmla="*/ 3112797 w 3112797"/>
              <a:gd name="connsiteY4" fmla="*/ 378207 h 756414"/>
              <a:gd name="connsiteX5" fmla="*/ 2734590 w 3112797"/>
              <a:gd name="connsiteY5" fmla="*/ 756414 h 756414"/>
              <a:gd name="connsiteX6" fmla="*/ 378207 w 3112797"/>
              <a:gd name="connsiteY6" fmla="*/ 756414 h 756414"/>
              <a:gd name="connsiteX7" fmla="*/ 0 w 3112797"/>
              <a:gd name="connsiteY7" fmla="*/ 378207 h 75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756414" fill="none" extrusionOk="0">
                <a:moveTo>
                  <a:pt x="0" y="378207"/>
                </a:moveTo>
                <a:cubicBezTo>
                  <a:pt x="-2739" y="143205"/>
                  <a:pt x="148858" y="28449"/>
                  <a:pt x="378207" y="0"/>
                </a:cubicBezTo>
                <a:cubicBezTo>
                  <a:pt x="1082242" y="-38581"/>
                  <a:pt x="1973081" y="63341"/>
                  <a:pt x="2734590" y="0"/>
                </a:cubicBezTo>
                <a:cubicBezTo>
                  <a:pt x="2925587" y="-2892"/>
                  <a:pt x="3116045" y="171986"/>
                  <a:pt x="3112797" y="378207"/>
                </a:cubicBezTo>
                <a:lnTo>
                  <a:pt x="3112797" y="378207"/>
                </a:lnTo>
                <a:cubicBezTo>
                  <a:pt x="3124521" y="604538"/>
                  <a:pt x="2944424" y="766314"/>
                  <a:pt x="2734590" y="756414"/>
                </a:cubicBezTo>
                <a:cubicBezTo>
                  <a:pt x="2302456" y="837396"/>
                  <a:pt x="651162" y="828669"/>
                  <a:pt x="378207" y="756414"/>
                </a:cubicBezTo>
                <a:cubicBezTo>
                  <a:pt x="184268" y="743334"/>
                  <a:pt x="6644" y="555833"/>
                  <a:pt x="0" y="378207"/>
                </a:cubicBezTo>
                <a:close/>
              </a:path>
              <a:path w="3112797" h="756414" stroke="0" extrusionOk="0">
                <a:moveTo>
                  <a:pt x="0" y="378207"/>
                </a:moveTo>
                <a:cubicBezTo>
                  <a:pt x="-21759" y="155907"/>
                  <a:pt x="166883" y="918"/>
                  <a:pt x="378207" y="0"/>
                </a:cubicBezTo>
                <a:cubicBezTo>
                  <a:pt x="1001521" y="132882"/>
                  <a:pt x="2448433" y="-84951"/>
                  <a:pt x="2734590" y="0"/>
                </a:cubicBezTo>
                <a:cubicBezTo>
                  <a:pt x="2928222" y="14889"/>
                  <a:pt x="3107134" y="200633"/>
                  <a:pt x="3112797" y="378207"/>
                </a:cubicBezTo>
                <a:lnTo>
                  <a:pt x="3112797" y="378207"/>
                </a:lnTo>
                <a:cubicBezTo>
                  <a:pt x="3101014" y="580638"/>
                  <a:pt x="2977143" y="772504"/>
                  <a:pt x="2734590" y="756414"/>
                </a:cubicBezTo>
                <a:cubicBezTo>
                  <a:pt x="1801815" y="805947"/>
                  <a:pt x="966661" y="771223"/>
                  <a:pt x="378207" y="756414"/>
                </a:cubicBezTo>
                <a:cubicBezTo>
                  <a:pt x="146579" y="752930"/>
                  <a:pt x="-26875" y="612388"/>
                  <a:pt x="0" y="378207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id="{4B602083-E7E2-AA32-5CBC-1FF8EE4BF41F}"/>
              </a:ext>
            </a:extLst>
          </p:cNvPr>
          <p:cNvSpPr/>
          <p:nvPr/>
        </p:nvSpPr>
        <p:spPr>
          <a:xfrm>
            <a:off x="66975" y="-854980"/>
            <a:ext cx="3911532" cy="2152423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4" name="任意多边形: 形状 293">
            <a:extLst>
              <a:ext uri="{FF2B5EF4-FFF2-40B4-BE49-F238E27FC236}">
                <a16:creationId xmlns:a16="http://schemas.microsoft.com/office/drawing/2014/main" id="{4FC8EB69-F2EC-5F53-71AB-8F46F9E81958}"/>
              </a:ext>
            </a:extLst>
          </p:cNvPr>
          <p:cNvSpPr/>
          <p:nvPr/>
        </p:nvSpPr>
        <p:spPr>
          <a:xfrm>
            <a:off x="0" y="4720933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3BB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A6EB0728-100A-80E7-7C54-B4C865DC1B6A}"/>
              </a:ext>
            </a:extLst>
          </p:cNvPr>
          <p:cNvSpPr/>
          <p:nvPr/>
        </p:nvSpPr>
        <p:spPr>
          <a:xfrm>
            <a:off x="0" y="5044498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6B25FD5-3973-4B06-997E-A05BC56215A7}"/>
              </a:ext>
            </a:extLst>
          </p:cNvPr>
          <p:cNvGrpSpPr/>
          <p:nvPr/>
        </p:nvGrpSpPr>
        <p:grpSpPr>
          <a:xfrm>
            <a:off x="8418392" y="-477498"/>
            <a:ext cx="1855588" cy="1146213"/>
            <a:chOff x="7087452" y="2484261"/>
            <a:chExt cx="1129730" cy="697844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B8E51B1-6E66-CD9A-A731-AD9061085D95}"/>
                </a:ext>
              </a:extLst>
            </p:cNvPr>
            <p:cNvSpPr/>
            <p:nvPr/>
          </p:nvSpPr>
          <p:spPr>
            <a:xfrm>
              <a:off x="7087452" y="2484261"/>
              <a:ext cx="1129730" cy="665728"/>
            </a:xfrm>
            <a:custGeom>
              <a:avLst/>
              <a:gdLst>
                <a:gd name="connsiteX0" fmla="*/ 437632 w 528531"/>
                <a:gd name="connsiteY0" fmla="*/ 75907 h 311453"/>
                <a:gd name="connsiteX1" fmla="*/ 432264 w 528531"/>
                <a:gd name="connsiteY1" fmla="*/ 48804 h 311453"/>
                <a:gd name="connsiteX2" fmla="*/ 343508 w 528531"/>
                <a:gd name="connsiteY2" fmla="*/ 3604 h 311453"/>
                <a:gd name="connsiteX3" fmla="*/ 297355 w 528531"/>
                <a:gd name="connsiteY3" fmla="*/ 41357 h 311453"/>
                <a:gd name="connsiteX4" fmla="*/ 285752 w 528531"/>
                <a:gd name="connsiteY4" fmla="*/ 76340 h 311453"/>
                <a:gd name="connsiteX5" fmla="*/ 278132 w 528531"/>
                <a:gd name="connsiteY5" fmla="*/ 79024 h 311453"/>
                <a:gd name="connsiteX6" fmla="*/ 273369 w 528531"/>
                <a:gd name="connsiteY6" fmla="*/ 81189 h 311453"/>
                <a:gd name="connsiteX7" fmla="*/ 254319 w 528531"/>
                <a:gd name="connsiteY7" fmla="*/ 80756 h 311453"/>
                <a:gd name="connsiteX8" fmla="*/ 242976 w 528531"/>
                <a:gd name="connsiteY8" fmla="*/ 82575 h 311453"/>
                <a:gd name="connsiteX9" fmla="*/ 89450 w 528531"/>
                <a:gd name="connsiteY9" fmla="*/ 58069 h 311453"/>
                <a:gd name="connsiteX10" fmla="*/ 69101 w 528531"/>
                <a:gd name="connsiteY10" fmla="*/ 83960 h 311453"/>
                <a:gd name="connsiteX11" fmla="*/ 68668 w 528531"/>
                <a:gd name="connsiteY11" fmla="*/ 85345 h 311453"/>
                <a:gd name="connsiteX12" fmla="*/ 51523 w 528531"/>
                <a:gd name="connsiteY12" fmla="*/ 91840 h 311453"/>
                <a:gd name="connsiteX13" fmla="*/ 1474 w 528531"/>
                <a:gd name="connsiteY13" fmla="*/ 139465 h 311453"/>
                <a:gd name="connsiteX14" fmla="*/ 43470 w 528531"/>
                <a:gd name="connsiteY14" fmla="*/ 196961 h 311453"/>
                <a:gd name="connsiteX15" fmla="*/ 99755 w 528531"/>
                <a:gd name="connsiteY15" fmla="*/ 206053 h 311453"/>
                <a:gd name="connsiteX16" fmla="*/ 125472 w 528531"/>
                <a:gd name="connsiteY16" fmla="*/ 216704 h 311453"/>
                <a:gd name="connsiteX17" fmla="*/ 97936 w 528531"/>
                <a:gd name="connsiteY17" fmla="*/ 266580 h 311453"/>
                <a:gd name="connsiteX18" fmla="*/ 149458 w 528531"/>
                <a:gd name="connsiteY18" fmla="*/ 294809 h 311453"/>
                <a:gd name="connsiteX19" fmla="*/ 221934 w 528531"/>
                <a:gd name="connsiteY19" fmla="*/ 267533 h 311453"/>
                <a:gd name="connsiteX20" fmla="*/ 238993 w 528531"/>
                <a:gd name="connsiteY20" fmla="*/ 293250 h 311453"/>
                <a:gd name="connsiteX21" fmla="*/ 327489 w 528531"/>
                <a:gd name="connsiteY21" fmla="*/ 308057 h 311453"/>
                <a:gd name="connsiteX22" fmla="*/ 394943 w 528531"/>
                <a:gd name="connsiteY22" fmla="*/ 257315 h 311453"/>
                <a:gd name="connsiteX23" fmla="*/ 399619 w 528531"/>
                <a:gd name="connsiteY23" fmla="*/ 247877 h 311453"/>
                <a:gd name="connsiteX24" fmla="*/ 404988 w 528531"/>
                <a:gd name="connsiteY24" fmla="*/ 251427 h 311453"/>
                <a:gd name="connsiteX25" fmla="*/ 528380 w 528531"/>
                <a:gd name="connsiteY25" fmla="*/ 147171 h 311453"/>
                <a:gd name="connsiteX26" fmla="*/ 437632 w 528531"/>
                <a:gd name="connsiteY26" fmla="*/ 75907 h 311453"/>
                <a:gd name="connsiteX27" fmla="*/ 310690 w 528531"/>
                <a:gd name="connsiteY27" fmla="*/ 240776 h 311453"/>
                <a:gd name="connsiteX28" fmla="*/ 310170 w 528531"/>
                <a:gd name="connsiteY28" fmla="*/ 240343 h 311453"/>
                <a:gd name="connsiteX29" fmla="*/ 307400 w 528531"/>
                <a:gd name="connsiteY29" fmla="*/ 230818 h 311453"/>
                <a:gd name="connsiteX30" fmla="*/ 309478 w 528531"/>
                <a:gd name="connsiteY30" fmla="*/ 230299 h 311453"/>
                <a:gd name="connsiteX31" fmla="*/ 310690 w 528531"/>
                <a:gd name="connsiteY31" fmla="*/ 240776 h 31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8531" h="311453">
                  <a:moveTo>
                    <a:pt x="437632" y="75907"/>
                  </a:moveTo>
                  <a:cubicBezTo>
                    <a:pt x="437979" y="66988"/>
                    <a:pt x="436420" y="57896"/>
                    <a:pt x="432264" y="48804"/>
                  </a:cubicBezTo>
                  <a:cubicBezTo>
                    <a:pt x="414859" y="10791"/>
                    <a:pt x="384119" y="-8519"/>
                    <a:pt x="343508" y="3604"/>
                  </a:cubicBezTo>
                  <a:cubicBezTo>
                    <a:pt x="322639" y="9838"/>
                    <a:pt x="306274" y="21008"/>
                    <a:pt x="297355" y="41357"/>
                  </a:cubicBezTo>
                  <a:cubicBezTo>
                    <a:pt x="292419" y="52614"/>
                    <a:pt x="290428" y="65083"/>
                    <a:pt x="285752" y="76340"/>
                  </a:cubicBezTo>
                  <a:cubicBezTo>
                    <a:pt x="283241" y="77206"/>
                    <a:pt x="280643" y="78072"/>
                    <a:pt x="278132" y="79024"/>
                  </a:cubicBezTo>
                  <a:cubicBezTo>
                    <a:pt x="276487" y="79717"/>
                    <a:pt x="274928" y="80496"/>
                    <a:pt x="273369" y="81189"/>
                  </a:cubicBezTo>
                  <a:cubicBezTo>
                    <a:pt x="266875" y="80150"/>
                    <a:pt x="259948" y="80150"/>
                    <a:pt x="254319" y="80756"/>
                  </a:cubicBezTo>
                  <a:cubicBezTo>
                    <a:pt x="250423" y="81189"/>
                    <a:pt x="246699" y="81795"/>
                    <a:pt x="242976" y="82575"/>
                  </a:cubicBezTo>
                  <a:cubicBezTo>
                    <a:pt x="199247" y="42396"/>
                    <a:pt x="143483" y="25424"/>
                    <a:pt x="89450" y="58069"/>
                  </a:cubicBezTo>
                  <a:cubicBezTo>
                    <a:pt x="78453" y="64737"/>
                    <a:pt x="74210" y="72790"/>
                    <a:pt x="69101" y="83960"/>
                  </a:cubicBezTo>
                  <a:cubicBezTo>
                    <a:pt x="79579" y="81189"/>
                    <a:pt x="79492" y="81622"/>
                    <a:pt x="68668" y="85345"/>
                  </a:cubicBezTo>
                  <a:cubicBezTo>
                    <a:pt x="62867" y="87337"/>
                    <a:pt x="57152" y="89502"/>
                    <a:pt x="51523" y="91840"/>
                  </a:cubicBezTo>
                  <a:cubicBezTo>
                    <a:pt x="28577" y="100932"/>
                    <a:pt x="9700" y="115998"/>
                    <a:pt x="1474" y="139465"/>
                  </a:cubicBezTo>
                  <a:cubicBezTo>
                    <a:pt x="-7445" y="164749"/>
                    <a:pt x="26325" y="186916"/>
                    <a:pt x="43470" y="196961"/>
                  </a:cubicBezTo>
                  <a:cubicBezTo>
                    <a:pt x="60356" y="206746"/>
                    <a:pt x="80358" y="208391"/>
                    <a:pt x="99755" y="206053"/>
                  </a:cubicBezTo>
                  <a:cubicBezTo>
                    <a:pt x="105989" y="212980"/>
                    <a:pt x="115341" y="215665"/>
                    <a:pt x="125472" y="216704"/>
                  </a:cubicBezTo>
                  <a:cubicBezTo>
                    <a:pt x="118285" y="229866"/>
                    <a:pt x="98283" y="256882"/>
                    <a:pt x="97936" y="266580"/>
                  </a:cubicBezTo>
                  <a:cubicBezTo>
                    <a:pt x="97070" y="292817"/>
                    <a:pt x="129455" y="297233"/>
                    <a:pt x="149458" y="294809"/>
                  </a:cubicBezTo>
                  <a:cubicBezTo>
                    <a:pt x="175262" y="291692"/>
                    <a:pt x="200460" y="282340"/>
                    <a:pt x="221934" y="267533"/>
                  </a:cubicBezTo>
                  <a:cubicBezTo>
                    <a:pt x="227043" y="279222"/>
                    <a:pt x="233624" y="289960"/>
                    <a:pt x="238993" y="293250"/>
                  </a:cubicBezTo>
                  <a:cubicBezTo>
                    <a:pt x="265576" y="309096"/>
                    <a:pt x="297009" y="316197"/>
                    <a:pt x="327489" y="308057"/>
                  </a:cubicBezTo>
                  <a:cubicBezTo>
                    <a:pt x="357363" y="300091"/>
                    <a:pt x="379357" y="283898"/>
                    <a:pt x="394943" y="257315"/>
                  </a:cubicBezTo>
                  <a:cubicBezTo>
                    <a:pt x="396848" y="254024"/>
                    <a:pt x="398320" y="250907"/>
                    <a:pt x="399619" y="247877"/>
                  </a:cubicBezTo>
                  <a:cubicBezTo>
                    <a:pt x="401264" y="249262"/>
                    <a:pt x="403083" y="250561"/>
                    <a:pt x="404988" y="251427"/>
                  </a:cubicBezTo>
                  <a:cubicBezTo>
                    <a:pt x="466640" y="281214"/>
                    <a:pt x="525176" y="199212"/>
                    <a:pt x="528380" y="147171"/>
                  </a:cubicBezTo>
                  <a:cubicBezTo>
                    <a:pt x="531583" y="95130"/>
                    <a:pt x="483612" y="72443"/>
                    <a:pt x="437632" y="75907"/>
                  </a:cubicBezTo>
                  <a:close/>
                  <a:moveTo>
                    <a:pt x="310690" y="240776"/>
                  </a:moveTo>
                  <a:cubicBezTo>
                    <a:pt x="310517" y="240603"/>
                    <a:pt x="310344" y="240516"/>
                    <a:pt x="310170" y="240343"/>
                  </a:cubicBezTo>
                  <a:cubicBezTo>
                    <a:pt x="308872" y="237399"/>
                    <a:pt x="308092" y="234195"/>
                    <a:pt x="307400" y="230818"/>
                  </a:cubicBezTo>
                  <a:cubicBezTo>
                    <a:pt x="308092" y="230645"/>
                    <a:pt x="308785" y="230472"/>
                    <a:pt x="309478" y="230299"/>
                  </a:cubicBezTo>
                  <a:cubicBezTo>
                    <a:pt x="310170" y="233849"/>
                    <a:pt x="310603" y="237226"/>
                    <a:pt x="310690" y="240776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719BF1-8682-8454-F0E9-F42152E9C985}"/>
                </a:ext>
              </a:extLst>
            </p:cNvPr>
            <p:cNvSpPr/>
            <p:nvPr/>
          </p:nvSpPr>
          <p:spPr>
            <a:xfrm>
              <a:off x="7190067" y="2625487"/>
              <a:ext cx="403716" cy="300125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809AEEB-DE68-82BF-0205-CDA9D83FB328}"/>
                </a:ext>
              </a:extLst>
            </p:cNvPr>
            <p:cNvSpPr/>
            <p:nvPr/>
          </p:nvSpPr>
          <p:spPr>
            <a:xfrm>
              <a:off x="7329752" y="2924413"/>
              <a:ext cx="561921" cy="218819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31EF951-4973-60B1-E39F-375B06E49DD7}"/>
                </a:ext>
              </a:extLst>
            </p:cNvPr>
            <p:cNvSpPr/>
            <p:nvPr/>
          </p:nvSpPr>
          <p:spPr>
            <a:xfrm>
              <a:off x="7897277" y="2698376"/>
              <a:ext cx="286757" cy="331420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D14497-56B2-CF1F-9B27-0820633F6E7E}"/>
                </a:ext>
              </a:extLst>
            </p:cNvPr>
            <p:cNvSpPr/>
            <p:nvPr/>
          </p:nvSpPr>
          <p:spPr>
            <a:xfrm>
              <a:off x="7667335" y="2532461"/>
              <a:ext cx="321308" cy="190893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8456BD2-211B-C4E7-9A2A-F3DDDA547A7E}"/>
                </a:ext>
              </a:extLst>
            </p:cNvPr>
            <p:cNvSpPr/>
            <p:nvPr/>
          </p:nvSpPr>
          <p:spPr>
            <a:xfrm>
              <a:off x="7160084" y="2506365"/>
              <a:ext cx="1050134" cy="675740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247BC43-D63F-97E5-DDE3-133A588D9C3D}"/>
              </a:ext>
            </a:extLst>
          </p:cNvPr>
          <p:cNvGrpSpPr/>
          <p:nvPr/>
        </p:nvGrpSpPr>
        <p:grpSpPr>
          <a:xfrm>
            <a:off x="11079414" y="2788805"/>
            <a:ext cx="1242293" cy="769319"/>
            <a:chOff x="10424016" y="3020885"/>
            <a:chExt cx="960943" cy="59508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E967755-9361-A1D9-5BE8-D1DF01310E50}"/>
                </a:ext>
              </a:extLst>
            </p:cNvPr>
            <p:cNvSpPr/>
            <p:nvPr/>
          </p:nvSpPr>
          <p:spPr>
            <a:xfrm>
              <a:off x="10424016" y="3020885"/>
              <a:ext cx="960943" cy="591023"/>
            </a:xfrm>
            <a:custGeom>
              <a:avLst/>
              <a:gdLst>
                <a:gd name="connsiteX0" fmla="*/ 439713 w 449566"/>
                <a:gd name="connsiteY0" fmla="*/ 83846 h 276503"/>
                <a:gd name="connsiteX1" fmla="*/ 389490 w 449566"/>
                <a:gd name="connsiteY1" fmla="*/ 69386 h 276503"/>
                <a:gd name="connsiteX2" fmla="*/ 324201 w 449566"/>
                <a:gd name="connsiteY2" fmla="*/ 91986 h 276503"/>
                <a:gd name="connsiteX3" fmla="*/ 326452 w 449566"/>
                <a:gd name="connsiteY3" fmla="*/ 50682 h 276503"/>
                <a:gd name="connsiteX4" fmla="*/ 251897 w 449566"/>
                <a:gd name="connsiteY4" fmla="*/ 3317 h 276503"/>
                <a:gd name="connsiteX5" fmla="*/ 189725 w 449566"/>
                <a:gd name="connsiteY5" fmla="*/ 49557 h 276503"/>
                <a:gd name="connsiteX6" fmla="*/ 120279 w 449566"/>
                <a:gd name="connsiteY6" fmla="*/ 52241 h 276503"/>
                <a:gd name="connsiteX7" fmla="*/ 113005 w 449566"/>
                <a:gd name="connsiteY7" fmla="*/ 52674 h 276503"/>
                <a:gd name="connsiteX8" fmla="*/ 64601 w 449566"/>
                <a:gd name="connsiteY8" fmla="*/ 65143 h 276503"/>
                <a:gd name="connsiteX9" fmla="*/ 5892 w 449566"/>
                <a:gd name="connsiteY9" fmla="*/ 174421 h 276503"/>
                <a:gd name="connsiteX10" fmla="*/ 133787 w 449566"/>
                <a:gd name="connsiteY10" fmla="*/ 221007 h 276503"/>
                <a:gd name="connsiteX11" fmla="*/ 149547 w 449566"/>
                <a:gd name="connsiteY11" fmla="*/ 259453 h 276503"/>
                <a:gd name="connsiteX12" fmla="*/ 227219 w 449566"/>
                <a:gd name="connsiteY12" fmla="*/ 269931 h 276503"/>
                <a:gd name="connsiteX13" fmla="*/ 263933 w 449566"/>
                <a:gd name="connsiteY13" fmla="*/ 254517 h 276503"/>
                <a:gd name="connsiteX14" fmla="*/ 270168 w 449566"/>
                <a:gd name="connsiteY14" fmla="*/ 257028 h 276503"/>
                <a:gd name="connsiteX15" fmla="*/ 366024 w 449566"/>
                <a:gd name="connsiteY15" fmla="*/ 265514 h 276503"/>
                <a:gd name="connsiteX16" fmla="*/ 408714 w 449566"/>
                <a:gd name="connsiteY16" fmla="*/ 207845 h 276503"/>
                <a:gd name="connsiteX17" fmla="*/ 388191 w 449566"/>
                <a:gd name="connsiteY17" fmla="*/ 177538 h 276503"/>
                <a:gd name="connsiteX18" fmla="*/ 417979 w 449566"/>
                <a:gd name="connsiteY18" fmla="*/ 165242 h 276503"/>
                <a:gd name="connsiteX19" fmla="*/ 448892 w 449566"/>
                <a:gd name="connsiteY19" fmla="*/ 126622 h 276503"/>
                <a:gd name="connsiteX20" fmla="*/ 439713 w 449566"/>
                <a:gd name="connsiteY20" fmla="*/ 83846 h 276503"/>
                <a:gd name="connsiteX21" fmla="*/ 102008 w 449566"/>
                <a:gd name="connsiteY21" fmla="*/ 151301 h 276503"/>
                <a:gd name="connsiteX22" fmla="*/ 100190 w 449566"/>
                <a:gd name="connsiteY22" fmla="*/ 156150 h 276503"/>
                <a:gd name="connsiteX23" fmla="*/ 102008 w 449566"/>
                <a:gd name="connsiteY23" fmla="*/ 151301 h 276503"/>
                <a:gd name="connsiteX24" fmla="*/ 191803 w 449566"/>
                <a:gd name="connsiteY24" fmla="*/ 252526 h 276503"/>
                <a:gd name="connsiteX25" fmla="*/ 191803 w 449566"/>
                <a:gd name="connsiteY25" fmla="*/ 252526 h 276503"/>
                <a:gd name="connsiteX26" fmla="*/ 191803 w 449566"/>
                <a:gd name="connsiteY26" fmla="*/ 252526 h 276503"/>
                <a:gd name="connsiteX27" fmla="*/ 315628 w 449566"/>
                <a:gd name="connsiteY27" fmla="*/ 231311 h 276503"/>
                <a:gd name="connsiteX28" fmla="*/ 318226 w 449566"/>
                <a:gd name="connsiteY28" fmla="*/ 235207 h 276503"/>
                <a:gd name="connsiteX29" fmla="*/ 320910 w 449566"/>
                <a:gd name="connsiteY29" fmla="*/ 241442 h 276503"/>
                <a:gd name="connsiteX30" fmla="*/ 315628 w 449566"/>
                <a:gd name="connsiteY30" fmla="*/ 231311 h 27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9566" h="276503">
                  <a:moveTo>
                    <a:pt x="439713" y="83846"/>
                  </a:moveTo>
                  <a:cubicBezTo>
                    <a:pt x="428543" y="67654"/>
                    <a:pt x="406809" y="68260"/>
                    <a:pt x="389490" y="69386"/>
                  </a:cubicBezTo>
                  <a:cubicBezTo>
                    <a:pt x="368968" y="70771"/>
                    <a:pt x="341952" y="77872"/>
                    <a:pt x="324201" y="91986"/>
                  </a:cubicBezTo>
                  <a:cubicBezTo>
                    <a:pt x="326106" y="78478"/>
                    <a:pt x="327578" y="64797"/>
                    <a:pt x="326452" y="50682"/>
                  </a:cubicBezTo>
                  <a:cubicBezTo>
                    <a:pt x="323594" y="13881"/>
                    <a:pt x="286707" y="-8892"/>
                    <a:pt x="251897" y="3317"/>
                  </a:cubicBezTo>
                  <a:cubicBezTo>
                    <a:pt x="229817" y="11110"/>
                    <a:pt x="206350" y="28255"/>
                    <a:pt x="189725" y="49557"/>
                  </a:cubicBezTo>
                  <a:cubicBezTo>
                    <a:pt x="167038" y="43495"/>
                    <a:pt x="144091" y="45573"/>
                    <a:pt x="120279" y="52241"/>
                  </a:cubicBezTo>
                  <a:cubicBezTo>
                    <a:pt x="140628" y="46526"/>
                    <a:pt x="118028" y="52068"/>
                    <a:pt x="113005" y="52674"/>
                  </a:cubicBezTo>
                  <a:cubicBezTo>
                    <a:pt x="96034" y="54925"/>
                    <a:pt x="80534" y="58908"/>
                    <a:pt x="64601" y="65143"/>
                  </a:cubicBezTo>
                  <a:cubicBezTo>
                    <a:pt x="22778" y="81595"/>
                    <a:pt x="-14889" y="127921"/>
                    <a:pt x="5892" y="174421"/>
                  </a:cubicBezTo>
                  <a:cubicBezTo>
                    <a:pt x="27800" y="223604"/>
                    <a:pt x="86249" y="230099"/>
                    <a:pt x="133787" y="221007"/>
                  </a:cubicBezTo>
                  <a:cubicBezTo>
                    <a:pt x="134567" y="234255"/>
                    <a:pt x="140022" y="245858"/>
                    <a:pt x="149547" y="259453"/>
                  </a:cubicBezTo>
                  <a:cubicBezTo>
                    <a:pt x="166952" y="284218"/>
                    <a:pt x="202454" y="276598"/>
                    <a:pt x="227219" y="269931"/>
                  </a:cubicBezTo>
                  <a:cubicBezTo>
                    <a:pt x="238735" y="266813"/>
                    <a:pt x="252330" y="261877"/>
                    <a:pt x="263933" y="254517"/>
                  </a:cubicBezTo>
                  <a:cubicBezTo>
                    <a:pt x="266012" y="255470"/>
                    <a:pt x="268090" y="256249"/>
                    <a:pt x="270168" y="257028"/>
                  </a:cubicBezTo>
                  <a:cubicBezTo>
                    <a:pt x="300128" y="267073"/>
                    <a:pt x="335025" y="274260"/>
                    <a:pt x="366024" y="265514"/>
                  </a:cubicBezTo>
                  <a:cubicBezTo>
                    <a:pt x="393387" y="257808"/>
                    <a:pt x="425685" y="239277"/>
                    <a:pt x="408714" y="207845"/>
                  </a:cubicBezTo>
                  <a:cubicBezTo>
                    <a:pt x="403172" y="197540"/>
                    <a:pt x="396244" y="186976"/>
                    <a:pt x="388191" y="177538"/>
                  </a:cubicBezTo>
                  <a:cubicBezTo>
                    <a:pt x="398842" y="173988"/>
                    <a:pt x="408973" y="169745"/>
                    <a:pt x="417979" y="165242"/>
                  </a:cubicBezTo>
                  <a:cubicBezTo>
                    <a:pt x="435556" y="156496"/>
                    <a:pt x="445774" y="146019"/>
                    <a:pt x="448892" y="126622"/>
                  </a:cubicBezTo>
                  <a:cubicBezTo>
                    <a:pt x="451143" y="112941"/>
                    <a:pt x="447679" y="95363"/>
                    <a:pt x="439713" y="83846"/>
                  </a:cubicBezTo>
                  <a:close/>
                  <a:moveTo>
                    <a:pt x="102008" y="151301"/>
                  </a:moveTo>
                  <a:cubicBezTo>
                    <a:pt x="101402" y="152946"/>
                    <a:pt x="100710" y="154591"/>
                    <a:pt x="100190" y="156150"/>
                  </a:cubicBezTo>
                  <a:cubicBezTo>
                    <a:pt x="100536" y="154418"/>
                    <a:pt x="101229" y="152773"/>
                    <a:pt x="102008" y="151301"/>
                  </a:cubicBezTo>
                  <a:close/>
                  <a:moveTo>
                    <a:pt x="191803" y="252526"/>
                  </a:moveTo>
                  <a:cubicBezTo>
                    <a:pt x="191024" y="253132"/>
                    <a:pt x="190851" y="253132"/>
                    <a:pt x="191803" y="252526"/>
                  </a:cubicBezTo>
                  <a:lnTo>
                    <a:pt x="191803" y="252526"/>
                  </a:lnTo>
                  <a:close/>
                  <a:moveTo>
                    <a:pt x="315628" y="231311"/>
                  </a:moveTo>
                  <a:cubicBezTo>
                    <a:pt x="316494" y="232610"/>
                    <a:pt x="317360" y="233822"/>
                    <a:pt x="318226" y="235207"/>
                  </a:cubicBezTo>
                  <a:cubicBezTo>
                    <a:pt x="319352" y="237026"/>
                    <a:pt x="320131" y="239450"/>
                    <a:pt x="320910" y="241442"/>
                  </a:cubicBezTo>
                  <a:cubicBezTo>
                    <a:pt x="327318" y="257548"/>
                    <a:pt x="304371" y="243693"/>
                    <a:pt x="315628" y="23131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C82BB63-70B0-52CA-F08D-A33A407498CB}"/>
                </a:ext>
              </a:extLst>
            </p:cNvPr>
            <p:cNvSpPr/>
            <p:nvPr/>
          </p:nvSpPr>
          <p:spPr>
            <a:xfrm>
              <a:off x="10531923" y="3150647"/>
              <a:ext cx="303472" cy="268601"/>
            </a:xfrm>
            <a:custGeom>
              <a:avLst/>
              <a:gdLst>
                <a:gd name="connsiteX0" fmla="*/ 85296 w 141976"/>
                <a:gd name="connsiteY0" fmla="*/ 20 h 125662"/>
                <a:gd name="connsiteX1" fmla="*/ 20179 w 141976"/>
                <a:gd name="connsiteY1" fmla="*/ 34483 h 125662"/>
                <a:gd name="connsiteX2" fmla="*/ 696 w 141976"/>
                <a:gd name="connsiteY2" fmla="*/ 92152 h 125662"/>
                <a:gd name="connsiteX3" fmla="*/ 62089 w 141976"/>
                <a:gd name="connsiteY3" fmla="*/ 125663 h 125662"/>
                <a:gd name="connsiteX4" fmla="*/ 93522 w 141976"/>
                <a:gd name="connsiteY4" fmla="*/ 116311 h 125662"/>
                <a:gd name="connsiteX5" fmla="*/ 74558 w 141976"/>
                <a:gd name="connsiteY5" fmla="*/ 104708 h 125662"/>
                <a:gd name="connsiteX6" fmla="*/ 68151 w 141976"/>
                <a:gd name="connsiteY6" fmla="*/ 104535 h 125662"/>
                <a:gd name="connsiteX7" fmla="*/ 66938 w 141976"/>
                <a:gd name="connsiteY7" fmla="*/ 104535 h 125662"/>
                <a:gd name="connsiteX8" fmla="*/ 66852 w 141976"/>
                <a:gd name="connsiteY8" fmla="*/ 104535 h 125662"/>
                <a:gd name="connsiteX9" fmla="*/ 59838 w 141976"/>
                <a:gd name="connsiteY9" fmla="*/ 101244 h 125662"/>
                <a:gd name="connsiteX10" fmla="*/ 52131 w 141976"/>
                <a:gd name="connsiteY10" fmla="*/ 87303 h 125662"/>
                <a:gd name="connsiteX11" fmla="*/ 63648 w 141976"/>
                <a:gd name="connsiteY11" fmla="*/ 46346 h 125662"/>
                <a:gd name="connsiteX12" fmla="*/ 76983 w 141976"/>
                <a:gd name="connsiteY12" fmla="*/ 29720 h 125662"/>
                <a:gd name="connsiteX13" fmla="*/ 81312 w 141976"/>
                <a:gd name="connsiteY13" fmla="*/ 26170 h 125662"/>
                <a:gd name="connsiteX14" fmla="*/ 89971 w 141976"/>
                <a:gd name="connsiteY14" fmla="*/ 46259 h 125662"/>
                <a:gd name="connsiteX15" fmla="*/ 141839 w 141976"/>
                <a:gd name="connsiteY15" fmla="*/ 42882 h 125662"/>
                <a:gd name="connsiteX16" fmla="*/ 85296 w 141976"/>
                <a:gd name="connsiteY16" fmla="*/ 20 h 12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976" h="125662">
                  <a:moveTo>
                    <a:pt x="85296" y="20"/>
                  </a:moveTo>
                  <a:cubicBezTo>
                    <a:pt x="58712" y="539"/>
                    <a:pt x="36545" y="14480"/>
                    <a:pt x="20179" y="34483"/>
                  </a:cubicBezTo>
                  <a:cubicBezTo>
                    <a:pt x="7710" y="49723"/>
                    <a:pt x="-2854" y="71977"/>
                    <a:pt x="696" y="92152"/>
                  </a:cubicBezTo>
                  <a:cubicBezTo>
                    <a:pt x="5545" y="119602"/>
                    <a:pt x="39056" y="125576"/>
                    <a:pt x="62089" y="125663"/>
                  </a:cubicBezTo>
                  <a:cubicBezTo>
                    <a:pt x="71095" y="125663"/>
                    <a:pt x="87980" y="125576"/>
                    <a:pt x="93522" y="116311"/>
                  </a:cubicBezTo>
                  <a:cubicBezTo>
                    <a:pt x="98804" y="107392"/>
                    <a:pt x="78975" y="104708"/>
                    <a:pt x="74558" y="104708"/>
                  </a:cubicBezTo>
                  <a:cubicBezTo>
                    <a:pt x="72394" y="104708"/>
                    <a:pt x="70315" y="104621"/>
                    <a:pt x="68151" y="104535"/>
                  </a:cubicBezTo>
                  <a:cubicBezTo>
                    <a:pt x="69363" y="104448"/>
                    <a:pt x="64341" y="103842"/>
                    <a:pt x="66938" y="104535"/>
                  </a:cubicBezTo>
                  <a:cubicBezTo>
                    <a:pt x="66938" y="104535"/>
                    <a:pt x="66938" y="104535"/>
                    <a:pt x="66852" y="104535"/>
                  </a:cubicBezTo>
                  <a:cubicBezTo>
                    <a:pt x="63388" y="103669"/>
                    <a:pt x="63561" y="103669"/>
                    <a:pt x="59838" y="101244"/>
                  </a:cubicBezTo>
                  <a:cubicBezTo>
                    <a:pt x="56114" y="98820"/>
                    <a:pt x="53084" y="92758"/>
                    <a:pt x="52131" y="87303"/>
                  </a:cubicBezTo>
                  <a:cubicBezTo>
                    <a:pt x="49620" y="72929"/>
                    <a:pt x="56288" y="58295"/>
                    <a:pt x="63648" y="46346"/>
                  </a:cubicBezTo>
                  <a:cubicBezTo>
                    <a:pt x="67371" y="40284"/>
                    <a:pt x="71874" y="34656"/>
                    <a:pt x="76983" y="29720"/>
                  </a:cubicBezTo>
                  <a:cubicBezTo>
                    <a:pt x="78368" y="28421"/>
                    <a:pt x="79840" y="27296"/>
                    <a:pt x="81312" y="26170"/>
                  </a:cubicBezTo>
                  <a:cubicBezTo>
                    <a:pt x="85642" y="32058"/>
                    <a:pt x="88153" y="39245"/>
                    <a:pt x="89971" y="46259"/>
                  </a:cubicBezTo>
                  <a:cubicBezTo>
                    <a:pt x="94041" y="62192"/>
                    <a:pt x="144957" y="55265"/>
                    <a:pt x="141839" y="42882"/>
                  </a:cubicBezTo>
                  <a:cubicBezTo>
                    <a:pt x="134306" y="12921"/>
                    <a:pt x="116209" y="-587"/>
                    <a:pt x="85296" y="2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CD96772-AB86-67A8-6CA0-8164EA2C79DE}"/>
                </a:ext>
              </a:extLst>
            </p:cNvPr>
            <p:cNvSpPr/>
            <p:nvPr/>
          </p:nvSpPr>
          <p:spPr>
            <a:xfrm>
              <a:off x="10905916" y="3148232"/>
              <a:ext cx="438060" cy="449585"/>
            </a:xfrm>
            <a:custGeom>
              <a:avLst/>
              <a:gdLst>
                <a:gd name="connsiteX0" fmla="*/ 184042 w 204941"/>
                <a:gd name="connsiteY0" fmla="*/ 105405 h 210333"/>
                <a:gd name="connsiteX1" fmla="*/ 203525 w 204941"/>
                <a:gd name="connsiteY1" fmla="*/ 37258 h 210333"/>
                <a:gd name="connsiteX2" fmla="*/ 130702 w 204941"/>
                <a:gd name="connsiteY2" fmla="*/ 890 h 210333"/>
                <a:gd name="connsiteX3" fmla="*/ 58745 w 204941"/>
                <a:gd name="connsiteY3" fmla="*/ 48342 h 210333"/>
                <a:gd name="connsiteX4" fmla="*/ 109054 w 204941"/>
                <a:gd name="connsiteY4" fmla="*/ 51286 h 210333"/>
                <a:gd name="connsiteX5" fmla="*/ 137976 w 204941"/>
                <a:gd name="connsiteY5" fmla="*/ 22191 h 210333"/>
                <a:gd name="connsiteX6" fmla="*/ 139188 w 204941"/>
                <a:gd name="connsiteY6" fmla="*/ 21672 h 210333"/>
                <a:gd name="connsiteX7" fmla="*/ 143517 w 204941"/>
                <a:gd name="connsiteY7" fmla="*/ 25395 h 210333"/>
                <a:gd name="connsiteX8" fmla="*/ 152176 w 204941"/>
                <a:gd name="connsiteY8" fmla="*/ 42973 h 210333"/>
                <a:gd name="connsiteX9" fmla="*/ 148020 w 204941"/>
                <a:gd name="connsiteY9" fmla="*/ 80640 h 210333"/>
                <a:gd name="connsiteX10" fmla="*/ 140747 w 204941"/>
                <a:gd name="connsiteY10" fmla="*/ 93888 h 210333"/>
                <a:gd name="connsiteX11" fmla="*/ 112085 w 204941"/>
                <a:gd name="connsiteY11" fmla="*/ 95014 h 210333"/>
                <a:gd name="connsiteX12" fmla="*/ 103512 w 204941"/>
                <a:gd name="connsiteY12" fmla="*/ 109648 h 210333"/>
                <a:gd name="connsiteX13" fmla="*/ 115462 w 204941"/>
                <a:gd name="connsiteY13" fmla="*/ 115449 h 210333"/>
                <a:gd name="connsiteX14" fmla="*/ 95373 w 204941"/>
                <a:gd name="connsiteY14" fmla="*/ 115103 h 210333"/>
                <a:gd name="connsiteX15" fmla="*/ 77622 w 204941"/>
                <a:gd name="connsiteY15" fmla="*/ 128438 h 210333"/>
                <a:gd name="connsiteX16" fmla="*/ 83077 w 204941"/>
                <a:gd name="connsiteY16" fmla="*/ 187580 h 210333"/>
                <a:gd name="connsiteX17" fmla="*/ 76843 w 204941"/>
                <a:gd name="connsiteY17" fmla="*/ 189225 h 210333"/>
                <a:gd name="connsiteX18" fmla="*/ 73465 w 204941"/>
                <a:gd name="connsiteY18" fmla="*/ 188099 h 210333"/>
                <a:gd name="connsiteX19" fmla="*/ 67750 w 204941"/>
                <a:gd name="connsiteY19" fmla="*/ 183164 h 210333"/>
                <a:gd name="connsiteX20" fmla="*/ 52077 w 204941"/>
                <a:gd name="connsiteY20" fmla="*/ 145756 h 210333"/>
                <a:gd name="connsiteX21" fmla="*/ 123 w 204941"/>
                <a:gd name="connsiteY21" fmla="*/ 147402 h 210333"/>
                <a:gd name="connsiteX22" fmla="*/ 24455 w 204941"/>
                <a:gd name="connsiteY22" fmla="*/ 196672 h 210333"/>
                <a:gd name="connsiteX23" fmla="*/ 95373 w 204941"/>
                <a:gd name="connsiteY23" fmla="*/ 208362 h 210333"/>
                <a:gd name="connsiteX24" fmla="*/ 146115 w 204941"/>
                <a:gd name="connsiteY24" fmla="*/ 172600 h 210333"/>
                <a:gd name="connsiteX25" fmla="*/ 127498 w 204941"/>
                <a:gd name="connsiteY25" fmla="*/ 121424 h 210333"/>
                <a:gd name="connsiteX26" fmla="*/ 121523 w 204941"/>
                <a:gd name="connsiteY26" fmla="*/ 117614 h 210333"/>
                <a:gd name="connsiteX27" fmla="*/ 184042 w 204941"/>
                <a:gd name="connsiteY27" fmla="*/ 105405 h 2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941" h="210333">
                  <a:moveTo>
                    <a:pt x="184042" y="105405"/>
                  </a:moveTo>
                  <a:cubicBezTo>
                    <a:pt x="201533" y="89212"/>
                    <a:pt x="208114" y="60031"/>
                    <a:pt x="203525" y="37258"/>
                  </a:cubicBezTo>
                  <a:cubicBezTo>
                    <a:pt x="196857" y="4353"/>
                    <a:pt x="159017" y="-2833"/>
                    <a:pt x="130702" y="890"/>
                  </a:cubicBezTo>
                  <a:cubicBezTo>
                    <a:pt x="102127" y="4700"/>
                    <a:pt x="70695" y="20633"/>
                    <a:pt x="58745" y="48342"/>
                  </a:cubicBezTo>
                  <a:cubicBezTo>
                    <a:pt x="52511" y="62802"/>
                    <a:pt x="103253" y="64794"/>
                    <a:pt x="109054" y="51286"/>
                  </a:cubicBezTo>
                  <a:cubicBezTo>
                    <a:pt x="114769" y="38037"/>
                    <a:pt x="124987" y="28426"/>
                    <a:pt x="137976" y="22191"/>
                  </a:cubicBezTo>
                  <a:cubicBezTo>
                    <a:pt x="138409" y="22018"/>
                    <a:pt x="138842" y="21845"/>
                    <a:pt x="139188" y="21672"/>
                  </a:cubicBezTo>
                  <a:cubicBezTo>
                    <a:pt x="140833" y="22711"/>
                    <a:pt x="142478" y="24356"/>
                    <a:pt x="143517" y="25395"/>
                  </a:cubicBezTo>
                  <a:cubicBezTo>
                    <a:pt x="148366" y="30158"/>
                    <a:pt x="150878" y="36392"/>
                    <a:pt x="152176" y="42973"/>
                  </a:cubicBezTo>
                  <a:cubicBezTo>
                    <a:pt x="154688" y="55356"/>
                    <a:pt x="152350" y="68950"/>
                    <a:pt x="148020" y="80640"/>
                  </a:cubicBezTo>
                  <a:cubicBezTo>
                    <a:pt x="146288" y="85402"/>
                    <a:pt x="143691" y="89732"/>
                    <a:pt x="140747" y="93888"/>
                  </a:cubicBezTo>
                  <a:cubicBezTo>
                    <a:pt x="131568" y="91377"/>
                    <a:pt x="120224" y="92676"/>
                    <a:pt x="112085" y="95014"/>
                  </a:cubicBezTo>
                  <a:cubicBezTo>
                    <a:pt x="105937" y="96832"/>
                    <a:pt x="93728" y="103327"/>
                    <a:pt x="103512" y="109648"/>
                  </a:cubicBezTo>
                  <a:cubicBezTo>
                    <a:pt x="107149" y="111986"/>
                    <a:pt x="111219" y="113891"/>
                    <a:pt x="115462" y="115449"/>
                  </a:cubicBezTo>
                  <a:cubicBezTo>
                    <a:pt x="108881" y="113978"/>
                    <a:pt x="101694" y="114151"/>
                    <a:pt x="95373" y="115103"/>
                  </a:cubicBezTo>
                  <a:cubicBezTo>
                    <a:pt x="92775" y="115449"/>
                    <a:pt x="69655" y="121251"/>
                    <a:pt x="77622" y="128438"/>
                  </a:cubicBezTo>
                  <a:cubicBezTo>
                    <a:pt x="94247" y="143332"/>
                    <a:pt x="105417" y="172253"/>
                    <a:pt x="83077" y="187580"/>
                  </a:cubicBezTo>
                  <a:cubicBezTo>
                    <a:pt x="81345" y="188706"/>
                    <a:pt x="79007" y="189138"/>
                    <a:pt x="76843" y="189225"/>
                  </a:cubicBezTo>
                  <a:cubicBezTo>
                    <a:pt x="76150" y="189052"/>
                    <a:pt x="74418" y="188619"/>
                    <a:pt x="73465" y="188099"/>
                  </a:cubicBezTo>
                  <a:cubicBezTo>
                    <a:pt x="71127" y="186801"/>
                    <a:pt x="69482" y="185069"/>
                    <a:pt x="67750" y="183164"/>
                  </a:cubicBezTo>
                  <a:cubicBezTo>
                    <a:pt x="58572" y="173119"/>
                    <a:pt x="55195" y="158572"/>
                    <a:pt x="52077" y="145756"/>
                  </a:cubicBezTo>
                  <a:cubicBezTo>
                    <a:pt x="48094" y="129651"/>
                    <a:pt x="-2821" y="135279"/>
                    <a:pt x="123" y="147402"/>
                  </a:cubicBezTo>
                  <a:cubicBezTo>
                    <a:pt x="4452" y="165066"/>
                    <a:pt x="9648" y="184722"/>
                    <a:pt x="24455" y="196672"/>
                  </a:cubicBezTo>
                  <a:cubicBezTo>
                    <a:pt x="43765" y="212258"/>
                    <a:pt x="72167" y="211825"/>
                    <a:pt x="95373" y="208362"/>
                  </a:cubicBezTo>
                  <a:cubicBezTo>
                    <a:pt x="116328" y="205244"/>
                    <a:pt x="140487" y="195200"/>
                    <a:pt x="146115" y="172600"/>
                  </a:cubicBezTo>
                  <a:cubicBezTo>
                    <a:pt x="150964" y="153376"/>
                    <a:pt x="141786" y="134153"/>
                    <a:pt x="127498" y="121424"/>
                  </a:cubicBezTo>
                  <a:cubicBezTo>
                    <a:pt x="125680" y="119866"/>
                    <a:pt x="123688" y="118654"/>
                    <a:pt x="121523" y="117614"/>
                  </a:cubicBezTo>
                  <a:cubicBezTo>
                    <a:pt x="142911" y="123416"/>
                    <a:pt x="168109" y="120125"/>
                    <a:pt x="184042" y="105405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6D9D158-5276-3757-6E15-B20361E6C5D6}"/>
                </a:ext>
              </a:extLst>
            </p:cNvPr>
            <p:cNvSpPr/>
            <p:nvPr/>
          </p:nvSpPr>
          <p:spPr>
            <a:xfrm>
              <a:off x="10502190" y="3070158"/>
              <a:ext cx="873097" cy="545813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48BBCF-BDA1-B71D-19E6-3FCC21DE86D8}"/>
              </a:ext>
            </a:extLst>
          </p:cNvPr>
          <p:cNvGrpSpPr/>
          <p:nvPr/>
        </p:nvGrpSpPr>
        <p:grpSpPr>
          <a:xfrm>
            <a:off x="9985579" y="611209"/>
            <a:ext cx="1977517" cy="1956981"/>
            <a:chOff x="10257768" y="712125"/>
            <a:chExt cx="1606677" cy="158999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BD6C0E3-5A10-BE89-5AF1-B3B25502DEFA}"/>
                </a:ext>
              </a:extLst>
            </p:cNvPr>
            <p:cNvSpPr/>
            <p:nvPr/>
          </p:nvSpPr>
          <p:spPr>
            <a:xfrm>
              <a:off x="11490865" y="1715519"/>
              <a:ext cx="157155" cy="135474"/>
            </a:xfrm>
            <a:custGeom>
              <a:avLst/>
              <a:gdLst>
                <a:gd name="connsiteX0" fmla="*/ 29356 w 73523"/>
                <a:gd name="connsiteY0" fmla="*/ 5457 h 63380"/>
                <a:gd name="connsiteX1" fmla="*/ 13250 w 73523"/>
                <a:gd name="connsiteY1" fmla="*/ 10739 h 63380"/>
                <a:gd name="connsiteX2" fmla="*/ 1040 w 73523"/>
                <a:gd name="connsiteY2" fmla="*/ 24420 h 63380"/>
                <a:gd name="connsiteX3" fmla="*/ 10565 w 73523"/>
                <a:gd name="connsiteY3" fmla="*/ 41392 h 63380"/>
                <a:gd name="connsiteX4" fmla="*/ 14029 w 73523"/>
                <a:gd name="connsiteY4" fmla="*/ 44336 h 63380"/>
                <a:gd name="connsiteX5" fmla="*/ 17406 w 73523"/>
                <a:gd name="connsiteY5" fmla="*/ 44336 h 63380"/>
                <a:gd name="connsiteX6" fmla="*/ 6842 w 73523"/>
                <a:gd name="connsiteY6" fmla="*/ 48059 h 63380"/>
                <a:gd name="connsiteX7" fmla="*/ 7708 w 73523"/>
                <a:gd name="connsiteY7" fmla="*/ 63213 h 63380"/>
                <a:gd name="connsiteX8" fmla="*/ 38707 w 73523"/>
                <a:gd name="connsiteY8" fmla="*/ 50744 h 63380"/>
                <a:gd name="connsiteX9" fmla="*/ 56459 w 73523"/>
                <a:gd name="connsiteY9" fmla="*/ 26585 h 63380"/>
                <a:gd name="connsiteX10" fmla="*/ 35763 w 73523"/>
                <a:gd name="connsiteY10" fmla="*/ 24853 h 63380"/>
                <a:gd name="connsiteX11" fmla="*/ 35677 w 73523"/>
                <a:gd name="connsiteY11" fmla="*/ 55853 h 63380"/>
                <a:gd name="connsiteX12" fmla="*/ 60269 w 73523"/>
                <a:gd name="connsiteY12" fmla="*/ 55766 h 63380"/>
                <a:gd name="connsiteX13" fmla="*/ 66763 w 73523"/>
                <a:gd name="connsiteY13" fmla="*/ 44076 h 63380"/>
                <a:gd name="connsiteX14" fmla="*/ 56026 w 73523"/>
                <a:gd name="connsiteY14" fmla="*/ 30741 h 63380"/>
                <a:gd name="connsiteX15" fmla="*/ 36543 w 73523"/>
                <a:gd name="connsiteY15" fmla="*/ 53688 h 63380"/>
                <a:gd name="connsiteX16" fmla="*/ 61135 w 73523"/>
                <a:gd name="connsiteY16" fmla="*/ 53601 h 63380"/>
                <a:gd name="connsiteX17" fmla="*/ 61048 w 73523"/>
                <a:gd name="connsiteY17" fmla="*/ 18186 h 63380"/>
                <a:gd name="connsiteX18" fmla="*/ 40353 w 73523"/>
                <a:gd name="connsiteY18" fmla="*/ 16454 h 63380"/>
                <a:gd name="connsiteX19" fmla="*/ 25632 w 73523"/>
                <a:gd name="connsiteY19" fmla="*/ 32906 h 63380"/>
                <a:gd name="connsiteX20" fmla="*/ 19311 w 73523"/>
                <a:gd name="connsiteY20" fmla="*/ 42864 h 63380"/>
                <a:gd name="connsiteX21" fmla="*/ 16280 w 73523"/>
                <a:gd name="connsiteY21" fmla="*/ 46414 h 63380"/>
                <a:gd name="connsiteX22" fmla="*/ 16887 w 73523"/>
                <a:gd name="connsiteY22" fmla="*/ 46241 h 63380"/>
                <a:gd name="connsiteX23" fmla="*/ 17752 w 73523"/>
                <a:gd name="connsiteY23" fmla="*/ 61394 h 63380"/>
                <a:gd name="connsiteX24" fmla="*/ 38188 w 73523"/>
                <a:gd name="connsiteY24" fmla="*/ 49618 h 63380"/>
                <a:gd name="connsiteX25" fmla="*/ 33858 w 73523"/>
                <a:gd name="connsiteY25" fmla="*/ 30655 h 63380"/>
                <a:gd name="connsiteX26" fmla="*/ 26931 w 73523"/>
                <a:gd name="connsiteY26" fmla="*/ 23294 h 63380"/>
                <a:gd name="connsiteX27" fmla="*/ 24073 w 73523"/>
                <a:gd name="connsiteY27" fmla="*/ 23987 h 63380"/>
                <a:gd name="connsiteX28" fmla="*/ 27537 w 73523"/>
                <a:gd name="connsiteY28" fmla="*/ 23121 h 63380"/>
                <a:gd name="connsiteX29" fmla="*/ 50137 w 73523"/>
                <a:gd name="connsiteY29" fmla="*/ 11778 h 63380"/>
                <a:gd name="connsiteX30" fmla="*/ 47193 w 73523"/>
                <a:gd name="connsiteY30" fmla="*/ 694 h 63380"/>
                <a:gd name="connsiteX31" fmla="*/ 29356 w 73523"/>
                <a:gd name="connsiteY31" fmla="*/ 5457 h 63380"/>
                <a:gd name="connsiteX32" fmla="*/ 29356 w 73523"/>
                <a:gd name="connsiteY32" fmla="*/ 5457 h 6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3523" h="63380">
                  <a:moveTo>
                    <a:pt x="29356" y="5457"/>
                  </a:moveTo>
                  <a:cubicBezTo>
                    <a:pt x="26152" y="8228"/>
                    <a:pt x="17406" y="9180"/>
                    <a:pt x="13250" y="10739"/>
                  </a:cubicBezTo>
                  <a:cubicBezTo>
                    <a:pt x="7361" y="12903"/>
                    <a:pt x="1906" y="18012"/>
                    <a:pt x="1040" y="24420"/>
                  </a:cubicBezTo>
                  <a:cubicBezTo>
                    <a:pt x="88" y="31694"/>
                    <a:pt x="5630" y="37149"/>
                    <a:pt x="10565" y="41392"/>
                  </a:cubicBezTo>
                  <a:cubicBezTo>
                    <a:pt x="11778" y="42344"/>
                    <a:pt x="12903" y="43297"/>
                    <a:pt x="14029" y="44336"/>
                  </a:cubicBezTo>
                  <a:cubicBezTo>
                    <a:pt x="16973" y="47020"/>
                    <a:pt x="13336" y="45808"/>
                    <a:pt x="17406" y="44336"/>
                  </a:cubicBezTo>
                  <a:cubicBezTo>
                    <a:pt x="13856" y="45635"/>
                    <a:pt x="10306" y="46587"/>
                    <a:pt x="6842" y="48059"/>
                  </a:cubicBezTo>
                  <a:cubicBezTo>
                    <a:pt x="-1730" y="51783"/>
                    <a:pt x="-3116" y="62174"/>
                    <a:pt x="7708" y="63213"/>
                  </a:cubicBezTo>
                  <a:cubicBezTo>
                    <a:pt x="19744" y="64338"/>
                    <a:pt x="30654" y="59749"/>
                    <a:pt x="38707" y="50744"/>
                  </a:cubicBezTo>
                  <a:cubicBezTo>
                    <a:pt x="45115" y="43643"/>
                    <a:pt x="48319" y="31780"/>
                    <a:pt x="56459" y="26585"/>
                  </a:cubicBezTo>
                  <a:cubicBezTo>
                    <a:pt x="49531" y="25979"/>
                    <a:pt x="42691" y="25459"/>
                    <a:pt x="35763" y="24853"/>
                  </a:cubicBezTo>
                  <a:cubicBezTo>
                    <a:pt x="39054" y="34551"/>
                    <a:pt x="38448" y="46154"/>
                    <a:pt x="35677" y="55853"/>
                  </a:cubicBezTo>
                  <a:cubicBezTo>
                    <a:pt x="32559" y="66676"/>
                    <a:pt x="56978" y="63732"/>
                    <a:pt x="60269" y="55766"/>
                  </a:cubicBezTo>
                  <a:cubicBezTo>
                    <a:pt x="61654" y="52475"/>
                    <a:pt x="63213" y="45808"/>
                    <a:pt x="66763" y="44076"/>
                  </a:cubicBezTo>
                  <a:cubicBezTo>
                    <a:pt x="82089" y="36283"/>
                    <a:pt x="68235" y="24593"/>
                    <a:pt x="56026" y="30741"/>
                  </a:cubicBezTo>
                  <a:cubicBezTo>
                    <a:pt x="45895" y="35937"/>
                    <a:pt x="40699" y="43297"/>
                    <a:pt x="36543" y="53688"/>
                  </a:cubicBezTo>
                  <a:cubicBezTo>
                    <a:pt x="44769" y="53688"/>
                    <a:pt x="52908" y="53601"/>
                    <a:pt x="61135" y="53601"/>
                  </a:cubicBezTo>
                  <a:cubicBezTo>
                    <a:pt x="64252" y="42777"/>
                    <a:pt x="64685" y="28923"/>
                    <a:pt x="61048" y="18186"/>
                  </a:cubicBezTo>
                  <a:cubicBezTo>
                    <a:pt x="58190" y="9873"/>
                    <a:pt x="45635" y="13163"/>
                    <a:pt x="40353" y="16454"/>
                  </a:cubicBezTo>
                  <a:cubicBezTo>
                    <a:pt x="33945" y="20523"/>
                    <a:pt x="29615" y="26585"/>
                    <a:pt x="25632" y="32906"/>
                  </a:cubicBezTo>
                  <a:cubicBezTo>
                    <a:pt x="23554" y="36196"/>
                    <a:pt x="21649" y="39747"/>
                    <a:pt x="19311" y="42864"/>
                  </a:cubicBezTo>
                  <a:cubicBezTo>
                    <a:pt x="18445" y="43990"/>
                    <a:pt x="17406" y="45462"/>
                    <a:pt x="16280" y="46414"/>
                  </a:cubicBezTo>
                  <a:cubicBezTo>
                    <a:pt x="15241" y="47280"/>
                    <a:pt x="19138" y="46501"/>
                    <a:pt x="16887" y="46241"/>
                  </a:cubicBezTo>
                  <a:cubicBezTo>
                    <a:pt x="17146" y="51263"/>
                    <a:pt x="17493" y="56372"/>
                    <a:pt x="17752" y="61394"/>
                  </a:cubicBezTo>
                  <a:cubicBezTo>
                    <a:pt x="25286" y="58104"/>
                    <a:pt x="33079" y="56805"/>
                    <a:pt x="38188" y="49618"/>
                  </a:cubicBezTo>
                  <a:cubicBezTo>
                    <a:pt x="43556" y="42171"/>
                    <a:pt x="40006" y="35763"/>
                    <a:pt x="33858" y="30655"/>
                  </a:cubicBezTo>
                  <a:cubicBezTo>
                    <a:pt x="31261" y="28403"/>
                    <a:pt x="28230" y="26585"/>
                    <a:pt x="26931" y="23294"/>
                  </a:cubicBezTo>
                  <a:cubicBezTo>
                    <a:pt x="25546" y="19831"/>
                    <a:pt x="27710" y="22255"/>
                    <a:pt x="24073" y="23987"/>
                  </a:cubicBezTo>
                  <a:cubicBezTo>
                    <a:pt x="23121" y="24420"/>
                    <a:pt x="28230" y="22948"/>
                    <a:pt x="27537" y="23121"/>
                  </a:cubicBezTo>
                  <a:cubicBezTo>
                    <a:pt x="36110" y="20870"/>
                    <a:pt x="43470" y="17666"/>
                    <a:pt x="50137" y="11778"/>
                  </a:cubicBezTo>
                  <a:cubicBezTo>
                    <a:pt x="54554" y="7881"/>
                    <a:pt x="52129" y="2253"/>
                    <a:pt x="47193" y="694"/>
                  </a:cubicBezTo>
                  <a:cubicBezTo>
                    <a:pt x="40786" y="-1297"/>
                    <a:pt x="34118" y="1214"/>
                    <a:pt x="29356" y="5457"/>
                  </a:cubicBezTo>
                  <a:lnTo>
                    <a:pt x="29356" y="545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5C17989-50C0-A312-DA17-0F46A7F169F7}"/>
                </a:ext>
              </a:extLst>
            </p:cNvPr>
            <p:cNvSpPr/>
            <p:nvPr/>
          </p:nvSpPr>
          <p:spPr>
            <a:xfrm>
              <a:off x="10835940" y="1873819"/>
              <a:ext cx="380602" cy="418433"/>
            </a:xfrm>
            <a:custGeom>
              <a:avLst/>
              <a:gdLst>
                <a:gd name="connsiteX0" fmla="*/ 160235 w 178060"/>
                <a:gd name="connsiteY0" fmla="*/ 1103 h 195759"/>
                <a:gd name="connsiteX1" fmla="*/ 146726 w 178060"/>
                <a:gd name="connsiteY1" fmla="*/ 2142 h 195759"/>
                <a:gd name="connsiteX2" fmla="*/ 145860 w 178060"/>
                <a:gd name="connsiteY2" fmla="*/ 1103 h 195759"/>
                <a:gd name="connsiteX3" fmla="*/ 122134 w 178060"/>
                <a:gd name="connsiteY3" fmla="*/ 9416 h 195759"/>
                <a:gd name="connsiteX4" fmla="*/ 135816 w 178060"/>
                <a:gd name="connsiteY4" fmla="*/ 44138 h 195759"/>
                <a:gd name="connsiteX5" fmla="*/ 97196 w 178060"/>
                <a:gd name="connsiteY5" fmla="*/ 117394 h 195759"/>
                <a:gd name="connsiteX6" fmla="*/ 95032 w 178060"/>
                <a:gd name="connsiteY6" fmla="*/ 121377 h 195759"/>
                <a:gd name="connsiteX7" fmla="*/ 31128 w 178060"/>
                <a:gd name="connsiteY7" fmla="*/ 157919 h 195759"/>
                <a:gd name="connsiteX8" fmla="*/ 22382 w 178060"/>
                <a:gd name="connsiteY8" fmla="*/ 160776 h 195759"/>
                <a:gd name="connsiteX9" fmla="*/ 15195 w 178060"/>
                <a:gd name="connsiteY9" fmla="*/ 162681 h 195759"/>
                <a:gd name="connsiteX10" fmla="*/ 214 w 178060"/>
                <a:gd name="connsiteY10" fmla="*/ 170215 h 195759"/>
                <a:gd name="connsiteX11" fmla="*/ 33725 w 178060"/>
                <a:gd name="connsiteY11" fmla="*/ 190477 h 195759"/>
                <a:gd name="connsiteX12" fmla="*/ 57365 w 178060"/>
                <a:gd name="connsiteY12" fmla="*/ 195759 h 195759"/>
                <a:gd name="connsiteX13" fmla="*/ 69314 w 178060"/>
                <a:gd name="connsiteY13" fmla="*/ 194893 h 195759"/>
                <a:gd name="connsiteX14" fmla="*/ 126724 w 178060"/>
                <a:gd name="connsiteY14" fmla="*/ 182164 h 195759"/>
                <a:gd name="connsiteX15" fmla="*/ 136942 w 178060"/>
                <a:gd name="connsiteY15" fmla="*/ 176969 h 195759"/>
                <a:gd name="connsiteX16" fmla="*/ 139279 w 178060"/>
                <a:gd name="connsiteY16" fmla="*/ 173765 h 195759"/>
                <a:gd name="connsiteX17" fmla="*/ 174868 w 178060"/>
                <a:gd name="connsiteY17" fmla="*/ 100855 h 195759"/>
                <a:gd name="connsiteX18" fmla="*/ 160235 w 178060"/>
                <a:gd name="connsiteY18" fmla="*/ 1103 h 195759"/>
                <a:gd name="connsiteX19" fmla="*/ 67669 w 178060"/>
                <a:gd name="connsiteY19" fmla="*/ 182078 h 195759"/>
                <a:gd name="connsiteX20" fmla="*/ 67929 w 178060"/>
                <a:gd name="connsiteY20" fmla="*/ 182078 h 195759"/>
                <a:gd name="connsiteX21" fmla="*/ 71219 w 178060"/>
                <a:gd name="connsiteY21" fmla="*/ 181991 h 195759"/>
                <a:gd name="connsiteX22" fmla="*/ 84208 w 178060"/>
                <a:gd name="connsiteY22" fmla="*/ 176623 h 195759"/>
                <a:gd name="connsiteX23" fmla="*/ 83948 w 178060"/>
                <a:gd name="connsiteY23" fmla="*/ 177228 h 195759"/>
                <a:gd name="connsiteX24" fmla="*/ 83948 w 178060"/>
                <a:gd name="connsiteY24" fmla="*/ 179999 h 195759"/>
                <a:gd name="connsiteX25" fmla="*/ 74423 w 178060"/>
                <a:gd name="connsiteY25" fmla="*/ 182164 h 195759"/>
                <a:gd name="connsiteX26" fmla="*/ 65331 w 178060"/>
                <a:gd name="connsiteY26" fmla="*/ 182684 h 195759"/>
                <a:gd name="connsiteX27" fmla="*/ 67669 w 178060"/>
                <a:gd name="connsiteY27" fmla="*/ 182078 h 19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8060" h="195759">
                  <a:moveTo>
                    <a:pt x="160235" y="1103"/>
                  </a:moveTo>
                  <a:cubicBezTo>
                    <a:pt x="158070" y="-889"/>
                    <a:pt x="152095" y="150"/>
                    <a:pt x="146726" y="2142"/>
                  </a:cubicBezTo>
                  <a:cubicBezTo>
                    <a:pt x="146380" y="1795"/>
                    <a:pt x="146120" y="1449"/>
                    <a:pt x="145860" y="1103"/>
                  </a:cubicBezTo>
                  <a:cubicBezTo>
                    <a:pt x="141271" y="-3227"/>
                    <a:pt x="118931" y="6385"/>
                    <a:pt x="122134" y="9416"/>
                  </a:cubicBezTo>
                  <a:cubicBezTo>
                    <a:pt x="130534" y="17295"/>
                    <a:pt x="134517" y="30284"/>
                    <a:pt x="135816" y="44138"/>
                  </a:cubicBezTo>
                  <a:cubicBezTo>
                    <a:pt x="123000" y="68644"/>
                    <a:pt x="109146" y="92456"/>
                    <a:pt x="97196" y="117394"/>
                  </a:cubicBezTo>
                  <a:cubicBezTo>
                    <a:pt x="96504" y="118780"/>
                    <a:pt x="95811" y="120079"/>
                    <a:pt x="95032" y="121377"/>
                  </a:cubicBezTo>
                  <a:cubicBezTo>
                    <a:pt x="73211" y="133067"/>
                    <a:pt x="54507" y="149086"/>
                    <a:pt x="31128" y="157919"/>
                  </a:cubicBezTo>
                  <a:cubicBezTo>
                    <a:pt x="28010" y="158438"/>
                    <a:pt x="24893" y="159477"/>
                    <a:pt x="22382" y="160776"/>
                  </a:cubicBezTo>
                  <a:cubicBezTo>
                    <a:pt x="20044" y="161469"/>
                    <a:pt x="17706" y="162162"/>
                    <a:pt x="15195" y="162681"/>
                  </a:cubicBezTo>
                  <a:cubicBezTo>
                    <a:pt x="14155" y="162855"/>
                    <a:pt x="-2037" y="167357"/>
                    <a:pt x="214" y="170215"/>
                  </a:cubicBezTo>
                  <a:cubicBezTo>
                    <a:pt x="7921" y="179999"/>
                    <a:pt x="19871" y="186580"/>
                    <a:pt x="33725" y="190477"/>
                  </a:cubicBezTo>
                  <a:cubicBezTo>
                    <a:pt x="38228" y="195326"/>
                    <a:pt x="53555" y="195759"/>
                    <a:pt x="57365" y="195759"/>
                  </a:cubicBezTo>
                  <a:cubicBezTo>
                    <a:pt x="61348" y="195759"/>
                    <a:pt x="65331" y="195413"/>
                    <a:pt x="69314" y="194893"/>
                  </a:cubicBezTo>
                  <a:cubicBezTo>
                    <a:pt x="90442" y="194720"/>
                    <a:pt x="111570" y="190044"/>
                    <a:pt x="126724" y="182164"/>
                  </a:cubicBezTo>
                  <a:cubicBezTo>
                    <a:pt x="131313" y="180692"/>
                    <a:pt x="135643" y="178441"/>
                    <a:pt x="136942" y="176969"/>
                  </a:cubicBezTo>
                  <a:cubicBezTo>
                    <a:pt x="137807" y="175930"/>
                    <a:pt x="138500" y="174804"/>
                    <a:pt x="139279" y="173765"/>
                  </a:cubicBezTo>
                  <a:cubicBezTo>
                    <a:pt x="162746" y="155408"/>
                    <a:pt x="172098" y="131335"/>
                    <a:pt x="174868" y="100855"/>
                  </a:cubicBezTo>
                  <a:cubicBezTo>
                    <a:pt x="177553" y="70375"/>
                    <a:pt x="185086" y="23616"/>
                    <a:pt x="160235" y="1103"/>
                  </a:cubicBezTo>
                  <a:close/>
                  <a:moveTo>
                    <a:pt x="67669" y="182078"/>
                  </a:moveTo>
                  <a:cubicBezTo>
                    <a:pt x="67755" y="182078"/>
                    <a:pt x="67842" y="182078"/>
                    <a:pt x="67929" y="182078"/>
                  </a:cubicBezTo>
                  <a:cubicBezTo>
                    <a:pt x="69054" y="182078"/>
                    <a:pt x="70093" y="182078"/>
                    <a:pt x="71219" y="181991"/>
                  </a:cubicBezTo>
                  <a:cubicBezTo>
                    <a:pt x="74856" y="181904"/>
                    <a:pt x="80484" y="179393"/>
                    <a:pt x="84208" y="176623"/>
                  </a:cubicBezTo>
                  <a:cubicBezTo>
                    <a:pt x="84121" y="176796"/>
                    <a:pt x="84034" y="177055"/>
                    <a:pt x="83948" y="177228"/>
                  </a:cubicBezTo>
                  <a:cubicBezTo>
                    <a:pt x="83428" y="178441"/>
                    <a:pt x="83515" y="179393"/>
                    <a:pt x="83948" y="179999"/>
                  </a:cubicBezTo>
                  <a:cubicBezTo>
                    <a:pt x="80917" y="181038"/>
                    <a:pt x="77713" y="181818"/>
                    <a:pt x="74423" y="182164"/>
                  </a:cubicBezTo>
                  <a:cubicBezTo>
                    <a:pt x="70786" y="182597"/>
                    <a:pt x="67496" y="182684"/>
                    <a:pt x="65331" y="182684"/>
                  </a:cubicBezTo>
                  <a:cubicBezTo>
                    <a:pt x="66110" y="182597"/>
                    <a:pt x="66890" y="182338"/>
                    <a:pt x="67669" y="182078"/>
                  </a:cubicBezTo>
                  <a:close/>
                </a:path>
              </a:pathLst>
            </a:custGeom>
            <a:solidFill>
              <a:srgbClr val="FF9912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46E47DC-D9E6-E532-47CF-0624F4379FF3}"/>
                </a:ext>
              </a:extLst>
            </p:cNvPr>
            <p:cNvSpPr/>
            <p:nvPr/>
          </p:nvSpPr>
          <p:spPr>
            <a:xfrm>
              <a:off x="10257768" y="712125"/>
              <a:ext cx="1606677" cy="798686"/>
            </a:xfrm>
            <a:custGeom>
              <a:avLst/>
              <a:gdLst>
                <a:gd name="connsiteX0" fmla="*/ 730504 w 751665"/>
                <a:gd name="connsiteY0" fmla="*/ 129991 h 373656"/>
                <a:gd name="connsiteX1" fmla="*/ 690153 w 751665"/>
                <a:gd name="connsiteY1" fmla="*/ 95095 h 373656"/>
                <a:gd name="connsiteX2" fmla="*/ 682706 w 751665"/>
                <a:gd name="connsiteY2" fmla="*/ 83838 h 373656"/>
                <a:gd name="connsiteX3" fmla="*/ 573168 w 751665"/>
                <a:gd name="connsiteY3" fmla="*/ 64442 h 373656"/>
                <a:gd name="connsiteX4" fmla="*/ 572216 w 751665"/>
                <a:gd name="connsiteY4" fmla="*/ 64528 h 373656"/>
                <a:gd name="connsiteX5" fmla="*/ 505021 w 751665"/>
                <a:gd name="connsiteY5" fmla="*/ 77517 h 373656"/>
                <a:gd name="connsiteX6" fmla="*/ 496709 w 751665"/>
                <a:gd name="connsiteY6" fmla="*/ 62883 h 373656"/>
                <a:gd name="connsiteX7" fmla="*/ 453673 w 751665"/>
                <a:gd name="connsiteY7" fmla="*/ 19328 h 373656"/>
                <a:gd name="connsiteX8" fmla="*/ 374875 w 751665"/>
                <a:gd name="connsiteY8" fmla="*/ 18 h 373656"/>
                <a:gd name="connsiteX9" fmla="*/ 258410 w 751665"/>
                <a:gd name="connsiteY9" fmla="*/ 21319 h 373656"/>
                <a:gd name="connsiteX10" fmla="*/ 193034 w 751665"/>
                <a:gd name="connsiteY10" fmla="*/ 78556 h 373656"/>
                <a:gd name="connsiteX11" fmla="*/ 194507 w 751665"/>
                <a:gd name="connsiteY11" fmla="*/ 81760 h 373656"/>
                <a:gd name="connsiteX12" fmla="*/ 177794 w 751665"/>
                <a:gd name="connsiteY12" fmla="*/ 84271 h 373656"/>
                <a:gd name="connsiteX13" fmla="*/ 35525 w 751665"/>
                <a:gd name="connsiteY13" fmla="*/ 152071 h 373656"/>
                <a:gd name="connsiteX14" fmla="*/ 370 w 751665"/>
                <a:gd name="connsiteY14" fmla="*/ 234852 h 373656"/>
                <a:gd name="connsiteX15" fmla="*/ 38989 w 751665"/>
                <a:gd name="connsiteY15" fmla="*/ 321097 h 373656"/>
                <a:gd name="connsiteX16" fmla="*/ 161515 w 751665"/>
                <a:gd name="connsiteY16" fmla="*/ 314170 h 373656"/>
                <a:gd name="connsiteX17" fmla="*/ 195632 w 751665"/>
                <a:gd name="connsiteY17" fmla="*/ 307416 h 373656"/>
                <a:gd name="connsiteX18" fmla="*/ 220137 w 751665"/>
                <a:gd name="connsiteY18" fmla="*/ 337203 h 373656"/>
                <a:gd name="connsiteX19" fmla="*/ 364917 w 751665"/>
                <a:gd name="connsiteY19" fmla="*/ 372619 h 373656"/>
                <a:gd name="connsiteX20" fmla="*/ 479737 w 751665"/>
                <a:gd name="connsiteY20" fmla="*/ 341706 h 373656"/>
                <a:gd name="connsiteX21" fmla="*/ 516365 w 751665"/>
                <a:gd name="connsiteY21" fmla="*/ 313304 h 373656"/>
                <a:gd name="connsiteX22" fmla="*/ 564336 w 751665"/>
                <a:gd name="connsiteY22" fmla="*/ 305078 h 373656"/>
                <a:gd name="connsiteX23" fmla="*/ 686516 w 751665"/>
                <a:gd name="connsiteY23" fmla="*/ 268623 h 373656"/>
                <a:gd name="connsiteX24" fmla="*/ 730504 w 751665"/>
                <a:gd name="connsiteY24" fmla="*/ 129991 h 37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1665" h="373656">
                  <a:moveTo>
                    <a:pt x="730504" y="129991"/>
                  </a:moveTo>
                  <a:cubicBezTo>
                    <a:pt x="719853" y="116829"/>
                    <a:pt x="705912" y="105053"/>
                    <a:pt x="690153" y="95095"/>
                  </a:cubicBezTo>
                  <a:cubicBezTo>
                    <a:pt x="687988" y="91285"/>
                    <a:pt x="685564" y="87475"/>
                    <a:pt x="682706" y="83838"/>
                  </a:cubicBezTo>
                  <a:cubicBezTo>
                    <a:pt x="659240" y="53704"/>
                    <a:pt x="616117" y="53444"/>
                    <a:pt x="573168" y="64442"/>
                  </a:cubicBezTo>
                  <a:cubicBezTo>
                    <a:pt x="572822" y="64442"/>
                    <a:pt x="572562" y="64442"/>
                    <a:pt x="572216" y="64528"/>
                  </a:cubicBezTo>
                  <a:cubicBezTo>
                    <a:pt x="556716" y="66346"/>
                    <a:pt x="531605" y="70416"/>
                    <a:pt x="505021" y="77517"/>
                  </a:cubicBezTo>
                  <a:cubicBezTo>
                    <a:pt x="502510" y="72581"/>
                    <a:pt x="499653" y="67732"/>
                    <a:pt x="496709" y="62883"/>
                  </a:cubicBezTo>
                  <a:cubicBezTo>
                    <a:pt x="492379" y="39330"/>
                    <a:pt x="478871" y="25476"/>
                    <a:pt x="453673" y="19328"/>
                  </a:cubicBezTo>
                  <a:cubicBezTo>
                    <a:pt x="426657" y="12660"/>
                    <a:pt x="403450" y="364"/>
                    <a:pt x="374875" y="18"/>
                  </a:cubicBezTo>
                  <a:cubicBezTo>
                    <a:pt x="335130" y="-415"/>
                    <a:pt x="295471" y="7032"/>
                    <a:pt x="258410" y="21319"/>
                  </a:cubicBezTo>
                  <a:cubicBezTo>
                    <a:pt x="244383" y="26774"/>
                    <a:pt x="181951" y="51020"/>
                    <a:pt x="193034" y="78556"/>
                  </a:cubicBezTo>
                  <a:cubicBezTo>
                    <a:pt x="193467" y="79681"/>
                    <a:pt x="194073" y="80721"/>
                    <a:pt x="194507" y="81760"/>
                  </a:cubicBezTo>
                  <a:cubicBezTo>
                    <a:pt x="188532" y="82539"/>
                    <a:pt x="182817" y="83405"/>
                    <a:pt x="177794" y="84271"/>
                  </a:cubicBezTo>
                  <a:cubicBezTo>
                    <a:pt x="126359" y="93190"/>
                    <a:pt x="75704" y="118474"/>
                    <a:pt x="35525" y="152071"/>
                  </a:cubicBezTo>
                  <a:cubicBezTo>
                    <a:pt x="7990" y="175105"/>
                    <a:pt x="-2142" y="199350"/>
                    <a:pt x="370" y="234852"/>
                  </a:cubicBezTo>
                  <a:cubicBezTo>
                    <a:pt x="2448" y="263514"/>
                    <a:pt x="14571" y="303606"/>
                    <a:pt x="38989" y="321097"/>
                  </a:cubicBezTo>
                  <a:cubicBezTo>
                    <a:pt x="69383" y="342918"/>
                    <a:pt x="121510" y="329410"/>
                    <a:pt x="161515" y="314170"/>
                  </a:cubicBezTo>
                  <a:cubicBezTo>
                    <a:pt x="172772" y="312784"/>
                    <a:pt x="184289" y="310446"/>
                    <a:pt x="195632" y="307416"/>
                  </a:cubicBezTo>
                  <a:cubicBezTo>
                    <a:pt x="202733" y="318672"/>
                    <a:pt x="211651" y="328977"/>
                    <a:pt x="220137" y="337203"/>
                  </a:cubicBezTo>
                  <a:cubicBezTo>
                    <a:pt x="256505" y="372445"/>
                    <a:pt x="317812" y="376082"/>
                    <a:pt x="364917" y="372619"/>
                  </a:cubicBezTo>
                  <a:cubicBezTo>
                    <a:pt x="404230" y="369761"/>
                    <a:pt x="444235" y="358851"/>
                    <a:pt x="479737" y="341706"/>
                  </a:cubicBezTo>
                  <a:cubicBezTo>
                    <a:pt x="495843" y="333912"/>
                    <a:pt x="506147" y="324041"/>
                    <a:pt x="516365" y="313304"/>
                  </a:cubicBezTo>
                  <a:cubicBezTo>
                    <a:pt x="532557" y="311918"/>
                    <a:pt x="548750" y="309234"/>
                    <a:pt x="564336" y="305078"/>
                  </a:cubicBezTo>
                  <a:cubicBezTo>
                    <a:pt x="606333" y="299449"/>
                    <a:pt x="647204" y="288972"/>
                    <a:pt x="686516" y="268623"/>
                  </a:cubicBezTo>
                  <a:cubicBezTo>
                    <a:pt x="742800" y="239615"/>
                    <a:pt x="775618" y="185409"/>
                    <a:pt x="730504" y="12999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9A453E1-A5EB-2B1B-DF39-61AF50E44E90}"/>
                </a:ext>
              </a:extLst>
            </p:cNvPr>
            <p:cNvSpPr/>
            <p:nvPr/>
          </p:nvSpPr>
          <p:spPr>
            <a:xfrm>
              <a:off x="10524520" y="1907594"/>
              <a:ext cx="177561" cy="154671"/>
            </a:xfrm>
            <a:custGeom>
              <a:avLst/>
              <a:gdLst>
                <a:gd name="connsiteX0" fmla="*/ 32475 w 83070"/>
                <a:gd name="connsiteY0" fmla="*/ 6863 h 72361"/>
                <a:gd name="connsiteX1" fmla="*/ 23210 w 83070"/>
                <a:gd name="connsiteY1" fmla="*/ 18552 h 72361"/>
                <a:gd name="connsiteX2" fmla="*/ 42952 w 83070"/>
                <a:gd name="connsiteY2" fmla="*/ 18639 h 72361"/>
                <a:gd name="connsiteX3" fmla="*/ 32475 w 83070"/>
                <a:gd name="connsiteY3" fmla="*/ 5391 h 72361"/>
                <a:gd name="connsiteX4" fmla="*/ 14464 w 83070"/>
                <a:gd name="connsiteY4" fmla="*/ 6949 h 72361"/>
                <a:gd name="connsiteX5" fmla="*/ 15936 w 83070"/>
                <a:gd name="connsiteY5" fmla="*/ 36217 h 72361"/>
                <a:gd name="connsiteX6" fmla="*/ 20006 w 83070"/>
                <a:gd name="connsiteY6" fmla="*/ 37603 h 72361"/>
                <a:gd name="connsiteX7" fmla="*/ 12473 w 83070"/>
                <a:gd name="connsiteY7" fmla="*/ 40200 h 72361"/>
                <a:gd name="connsiteX8" fmla="*/ 3 w 83070"/>
                <a:gd name="connsiteY8" fmla="*/ 55267 h 72361"/>
                <a:gd name="connsiteX9" fmla="*/ 18188 w 83070"/>
                <a:gd name="connsiteY9" fmla="*/ 61502 h 72361"/>
                <a:gd name="connsiteX10" fmla="*/ 35333 w 83070"/>
                <a:gd name="connsiteY10" fmla="*/ 53276 h 72361"/>
                <a:gd name="connsiteX11" fmla="*/ 29358 w 83070"/>
                <a:gd name="connsiteY11" fmla="*/ 50591 h 72361"/>
                <a:gd name="connsiteX12" fmla="*/ 29704 w 83070"/>
                <a:gd name="connsiteY12" fmla="*/ 57778 h 72361"/>
                <a:gd name="connsiteX13" fmla="*/ 32995 w 83070"/>
                <a:gd name="connsiteY13" fmla="*/ 68429 h 72361"/>
                <a:gd name="connsiteX14" fmla="*/ 56461 w 83070"/>
                <a:gd name="connsiteY14" fmla="*/ 64273 h 72361"/>
                <a:gd name="connsiteX15" fmla="*/ 53084 w 83070"/>
                <a:gd name="connsiteY15" fmla="*/ 21410 h 72361"/>
                <a:gd name="connsiteX16" fmla="*/ 43818 w 83070"/>
                <a:gd name="connsiteY16" fmla="*/ 35265 h 72361"/>
                <a:gd name="connsiteX17" fmla="*/ 42606 w 83070"/>
                <a:gd name="connsiteY17" fmla="*/ 35957 h 72361"/>
                <a:gd name="connsiteX18" fmla="*/ 50053 w 83070"/>
                <a:gd name="connsiteY18" fmla="*/ 39681 h 72361"/>
                <a:gd name="connsiteX19" fmla="*/ 63215 w 83070"/>
                <a:gd name="connsiteY19" fmla="*/ 46695 h 72361"/>
                <a:gd name="connsiteX20" fmla="*/ 77762 w 83070"/>
                <a:gd name="connsiteY20" fmla="*/ 30069 h 72361"/>
                <a:gd name="connsiteX21" fmla="*/ 39403 w 83070"/>
                <a:gd name="connsiteY21" fmla="*/ 18466 h 72361"/>
                <a:gd name="connsiteX22" fmla="*/ 30137 w 83070"/>
                <a:gd name="connsiteY22" fmla="*/ 32321 h 72361"/>
                <a:gd name="connsiteX23" fmla="*/ 32562 w 83070"/>
                <a:gd name="connsiteY23" fmla="*/ 61588 h 72361"/>
                <a:gd name="connsiteX24" fmla="*/ 56028 w 83070"/>
                <a:gd name="connsiteY24" fmla="*/ 57432 h 72361"/>
                <a:gd name="connsiteX25" fmla="*/ 53863 w 83070"/>
                <a:gd name="connsiteY25" fmla="*/ 42019 h 72361"/>
                <a:gd name="connsiteX26" fmla="*/ 38883 w 83070"/>
                <a:gd name="connsiteY26" fmla="*/ 34659 h 72361"/>
                <a:gd name="connsiteX27" fmla="*/ 7191 w 83070"/>
                <a:gd name="connsiteY27" fmla="*/ 46955 h 72361"/>
                <a:gd name="connsiteX28" fmla="*/ 25375 w 83070"/>
                <a:gd name="connsiteY28" fmla="*/ 53189 h 72361"/>
                <a:gd name="connsiteX29" fmla="*/ 23816 w 83070"/>
                <a:gd name="connsiteY29" fmla="*/ 54488 h 72361"/>
                <a:gd name="connsiteX30" fmla="*/ 32388 w 83070"/>
                <a:gd name="connsiteY30" fmla="*/ 51197 h 72361"/>
                <a:gd name="connsiteX31" fmla="*/ 43992 w 83070"/>
                <a:gd name="connsiteY31" fmla="*/ 37862 h 72361"/>
                <a:gd name="connsiteX32" fmla="*/ 38710 w 83070"/>
                <a:gd name="connsiteY32" fmla="*/ 24701 h 72361"/>
                <a:gd name="connsiteX33" fmla="*/ 32388 w 83070"/>
                <a:gd name="connsiteY33" fmla="*/ 19245 h 72361"/>
                <a:gd name="connsiteX34" fmla="*/ 30397 w 83070"/>
                <a:gd name="connsiteY34" fmla="*/ 17081 h 72361"/>
                <a:gd name="connsiteX35" fmla="*/ 31176 w 83070"/>
                <a:gd name="connsiteY35" fmla="*/ 17860 h 72361"/>
                <a:gd name="connsiteX36" fmla="*/ 13165 w 83070"/>
                <a:gd name="connsiteY36" fmla="*/ 19418 h 72361"/>
                <a:gd name="connsiteX37" fmla="*/ 20006 w 83070"/>
                <a:gd name="connsiteY37" fmla="*/ 29290 h 72361"/>
                <a:gd name="connsiteX38" fmla="*/ 39749 w 83070"/>
                <a:gd name="connsiteY38" fmla="*/ 29376 h 72361"/>
                <a:gd name="connsiteX39" fmla="*/ 56461 w 83070"/>
                <a:gd name="connsiteY39" fmla="*/ 9287 h 72361"/>
                <a:gd name="connsiteX40" fmla="*/ 32475 w 83070"/>
                <a:gd name="connsiteY40" fmla="*/ 6863 h 72361"/>
                <a:gd name="connsiteX41" fmla="*/ 32475 w 83070"/>
                <a:gd name="connsiteY41" fmla="*/ 6863 h 7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070" h="72361">
                  <a:moveTo>
                    <a:pt x="32475" y="6863"/>
                  </a:moveTo>
                  <a:cubicBezTo>
                    <a:pt x="29964" y="11452"/>
                    <a:pt x="27193" y="15176"/>
                    <a:pt x="23210" y="18552"/>
                  </a:cubicBezTo>
                  <a:cubicBezTo>
                    <a:pt x="29791" y="18552"/>
                    <a:pt x="36372" y="18639"/>
                    <a:pt x="42952" y="18639"/>
                  </a:cubicBezTo>
                  <a:cubicBezTo>
                    <a:pt x="39835" y="13444"/>
                    <a:pt x="37064" y="9374"/>
                    <a:pt x="32475" y="5391"/>
                  </a:cubicBezTo>
                  <a:cubicBezTo>
                    <a:pt x="27799" y="1321"/>
                    <a:pt x="18880" y="3832"/>
                    <a:pt x="14464" y="6949"/>
                  </a:cubicBezTo>
                  <a:cubicBezTo>
                    <a:pt x="523" y="16994"/>
                    <a:pt x="4333" y="26779"/>
                    <a:pt x="15936" y="36217"/>
                  </a:cubicBezTo>
                  <a:cubicBezTo>
                    <a:pt x="18101" y="37949"/>
                    <a:pt x="17755" y="39681"/>
                    <a:pt x="20006" y="37603"/>
                  </a:cubicBezTo>
                  <a:cubicBezTo>
                    <a:pt x="18361" y="38988"/>
                    <a:pt x="14464" y="39508"/>
                    <a:pt x="12473" y="40200"/>
                  </a:cubicBezTo>
                  <a:cubicBezTo>
                    <a:pt x="6151" y="42538"/>
                    <a:pt x="-170" y="48167"/>
                    <a:pt x="3" y="55267"/>
                  </a:cubicBezTo>
                  <a:cubicBezTo>
                    <a:pt x="177" y="64792"/>
                    <a:pt x="11953" y="63926"/>
                    <a:pt x="18188" y="61502"/>
                  </a:cubicBezTo>
                  <a:cubicBezTo>
                    <a:pt x="24076" y="59164"/>
                    <a:pt x="29531" y="55873"/>
                    <a:pt x="35333" y="53276"/>
                  </a:cubicBezTo>
                  <a:cubicBezTo>
                    <a:pt x="38623" y="52236"/>
                    <a:pt x="36632" y="51370"/>
                    <a:pt x="29358" y="50591"/>
                  </a:cubicBezTo>
                  <a:cubicBezTo>
                    <a:pt x="30137" y="52583"/>
                    <a:pt x="29618" y="55700"/>
                    <a:pt x="29704" y="57778"/>
                  </a:cubicBezTo>
                  <a:cubicBezTo>
                    <a:pt x="29791" y="61848"/>
                    <a:pt x="30657" y="64965"/>
                    <a:pt x="32995" y="68429"/>
                  </a:cubicBezTo>
                  <a:cubicBezTo>
                    <a:pt x="38450" y="76482"/>
                    <a:pt x="52478" y="70680"/>
                    <a:pt x="56461" y="64273"/>
                  </a:cubicBezTo>
                  <a:cubicBezTo>
                    <a:pt x="65466" y="49985"/>
                    <a:pt x="60617" y="35178"/>
                    <a:pt x="53084" y="21410"/>
                  </a:cubicBezTo>
                  <a:cubicBezTo>
                    <a:pt x="49967" y="25999"/>
                    <a:pt x="46936" y="30675"/>
                    <a:pt x="43818" y="35265"/>
                  </a:cubicBezTo>
                  <a:cubicBezTo>
                    <a:pt x="40442" y="35091"/>
                    <a:pt x="40008" y="35351"/>
                    <a:pt x="42606" y="35957"/>
                  </a:cubicBezTo>
                  <a:cubicBezTo>
                    <a:pt x="45291" y="36823"/>
                    <a:pt x="47628" y="38382"/>
                    <a:pt x="50053" y="39681"/>
                  </a:cubicBezTo>
                  <a:cubicBezTo>
                    <a:pt x="54383" y="42105"/>
                    <a:pt x="58626" y="44616"/>
                    <a:pt x="63215" y="46695"/>
                  </a:cubicBezTo>
                  <a:cubicBezTo>
                    <a:pt x="73433" y="51370"/>
                    <a:pt x="92309" y="36650"/>
                    <a:pt x="77762" y="30069"/>
                  </a:cubicBezTo>
                  <a:cubicBezTo>
                    <a:pt x="64687" y="24094"/>
                    <a:pt x="54729" y="14829"/>
                    <a:pt x="39403" y="18466"/>
                  </a:cubicBezTo>
                  <a:cubicBezTo>
                    <a:pt x="33168" y="19938"/>
                    <a:pt x="26500" y="25740"/>
                    <a:pt x="30137" y="32321"/>
                  </a:cubicBezTo>
                  <a:cubicBezTo>
                    <a:pt x="35333" y="41845"/>
                    <a:pt x="38710" y="51717"/>
                    <a:pt x="32562" y="61588"/>
                  </a:cubicBezTo>
                  <a:cubicBezTo>
                    <a:pt x="40355" y="60203"/>
                    <a:pt x="48235" y="58817"/>
                    <a:pt x="56028" y="57432"/>
                  </a:cubicBezTo>
                  <a:cubicBezTo>
                    <a:pt x="53344" y="53449"/>
                    <a:pt x="55595" y="46608"/>
                    <a:pt x="53863" y="42019"/>
                  </a:cubicBezTo>
                  <a:cubicBezTo>
                    <a:pt x="51785" y="36304"/>
                    <a:pt x="44598" y="33879"/>
                    <a:pt x="38883" y="34659"/>
                  </a:cubicBezTo>
                  <a:cubicBezTo>
                    <a:pt x="27193" y="36390"/>
                    <a:pt x="18015" y="42711"/>
                    <a:pt x="7191" y="46955"/>
                  </a:cubicBezTo>
                  <a:cubicBezTo>
                    <a:pt x="13252" y="49033"/>
                    <a:pt x="19313" y="51111"/>
                    <a:pt x="25375" y="53189"/>
                  </a:cubicBezTo>
                  <a:cubicBezTo>
                    <a:pt x="25288" y="48513"/>
                    <a:pt x="18534" y="56220"/>
                    <a:pt x="23816" y="54488"/>
                  </a:cubicBezTo>
                  <a:cubicBezTo>
                    <a:pt x="26674" y="53535"/>
                    <a:pt x="29618" y="52496"/>
                    <a:pt x="32388" y="51197"/>
                  </a:cubicBezTo>
                  <a:cubicBezTo>
                    <a:pt x="37411" y="48773"/>
                    <a:pt x="43299" y="43750"/>
                    <a:pt x="43992" y="37862"/>
                  </a:cubicBezTo>
                  <a:cubicBezTo>
                    <a:pt x="44598" y="32321"/>
                    <a:pt x="42693" y="28424"/>
                    <a:pt x="38710" y="24701"/>
                  </a:cubicBezTo>
                  <a:cubicBezTo>
                    <a:pt x="36632" y="22796"/>
                    <a:pt x="34553" y="21064"/>
                    <a:pt x="32388" y="19245"/>
                  </a:cubicBezTo>
                  <a:cubicBezTo>
                    <a:pt x="31609" y="18639"/>
                    <a:pt x="30916" y="17860"/>
                    <a:pt x="30397" y="17081"/>
                  </a:cubicBezTo>
                  <a:cubicBezTo>
                    <a:pt x="30137" y="17600"/>
                    <a:pt x="30397" y="17860"/>
                    <a:pt x="31176" y="17860"/>
                  </a:cubicBezTo>
                  <a:cubicBezTo>
                    <a:pt x="25201" y="18379"/>
                    <a:pt x="19227" y="18899"/>
                    <a:pt x="13165" y="19418"/>
                  </a:cubicBezTo>
                  <a:cubicBezTo>
                    <a:pt x="16196" y="22103"/>
                    <a:pt x="18015" y="25913"/>
                    <a:pt x="20006" y="29290"/>
                  </a:cubicBezTo>
                  <a:cubicBezTo>
                    <a:pt x="23729" y="35351"/>
                    <a:pt x="35419" y="33013"/>
                    <a:pt x="39749" y="29376"/>
                  </a:cubicBezTo>
                  <a:cubicBezTo>
                    <a:pt x="46763" y="23662"/>
                    <a:pt x="52131" y="17254"/>
                    <a:pt x="56461" y="9287"/>
                  </a:cubicBezTo>
                  <a:cubicBezTo>
                    <a:pt x="63042" y="-2749"/>
                    <a:pt x="37584" y="-2575"/>
                    <a:pt x="32475" y="6863"/>
                  </a:cubicBezTo>
                  <a:lnTo>
                    <a:pt x="32475" y="6863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AE2FA2F-00F1-D273-523C-B86618B7C189}"/>
                </a:ext>
              </a:extLst>
            </p:cNvPr>
            <p:cNvSpPr/>
            <p:nvPr/>
          </p:nvSpPr>
          <p:spPr>
            <a:xfrm>
              <a:off x="10265662" y="1155274"/>
              <a:ext cx="475714" cy="24475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209C6C2-7235-A984-03F6-8A30C7D891EA}"/>
                </a:ext>
              </a:extLst>
            </p:cNvPr>
            <p:cNvSpPr/>
            <p:nvPr/>
          </p:nvSpPr>
          <p:spPr>
            <a:xfrm>
              <a:off x="10681109" y="751027"/>
              <a:ext cx="656712" cy="285473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C9B7CDA-7700-1328-75E6-27F05B588468}"/>
                </a:ext>
              </a:extLst>
            </p:cNvPr>
            <p:cNvSpPr/>
            <p:nvPr/>
          </p:nvSpPr>
          <p:spPr>
            <a:xfrm>
              <a:off x="11228459" y="851145"/>
              <a:ext cx="539199" cy="527409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3D06DB0-6873-200B-7C21-22406E6103CB}"/>
                </a:ext>
              </a:extLst>
            </p:cNvPr>
            <p:cNvSpPr/>
            <p:nvPr/>
          </p:nvSpPr>
          <p:spPr>
            <a:xfrm>
              <a:off x="10271841" y="897236"/>
              <a:ext cx="430219" cy="517256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943D48F-A2ED-BF4F-F89B-799CBE3636E4}"/>
                </a:ext>
              </a:extLst>
            </p:cNvPr>
            <p:cNvSpPr/>
            <p:nvPr/>
          </p:nvSpPr>
          <p:spPr>
            <a:xfrm>
              <a:off x="10699976" y="1301269"/>
              <a:ext cx="645232" cy="248381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E866575-F4CA-F774-FAE4-070870D22562}"/>
                </a:ext>
              </a:extLst>
            </p:cNvPr>
            <p:cNvSpPr/>
            <p:nvPr/>
          </p:nvSpPr>
          <p:spPr>
            <a:xfrm>
              <a:off x="11282231" y="828501"/>
              <a:ext cx="509873" cy="555314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72337B7-5EFE-2905-505F-B880708C8348}"/>
                </a:ext>
              </a:extLst>
            </p:cNvPr>
            <p:cNvSpPr/>
            <p:nvPr/>
          </p:nvSpPr>
          <p:spPr>
            <a:xfrm>
              <a:off x="10670468" y="721955"/>
              <a:ext cx="687678" cy="24759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BA38311-A91B-6D46-CE49-A3684BEFDF69}"/>
                </a:ext>
              </a:extLst>
            </p:cNvPr>
            <p:cNvSpPr/>
            <p:nvPr/>
          </p:nvSpPr>
          <p:spPr>
            <a:xfrm>
              <a:off x="10585490" y="1399587"/>
              <a:ext cx="49791" cy="516121"/>
            </a:xfrm>
            <a:custGeom>
              <a:avLst/>
              <a:gdLst>
                <a:gd name="connsiteX0" fmla="*/ 2565 w 23294"/>
                <a:gd name="connsiteY0" fmla="*/ 3113 h 241461"/>
                <a:gd name="connsiteX1" fmla="*/ 12956 w 23294"/>
                <a:gd name="connsiteY1" fmla="*/ 239939 h 241461"/>
                <a:gd name="connsiteX2" fmla="*/ 23261 w 23294"/>
                <a:gd name="connsiteY2" fmla="*/ 238293 h 241461"/>
                <a:gd name="connsiteX3" fmla="*/ 12870 w 23294"/>
                <a:gd name="connsiteY3" fmla="*/ 1467 h 241461"/>
                <a:gd name="connsiteX4" fmla="*/ 2565 w 23294"/>
                <a:gd name="connsiteY4" fmla="*/ 3113 h 241461"/>
                <a:gd name="connsiteX5" fmla="*/ 2565 w 23294"/>
                <a:gd name="connsiteY5" fmla="*/ 3113 h 2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94" h="241461">
                  <a:moveTo>
                    <a:pt x="2565" y="3113"/>
                  </a:moveTo>
                  <a:cubicBezTo>
                    <a:pt x="2565" y="80178"/>
                    <a:pt x="-7739" y="165037"/>
                    <a:pt x="12956" y="239939"/>
                  </a:cubicBezTo>
                  <a:cubicBezTo>
                    <a:pt x="13822" y="242969"/>
                    <a:pt x="23953" y="240978"/>
                    <a:pt x="23261" y="238293"/>
                  </a:cubicBezTo>
                  <a:cubicBezTo>
                    <a:pt x="2565" y="163392"/>
                    <a:pt x="12870" y="78533"/>
                    <a:pt x="12870" y="1467"/>
                  </a:cubicBezTo>
                  <a:cubicBezTo>
                    <a:pt x="12870" y="-1130"/>
                    <a:pt x="2565" y="-91"/>
                    <a:pt x="2565" y="3113"/>
                  </a:cubicBezTo>
                  <a:lnTo>
                    <a:pt x="2565" y="311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B234ACF-F5F2-3618-35C3-55BDBE3B57BC}"/>
                </a:ext>
              </a:extLst>
            </p:cNvPr>
            <p:cNvSpPr/>
            <p:nvPr/>
          </p:nvSpPr>
          <p:spPr>
            <a:xfrm>
              <a:off x="10521066" y="189301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364 w 85099"/>
                <a:gd name="connsiteY4" fmla="*/ 39227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5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7 w 85099"/>
                <a:gd name="connsiteY12" fmla="*/ 66157 h 80107"/>
                <a:gd name="connsiteX13" fmla="*/ 12270 w 85099"/>
                <a:gd name="connsiteY13" fmla="*/ 55420 h 80107"/>
                <a:gd name="connsiteX14" fmla="*/ 28462 w 85099"/>
                <a:gd name="connsiteY14" fmla="*/ 43644 h 80107"/>
                <a:gd name="connsiteX15" fmla="*/ 29502 w 85099"/>
                <a:gd name="connsiteY15" fmla="*/ 41479 h 80107"/>
                <a:gd name="connsiteX16" fmla="*/ 18505 w 85099"/>
                <a:gd name="connsiteY16" fmla="*/ 24161 h 80107"/>
                <a:gd name="connsiteX17" fmla="*/ 31753 w 85099"/>
                <a:gd name="connsiteY17" fmla="*/ 24767 h 80107"/>
                <a:gd name="connsiteX18" fmla="*/ 40325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1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3 w 85099"/>
                <a:gd name="connsiteY25" fmla="*/ 59749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69" y="14116"/>
                    <a:pt x="45954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558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364" y="39227"/>
                  </a:cubicBezTo>
                  <a:cubicBezTo>
                    <a:pt x="80677" y="45462"/>
                    <a:pt x="67601" y="48233"/>
                    <a:pt x="62839" y="49099"/>
                  </a:cubicBezTo>
                  <a:cubicBezTo>
                    <a:pt x="51409" y="51177"/>
                    <a:pt x="53574" y="62088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7" y="71872"/>
                    <a:pt x="49071" y="68582"/>
                    <a:pt x="47945" y="66244"/>
                  </a:cubicBezTo>
                  <a:cubicBezTo>
                    <a:pt x="46300" y="62953"/>
                    <a:pt x="44742" y="59490"/>
                    <a:pt x="41971" y="56979"/>
                  </a:cubicBezTo>
                  <a:cubicBezTo>
                    <a:pt x="39893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7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2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2" y="36370"/>
                    <a:pt x="20496" y="31088"/>
                    <a:pt x="18505" y="24161"/>
                  </a:cubicBezTo>
                  <a:cubicBezTo>
                    <a:pt x="15041" y="12124"/>
                    <a:pt x="28809" y="23208"/>
                    <a:pt x="31753" y="24767"/>
                  </a:cubicBezTo>
                  <a:cubicBezTo>
                    <a:pt x="34178" y="26066"/>
                    <a:pt x="43703" y="23122"/>
                    <a:pt x="40325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1"/>
                    <a:pt x="18071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0"/>
                    <a:pt x="-6087" y="65378"/>
                    <a:pt x="7248" y="70400"/>
                  </a:cubicBezTo>
                  <a:cubicBezTo>
                    <a:pt x="18331" y="74643"/>
                    <a:pt x="34178" y="66503"/>
                    <a:pt x="41711" y="58797"/>
                  </a:cubicBezTo>
                  <a:cubicBezTo>
                    <a:pt x="38594" y="59143"/>
                    <a:pt x="35390" y="59403"/>
                    <a:pt x="32273" y="59749"/>
                  </a:cubicBezTo>
                  <a:cubicBezTo>
                    <a:pt x="38507" y="65378"/>
                    <a:pt x="39459" y="80531"/>
                    <a:pt x="50110" y="80098"/>
                  </a:cubicBezTo>
                  <a:cubicBezTo>
                    <a:pt x="67601" y="79319"/>
                    <a:pt x="57297" y="53515"/>
                    <a:pt x="70719" y="52476"/>
                  </a:cubicBezTo>
                  <a:cubicBezTo>
                    <a:pt x="78945" y="51870"/>
                    <a:pt x="90721" y="45376"/>
                    <a:pt x="82062" y="36630"/>
                  </a:cubicBezTo>
                  <a:cubicBezTo>
                    <a:pt x="77906" y="32387"/>
                    <a:pt x="71152" y="30568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7" y="435"/>
                    <a:pt x="48898" y="954"/>
                  </a:cubicBezTo>
                  <a:cubicBezTo>
                    <a:pt x="38594" y="4418"/>
                    <a:pt x="34004" y="12124"/>
                    <a:pt x="31147" y="22256"/>
                  </a:cubicBezTo>
                  <a:cubicBezTo>
                    <a:pt x="30194" y="25459"/>
                    <a:pt x="40325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E09DA27-7361-2E21-2C57-5A2CDA63E799}"/>
                </a:ext>
              </a:extLst>
            </p:cNvPr>
            <p:cNvSpPr/>
            <p:nvPr/>
          </p:nvSpPr>
          <p:spPr>
            <a:xfrm>
              <a:off x="11089917" y="1536553"/>
              <a:ext cx="48431" cy="363378"/>
            </a:xfrm>
            <a:custGeom>
              <a:avLst/>
              <a:gdLst>
                <a:gd name="connsiteX0" fmla="*/ 457 w 22658"/>
                <a:gd name="connsiteY0" fmla="*/ 3112 h 170002"/>
                <a:gd name="connsiteX1" fmla="*/ 1323 w 22658"/>
                <a:gd name="connsiteY1" fmla="*/ 20863 h 170002"/>
                <a:gd name="connsiteX2" fmla="*/ 10762 w 22658"/>
                <a:gd name="connsiteY2" fmla="*/ 19911 h 170002"/>
                <a:gd name="connsiteX3" fmla="*/ 11021 w 22658"/>
                <a:gd name="connsiteY3" fmla="*/ 19738 h 170002"/>
                <a:gd name="connsiteX4" fmla="*/ 1583 w 22658"/>
                <a:gd name="connsiteY4" fmla="*/ 20690 h 170002"/>
                <a:gd name="connsiteX5" fmla="*/ 1669 w 22658"/>
                <a:gd name="connsiteY5" fmla="*/ 85374 h 170002"/>
                <a:gd name="connsiteX6" fmla="*/ 12320 w 22658"/>
                <a:gd name="connsiteY6" fmla="*/ 168501 h 170002"/>
                <a:gd name="connsiteX7" fmla="*/ 22625 w 22658"/>
                <a:gd name="connsiteY7" fmla="*/ 166856 h 170002"/>
                <a:gd name="connsiteX8" fmla="*/ 11887 w 22658"/>
                <a:gd name="connsiteY8" fmla="*/ 71606 h 170002"/>
                <a:gd name="connsiteX9" fmla="*/ 11281 w 22658"/>
                <a:gd name="connsiteY9" fmla="*/ 18006 h 170002"/>
                <a:gd name="connsiteX10" fmla="*/ 1843 w 22658"/>
                <a:gd name="connsiteY10" fmla="*/ 18958 h 170002"/>
                <a:gd name="connsiteX11" fmla="*/ 1583 w 22658"/>
                <a:gd name="connsiteY11" fmla="*/ 19132 h 170002"/>
                <a:gd name="connsiteX12" fmla="*/ 11021 w 22658"/>
                <a:gd name="connsiteY12" fmla="*/ 18179 h 170002"/>
                <a:gd name="connsiteX13" fmla="*/ 10675 w 22658"/>
                <a:gd name="connsiteY13" fmla="*/ 1467 h 170002"/>
                <a:gd name="connsiteX14" fmla="*/ 457 w 22658"/>
                <a:gd name="connsiteY14" fmla="*/ 3112 h 170002"/>
                <a:gd name="connsiteX15" fmla="*/ 457 w 22658"/>
                <a:gd name="connsiteY15" fmla="*/ 3112 h 17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02">
                  <a:moveTo>
                    <a:pt x="457" y="3112"/>
                  </a:moveTo>
                  <a:cubicBezTo>
                    <a:pt x="457" y="6836"/>
                    <a:pt x="-1015" y="16880"/>
                    <a:pt x="1323" y="20863"/>
                  </a:cubicBezTo>
                  <a:cubicBezTo>
                    <a:pt x="2795" y="23375"/>
                    <a:pt x="9203" y="21123"/>
                    <a:pt x="10762" y="19911"/>
                  </a:cubicBezTo>
                  <a:cubicBezTo>
                    <a:pt x="10848" y="19824"/>
                    <a:pt x="10935" y="19738"/>
                    <a:pt x="11021" y="19738"/>
                  </a:cubicBezTo>
                  <a:cubicBezTo>
                    <a:pt x="7904" y="20084"/>
                    <a:pt x="4700" y="20431"/>
                    <a:pt x="1583" y="20690"/>
                  </a:cubicBezTo>
                  <a:cubicBezTo>
                    <a:pt x="9116" y="33679"/>
                    <a:pt x="1669" y="70393"/>
                    <a:pt x="1669" y="85374"/>
                  </a:cubicBezTo>
                  <a:cubicBezTo>
                    <a:pt x="1756" y="113689"/>
                    <a:pt x="4614" y="141225"/>
                    <a:pt x="12320" y="168501"/>
                  </a:cubicBezTo>
                  <a:cubicBezTo>
                    <a:pt x="13186" y="171532"/>
                    <a:pt x="23317" y="169453"/>
                    <a:pt x="22625" y="166856"/>
                  </a:cubicBezTo>
                  <a:cubicBezTo>
                    <a:pt x="13706" y="135510"/>
                    <a:pt x="11974" y="104077"/>
                    <a:pt x="11887" y="71606"/>
                  </a:cubicBezTo>
                  <a:cubicBezTo>
                    <a:pt x="11887" y="58444"/>
                    <a:pt x="18035" y="29696"/>
                    <a:pt x="11281" y="18006"/>
                  </a:cubicBezTo>
                  <a:cubicBezTo>
                    <a:pt x="9809" y="15495"/>
                    <a:pt x="3401" y="17746"/>
                    <a:pt x="1843" y="18958"/>
                  </a:cubicBezTo>
                  <a:cubicBezTo>
                    <a:pt x="1756" y="19045"/>
                    <a:pt x="1669" y="19132"/>
                    <a:pt x="1583" y="19132"/>
                  </a:cubicBezTo>
                  <a:cubicBezTo>
                    <a:pt x="4700" y="18785"/>
                    <a:pt x="7904" y="18439"/>
                    <a:pt x="11021" y="18179"/>
                  </a:cubicBezTo>
                  <a:cubicBezTo>
                    <a:pt x="9549" y="15582"/>
                    <a:pt x="10675" y="2939"/>
                    <a:pt x="10675" y="1467"/>
                  </a:cubicBezTo>
                  <a:cubicBezTo>
                    <a:pt x="10675" y="-1130"/>
                    <a:pt x="457" y="-91"/>
                    <a:pt x="457" y="3112"/>
                  </a:cubicBezTo>
                  <a:lnTo>
                    <a:pt x="457" y="311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CA93675-ED31-7C91-86EC-170B58810F15}"/>
                </a:ext>
              </a:extLst>
            </p:cNvPr>
            <p:cNvSpPr/>
            <p:nvPr/>
          </p:nvSpPr>
          <p:spPr>
            <a:xfrm>
              <a:off x="11548379" y="1361409"/>
              <a:ext cx="48431" cy="363429"/>
            </a:xfrm>
            <a:custGeom>
              <a:avLst/>
              <a:gdLst>
                <a:gd name="connsiteX0" fmla="*/ 457 w 22658"/>
                <a:gd name="connsiteY0" fmla="*/ 3137 h 170026"/>
                <a:gd name="connsiteX1" fmla="*/ 1323 w 22658"/>
                <a:gd name="connsiteY1" fmla="*/ 20888 h 170026"/>
                <a:gd name="connsiteX2" fmla="*/ 10762 w 22658"/>
                <a:gd name="connsiteY2" fmla="*/ 19935 h 170026"/>
                <a:gd name="connsiteX3" fmla="*/ 11021 w 22658"/>
                <a:gd name="connsiteY3" fmla="*/ 19762 h 170026"/>
                <a:gd name="connsiteX4" fmla="*/ 1583 w 22658"/>
                <a:gd name="connsiteY4" fmla="*/ 20715 h 170026"/>
                <a:gd name="connsiteX5" fmla="*/ 1670 w 22658"/>
                <a:gd name="connsiteY5" fmla="*/ 85398 h 170026"/>
                <a:gd name="connsiteX6" fmla="*/ 12320 w 22658"/>
                <a:gd name="connsiteY6" fmla="*/ 168525 h 170026"/>
                <a:gd name="connsiteX7" fmla="*/ 22625 w 22658"/>
                <a:gd name="connsiteY7" fmla="*/ 166880 h 170026"/>
                <a:gd name="connsiteX8" fmla="*/ 11887 w 22658"/>
                <a:gd name="connsiteY8" fmla="*/ 71630 h 170026"/>
                <a:gd name="connsiteX9" fmla="*/ 11281 w 22658"/>
                <a:gd name="connsiteY9" fmla="*/ 18030 h 170026"/>
                <a:gd name="connsiteX10" fmla="*/ 1843 w 22658"/>
                <a:gd name="connsiteY10" fmla="*/ 18983 h 170026"/>
                <a:gd name="connsiteX11" fmla="*/ 1583 w 22658"/>
                <a:gd name="connsiteY11" fmla="*/ 19156 h 170026"/>
                <a:gd name="connsiteX12" fmla="*/ 11021 w 22658"/>
                <a:gd name="connsiteY12" fmla="*/ 18203 h 170026"/>
                <a:gd name="connsiteX13" fmla="*/ 10675 w 22658"/>
                <a:gd name="connsiteY13" fmla="*/ 1491 h 170026"/>
                <a:gd name="connsiteX14" fmla="*/ 457 w 22658"/>
                <a:gd name="connsiteY14" fmla="*/ 3137 h 170026"/>
                <a:gd name="connsiteX15" fmla="*/ 457 w 22658"/>
                <a:gd name="connsiteY15" fmla="*/ 3137 h 17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26">
                  <a:moveTo>
                    <a:pt x="457" y="3137"/>
                  </a:moveTo>
                  <a:cubicBezTo>
                    <a:pt x="457" y="6860"/>
                    <a:pt x="-1015" y="16905"/>
                    <a:pt x="1323" y="20888"/>
                  </a:cubicBezTo>
                  <a:cubicBezTo>
                    <a:pt x="2795" y="23399"/>
                    <a:pt x="9203" y="21147"/>
                    <a:pt x="10762" y="19935"/>
                  </a:cubicBezTo>
                  <a:cubicBezTo>
                    <a:pt x="10848" y="19849"/>
                    <a:pt x="10935" y="19762"/>
                    <a:pt x="11021" y="19762"/>
                  </a:cubicBezTo>
                  <a:cubicBezTo>
                    <a:pt x="7904" y="20108"/>
                    <a:pt x="4700" y="20455"/>
                    <a:pt x="1583" y="20715"/>
                  </a:cubicBezTo>
                  <a:cubicBezTo>
                    <a:pt x="9116" y="33703"/>
                    <a:pt x="1670" y="70418"/>
                    <a:pt x="1670" y="85398"/>
                  </a:cubicBezTo>
                  <a:cubicBezTo>
                    <a:pt x="1670" y="113713"/>
                    <a:pt x="4614" y="141249"/>
                    <a:pt x="12320" y="168525"/>
                  </a:cubicBezTo>
                  <a:cubicBezTo>
                    <a:pt x="13186" y="171556"/>
                    <a:pt x="23317" y="169478"/>
                    <a:pt x="22625" y="166880"/>
                  </a:cubicBezTo>
                  <a:cubicBezTo>
                    <a:pt x="13706" y="135534"/>
                    <a:pt x="11974" y="104102"/>
                    <a:pt x="11887" y="71630"/>
                  </a:cubicBezTo>
                  <a:cubicBezTo>
                    <a:pt x="11887" y="58468"/>
                    <a:pt x="18035" y="29720"/>
                    <a:pt x="11281" y="18030"/>
                  </a:cubicBezTo>
                  <a:cubicBezTo>
                    <a:pt x="9809" y="15519"/>
                    <a:pt x="3401" y="17770"/>
                    <a:pt x="1843" y="18983"/>
                  </a:cubicBezTo>
                  <a:cubicBezTo>
                    <a:pt x="1756" y="19069"/>
                    <a:pt x="1670" y="19156"/>
                    <a:pt x="1583" y="19156"/>
                  </a:cubicBezTo>
                  <a:cubicBezTo>
                    <a:pt x="4700" y="18810"/>
                    <a:pt x="7904" y="18463"/>
                    <a:pt x="11021" y="18203"/>
                  </a:cubicBezTo>
                  <a:cubicBezTo>
                    <a:pt x="9549" y="15606"/>
                    <a:pt x="10675" y="2963"/>
                    <a:pt x="10675" y="1491"/>
                  </a:cubicBezTo>
                  <a:cubicBezTo>
                    <a:pt x="10762" y="-1106"/>
                    <a:pt x="457" y="-154"/>
                    <a:pt x="457" y="3137"/>
                  </a:cubicBezTo>
                  <a:lnTo>
                    <a:pt x="457" y="31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EE49F3-6B8C-FC64-A812-063E2155BA7B}"/>
                </a:ext>
              </a:extLst>
            </p:cNvPr>
            <p:cNvSpPr/>
            <p:nvPr/>
          </p:nvSpPr>
          <p:spPr>
            <a:xfrm>
              <a:off x="11482595" y="170200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278 w 85099"/>
                <a:gd name="connsiteY4" fmla="*/ 39228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6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8 w 85099"/>
                <a:gd name="connsiteY12" fmla="*/ 66157 h 80107"/>
                <a:gd name="connsiteX13" fmla="*/ 12270 w 85099"/>
                <a:gd name="connsiteY13" fmla="*/ 55420 h 80107"/>
                <a:gd name="connsiteX14" fmla="*/ 28463 w 85099"/>
                <a:gd name="connsiteY14" fmla="*/ 43644 h 80107"/>
                <a:gd name="connsiteX15" fmla="*/ 29502 w 85099"/>
                <a:gd name="connsiteY15" fmla="*/ 41479 h 80107"/>
                <a:gd name="connsiteX16" fmla="*/ 18504 w 85099"/>
                <a:gd name="connsiteY16" fmla="*/ 24161 h 80107"/>
                <a:gd name="connsiteX17" fmla="*/ 31753 w 85099"/>
                <a:gd name="connsiteY17" fmla="*/ 24767 h 80107"/>
                <a:gd name="connsiteX18" fmla="*/ 40326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2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2 w 85099"/>
                <a:gd name="connsiteY25" fmla="*/ 59750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70" y="14116"/>
                    <a:pt x="46041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644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278" y="39228"/>
                  </a:cubicBezTo>
                  <a:cubicBezTo>
                    <a:pt x="80590" y="45462"/>
                    <a:pt x="67515" y="48233"/>
                    <a:pt x="62839" y="49099"/>
                  </a:cubicBezTo>
                  <a:cubicBezTo>
                    <a:pt x="51409" y="51177"/>
                    <a:pt x="53574" y="62087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6" y="71872"/>
                    <a:pt x="49071" y="68582"/>
                    <a:pt x="47946" y="66244"/>
                  </a:cubicBezTo>
                  <a:cubicBezTo>
                    <a:pt x="46300" y="62953"/>
                    <a:pt x="44741" y="59490"/>
                    <a:pt x="41971" y="56979"/>
                  </a:cubicBezTo>
                  <a:cubicBezTo>
                    <a:pt x="39892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8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3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3" y="36370"/>
                    <a:pt x="20496" y="31088"/>
                    <a:pt x="18504" y="24161"/>
                  </a:cubicBezTo>
                  <a:cubicBezTo>
                    <a:pt x="15041" y="12125"/>
                    <a:pt x="28809" y="23208"/>
                    <a:pt x="31753" y="24767"/>
                  </a:cubicBezTo>
                  <a:cubicBezTo>
                    <a:pt x="34177" y="26066"/>
                    <a:pt x="43702" y="23122"/>
                    <a:pt x="40326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2"/>
                    <a:pt x="18072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1"/>
                    <a:pt x="-6087" y="65378"/>
                    <a:pt x="7248" y="70400"/>
                  </a:cubicBezTo>
                  <a:cubicBezTo>
                    <a:pt x="18331" y="74643"/>
                    <a:pt x="34177" y="66504"/>
                    <a:pt x="41711" y="58797"/>
                  </a:cubicBezTo>
                  <a:cubicBezTo>
                    <a:pt x="38594" y="59143"/>
                    <a:pt x="35390" y="59403"/>
                    <a:pt x="32272" y="59750"/>
                  </a:cubicBezTo>
                  <a:cubicBezTo>
                    <a:pt x="38507" y="65378"/>
                    <a:pt x="39460" y="80531"/>
                    <a:pt x="50110" y="80098"/>
                  </a:cubicBezTo>
                  <a:cubicBezTo>
                    <a:pt x="67602" y="79319"/>
                    <a:pt x="57297" y="53515"/>
                    <a:pt x="70719" y="52476"/>
                  </a:cubicBezTo>
                  <a:cubicBezTo>
                    <a:pt x="78945" y="51870"/>
                    <a:pt x="90721" y="45375"/>
                    <a:pt x="82062" y="36630"/>
                  </a:cubicBezTo>
                  <a:cubicBezTo>
                    <a:pt x="77906" y="32387"/>
                    <a:pt x="71152" y="30569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6" y="435"/>
                    <a:pt x="48898" y="954"/>
                  </a:cubicBezTo>
                  <a:cubicBezTo>
                    <a:pt x="38594" y="4418"/>
                    <a:pt x="34004" y="12125"/>
                    <a:pt x="31147" y="22256"/>
                  </a:cubicBezTo>
                  <a:cubicBezTo>
                    <a:pt x="30194" y="25373"/>
                    <a:pt x="40326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7D08495-BD1E-613B-886A-15BC1EF45139}"/>
                </a:ext>
              </a:extLst>
            </p:cNvPr>
            <p:cNvSpPr/>
            <p:nvPr/>
          </p:nvSpPr>
          <p:spPr>
            <a:xfrm>
              <a:off x="10827046" y="1850437"/>
              <a:ext cx="401021" cy="451680"/>
            </a:xfrm>
            <a:custGeom>
              <a:avLst/>
              <a:gdLst>
                <a:gd name="connsiteX0" fmla="*/ 135821 w 187613"/>
                <a:gd name="connsiteY0" fmla="*/ 24857 h 211313"/>
                <a:gd name="connsiteX1" fmla="*/ 5329 w 187613"/>
                <a:gd name="connsiteY1" fmla="*/ 169984 h 211313"/>
                <a:gd name="connsiteX2" fmla="*/ 306 w 187613"/>
                <a:gd name="connsiteY2" fmla="*/ 172581 h 211313"/>
                <a:gd name="connsiteX3" fmla="*/ 155910 w 187613"/>
                <a:gd name="connsiteY3" fmla="*/ 176391 h 211313"/>
                <a:gd name="connsiteX4" fmla="*/ 147598 w 187613"/>
                <a:gd name="connsiteY4" fmla="*/ 352 h 211313"/>
                <a:gd name="connsiteX5" fmla="*/ 140237 w 187613"/>
                <a:gd name="connsiteY5" fmla="*/ 3296 h 211313"/>
                <a:gd name="connsiteX6" fmla="*/ 170804 w 187613"/>
                <a:gd name="connsiteY6" fmla="*/ 123311 h 211313"/>
                <a:gd name="connsiteX7" fmla="*/ 145952 w 187613"/>
                <a:gd name="connsiteY7" fmla="*/ 175352 h 211313"/>
                <a:gd name="connsiteX8" fmla="*/ 54945 w 187613"/>
                <a:gd name="connsiteY8" fmla="*/ 205226 h 211313"/>
                <a:gd name="connsiteX9" fmla="*/ 14940 w 187613"/>
                <a:gd name="connsiteY9" fmla="*/ 174400 h 211313"/>
                <a:gd name="connsiteX10" fmla="*/ 146299 w 187613"/>
                <a:gd name="connsiteY10" fmla="*/ 24944 h 211313"/>
                <a:gd name="connsiteX11" fmla="*/ 135821 w 187613"/>
                <a:gd name="connsiteY11" fmla="*/ 24857 h 211313"/>
                <a:gd name="connsiteX12" fmla="*/ 135821 w 187613"/>
                <a:gd name="connsiteY12" fmla="*/ 24857 h 2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613" h="211313">
                  <a:moveTo>
                    <a:pt x="135821" y="24857"/>
                  </a:moveTo>
                  <a:cubicBezTo>
                    <a:pt x="132531" y="88588"/>
                    <a:pt x="75207" y="171283"/>
                    <a:pt x="5329" y="169984"/>
                  </a:cubicBezTo>
                  <a:cubicBezTo>
                    <a:pt x="4723" y="169984"/>
                    <a:pt x="-1426" y="170676"/>
                    <a:pt x="306" y="172581"/>
                  </a:cubicBezTo>
                  <a:cubicBezTo>
                    <a:pt x="44381" y="221159"/>
                    <a:pt x="108458" y="225835"/>
                    <a:pt x="155910" y="176391"/>
                  </a:cubicBezTo>
                  <a:cubicBezTo>
                    <a:pt x="193750" y="136906"/>
                    <a:pt x="205354" y="26935"/>
                    <a:pt x="147598" y="352"/>
                  </a:cubicBezTo>
                  <a:cubicBezTo>
                    <a:pt x="145173" y="-774"/>
                    <a:pt x="135302" y="958"/>
                    <a:pt x="140237" y="3296"/>
                  </a:cubicBezTo>
                  <a:cubicBezTo>
                    <a:pt x="182580" y="22779"/>
                    <a:pt x="177645" y="85558"/>
                    <a:pt x="170804" y="123311"/>
                  </a:cubicBezTo>
                  <a:cubicBezTo>
                    <a:pt x="167081" y="143833"/>
                    <a:pt x="158768" y="159246"/>
                    <a:pt x="145952" y="175352"/>
                  </a:cubicBezTo>
                  <a:cubicBezTo>
                    <a:pt x="124478" y="202369"/>
                    <a:pt x="90448" y="211374"/>
                    <a:pt x="54945" y="205226"/>
                  </a:cubicBezTo>
                  <a:cubicBezTo>
                    <a:pt x="45594" y="203581"/>
                    <a:pt x="17365" y="174400"/>
                    <a:pt x="14940" y="174400"/>
                  </a:cubicBezTo>
                  <a:cubicBezTo>
                    <a:pt x="84906" y="175699"/>
                    <a:pt x="143095" y="86943"/>
                    <a:pt x="146299" y="24944"/>
                  </a:cubicBezTo>
                  <a:cubicBezTo>
                    <a:pt x="146385" y="22000"/>
                    <a:pt x="135994" y="21827"/>
                    <a:pt x="135821" y="24857"/>
                  </a:cubicBezTo>
                  <a:lnTo>
                    <a:pt x="135821" y="248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D60FE1E-FA2A-C801-7C59-498DD1C3A0B2}"/>
              </a:ext>
            </a:extLst>
          </p:cNvPr>
          <p:cNvGrpSpPr/>
          <p:nvPr/>
        </p:nvGrpSpPr>
        <p:grpSpPr>
          <a:xfrm>
            <a:off x="10579117" y="3969363"/>
            <a:ext cx="870477" cy="2704167"/>
            <a:chOff x="8722331" y="2031451"/>
            <a:chExt cx="1594842" cy="495443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6488A4D-03DE-15F9-6E97-73A2FA461071}"/>
                </a:ext>
              </a:extLst>
            </p:cNvPr>
            <p:cNvSpPr/>
            <p:nvPr/>
          </p:nvSpPr>
          <p:spPr>
            <a:xfrm>
              <a:off x="9282337" y="2636786"/>
              <a:ext cx="615371" cy="586861"/>
            </a:xfrm>
            <a:custGeom>
              <a:avLst/>
              <a:gdLst>
                <a:gd name="connsiteX0" fmla="*/ 282232 w 287894"/>
                <a:gd name="connsiteY0" fmla="*/ 243281 h 274556"/>
                <a:gd name="connsiteX1" fmla="*/ 282492 w 287894"/>
                <a:gd name="connsiteY1" fmla="*/ 233323 h 274556"/>
                <a:gd name="connsiteX2" fmla="*/ 259026 w 287894"/>
                <a:gd name="connsiteY2" fmla="*/ 214013 h 274556"/>
                <a:gd name="connsiteX3" fmla="*/ 256947 w 287894"/>
                <a:gd name="connsiteY3" fmla="*/ 213667 h 274556"/>
                <a:gd name="connsiteX4" fmla="*/ 261883 w 287894"/>
                <a:gd name="connsiteY4" fmla="*/ 204142 h 274556"/>
                <a:gd name="connsiteX5" fmla="*/ 209929 w 287894"/>
                <a:gd name="connsiteY5" fmla="*/ 95470 h 274556"/>
                <a:gd name="connsiteX6" fmla="*/ 162217 w 287894"/>
                <a:gd name="connsiteY6" fmla="*/ 42130 h 274556"/>
                <a:gd name="connsiteX7" fmla="*/ 92771 w 287894"/>
                <a:gd name="connsiteY7" fmla="*/ 15287 h 274556"/>
                <a:gd name="connsiteX8" fmla="*/ 85324 w 287894"/>
                <a:gd name="connsiteY8" fmla="*/ 8186 h 274556"/>
                <a:gd name="connsiteX9" fmla="*/ 78310 w 287894"/>
                <a:gd name="connsiteY9" fmla="*/ 6801 h 274556"/>
                <a:gd name="connsiteX10" fmla="*/ 78310 w 287894"/>
                <a:gd name="connsiteY10" fmla="*/ 6281 h 274556"/>
                <a:gd name="connsiteX11" fmla="*/ 53113 w 287894"/>
                <a:gd name="connsiteY11" fmla="*/ 9139 h 274556"/>
                <a:gd name="connsiteX12" fmla="*/ 51900 w 287894"/>
                <a:gd name="connsiteY12" fmla="*/ 24812 h 274556"/>
                <a:gd name="connsiteX13" fmla="*/ 51294 w 287894"/>
                <a:gd name="connsiteY13" fmla="*/ 39532 h 274556"/>
                <a:gd name="connsiteX14" fmla="*/ 50428 w 287894"/>
                <a:gd name="connsiteY14" fmla="*/ 40398 h 274556"/>
                <a:gd name="connsiteX15" fmla="*/ 9211 w 287894"/>
                <a:gd name="connsiteY15" fmla="*/ 69320 h 274556"/>
                <a:gd name="connsiteX16" fmla="*/ 18909 w 287894"/>
                <a:gd name="connsiteY16" fmla="*/ 85512 h 274556"/>
                <a:gd name="connsiteX17" fmla="*/ 2457 w 287894"/>
                <a:gd name="connsiteY17" fmla="*/ 128721 h 274556"/>
                <a:gd name="connsiteX18" fmla="*/ 8864 w 287894"/>
                <a:gd name="connsiteY18" fmla="*/ 195569 h 274556"/>
                <a:gd name="connsiteX19" fmla="*/ 6613 w 287894"/>
                <a:gd name="connsiteY19" fmla="*/ 203103 h 274556"/>
                <a:gd name="connsiteX20" fmla="*/ 189666 w 287894"/>
                <a:gd name="connsiteY20" fmla="*/ 270470 h 274556"/>
                <a:gd name="connsiteX21" fmla="*/ 232789 w 287894"/>
                <a:gd name="connsiteY21" fmla="*/ 252546 h 274556"/>
                <a:gd name="connsiteX22" fmla="*/ 286994 w 287894"/>
                <a:gd name="connsiteY22" fmla="*/ 253239 h 274556"/>
                <a:gd name="connsiteX23" fmla="*/ 282232 w 287894"/>
                <a:gd name="connsiteY23" fmla="*/ 243281 h 27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94" h="274556">
                  <a:moveTo>
                    <a:pt x="282232" y="243281"/>
                  </a:moveTo>
                  <a:cubicBezTo>
                    <a:pt x="283184" y="240163"/>
                    <a:pt x="283358" y="236873"/>
                    <a:pt x="282492" y="233323"/>
                  </a:cubicBezTo>
                  <a:cubicBezTo>
                    <a:pt x="279721" y="223018"/>
                    <a:pt x="268118" y="217303"/>
                    <a:pt x="259026" y="214013"/>
                  </a:cubicBezTo>
                  <a:cubicBezTo>
                    <a:pt x="258333" y="213753"/>
                    <a:pt x="257640" y="213753"/>
                    <a:pt x="256947" y="213667"/>
                  </a:cubicBezTo>
                  <a:cubicBezTo>
                    <a:pt x="260325" y="210982"/>
                    <a:pt x="262230" y="207865"/>
                    <a:pt x="261883" y="204142"/>
                  </a:cubicBezTo>
                  <a:cubicBezTo>
                    <a:pt x="257727" y="164050"/>
                    <a:pt x="230451" y="128981"/>
                    <a:pt x="209929" y="95470"/>
                  </a:cubicBezTo>
                  <a:cubicBezTo>
                    <a:pt x="195727" y="72264"/>
                    <a:pt x="182652" y="52175"/>
                    <a:pt x="162217" y="42130"/>
                  </a:cubicBezTo>
                  <a:cubicBezTo>
                    <a:pt x="164728" y="8793"/>
                    <a:pt x="122039" y="8100"/>
                    <a:pt x="92771" y="15287"/>
                  </a:cubicBezTo>
                  <a:cubicBezTo>
                    <a:pt x="91039" y="12256"/>
                    <a:pt x="88788" y="9572"/>
                    <a:pt x="85324" y="8186"/>
                  </a:cubicBezTo>
                  <a:cubicBezTo>
                    <a:pt x="83073" y="7320"/>
                    <a:pt x="80735" y="6974"/>
                    <a:pt x="78310" y="6801"/>
                  </a:cubicBezTo>
                  <a:cubicBezTo>
                    <a:pt x="78310" y="6628"/>
                    <a:pt x="78310" y="6454"/>
                    <a:pt x="78310" y="6281"/>
                  </a:cubicBezTo>
                  <a:cubicBezTo>
                    <a:pt x="79696" y="-4456"/>
                    <a:pt x="54325" y="-40"/>
                    <a:pt x="53113" y="9139"/>
                  </a:cubicBezTo>
                  <a:cubicBezTo>
                    <a:pt x="52420" y="14334"/>
                    <a:pt x="52073" y="19530"/>
                    <a:pt x="51900" y="24812"/>
                  </a:cubicBezTo>
                  <a:cubicBezTo>
                    <a:pt x="50428" y="29488"/>
                    <a:pt x="50168" y="34510"/>
                    <a:pt x="51294" y="39532"/>
                  </a:cubicBezTo>
                  <a:cubicBezTo>
                    <a:pt x="51034" y="39792"/>
                    <a:pt x="50774" y="40052"/>
                    <a:pt x="50428" y="40398"/>
                  </a:cubicBezTo>
                  <a:cubicBezTo>
                    <a:pt x="34842" y="48624"/>
                    <a:pt x="20641" y="59189"/>
                    <a:pt x="9211" y="69320"/>
                  </a:cubicBezTo>
                  <a:cubicBezTo>
                    <a:pt x="552" y="77026"/>
                    <a:pt x="6959" y="82482"/>
                    <a:pt x="18909" y="85512"/>
                  </a:cubicBezTo>
                  <a:cubicBezTo>
                    <a:pt x="10856" y="100839"/>
                    <a:pt x="4968" y="116165"/>
                    <a:pt x="2457" y="128721"/>
                  </a:cubicBezTo>
                  <a:cubicBezTo>
                    <a:pt x="-2566" y="153832"/>
                    <a:pt x="378" y="175827"/>
                    <a:pt x="8864" y="195569"/>
                  </a:cubicBezTo>
                  <a:cubicBezTo>
                    <a:pt x="7392" y="197734"/>
                    <a:pt x="6527" y="200159"/>
                    <a:pt x="6613" y="203103"/>
                  </a:cubicBezTo>
                  <a:cubicBezTo>
                    <a:pt x="7825" y="277657"/>
                    <a:pt x="139617" y="280255"/>
                    <a:pt x="189666" y="270470"/>
                  </a:cubicBezTo>
                  <a:cubicBezTo>
                    <a:pt x="209149" y="266660"/>
                    <a:pt x="223177" y="260426"/>
                    <a:pt x="232789" y="252546"/>
                  </a:cubicBezTo>
                  <a:cubicBezTo>
                    <a:pt x="242313" y="271336"/>
                    <a:pt x="277469" y="273847"/>
                    <a:pt x="286994" y="253239"/>
                  </a:cubicBezTo>
                  <a:cubicBezTo>
                    <a:pt x="289419" y="247784"/>
                    <a:pt x="286648" y="244579"/>
                    <a:pt x="282232" y="24328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BBA1B05-4F3F-BABE-07FB-C3678A752C58}"/>
                </a:ext>
              </a:extLst>
            </p:cNvPr>
            <p:cNvSpPr/>
            <p:nvPr/>
          </p:nvSpPr>
          <p:spPr>
            <a:xfrm>
              <a:off x="9071319" y="2048104"/>
              <a:ext cx="199141" cy="628796"/>
            </a:xfrm>
            <a:custGeom>
              <a:avLst/>
              <a:gdLst>
                <a:gd name="connsiteX0" fmla="*/ 85679 w 93166"/>
                <a:gd name="connsiteY0" fmla="*/ 22610 h 294175"/>
                <a:gd name="connsiteX1" fmla="*/ 69053 w 93166"/>
                <a:gd name="connsiteY1" fmla="*/ 29190 h 294175"/>
                <a:gd name="connsiteX2" fmla="*/ 62299 w 93166"/>
                <a:gd name="connsiteY2" fmla="*/ 38023 h 294175"/>
                <a:gd name="connsiteX3" fmla="*/ 70179 w 93166"/>
                <a:gd name="connsiteY3" fmla="*/ 7716 h 294175"/>
                <a:gd name="connsiteX4" fmla="*/ 49224 w 93166"/>
                <a:gd name="connsiteY4" fmla="*/ 3386 h 294175"/>
                <a:gd name="connsiteX5" fmla="*/ 27577 w 93166"/>
                <a:gd name="connsiteY5" fmla="*/ 13517 h 294175"/>
                <a:gd name="connsiteX6" fmla="*/ 28702 w 93166"/>
                <a:gd name="connsiteY6" fmla="*/ 18973 h 294175"/>
                <a:gd name="connsiteX7" fmla="*/ 27403 w 93166"/>
                <a:gd name="connsiteY7" fmla="*/ 17414 h 294175"/>
                <a:gd name="connsiteX8" fmla="*/ 3764 w 93166"/>
                <a:gd name="connsiteY8" fmla="*/ 25900 h 294175"/>
                <a:gd name="connsiteX9" fmla="*/ 16493 w 93166"/>
                <a:gd name="connsiteY9" fmla="*/ 42525 h 294175"/>
                <a:gd name="connsiteX10" fmla="*/ 2811 w 93166"/>
                <a:gd name="connsiteY10" fmla="*/ 57073 h 294175"/>
                <a:gd name="connsiteX11" fmla="*/ 33205 w 93166"/>
                <a:gd name="connsiteY11" fmla="*/ 168688 h 294175"/>
                <a:gd name="connsiteX12" fmla="*/ 27490 w 93166"/>
                <a:gd name="connsiteY12" fmla="*/ 289050 h 294175"/>
                <a:gd name="connsiteX13" fmla="*/ 35370 w 93166"/>
                <a:gd name="connsiteY13" fmla="*/ 293639 h 294175"/>
                <a:gd name="connsiteX14" fmla="*/ 75721 w 93166"/>
                <a:gd name="connsiteY14" fmla="*/ 269913 h 294175"/>
                <a:gd name="connsiteX15" fmla="*/ 75634 w 93166"/>
                <a:gd name="connsiteY15" fmla="*/ 269307 h 294175"/>
                <a:gd name="connsiteX16" fmla="*/ 77280 w 93166"/>
                <a:gd name="connsiteY16" fmla="*/ 264544 h 294175"/>
                <a:gd name="connsiteX17" fmla="*/ 72950 w 93166"/>
                <a:gd name="connsiteY17" fmla="*/ 63913 h 294175"/>
                <a:gd name="connsiteX18" fmla="*/ 70872 w 93166"/>
                <a:gd name="connsiteY18" fmla="*/ 58631 h 294175"/>
                <a:gd name="connsiteX19" fmla="*/ 92000 w 93166"/>
                <a:gd name="connsiteY19" fmla="*/ 28584 h 294175"/>
                <a:gd name="connsiteX20" fmla="*/ 85679 w 93166"/>
                <a:gd name="connsiteY20" fmla="*/ 22610 h 29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66" h="294175">
                  <a:moveTo>
                    <a:pt x="85679" y="22610"/>
                  </a:moveTo>
                  <a:cubicBezTo>
                    <a:pt x="80137" y="22696"/>
                    <a:pt x="72690" y="24601"/>
                    <a:pt x="69053" y="29190"/>
                  </a:cubicBezTo>
                  <a:cubicBezTo>
                    <a:pt x="66716" y="32134"/>
                    <a:pt x="64551" y="35078"/>
                    <a:pt x="62299" y="38023"/>
                  </a:cubicBezTo>
                  <a:cubicBezTo>
                    <a:pt x="65763" y="28151"/>
                    <a:pt x="69053" y="18280"/>
                    <a:pt x="70179" y="7716"/>
                  </a:cubicBezTo>
                  <a:cubicBezTo>
                    <a:pt x="71218" y="-1636"/>
                    <a:pt x="56844" y="-1723"/>
                    <a:pt x="49224" y="3386"/>
                  </a:cubicBezTo>
                  <a:cubicBezTo>
                    <a:pt x="41864" y="702"/>
                    <a:pt x="25931" y="6330"/>
                    <a:pt x="27577" y="13517"/>
                  </a:cubicBezTo>
                  <a:cubicBezTo>
                    <a:pt x="28009" y="15336"/>
                    <a:pt x="28356" y="17154"/>
                    <a:pt x="28702" y="18973"/>
                  </a:cubicBezTo>
                  <a:cubicBezTo>
                    <a:pt x="28269" y="18453"/>
                    <a:pt x="27836" y="17934"/>
                    <a:pt x="27403" y="17414"/>
                  </a:cubicBezTo>
                  <a:cubicBezTo>
                    <a:pt x="23420" y="12738"/>
                    <a:pt x="-46" y="21570"/>
                    <a:pt x="3764" y="25900"/>
                  </a:cubicBezTo>
                  <a:cubicBezTo>
                    <a:pt x="8353" y="31182"/>
                    <a:pt x="12596" y="36724"/>
                    <a:pt x="16493" y="42525"/>
                  </a:cubicBezTo>
                  <a:cubicBezTo>
                    <a:pt x="7141" y="42785"/>
                    <a:pt x="-5761" y="50925"/>
                    <a:pt x="2811" y="57073"/>
                  </a:cubicBezTo>
                  <a:cubicBezTo>
                    <a:pt x="42903" y="86081"/>
                    <a:pt x="44375" y="123921"/>
                    <a:pt x="33205" y="168688"/>
                  </a:cubicBezTo>
                  <a:cubicBezTo>
                    <a:pt x="23247" y="208693"/>
                    <a:pt x="25845" y="248352"/>
                    <a:pt x="27490" y="289050"/>
                  </a:cubicBezTo>
                  <a:cubicBezTo>
                    <a:pt x="27663" y="292427"/>
                    <a:pt x="33032" y="293293"/>
                    <a:pt x="35370" y="293639"/>
                  </a:cubicBezTo>
                  <a:cubicBezTo>
                    <a:pt x="53121" y="295977"/>
                    <a:pt x="75288" y="291128"/>
                    <a:pt x="75721" y="269913"/>
                  </a:cubicBezTo>
                  <a:cubicBezTo>
                    <a:pt x="75721" y="269653"/>
                    <a:pt x="75634" y="269480"/>
                    <a:pt x="75634" y="269307"/>
                  </a:cubicBezTo>
                  <a:cubicBezTo>
                    <a:pt x="76674" y="267922"/>
                    <a:pt x="77280" y="266363"/>
                    <a:pt x="77280" y="264544"/>
                  </a:cubicBezTo>
                  <a:cubicBezTo>
                    <a:pt x="74509" y="197696"/>
                    <a:pt x="74336" y="130848"/>
                    <a:pt x="72950" y="63913"/>
                  </a:cubicBezTo>
                  <a:cubicBezTo>
                    <a:pt x="72950" y="61662"/>
                    <a:pt x="72084" y="59930"/>
                    <a:pt x="70872" y="58631"/>
                  </a:cubicBezTo>
                  <a:cubicBezTo>
                    <a:pt x="77280" y="48240"/>
                    <a:pt x="84380" y="38196"/>
                    <a:pt x="92000" y="28584"/>
                  </a:cubicBezTo>
                  <a:cubicBezTo>
                    <a:pt x="95897" y="24255"/>
                    <a:pt x="89056" y="22610"/>
                    <a:pt x="85679" y="22610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9E0973-97FC-411C-E7CD-22686648A8DB}"/>
                </a:ext>
              </a:extLst>
            </p:cNvPr>
            <p:cNvSpPr/>
            <p:nvPr/>
          </p:nvSpPr>
          <p:spPr>
            <a:xfrm>
              <a:off x="9528494" y="3781942"/>
              <a:ext cx="211278" cy="627268"/>
            </a:xfrm>
            <a:custGeom>
              <a:avLst/>
              <a:gdLst>
                <a:gd name="connsiteX0" fmla="*/ 95806 w 98844"/>
                <a:gd name="connsiteY0" fmla="*/ 67491 h 293460"/>
                <a:gd name="connsiteX1" fmla="*/ 90957 w 98844"/>
                <a:gd name="connsiteY1" fmla="*/ 64288 h 293460"/>
                <a:gd name="connsiteX2" fmla="*/ 98837 w 98844"/>
                <a:gd name="connsiteY2" fmla="*/ 10688 h 293460"/>
                <a:gd name="connsiteX3" fmla="*/ 85675 w 98844"/>
                <a:gd name="connsiteY3" fmla="*/ 2981 h 293460"/>
                <a:gd name="connsiteX4" fmla="*/ 85762 w 98844"/>
                <a:gd name="connsiteY4" fmla="*/ 1163 h 293460"/>
                <a:gd name="connsiteX5" fmla="*/ 60650 w 98844"/>
                <a:gd name="connsiteY5" fmla="*/ 7917 h 293460"/>
                <a:gd name="connsiteX6" fmla="*/ 47142 w 98844"/>
                <a:gd name="connsiteY6" fmla="*/ 154429 h 293460"/>
                <a:gd name="connsiteX7" fmla="*/ 35192 w 98844"/>
                <a:gd name="connsiteY7" fmla="*/ 221883 h 293460"/>
                <a:gd name="connsiteX8" fmla="*/ 24975 w 98844"/>
                <a:gd name="connsiteY8" fmla="*/ 238249 h 293460"/>
                <a:gd name="connsiteX9" fmla="*/ 1509 w 98844"/>
                <a:gd name="connsiteY9" fmla="*/ 246129 h 293460"/>
                <a:gd name="connsiteX10" fmla="*/ 37 w 98844"/>
                <a:gd name="connsiteY10" fmla="*/ 264919 h 293460"/>
                <a:gd name="connsiteX11" fmla="*/ 11986 w 98844"/>
                <a:gd name="connsiteY11" fmla="*/ 264832 h 293460"/>
                <a:gd name="connsiteX12" fmla="*/ 17355 w 98844"/>
                <a:gd name="connsiteY12" fmla="*/ 286566 h 293460"/>
                <a:gd name="connsiteX13" fmla="*/ 27399 w 98844"/>
                <a:gd name="connsiteY13" fmla="*/ 287259 h 293460"/>
                <a:gd name="connsiteX14" fmla="*/ 34933 w 98844"/>
                <a:gd name="connsiteY14" fmla="*/ 285527 h 293460"/>
                <a:gd name="connsiteX15" fmla="*/ 44371 w 98844"/>
                <a:gd name="connsiteY15" fmla="*/ 285008 h 293460"/>
                <a:gd name="connsiteX16" fmla="*/ 61689 w 98844"/>
                <a:gd name="connsiteY16" fmla="*/ 290376 h 293460"/>
                <a:gd name="connsiteX17" fmla="*/ 67058 w 98844"/>
                <a:gd name="connsiteY17" fmla="*/ 293061 h 293460"/>
                <a:gd name="connsiteX18" fmla="*/ 91477 w 98844"/>
                <a:gd name="connsiteY18" fmla="*/ 285614 h 293460"/>
                <a:gd name="connsiteX19" fmla="*/ 82125 w 98844"/>
                <a:gd name="connsiteY19" fmla="*/ 259637 h 293460"/>
                <a:gd name="connsiteX20" fmla="*/ 84290 w 98844"/>
                <a:gd name="connsiteY20" fmla="*/ 255307 h 293460"/>
                <a:gd name="connsiteX21" fmla="*/ 86281 w 98844"/>
                <a:gd name="connsiteY21" fmla="*/ 153303 h 293460"/>
                <a:gd name="connsiteX22" fmla="*/ 95806 w 98844"/>
                <a:gd name="connsiteY22" fmla="*/ 67491 h 29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844" h="293460">
                  <a:moveTo>
                    <a:pt x="95806" y="67491"/>
                  </a:moveTo>
                  <a:cubicBezTo>
                    <a:pt x="95546" y="65586"/>
                    <a:pt x="93641" y="64634"/>
                    <a:pt x="90957" y="64288"/>
                  </a:cubicBezTo>
                  <a:cubicBezTo>
                    <a:pt x="94854" y="46623"/>
                    <a:pt x="98058" y="28872"/>
                    <a:pt x="98837" y="10688"/>
                  </a:cubicBezTo>
                  <a:cubicBezTo>
                    <a:pt x="99097" y="4020"/>
                    <a:pt x="92343" y="1942"/>
                    <a:pt x="85675" y="2981"/>
                  </a:cubicBezTo>
                  <a:cubicBezTo>
                    <a:pt x="85675" y="2375"/>
                    <a:pt x="85675" y="1769"/>
                    <a:pt x="85762" y="1163"/>
                  </a:cubicBezTo>
                  <a:cubicBezTo>
                    <a:pt x="85762" y="-1868"/>
                    <a:pt x="60737" y="1249"/>
                    <a:pt x="60650" y="7917"/>
                  </a:cubicBezTo>
                  <a:cubicBezTo>
                    <a:pt x="60044" y="57447"/>
                    <a:pt x="53463" y="105418"/>
                    <a:pt x="47142" y="154429"/>
                  </a:cubicBezTo>
                  <a:cubicBezTo>
                    <a:pt x="44198" y="177202"/>
                    <a:pt x="43765" y="200322"/>
                    <a:pt x="35192" y="221883"/>
                  </a:cubicBezTo>
                  <a:cubicBezTo>
                    <a:pt x="32855" y="227771"/>
                    <a:pt x="29218" y="233140"/>
                    <a:pt x="24975" y="238249"/>
                  </a:cubicBezTo>
                  <a:cubicBezTo>
                    <a:pt x="19260" y="235824"/>
                    <a:pt x="2115" y="241280"/>
                    <a:pt x="1509" y="246129"/>
                  </a:cubicBezTo>
                  <a:cubicBezTo>
                    <a:pt x="296" y="252363"/>
                    <a:pt x="-136" y="258598"/>
                    <a:pt x="37" y="264919"/>
                  </a:cubicBezTo>
                  <a:cubicBezTo>
                    <a:pt x="-50" y="267517"/>
                    <a:pt x="5925" y="266651"/>
                    <a:pt x="11986" y="264832"/>
                  </a:cubicBezTo>
                  <a:cubicBezTo>
                    <a:pt x="14930" y="271153"/>
                    <a:pt x="16922" y="277734"/>
                    <a:pt x="17355" y="286566"/>
                  </a:cubicBezTo>
                  <a:cubicBezTo>
                    <a:pt x="17528" y="289251"/>
                    <a:pt x="26360" y="287432"/>
                    <a:pt x="27399" y="287259"/>
                  </a:cubicBezTo>
                  <a:cubicBezTo>
                    <a:pt x="30170" y="286826"/>
                    <a:pt x="32595" y="286220"/>
                    <a:pt x="34933" y="285527"/>
                  </a:cubicBezTo>
                  <a:cubicBezTo>
                    <a:pt x="38223" y="285701"/>
                    <a:pt x="41340" y="285441"/>
                    <a:pt x="44371" y="285008"/>
                  </a:cubicBezTo>
                  <a:cubicBezTo>
                    <a:pt x="45843" y="291416"/>
                    <a:pt x="53290" y="291935"/>
                    <a:pt x="61689" y="290376"/>
                  </a:cubicBezTo>
                  <a:cubicBezTo>
                    <a:pt x="63508" y="291242"/>
                    <a:pt x="65326" y="292195"/>
                    <a:pt x="67058" y="293061"/>
                  </a:cubicBezTo>
                  <a:cubicBezTo>
                    <a:pt x="70522" y="294793"/>
                    <a:pt x="93382" y="290636"/>
                    <a:pt x="91477" y="285614"/>
                  </a:cubicBezTo>
                  <a:cubicBezTo>
                    <a:pt x="88100" y="276608"/>
                    <a:pt x="84463" y="268815"/>
                    <a:pt x="82125" y="259637"/>
                  </a:cubicBezTo>
                  <a:cubicBezTo>
                    <a:pt x="83424" y="258511"/>
                    <a:pt x="84376" y="257126"/>
                    <a:pt x="84290" y="255307"/>
                  </a:cubicBezTo>
                  <a:cubicBezTo>
                    <a:pt x="81346" y="220671"/>
                    <a:pt x="79960" y="187766"/>
                    <a:pt x="86281" y="153303"/>
                  </a:cubicBezTo>
                  <a:cubicBezTo>
                    <a:pt x="91477" y="123949"/>
                    <a:pt x="100482" y="97365"/>
                    <a:pt x="95806" y="6749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6E59C05-7610-C2A2-5B0A-56A94615FDA0}"/>
                </a:ext>
              </a:extLst>
            </p:cNvPr>
            <p:cNvSpPr/>
            <p:nvPr/>
          </p:nvSpPr>
          <p:spPr>
            <a:xfrm>
              <a:off x="9192306" y="4683767"/>
              <a:ext cx="254680" cy="788668"/>
            </a:xfrm>
            <a:custGeom>
              <a:avLst/>
              <a:gdLst>
                <a:gd name="connsiteX0" fmla="*/ 117401 w 119149"/>
                <a:gd name="connsiteY0" fmla="*/ 209896 h 368969"/>
                <a:gd name="connsiteX1" fmla="*/ 113158 w 119149"/>
                <a:gd name="connsiteY1" fmla="*/ 205133 h 368969"/>
                <a:gd name="connsiteX2" fmla="*/ 116102 w 119149"/>
                <a:gd name="connsiteY2" fmla="*/ 173008 h 368969"/>
                <a:gd name="connsiteX3" fmla="*/ 91510 w 119149"/>
                <a:gd name="connsiteY3" fmla="*/ 28055 h 368969"/>
                <a:gd name="connsiteX4" fmla="*/ 80600 w 119149"/>
                <a:gd name="connsiteY4" fmla="*/ 23292 h 368969"/>
                <a:gd name="connsiteX5" fmla="*/ 59125 w 119149"/>
                <a:gd name="connsiteY5" fmla="*/ 1038 h 368969"/>
                <a:gd name="connsiteX6" fmla="*/ 47435 w 119149"/>
                <a:gd name="connsiteY6" fmla="*/ 3549 h 368969"/>
                <a:gd name="connsiteX7" fmla="*/ 26134 w 119149"/>
                <a:gd name="connsiteY7" fmla="*/ 5368 h 368969"/>
                <a:gd name="connsiteX8" fmla="*/ 25181 w 119149"/>
                <a:gd name="connsiteY8" fmla="*/ 2078 h 368969"/>
                <a:gd name="connsiteX9" fmla="*/ 70 w 119149"/>
                <a:gd name="connsiteY9" fmla="*/ 8832 h 368969"/>
                <a:gd name="connsiteX10" fmla="*/ 43365 w 119149"/>
                <a:gd name="connsiteY10" fmla="*/ 187815 h 368969"/>
                <a:gd name="connsiteX11" fmla="*/ 49860 w 119149"/>
                <a:gd name="connsiteY11" fmla="*/ 275445 h 368969"/>
                <a:gd name="connsiteX12" fmla="*/ 47868 w 119149"/>
                <a:gd name="connsiteY12" fmla="*/ 351212 h 368969"/>
                <a:gd name="connsiteX13" fmla="*/ 48388 w 119149"/>
                <a:gd name="connsiteY13" fmla="*/ 353204 h 368969"/>
                <a:gd name="connsiteX14" fmla="*/ 57739 w 119149"/>
                <a:gd name="connsiteY14" fmla="*/ 360564 h 368969"/>
                <a:gd name="connsiteX15" fmla="*/ 55055 w 119149"/>
                <a:gd name="connsiteY15" fmla="*/ 367058 h 368969"/>
                <a:gd name="connsiteX16" fmla="*/ 78781 w 119149"/>
                <a:gd name="connsiteY16" fmla="*/ 363854 h 368969"/>
                <a:gd name="connsiteX17" fmla="*/ 85449 w 119149"/>
                <a:gd name="connsiteY17" fmla="*/ 356581 h 368969"/>
                <a:gd name="connsiteX18" fmla="*/ 88133 w 119149"/>
                <a:gd name="connsiteY18" fmla="*/ 353723 h 368969"/>
                <a:gd name="connsiteX19" fmla="*/ 90384 w 119149"/>
                <a:gd name="connsiteY19" fmla="*/ 351212 h 368969"/>
                <a:gd name="connsiteX20" fmla="*/ 91423 w 119149"/>
                <a:gd name="connsiteY20" fmla="*/ 350692 h 368969"/>
                <a:gd name="connsiteX21" fmla="*/ 113158 w 119149"/>
                <a:gd name="connsiteY21" fmla="*/ 292330 h 368969"/>
                <a:gd name="connsiteX22" fmla="*/ 117401 w 119149"/>
                <a:gd name="connsiteY22" fmla="*/ 209896 h 36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49" h="368969">
                  <a:moveTo>
                    <a:pt x="117401" y="209896"/>
                  </a:moveTo>
                  <a:cubicBezTo>
                    <a:pt x="116968" y="207298"/>
                    <a:pt x="115322" y="205826"/>
                    <a:pt x="113158" y="205133"/>
                  </a:cubicBezTo>
                  <a:cubicBezTo>
                    <a:pt x="114543" y="194483"/>
                    <a:pt x="115669" y="183832"/>
                    <a:pt x="116102" y="173008"/>
                  </a:cubicBezTo>
                  <a:cubicBezTo>
                    <a:pt x="117834" y="124517"/>
                    <a:pt x="108742" y="73169"/>
                    <a:pt x="91510" y="28055"/>
                  </a:cubicBezTo>
                  <a:cubicBezTo>
                    <a:pt x="90038" y="24245"/>
                    <a:pt x="85449" y="22946"/>
                    <a:pt x="80600" y="23292"/>
                  </a:cubicBezTo>
                  <a:cubicBezTo>
                    <a:pt x="75924" y="11776"/>
                    <a:pt x="69169" y="3290"/>
                    <a:pt x="59125" y="1038"/>
                  </a:cubicBezTo>
                  <a:cubicBezTo>
                    <a:pt x="56008" y="346"/>
                    <a:pt x="51418" y="1558"/>
                    <a:pt x="47435" y="3549"/>
                  </a:cubicBezTo>
                  <a:cubicBezTo>
                    <a:pt x="44058" y="-1040"/>
                    <a:pt x="31935" y="865"/>
                    <a:pt x="26134" y="5368"/>
                  </a:cubicBezTo>
                  <a:cubicBezTo>
                    <a:pt x="25787" y="4242"/>
                    <a:pt x="25528" y="3203"/>
                    <a:pt x="25181" y="2078"/>
                  </a:cubicBezTo>
                  <a:cubicBezTo>
                    <a:pt x="23536" y="-3551"/>
                    <a:pt x="-1489" y="3463"/>
                    <a:pt x="70" y="8832"/>
                  </a:cubicBezTo>
                  <a:cubicBezTo>
                    <a:pt x="17302" y="67886"/>
                    <a:pt x="33927" y="126855"/>
                    <a:pt x="43365" y="187815"/>
                  </a:cubicBezTo>
                  <a:cubicBezTo>
                    <a:pt x="47868" y="216823"/>
                    <a:pt x="47868" y="246177"/>
                    <a:pt x="49860" y="275445"/>
                  </a:cubicBezTo>
                  <a:cubicBezTo>
                    <a:pt x="51765" y="302721"/>
                    <a:pt x="64147" y="325494"/>
                    <a:pt x="47868" y="351212"/>
                  </a:cubicBezTo>
                  <a:cubicBezTo>
                    <a:pt x="47435" y="352078"/>
                    <a:pt x="47608" y="352684"/>
                    <a:pt x="48388" y="353204"/>
                  </a:cubicBezTo>
                  <a:cubicBezTo>
                    <a:pt x="54103" y="358572"/>
                    <a:pt x="54795" y="359698"/>
                    <a:pt x="57739" y="360564"/>
                  </a:cubicBezTo>
                  <a:cubicBezTo>
                    <a:pt x="57307" y="362902"/>
                    <a:pt x="56441" y="365067"/>
                    <a:pt x="55055" y="367058"/>
                  </a:cubicBezTo>
                  <a:cubicBezTo>
                    <a:pt x="52631" y="371474"/>
                    <a:pt x="75577" y="367318"/>
                    <a:pt x="78781" y="363854"/>
                  </a:cubicBezTo>
                  <a:cubicBezTo>
                    <a:pt x="81032" y="361430"/>
                    <a:pt x="83197" y="359005"/>
                    <a:pt x="85449" y="356581"/>
                  </a:cubicBezTo>
                  <a:cubicBezTo>
                    <a:pt x="87354" y="355541"/>
                    <a:pt x="88479" y="354502"/>
                    <a:pt x="88133" y="353723"/>
                  </a:cubicBezTo>
                  <a:cubicBezTo>
                    <a:pt x="88912" y="352944"/>
                    <a:pt x="89605" y="352078"/>
                    <a:pt x="90384" y="351212"/>
                  </a:cubicBezTo>
                  <a:cubicBezTo>
                    <a:pt x="90731" y="351039"/>
                    <a:pt x="91077" y="350866"/>
                    <a:pt x="91423" y="350692"/>
                  </a:cubicBezTo>
                  <a:cubicBezTo>
                    <a:pt x="108742" y="340128"/>
                    <a:pt x="110300" y="309821"/>
                    <a:pt x="113158" y="292330"/>
                  </a:cubicBezTo>
                  <a:cubicBezTo>
                    <a:pt x="117141" y="266180"/>
                    <a:pt x="121730" y="236219"/>
                    <a:pt x="117401" y="209896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438D02C-1916-3E0B-B741-F8F723FB8852}"/>
                </a:ext>
              </a:extLst>
            </p:cNvPr>
            <p:cNvSpPr/>
            <p:nvPr/>
          </p:nvSpPr>
          <p:spPr>
            <a:xfrm>
              <a:off x="9496922" y="5119700"/>
              <a:ext cx="183324" cy="365665"/>
            </a:xfrm>
            <a:custGeom>
              <a:avLst/>
              <a:gdLst>
                <a:gd name="connsiteX0" fmla="*/ 85466 w 85766"/>
                <a:gd name="connsiteY0" fmla="*/ 135663 h 171072"/>
                <a:gd name="connsiteX1" fmla="*/ 59142 w 85766"/>
                <a:gd name="connsiteY1" fmla="*/ 82323 h 171072"/>
                <a:gd name="connsiteX2" fmla="*/ 38707 w 85766"/>
                <a:gd name="connsiteY2" fmla="*/ 84314 h 171072"/>
                <a:gd name="connsiteX3" fmla="*/ 35503 w 85766"/>
                <a:gd name="connsiteY3" fmla="*/ 76694 h 171072"/>
                <a:gd name="connsiteX4" fmla="*/ 23813 w 85766"/>
                <a:gd name="connsiteY4" fmla="*/ 72711 h 171072"/>
                <a:gd name="connsiteX5" fmla="*/ 19916 w 85766"/>
                <a:gd name="connsiteY5" fmla="*/ 51583 h 171072"/>
                <a:gd name="connsiteX6" fmla="*/ 13249 w 85766"/>
                <a:gd name="connsiteY6" fmla="*/ 52189 h 171072"/>
                <a:gd name="connsiteX7" fmla="*/ 8400 w 85766"/>
                <a:gd name="connsiteY7" fmla="*/ 1014 h 171072"/>
                <a:gd name="connsiteX8" fmla="*/ 1 w 85766"/>
                <a:gd name="connsiteY8" fmla="*/ 3265 h 171072"/>
                <a:gd name="connsiteX9" fmla="*/ 4763 w 85766"/>
                <a:gd name="connsiteY9" fmla="*/ 53315 h 171072"/>
                <a:gd name="connsiteX10" fmla="*/ 4330 w 85766"/>
                <a:gd name="connsiteY10" fmla="*/ 54527 h 171072"/>
                <a:gd name="connsiteX11" fmla="*/ 12989 w 85766"/>
                <a:gd name="connsiteY11" fmla="*/ 124493 h 171072"/>
                <a:gd name="connsiteX12" fmla="*/ 17232 w 85766"/>
                <a:gd name="connsiteY12" fmla="*/ 126051 h 171072"/>
                <a:gd name="connsiteX13" fmla="*/ 38707 w 85766"/>
                <a:gd name="connsiteY13" fmla="*/ 167355 h 171072"/>
                <a:gd name="connsiteX14" fmla="*/ 45547 w 85766"/>
                <a:gd name="connsiteY14" fmla="*/ 169953 h 171072"/>
                <a:gd name="connsiteX15" fmla="*/ 66156 w 85766"/>
                <a:gd name="connsiteY15" fmla="*/ 165797 h 171072"/>
                <a:gd name="connsiteX16" fmla="*/ 85466 w 85766"/>
                <a:gd name="connsiteY16" fmla="*/ 135663 h 17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66" h="171072">
                  <a:moveTo>
                    <a:pt x="85466" y="135663"/>
                  </a:moveTo>
                  <a:cubicBezTo>
                    <a:pt x="82608" y="117652"/>
                    <a:pt x="71351" y="95745"/>
                    <a:pt x="59142" y="82323"/>
                  </a:cubicBezTo>
                  <a:cubicBezTo>
                    <a:pt x="55419" y="78253"/>
                    <a:pt x="44595" y="80418"/>
                    <a:pt x="38707" y="84314"/>
                  </a:cubicBezTo>
                  <a:cubicBezTo>
                    <a:pt x="37668" y="81803"/>
                    <a:pt x="36628" y="79206"/>
                    <a:pt x="35503" y="76694"/>
                  </a:cubicBezTo>
                  <a:cubicBezTo>
                    <a:pt x="33858" y="72971"/>
                    <a:pt x="28922" y="72018"/>
                    <a:pt x="23813" y="72711"/>
                  </a:cubicBezTo>
                  <a:cubicBezTo>
                    <a:pt x="22081" y="65784"/>
                    <a:pt x="20782" y="58684"/>
                    <a:pt x="19916" y="51583"/>
                  </a:cubicBezTo>
                  <a:cubicBezTo>
                    <a:pt x="19830" y="50544"/>
                    <a:pt x="15587" y="51064"/>
                    <a:pt x="13249" y="52189"/>
                  </a:cubicBezTo>
                  <a:cubicBezTo>
                    <a:pt x="10651" y="35304"/>
                    <a:pt x="9266" y="18246"/>
                    <a:pt x="8400" y="1014"/>
                  </a:cubicBezTo>
                  <a:cubicBezTo>
                    <a:pt x="8313" y="-1151"/>
                    <a:pt x="-86" y="408"/>
                    <a:pt x="1" y="3265"/>
                  </a:cubicBezTo>
                  <a:cubicBezTo>
                    <a:pt x="780" y="20151"/>
                    <a:pt x="2252" y="36776"/>
                    <a:pt x="4763" y="53315"/>
                  </a:cubicBezTo>
                  <a:cubicBezTo>
                    <a:pt x="4503" y="53661"/>
                    <a:pt x="4330" y="54094"/>
                    <a:pt x="4330" y="54527"/>
                  </a:cubicBezTo>
                  <a:cubicBezTo>
                    <a:pt x="3204" y="78340"/>
                    <a:pt x="5802" y="101719"/>
                    <a:pt x="12989" y="124493"/>
                  </a:cubicBezTo>
                  <a:cubicBezTo>
                    <a:pt x="13509" y="126051"/>
                    <a:pt x="15414" y="126398"/>
                    <a:pt x="17232" y="126051"/>
                  </a:cubicBezTo>
                  <a:cubicBezTo>
                    <a:pt x="21821" y="141291"/>
                    <a:pt x="29182" y="155925"/>
                    <a:pt x="38707" y="167355"/>
                  </a:cubicBezTo>
                  <a:cubicBezTo>
                    <a:pt x="40092" y="169000"/>
                    <a:pt x="42603" y="169866"/>
                    <a:pt x="45547" y="169953"/>
                  </a:cubicBezTo>
                  <a:cubicBezTo>
                    <a:pt x="50570" y="173330"/>
                    <a:pt x="63212" y="168221"/>
                    <a:pt x="66156" y="165797"/>
                  </a:cubicBezTo>
                  <a:cubicBezTo>
                    <a:pt x="76027" y="157484"/>
                    <a:pt x="87804" y="149950"/>
                    <a:pt x="85466" y="135663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4E2B40-196A-5B5E-F920-8419E05B262D}"/>
                </a:ext>
              </a:extLst>
            </p:cNvPr>
            <p:cNvSpPr/>
            <p:nvPr/>
          </p:nvSpPr>
          <p:spPr>
            <a:xfrm>
              <a:off x="9404689" y="4662296"/>
              <a:ext cx="17211" cy="10549"/>
            </a:xfrm>
            <a:custGeom>
              <a:avLst/>
              <a:gdLst>
                <a:gd name="connsiteX0" fmla="*/ 2452 w 8052"/>
                <a:gd name="connsiteY0" fmla="*/ 4936 h 4935"/>
                <a:gd name="connsiteX1" fmla="*/ 5656 w 8052"/>
                <a:gd name="connsiteY1" fmla="*/ 0 h 4935"/>
                <a:gd name="connsiteX2" fmla="*/ 2452 w 8052"/>
                <a:gd name="connsiteY2" fmla="*/ 4936 h 4935"/>
                <a:gd name="connsiteX3" fmla="*/ 2452 w 8052"/>
                <a:gd name="connsiteY3" fmla="*/ 4936 h 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" h="4935">
                  <a:moveTo>
                    <a:pt x="2452" y="4936"/>
                  </a:moveTo>
                  <a:cubicBezTo>
                    <a:pt x="5656" y="4936"/>
                    <a:pt x="11285" y="0"/>
                    <a:pt x="5656" y="0"/>
                  </a:cubicBezTo>
                  <a:cubicBezTo>
                    <a:pt x="2366" y="0"/>
                    <a:pt x="-3263" y="4936"/>
                    <a:pt x="2452" y="4936"/>
                  </a:cubicBezTo>
                  <a:lnTo>
                    <a:pt x="2452" y="4936"/>
                  </a:lnTo>
                  <a:close/>
                </a:path>
              </a:pathLst>
            </a:custGeom>
            <a:solidFill>
              <a:srgbClr val="FFCCEC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27">
              <a:extLst>
                <a:ext uri="{FF2B5EF4-FFF2-40B4-BE49-F238E27FC236}">
                  <a16:creationId xmlns:a16="http://schemas.microsoft.com/office/drawing/2014/main" id="{BCDDF416-99DE-D06F-750E-A6B2E1342E04}"/>
                </a:ext>
              </a:extLst>
            </p:cNvPr>
            <p:cNvGrpSpPr/>
            <p:nvPr/>
          </p:nvGrpSpPr>
          <p:grpSpPr>
            <a:xfrm>
              <a:off x="8808508" y="2631137"/>
              <a:ext cx="1026026" cy="2054567"/>
              <a:chOff x="6041066" y="2730292"/>
              <a:chExt cx="480014" cy="961205"/>
            </a:xfrm>
            <a:solidFill>
              <a:srgbClr val="FFC5E2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A3C5F136-1BB3-7374-0FB7-983311B6EEA9}"/>
                  </a:ext>
                </a:extLst>
              </p:cNvPr>
              <p:cNvSpPr/>
              <p:nvPr/>
            </p:nvSpPr>
            <p:spPr>
              <a:xfrm>
                <a:off x="6462738" y="3276897"/>
                <a:ext cx="53422" cy="245879"/>
              </a:xfrm>
              <a:custGeom>
                <a:avLst/>
                <a:gdLst>
                  <a:gd name="connsiteX0" fmla="*/ 6035 w 53422"/>
                  <a:gd name="connsiteY0" fmla="*/ 9228 h 245879"/>
                  <a:gd name="connsiteX1" fmla="*/ 320 w 53422"/>
                  <a:gd name="connsiteY1" fmla="*/ 122316 h 245879"/>
                  <a:gd name="connsiteX2" fmla="*/ 6728 w 53422"/>
                  <a:gd name="connsiteY2" fmla="*/ 192194 h 245879"/>
                  <a:gd name="connsiteX3" fmla="*/ 4650 w 53422"/>
                  <a:gd name="connsiteY3" fmla="*/ 195398 h 245879"/>
                  <a:gd name="connsiteX4" fmla="*/ 3264 w 53422"/>
                  <a:gd name="connsiteY4" fmla="*/ 234884 h 245879"/>
                  <a:gd name="connsiteX5" fmla="*/ 17032 w 53422"/>
                  <a:gd name="connsiteY5" fmla="*/ 238521 h 245879"/>
                  <a:gd name="connsiteX6" fmla="*/ 30454 w 53422"/>
                  <a:gd name="connsiteY6" fmla="*/ 245188 h 245879"/>
                  <a:gd name="connsiteX7" fmla="*/ 52881 w 53422"/>
                  <a:gd name="connsiteY7" fmla="*/ 235403 h 245879"/>
                  <a:gd name="connsiteX8" fmla="*/ 39979 w 53422"/>
                  <a:gd name="connsiteY8" fmla="*/ 211331 h 245879"/>
                  <a:gd name="connsiteX9" fmla="*/ 34177 w 53422"/>
                  <a:gd name="connsiteY9" fmla="*/ 33300 h 245879"/>
                  <a:gd name="connsiteX10" fmla="*/ 28462 w 53422"/>
                  <a:gd name="connsiteY10" fmla="*/ 31222 h 245879"/>
                  <a:gd name="connsiteX11" fmla="*/ 31320 w 53422"/>
                  <a:gd name="connsiteY11" fmla="*/ 6370 h 245879"/>
                  <a:gd name="connsiteX12" fmla="*/ 6035 w 53422"/>
                  <a:gd name="connsiteY12" fmla="*/ 9228 h 24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422" h="245879">
                    <a:moveTo>
                      <a:pt x="6035" y="9228"/>
                    </a:moveTo>
                    <a:cubicBezTo>
                      <a:pt x="666" y="46895"/>
                      <a:pt x="-719" y="84302"/>
                      <a:pt x="320" y="122316"/>
                    </a:cubicBezTo>
                    <a:cubicBezTo>
                      <a:pt x="926" y="143704"/>
                      <a:pt x="5602" y="168555"/>
                      <a:pt x="6728" y="192194"/>
                    </a:cubicBezTo>
                    <a:cubicBezTo>
                      <a:pt x="5775" y="193234"/>
                      <a:pt x="4996" y="194273"/>
                      <a:pt x="4650" y="195398"/>
                    </a:cubicBezTo>
                    <a:cubicBezTo>
                      <a:pt x="407" y="208733"/>
                      <a:pt x="666" y="221202"/>
                      <a:pt x="3264" y="234884"/>
                    </a:cubicBezTo>
                    <a:cubicBezTo>
                      <a:pt x="4303" y="240339"/>
                      <a:pt x="10884" y="240512"/>
                      <a:pt x="17032" y="238521"/>
                    </a:cubicBezTo>
                    <a:cubicBezTo>
                      <a:pt x="21275" y="241205"/>
                      <a:pt x="25691" y="243456"/>
                      <a:pt x="30454" y="245188"/>
                    </a:cubicBezTo>
                    <a:cubicBezTo>
                      <a:pt x="35216" y="247266"/>
                      <a:pt x="57124" y="244842"/>
                      <a:pt x="52881" y="235403"/>
                    </a:cubicBezTo>
                    <a:cubicBezTo>
                      <a:pt x="49071" y="226918"/>
                      <a:pt x="44481" y="219297"/>
                      <a:pt x="39979" y="211331"/>
                    </a:cubicBezTo>
                    <a:cubicBezTo>
                      <a:pt x="62319" y="155480"/>
                      <a:pt x="41624" y="89671"/>
                      <a:pt x="34177" y="33300"/>
                    </a:cubicBezTo>
                    <a:cubicBezTo>
                      <a:pt x="34004" y="31828"/>
                      <a:pt x="31666" y="31222"/>
                      <a:pt x="28462" y="31222"/>
                    </a:cubicBezTo>
                    <a:cubicBezTo>
                      <a:pt x="29241" y="22996"/>
                      <a:pt x="30107" y="14683"/>
                      <a:pt x="31320" y="6370"/>
                    </a:cubicBezTo>
                    <a:cubicBezTo>
                      <a:pt x="32705" y="-4453"/>
                      <a:pt x="7334" y="-124"/>
                      <a:pt x="6035" y="9228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A0D6F46-59C2-2128-4D7E-B9BF26A89838}"/>
                  </a:ext>
                </a:extLst>
              </p:cNvPr>
              <p:cNvSpPr/>
              <p:nvPr/>
            </p:nvSpPr>
            <p:spPr>
              <a:xfrm>
                <a:off x="6367561" y="3539281"/>
                <a:ext cx="150355" cy="143287"/>
              </a:xfrm>
              <a:custGeom>
                <a:avLst/>
                <a:gdLst>
                  <a:gd name="connsiteX0" fmla="*/ 112210 w 150355"/>
                  <a:gd name="connsiteY0" fmla="*/ 1334 h 143287"/>
                  <a:gd name="connsiteX1" fmla="*/ 86925 w 150355"/>
                  <a:gd name="connsiteY1" fmla="*/ 17007 h 143287"/>
                  <a:gd name="connsiteX2" fmla="*/ 54367 w 150355"/>
                  <a:gd name="connsiteY2" fmla="*/ 15016 h 143287"/>
                  <a:gd name="connsiteX3" fmla="*/ 38348 w 150355"/>
                  <a:gd name="connsiteY3" fmla="*/ 23934 h 143287"/>
                  <a:gd name="connsiteX4" fmla="*/ 13929 w 150355"/>
                  <a:gd name="connsiteY4" fmla="*/ 24454 h 143287"/>
                  <a:gd name="connsiteX5" fmla="*/ 3105 w 150355"/>
                  <a:gd name="connsiteY5" fmla="*/ 138408 h 143287"/>
                  <a:gd name="connsiteX6" fmla="*/ 14276 w 150355"/>
                  <a:gd name="connsiteY6" fmla="*/ 143257 h 143287"/>
                  <a:gd name="connsiteX7" fmla="*/ 36183 w 150355"/>
                  <a:gd name="connsiteY7" fmla="*/ 137455 h 143287"/>
                  <a:gd name="connsiteX8" fmla="*/ 58610 w 150355"/>
                  <a:gd name="connsiteY8" fmla="*/ 129489 h 143287"/>
                  <a:gd name="connsiteX9" fmla="*/ 55839 w 150355"/>
                  <a:gd name="connsiteY9" fmla="*/ 103685 h 143287"/>
                  <a:gd name="connsiteX10" fmla="*/ 76275 w 150355"/>
                  <a:gd name="connsiteY10" fmla="*/ 91822 h 143287"/>
                  <a:gd name="connsiteX11" fmla="*/ 97922 w 150355"/>
                  <a:gd name="connsiteY11" fmla="*/ 117193 h 143287"/>
                  <a:gd name="connsiteX12" fmla="*/ 108140 w 150355"/>
                  <a:gd name="connsiteY12" fmla="*/ 120137 h 143287"/>
                  <a:gd name="connsiteX13" fmla="*/ 148665 w 150355"/>
                  <a:gd name="connsiteY13" fmla="*/ 70780 h 143287"/>
                  <a:gd name="connsiteX14" fmla="*/ 112210 w 150355"/>
                  <a:gd name="connsiteY14" fmla="*/ 1334 h 143287"/>
                  <a:gd name="connsiteX15" fmla="*/ 116972 w 150355"/>
                  <a:gd name="connsiteY15" fmla="*/ 22722 h 143287"/>
                  <a:gd name="connsiteX16" fmla="*/ 115933 w 150355"/>
                  <a:gd name="connsiteY16" fmla="*/ 22809 h 143287"/>
                  <a:gd name="connsiteX17" fmla="*/ 117405 w 150355"/>
                  <a:gd name="connsiteY17" fmla="*/ 20904 h 143287"/>
                  <a:gd name="connsiteX18" fmla="*/ 116972 w 150355"/>
                  <a:gd name="connsiteY18" fmla="*/ 22722 h 143287"/>
                  <a:gd name="connsiteX19" fmla="*/ 31680 w 150355"/>
                  <a:gd name="connsiteY19" fmla="*/ 119271 h 143287"/>
                  <a:gd name="connsiteX20" fmla="*/ 32806 w 150355"/>
                  <a:gd name="connsiteY20" fmla="*/ 118059 h 143287"/>
                  <a:gd name="connsiteX21" fmla="*/ 33066 w 150355"/>
                  <a:gd name="connsiteY21" fmla="*/ 123254 h 143287"/>
                  <a:gd name="connsiteX22" fmla="*/ 27351 w 150355"/>
                  <a:gd name="connsiteY22" fmla="*/ 124986 h 143287"/>
                  <a:gd name="connsiteX23" fmla="*/ 27004 w 150355"/>
                  <a:gd name="connsiteY23" fmla="*/ 122042 h 143287"/>
                  <a:gd name="connsiteX24" fmla="*/ 31680 w 150355"/>
                  <a:gd name="connsiteY24" fmla="*/ 119271 h 143287"/>
                  <a:gd name="connsiteX25" fmla="*/ 85194 w 150355"/>
                  <a:gd name="connsiteY25" fmla="*/ 72685 h 143287"/>
                  <a:gd name="connsiteX26" fmla="*/ 86406 w 150355"/>
                  <a:gd name="connsiteY26" fmla="*/ 74417 h 143287"/>
                  <a:gd name="connsiteX27" fmla="*/ 83981 w 150355"/>
                  <a:gd name="connsiteY27" fmla="*/ 73984 h 143287"/>
                  <a:gd name="connsiteX28" fmla="*/ 85194 w 150355"/>
                  <a:gd name="connsiteY28" fmla="*/ 72685 h 143287"/>
                  <a:gd name="connsiteX29" fmla="*/ 124073 w 150355"/>
                  <a:gd name="connsiteY29" fmla="*/ 80825 h 143287"/>
                  <a:gd name="connsiteX30" fmla="*/ 121908 w 150355"/>
                  <a:gd name="connsiteY30" fmla="*/ 78487 h 143287"/>
                  <a:gd name="connsiteX31" fmla="*/ 123380 w 150355"/>
                  <a:gd name="connsiteY31" fmla="*/ 76755 h 143287"/>
                  <a:gd name="connsiteX32" fmla="*/ 124073 w 150355"/>
                  <a:gd name="connsiteY32" fmla="*/ 80825 h 143287"/>
                  <a:gd name="connsiteX33" fmla="*/ 55406 w 150355"/>
                  <a:gd name="connsiteY33" fmla="*/ 34672 h 143287"/>
                  <a:gd name="connsiteX34" fmla="*/ 53068 w 150355"/>
                  <a:gd name="connsiteY34" fmla="*/ 38482 h 143287"/>
                  <a:gd name="connsiteX35" fmla="*/ 47699 w 150355"/>
                  <a:gd name="connsiteY35" fmla="*/ 45842 h 143287"/>
                  <a:gd name="connsiteX36" fmla="*/ 46401 w 150355"/>
                  <a:gd name="connsiteY36" fmla="*/ 46881 h 143287"/>
                  <a:gd name="connsiteX37" fmla="*/ 47699 w 150355"/>
                  <a:gd name="connsiteY37" fmla="*/ 43764 h 143287"/>
                  <a:gd name="connsiteX38" fmla="*/ 55406 w 150355"/>
                  <a:gd name="connsiteY38" fmla="*/ 34672 h 143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355" h="143287">
                    <a:moveTo>
                      <a:pt x="112210" y="1334"/>
                    </a:moveTo>
                    <a:cubicBezTo>
                      <a:pt x="100693" y="4452"/>
                      <a:pt x="97663" y="22809"/>
                      <a:pt x="86925" y="17007"/>
                    </a:cubicBezTo>
                    <a:cubicBezTo>
                      <a:pt x="77400" y="11812"/>
                      <a:pt x="64411" y="11465"/>
                      <a:pt x="54367" y="15016"/>
                    </a:cubicBezTo>
                    <a:cubicBezTo>
                      <a:pt x="47873" y="17354"/>
                      <a:pt x="42677" y="20384"/>
                      <a:pt x="38348" y="23934"/>
                    </a:cubicBezTo>
                    <a:cubicBezTo>
                      <a:pt x="39733" y="14236"/>
                      <a:pt x="17652" y="16228"/>
                      <a:pt x="13929" y="24454"/>
                    </a:cubicBezTo>
                    <a:cubicBezTo>
                      <a:pt x="-2610" y="61255"/>
                      <a:pt x="-1831" y="99702"/>
                      <a:pt x="3105" y="138408"/>
                    </a:cubicBezTo>
                    <a:cubicBezTo>
                      <a:pt x="3711" y="142997"/>
                      <a:pt x="10985" y="143430"/>
                      <a:pt x="14276" y="143257"/>
                    </a:cubicBezTo>
                    <a:cubicBezTo>
                      <a:pt x="18172" y="142997"/>
                      <a:pt x="33932" y="136330"/>
                      <a:pt x="36183" y="137455"/>
                    </a:cubicBezTo>
                    <a:cubicBezTo>
                      <a:pt x="41984" y="140313"/>
                      <a:pt x="58523" y="138581"/>
                      <a:pt x="58610" y="129489"/>
                    </a:cubicBezTo>
                    <a:cubicBezTo>
                      <a:pt x="58697" y="122388"/>
                      <a:pt x="57138" y="113296"/>
                      <a:pt x="55839" y="103685"/>
                    </a:cubicBezTo>
                    <a:cubicBezTo>
                      <a:pt x="61208" y="98749"/>
                      <a:pt x="69867" y="88618"/>
                      <a:pt x="76275" y="91822"/>
                    </a:cubicBezTo>
                    <a:cubicBezTo>
                      <a:pt x="85367" y="96411"/>
                      <a:pt x="92987" y="108620"/>
                      <a:pt x="97922" y="117193"/>
                    </a:cubicBezTo>
                    <a:cubicBezTo>
                      <a:pt x="99741" y="120310"/>
                      <a:pt x="105196" y="120310"/>
                      <a:pt x="108140" y="120137"/>
                    </a:cubicBezTo>
                    <a:cubicBezTo>
                      <a:pt x="140179" y="118145"/>
                      <a:pt x="155765" y="102732"/>
                      <a:pt x="148665" y="70780"/>
                    </a:cubicBezTo>
                    <a:cubicBezTo>
                      <a:pt x="143469" y="47487"/>
                      <a:pt x="152128" y="-9403"/>
                      <a:pt x="112210" y="1334"/>
                    </a:cubicBezTo>
                    <a:close/>
                    <a:moveTo>
                      <a:pt x="116972" y="22722"/>
                    </a:moveTo>
                    <a:cubicBezTo>
                      <a:pt x="116626" y="22809"/>
                      <a:pt x="116280" y="22809"/>
                      <a:pt x="115933" y="22809"/>
                    </a:cubicBezTo>
                    <a:cubicBezTo>
                      <a:pt x="116453" y="22116"/>
                      <a:pt x="116972" y="21597"/>
                      <a:pt x="117405" y="20904"/>
                    </a:cubicBezTo>
                    <a:cubicBezTo>
                      <a:pt x="117232" y="21423"/>
                      <a:pt x="117059" y="22029"/>
                      <a:pt x="116972" y="22722"/>
                    </a:cubicBezTo>
                    <a:close/>
                    <a:moveTo>
                      <a:pt x="31680" y="119271"/>
                    </a:moveTo>
                    <a:cubicBezTo>
                      <a:pt x="32113" y="118838"/>
                      <a:pt x="32373" y="118405"/>
                      <a:pt x="32806" y="118059"/>
                    </a:cubicBezTo>
                    <a:cubicBezTo>
                      <a:pt x="32893" y="119791"/>
                      <a:pt x="32979" y="121522"/>
                      <a:pt x="33066" y="123254"/>
                    </a:cubicBezTo>
                    <a:cubicBezTo>
                      <a:pt x="31247" y="123860"/>
                      <a:pt x="29342" y="124380"/>
                      <a:pt x="27351" y="124986"/>
                    </a:cubicBezTo>
                    <a:cubicBezTo>
                      <a:pt x="27264" y="124034"/>
                      <a:pt x="27091" y="123081"/>
                      <a:pt x="27004" y="122042"/>
                    </a:cubicBezTo>
                    <a:cubicBezTo>
                      <a:pt x="28996" y="121176"/>
                      <a:pt x="30641" y="120224"/>
                      <a:pt x="31680" y="119271"/>
                    </a:cubicBezTo>
                    <a:close/>
                    <a:moveTo>
                      <a:pt x="85194" y="72685"/>
                    </a:moveTo>
                    <a:cubicBezTo>
                      <a:pt x="85626" y="73291"/>
                      <a:pt x="85973" y="73811"/>
                      <a:pt x="86406" y="74417"/>
                    </a:cubicBezTo>
                    <a:cubicBezTo>
                      <a:pt x="85626" y="74244"/>
                      <a:pt x="84847" y="74157"/>
                      <a:pt x="83981" y="73984"/>
                    </a:cubicBezTo>
                    <a:cubicBezTo>
                      <a:pt x="84414" y="73465"/>
                      <a:pt x="84847" y="73118"/>
                      <a:pt x="85194" y="72685"/>
                    </a:cubicBezTo>
                    <a:close/>
                    <a:moveTo>
                      <a:pt x="124073" y="80825"/>
                    </a:moveTo>
                    <a:cubicBezTo>
                      <a:pt x="123380" y="80046"/>
                      <a:pt x="122601" y="79266"/>
                      <a:pt x="121908" y="78487"/>
                    </a:cubicBezTo>
                    <a:cubicBezTo>
                      <a:pt x="122427" y="77967"/>
                      <a:pt x="122860" y="77361"/>
                      <a:pt x="123380" y="76755"/>
                    </a:cubicBezTo>
                    <a:cubicBezTo>
                      <a:pt x="123640" y="78140"/>
                      <a:pt x="123900" y="79526"/>
                      <a:pt x="124073" y="80825"/>
                    </a:cubicBezTo>
                    <a:close/>
                    <a:moveTo>
                      <a:pt x="55406" y="34672"/>
                    </a:moveTo>
                    <a:cubicBezTo>
                      <a:pt x="54540" y="35884"/>
                      <a:pt x="53761" y="37183"/>
                      <a:pt x="53068" y="38482"/>
                    </a:cubicBezTo>
                    <a:cubicBezTo>
                      <a:pt x="51250" y="40906"/>
                      <a:pt x="49431" y="43417"/>
                      <a:pt x="47699" y="45842"/>
                    </a:cubicBezTo>
                    <a:cubicBezTo>
                      <a:pt x="47267" y="46188"/>
                      <a:pt x="46747" y="46535"/>
                      <a:pt x="46401" y="46881"/>
                    </a:cubicBezTo>
                    <a:cubicBezTo>
                      <a:pt x="46834" y="45842"/>
                      <a:pt x="47180" y="44803"/>
                      <a:pt x="47699" y="43764"/>
                    </a:cubicBezTo>
                    <a:cubicBezTo>
                      <a:pt x="49951" y="39088"/>
                      <a:pt x="52549" y="36317"/>
                      <a:pt x="55406" y="34672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5C66884-C30A-C1B0-1AED-8CF77EDE26A2}"/>
                  </a:ext>
                </a:extLst>
              </p:cNvPr>
              <p:cNvSpPr/>
              <p:nvPr/>
            </p:nvSpPr>
            <p:spPr>
              <a:xfrm>
                <a:off x="6041066" y="2730292"/>
                <a:ext cx="480014" cy="961205"/>
              </a:xfrm>
              <a:custGeom>
                <a:avLst/>
                <a:gdLst>
                  <a:gd name="connsiteX0" fmla="*/ 477931 w 480014"/>
                  <a:gd name="connsiteY0" fmla="*/ 503012 h 961205"/>
                  <a:gd name="connsiteX1" fmla="*/ 474294 w 480014"/>
                  <a:gd name="connsiteY1" fmla="*/ 408454 h 961205"/>
                  <a:gd name="connsiteX2" fmla="*/ 473082 w 480014"/>
                  <a:gd name="connsiteY2" fmla="*/ 406982 h 961205"/>
                  <a:gd name="connsiteX3" fmla="*/ 470570 w 480014"/>
                  <a:gd name="connsiteY3" fmla="*/ 399189 h 961205"/>
                  <a:gd name="connsiteX4" fmla="*/ 447018 w 480014"/>
                  <a:gd name="connsiteY4" fmla="*/ 386200 h 961205"/>
                  <a:gd name="connsiteX5" fmla="*/ 403376 w 480014"/>
                  <a:gd name="connsiteY5" fmla="*/ 366025 h 961205"/>
                  <a:gd name="connsiteX6" fmla="*/ 372376 w 480014"/>
                  <a:gd name="connsiteY6" fmla="*/ 331129 h 961205"/>
                  <a:gd name="connsiteX7" fmla="*/ 371857 w 480014"/>
                  <a:gd name="connsiteY7" fmla="*/ 317534 h 961205"/>
                  <a:gd name="connsiteX8" fmla="*/ 370471 w 480014"/>
                  <a:gd name="connsiteY8" fmla="*/ 315975 h 961205"/>
                  <a:gd name="connsiteX9" fmla="*/ 370644 w 480014"/>
                  <a:gd name="connsiteY9" fmla="*/ 314936 h 961205"/>
                  <a:gd name="connsiteX10" fmla="*/ 372117 w 480014"/>
                  <a:gd name="connsiteY10" fmla="*/ 293288 h 961205"/>
                  <a:gd name="connsiteX11" fmla="*/ 356703 w 480014"/>
                  <a:gd name="connsiteY11" fmla="*/ 282464 h 961205"/>
                  <a:gd name="connsiteX12" fmla="*/ 350988 w 480014"/>
                  <a:gd name="connsiteY12" fmla="*/ 283677 h 961205"/>
                  <a:gd name="connsiteX13" fmla="*/ 343109 w 480014"/>
                  <a:gd name="connsiteY13" fmla="*/ 285668 h 961205"/>
                  <a:gd name="connsiteX14" fmla="*/ 343368 w 480014"/>
                  <a:gd name="connsiteY14" fmla="*/ 283330 h 961205"/>
                  <a:gd name="connsiteX15" fmla="*/ 318084 w 480014"/>
                  <a:gd name="connsiteY15" fmla="*/ 285755 h 961205"/>
                  <a:gd name="connsiteX16" fmla="*/ 311416 w 480014"/>
                  <a:gd name="connsiteY16" fmla="*/ 370528 h 961205"/>
                  <a:gd name="connsiteX17" fmla="*/ 285439 w 480014"/>
                  <a:gd name="connsiteY17" fmla="*/ 413996 h 961205"/>
                  <a:gd name="connsiteX18" fmla="*/ 277733 w 480014"/>
                  <a:gd name="connsiteY18" fmla="*/ 420664 h 961205"/>
                  <a:gd name="connsiteX19" fmla="*/ 278338 w 480014"/>
                  <a:gd name="connsiteY19" fmla="*/ 443524 h 961205"/>
                  <a:gd name="connsiteX20" fmla="*/ 271238 w 480014"/>
                  <a:gd name="connsiteY20" fmla="*/ 422915 h 961205"/>
                  <a:gd name="connsiteX21" fmla="*/ 277906 w 480014"/>
                  <a:gd name="connsiteY21" fmla="*/ 345936 h 961205"/>
                  <a:gd name="connsiteX22" fmla="*/ 280503 w 480014"/>
                  <a:gd name="connsiteY22" fmla="*/ 337190 h 961205"/>
                  <a:gd name="connsiteX23" fmla="*/ 282841 w 480014"/>
                  <a:gd name="connsiteY23" fmla="*/ 329570 h 961205"/>
                  <a:gd name="connsiteX24" fmla="*/ 283014 w 480014"/>
                  <a:gd name="connsiteY24" fmla="*/ 327232 h 961205"/>
                  <a:gd name="connsiteX25" fmla="*/ 284313 w 480014"/>
                  <a:gd name="connsiteY25" fmla="*/ 320911 h 961205"/>
                  <a:gd name="connsiteX26" fmla="*/ 270978 w 480014"/>
                  <a:gd name="connsiteY26" fmla="*/ 314417 h 961205"/>
                  <a:gd name="connsiteX27" fmla="*/ 271152 w 480014"/>
                  <a:gd name="connsiteY27" fmla="*/ 301428 h 961205"/>
                  <a:gd name="connsiteX28" fmla="*/ 246733 w 480014"/>
                  <a:gd name="connsiteY28" fmla="*/ 303852 h 961205"/>
                  <a:gd name="connsiteX29" fmla="*/ 241018 w 480014"/>
                  <a:gd name="connsiteY29" fmla="*/ 340221 h 961205"/>
                  <a:gd name="connsiteX30" fmla="*/ 212703 w 480014"/>
                  <a:gd name="connsiteY30" fmla="*/ 386027 h 961205"/>
                  <a:gd name="connsiteX31" fmla="*/ 191748 w 480014"/>
                  <a:gd name="connsiteY31" fmla="*/ 396418 h 961205"/>
                  <a:gd name="connsiteX32" fmla="*/ 186725 w 480014"/>
                  <a:gd name="connsiteY32" fmla="*/ 396505 h 961205"/>
                  <a:gd name="connsiteX33" fmla="*/ 187418 w 480014"/>
                  <a:gd name="connsiteY33" fmla="*/ 394167 h 961205"/>
                  <a:gd name="connsiteX34" fmla="*/ 203005 w 480014"/>
                  <a:gd name="connsiteY34" fmla="*/ 349572 h 961205"/>
                  <a:gd name="connsiteX35" fmla="*/ 203611 w 480014"/>
                  <a:gd name="connsiteY35" fmla="*/ 307316 h 961205"/>
                  <a:gd name="connsiteX36" fmla="*/ 221708 w 480014"/>
                  <a:gd name="connsiteY36" fmla="*/ 279867 h 961205"/>
                  <a:gd name="connsiteX37" fmla="*/ 260501 w 480014"/>
                  <a:gd name="connsiteY37" fmla="*/ 267917 h 961205"/>
                  <a:gd name="connsiteX38" fmla="*/ 259202 w 480014"/>
                  <a:gd name="connsiteY38" fmla="*/ 242979 h 961205"/>
                  <a:gd name="connsiteX39" fmla="*/ 224912 w 480014"/>
                  <a:gd name="connsiteY39" fmla="*/ 180374 h 961205"/>
                  <a:gd name="connsiteX40" fmla="*/ 219976 w 480014"/>
                  <a:gd name="connsiteY40" fmla="*/ 177776 h 961205"/>
                  <a:gd name="connsiteX41" fmla="*/ 221535 w 480014"/>
                  <a:gd name="connsiteY41" fmla="*/ 124523 h 961205"/>
                  <a:gd name="connsiteX42" fmla="*/ 235649 w 480014"/>
                  <a:gd name="connsiteY42" fmla="*/ 66334 h 961205"/>
                  <a:gd name="connsiteX43" fmla="*/ 236602 w 480014"/>
                  <a:gd name="connsiteY43" fmla="*/ 8318 h 961205"/>
                  <a:gd name="connsiteX44" fmla="*/ 215387 w 480014"/>
                  <a:gd name="connsiteY44" fmla="*/ 3036 h 961205"/>
                  <a:gd name="connsiteX45" fmla="*/ 131047 w 480014"/>
                  <a:gd name="connsiteY45" fmla="*/ 14726 h 961205"/>
                  <a:gd name="connsiteX46" fmla="*/ 105849 w 480014"/>
                  <a:gd name="connsiteY46" fmla="*/ 17843 h 961205"/>
                  <a:gd name="connsiteX47" fmla="*/ 121782 w 480014"/>
                  <a:gd name="connsiteY47" fmla="*/ 126601 h 961205"/>
                  <a:gd name="connsiteX48" fmla="*/ 143343 w 480014"/>
                  <a:gd name="connsiteY48" fmla="*/ 259345 h 961205"/>
                  <a:gd name="connsiteX49" fmla="*/ 143863 w 480014"/>
                  <a:gd name="connsiteY49" fmla="*/ 340913 h 961205"/>
                  <a:gd name="connsiteX50" fmla="*/ 136329 w 480014"/>
                  <a:gd name="connsiteY50" fmla="*/ 346196 h 961205"/>
                  <a:gd name="connsiteX51" fmla="*/ 131047 w 480014"/>
                  <a:gd name="connsiteY51" fmla="*/ 449152 h 961205"/>
                  <a:gd name="connsiteX52" fmla="*/ 108707 w 480014"/>
                  <a:gd name="connsiteY52" fmla="*/ 525872 h 961205"/>
                  <a:gd name="connsiteX53" fmla="*/ 110352 w 480014"/>
                  <a:gd name="connsiteY53" fmla="*/ 530288 h 961205"/>
                  <a:gd name="connsiteX54" fmla="*/ 85674 w 480014"/>
                  <a:gd name="connsiteY54" fmla="*/ 590468 h 961205"/>
                  <a:gd name="connsiteX55" fmla="*/ 78314 w 480014"/>
                  <a:gd name="connsiteY55" fmla="*/ 617485 h 961205"/>
                  <a:gd name="connsiteX56" fmla="*/ 73465 w 480014"/>
                  <a:gd name="connsiteY56" fmla="*/ 628395 h 961205"/>
                  <a:gd name="connsiteX57" fmla="*/ 51297 w 480014"/>
                  <a:gd name="connsiteY57" fmla="*/ 709184 h 961205"/>
                  <a:gd name="connsiteX58" fmla="*/ 35364 w 480014"/>
                  <a:gd name="connsiteY58" fmla="*/ 749536 h 961205"/>
                  <a:gd name="connsiteX59" fmla="*/ 23501 w 480014"/>
                  <a:gd name="connsiteY59" fmla="*/ 796901 h 961205"/>
                  <a:gd name="connsiteX60" fmla="*/ 14409 w 480014"/>
                  <a:gd name="connsiteY60" fmla="*/ 809803 h 961205"/>
                  <a:gd name="connsiteX61" fmla="*/ 1854 w 480014"/>
                  <a:gd name="connsiteY61" fmla="*/ 891459 h 961205"/>
                  <a:gd name="connsiteX62" fmla="*/ 29130 w 480014"/>
                  <a:gd name="connsiteY62" fmla="*/ 913539 h 961205"/>
                  <a:gd name="connsiteX63" fmla="*/ 57705 w 480014"/>
                  <a:gd name="connsiteY63" fmla="*/ 936139 h 961205"/>
                  <a:gd name="connsiteX64" fmla="*/ 221795 w 480014"/>
                  <a:gd name="connsiteY64" fmla="*/ 959519 h 961205"/>
                  <a:gd name="connsiteX65" fmla="*/ 271931 w 480014"/>
                  <a:gd name="connsiteY65" fmla="*/ 955103 h 961205"/>
                  <a:gd name="connsiteX66" fmla="*/ 271931 w 480014"/>
                  <a:gd name="connsiteY66" fmla="*/ 955189 h 961205"/>
                  <a:gd name="connsiteX67" fmla="*/ 296782 w 480014"/>
                  <a:gd name="connsiteY67" fmla="*/ 951120 h 961205"/>
                  <a:gd name="connsiteX68" fmla="*/ 297389 w 480014"/>
                  <a:gd name="connsiteY68" fmla="*/ 935187 h 961205"/>
                  <a:gd name="connsiteX69" fmla="*/ 301285 w 480014"/>
                  <a:gd name="connsiteY69" fmla="*/ 913712 h 961205"/>
                  <a:gd name="connsiteX70" fmla="*/ 299726 w 480014"/>
                  <a:gd name="connsiteY70" fmla="*/ 901243 h 961205"/>
                  <a:gd name="connsiteX71" fmla="*/ 303190 w 480014"/>
                  <a:gd name="connsiteY71" fmla="*/ 878730 h 961205"/>
                  <a:gd name="connsiteX72" fmla="*/ 323972 w 480014"/>
                  <a:gd name="connsiteY72" fmla="*/ 829892 h 961205"/>
                  <a:gd name="connsiteX73" fmla="*/ 331332 w 480014"/>
                  <a:gd name="connsiteY73" fmla="*/ 809630 h 961205"/>
                  <a:gd name="connsiteX74" fmla="*/ 330726 w 480014"/>
                  <a:gd name="connsiteY74" fmla="*/ 805300 h 961205"/>
                  <a:gd name="connsiteX75" fmla="*/ 331419 w 480014"/>
                  <a:gd name="connsiteY75" fmla="*/ 803395 h 961205"/>
                  <a:gd name="connsiteX76" fmla="*/ 372549 w 480014"/>
                  <a:gd name="connsiteY76" fmla="*/ 757243 h 961205"/>
                  <a:gd name="connsiteX77" fmla="*/ 378784 w 480014"/>
                  <a:gd name="connsiteY77" fmla="*/ 662599 h 961205"/>
                  <a:gd name="connsiteX78" fmla="*/ 399220 w 480014"/>
                  <a:gd name="connsiteY78" fmla="*/ 547173 h 961205"/>
                  <a:gd name="connsiteX79" fmla="*/ 395842 w 480014"/>
                  <a:gd name="connsiteY79" fmla="*/ 540072 h 961205"/>
                  <a:gd name="connsiteX80" fmla="*/ 398786 w 480014"/>
                  <a:gd name="connsiteY80" fmla="*/ 533751 h 961205"/>
                  <a:gd name="connsiteX81" fmla="*/ 447624 w 480014"/>
                  <a:gd name="connsiteY81" fmla="*/ 537908 h 961205"/>
                  <a:gd name="connsiteX82" fmla="*/ 480009 w 480014"/>
                  <a:gd name="connsiteY82" fmla="*/ 527257 h 961205"/>
                  <a:gd name="connsiteX83" fmla="*/ 477931 w 480014"/>
                  <a:gd name="connsiteY83" fmla="*/ 503012 h 961205"/>
                  <a:gd name="connsiteX84" fmla="*/ 211317 w 480014"/>
                  <a:gd name="connsiteY84" fmla="*/ 254929 h 961205"/>
                  <a:gd name="connsiteX85" fmla="*/ 216426 w 480014"/>
                  <a:gd name="connsiteY85" fmla="*/ 257180 h 961205"/>
                  <a:gd name="connsiteX86" fmla="*/ 208806 w 480014"/>
                  <a:gd name="connsiteY86" fmla="*/ 259431 h 961205"/>
                  <a:gd name="connsiteX87" fmla="*/ 211317 w 480014"/>
                  <a:gd name="connsiteY87" fmla="*/ 254929 h 961205"/>
                  <a:gd name="connsiteX88" fmla="*/ 199801 w 480014"/>
                  <a:gd name="connsiteY88" fmla="*/ 109456 h 961205"/>
                  <a:gd name="connsiteX89" fmla="*/ 199454 w 480014"/>
                  <a:gd name="connsiteY89" fmla="*/ 110668 h 961205"/>
                  <a:gd name="connsiteX90" fmla="*/ 194086 w 480014"/>
                  <a:gd name="connsiteY90" fmla="*/ 153704 h 961205"/>
                  <a:gd name="connsiteX91" fmla="*/ 193479 w 480014"/>
                  <a:gd name="connsiteY91" fmla="*/ 125822 h 961205"/>
                  <a:gd name="connsiteX92" fmla="*/ 199801 w 480014"/>
                  <a:gd name="connsiteY92" fmla="*/ 109456 h 961205"/>
                  <a:gd name="connsiteX93" fmla="*/ 158064 w 480014"/>
                  <a:gd name="connsiteY93" fmla="*/ 460842 h 961205"/>
                  <a:gd name="connsiteX94" fmla="*/ 157717 w 480014"/>
                  <a:gd name="connsiteY94" fmla="*/ 460928 h 961205"/>
                  <a:gd name="connsiteX95" fmla="*/ 156419 w 480014"/>
                  <a:gd name="connsiteY95" fmla="*/ 447507 h 961205"/>
                  <a:gd name="connsiteX96" fmla="*/ 159709 w 480014"/>
                  <a:gd name="connsiteY96" fmla="*/ 452356 h 961205"/>
                  <a:gd name="connsiteX97" fmla="*/ 158064 w 480014"/>
                  <a:gd name="connsiteY97" fmla="*/ 460842 h 961205"/>
                  <a:gd name="connsiteX98" fmla="*/ 190449 w 480014"/>
                  <a:gd name="connsiteY98" fmla="*/ 425686 h 961205"/>
                  <a:gd name="connsiteX99" fmla="*/ 190535 w 480014"/>
                  <a:gd name="connsiteY99" fmla="*/ 425166 h 961205"/>
                  <a:gd name="connsiteX100" fmla="*/ 191055 w 480014"/>
                  <a:gd name="connsiteY100" fmla="*/ 425253 h 961205"/>
                  <a:gd name="connsiteX101" fmla="*/ 190449 w 480014"/>
                  <a:gd name="connsiteY101" fmla="*/ 425686 h 9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480014" h="961205">
                    <a:moveTo>
                      <a:pt x="477931" y="503012"/>
                    </a:moveTo>
                    <a:cubicBezTo>
                      <a:pt x="482000" y="471752"/>
                      <a:pt x="476026" y="440060"/>
                      <a:pt x="474294" y="408454"/>
                    </a:cubicBezTo>
                    <a:cubicBezTo>
                      <a:pt x="474294" y="407848"/>
                      <a:pt x="473774" y="407329"/>
                      <a:pt x="473082" y="406982"/>
                    </a:cubicBezTo>
                    <a:cubicBezTo>
                      <a:pt x="472822" y="404038"/>
                      <a:pt x="472129" y="401267"/>
                      <a:pt x="470570" y="399189"/>
                    </a:cubicBezTo>
                    <a:cubicBezTo>
                      <a:pt x="465115" y="392002"/>
                      <a:pt x="455330" y="388712"/>
                      <a:pt x="447018" y="386200"/>
                    </a:cubicBezTo>
                    <a:cubicBezTo>
                      <a:pt x="430565" y="381092"/>
                      <a:pt x="417057" y="377282"/>
                      <a:pt x="403376" y="366025"/>
                    </a:cubicBezTo>
                    <a:cubicBezTo>
                      <a:pt x="391426" y="356240"/>
                      <a:pt x="382248" y="343078"/>
                      <a:pt x="372376" y="331129"/>
                    </a:cubicBezTo>
                    <a:cubicBezTo>
                      <a:pt x="371857" y="326799"/>
                      <a:pt x="371597" y="322296"/>
                      <a:pt x="371857" y="317534"/>
                    </a:cubicBezTo>
                    <a:cubicBezTo>
                      <a:pt x="371857" y="316841"/>
                      <a:pt x="371424" y="316322"/>
                      <a:pt x="370471" y="315975"/>
                    </a:cubicBezTo>
                    <a:cubicBezTo>
                      <a:pt x="370558" y="315629"/>
                      <a:pt x="370644" y="315283"/>
                      <a:pt x="370644" y="314936"/>
                    </a:cubicBezTo>
                    <a:cubicBezTo>
                      <a:pt x="370731" y="307662"/>
                      <a:pt x="372030" y="300562"/>
                      <a:pt x="372117" y="293288"/>
                    </a:cubicBezTo>
                    <a:cubicBezTo>
                      <a:pt x="372203" y="284889"/>
                      <a:pt x="363977" y="281858"/>
                      <a:pt x="356703" y="282464"/>
                    </a:cubicBezTo>
                    <a:cubicBezTo>
                      <a:pt x="355058" y="282551"/>
                      <a:pt x="353066" y="282984"/>
                      <a:pt x="350988" y="283677"/>
                    </a:cubicBezTo>
                    <a:cubicBezTo>
                      <a:pt x="348304" y="284023"/>
                      <a:pt x="345620" y="284716"/>
                      <a:pt x="343109" y="285668"/>
                    </a:cubicBezTo>
                    <a:cubicBezTo>
                      <a:pt x="343195" y="284889"/>
                      <a:pt x="343282" y="284110"/>
                      <a:pt x="343368" y="283330"/>
                    </a:cubicBezTo>
                    <a:cubicBezTo>
                      <a:pt x="345014" y="271554"/>
                      <a:pt x="319556" y="275537"/>
                      <a:pt x="318084" y="285755"/>
                    </a:cubicBezTo>
                    <a:cubicBezTo>
                      <a:pt x="314101" y="314417"/>
                      <a:pt x="314793" y="342818"/>
                      <a:pt x="311416" y="370528"/>
                    </a:cubicBezTo>
                    <a:cubicBezTo>
                      <a:pt x="298687" y="382564"/>
                      <a:pt x="288556" y="396245"/>
                      <a:pt x="285439" y="413996"/>
                    </a:cubicBezTo>
                    <a:cubicBezTo>
                      <a:pt x="281283" y="415728"/>
                      <a:pt x="277906" y="418066"/>
                      <a:pt x="277733" y="420664"/>
                    </a:cubicBezTo>
                    <a:cubicBezTo>
                      <a:pt x="277299" y="428370"/>
                      <a:pt x="277646" y="435990"/>
                      <a:pt x="278338" y="443524"/>
                    </a:cubicBezTo>
                    <a:cubicBezTo>
                      <a:pt x="275654" y="436770"/>
                      <a:pt x="273143" y="429929"/>
                      <a:pt x="271238" y="422915"/>
                    </a:cubicBezTo>
                    <a:cubicBezTo>
                      <a:pt x="264138" y="397024"/>
                      <a:pt x="270459" y="371047"/>
                      <a:pt x="277906" y="345936"/>
                    </a:cubicBezTo>
                    <a:cubicBezTo>
                      <a:pt x="278858" y="342992"/>
                      <a:pt x="279724" y="340134"/>
                      <a:pt x="280503" y="337190"/>
                    </a:cubicBezTo>
                    <a:cubicBezTo>
                      <a:pt x="281283" y="334679"/>
                      <a:pt x="282062" y="332081"/>
                      <a:pt x="282841" y="329570"/>
                    </a:cubicBezTo>
                    <a:cubicBezTo>
                      <a:pt x="283101" y="328704"/>
                      <a:pt x="283101" y="327925"/>
                      <a:pt x="283014" y="327232"/>
                    </a:cubicBezTo>
                    <a:cubicBezTo>
                      <a:pt x="283448" y="325154"/>
                      <a:pt x="283967" y="323076"/>
                      <a:pt x="284313" y="320911"/>
                    </a:cubicBezTo>
                    <a:cubicBezTo>
                      <a:pt x="285526" y="313810"/>
                      <a:pt x="277126" y="313377"/>
                      <a:pt x="270978" y="314417"/>
                    </a:cubicBezTo>
                    <a:cubicBezTo>
                      <a:pt x="271238" y="310087"/>
                      <a:pt x="271411" y="305757"/>
                      <a:pt x="271152" y="301428"/>
                    </a:cubicBezTo>
                    <a:cubicBezTo>
                      <a:pt x="270632" y="291297"/>
                      <a:pt x="249504" y="297964"/>
                      <a:pt x="246733" y="303852"/>
                    </a:cubicBezTo>
                    <a:cubicBezTo>
                      <a:pt x="241537" y="314936"/>
                      <a:pt x="237901" y="328098"/>
                      <a:pt x="241018" y="340221"/>
                    </a:cubicBezTo>
                    <a:cubicBezTo>
                      <a:pt x="235389" y="356933"/>
                      <a:pt x="225432" y="373385"/>
                      <a:pt x="212703" y="386027"/>
                    </a:cubicBezTo>
                    <a:cubicBezTo>
                      <a:pt x="205516" y="389058"/>
                      <a:pt x="198502" y="392522"/>
                      <a:pt x="191748" y="396418"/>
                    </a:cubicBezTo>
                    <a:cubicBezTo>
                      <a:pt x="190362" y="396245"/>
                      <a:pt x="188630" y="396245"/>
                      <a:pt x="186725" y="396505"/>
                    </a:cubicBezTo>
                    <a:cubicBezTo>
                      <a:pt x="186985" y="395726"/>
                      <a:pt x="187158" y="394946"/>
                      <a:pt x="187418" y="394167"/>
                    </a:cubicBezTo>
                    <a:cubicBezTo>
                      <a:pt x="193220" y="379446"/>
                      <a:pt x="201446" y="365332"/>
                      <a:pt x="203005" y="349572"/>
                    </a:cubicBezTo>
                    <a:cubicBezTo>
                      <a:pt x="204217" y="337190"/>
                      <a:pt x="202831" y="321864"/>
                      <a:pt x="203611" y="307316"/>
                    </a:cubicBezTo>
                    <a:cubicBezTo>
                      <a:pt x="209672" y="299003"/>
                      <a:pt x="216340" y="289565"/>
                      <a:pt x="221708" y="279867"/>
                    </a:cubicBezTo>
                    <a:cubicBezTo>
                      <a:pt x="234004" y="276663"/>
                      <a:pt x="249417" y="278741"/>
                      <a:pt x="260501" y="267917"/>
                    </a:cubicBezTo>
                    <a:cubicBezTo>
                      <a:pt x="269073" y="259605"/>
                      <a:pt x="264571" y="251898"/>
                      <a:pt x="259202" y="242979"/>
                    </a:cubicBezTo>
                    <a:cubicBezTo>
                      <a:pt x="246733" y="222111"/>
                      <a:pt x="235216" y="202541"/>
                      <a:pt x="224912" y="180374"/>
                    </a:cubicBezTo>
                    <a:cubicBezTo>
                      <a:pt x="224133" y="178642"/>
                      <a:pt x="222314" y="177863"/>
                      <a:pt x="219976" y="177776"/>
                    </a:cubicBezTo>
                    <a:cubicBezTo>
                      <a:pt x="219024" y="160198"/>
                      <a:pt x="218937" y="142707"/>
                      <a:pt x="221535" y="124523"/>
                    </a:cubicBezTo>
                    <a:cubicBezTo>
                      <a:pt x="224392" y="104867"/>
                      <a:pt x="232532" y="86076"/>
                      <a:pt x="235649" y="66334"/>
                    </a:cubicBezTo>
                    <a:cubicBezTo>
                      <a:pt x="238767" y="46764"/>
                      <a:pt x="231666" y="28320"/>
                      <a:pt x="236602" y="8318"/>
                    </a:cubicBezTo>
                    <a:cubicBezTo>
                      <a:pt x="239373" y="-2939"/>
                      <a:pt x="220236" y="-688"/>
                      <a:pt x="215387" y="3036"/>
                    </a:cubicBezTo>
                    <a:cubicBezTo>
                      <a:pt x="193306" y="20441"/>
                      <a:pt x="156938" y="29879"/>
                      <a:pt x="131047" y="14726"/>
                    </a:cubicBezTo>
                    <a:cubicBezTo>
                      <a:pt x="132952" y="4941"/>
                      <a:pt x="107928" y="8751"/>
                      <a:pt x="105849" y="17843"/>
                    </a:cubicBezTo>
                    <a:cubicBezTo>
                      <a:pt x="97017" y="55770"/>
                      <a:pt x="111045" y="90319"/>
                      <a:pt x="121782" y="126601"/>
                    </a:cubicBezTo>
                    <a:cubicBezTo>
                      <a:pt x="134684" y="170416"/>
                      <a:pt x="141352" y="213798"/>
                      <a:pt x="143343" y="259345"/>
                    </a:cubicBezTo>
                    <a:cubicBezTo>
                      <a:pt x="144556" y="287054"/>
                      <a:pt x="144902" y="314157"/>
                      <a:pt x="143863" y="340913"/>
                    </a:cubicBezTo>
                    <a:cubicBezTo>
                      <a:pt x="139966" y="342212"/>
                      <a:pt x="136849" y="344031"/>
                      <a:pt x="136329" y="346196"/>
                    </a:cubicBezTo>
                    <a:cubicBezTo>
                      <a:pt x="128796" y="376849"/>
                      <a:pt x="128450" y="413563"/>
                      <a:pt x="131047" y="449152"/>
                    </a:cubicBezTo>
                    <a:cubicBezTo>
                      <a:pt x="125592" y="474696"/>
                      <a:pt x="118405" y="500241"/>
                      <a:pt x="108707" y="525872"/>
                    </a:cubicBezTo>
                    <a:cubicBezTo>
                      <a:pt x="107928" y="527950"/>
                      <a:pt x="108707" y="529422"/>
                      <a:pt x="110352" y="530288"/>
                    </a:cubicBezTo>
                    <a:cubicBezTo>
                      <a:pt x="102472" y="550377"/>
                      <a:pt x="91908" y="569427"/>
                      <a:pt x="85674" y="590468"/>
                    </a:cubicBezTo>
                    <a:cubicBezTo>
                      <a:pt x="82989" y="599387"/>
                      <a:pt x="80651" y="608479"/>
                      <a:pt x="78314" y="617485"/>
                    </a:cubicBezTo>
                    <a:cubicBezTo>
                      <a:pt x="76062" y="620862"/>
                      <a:pt x="74330" y="624499"/>
                      <a:pt x="73465" y="628395"/>
                    </a:cubicBezTo>
                    <a:cubicBezTo>
                      <a:pt x="67057" y="656191"/>
                      <a:pt x="54588" y="681302"/>
                      <a:pt x="51297" y="709184"/>
                    </a:cubicBezTo>
                    <a:cubicBezTo>
                      <a:pt x="45842" y="722520"/>
                      <a:pt x="40213" y="735855"/>
                      <a:pt x="35364" y="749536"/>
                    </a:cubicBezTo>
                    <a:cubicBezTo>
                      <a:pt x="29909" y="764949"/>
                      <a:pt x="26532" y="780882"/>
                      <a:pt x="23501" y="796901"/>
                    </a:cubicBezTo>
                    <a:cubicBezTo>
                      <a:pt x="19432" y="800711"/>
                      <a:pt x="16228" y="805041"/>
                      <a:pt x="14409" y="809803"/>
                    </a:cubicBezTo>
                    <a:cubicBezTo>
                      <a:pt x="4278" y="836560"/>
                      <a:pt x="-3775" y="862797"/>
                      <a:pt x="1854" y="891459"/>
                    </a:cubicBezTo>
                    <a:cubicBezTo>
                      <a:pt x="4538" y="905400"/>
                      <a:pt x="15535" y="911894"/>
                      <a:pt x="29130" y="913539"/>
                    </a:cubicBezTo>
                    <a:cubicBezTo>
                      <a:pt x="35797" y="921765"/>
                      <a:pt x="44976" y="929299"/>
                      <a:pt x="57705" y="936139"/>
                    </a:cubicBezTo>
                    <a:cubicBezTo>
                      <a:pt x="111651" y="964887"/>
                      <a:pt x="166203" y="946790"/>
                      <a:pt x="221795" y="959519"/>
                    </a:cubicBezTo>
                    <a:cubicBezTo>
                      <a:pt x="235649" y="962723"/>
                      <a:pt x="255479" y="961424"/>
                      <a:pt x="271931" y="955103"/>
                    </a:cubicBezTo>
                    <a:cubicBezTo>
                      <a:pt x="271931" y="955103"/>
                      <a:pt x="271931" y="955103"/>
                      <a:pt x="271931" y="955189"/>
                    </a:cubicBezTo>
                    <a:cubicBezTo>
                      <a:pt x="270286" y="961770"/>
                      <a:pt x="295137" y="957960"/>
                      <a:pt x="296782" y="951120"/>
                    </a:cubicBezTo>
                    <a:cubicBezTo>
                      <a:pt x="298081" y="945838"/>
                      <a:pt x="299034" y="940296"/>
                      <a:pt x="297389" y="935187"/>
                    </a:cubicBezTo>
                    <a:cubicBezTo>
                      <a:pt x="300766" y="929125"/>
                      <a:pt x="302411" y="922112"/>
                      <a:pt x="301285" y="913712"/>
                    </a:cubicBezTo>
                    <a:cubicBezTo>
                      <a:pt x="300766" y="909556"/>
                      <a:pt x="300246" y="905400"/>
                      <a:pt x="299726" y="901243"/>
                    </a:cubicBezTo>
                    <a:cubicBezTo>
                      <a:pt x="301025" y="893623"/>
                      <a:pt x="302411" y="886263"/>
                      <a:pt x="303190" y="878730"/>
                    </a:cubicBezTo>
                    <a:cubicBezTo>
                      <a:pt x="309944" y="862451"/>
                      <a:pt x="317478" y="846344"/>
                      <a:pt x="323972" y="829892"/>
                    </a:cubicBezTo>
                    <a:cubicBezTo>
                      <a:pt x="327349" y="823658"/>
                      <a:pt x="330120" y="817077"/>
                      <a:pt x="331332" y="809630"/>
                    </a:cubicBezTo>
                    <a:cubicBezTo>
                      <a:pt x="331592" y="807898"/>
                      <a:pt x="331332" y="806426"/>
                      <a:pt x="330726" y="805300"/>
                    </a:cubicBezTo>
                    <a:cubicBezTo>
                      <a:pt x="331073" y="804608"/>
                      <a:pt x="331246" y="804002"/>
                      <a:pt x="331419" y="803395"/>
                    </a:cubicBezTo>
                    <a:cubicBezTo>
                      <a:pt x="345880" y="788329"/>
                      <a:pt x="367614" y="779063"/>
                      <a:pt x="372549" y="757243"/>
                    </a:cubicBezTo>
                    <a:cubicBezTo>
                      <a:pt x="379563" y="726243"/>
                      <a:pt x="378178" y="694204"/>
                      <a:pt x="378784" y="662599"/>
                    </a:cubicBezTo>
                    <a:cubicBezTo>
                      <a:pt x="379563" y="622680"/>
                      <a:pt x="390647" y="585792"/>
                      <a:pt x="399220" y="547173"/>
                    </a:cubicBezTo>
                    <a:cubicBezTo>
                      <a:pt x="399999" y="543709"/>
                      <a:pt x="398527" y="541371"/>
                      <a:pt x="395842" y="540072"/>
                    </a:cubicBezTo>
                    <a:cubicBezTo>
                      <a:pt x="396795" y="537908"/>
                      <a:pt x="397747" y="535830"/>
                      <a:pt x="398786" y="533751"/>
                    </a:cubicBezTo>
                    <a:cubicBezTo>
                      <a:pt x="418356" y="533059"/>
                      <a:pt x="438359" y="531327"/>
                      <a:pt x="447624" y="537908"/>
                    </a:cubicBezTo>
                    <a:cubicBezTo>
                      <a:pt x="454984" y="543103"/>
                      <a:pt x="480442" y="538774"/>
                      <a:pt x="480009" y="527257"/>
                    </a:cubicBezTo>
                    <a:cubicBezTo>
                      <a:pt x="479749" y="518858"/>
                      <a:pt x="478883" y="510891"/>
                      <a:pt x="477931" y="503012"/>
                    </a:cubicBezTo>
                    <a:close/>
                    <a:moveTo>
                      <a:pt x="211317" y="254929"/>
                    </a:moveTo>
                    <a:cubicBezTo>
                      <a:pt x="212962" y="255621"/>
                      <a:pt x="214781" y="256314"/>
                      <a:pt x="216426" y="257180"/>
                    </a:cubicBezTo>
                    <a:cubicBezTo>
                      <a:pt x="213915" y="257873"/>
                      <a:pt x="211404" y="258566"/>
                      <a:pt x="208806" y="259431"/>
                    </a:cubicBezTo>
                    <a:cubicBezTo>
                      <a:pt x="209672" y="257959"/>
                      <a:pt x="210538" y="256401"/>
                      <a:pt x="211317" y="254929"/>
                    </a:cubicBezTo>
                    <a:close/>
                    <a:moveTo>
                      <a:pt x="199801" y="109456"/>
                    </a:moveTo>
                    <a:cubicBezTo>
                      <a:pt x="199714" y="109889"/>
                      <a:pt x="199627" y="110235"/>
                      <a:pt x="199454" y="110668"/>
                    </a:cubicBezTo>
                    <a:cubicBezTo>
                      <a:pt x="195904" y="125648"/>
                      <a:pt x="194432" y="139763"/>
                      <a:pt x="194086" y="153704"/>
                    </a:cubicBezTo>
                    <a:cubicBezTo>
                      <a:pt x="193739" y="144439"/>
                      <a:pt x="193479" y="135087"/>
                      <a:pt x="193479" y="125822"/>
                    </a:cubicBezTo>
                    <a:cubicBezTo>
                      <a:pt x="195384" y="120280"/>
                      <a:pt x="197549" y="114911"/>
                      <a:pt x="199801" y="109456"/>
                    </a:cubicBezTo>
                    <a:close/>
                    <a:moveTo>
                      <a:pt x="158064" y="460842"/>
                    </a:moveTo>
                    <a:cubicBezTo>
                      <a:pt x="157977" y="460842"/>
                      <a:pt x="157891" y="460928"/>
                      <a:pt x="157717" y="460928"/>
                    </a:cubicBezTo>
                    <a:cubicBezTo>
                      <a:pt x="157285" y="456426"/>
                      <a:pt x="156765" y="452010"/>
                      <a:pt x="156419" y="447507"/>
                    </a:cubicBezTo>
                    <a:cubicBezTo>
                      <a:pt x="157371" y="449152"/>
                      <a:pt x="158583" y="450711"/>
                      <a:pt x="159709" y="452356"/>
                    </a:cubicBezTo>
                    <a:cubicBezTo>
                      <a:pt x="159190" y="455213"/>
                      <a:pt x="158670" y="458071"/>
                      <a:pt x="158064" y="460842"/>
                    </a:cubicBezTo>
                    <a:close/>
                    <a:moveTo>
                      <a:pt x="190449" y="425686"/>
                    </a:moveTo>
                    <a:cubicBezTo>
                      <a:pt x="190449" y="425513"/>
                      <a:pt x="190535" y="425339"/>
                      <a:pt x="190535" y="425166"/>
                    </a:cubicBezTo>
                    <a:cubicBezTo>
                      <a:pt x="190708" y="425166"/>
                      <a:pt x="190882" y="425253"/>
                      <a:pt x="191055" y="425253"/>
                    </a:cubicBezTo>
                    <a:cubicBezTo>
                      <a:pt x="190882" y="425339"/>
                      <a:pt x="190622" y="425513"/>
                      <a:pt x="190449" y="425686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6881508-FCB0-5091-5918-62406A613DC2}"/>
                </a:ext>
              </a:extLst>
            </p:cNvPr>
            <p:cNvSpPr/>
            <p:nvPr/>
          </p:nvSpPr>
          <p:spPr>
            <a:xfrm>
              <a:off x="9346384" y="3179820"/>
              <a:ext cx="124780" cy="108074"/>
            </a:xfrm>
            <a:custGeom>
              <a:avLst/>
              <a:gdLst>
                <a:gd name="connsiteX0" fmla="*/ 7303 w 58377"/>
                <a:gd name="connsiteY0" fmla="*/ 7932 h 50561"/>
                <a:gd name="connsiteX1" fmla="*/ 2713 w 58377"/>
                <a:gd name="connsiteY1" fmla="*/ 39278 h 50561"/>
                <a:gd name="connsiteX2" fmla="*/ 31028 w 58377"/>
                <a:gd name="connsiteY2" fmla="*/ 50362 h 50561"/>
                <a:gd name="connsiteX3" fmla="*/ 57439 w 58377"/>
                <a:gd name="connsiteY3" fmla="*/ 36161 h 50561"/>
                <a:gd name="connsiteX4" fmla="*/ 44450 w 58377"/>
                <a:gd name="connsiteY4" fmla="*/ 14080 h 50561"/>
                <a:gd name="connsiteX5" fmla="*/ 13364 w 58377"/>
                <a:gd name="connsiteY5" fmla="*/ 23346 h 50561"/>
                <a:gd name="connsiteX6" fmla="*/ 26959 w 58377"/>
                <a:gd name="connsiteY6" fmla="*/ 40317 h 50561"/>
                <a:gd name="connsiteX7" fmla="*/ 58131 w 58377"/>
                <a:gd name="connsiteY7" fmla="*/ 24644 h 50561"/>
                <a:gd name="connsiteX8" fmla="*/ 30682 w 58377"/>
                <a:gd name="connsiteY8" fmla="*/ 11310 h 50561"/>
                <a:gd name="connsiteX9" fmla="*/ 14057 w 58377"/>
                <a:gd name="connsiteY9" fmla="*/ 17890 h 50561"/>
                <a:gd name="connsiteX10" fmla="*/ 20551 w 58377"/>
                <a:gd name="connsiteY10" fmla="*/ 24125 h 50561"/>
                <a:gd name="connsiteX11" fmla="*/ 30942 w 58377"/>
                <a:gd name="connsiteY11" fmla="*/ 27849 h 50561"/>
                <a:gd name="connsiteX12" fmla="*/ 32933 w 58377"/>
                <a:gd name="connsiteY12" fmla="*/ 32438 h 50561"/>
                <a:gd name="connsiteX13" fmla="*/ 41333 w 58377"/>
                <a:gd name="connsiteY13" fmla="*/ 27502 h 50561"/>
                <a:gd name="connsiteX14" fmla="*/ 38216 w 58377"/>
                <a:gd name="connsiteY14" fmla="*/ 25944 h 50561"/>
                <a:gd name="connsiteX15" fmla="*/ 36830 w 58377"/>
                <a:gd name="connsiteY15" fmla="*/ 23173 h 50561"/>
                <a:gd name="connsiteX16" fmla="*/ 25400 w 58377"/>
                <a:gd name="connsiteY16" fmla="*/ 25857 h 50561"/>
                <a:gd name="connsiteX17" fmla="*/ 33193 w 58377"/>
                <a:gd name="connsiteY17" fmla="*/ 36334 h 50561"/>
                <a:gd name="connsiteX18" fmla="*/ 33020 w 58377"/>
                <a:gd name="connsiteY18" fmla="*/ 39105 h 50561"/>
                <a:gd name="connsiteX19" fmla="*/ 32674 w 58377"/>
                <a:gd name="connsiteY19" fmla="*/ 39711 h 50561"/>
                <a:gd name="connsiteX20" fmla="*/ 37436 w 58377"/>
                <a:gd name="connsiteY20" fmla="*/ 37980 h 50561"/>
                <a:gd name="connsiteX21" fmla="*/ 35877 w 58377"/>
                <a:gd name="connsiteY21" fmla="*/ 37893 h 50561"/>
                <a:gd name="connsiteX22" fmla="*/ 31115 w 58377"/>
                <a:gd name="connsiteY22" fmla="*/ 35555 h 50561"/>
                <a:gd name="connsiteX23" fmla="*/ 32414 w 58377"/>
                <a:gd name="connsiteY23" fmla="*/ 4469 h 50561"/>
                <a:gd name="connsiteX24" fmla="*/ 21850 w 58377"/>
                <a:gd name="connsiteY24" fmla="*/ 139 h 50561"/>
                <a:gd name="connsiteX25" fmla="*/ 7303 w 58377"/>
                <a:gd name="connsiteY25" fmla="*/ 7932 h 50561"/>
                <a:gd name="connsiteX26" fmla="*/ 7303 w 58377"/>
                <a:gd name="connsiteY26" fmla="*/ 7932 h 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377" h="50561">
                  <a:moveTo>
                    <a:pt x="7303" y="7932"/>
                  </a:moveTo>
                  <a:cubicBezTo>
                    <a:pt x="3060" y="17544"/>
                    <a:pt x="-3868" y="29061"/>
                    <a:pt x="2713" y="39278"/>
                  </a:cubicBezTo>
                  <a:cubicBezTo>
                    <a:pt x="8948" y="49063"/>
                    <a:pt x="20204" y="51315"/>
                    <a:pt x="31028" y="50362"/>
                  </a:cubicBezTo>
                  <a:cubicBezTo>
                    <a:pt x="40034" y="49583"/>
                    <a:pt x="53542" y="45513"/>
                    <a:pt x="57439" y="36161"/>
                  </a:cubicBezTo>
                  <a:cubicBezTo>
                    <a:pt x="61249" y="26983"/>
                    <a:pt x="52763" y="16938"/>
                    <a:pt x="44450" y="14080"/>
                  </a:cubicBezTo>
                  <a:cubicBezTo>
                    <a:pt x="34838" y="10790"/>
                    <a:pt x="19079" y="14340"/>
                    <a:pt x="13364" y="23346"/>
                  </a:cubicBezTo>
                  <a:cubicBezTo>
                    <a:pt x="7216" y="32957"/>
                    <a:pt x="18819" y="39019"/>
                    <a:pt x="26959" y="40317"/>
                  </a:cubicBezTo>
                  <a:cubicBezTo>
                    <a:pt x="37350" y="41963"/>
                    <a:pt x="58738" y="38759"/>
                    <a:pt x="58131" y="24644"/>
                  </a:cubicBezTo>
                  <a:cubicBezTo>
                    <a:pt x="57699" y="14167"/>
                    <a:pt x="38129" y="11569"/>
                    <a:pt x="30682" y="11310"/>
                  </a:cubicBezTo>
                  <a:cubicBezTo>
                    <a:pt x="25227" y="11050"/>
                    <a:pt x="17520" y="13474"/>
                    <a:pt x="14057" y="17890"/>
                  </a:cubicBezTo>
                  <a:cubicBezTo>
                    <a:pt x="10247" y="22653"/>
                    <a:pt x="17260" y="23952"/>
                    <a:pt x="20551" y="24125"/>
                  </a:cubicBezTo>
                  <a:cubicBezTo>
                    <a:pt x="22109" y="24212"/>
                    <a:pt x="28258" y="26030"/>
                    <a:pt x="30942" y="27849"/>
                  </a:cubicBezTo>
                  <a:cubicBezTo>
                    <a:pt x="32414" y="28888"/>
                    <a:pt x="33280" y="30619"/>
                    <a:pt x="32933" y="32438"/>
                  </a:cubicBezTo>
                  <a:cubicBezTo>
                    <a:pt x="43671" y="30186"/>
                    <a:pt x="46442" y="28541"/>
                    <a:pt x="41333" y="27502"/>
                  </a:cubicBezTo>
                  <a:cubicBezTo>
                    <a:pt x="40034" y="27156"/>
                    <a:pt x="39168" y="26723"/>
                    <a:pt x="38216" y="25944"/>
                  </a:cubicBezTo>
                  <a:cubicBezTo>
                    <a:pt x="37263" y="25164"/>
                    <a:pt x="37090" y="24298"/>
                    <a:pt x="36830" y="23173"/>
                  </a:cubicBezTo>
                  <a:cubicBezTo>
                    <a:pt x="36311" y="19969"/>
                    <a:pt x="40640" y="27329"/>
                    <a:pt x="25400" y="25857"/>
                  </a:cubicBezTo>
                  <a:cubicBezTo>
                    <a:pt x="29470" y="26290"/>
                    <a:pt x="32501" y="32957"/>
                    <a:pt x="33193" y="36334"/>
                  </a:cubicBezTo>
                  <a:cubicBezTo>
                    <a:pt x="33366" y="37027"/>
                    <a:pt x="33280" y="38499"/>
                    <a:pt x="33020" y="39105"/>
                  </a:cubicBezTo>
                  <a:cubicBezTo>
                    <a:pt x="32327" y="39971"/>
                    <a:pt x="32241" y="40144"/>
                    <a:pt x="32674" y="39711"/>
                  </a:cubicBezTo>
                  <a:cubicBezTo>
                    <a:pt x="33799" y="38672"/>
                    <a:pt x="36224" y="38239"/>
                    <a:pt x="37436" y="37980"/>
                  </a:cubicBezTo>
                  <a:cubicBezTo>
                    <a:pt x="35271" y="38413"/>
                    <a:pt x="38475" y="38586"/>
                    <a:pt x="35877" y="37893"/>
                  </a:cubicBezTo>
                  <a:cubicBezTo>
                    <a:pt x="34059" y="37460"/>
                    <a:pt x="32501" y="36681"/>
                    <a:pt x="31115" y="35555"/>
                  </a:cubicBezTo>
                  <a:cubicBezTo>
                    <a:pt x="20118" y="26983"/>
                    <a:pt x="28084" y="14254"/>
                    <a:pt x="32414" y="4469"/>
                  </a:cubicBezTo>
                  <a:cubicBezTo>
                    <a:pt x="34665" y="-553"/>
                    <a:pt x="23841" y="-120"/>
                    <a:pt x="21850" y="139"/>
                  </a:cubicBezTo>
                  <a:cubicBezTo>
                    <a:pt x="16741" y="746"/>
                    <a:pt x="9554" y="2910"/>
                    <a:pt x="7303" y="7932"/>
                  </a:cubicBezTo>
                  <a:lnTo>
                    <a:pt x="7303" y="7932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A0D0F50-D667-F2B8-3B96-37FA44A79788}"/>
                </a:ext>
              </a:extLst>
            </p:cNvPr>
            <p:cNvSpPr/>
            <p:nvPr/>
          </p:nvSpPr>
          <p:spPr>
            <a:xfrm>
              <a:off x="9203792" y="3220518"/>
              <a:ext cx="154058" cy="254359"/>
            </a:xfrm>
            <a:custGeom>
              <a:avLst/>
              <a:gdLst>
                <a:gd name="connsiteX0" fmla="*/ 70722 w 72074"/>
                <a:gd name="connsiteY0" fmla="*/ 6644 h 118999"/>
                <a:gd name="connsiteX1" fmla="*/ 27860 w 72074"/>
                <a:gd name="connsiteY1" fmla="*/ 22923 h 118999"/>
                <a:gd name="connsiteX2" fmla="*/ 23530 w 72074"/>
                <a:gd name="connsiteY2" fmla="*/ 53576 h 118999"/>
                <a:gd name="connsiteX3" fmla="*/ 1190 w 72074"/>
                <a:gd name="connsiteY3" fmla="*/ 112284 h 118999"/>
                <a:gd name="connsiteX4" fmla="*/ 24656 w 72074"/>
                <a:gd name="connsiteY4" fmla="*/ 113237 h 118999"/>
                <a:gd name="connsiteX5" fmla="*/ 48642 w 72074"/>
                <a:gd name="connsiteY5" fmla="*/ 50632 h 118999"/>
                <a:gd name="connsiteX6" fmla="*/ 50200 w 72074"/>
                <a:gd name="connsiteY6" fmla="*/ 33487 h 118999"/>
                <a:gd name="connsiteX7" fmla="*/ 52105 w 72074"/>
                <a:gd name="connsiteY7" fmla="*/ 23269 h 118999"/>
                <a:gd name="connsiteX8" fmla="*/ 53923 w 72074"/>
                <a:gd name="connsiteY8" fmla="*/ 16948 h 118999"/>
                <a:gd name="connsiteX9" fmla="*/ 47429 w 72074"/>
                <a:gd name="connsiteY9" fmla="*/ 16688 h 118999"/>
                <a:gd name="connsiteX10" fmla="*/ 70722 w 72074"/>
                <a:gd name="connsiteY10" fmla="*/ 6644 h 118999"/>
                <a:gd name="connsiteX11" fmla="*/ 70722 w 72074"/>
                <a:gd name="connsiteY11" fmla="*/ 6644 h 11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74" h="118999">
                  <a:moveTo>
                    <a:pt x="70722" y="6644"/>
                  </a:moveTo>
                  <a:cubicBezTo>
                    <a:pt x="53664" y="-8250"/>
                    <a:pt x="33835" y="3959"/>
                    <a:pt x="27860" y="22923"/>
                  </a:cubicBezTo>
                  <a:cubicBezTo>
                    <a:pt x="24742" y="32707"/>
                    <a:pt x="24050" y="43358"/>
                    <a:pt x="23530" y="53576"/>
                  </a:cubicBezTo>
                  <a:cubicBezTo>
                    <a:pt x="22491" y="75657"/>
                    <a:pt x="14005" y="94533"/>
                    <a:pt x="1190" y="112284"/>
                  </a:cubicBezTo>
                  <a:cubicBezTo>
                    <a:pt x="-5738" y="121983"/>
                    <a:pt x="19634" y="120164"/>
                    <a:pt x="24656" y="113237"/>
                  </a:cubicBezTo>
                  <a:cubicBezTo>
                    <a:pt x="37991" y="94620"/>
                    <a:pt x="47862" y="73925"/>
                    <a:pt x="48642" y="50632"/>
                  </a:cubicBezTo>
                  <a:cubicBezTo>
                    <a:pt x="48815" y="44917"/>
                    <a:pt x="49421" y="39202"/>
                    <a:pt x="50200" y="33487"/>
                  </a:cubicBezTo>
                  <a:cubicBezTo>
                    <a:pt x="50633" y="30023"/>
                    <a:pt x="51326" y="26646"/>
                    <a:pt x="52105" y="23269"/>
                  </a:cubicBezTo>
                  <a:cubicBezTo>
                    <a:pt x="52625" y="21104"/>
                    <a:pt x="53231" y="19026"/>
                    <a:pt x="53923" y="16948"/>
                  </a:cubicBezTo>
                  <a:cubicBezTo>
                    <a:pt x="57214" y="11666"/>
                    <a:pt x="55049" y="11579"/>
                    <a:pt x="47429" y="16688"/>
                  </a:cubicBezTo>
                  <a:cubicBezTo>
                    <a:pt x="54443" y="22749"/>
                    <a:pt x="77909" y="12965"/>
                    <a:pt x="70722" y="6644"/>
                  </a:cubicBezTo>
                  <a:lnTo>
                    <a:pt x="70722" y="6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0E6E1A-7365-1A00-DC9E-18E1445EE986}"/>
                </a:ext>
              </a:extLst>
            </p:cNvPr>
            <p:cNvSpPr/>
            <p:nvPr/>
          </p:nvSpPr>
          <p:spPr>
            <a:xfrm>
              <a:off x="9233927" y="3243992"/>
              <a:ext cx="121106" cy="199911"/>
            </a:xfrm>
            <a:custGeom>
              <a:avLst/>
              <a:gdLst>
                <a:gd name="connsiteX0" fmla="*/ 33071 w 56658"/>
                <a:gd name="connsiteY0" fmla="*/ 4407 h 93526"/>
                <a:gd name="connsiteX1" fmla="*/ 1293 w 56658"/>
                <a:gd name="connsiteY1" fmla="*/ 84503 h 93526"/>
                <a:gd name="connsiteX2" fmla="*/ 25192 w 56658"/>
                <a:gd name="connsiteY2" fmla="*/ 87101 h 93526"/>
                <a:gd name="connsiteX3" fmla="*/ 54026 w 56658"/>
                <a:gd name="connsiteY3" fmla="*/ 11334 h 93526"/>
                <a:gd name="connsiteX4" fmla="*/ 33071 w 56658"/>
                <a:gd name="connsiteY4" fmla="*/ 4407 h 93526"/>
                <a:gd name="connsiteX5" fmla="*/ 33071 w 56658"/>
                <a:gd name="connsiteY5" fmla="*/ 4407 h 9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58" h="93526">
                  <a:moveTo>
                    <a:pt x="33071" y="4407"/>
                  </a:moveTo>
                  <a:cubicBezTo>
                    <a:pt x="12376" y="27267"/>
                    <a:pt x="16966" y="59479"/>
                    <a:pt x="1293" y="84503"/>
                  </a:cubicBezTo>
                  <a:cubicBezTo>
                    <a:pt x="-5981" y="96107"/>
                    <a:pt x="19563" y="96020"/>
                    <a:pt x="25192" y="87101"/>
                  </a:cubicBezTo>
                  <a:cubicBezTo>
                    <a:pt x="39739" y="63895"/>
                    <a:pt x="35323" y="32029"/>
                    <a:pt x="54026" y="11334"/>
                  </a:cubicBezTo>
                  <a:cubicBezTo>
                    <a:pt x="64591" y="-269"/>
                    <a:pt x="40432" y="-3646"/>
                    <a:pt x="33071" y="4407"/>
                  </a:cubicBezTo>
                  <a:lnTo>
                    <a:pt x="33071" y="4407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C706B84-C254-8E4C-DC75-921069A4529C}"/>
                </a:ext>
              </a:extLst>
            </p:cNvPr>
            <p:cNvSpPr/>
            <p:nvPr/>
          </p:nvSpPr>
          <p:spPr>
            <a:xfrm>
              <a:off x="9383008" y="3279153"/>
              <a:ext cx="94206" cy="229896"/>
            </a:xfrm>
            <a:custGeom>
              <a:avLst/>
              <a:gdLst>
                <a:gd name="connsiteX0" fmla="*/ 16059 w 44073"/>
                <a:gd name="connsiteY0" fmla="*/ 10644 h 107554"/>
                <a:gd name="connsiteX1" fmla="*/ 213 w 44073"/>
                <a:gd name="connsiteY1" fmla="*/ 102690 h 107554"/>
                <a:gd name="connsiteX2" fmla="*/ 25238 w 44073"/>
                <a:gd name="connsiteY2" fmla="*/ 99400 h 107554"/>
                <a:gd name="connsiteX3" fmla="*/ 41084 w 44073"/>
                <a:gd name="connsiteY3" fmla="*/ 3890 h 107554"/>
                <a:gd name="connsiteX4" fmla="*/ 16059 w 44073"/>
                <a:gd name="connsiteY4" fmla="*/ 10644 h 107554"/>
                <a:gd name="connsiteX5" fmla="*/ 16059 w 44073"/>
                <a:gd name="connsiteY5" fmla="*/ 10644 h 10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73" h="107554">
                  <a:moveTo>
                    <a:pt x="16059" y="10644"/>
                  </a:moveTo>
                  <a:cubicBezTo>
                    <a:pt x="25151" y="41817"/>
                    <a:pt x="9738" y="73422"/>
                    <a:pt x="213" y="102690"/>
                  </a:cubicBezTo>
                  <a:cubicBezTo>
                    <a:pt x="-2558" y="111089"/>
                    <a:pt x="22554" y="107712"/>
                    <a:pt x="25238" y="99400"/>
                  </a:cubicBezTo>
                  <a:cubicBezTo>
                    <a:pt x="35196" y="68920"/>
                    <a:pt x="50609" y="36361"/>
                    <a:pt x="41084" y="3890"/>
                  </a:cubicBezTo>
                  <a:cubicBezTo>
                    <a:pt x="38660" y="-4596"/>
                    <a:pt x="13635" y="2244"/>
                    <a:pt x="16059" y="10644"/>
                  </a:cubicBezTo>
                  <a:lnTo>
                    <a:pt x="16059" y="10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BF67F7A-C375-1243-CBEA-31918DEFD7D9}"/>
                </a:ext>
              </a:extLst>
            </p:cNvPr>
            <p:cNvSpPr/>
            <p:nvPr/>
          </p:nvSpPr>
          <p:spPr>
            <a:xfrm>
              <a:off x="9438989" y="4826592"/>
              <a:ext cx="470227" cy="501661"/>
            </a:xfrm>
            <a:custGeom>
              <a:avLst/>
              <a:gdLst>
                <a:gd name="connsiteX0" fmla="*/ 28835 w 219990"/>
                <a:gd name="connsiteY0" fmla="*/ 9814 h 234696"/>
                <a:gd name="connsiteX1" fmla="*/ 62692 w 219990"/>
                <a:gd name="connsiteY1" fmla="*/ 113982 h 234696"/>
                <a:gd name="connsiteX2" fmla="*/ 90921 w 219990"/>
                <a:gd name="connsiteY2" fmla="*/ 200314 h 234696"/>
                <a:gd name="connsiteX3" fmla="*/ 116032 w 219990"/>
                <a:gd name="connsiteY3" fmla="*/ 193560 h 234696"/>
                <a:gd name="connsiteX4" fmla="*/ 24333 w 219990"/>
                <a:gd name="connsiteY4" fmla="*/ 7649 h 234696"/>
                <a:gd name="connsiteX5" fmla="*/ 1 w 219990"/>
                <a:gd name="connsiteY5" fmla="*/ 15615 h 234696"/>
                <a:gd name="connsiteX6" fmla="*/ 12643 w 219990"/>
                <a:gd name="connsiteY6" fmla="*/ 65665 h 234696"/>
                <a:gd name="connsiteX7" fmla="*/ 31780 w 219990"/>
                <a:gd name="connsiteY7" fmla="*/ 128876 h 234696"/>
                <a:gd name="connsiteX8" fmla="*/ 74295 w 219990"/>
                <a:gd name="connsiteY8" fmla="*/ 226118 h 234696"/>
                <a:gd name="connsiteX9" fmla="*/ 219768 w 219990"/>
                <a:gd name="connsiteY9" fmla="*/ 182043 h 234696"/>
                <a:gd name="connsiteX10" fmla="*/ 194830 w 219990"/>
                <a:gd name="connsiteY10" fmla="*/ 185853 h 234696"/>
                <a:gd name="connsiteX11" fmla="*/ 102871 w 219990"/>
                <a:gd name="connsiteY11" fmla="*/ 216939 h 234696"/>
                <a:gd name="connsiteX12" fmla="*/ 61653 w 219990"/>
                <a:gd name="connsiteY12" fmla="*/ 135111 h 234696"/>
                <a:gd name="connsiteX13" fmla="*/ 39746 w 219990"/>
                <a:gd name="connsiteY13" fmla="*/ 70860 h 234696"/>
                <a:gd name="connsiteX14" fmla="*/ 24939 w 219990"/>
                <a:gd name="connsiteY14" fmla="*/ 8861 h 234696"/>
                <a:gd name="connsiteX15" fmla="*/ 607 w 219990"/>
                <a:gd name="connsiteY15" fmla="*/ 16827 h 234696"/>
                <a:gd name="connsiteX16" fmla="*/ 90748 w 219990"/>
                <a:gd name="connsiteY16" fmla="*/ 200314 h 234696"/>
                <a:gd name="connsiteX17" fmla="*/ 115859 w 219990"/>
                <a:gd name="connsiteY17" fmla="*/ 193560 h 234696"/>
                <a:gd name="connsiteX18" fmla="*/ 92739 w 219990"/>
                <a:gd name="connsiteY18" fmla="*/ 121429 h 234696"/>
                <a:gd name="connsiteX19" fmla="*/ 53773 w 219990"/>
                <a:gd name="connsiteY19" fmla="*/ 3060 h 234696"/>
                <a:gd name="connsiteX20" fmla="*/ 28835 w 219990"/>
                <a:gd name="connsiteY20" fmla="*/ 9814 h 234696"/>
                <a:gd name="connsiteX21" fmla="*/ 28835 w 219990"/>
                <a:gd name="connsiteY21" fmla="*/ 9814 h 23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990" h="234696">
                  <a:moveTo>
                    <a:pt x="28835" y="9814"/>
                  </a:moveTo>
                  <a:cubicBezTo>
                    <a:pt x="36455" y="45835"/>
                    <a:pt x="49704" y="79606"/>
                    <a:pt x="62692" y="113982"/>
                  </a:cubicBezTo>
                  <a:cubicBezTo>
                    <a:pt x="73083" y="141605"/>
                    <a:pt x="92393" y="170094"/>
                    <a:pt x="90921" y="200314"/>
                  </a:cubicBezTo>
                  <a:cubicBezTo>
                    <a:pt x="99320" y="198062"/>
                    <a:pt x="107633" y="195811"/>
                    <a:pt x="116032" y="193560"/>
                  </a:cubicBezTo>
                  <a:cubicBezTo>
                    <a:pt x="85379" y="135370"/>
                    <a:pt x="70139" y="56486"/>
                    <a:pt x="24333" y="7649"/>
                  </a:cubicBezTo>
                  <a:cubicBezTo>
                    <a:pt x="19570" y="2627"/>
                    <a:pt x="87" y="8255"/>
                    <a:pt x="1" y="15615"/>
                  </a:cubicBezTo>
                  <a:cubicBezTo>
                    <a:pt x="-86" y="33107"/>
                    <a:pt x="9179" y="48693"/>
                    <a:pt x="12643" y="65665"/>
                  </a:cubicBezTo>
                  <a:cubicBezTo>
                    <a:pt x="17059" y="87745"/>
                    <a:pt x="23726" y="107835"/>
                    <a:pt x="31780" y="128876"/>
                  </a:cubicBezTo>
                  <a:cubicBezTo>
                    <a:pt x="42517" y="156672"/>
                    <a:pt x="43902" y="213389"/>
                    <a:pt x="74295" y="226118"/>
                  </a:cubicBezTo>
                  <a:cubicBezTo>
                    <a:pt x="123479" y="246727"/>
                    <a:pt x="194570" y="229495"/>
                    <a:pt x="219768" y="182043"/>
                  </a:cubicBezTo>
                  <a:cubicBezTo>
                    <a:pt x="222539" y="176761"/>
                    <a:pt x="198554" y="178926"/>
                    <a:pt x="194830" y="185853"/>
                  </a:cubicBezTo>
                  <a:cubicBezTo>
                    <a:pt x="175434" y="222308"/>
                    <a:pt x="138027" y="221009"/>
                    <a:pt x="102871" y="216939"/>
                  </a:cubicBezTo>
                  <a:cubicBezTo>
                    <a:pt x="73863" y="213562"/>
                    <a:pt x="69100" y="155806"/>
                    <a:pt x="61653" y="135111"/>
                  </a:cubicBezTo>
                  <a:cubicBezTo>
                    <a:pt x="54033" y="113723"/>
                    <a:pt x="44595" y="93114"/>
                    <a:pt x="39746" y="70860"/>
                  </a:cubicBezTo>
                  <a:cubicBezTo>
                    <a:pt x="35416" y="51031"/>
                    <a:pt x="24852" y="28950"/>
                    <a:pt x="24939" y="8861"/>
                  </a:cubicBezTo>
                  <a:cubicBezTo>
                    <a:pt x="16799" y="11546"/>
                    <a:pt x="8746" y="14143"/>
                    <a:pt x="607" y="16827"/>
                  </a:cubicBezTo>
                  <a:cubicBezTo>
                    <a:pt x="45721" y="64972"/>
                    <a:pt x="60528" y="143164"/>
                    <a:pt x="90748" y="200314"/>
                  </a:cubicBezTo>
                  <a:cubicBezTo>
                    <a:pt x="94471" y="207414"/>
                    <a:pt x="115426" y="201180"/>
                    <a:pt x="115859" y="193560"/>
                  </a:cubicBezTo>
                  <a:cubicBezTo>
                    <a:pt x="117158" y="167409"/>
                    <a:pt x="102697" y="144722"/>
                    <a:pt x="92739" y="121429"/>
                  </a:cubicBezTo>
                  <a:cubicBezTo>
                    <a:pt x="76547" y="83589"/>
                    <a:pt x="62346" y="43324"/>
                    <a:pt x="53773" y="3060"/>
                  </a:cubicBezTo>
                  <a:cubicBezTo>
                    <a:pt x="52475" y="-3954"/>
                    <a:pt x="27277" y="2280"/>
                    <a:pt x="28835" y="9814"/>
                  </a:cubicBezTo>
                  <a:lnTo>
                    <a:pt x="28835" y="9814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DCAC29-ED87-5834-10BC-393DF8CC6C4C}"/>
                </a:ext>
              </a:extLst>
            </p:cNvPr>
            <p:cNvSpPr/>
            <p:nvPr/>
          </p:nvSpPr>
          <p:spPr>
            <a:xfrm>
              <a:off x="9844956" y="4700294"/>
              <a:ext cx="83245" cy="527146"/>
            </a:xfrm>
            <a:custGeom>
              <a:avLst/>
              <a:gdLst>
                <a:gd name="connsiteX0" fmla="*/ 4730 w 38945"/>
                <a:gd name="connsiteY0" fmla="*/ 10192 h 246619"/>
                <a:gd name="connsiteX1" fmla="*/ 13389 w 38945"/>
                <a:gd name="connsiteY1" fmla="*/ 129947 h 246619"/>
                <a:gd name="connsiteX2" fmla="*/ 12783 w 38945"/>
                <a:gd name="connsiteY2" fmla="*/ 228141 h 246619"/>
                <a:gd name="connsiteX3" fmla="*/ 10532 w 38945"/>
                <a:gd name="connsiteY3" fmla="*/ 246325 h 246619"/>
                <a:gd name="connsiteX4" fmla="*/ 38760 w 38945"/>
                <a:gd name="connsiteY4" fmla="*/ 192725 h 246619"/>
                <a:gd name="connsiteX5" fmla="*/ 30101 w 38945"/>
                <a:gd name="connsiteY5" fmla="*/ 8200 h 246619"/>
                <a:gd name="connsiteX6" fmla="*/ 4730 w 38945"/>
                <a:gd name="connsiteY6" fmla="*/ 10192 h 246619"/>
                <a:gd name="connsiteX7" fmla="*/ 4730 w 38945"/>
                <a:gd name="connsiteY7" fmla="*/ 10192 h 24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45" h="246619">
                  <a:moveTo>
                    <a:pt x="4730" y="10192"/>
                  </a:moveTo>
                  <a:cubicBezTo>
                    <a:pt x="4990" y="50110"/>
                    <a:pt x="12956" y="89769"/>
                    <a:pt x="13389" y="129947"/>
                  </a:cubicBezTo>
                  <a:cubicBezTo>
                    <a:pt x="13389" y="133843"/>
                    <a:pt x="15727" y="227622"/>
                    <a:pt x="12783" y="228141"/>
                  </a:cubicBezTo>
                  <a:cubicBezTo>
                    <a:pt x="-725" y="230392"/>
                    <a:pt x="-6527" y="249183"/>
                    <a:pt x="10532" y="246325"/>
                  </a:cubicBezTo>
                  <a:cubicBezTo>
                    <a:pt x="37461" y="241736"/>
                    <a:pt x="38154" y="216365"/>
                    <a:pt x="38760" y="192725"/>
                  </a:cubicBezTo>
                  <a:cubicBezTo>
                    <a:pt x="40405" y="130640"/>
                    <a:pt x="30534" y="69680"/>
                    <a:pt x="30101" y="8200"/>
                  </a:cubicBezTo>
                  <a:cubicBezTo>
                    <a:pt x="30014" y="-4875"/>
                    <a:pt x="4643" y="-892"/>
                    <a:pt x="4730" y="10192"/>
                  </a:cubicBezTo>
                  <a:lnTo>
                    <a:pt x="4730" y="1019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968CF6E-36C7-3DF5-6ED8-1C65F4BDDDE7}"/>
                </a:ext>
              </a:extLst>
            </p:cNvPr>
            <p:cNvSpPr/>
            <p:nvPr/>
          </p:nvSpPr>
          <p:spPr>
            <a:xfrm>
              <a:off x="9497210" y="4730738"/>
              <a:ext cx="373441" cy="181984"/>
            </a:xfrm>
            <a:custGeom>
              <a:avLst/>
              <a:gdLst>
                <a:gd name="connsiteX0" fmla="*/ 2810 w 174710"/>
                <a:gd name="connsiteY0" fmla="*/ 37512 h 85139"/>
                <a:gd name="connsiteX1" fmla="*/ 66974 w 174710"/>
                <a:gd name="connsiteY1" fmla="*/ 45912 h 85139"/>
                <a:gd name="connsiteX2" fmla="*/ 169238 w 174710"/>
                <a:gd name="connsiteY2" fmla="*/ 12314 h 85139"/>
                <a:gd name="connsiteX3" fmla="*/ 148716 w 174710"/>
                <a:gd name="connsiteY3" fmla="*/ 11275 h 85139"/>
                <a:gd name="connsiteX4" fmla="*/ 91219 w 174710"/>
                <a:gd name="connsiteY4" fmla="*/ 55004 h 85139"/>
                <a:gd name="connsiteX5" fmla="*/ 26276 w 174710"/>
                <a:gd name="connsiteY5" fmla="*/ 71283 h 85139"/>
                <a:gd name="connsiteX6" fmla="*/ 43075 w 174710"/>
                <a:gd name="connsiteY6" fmla="*/ 72062 h 85139"/>
                <a:gd name="connsiteX7" fmla="*/ 35455 w 174710"/>
                <a:gd name="connsiteY7" fmla="*/ 38292 h 85139"/>
                <a:gd name="connsiteX8" fmla="*/ 10343 w 174710"/>
                <a:gd name="connsiteY8" fmla="*/ 43054 h 85139"/>
                <a:gd name="connsiteX9" fmla="*/ 18483 w 174710"/>
                <a:gd name="connsiteY9" fmla="*/ 73707 h 85139"/>
                <a:gd name="connsiteX10" fmla="*/ 40304 w 174710"/>
                <a:gd name="connsiteY10" fmla="*/ 71196 h 85139"/>
                <a:gd name="connsiteX11" fmla="*/ 55717 w 174710"/>
                <a:gd name="connsiteY11" fmla="*/ 42708 h 85139"/>
                <a:gd name="connsiteX12" fmla="*/ 30519 w 174710"/>
                <a:gd name="connsiteY12" fmla="*/ 45392 h 85139"/>
                <a:gd name="connsiteX13" fmla="*/ 30519 w 174710"/>
                <a:gd name="connsiteY13" fmla="*/ 48250 h 85139"/>
                <a:gd name="connsiteX14" fmla="*/ 55717 w 174710"/>
                <a:gd name="connsiteY14" fmla="*/ 45565 h 85139"/>
                <a:gd name="connsiteX15" fmla="*/ 55717 w 174710"/>
                <a:gd name="connsiteY15" fmla="*/ 42708 h 85139"/>
                <a:gd name="connsiteX16" fmla="*/ 30519 w 174710"/>
                <a:gd name="connsiteY16" fmla="*/ 45392 h 85139"/>
                <a:gd name="connsiteX17" fmla="*/ 19955 w 174710"/>
                <a:gd name="connsiteY17" fmla="*/ 65914 h 85139"/>
                <a:gd name="connsiteX18" fmla="*/ 41776 w 174710"/>
                <a:gd name="connsiteY18" fmla="*/ 63403 h 85139"/>
                <a:gd name="connsiteX19" fmla="*/ 35541 w 174710"/>
                <a:gd name="connsiteY19" fmla="*/ 36300 h 85139"/>
                <a:gd name="connsiteX20" fmla="*/ 10430 w 174710"/>
                <a:gd name="connsiteY20" fmla="*/ 41062 h 85139"/>
                <a:gd name="connsiteX21" fmla="*/ 20128 w 174710"/>
                <a:gd name="connsiteY21" fmla="*/ 82367 h 85139"/>
                <a:gd name="connsiteX22" fmla="*/ 36927 w 174710"/>
                <a:gd name="connsiteY22" fmla="*/ 83146 h 85139"/>
                <a:gd name="connsiteX23" fmla="*/ 174173 w 174710"/>
                <a:gd name="connsiteY23" fmla="*/ 4608 h 85139"/>
                <a:gd name="connsiteX24" fmla="*/ 153651 w 174710"/>
                <a:gd name="connsiteY24" fmla="*/ 3569 h 85139"/>
                <a:gd name="connsiteX25" fmla="*/ 77971 w 174710"/>
                <a:gd name="connsiteY25" fmla="*/ 30239 h 85139"/>
                <a:gd name="connsiteX26" fmla="*/ 22812 w 174710"/>
                <a:gd name="connsiteY26" fmla="*/ 24610 h 85139"/>
                <a:gd name="connsiteX27" fmla="*/ 2810 w 174710"/>
                <a:gd name="connsiteY27" fmla="*/ 37512 h 85139"/>
                <a:gd name="connsiteX28" fmla="*/ 2810 w 174710"/>
                <a:gd name="connsiteY28" fmla="*/ 37512 h 8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4710" h="85139">
                  <a:moveTo>
                    <a:pt x="2810" y="37512"/>
                  </a:moveTo>
                  <a:cubicBezTo>
                    <a:pt x="19782" y="48942"/>
                    <a:pt x="47404" y="46691"/>
                    <a:pt x="66974" y="45912"/>
                  </a:cubicBezTo>
                  <a:cubicBezTo>
                    <a:pt x="105420" y="44353"/>
                    <a:pt x="138152" y="34222"/>
                    <a:pt x="169238" y="12314"/>
                  </a:cubicBezTo>
                  <a:cubicBezTo>
                    <a:pt x="162397" y="11968"/>
                    <a:pt x="155556" y="11622"/>
                    <a:pt x="148716" y="11275"/>
                  </a:cubicBezTo>
                  <a:cubicBezTo>
                    <a:pt x="152786" y="38465"/>
                    <a:pt x="110789" y="52233"/>
                    <a:pt x="91219" y="55004"/>
                  </a:cubicBezTo>
                  <a:cubicBezTo>
                    <a:pt x="66714" y="58467"/>
                    <a:pt x="49136" y="62277"/>
                    <a:pt x="26276" y="71283"/>
                  </a:cubicBezTo>
                  <a:cubicBezTo>
                    <a:pt x="31904" y="71543"/>
                    <a:pt x="37446" y="71802"/>
                    <a:pt x="43075" y="72062"/>
                  </a:cubicBezTo>
                  <a:cubicBezTo>
                    <a:pt x="34156" y="62450"/>
                    <a:pt x="35282" y="50588"/>
                    <a:pt x="35455" y="38292"/>
                  </a:cubicBezTo>
                  <a:cubicBezTo>
                    <a:pt x="27055" y="39850"/>
                    <a:pt x="18656" y="41409"/>
                    <a:pt x="10343" y="43054"/>
                  </a:cubicBezTo>
                  <a:cubicBezTo>
                    <a:pt x="11469" y="54224"/>
                    <a:pt x="10776" y="64875"/>
                    <a:pt x="18483" y="73707"/>
                  </a:cubicBezTo>
                  <a:cubicBezTo>
                    <a:pt x="23505" y="79336"/>
                    <a:pt x="35888" y="75959"/>
                    <a:pt x="40304" y="71196"/>
                  </a:cubicBezTo>
                  <a:cubicBezTo>
                    <a:pt x="48270" y="62537"/>
                    <a:pt x="51907" y="53878"/>
                    <a:pt x="55717" y="42708"/>
                  </a:cubicBezTo>
                  <a:cubicBezTo>
                    <a:pt x="47318" y="43574"/>
                    <a:pt x="38918" y="44526"/>
                    <a:pt x="30519" y="45392"/>
                  </a:cubicBezTo>
                  <a:cubicBezTo>
                    <a:pt x="30519" y="46345"/>
                    <a:pt x="30519" y="47297"/>
                    <a:pt x="30519" y="48250"/>
                  </a:cubicBezTo>
                  <a:cubicBezTo>
                    <a:pt x="30519" y="59766"/>
                    <a:pt x="55717" y="54744"/>
                    <a:pt x="55717" y="45565"/>
                  </a:cubicBezTo>
                  <a:cubicBezTo>
                    <a:pt x="55717" y="44613"/>
                    <a:pt x="55717" y="43660"/>
                    <a:pt x="55717" y="42708"/>
                  </a:cubicBezTo>
                  <a:cubicBezTo>
                    <a:pt x="55717" y="30498"/>
                    <a:pt x="33290" y="37166"/>
                    <a:pt x="30519" y="45392"/>
                  </a:cubicBezTo>
                  <a:cubicBezTo>
                    <a:pt x="28527" y="52925"/>
                    <a:pt x="24977" y="59766"/>
                    <a:pt x="19955" y="65914"/>
                  </a:cubicBezTo>
                  <a:cubicBezTo>
                    <a:pt x="27229" y="65048"/>
                    <a:pt x="34502" y="64269"/>
                    <a:pt x="41776" y="63403"/>
                  </a:cubicBezTo>
                  <a:cubicBezTo>
                    <a:pt x="35282" y="56043"/>
                    <a:pt x="36407" y="45392"/>
                    <a:pt x="35541" y="36300"/>
                  </a:cubicBezTo>
                  <a:cubicBezTo>
                    <a:pt x="34589" y="27208"/>
                    <a:pt x="10430" y="32577"/>
                    <a:pt x="10430" y="41062"/>
                  </a:cubicBezTo>
                  <a:cubicBezTo>
                    <a:pt x="10257" y="55956"/>
                    <a:pt x="9391" y="70763"/>
                    <a:pt x="20128" y="82367"/>
                  </a:cubicBezTo>
                  <a:cubicBezTo>
                    <a:pt x="24285" y="86782"/>
                    <a:pt x="32078" y="85051"/>
                    <a:pt x="36927" y="83146"/>
                  </a:cubicBezTo>
                  <a:cubicBezTo>
                    <a:pt x="70091" y="70070"/>
                    <a:pt x="183439" y="66694"/>
                    <a:pt x="174173" y="4608"/>
                  </a:cubicBezTo>
                  <a:cubicBezTo>
                    <a:pt x="172961" y="-3445"/>
                    <a:pt x="157375" y="971"/>
                    <a:pt x="153651" y="3569"/>
                  </a:cubicBezTo>
                  <a:cubicBezTo>
                    <a:pt x="130185" y="20108"/>
                    <a:pt x="106373" y="27035"/>
                    <a:pt x="77971" y="30239"/>
                  </a:cubicBezTo>
                  <a:cubicBezTo>
                    <a:pt x="63251" y="31884"/>
                    <a:pt x="35195" y="33010"/>
                    <a:pt x="22812" y="24610"/>
                  </a:cubicBezTo>
                  <a:cubicBezTo>
                    <a:pt x="15019" y="19501"/>
                    <a:pt x="-7927" y="30325"/>
                    <a:pt x="2810" y="37512"/>
                  </a:cubicBezTo>
                  <a:lnTo>
                    <a:pt x="2810" y="375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5FE8F19-3BC9-B65D-4C88-E4D2997BD2B3}"/>
                </a:ext>
              </a:extLst>
            </p:cNvPr>
            <p:cNvSpPr/>
            <p:nvPr/>
          </p:nvSpPr>
          <p:spPr>
            <a:xfrm>
              <a:off x="9540629" y="4760075"/>
              <a:ext cx="379832" cy="536953"/>
            </a:xfrm>
            <a:custGeom>
              <a:avLst/>
              <a:gdLst>
                <a:gd name="connsiteX0" fmla="*/ 14968 w 177700"/>
                <a:gd name="connsiteY0" fmla="*/ 57212 h 251207"/>
                <a:gd name="connsiteX1" fmla="*/ 22155 w 177700"/>
                <a:gd name="connsiteY1" fmla="*/ 161121 h 251207"/>
                <a:gd name="connsiteX2" fmla="*/ 72464 w 177700"/>
                <a:gd name="connsiteY2" fmla="*/ 151855 h 251207"/>
                <a:gd name="connsiteX3" fmla="*/ 59129 w 177700"/>
                <a:gd name="connsiteY3" fmla="*/ 44136 h 251207"/>
                <a:gd name="connsiteX4" fmla="*/ 33671 w 177700"/>
                <a:gd name="connsiteY4" fmla="*/ 46907 h 251207"/>
                <a:gd name="connsiteX5" fmla="*/ 81383 w 177700"/>
                <a:gd name="connsiteY5" fmla="*/ 53661 h 251207"/>
                <a:gd name="connsiteX6" fmla="*/ 123726 w 177700"/>
                <a:gd name="connsiteY6" fmla="*/ 32706 h 251207"/>
                <a:gd name="connsiteX7" fmla="*/ 107707 w 177700"/>
                <a:gd name="connsiteY7" fmla="*/ 19198 h 251207"/>
                <a:gd name="connsiteX8" fmla="*/ 34884 w 177700"/>
                <a:gd name="connsiteY8" fmla="*/ 63186 h 251207"/>
                <a:gd name="connsiteX9" fmla="*/ 21982 w 177700"/>
                <a:gd name="connsiteY9" fmla="*/ 128043 h 251207"/>
                <a:gd name="connsiteX10" fmla="*/ 50990 w 177700"/>
                <a:gd name="connsiteY10" fmla="*/ 136009 h 251207"/>
                <a:gd name="connsiteX11" fmla="*/ 142689 w 177700"/>
                <a:gd name="connsiteY11" fmla="*/ 58684 h 251207"/>
                <a:gd name="connsiteX12" fmla="*/ 107100 w 177700"/>
                <a:gd name="connsiteY12" fmla="*/ 53055 h 251207"/>
                <a:gd name="connsiteX13" fmla="*/ 49777 w 177700"/>
                <a:gd name="connsiteY13" fmla="*/ 116007 h 251207"/>
                <a:gd name="connsiteX14" fmla="*/ 20423 w 177700"/>
                <a:gd name="connsiteY14" fmla="*/ 174456 h 251207"/>
                <a:gd name="connsiteX15" fmla="*/ 36356 w 177700"/>
                <a:gd name="connsiteY15" fmla="*/ 187964 h 251207"/>
                <a:gd name="connsiteX16" fmla="*/ 138533 w 177700"/>
                <a:gd name="connsiteY16" fmla="*/ 112890 h 251207"/>
                <a:gd name="connsiteX17" fmla="*/ 91687 w 177700"/>
                <a:gd name="connsiteY17" fmla="*/ 121635 h 251207"/>
                <a:gd name="connsiteX18" fmla="*/ 44842 w 177700"/>
                <a:gd name="connsiteY18" fmla="*/ 204763 h 251207"/>
                <a:gd name="connsiteX19" fmla="*/ 90648 w 177700"/>
                <a:gd name="connsiteY19" fmla="*/ 207793 h 251207"/>
                <a:gd name="connsiteX20" fmla="*/ 151608 w 177700"/>
                <a:gd name="connsiteY20" fmla="*/ 117306 h 251207"/>
                <a:gd name="connsiteX21" fmla="*/ 151608 w 177700"/>
                <a:gd name="connsiteY21" fmla="*/ 86912 h 251207"/>
                <a:gd name="connsiteX22" fmla="*/ 146932 w 177700"/>
                <a:gd name="connsiteY22" fmla="*/ 60069 h 251207"/>
                <a:gd name="connsiteX23" fmla="*/ 111344 w 177700"/>
                <a:gd name="connsiteY23" fmla="*/ 54441 h 251207"/>
                <a:gd name="connsiteX24" fmla="*/ 105455 w 177700"/>
                <a:gd name="connsiteY24" fmla="*/ 112803 h 251207"/>
                <a:gd name="connsiteX25" fmla="*/ 109698 w 177700"/>
                <a:gd name="connsiteY25" fmla="*/ 190302 h 251207"/>
                <a:gd name="connsiteX26" fmla="*/ 160181 w 177700"/>
                <a:gd name="connsiteY26" fmla="*/ 185106 h 251207"/>
                <a:gd name="connsiteX27" fmla="*/ 171351 w 177700"/>
                <a:gd name="connsiteY27" fmla="*/ 139906 h 251207"/>
                <a:gd name="connsiteX28" fmla="*/ 125718 w 177700"/>
                <a:gd name="connsiteY28" fmla="*/ 141032 h 251207"/>
                <a:gd name="connsiteX29" fmla="*/ 61900 w 177700"/>
                <a:gd name="connsiteY29" fmla="*/ 176621 h 251207"/>
                <a:gd name="connsiteX30" fmla="*/ 11591 w 177700"/>
                <a:gd name="connsiteY30" fmla="*/ 185886 h 251207"/>
                <a:gd name="connsiteX31" fmla="*/ 54973 w 177700"/>
                <a:gd name="connsiteY31" fmla="*/ 247019 h 251207"/>
                <a:gd name="connsiteX32" fmla="*/ 77660 w 177700"/>
                <a:gd name="connsiteY32" fmla="*/ 242863 h 251207"/>
                <a:gd name="connsiteX33" fmla="*/ 108573 w 177700"/>
                <a:gd name="connsiteY33" fmla="*/ 244594 h 251207"/>
                <a:gd name="connsiteX34" fmla="*/ 152647 w 177700"/>
                <a:gd name="connsiteY34" fmla="*/ 223466 h 251207"/>
                <a:gd name="connsiteX35" fmla="*/ 121648 w 177700"/>
                <a:gd name="connsiteY35" fmla="*/ 205455 h 251207"/>
                <a:gd name="connsiteX36" fmla="*/ 66316 w 177700"/>
                <a:gd name="connsiteY36" fmla="*/ 196709 h 251207"/>
                <a:gd name="connsiteX37" fmla="*/ 16094 w 177700"/>
                <a:gd name="connsiteY37" fmla="*/ 210131 h 251207"/>
                <a:gd name="connsiteX38" fmla="*/ 47699 w 177700"/>
                <a:gd name="connsiteY38" fmla="*/ 249357 h 251207"/>
                <a:gd name="connsiteX39" fmla="*/ 142603 w 177700"/>
                <a:gd name="connsiteY39" fmla="*/ 230220 h 251207"/>
                <a:gd name="connsiteX40" fmla="*/ 111603 w 177700"/>
                <a:gd name="connsiteY40" fmla="*/ 212209 h 251207"/>
                <a:gd name="connsiteX41" fmla="*/ 84673 w 177700"/>
                <a:gd name="connsiteY41" fmla="*/ 209265 h 251207"/>
                <a:gd name="connsiteX42" fmla="*/ 62160 w 177700"/>
                <a:gd name="connsiteY42" fmla="*/ 180604 h 251207"/>
                <a:gd name="connsiteX43" fmla="*/ 11850 w 177700"/>
                <a:gd name="connsiteY43" fmla="*/ 189869 h 251207"/>
                <a:gd name="connsiteX44" fmla="*/ 176027 w 177700"/>
                <a:gd name="connsiteY44" fmla="*/ 127350 h 251207"/>
                <a:gd name="connsiteX45" fmla="*/ 130393 w 177700"/>
                <a:gd name="connsiteY45" fmla="*/ 128476 h 251207"/>
                <a:gd name="connsiteX46" fmla="*/ 109785 w 177700"/>
                <a:gd name="connsiteY46" fmla="*/ 190042 h 251207"/>
                <a:gd name="connsiteX47" fmla="*/ 160267 w 177700"/>
                <a:gd name="connsiteY47" fmla="*/ 184847 h 251207"/>
                <a:gd name="connsiteX48" fmla="*/ 156024 w 177700"/>
                <a:gd name="connsiteY48" fmla="*/ 107348 h 251207"/>
                <a:gd name="connsiteX49" fmla="*/ 161566 w 177700"/>
                <a:gd name="connsiteY49" fmla="*/ 40759 h 251207"/>
                <a:gd name="connsiteX50" fmla="*/ 125977 w 177700"/>
                <a:gd name="connsiteY50" fmla="*/ 35131 h 251207"/>
                <a:gd name="connsiteX51" fmla="*/ 101126 w 177700"/>
                <a:gd name="connsiteY51" fmla="*/ 91848 h 251207"/>
                <a:gd name="connsiteX52" fmla="*/ 49518 w 177700"/>
                <a:gd name="connsiteY52" fmla="*/ 196277 h 251207"/>
                <a:gd name="connsiteX53" fmla="*/ 95324 w 177700"/>
                <a:gd name="connsiteY53" fmla="*/ 199307 h 251207"/>
                <a:gd name="connsiteX54" fmla="*/ 141391 w 177700"/>
                <a:gd name="connsiteY54" fmla="*/ 155839 h 251207"/>
                <a:gd name="connsiteX55" fmla="*/ 138013 w 177700"/>
                <a:gd name="connsiteY55" fmla="*/ 100594 h 251207"/>
                <a:gd name="connsiteX56" fmla="*/ 91168 w 177700"/>
                <a:gd name="connsiteY56" fmla="*/ 109339 h 251207"/>
                <a:gd name="connsiteX57" fmla="*/ 54800 w 177700"/>
                <a:gd name="connsiteY57" fmla="*/ 155492 h 251207"/>
                <a:gd name="connsiteX58" fmla="*/ 70732 w 177700"/>
                <a:gd name="connsiteY58" fmla="*/ 169001 h 251207"/>
                <a:gd name="connsiteX59" fmla="*/ 157150 w 177700"/>
                <a:gd name="connsiteY59" fmla="*/ 39287 h 251207"/>
                <a:gd name="connsiteX60" fmla="*/ 121561 w 177700"/>
                <a:gd name="connsiteY60" fmla="*/ 33659 h 251207"/>
                <a:gd name="connsiteX61" fmla="*/ 84067 w 177700"/>
                <a:gd name="connsiteY61" fmla="*/ 59203 h 251207"/>
                <a:gd name="connsiteX62" fmla="*/ 42937 w 177700"/>
                <a:gd name="connsiteY62" fmla="*/ 106395 h 251207"/>
                <a:gd name="connsiteX63" fmla="*/ 71945 w 177700"/>
                <a:gd name="connsiteY63" fmla="*/ 114362 h 251207"/>
                <a:gd name="connsiteX64" fmla="*/ 157930 w 177700"/>
                <a:gd name="connsiteY64" fmla="*/ 13830 h 251207"/>
                <a:gd name="connsiteX65" fmla="*/ 141997 w 177700"/>
                <a:gd name="connsiteY65" fmla="*/ 321 h 251207"/>
                <a:gd name="connsiteX66" fmla="*/ 93159 w 177700"/>
                <a:gd name="connsiteY66" fmla="*/ 15475 h 251207"/>
                <a:gd name="connsiteX67" fmla="*/ 57570 w 177700"/>
                <a:gd name="connsiteY67" fmla="*/ 15475 h 251207"/>
                <a:gd name="connsiteX68" fmla="*/ 27956 w 177700"/>
                <a:gd name="connsiteY68" fmla="*/ 22748 h 251207"/>
                <a:gd name="connsiteX69" fmla="*/ 21635 w 177700"/>
                <a:gd name="connsiteY69" fmla="*/ 156791 h 251207"/>
                <a:gd name="connsiteX70" fmla="*/ 71945 w 177700"/>
                <a:gd name="connsiteY70" fmla="*/ 147526 h 251207"/>
                <a:gd name="connsiteX71" fmla="*/ 64758 w 177700"/>
                <a:gd name="connsiteY71" fmla="*/ 43617 h 251207"/>
                <a:gd name="connsiteX72" fmla="*/ 14968 w 177700"/>
                <a:gd name="connsiteY72" fmla="*/ 57212 h 251207"/>
                <a:gd name="connsiteX73" fmla="*/ 14968 w 177700"/>
                <a:gd name="connsiteY73" fmla="*/ 57212 h 25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77700" h="251207">
                  <a:moveTo>
                    <a:pt x="14968" y="57212"/>
                  </a:moveTo>
                  <a:cubicBezTo>
                    <a:pt x="16700" y="90722"/>
                    <a:pt x="12197" y="128909"/>
                    <a:pt x="22155" y="161121"/>
                  </a:cubicBezTo>
                  <a:cubicBezTo>
                    <a:pt x="27783" y="179478"/>
                    <a:pt x="72810" y="169693"/>
                    <a:pt x="72464" y="151855"/>
                  </a:cubicBezTo>
                  <a:cubicBezTo>
                    <a:pt x="72204" y="135836"/>
                    <a:pt x="44582" y="49419"/>
                    <a:pt x="59129" y="44136"/>
                  </a:cubicBezTo>
                  <a:cubicBezTo>
                    <a:pt x="50643" y="45089"/>
                    <a:pt x="42157" y="45955"/>
                    <a:pt x="33671" y="46907"/>
                  </a:cubicBezTo>
                  <a:cubicBezTo>
                    <a:pt x="50297" y="50111"/>
                    <a:pt x="64238" y="56865"/>
                    <a:pt x="81383" y="53661"/>
                  </a:cubicBezTo>
                  <a:cubicBezTo>
                    <a:pt x="90648" y="51929"/>
                    <a:pt x="123986" y="32706"/>
                    <a:pt x="123726" y="32706"/>
                  </a:cubicBezTo>
                  <a:cubicBezTo>
                    <a:pt x="118357" y="28204"/>
                    <a:pt x="113075" y="23701"/>
                    <a:pt x="107707" y="19198"/>
                  </a:cubicBezTo>
                  <a:cubicBezTo>
                    <a:pt x="107187" y="25433"/>
                    <a:pt x="43976" y="54960"/>
                    <a:pt x="34884" y="63186"/>
                  </a:cubicBezTo>
                  <a:cubicBezTo>
                    <a:pt x="17825" y="78686"/>
                    <a:pt x="12024" y="107781"/>
                    <a:pt x="21982" y="128043"/>
                  </a:cubicBezTo>
                  <a:cubicBezTo>
                    <a:pt x="27090" y="138434"/>
                    <a:pt x="40945" y="139127"/>
                    <a:pt x="50990" y="136009"/>
                  </a:cubicBezTo>
                  <a:cubicBezTo>
                    <a:pt x="93159" y="122847"/>
                    <a:pt x="104763" y="74876"/>
                    <a:pt x="142689" y="58684"/>
                  </a:cubicBezTo>
                  <a:cubicBezTo>
                    <a:pt x="130826" y="56779"/>
                    <a:pt x="118964" y="54960"/>
                    <a:pt x="107100" y="53055"/>
                  </a:cubicBezTo>
                  <a:cubicBezTo>
                    <a:pt x="113941" y="87432"/>
                    <a:pt x="68394" y="98083"/>
                    <a:pt x="49777" y="116007"/>
                  </a:cubicBezTo>
                  <a:cubicBezTo>
                    <a:pt x="32806" y="132286"/>
                    <a:pt x="23540" y="151076"/>
                    <a:pt x="20423" y="174456"/>
                  </a:cubicBezTo>
                  <a:cubicBezTo>
                    <a:pt x="19211" y="183548"/>
                    <a:pt x="28909" y="187618"/>
                    <a:pt x="36356" y="187964"/>
                  </a:cubicBezTo>
                  <a:cubicBezTo>
                    <a:pt x="86146" y="190389"/>
                    <a:pt x="119656" y="154540"/>
                    <a:pt x="138533" y="112890"/>
                  </a:cubicBezTo>
                  <a:cubicBezTo>
                    <a:pt x="122947" y="115834"/>
                    <a:pt x="107360" y="118778"/>
                    <a:pt x="91687" y="121635"/>
                  </a:cubicBezTo>
                  <a:cubicBezTo>
                    <a:pt x="115500" y="165623"/>
                    <a:pt x="44062" y="166836"/>
                    <a:pt x="44842" y="204763"/>
                  </a:cubicBezTo>
                  <a:cubicBezTo>
                    <a:pt x="45361" y="227796"/>
                    <a:pt x="80431" y="216539"/>
                    <a:pt x="90648" y="207793"/>
                  </a:cubicBezTo>
                  <a:cubicBezTo>
                    <a:pt x="120003" y="182509"/>
                    <a:pt x="143642" y="156098"/>
                    <a:pt x="151608" y="117306"/>
                  </a:cubicBezTo>
                  <a:cubicBezTo>
                    <a:pt x="153513" y="107867"/>
                    <a:pt x="151695" y="96437"/>
                    <a:pt x="151608" y="86912"/>
                  </a:cubicBezTo>
                  <a:cubicBezTo>
                    <a:pt x="151608" y="74530"/>
                    <a:pt x="160267" y="53575"/>
                    <a:pt x="146932" y="60069"/>
                  </a:cubicBezTo>
                  <a:cubicBezTo>
                    <a:pt x="135069" y="58164"/>
                    <a:pt x="123206" y="56346"/>
                    <a:pt x="111344" y="54441"/>
                  </a:cubicBezTo>
                  <a:cubicBezTo>
                    <a:pt x="112123" y="73404"/>
                    <a:pt x="105975" y="93580"/>
                    <a:pt x="105455" y="112803"/>
                  </a:cubicBezTo>
                  <a:cubicBezTo>
                    <a:pt x="104763" y="138780"/>
                    <a:pt x="109612" y="164325"/>
                    <a:pt x="109698" y="190302"/>
                  </a:cubicBezTo>
                  <a:cubicBezTo>
                    <a:pt x="109785" y="213855"/>
                    <a:pt x="159315" y="204503"/>
                    <a:pt x="160181" y="185106"/>
                  </a:cubicBezTo>
                  <a:cubicBezTo>
                    <a:pt x="160787" y="170732"/>
                    <a:pt x="161393" y="151423"/>
                    <a:pt x="171351" y="139906"/>
                  </a:cubicBezTo>
                  <a:cubicBezTo>
                    <a:pt x="156111" y="140252"/>
                    <a:pt x="140957" y="140599"/>
                    <a:pt x="125718" y="141032"/>
                  </a:cubicBezTo>
                  <a:cubicBezTo>
                    <a:pt x="133511" y="181729"/>
                    <a:pt x="88483" y="228315"/>
                    <a:pt x="61900" y="176621"/>
                  </a:cubicBezTo>
                  <a:cubicBezTo>
                    <a:pt x="53414" y="160168"/>
                    <a:pt x="13063" y="166403"/>
                    <a:pt x="11591" y="185886"/>
                  </a:cubicBezTo>
                  <a:cubicBezTo>
                    <a:pt x="9339" y="216106"/>
                    <a:pt x="21029" y="246586"/>
                    <a:pt x="54973" y="247019"/>
                  </a:cubicBezTo>
                  <a:cubicBezTo>
                    <a:pt x="63112" y="247105"/>
                    <a:pt x="69866" y="245114"/>
                    <a:pt x="77660" y="242863"/>
                  </a:cubicBezTo>
                  <a:cubicBezTo>
                    <a:pt x="88051" y="239832"/>
                    <a:pt x="97749" y="243209"/>
                    <a:pt x="108573" y="244594"/>
                  </a:cubicBezTo>
                  <a:cubicBezTo>
                    <a:pt x="125977" y="246932"/>
                    <a:pt x="142343" y="236022"/>
                    <a:pt x="152647" y="223466"/>
                  </a:cubicBezTo>
                  <a:cubicBezTo>
                    <a:pt x="169706" y="202771"/>
                    <a:pt x="135242" y="198528"/>
                    <a:pt x="121648" y="205455"/>
                  </a:cubicBezTo>
                  <a:cubicBezTo>
                    <a:pt x="101212" y="215933"/>
                    <a:pt x="67961" y="234636"/>
                    <a:pt x="66316" y="196709"/>
                  </a:cubicBezTo>
                  <a:cubicBezTo>
                    <a:pt x="65450" y="177486"/>
                    <a:pt x="15141" y="188483"/>
                    <a:pt x="16094" y="210131"/>
                  </a:cubicBezTo>
                  <a:cubicBezTo>
                    <a:pt x="17046" y="232212"/>
                    <a:pt x="24493" y="246066"/>
                    <a:pt x="47699" y="249357"/>
                  </a:cubicBezTo>
                  <a:cubicBezTo>
                    <a:pt x="87531" y="254985"/>
                    <a:pt x="108832" y="247539"/>
                    <a:pt x="142603" y="230220"/>
                  </a:cubicBezTo>
                  <a:cubicBezTo>
                    <a:pt x="132298" y="224246"/>
                    <a:pt x="121908" y="218184"/>
                    <a:pt x="111603" y="212209"/>
                  </a:cubicBezTo>
                  <a:cubicBezTo>
                    <a:pt x="117751" y="204763"/>
                    <a:pt x="92034" y="207966"/>
                    <a:pt x="84673" y="209265"/>
                  </a:cubicBezTo>
                  <a:cubicBezTo>
                    <a:pt x="63719" y="213075"/>
                    <a:pt x="60428" y="202944"/>
                    <a:pt x="62160" y="180604"/>
                  </a:cubicBezTo>
                  <a:cubicBezTo>
                    <a:pt x="45361" y="183721"/>
                    <a:pt x="28563" y="186838"/>
                    <a:pt x="11850" y="189869"/>
                  </a:cubicBezTo>
                  <a:cubicBezTo>
                    <a:pt x="56618" y="277153"/>
                    <a:pt x="194384" y="222687"/>
                    <a:pt x="176027" y="127350"/>
                  </a:cubicBezTo>
                  <a:cubicBezTo>
                    <a:pt x="172563" y="109253"/>
                    <a:pt x="137840" y="119903"/>
                    <a:pt x="130393" y="128476"/>
                  </a:cubicBezTo>
                  <a:cubicBezTo>
                    <a:pt x="115067" y="146054"/>
                    <a:pt x="110824" y="167096"/>
                    <a:pt x="109785" y="190042"/>
                  </a:cubicBezTo>
                  <a:cubicBezTo>
                    <a:pt x="126583" y="188310"/>
                    <a:pt x="143469" y="186578"/>
                    <a:pt x="160267" y="184847"/>
                  </a:cubicBezTo>
                  <a:cubicBezTo>
                    <a:pt x="160181" y="158869"/>
                    <a:pt x="155938" y="133325"/>
                    <a:pt x="156024" y="107348"/>
                  </a:cubicBezTo>
                  <a:cubicBezTo>
                    <a:pt x="156111" y="84661"/>
                    <a:pt x="162519" y="63273"/>
                    <a:pt x="161566" y="40759"/>
                  </a:cubicBezTo>
                  <a:cubicBezTo>
                    <a:pt x="160960" y="26645"/>
                    <a:pt x="132645" y="31841"/>
                    <a:pt x="125977" y="35131"/>
                  </a:cubicBezTo>
                  <a:cubicBezTo>
                    <a:pt x="102425" y="46561"/>
                    <a:pt x="101559" y="67776"/>
                    <a:pt x="101126" y="91848"/>
                  </a:cubicBezTo>
                  <a:cubicBezTo>
                    <a:pt x="100260" y="137914"/>
                    <a:pt x="85712" y="165277"/>
                    <a:pt x="49518" y="196277"/>
                  </a:cubicBezTo>
                  <a:cubicBezTo>
                    <a:pt x="64758" y="197316"/>
                    <a:pt x="79998" y="198355"/>
                    <a:pt x="95324" y="199307"/>
                  </a:cubicBezTo>
                  <a:cubicBezTo>
                    <a:pt x="95064" y="185972"/>
                    <a:pt x="132472" y="167442"/>
                    <a:pt x="141391" y="155839"/>
                  </a:cubicBezTo>
                  <a:cubicBezTo>
                    <a:pt x="152214" y="141638"/>
                    <a:pt x="145374" y="114188"/>
                    <a:pt x="138013" y="100594"/>
                  </a:cubicBezTo>
                  <a:cubicBezTo>
                    <a:pt x="130220" y="86133"/>
                    <a:pt x="96450" y="97736"/>
                    <a:pt x="91168" y="109339"/>
                  </a:cubicBezTo>
                  <a:cubicBezTo>
                    <a:pt x="85366" y="122155"/>
                    <a:pt x="73850" y="156445"/>
                    <a:pt x="54800" y="155492"/>
                  </a:cubicBezTo>
                  <a:cubicBezTo>
                    <a:pt x="60168" y="159995"/>
                    <a:pt x="65450" y="164498"/>
                    <a:pt x="70732" y="169001"/>
                  </a:cubicBezTo>
                  <a:cubicBezTo>
                    <a:pt x="78179" y="113929"/>
                    <a:pt x="169879" y="103018"/>
                    <a:pt x="157150" y="39287"/>
                  </a:cubicBezTo>
                  <a:cubicBezTo>
                    <a:pt x="154293" y="25173"/>
                    <a:pt x="129874" y="30109"/>
                    <a:pt x="121561" y="33659"/>
                  </a:cubicBezTo>
                  <a:cubicBezTo>
                    <a:pt x="106754" y="39980"/>
                    <a:pt x="95671" y="48033"/>
                    <a:pt x="84067" y="59203"/>
                  </a:cubicBezTo>
                  <a:cubicBezTo>
                    <a:pt x="72464" y="70287"/>
                    <a:pt x="58696" y="101546"/>
                    <a:pt x="42937" y="106395"/>
                  </a:cubicBezTo>
                  <a:cubicBezTo>
                    <a:pt x="52635" y="109080"/>
                    <a:pt x="62246" y="111677"/>
                    <a:pt x="71945" y="114362"/>
                  </a:cubicBezTo>
                  <a:cubicBezTo>
                    <a:pt x="40599" y="50717"/>
                    <a:pt x="153946" y="61888"/>
                    <a:pt x="157930" y="13830"/>
                  </a:cubicBezTo>
                  <a:cubicBezTo>
                    <a:pt x="158709" y="4391"/>
                    <a:pt x="149790" y="1187"/>
                    <a:pt x="141997" y="321"/>
                  </a:cubicBezTo>
                  <a:cubicBezTo>
                    <a:pt x="123553" y="-1670"/>
                    <a:pt x="108399" y="5863"/>
                    <a:pt x="93159" y="15475"/>
                  </a:cubicBezTo>
                  <a:cubicBezTo>
                    <a:pt x="78612" y="24653"/>
                    <a:pt x="73244" y="16514"/>
                    <a:pt x="57570" y="15475"/>
                  </a:cubicBezTo>
                  <a:cubicBezTo>
                    <a:pt x="47093" y="14782"/>
                    <a:pt x="37568" y="19285"/>
                    <a:pt x="27956" y="22748"/>
                  </a:cubicBezTo>
                  <a:cubicBezTo>
                    <a:pt x="-30579" y="43963"/>
                    <a:pt x="20856" y="116613"/>
                    <a:pt x="21635" y="156791"/>
                  </a:cubicBezTo>
                  <a:cubicBezTo>
                    <a:pt x="38434" y="153674"/>
                    <a:pt x="55233" y="150557"/>
                    <a:pt x="71945" y="147526"/>
                  </a:cubicBezTo>
                  <a:cubicBezTo>
                    <a:pt x="62073" y="115661"/>
                    <a:pt x="66490" y="76954"/>
                    <a:pt x="64758" y="43617"/>
                  </a:cubicBezTo>
                  <a:cubicBezTo>
                    <a:pt x="64151" y="24567"/>
                    <a:pt x="13842" y="35651"/>
                    <a:pt x="14968" y="57212"/>
                  </a:cubicBezTo>
                  <a:lnTo>
                    <a:pt x="14968" y="572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502040-36B3-CCB6-12C5-1CC0AB9B96C2}"/>
                </a:ext>
              </a:extLst>
            </p:cNvPr>
            <p:cNvSpPr/>
            <p:nvPr/>
          </p:nvSpPr>
          <p:spPr>
            <a:xfrm>
              <a:off x="9454351" y="4357601"/>
              <a:ext cx="111928" cy="498008"/>
            </a:xfrm>
            <a:custGeom>
              <a:avLst/>
              <a:gdLst>
                <a:gd name="connsiteX0" fmla="*/ 28316 w 52364"/>
                <a:gd name="connsiteY0" fmla="*/ 6341 h 232987"/>
                <a:gd name="connsiteX1" fmla="*/ 8660 w 52364"/>
                <a:gd name="connsiteY1" fmla="*/ 107739 h 232987"/>
                <a:gd name="connsiteX2" fmla="*/ 1 w 52364"/>
                <a:gd name="connsiteY2" fmla="*/ 227494 h 232987"/>
                <a:gd name="connsiteX3" fmla="*/ 25026 w 52364"/>
                <a:gd name="connsiteY3" fmla="*/ 224204 h 232987"/>
                <a:gd name="connsiteX4" fmla="*/ 32472 w 52364"/>
                <a:gd name="connsiteY4" fmla="*/ 119082 h 232987"/>
                <a:gd name="connsiteX5" fmla="*/ 51523 w 52364"/>
                <a:gd name="connsiteY5" fmla="*/ 6601 h 232987"/>
                <a:gd name="connsiteX6" fmla="*/ 28316 w 52364"/>
                <a:gd name="connsiteY6" fmla="*/ 6341 h 232987"/>
                <a:gd name="connsiteX7" fmla="*/ 28316 w 52364"/>
                <a:gd name="connsiteY7" fmla="*/ 6341 h 2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64" h="232987">
                  <a:moveTo>
                    <a:pt x="28316" y="6341"/>
                  </a:moveTo>
                  <a:cubicBezTo>
                    <a:pt x="9526" y="40718"/>
                    <a:pt x="9440" y="69379"/>
                    <a:pt x="8660" y="107739"/>
                  </a:cubicBezTo>
                  <a:cubicBezTo>
                    <a:pt x="7794" y="147744"/>
                    <a:pt x="694" y="187403"/>
                    <a:pt x="1" y="227494"/>
                  </a:cubicBezTo>
                  <a:cubicBezTo>
                    <a:pt x="-172" y="237625"/>
                    <a:pt x="24939" y="232083"/>
                    <a:pt x="25026" y="224204"/>
                  </a:cubicBezTo>
                  <a:cubicBezTo>
                    <a:pt x="25632" y="189048"/>
                    <a:pt x="29269" y="154152"/>
                    <a:pt x="32472" y="119082"/>
                  </a:cubicBezTo>
                  <a:cubicBezTo>
                    <a:pt x="36283" y="78211"/>
                    <a:pt x="31001" y="44268"/>
                    <a:pt x="51523" y="6601"/>
                  </a:cubicBezTo>
                  <a:cubicBezTo>
                    <a:pt x="57238" y="-3617"/>
                    <a:pt x="32126" y="-587"/>
                    <a:pt x="28316" y="6341"/>
                  </a:cubicBezTo>
                  <a:lnTo>
                    <a:pt x="28316" y="6341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C0FCD8-9A38-81F7-B5FF-F26A8B33D509}"/>
                </a:ext>
              </a:extLst>
            </p:cNvPr>
            <p:cNvSpPr/>
            <p:nvPr/>
          </p:nvSpPr>
          <p:spPr>
            <a:xfrm>
              <a:off x="9435334" y="4539040"/>
              <a:ext cx="63982" cy="170576"/>
            </a:xfrm>
            <a:custGeom>
              <a:avLst/>
              <a:gdLst>
                <a:gd name="connsiteX0" fmla="*/ 239 w 29933"/>
                <a:gd name="connsiteY0" fmla="*/ 12983 h 79802"/>
                <a:gd name="connsiteX1" fmla="*/ 4568 w 29933"/>
                <a:gd name="connsiteY1" fmla="*/ 73596 h 79802"/>
                <a:gd name="connsiteX2" fmla="*/ 29680 w 29933"/>
                <a:gd name="connsiteY2" fmla="*/ 66842 h 79802"/>
                <a:gd name="connsiteX3" fmla="*/ 25350 w 29933"/>
                <a:gd name="connsiteY3" fmla="*/ 6228 h 79802"/>
                <a:gd name="connsiteX4" fmla="*/ 239 w 29933"/>
                <a:gd name="connsiteY4" fmla="*/ 12983 h 79802"/>
                <a:gd name="connsiteX5" fmla="*/ 239 w 29933"/>
                <a:gd name="connsiteY5" fmla="*/ 12983 h 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33" h="79802">
                  <a:moveTo>
                    <a:pt x="239" y="12983"/>
                  </a:moveTo>
                  <a:cubicBezTo>
                    <a:pt x="5088" y="32985"/>
                    <a:pt x="-627" y="53594"/>
                    <a:pt x="4568" y="73596"/>
                  </a:cubicBezTo>
                  <a:cubicBezTo>
                    <a:pt x="7686" y="85459"/>
                    <a:pt x="32710" y="78705"/>
                    <a:pt x="29680" y="66842"/>
                  </a:cubicBezTo>
                  <a:cubicBezTo>
                    <a:pt x="24484" y="47013"/>
                    <a:pt x="30199" y="26318"/>
                    <a:pt x="25350" y="6228"/>
                  </a:cubicBezTo>
                  <a:cubicBezTo>
                    <a:pt x="22493" y="-5634"/>
                    <a:pt x="-2705" y="1033"/>
                    <a:pt x="239" y="12983"/>
                  </a:cubicBezTo>
                  <a:lnTo>
                    <a:pt x="239" y="12983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50B8D5-87E3-26A0-495F-85CD344E3D15}"/>
                </a:ext>
              </a:extLst>
            </p:cNvPr>
            <p:cNvSpPr/>
            <p:nvPr/>
          </p:nvSpPr>
          <p:spPr>
            <a:xfrm>
              <a:off x="9698769" y="4314218"/>
              <a:ext cx="213773" cy="407198"/>
            </a:xfrm>
            <a:custGeom>
              <a:avLst/>
              <a:gdLst>
                <a:gd name="connsiteX0" fmla="*/ 7919 w 100011"/>
                <a:gd name="connsiteY0" fmla="*/ 18670 h 190503"/>
                <a:gd name="connsiteX1" fmla="*/ 66108 w 100011"/>
                <a:gd name="connsiteY1" fmla="*/ 80842 h 190503"/>
                <a:gd name="connsiteX2" fmla="*/ 67320 w 100011"/>
                <a:gd name="connsiteY2" fmla="*/ 182153 h 190503"/>
                <a:gd name="connsiteX3" fmla="*/ 92778 w 100011"/>
                <a:gd name="connsiteY3" fmla="*/ 180335 h 190503"/>
                <a:gd name="connsiteX4" fmla="*/ 99705 w 100011"/>
                <a:gd name="connsiteY4" fmla="*/ 106127 h 190503"/>
                <a:gd name="connsiteX5" fmla="*/ 85244 w 100011"/>
                <a:gd name="connsiteY5" fmla="*/ 56424 h 190503"/>
                <a:gd name="connsiteX6" fmla="*/ 16578 w 100011"/>
                <a:gd name="connsiteY6" fmla="*/ 313 h 190503"/>
                <a:gd name="connsiteX7" fmla="*/ 7919 w 100011"/>
                <a:gd name="connsiteY7" fmla="*/ 18670 h 190503"/>
                <a:gd name="connsiteX8" fmla="*/ 7919 w 100011"/>
                <a:gd name="connsiteY8" fmla="*/ 18670 h 19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11" h="190503">
                  <a:moveTo>
                    <a:pt x="7919" y="18670"/>
                  </a:moveTo>
                  <a:cubicBezTo>
                    <a:pt x="41429" y="26030"/>
                    <a:pt x="56496" y="50795"/>
                    <a:pt x="66108" y="80842"/>
                  </a:cubicBezTo>
                  <a:cubicBezTo>
                    <a:pt x="77624" y="116864"/>
                    <a:pt x="72082" y="145699"/>
                    <a:pt x="67320" y="182153"/>
                  </a:cubicBezTo>
                  <a:cubicBezTo>
                    <a:pt x="65675" y="195142"/>
                    <a:pt x="91306" y="191765"/>
                    <a:pt x="92778" y="180335"/>
                  </a:cubicBezTo>
                  <a:cubicBezTo>
                    <a:pt x="95982" y="155397"/>
                    <a:pt x="101350" y="131411"/>
                    <a:pt x="99705" y="106127"/>
                  </a:cubicBezTo>
                  <a:cubicBezTo>
                    <a:pt x="98666" y="89588"/>
                    <a:pt x="90700" y="72010"/>
                    <a:pt x="85244" y="56424"/>
                  </a:cubicBezTo>
                  <a:cubicBezTo>
                    <a:pt x="74594" y="26203"/>
                    <a:pt x="46971" y="6980"/>
                    <a:pt x="16578" y="313"/>
                  </a:cubicBezTo>
                  <a:cubicBezTo>
                    <a:pt x="4109" y="-2545"/>
                    <a:pt x="-8707" y="15033"/>
                    <a:pt x="7919" y="18670"/>
                  </a:cubicBezTo>
                  <a:lnTo>
                    <a:pt x="7919" y="18670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40402B0-A764-29E9-6887-AE64948BAB07}"/>
                </a:ext>
              </a:extLst>
            </p:cNvPr>
            <p:cNvSpPr/>
            <p:nvPr/>
          </p:nvSpPr>
          <p:spPr>
            <a:xfrm>
              <a:off x="9493991" y="4672953"/>
              <a:ext cx="94731" cy="119714"/>
            </a:xfrm>
            <a:custGeom>
              <a:avLst/>
              <a:gdLst>
                <a:gd name="connsiteX0" fmla="*/ 246 w 44319"/>
                <a:gd name="connsiteY0" fmla="*/ 8089 h 56007"/>
                <a:gd name="connsiteX1" fmla="*/ 19729 w 44319"/>
                <a:gd name="connsiteY1" fmla="*/ 55108 h 56007"/>
                <a:gd name="connsiteX2" fmla="*/ 44148 w 44319"/>
                <a:gd name="connsiteY2" fmla="*/ 47488 h 56007"/>
                <a:gd name="connsiteX3" fmla="*/ 35489 w 44319"/>
                <a:gd name="connsiteY3" fmla="*/ 15709 h 56007"/>
                <a:gd name="connsiteX4" fmla="*/ 10377 w 44319"/>
                <a:gd name="connsiteY4" fmla="*/ 22463 h 56007"/>
                <a:gd name="connsiteX5" fmla="*/ 19037 w 44319"/>
                <a:gd name="connsiteY5" fmla="*/ 54242 h 56007"/>
                <a:gd name="connsiteX6" fmla="*/ 43455 w 44319"/>
                <a:gd name="connsiteY6" fmla="*/ 46622 h 56007"/>
                <a:gd name="connsiteX7" fmla="*/ 25358 w 44319"/>
                <a:gd name="connsiteY7" fmla="*/ 1335 h 56007"/>
                <a:gd name="connsiteX8" fmla="*/ 246 w 44319"/>
                <a:gd name="connsiteY8" fmla="*/ 8089 h 56007"/>
                <a:gd name="connsiteX9" fmla="*/ 246 w 44319"/>
                <a:gd name="connsiteY9" fmla="*/ 8089 h 5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19" h="56007">
                  <a:moveTo>
                    <a:pt x="246" y="8089"/>
                  </a:moveTo>
                  <a:cubicBezTo>
                    <a:pt x="-1053" y="26360"/>
                    <a:pt x="2411" y="45583"/>
                    <a:pt x="19729" y="55108"/>
                  </a:cubicBezTo>
                  <a:cubicBezTo>
                    <a:pt x="24665" y="57792"/>
                    <a:pt x="43455" y="54242"/>
                    <a:pt x="44148" y="47488"/>
                  </a:cubicBezTo>
                  <a:cubicBezTo>
                    <a:pt x="45274" y="36664"/>
                    <a:pt x="40684" y="24974"/>
                    <a:pt x="35489" y="15709"/>
                  </a:cubicBezTo>
                  <a:cubicBezTo>
                    <a:pt x="32112" y="9647"/>
                    <a:pt x="8472" y="19086"/>
                    <a:pt x="10377" y="22463"/>
                  </a:cubicBezTo>
                  <a:cubicBezTo>
                    <a:pt x="15659" y="31728"/>
                    <a:pt x="20162" y="43418"/>
                    <a:pt x="19037" y="54242"/>
                  </a:cubicBezTo>
                  <a:cubicBezTo>
                    <a:pt x="27176" y="51731"/>
                    <a:pt x="35315" y="49220"/>
                    <a:pt x="43455" y="46622"/>
                  </a:cubicBezTo>
                  <a:cubicBezTo>
                    <a:pt x="26830" y="37443"/>
                    <a:pt x="24145" y="18653"/>
                    <a:pt x="25358" y="1335"/>
                  </a:cubicBezTo>
                  <a:cubicBezTo>
                    <a:pt x="25531" y="-1869"/>
                    <a:pt x="766" y="815"/>
                    <a:pt x="246" y="8089"/>
                  </a:cubicBezTo>
                  <a:lnTo>
                    <a:pt x="246" y="8089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0C78D89-87A2-CC35-0EDC-F60F70183DC6}"/>
                </a:ext>
              </a:extLst>
            </p:cNvPr>
            <p:cNvSpPr/>
            <p:nvPr/>
          </p:nvSpPr>
          <p:spPr>
            <a:xfrm>
              <a:off x="9756593" y="4607657"/>
              <a:ext cx="69248" cy="61419"/>
            </a:xfrm>
            <a:custGeom>
              <a:avLst/>
              <a:gdLst>
                <a:gd name="connsiteX0" fmla="*/ 4 w 32397"/>
                <a:gd name="connsiteY0" fmla="*/ 11188 h 28734"/>
                <a:gd name="connsiteX1" fmla="*/ 9875 w 32397"/>
                <a:gd name="connsiteY1" fmla="*/ 27294 h 28734"/>
                <a:gd name="connsiteX2" fmla="*/ 29618 w 32397"/>
                <a:gd name="connsiteY2" fmla="*/ 14305 h 28734"/>
                <a:gd name="connsiteX3" fmla="*/ 25115 w 32397"/>
                <a:gd name="connsiteY3" fmla="*/ 4434 h 28734"/>
                <a:gd name="connsiteX4" fmla="*/ 10654 w 32397"/>
                <a:gd name="connsiteY4" fmla="*/ 710 h 28734"/>
                <a:gd name="connsiteX5" fmla="*/ 4 w 32397"/>
                <a:gd name="connsiteY5" fmla="*/ 11188 h 28734"/>
                <a:gd name="connsiteX6" fmla="*/ 4 w 32397"/>
                <a:gd name="connsiteY6" fmla="*/ 11188 h 2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97" h="28734">
                  <a:moveTo>
                    <a:pt x="4" y="11188"/>
                  </a:moveTo>
                  <a:cubicBezTo>
                    <a:pt x="264" y="18202"/>
                    <a:pt x="4333" y="23397"/>
                    <a:pt x="9875" y="27294"/>
                  </a:cubicBezTo>
                  <a:cubicBezTo>
                    <a:pt x="17409" y="32663"/>
                    <a:pt x="40269" y="21839"/>
                    <a:pt x="29618" y="14305"/>
                  </a:cubicBezTo>
                  <a:cubicBezTo>
                    <a:pt x="26328" y="11967"/>
                    <a:pt x="25202" y="8417"/>
                    <a:pt x="25115" y="4434"/>
                  </a:cubicBezTo>
                  <a:cubicBezTo>
                    <a:pt x="24855" y="-1281"/>
                    <a:pt x="13685" y="-155"/>
                    <a:pt x="10654" y="710"/>
                  </a:cubicBezTo>
                  <a:cubicBezTo>
                    <a:pt x="5546" y="2009"/>
                    <a:pt x="-170" y="5300"/>
                    <a:pt x="4" y="11188"/>
                  </a:cubicBezTo>
                  <a:lnTo>
                    <a:pt x="4" y="11188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974FE4-2996-F74F-FF4A-515F5315C923}"/>
                </a:ext>
              </a:extLst>
            </p:cNvPr>
            <p:cNvSpPr/>
            <p:nvPr/>
          </p:nvSpPr>
          <p:spPr>
            <a:xfrm>
              <a:off x="9560582" y="4566605"/>
              <a:ext cx="284301" cy="211582"/>
            </a:xfrm>
            <a:custGeom>
              <a:avLst/>
              <a:gdLst>
                <a:gd name="connsiteX0" fmla="*/ 33256 w 133007"/>
                <a:gd name="connsiteY0" fmla="*/ 7274 h 98986"/>
                <a:gd name="connsiteX1" fmla="*/ 19488 w 133007"/>
                <a:gd name="connsiteY1" fmla="*/ 59921 h 98986"/>
                <a:gd name="connsiteX2" fmla="*/ 42434 w 133007"/>
                <a:gd name="connsiteY2" fmla="*/ 61740 h 98986"/>
                <a:gd name="connsiteX3" fmla="*/ 66160 w 133007"/>
                <a:gd name="connsiteY3" fmla="*/ 18877 h 98986"/>
                <a:gd name="connsiteX4" fmla="*/ 45552 w 133007"/>
                <a:gd name="connsiteY4" fmla="*/ 17319 h 98986"/>
                <a:gd name="connsiteX5" fmla="*/ 43993 w 133007"/>
                <a:gd name="connsiteY5" fmla="*/ 62779 h 98986"/>
                <a:gd name="connsiteX6" fmla="*/ 61917 w 133007"/>
                <a:gd name="connsiteY6" fmla="*/ 68061 h 98986"/>
                <a:gd name="connsiteX7" fmla="*/ 78543 w 133007"/>
                <a:gd name="connsiteY7" fmla="*/ 51349 h 98986"/>
                <a:gd name="connsiteX8" fmla="*/ 54211 w 133007"/>
                <a:gd name="connsiteY8" fmla="*/ 66069 h 98986"/>
                <a:gd name="connsiteX9" fmla="*/ 44339 w 133007"/>
                <a:gd name="connsiteY9" fmla="*/ 92307 h 98986"/>
                <a:gd name="connsiteX10" fmla="*/ 103481 w 133007"/>
                <a:gd name="connsiteY10" fmla="*/ 87284 h 98986"/>
                <a:gd name="connsiteX11" fmla="*/ 132922 w 133007"/>
                <a:gd name="connsiteY11" fmla="*/ 52821 h 98986"/>
                <a:gd name="connsiteX12" fmla="*/ 127813 w 133007"/>
                <a:gd name="connsiteY12" fmla="*/ 48405 h 98986"/>
                <a:gd name="connsiteX13" fmla="*/ 83738 w 133007"/>
                <a:gd name="connsiteY13" fmla="*/ 73690 h 98986"/>
                <a:gd name="connsiteX14" fmla="*/ 91012 w 133007"/>
                <a:gd name="connsiteY14" fmla="*/ 82955 h 98986"/>
                <a:gd name="connsiteX15" fmla="*/ 95601 w 133007"/>
                <a:gd name="connsiteY15" fmla="*/ 85726 h 98986"/>
                <a:gd name="connsiteX16" fmla="*/ 105126 w 133007"/>
                <a:gd name="connsiteY16" fmla="*/ 72824 h 98986"/>
                <a:gd name="connsiteX17" fmla="*/ 76291 w 133007"/>
                <a:gd name="connsiteY17" fmla="*/ 72910 h 98986"/>
                <a:gd name="connsiteX18" fmla="*/ 54817 w 133007"/>
                <a:gd name="connsiteY18" fmla="*/ 78539 h 98986"/>
                <a:gd name="connsiteX19" fmla="*/ 33082 w 133007"/>
                <a:gd name="connsiteY19" fmla="*/ 69446 h 98986"/>
                <a:gd name="connsiteX20" fmla="*/ 25116 w 133007"/>
                <a:gd name="connsiteY20" fmla="*/ 47279 h 98986"/>
                <a:gd name="connsiteX21" fmla="*/ 7365 w 133007"/>
                <a:gd name="connsiteY21" fmla="*/ 52042 h 98986"/>
                <a:gd name="connsiteX22" fmla="*/ 12387 w 133007"/>
                <a:gd name="connsiteY22" fmla="*/ 79578 h 98986"/>
                <a:gd name="connsiteX23" fmla="*/ 35247 w 133007"/>
                <a:gd name="connsiteY23" fmla="*/ 79231 h 98986"/>
                <a:gd name="connsiteX24" fmla="*/ 41741 w 133007"/>
                <a:gd name="connsiteY24" fmla="*/ 74036 h 98986"/>
                <a:gd name="connsiteX25" fmla="*/ 24856 w 133007"/>
                <a:gd name="connsiteY25" fmla="*/ 72824 h 98986"/>
                <a:gd name="connsiteX26" fmla="*/ 28147 w 133007"/>
                <a:gd name="connsiteY26" fmla="*/ 82435 h 98986"/>
                <a:gd name="connsiteX27" fmla="*/ 53258 w 133007"/>
                <a:gd name="connsiteY27" fmla="*/ 75681 h 98986"/>
                <a:gd name="connsiteX28" fmla="*/ 47890 w 133007"/>
                <a:gd name="connsiteY28" fmla="*/ 62259 h 98986"/>
                <a:gd name="connsiteX29" fmla="*/ 31004 w 133007"/>
                <a:gd name="connsiteY29" fmla="*/ 61047 h 98986"/>
                <a:gd name="connsiteX30" fmla="*/ 14465 w 133007"/>
                <a:gd name="connsiteY30" fmla="*/ 73170 h 98986"/>
                <a:gd name="connsiteX31" fmla="*/ 37326 w 133007"/>
                <a:gd name="connsiteY31" fmla="*/ 72824 h 98986"/>
                <a:gd name="connsiteX32" fmla="*/ 16024 w 133007"/>
                <a:gd name="connsiteY32" fmla="*/ 36022 h 98986"/>
                <a:gd name="connsiteX33" fmla="*/ 3988 w 133007"/>
                <a:gd name="connsiteY33" fmla="*/ 69446 h 98986"/>
                <a:gd name="connsiteX34" fmla="*/ 38105 w 133007"/>
                <a:gd name="connsiteY34" fmla="*/ 98974 h 98986"/>
                <a:gd name="connsiteX35" fmla="*/ 75945 w 133007"/>
                <a:gd name="connsiteY35" fmla="*/ 89536 h 98986"/>
                <a:gd name="connsiteX36" fmla="*/ 109109 w 133007"/>
                <a:gd name="connsiteY36" fmla="*/ 88237 h 98986"/>
                <a:gd name="connsiteX37" fmla="*/ 118634 w 133007"/>
                <a:gd name="connsiteY37" fmla="*/ 75335 h 98986"/>
                <a:gd name="connsiteX38" fmla="*/ 100104 w 133007"/>
                <a:gd name="connsiteY38" fmla="*/ 66502 h 98986"/>
                <a:gd name="connsiteX39" fmla="*/ 107378 w 133007"/>
                <a:gd name="connsiteY39" fmla="*/ 75768 h 98986"/>
                <a:gd name="connsiteX40" fmla="*/ 114651 w 133007"/>
                <a:gd name="connsiteY40" fmla="*/ 65723 h 98986"/>
                <a:gd name="connsiteX41" fmla="*/ 107031 w 133007"/>
                <a:gd name="connsiteY41" fmla="*/ 59315 h 98986"/>
                <a:gd name="connsiteX42" fmla="*/ 101922 w 133007"/>
                <a:gd name="connsiteY42" fmla="*/ 64164 h 98986"/>
                <a:gd name="connsiteX43" fmla="*/ 77763 w 133007"/>
                <a:gd name="connsiteY43" fmla="*/ 79664 h 98986"/>
                <a:gd name="connsiteX44" fmla="*/ 63563 w 133007"/>
                <a:gd name="connsiteY44" fmla="*/ 80963 h 98986"/>
                <a:gd name="connsiteX45" fmla="*/ 70403 w 133007"/>
                <a:gd name="connsiteY45" fmla="*/ 76027 h 98986"/>
                <a:gd name="connsiteX46" fmla="*/ 89627 w 133007"/>
                <a:gd name="connsiteY46" fmla="*/ 63731 h 98986"/>
                <a:gd name="connsiteX47" fmla="*/ 87288 w 133007"/>
                <a:gd name="connsiteY47" fmla="*/ 34897 h 98986"/>
                <a:gd name="connsiteX48" fmla="*/ 65727 w 133007"/>
                <a:gd name="connsiteY48" fmla="*/ 38014 h 98986"/>
                <a:gd name="connsiteX49" fmla="*/ 51267 w 133007"/>
                <a:gd name="connsiteY49" fmla="*/ 55332 h 98986"/>
                <a:gd name="connsiteX50" fmla="*/ 69191 w 133007"/>
                <a:gd name="connsiteY50" fmla="*/ 60614 h 98986"/>
                <a:gd name="connsiteX51" fmla="*/ 70576 w 133007"/>
                <a:gd name="connsiteY51" fmla="*/ 10824 h 98986"/>
                <a:gd name="connsiteX52" fmla="*/ 49968 w 133007"/>
                <a:gd name="connsiteY52" fmla="*/ 9266 h 98986"/>
                <a:gd name="connsiteX53" fmla="*/ 21739 w 133007"/>
                <a:gd name="connsiteY53" fmla="*/ 55852 h 98986"/>
                <a:gd name="connsiteX54" fmla="*/ 44686 w 133007"/>
                <a:gd name="connsiteY54" fmla="*/ 57670 h 98986"/>
                <a:gd name="connsiteX55" fmla="*/ 56895 w 133007"/>
                <a:gd name="connsiteY55" fmla="*/ 9352 h 98986"/>
                <a:gd name="connsiteX56" fmla="*/ 33256 w 133007"/>
                <a:gd name="connsiteY56" fmla="*/ 7274 h 98986"/>
                <a:gd name="connsiteX57" fmla="*/ 33256 w 133007"/>
                <a:gd name="connsiteY57" fmla="*/ 7274 h 9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3007" h="98986">
                  <a:moveTo>
                    <a:pt x="33256" y="7274"/>
                  </a:moveTo>
                  <a:cubicBezTo>
                    <a:pt x="26761" y="24592"/>
                    <a:pt x="19228" y="41131"/>
                    <a:pt x="19488" y="59921"/>
                  </a:cubicBezTo>
                  <a:cubicBezTo>
                    <a:pt x="19661" y="71178"/>
                    <a:pt x="37499" y="67022"/>
                    <a:pt x="42434" y="61740"/>
                  </a:cubicBezTo>
                  <a:cubicBezTo>
                    <a:pt x="53258" y="50137"/>
                    <a:pt x="54038" y="27969"/>
                    <a:pt x="66160" y="18877"/>
                  </a:cubicBezTo>
                  <a:cubicBezTo>
                    <a:pt x="59320" y="18358"/>
                    <a:pt x="52392" y="17838"/>
                    <a:pt x="45552" y="17319"/>
                  </a:cubicBezTo>
                  <a:cubicBezTo>
                    <a:pt x="52219" y="32472"/>
                    <a:pt x="43906" y="47192"/>
                    <a:pt x="43993" y="62779"/>
                  </a:cubicBezTo>
                  <a:cubicBezTo>
                    <a:pt x="44080" y="71871"/>
                    <a:pt x="56202" y="70312"/>
                    <a:pt x="61917" y="68061"/>
                  </a:cubicBezTo>
                  <a:cubicBezTo>
                    <a:pt x="70403" y="64684"/>
                    <a:pt x="74646" y="59402"/>
                    <a:pt x="78543" y="51349"/>
                  </a:cubicBezTo>
                  <a:cubicBezTo>
                    <a:pt x="76378" y="55765"/>
                    <a:pt x="58973" y="63125"/>
                    <a:pt x="54211" y="66069"/>
                  </a:cubicBezTo>
                  <a:cubicBezTo>
                    <a:pt x="45205" y="71698"/>
                    <a:pt x="30918" y="83301"/>
                    <a:pt x="44339" y="92307"/>
                  </a:cubicBezTo>
                  <a:cubicBezTo>
                    <a:pt x="58454" y="101745"/>
                    <a:pt x="90579" y="96982"/>
                    <a:pt x="103481" y="87284"/>
                  </a:cubicBezTo>
                  <a:cubicBezTo>
                    <a:pt x="112054" y="80790"/>
                    <a:pt x="134567" y="65204"/>
                    <a:pt x="132922" y="52821"/>
                  </a:cubicBezTo>
                  <a:cubicBezTo>
                    <a:pt x="132576" y="50397"/>
                    <a:pt x="129718" y="49097"/>
                    <a:pt x="127813" y="48405"/>
                  </a:cubicBezTo>
                  <a:cubicBezTo>
                    <a:pt x="109889" y="42084"/>
                    <a:pt x="91012" y="58536"/>
                    <a:pt x="83738" y="73690"/>
                  </a:cubicBezTo>
                  <a:cubicBezTo>
                    <a:pt x="81141" y="79058"/>
                    <a:pt x="85903" y="82695"/>
                    <a:pt x="91012" y="82955"/>
                  </a:cubicBezTo>
                  <a:cubicBezTo>
                    <a:pt x="92571" y="83907"/>
                    <a:pt x="94042" y="84773"/>
                    <a:pt x="95601" y="85726"/>
                  </a:cubicBezTo>
                  <a:cubicBezTo>
                    <a:pt x="98805" y="81396"/>
                    <a:pt x="101922" y="77153"/>
                    <a:pt x="105126" y="72824"/>
                  </a:cubicBezTo>
                  <a:cubicBezTo>
                    <a:pt x="95861" y="75681"/>
                    <a:pt x="85730" y="71525"/>
                    <a:pt x="76291" y="72910"/>
                  </a:cubicBezTo>
                  <a:cubicBezTo>
                    <a:pt x="68671" y="74036"/>
                    <a:pt x="62004" y="75768"/>
                    <a:pt x="54817" y="78539"/>
                  </a:cubicBezTo>
                  <a:cubicBezTo>
                    <a:pt x="42781" y="83214"/>
                    <a:pt x="39404" y="78885"/>
                    <a:pt x="33082" y="69446"/>
                  </a:cubicBezTo>
                  <a:cubicBezTo>
                    <a:pt x="31178" y="66589"/>
                    <a:pt x="21306" y="51436"/>
                    <a:pt x="25116" y="47279"/>
                  </a:cubicBezTo>
                  <a:cubicBezTo>
                    <a:pt x="19228" y="48838"/>
                    <a:pt x="13253" y="50483"/>
                    <a:pt x="7365" y="52042"/>
                  </a:cubicBezTo>
                  <a:cubicBezTo>
                    <a:pt x="14899" y="53687"/>
                    <a:pt x="11089" y="72997"/>
                    <a:pt x="12387" y="79578"/>
                  </a:cubicBezTo>
                  <a:cubicBezTo>
                    <a:pt x="14292" y="89189"/>
                    <a:pt x="31178" y="83214"/>
                    <a:pt x="35247" y="79231"/>
                  </a:cubicBezTo>
                  <a:cubicBezTo>
                    <a:pt x="37412" y="77499"/>
                    <a:pt x="39577" y="75768"/>
                    <a:pt x="41741" y="74036"/>
                  </a:cubicBezTo>
                  <a:cubicBezTo>
                    <a:pt x="36113" y="73603"/>
                    <a:pt x="30485" y="73256"/>
                    <a:pt x="24856" y="72824"/>
                  </a:cubicBezTo>
                  <a:cubicBezTo>
                    <a:pt x="25982" y="76027"/>
                    <a:pt x="27108" y="79231"/>
                    <a:pt x="28147" y="82435"/>
                  </a:cubicBezTo>
                  <a:cubicBezTo>
                    <a:pt x="30138" y="92826"/>
                    <a:pt x="55250" y="86505"/>
                    <a:pt x="53258" y="75681"/>
                  </a:cubicBezTo>
                  <a:cubicBezTo>
                    <a:pt x="52046" y="69100"/>
                    <a:pt x="51353" y="68234"/>
                    <a:pt x="47890" y="62259"/>
                  </a:cubicBezTo>
                  <a:cubicBezTo>
                    <a:pt x="45119" y="57324"/>
                    <a:pt x="34901" y="59056"/>
                    <a:pt x="31004" y="61047"/>
                  </a:cubicBezTo>
                  <a:cubicBezTo>
                    <a:pt x="24683" y="64338"/>
                    <a:pt x="19574" y="68148"/>
                    <a:pt x="14465" y="73170"/>
                  </a:cubicBezTo>
                  <a:cubicBezTo>
                    <a:pt x="22085" y="73083"/>
                    <a:pt x="29705" y="72910"/>
                    <a:pt x="37326" y="72824"/>
                  </a:cubicBezTo>
                  <a:cubicBezTo>
                    <a:pt x="34468" y="58363"/>
                    <a:pt x="40270" y="33684"/>
                    <a:pt x="16024" y="36022"/>
                  </a:cubicBezTo>
                  <a:cubicBezTo>
                    <a:pt x="-3286" y="37841"/>
                    <a:pt x="-2160" y="56025"/>
                    <a:pt x="3988" y="69446"/>
                  </a:cubicBezTo>
                  <a:cubicBezTo>
                    <a:pt x="10396" y="83388"/>
                    <a:pt x="20873" y="99493"/>
                    <a:pt x="38105" y="98974"/>
                  </a:cubicBezTo>
                  <a:cubicBezTo>
                    <a:pt x="51526" y="98541"/>
                    <a:pt x="62783" y="89536"/>
                    <a:pt x="75945" y="89536"/>
                  </a:cubicBezTo>
                  <a:cubicBezTo>
                    <a:pt x="87462" y="89449"/>
                    <a:pt x="97853" y="91700"/>
                    <a:pt x="109109" y="88237"/>
                  </a:cubicBezTo>
                  <a:cubicBezTo>
                    <a:pt x="114132" y="86678"/>
                    <a:pt x="122791" y="81742"/>
                    <a:pt x="118634" y="75335"/>
                  </a:cubicBezTo>
                  <a:cubicBezTo>
                    <a:pt x="114045" y="68321"/>
                    <a:pt x="108417" y="66935"/>
                    <a:pt x="100104" y="66502"/>
                  </a:cubicBezTo>
                  <a:cubicBezTo>
                    <a:pt x="102528" y="69620"/>
                    <a:pt x="104953" y="72650"/>
                    <a:pt x="107378" y="75768"/>
                  </a:cubicBezTo>
                  <a:cubicBezTo>
                    <a:pt x="109196" y="71871"/>
                    <a:pt x="111707" y="68840"/>
                    <a:pt x="114651" y="65723"/>
                  </a:cubicBezTo>
                  <a:cubicBezTo>
                    <a:pt x="112140" y="63558"/>
                    <a:pt x="109542" y="61480"/>
                    <a:pt x="107031" y="59315"/>
                  </a:cubicBezTo>
                  <a:cubicBezTo>
                    <a:pt x="105386" y="60961"/>
                    <a:pt x="103741" y="62606"/>
                    <a:pt x="101922" y="64164"/>
                  </a:cubicBezTo>
                  <a:cubicBezTo>
                    <a:pt x="94476" y="70919"/>
                    <a:pt x="88327" y="78192"/>
                    <a:pt x="77763" y="79664"/>
                  </a:cubicBezTo>
                  <a:cubicBezTo>
                    <a:pt x="74386" y="80097"/>
                    <a:pt x="64775" y="77759"/>
                    <a:pt x="63563" y="80963"/>
                  </a:cubicBezTo>
                  <a:cubicBezTo>
                    <a:pt x="64255" y="79145"/>
                    <a:pt x="68844" y="76980"/>
                    <a:pt x="70403" y="76027"/>
                  </a:cubicBezTo>
                  <a:cubicBezTo>
                    <a:pt x="76811" y="71871"/>
                    <a:pt x="83565" y="68407"/>
                    <a:pt x="89627" y="63731"/>
                  </a:cubicBezTo>
                  <a:cubicBezTo>
                    <a:pt x="99584" y="56025"/>
                    <a:pt x="101836" y="39140"/>
                    <a:pt x="87288" y="34897"/>
                  </a:cubicBezTo>
                  <a:cubicBezTo>
                    <a:pt x="79842" y="32732"/>
                    <a:pt x="72568" y="35330"/>
                    <a:pt x="65727" y="38014"/>
                  </a:cubicBezTo>
                  <a:cubicBezTo>
                    <a:pt x="58021" y="40958"/>
                    <a:pt x="57241" y="52907"/>
                    <a:pt x="51267" y="55332"/>
                  </a:cubicBezTo>
                  <a:cubicBezTo>
                    <a:pt x="57241" y="57064"/>
                    <a:pt x="63216" y="58796"/>
                    <a:pt x="69191" y="60614"/>
                  </a:cubicBezTo>
                  <a:cubicBezTo>
                    <a:pt x="69018" y="43469"/>
                    <a:pt x="77850" y="27536"/>
                    <a:pt x="70576" y="10824"/>
                  </a:cubicBezTo>
                  <a:cubicBezTo>
                    <a:pt x="67286" y="3291"/>
                    <a:pt x="55336" y="5282"/>
                    <a:pt x="49968" y="9266"/>
                  </a:cubicBezTo>
                  <a:cubicBezTo>
                    <a:pt x="33862" y="21215"/>
                    <a:pt x="34814" y="41911"/>
                    <a:pt x="21739" y="55852"/>
                  </a:cubicBezTo>
                  <a:cubicBezTo>
                    <a:pt x="29359" y="56458"/>
                    <a:pt x="37066" y="57064"/>
                    <a:pt x="44686" y="57670"/>
                  </a:cubicBezTo>
                  <a:cubicBezTo>
                    <a:pt x="44426" y="40265"/>
                    <a:pt x="50834" y="25372"/>
                    <a:pt x="56895" y="9352"/>
                  </a:cubicBezTo>
                  <a:cubicBezTo>
                    <a:pt x="61831" y="-3636"/>
                    <a:pt x="36719" y="-1904"/>
                    <a:pt x="33256" y="7274"/>
                  </a:cubicBezTo>
                  <a:lnTo>
                    <a:pt x="33256" y="7274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8AC01AB-BDF0-7230-B73F-F232DB1686DD}"/>
                </a:ext>
              </a:extLst>
            </p:cNvPr>
            <p:cNvSpPr/>
            <p:nvPr/>
          </p:nvSpPr>
          <p:spPr>
            <a:xfrm>
              <a:off x="9590018" y="4771682"/>
              <a:ext cx="16754" cy="7772"/>
            </a:xfrm>
            <a:custGeom>
              <a:avLst/>
              <a:gdLst>
                <a:gd name="connsiteX0" fmla="*/ 1214 w 7838"/>
                <a:gd name="connsiteY0" fmla="*/ 3637 h 3636"/>
                <a:gd name="connsiteX1" fmla="*/ 6582 w 7838"/>
                <a:gd name="connsiteY1" fmla="*/ 0 h 3636"/>
                <a:gd name="connsiteX2" fmla="*/ 1214 w 7838"/>
                <a:gd name="connsiteY2" fmla="*/ 3637 h 3636"/>
                <a:gd name="connsiteX3" fmla="*/ 1214 w 7838"/>
                <a:gd name="connsiteY3" fmla="*/ 3637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8" h="3636">
                  <a:moveTo>
                    <a:pt x="1214" y="3637"/>
                  </a:moveTo>
                  <a:cubicBezTo>
                    <a:pt x="3119" y="3637"/>
                    <a:pt x="10825" y="0"/>
                    <a:pt x="6582" y="0"/>
                  </a:cubicBezTo>
                  <a:cubicBezTo>
                    <a:pt x="4764" y="0"/>
                    <a:pt x="-2943" y="3637"/>
                    <a:pt x="1214" y="3637"/>
                  </a:cubicBezTo>
                  <a:lnTo>
                    <a:pt x="1214" y="363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EE66C4F-0815-13B0-BA43-1DCD2747F610}"/>
                </a:ext>
              </a:extLst>
            </p:cNvPr>
            <p:cNvSpPr/>
            <p:nvPr/>
          </p:nvSpPr>
          <p:spPr>
            <a:xfrm>
              <a:off x="8841520" y="2918796"/>
              <a:ext cx="185622" cy="948586"/>
            </a:xfrm>
            <a:custGeom>
              <a:avLst/>
              <a:gdLst>
                <a:gd name="connsiteX0" fmla="*/ 4 w 86841"/>
                <a:gd name="connsiteY0" fmla="*/ 21031 h 443785"/>
                <a:gd name="connsiteX1" fmla="*/ 15850 w 86841"/>
                <a:gd name="connsiteY1" fmla="*/ 218285 h 443785"/>
                <a:gd name="connsiteX2" fmla="*/ 33947 w 86841"/>
                <a:gd name="connsiteY2" fmla="*/ 321848 h 443785"/>
                <a:gd name="connsiteX3" fmla="*/ 30311 w 86841"/>
                <a:gd name="connsiteY3" fmla="*/ 433291 h 443785"/>
                <a:gd name="connsiteX4" fmla="*/ 80447 w 86841"/>
                <a:gd name="connsiteY4" fmla="*/ 426796 h 443785"/>
                <a:gd name="connsiteX5" fmla="*/ 70229 w 86841"/>
                <a:gd name="connsiteY5" fmla="*/ 234564 h 443785"/>
                <a:gd name="connsiteX6" fmla="*/ 60445 w 86841"/>
                <a:gd name="connsiteY6" fmla="*/ 132647 h 443785"/>
                <a:gd name="connsiteX7" fmla="*/ 50140 w 86841"/>
                <a:gd name="connsiteY7" fmla="*/ 7610 h 443785"/>
                <a:gd name="connsiteX8" fmla="*/ 4 w 86841"/>
                <a:gd name="connsiteY8" fmla="*/ 21031 h 443785"/>
                <a:gd name="connsiteX9" fmla="*/ 4 w 86841"/>
                <a:gd name="connsiteY9" fmla="*/ 21031 h 44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841" h="443785">
                  <a:moveTo>
                    <a:pt x="4" y="21031"/>
                  </a:moveTo>
                  <a:cubicBezTo>
                    <a:pt x="1736" y="87100"/>
                    <a:pt x="13512" y="152303"/>
                    <a:pt x="15850" y="218285"/>
                  </a:cubicBezTo>
                  <a:cubicBezTo>
                    <a:pt x="17062" y="253095"/>
                    <a:pt x="29878" y="287211"/>
                    <a:pt x="33947" y="321848"/>
                  </a:cubicBezTo>
                  <a:cubicBezTo>
                    <a:pt x="38191" y="357697"/>
                    <a:pt x="37844" y="398134"/>
                    <a:pt x="30311" y="433291"/>
                  </a:cubicBezTo>
                  <a:cubicBezTo>
                    <a:pt x="26328" y="451734"/>
                    <a:pt x="76810" y="443508"/>
                    <a:pt x="80447" y="426796"/>
                  </a:cubicBezTo>
                  <a:cubicBezTo>
                    <a:pt x="94042" y="363585"/>
                    <a:pt x="83737" y="296823"/>
                    <a:pt x="70229" y="234564"/>
                  </a:cubicBezTo>
                  <a:cubicBezTo>
                    <a:pt x="62956" y="201227"/>
                    <a:pt x="65294" y="166417"/>
                    <a:pt x="60445" y="132647"/>
                  </a:cubicBezTo>
                  <a:cubicBezTo>
                    <a:pt x="54556" y="91603"/>
                    <a:pt x="51266" y="49000"/>
                    <a:pt x="50140" y="7610"/>
                  </a:cubicBezTo>
                  <a:cubicBezTo>
                    <a:pt x="49707" y="-7804"/>
                    <a:pt x="-516" y="1981"/>
                    <a:pt x="4" y="21031"/>
                  </a:cubicBezTo>
                  <a:lnTo>
                    <a:pt x="4" y="2103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B16F588-4557-9BB9-EC8B-E61E9654CD6E}"/>
                </a:ext>
              </a:extLst>
            </p:cNvPr>
            <p:cNvSpPr/>
            <p:nvPr/>
          </p:nvSpPr>
          <p:spPr>
            <a:xfrm>
              <a:off x="8844423" y="3441043"/>
              <a:ext cx="144620" cy="441674"/>
            </a:xfrm>
            <a:custGeom>
              <a:avLst/>
              <a:gdLst>
                <a:gd name="connsiteX0" fmla="*/ 31 w 67659"/>
                <a:gd name="connsiteY0" fmla="*/ 18293 h 206632"/>
                <a:gd name="connsiteX1" fmla="*/ 17436 w 67659"/>
                <a:gd name="connsiteY1" fmla="*/ 198142 h 206632"/>
                <a:gd name="connsiteX2" fmla="*/ 67659 w 67659"/>
                <a:gd name="connsiteY2" fmla="*/ 184720 h 206632"/>
                <a:gd name="connsiteX3" fmla="*/ 50427 w 67659"/>
                <a:gd name="connsiteY3" fmla="*/ 12404 h 206632"/>
                <a:gd name="connsiteX4" fmla="*/ 31 w 67659"/>
                <a:gd name="connsiteY4" fmla="*/ 18293 h 206632"/>
                <a:gd name="connsiteX5" fmla="*/ 31 w 67659"/>
                <a:gd name="connsiteY5" fmla="*/ 18293 h 20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59" h="206632">
                  <a:moveTo>
                    <a:pt x="31" y="18293"/>
                  </a:moveTo>
                  <a:cubicBezTo>
                    <a:pt x="-835" y="78733"/>
                    <a:pt x="16484" y="137615"/>
                    <a:pt x="17436" y="198142"/>
                  </a:cubicBezTo>
                  <a:cubicBezTo>
                    <a:pt x="17696" y="214941"/>
                    <a:pt x="67919" y="204896"/>
                    <a:pt x="67659" y="184720"/>
                  </a:cubicBezTo>
                  <a:cubicBezTo>
                    <a:pt x="66793" y="126791"/>
                    <a:pt x="49648" y="70161"/>
                    <a:pt x="50427" y="12404"/>
                  </a:cubicBezTo>
                  <a:cubicBezTo>
                    <a:pt x="50600" y="-9503"/>
                    <a:pt x="204" y="888"/>
                    <a:pt x="31" y="18293"/>
                  </a:cubicBezTo>
                  <a:lnTo>
                    <a:pt x="31" y="1829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74F3A1A-FE97-9B54-7DA9-106BBDEFB4E4}"/>
                </a:ext>
              </a:extLst>
            </p:cNvPr>
            <p:cNvSpPr/>
            <p:nvPr/>
          </p:nvSpPr>
          <p:spPr>
            <a:xfrm>
              <a:off x="8853949" y="2915357"/>
              <a:ext cx="163715" cy="560260"/>
            </a:xfrm>
            <a:custGeom>
              <a:avLst/>
              <a:gdLst>
                <a:gd name="connsiteX0" fmla="*/ 2935 w 76592"/>
                <a:gd name="connsiteY0" fmla="*/ 19869 h 262111"/>
                <a:gd name="connsiteX1" fmla="*/ 24323 w 76592"/>
                <a:gd name="connsiteY1" fmla="*/ 28009 h 262111"/>
                <a:gd name="connsiteX2" fmla="*/ 14105 w 76592"/>
                <a:gd name="connsiteY2" fmla="*/ 96329 h 262111"/>
                <a:gd name="connsiteX3" fmla="*/ 15750 w 76592"/>
                <a:gd name="connsiteY3" fmla="*/ 177032 h 262111"/>
                <a:gd name="connsiteX4" fmla="*/ 17223 w 76592"/>
                <a:gd name="connsiteY4" fmla="*/ 257821 h 262111"/>
                <a:gd name="connsiteX5" fmla="*/ 67445 w 76592"/>
                <a:gd name="connsiteY5" fmla="*/ 244400 h 262111"/>
                <a:gd name="connsiteX6" fmla="*/ 65454 w 76592"/>
                <a:gd name="connsiteY6" fmla="*/ 137113 h 262111"/>
                <a:gd name="connsiteX7" fmla="*/ 76191 w 76592"/>
                <a:gd name="connsiteY7" fmla="*/ 12422 h 262111"/>
                <a:gd name="connsiteX8" fmla="*/ 75065 w 76592"/>
                <a:gd name="connsiteY8" fmla="*/ 8266 h 262111"/>
                <a:gd name="connsiteX9" fmla="*/ 44152 w 76592"/>
                <a:gd name="connsiteY9" fmla="*/ 386 h 262111"/>
                <a:gd name="connsiteX10" fmla="*/ 2935 w 76592"/>
                <a:gd name="connsiteY10" fmla="*/ 19869 h 262111"/>
                <a:gd name="connsiteX11" fmla="*/ 2935 w 76592"/>
                <a:gd name="connsiteY11" fmla="*/ 19869 h 26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592" h="262111">
                  <a:moveTo>
                    <a:pt x="2935" y="19869"/>
                  </a:moveTo>
                  <a:cubicBezTo>
                    <a:pt x="13499" y="22813"/>
                    <a:pt x="27613" y="18311"/>
                    <a:pt x="24323" y="28009"/>
                  </a:cubicBezTo>
                  <a:cubicBezTo>
                    <a:pt x="16357" y="51735"/>
                    <a:pt x="13672" y="70698"/>
                    <a:pt x="14105" y="96329"/>
                  </a:cubicBezTo>
                  <a:cubicBezTo>
                    <a:pt x="14538" y="123259"/>
                    <a:pt x="15491" y="150102"/>
                    <a:pt x="15750" y="177032"/>
                  </a:cubicBezTo>
                  <a:cubicBezTo>
                    <a:pt x="16097" y="204741"/>
                    <a:pt x="10209" y="230458"/>
                    <a:pt x="17223" y="257821"/>
                  </a:cubicBezTo>
                  <a:cubicBezTo>
                    <a:pt x="20080" y="269078"/>
                    <a:pt x="70389" y="255916"/>
                    <a:pt x="67445" y="244400"/>
                  </a:cubicBezTo>
                  <a:cubicBezTo>
                    <a:pt x="58613" y="209763"/>
                    <a:pt x="66406" y="172529"/>
                    <a:pt x="65454" y="137113"/>
                  </a:cubicBezTo>
                  <a:cubicBezTo>
                    <a:pt x="64328" y="93471"/>
                    <a:pt x="62077" y="54246"/>
                    <a:pt x="76191" y="12422"/>
                  </a:cubicBezTo>
                  <a:cubicBezTo>
                    <a:pt x="76970" y="10691"/>
                    <a:pt x="76624" y="9305"/>
                    <a:pt x="75065" y="8266"/>
                  </a:cubicBezTo>
                  <a:cubicBezTo>
                    <a:pt x="65887" y="-1865"/>
                    <a:pt x="53504" y="2984"/>
                    <a:pt x="44152" y="386"/>
                  </a:cubicBezTo>
                  <a:cubicBezTo>
                    <a:pt x="32549" y="-2904"/>
                    <a:pt x="-11699" y="15799"/>
                    <a:pt x="2935" y="19869"/>
                  </a:cubicBezTo>
                  <a:lnTo>
                    <a:pt x="2935" y="1986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346F119-FA53-C527-D946-9274CD3AB45C}"/>
                </a:ext>
              </a:extLst>
            </p:cNvPr>
            <p:cNvSpPr/>
            <p:nvPr/>
          </p:nvSpPr>
          <p:spPr>
            <a:xfrm>
              <a:off x="8915075" y="3276721"/>
              <a:ext cx="213465" cy="86472"/>
            </a:xfrm>
            <a:custGeom>
              <a:avLst/>
              <a:gdLst>
                <a:gd name="connsiteX0" fmla="*/ 46035 w 99867"/>
                <a:gd name="connsiteY0" fmla="*/ 29533 h 40455"/>
                <a:gd name="connsiteX1" fmla="*/ 33999 w 99867"/>
                <a:gd name="connsiteY1" fmla="*/ 34901 h 40455"/>
                <a:gd name="connsiteX2" fmla="*/ 34778 w 99867"/>
                <a:gd name="connsiteY2" fmla="*/ 34642 h 40455"/>
                <a:gd name="connsiteX3" fmla="*/ 47507 w 99867"/>
                <a:gd name="connsiteY3" fmla="*/ 35940 h 40455"/>
                <a:gd name="connsiteX4" fmla="*/ 71839 w 99867"/>
                <a:gd name="connsiteY4" fmla="*/ 37326 h 40455"/>
                <a:gd name="connsiteX5" fmla="*/ 99721 w 99867"/>
                <a:gd name="connsiteY5" fmla="*/ 17843 h 40455"/>
                <a:gd name="connsiteX6" fmla="*/ 76861 w 99867"/>
                <a:gd name="connsiteY6" fmla="*/ 2689 h 40455"/>
                <a:gd name="connsiteX7" fmla="*/ 75043 w 99867"/>
                <a:gd name="connsiteY7" fmla="*/ 2516 h 40455"/>
                <a:gd name="connsiteX8" fmla="*/ 67856 w 99867"/>
                <a:gd name="connsiteY8" fmla="*/ 1650 h 40455"/>
                <a:gd name="connsiteX9" fmla="*/ 50105 w 99867"/>
                <a:gd name="connsiteY9" fmla="*/ 5 h 40455"/>
                <a:gd name="connsiteX10" fmla="*/ 4471 w 99867"/>
                <a:gd name="connsiteY10" fmla="*/ 16284 h 40455"/>
                <a:gd name="connsiteX11" fmla="*/ 10619 w 99867"/>
                <a:gd name="connsiteY11" fmla="*/ 39058 h 40455"/>
                <a:gd name="connsiteX12" fmla="*/ 46035 w 99867"/>
                <a:gd name="connsiteY12" fmla="*/ 29533 h 40455"/>
                <a:gd name="connsiteX13" fmla="*/ 46035 w 99867"/>
                <a:gd name="connsiteY13" fmla="*/ 29533 h 4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67" h="40455">
                  <a:moveTo>
                    <a:pt x="46035" y="29533"/>
                  </a:moveTo>
                  <a:cubicBezTo>
                    <a:pt x="42658" y="32737"/>
                    <a:pt x="38675" y="34555"/>
                    <a:pt x="33999" y="34901"/>
                  </a:cubicBezTo>
                  <a:cubicBezTo>
                    <a:pt x="36856" y="34728"/>
                    <a:pt x="37116" y="34642"/>
                    <a:pt x="34778" y="34642"/>
                  </a:cubicBezTo>
                  <a:cubicBezTo>
                    <a:pt x="39021" y="34728"/>
                    <a:pt x="43264" y="35334"/>
                    <a:pt x="47507" y="35940"/>
                  </a:cubicBezTo>
                  <a:cubicBezTo>
                    <a:pt x="55646" y="37066"/>
                    <a:pt x="63613" y="37932"/>
                    <a:pt x="71839" y="37326"/>
                  </a:cubicBezTo>
                  <a:cubicBezTo>
                    <a:pt x="82490" y="36547"/>
                    <a:pt x="97989" y="29879"/>
                    <a:pt x="99721" y="17843"/>
                  </a:cubicBezTo>
                  <a:cubicBezTo>
                    <a:pt x="101540" y="5374"/>
                    <a:pt x="86040" y="2083"/>
                    <a:pt x="76861" y="2689"/>
                  </a:cubicBezTo>
                  <a:cubicBezTo>
                    <a:pt x="70627" y="3122"/>
                    <a:pt x="82230" y="3122"/>
                    <a:pt x="75043" y="2516"/>
                  </a:cubicBezTo>
                  <a:cubicBezTo>
                    <a:pt x="72618" y="2343"/>
                    <a:pt x="70194" y="1910"/>
                    <a:pt x="67856" y="1650"/>
                  </a:cubicBezTo>
                  <a:cubicBezTo>
                    <a:pt x="61968" y="871"/>
                    <a:pt x="56079" y="92"/>
                    <a:pt x="50105" y="5"/>
                  </a:cubicBezTo>
                  <a:cubicBezTo>
                    <a:pt x="32873" y="-168"/>
                    <a:pt x="17027" y="3988"/>
                    <a:pt x="4471" y="16284"/>
                  </a:cubicBezTo>
                  <a:cubicBezTo>
                    <a:pt x="-3842" y="24424"/>
                    <a:pt x="141" y="35767"/>
                    <a:pt x="10619" y="39058"/>
                  </a:cubicBezTo>
                  <a:cubicBezTo>
                    <a:pt x="22915" y="42954"/>
                    <a:pt x="37116" y="38365"/>
                    <a:pt x="46035" y="29533"/>
                  </a:cubicBezTo>
                  <a:lnTo>
                    <a:pt x="46035" y="2953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1188C66-D30B-B979-C484-FE70BF2F1B24}"/>
                </a:ext>
              </a:extLst>
            </p:cNvPr>
            <p:cNvSpPr/>
            <p:nvPr/>
          </p:nvSpPr>
          <p:spPr>
            <a:xfrm>
              <a:off x="8862256" y="3848320"/>
              <a:ext cx="86126" cy="287726"/>
            </a:xfrm>
            <a:custGeom>
              <a:avLst/>
              <a:gdLst>
                <a:gd name="connsiteX0" fmla="*/ 1 w 40293"/>
                <a:gd name="connsiteY0" fmla="*/ 12625 h 134609"/>
                <a:gd name="connsiteX1" fmla="*/ 4418 w 40293"/>
                <a:gd name="connsiteY1" fmla="*/ 76009 h 134609"/>
                <a:gd name="connsiteX2" fmla="*/ 2513 w 40293"/>
                <a:gd name="connsiteY2" fmla="*/ 123894 h 134609"/>
                <a:gd name="connsiteX3" fmla="*/ 34032 w 40293"/>
                <a:gd name="connsiteY3" fmla="*/ 125972 h 134609"/>
                <a:gd name="connsiteX4" fmla="*/ 39574 w 40293"/>
                <a:gd name="connsiteY4" fmla="*/ 83456 h 134609"/>
                <a:gd name="connsiteX5" fmla="*/ 33685 w 40293"/>
                <a:gd name="connsiteY5" fmla="*/ 9248 h 134609"/>
                <a:gd name="connsiteX6" fmla="*/ 1 w 40293"/>
                <a:gd name="connsiteY6" fmla="*/ 12625 h 134609"/>
                <a:gd name="connsiteX7" fmla="*/ 1 w 40293"/>
                <a:gd name="connsiteY7" fmla="*/ 12625 h 1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93" h="134609">
                  <a:moveTo>
                    <a:pt x="1" y="12625"/>
                  </a:moveTo>
                  <a:cubicBezTo>
                    <a:pt x="434" y="33840"/>
                    <a:pt x="2772" y="54881"/>
                    <a:pt x="4418" y="76009"/>
                  </a:cubicBezTo>
                  <a:cubicBezTo>
                    <a:pt x="5630" y="91336"/>
                    <a:pt x="10566" y="109780"/>
                    <a:pt x="2513" y="123894"/>
                  </a:cubicBezTo>
                  <a:cubicBezTo>
                    <a:pt x="-6060" y="138874"/>
                    <a:pt x="27797" y="136796"/>
                    <a:pt x="34032" y="125972"/>
                  </a:cubicBezTo>
                  <a:cubicBezTo>
                    <a:pt x="41652" y="112810"/>
                    <a:pt x="40613" y="98090"/>
                    <a:pt x="39574" y="83456"/>
                  </a:cubicBezTo>
                  <a:cubicBezTo>
                    <a:pt x="37669" y="58691"/>
                    <a:pt x="34205" y="34099"/>
                    <a:pt x="33685" y="9248"/>
                  </a:cubicBezTo>
                  <a:cubicBezTo>
                    <a:pt x="33339" y="-6512"/>
                    <a:pt x="-258" y="69"/>
                    <a:pt x="1" y="12625"/>
                  </a:cubicBezTo>
                  <a:lnTo>
                    <a:pt x="1" y="1262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CEFB021-7CE2-F30C-D895-0BDB125D829D}"/>
                </a:ext>
              </a:extLst>
            </p:cNvPr>
            <p:cNvSpPr/>
            <p:nvPr/>
          </p:nvSpPr>
          <p:spPr>
            <a:xfrm>
              <a:off x="8859043" y="3812284"/>
              <a:ext cx="149560" cy="255932"/>
            </a:xfrm>
            <a:custGeom>
              <a:avLst/>
              <a:gdLst>
                <a:gd name="connsiteX0" fmla="*/ 36313 w 69970"/>
                <a:gd name="connsiteY0" fmla="*/ 9914 h 119735"/>
                <a:gd name="connsiteX1" fmla="*/ 205 w 69970"/>
                <a:gd name="connsiteY1" fmla="*/ 113823 h 119735"/>
                <a:gd name="connsiteX2" fmla="*/ 33543 w 69970"/>
                <a:gd name="connsiteY2" fmla="*/ 109147 h 119735"/>
                <a:gd name="connsiteX3" fmla="*/ 69651 w 69970"/>
                <a:gd name="connsiteY3" fmla="*/ 5238 h 119735"/>
                <a:gd name="connsiteX4" fmla="*/ 36313 w 69970"/>
                <a:gd name="connsiteY4" fmla="*/ 9914 h 119735"/>
                <a:gd name="connsiteX5" fmla="*/ 36313 w 69970"/>
                <a:gd name="connsiteY5" fmla="*/ 9914 h 11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70" h="119735">
                  <a:moveTo>
                    <a:pt x="36313" y="9914"/>
                  </a:moveTo>
                  <a:cubicBezTo>
                    <a:pt x="21853" y="43684"/>
                    <a:pt x="10596" y="78580"/>
                    <a:pt x="205" y="113823"/>
                  </a:cubicBezTo>
                  <a:cubicBezTo>
                    <a:pt x="-2912" y="124387"/>
                    <a:pt x="30512" y="119538"/>
                    <a:pt x="33543" y="109147"/>
                  </a:cubicBezTo>
                  <a:cubicBezTo>
                    <a:pt x="43933" y="73904"/>
                    <a:pt x="55190" y="39008"/>
                    <a:pt x="69651" y="5238"/>
                  </a:cubicBezTo>
                  <a:cubicBezTo>
                    <a:pt x="73548" y="-3941"/>
                    <a:pt x="40643" y="-217"/>
                    <a:pt x="36313" y="9914"/>
                  </a:cubicBezTo>
                  <a:lnTo>
                    <a:pt x="36313" y="991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AF947DA-AA7B-7A74-645F-FCC3936349B6}"/>
                </a:ext>
              </a:extLst>
            </p:cNvPr>
            <p:cNvSpPr/>
            <p:nvPr/>
          </p:nvSpPr>
          <p:spPr>
            <a:xfrm>
              <a:off x="9395767" y="5038693"/>
              <a:ext cx="99913" cy="43566"/>
            </a:xfrm>
            <a:custGeom>
              <a:avLst/>
              <a:gdLst>
                <a:gd name="connsiteX0" fmla="*/ 6626 w 46743"/>
                <a:gd name="connsiteY0" fmla="*/ 18564 h 20382"/>
                <a:gd name="connsiteX1" fmla="*/ 23338 w 46743"/>
                <a:gd name="connsiteY1" fmla="*/ 20382 h 20382"/>
                <a:gd name="connsiteX2" fmla="*/ 45419 w 46743"/>
                <a:gd name="connsiteY2" fmla="*/ 11290 h 20382"/>
                <a:gd name="connsiteX3" fmla="*/ 36414 w 46743"/>
                <a:gd name="connsiteY3" fmla="*/ 1679 h 20382"/>
                <a:gd name="connsiteX4" fmla="*/ 27148 w 46743"/>
                <a:gd name="connsiteY4" fmla="*/ 639 h 20382"/>
                <a:gd name="connsiteX5" fmla="*/ 3509 w 46743"/>
                <a:gd name="connsiteY5" fmla="*/ 6961 h 20382"/>
                <a:gd name="connsiteX6" fmla="*/ 132 w 46743"/>
                <a:gd name="connsiteY6" fmla="*/ 14061 h 20382"/>
                <a:gd name="connsiteX7" fmla="*/ 6626 w 46743"/>
                <a:gd name="connsiteY7" fmla="*/ 18564 h 20382"/>
                <a:gd name="connsiteX8" fmla="*/ 6626 w 46743"/>
                <a:gd name="connsiteY8" fmla="*/ 18564 h 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743" h="20382">
                  <a:moveTo>
                    <a:pt x="6626" y="18564"/>
                  </a:moveTo>
                  <a:cubicBezTo>
                    <a:pt x="11995" y="20122"/>
                    <a:pt x="17710" y="20382"/>
                    <a:pt x="23338" y="20382"/>
                  </a:cubicBezTo>
                  <a:cubicBezTo>
                    <a:pt x="30872" y="20382"/>
                    <a:pt x="40830" y="17871"/>
                    <a:pt x="45419" y="11290"/>
                  </a:cubicBezTo>
                  <a:cubicBezTo>
                    <a:pt x="50009" y="4796"/>
                    <a:pt x="41609" y="1679"/>
                    <a:pt x="36414" y="1679"/>
                  </a:cubicBezTo>
                  <a:cubicBezTo>
                    <a:pt x="32257" y="1679"/>
                    <a:pt x="31218" y="1765"/>
                    <a:pt x="27148" y="639"/>
                  </a:cubicBezTo>
                  <a:cubicBezTo>
                    <a:pt x="19788" y="-1525"/>
                    <a:pt x="9051" y="2112"/>
                    <a:pt x="3509" y="6961"/>
                  </a:cubicBezTo>
                  <a:cubicBezTo>
                    <a:pt x="1604" y="8606"/>
                    <a:pt x="-561" y="11290"/>
                    <a:pt x="132" y="14061"/>
                  </a:cubicBezTo>
                  <a:cubicBezTo>
                    <a:pt x="911" y="17092"/>
                    <a:pt x="4115" y="17871"/>
                    <a:pt x="6626" y="18564"/>
                  </a:cubicBezTo>
                  <a:lnTo>
                    <a:pt x="6626" y="185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2DE6338-68B2-DAFD-E0C1-DC2A59395580}"/>
                </a:ext>
              </a:extLst>
            </p:cNvPr>
            <p:cNvSpPr/>
            <p:nvPr/>
          </p:nvSpPr>
          <p:spPr>
            <a:xfrm>
              <a:off x="9422838" y="4951141"/>
              <a:ext cx="30517" cy="98929"/>
            </a:xfrm>
            <a:custGeom>
              <a:avLst/>
              <a:gdLst>
                <a:gd name="connsiteX0" fmla="*/ 23 w 14277"/>
                <a:gd name="connsiteY0" fmla="*/ 4105 h 46283"/>
                <a:gd name="connsiteX1" fmla="*/ 5738 w 14277"/>
                <a:gd name="connsiteY1" fmla="*/ 43764 h 46283"/>
                <a:gd name="connsiteX2" fmla="*/ 14137 w 14277"/>
                <a:gd name="connsiteY2" fmla="*/ 42984 h 46283"/>
                <a:gd name="connsiteX3" fmla="*/ 8336 w 14277"/>
                <a:gd name="connsiteY3" fmla="*/ 1854 h 46283"/>
                <a:gd name="connsiteX4" fmla="*/ 23 w 14277"/>
                <a:gd name="connsiteY4" fmla="*/ 4105 h 46283"/>
                <a:gd name="connsiteX5" fmla="*/ 23 w 14277"/>
                <a:gd name="connsiteY5" fmla="*/ 4105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7" h="46283">
                  <a:moveTo>
                    <a:pt x="23" y="4105"/>
                  </a:moveTo>
                  <a:cubicBezTo>
                    <a:pt x="1755" y="17353"/>
                    <a:pt x="6777" y="30255"/>
                    <a:pt x="5738" y="43764"/>
                  </a:cubicBezTo>
                  <a:cubicBezTo>
                    <a:pt x="5392" y="47833"/>
                    <a:pt x="13878" y="46535"/>
                    <a:pt x="14137" y="42984"/>
                  </a:cubicBezTo>
                  <a:cubicBezTo>
                    <a:pt x="15177" y="28957"/>
                    <a:pt x="10154" y="15622"/>
                    <a:pt x="8336" y="1854"/>
                  </a:cubicBezTo>
                  <a:cubicBezTo>
                    <a:pt x="7903" y="-1697"/>
                    <a:pt x="-496" y="295"/>
                    <a:pt x="23" y="4105"/>
                  </a:cubicBezTo>
                  <a:lnTo>
                    <a:pt x="23" y="410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A30AA0D-A1D0-52CA-2708-06E137395812}"/>
                </a:ext>
              </a:extLst>
            </p:cNvPr>
            <p:cNvSpPr/>
            <p:nvPr/>
          </p:nvSpPr>
          <p:spPr>
            <a:xfrm>
              <a:off x="9413066" y="4958890"/>
              <a:ext cx="27937" cy="102570"/>
            </a:xfrm>
            <a:custGeom>
              <a:avLst/>
              <a:gdLst>
                <a:gd name="connsiteX0" fmla="*/ 1737 w 13070"/>
                <a:gd name="connsiteY0" fmla="*/ 2818 h 47986"/>
                <a:gd name="connsiteX1" fmla="*/ 4595 w 13070"/>
                <a:gd name="connsiteY1" fmla="*/ 46720 h 47986"/>
                <a:gd name="connsiteX2" fmla="*/ 12994 w 13070"/>
                <a:gd name="connsiteY2" fmla="*/ 44468 h 47986"/>
                <a:gd name="connsiteX3" fmla="*/ 10137 w 13070"/>
                <a:gd name="connsiteY3" fmla="*/ 1779 h 47986"/>
                <a:gd name="connsiteX4" fmla="*/ 1737 w 13070"/>
                <a:gd name="connsiteY4" fmla="*/ 2818 h 47986"/>
                <a:gd name="connsiteX5" fmla="*/ 1737 w 13070"/>
                <a:gd name="connsiteY5" fmla="*/ 2818 h 4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0" h="47986">
                  <a:moveTo>
                    <a:pt x="1737" y="2818"/>
                  </a:moveTo>
                  <a:cubicBezTo>
                    <a:pt x="-1033" y="17798"/>
                    <a:pt x="-774" y="32259"/>
                    <a:pt x="4595" y="46720"/>
                  </a:cubicBezTo>
                  <a:cubicBezTo>
                    <a:pt x="5634" y="49577"/>
                    <a:pt x="13947" y="47066"/>
                    <a:pt x="12994" y="44468"/>
                  </a:cubicBezTo>
                  <a:cubicBezTo>
                    <a:pt x="7799" y="30441"/>
                    <a:pt x="7366" y="16413"/>
                    <a:pt x="10137" y="1779"/>
                  </a:cubicBezTo>
                  <a:cubicBezTo>
                    <a:pt x="10656" y="-1338"/>
                    <a:pt x="2257" y="47"/>
                    <a:pt x="1737" y="2818"/>
                  </a:cubicBezTo>
                  <a:lnTo>
                    <a:pt x="1737" y="281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15271E8-E420-9C1E-869C-75F27410D57B}"/>
                </a:ext>
              </a:extLst>
            </p:cNvPr>
            <p:cNvSpPr/>
            <p:nvPr/>
          </p:nvSpPr>
          <p:spPr>
            <a:xfrm>
              <a:off x="9780438" y="3828514"/>
              <a:ext cx="36750" cy="64956"/>
            </a:xfrm>
            <a:custGeom>
              <a:avLst/>
              <a:gdLst>
                <a:gd name="connsiteX0" fmla="*/ 451 w 17193"/>
                <a:gd name="connsiteY0" fmla="*/ 4659 h 30389"/>
                <a:gd name="connsiteX1" fmla="*/ 8763 w 17193"/>
                <a:gd name="connsiteY1" fmla="*/ 28558 h 30389"/>
                <a:gd name="connsiteX2" fmla="*/ 17163 w 17193"/>
                <a:gd name="connsiteY2" fmla="*/ 26306 h 30389"/>
                <a:gd name="connsiteX3" fmla="*/ 8157 w 17193"/>
                <a:gd name="connsiteY3" fmla="*/ 1108 h 30389"/>
                <a:gd name="connsiteX4" fmla="*/ 451 w 17193"/>
                <a:gd name="connsiteY4" fmla="*/ 4659 h 30389"/>
                <a:gd name="connsiteX5" fmla="*/ 451 w 17193"/>
                <a:gd name="connsiteY5" fmla="*/ 4659 h 3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93" h="30389">
                  <a:moveTo>
                    <a:pt x="451" y="4659"/>
                  </a:moveTo>
                  <a:cubicBezTo>
                    <a:pt x="5732" y="11673"/>
                    <a:pt x="7378" y="19985"/>
                    <a:pt x="8763" y="28558"/>
                  </a:cubicBezTo>
                  <a:cubicBezTo>
                    <a:pt x="9369" y="32108"/>
                    <a:pt x="17769" y="30030"/>
                    <a:pt x="17163" y="26306"/>
                  </a:cubicBezTo>
                  <a:cubicBezTo>
                    <a:pt x="15604" y="17301"/>
                    <a:pt x="13786" y="8555"/>
                    <a:pt x="8157" y="1108"/>
                  </a:cubicBezTo>
                  <a:cubicBezTo>
                    <a:pt x="6079" y="-1749"/>
                    <a:pt x="-1974" y="1455"/>
                    <a:pt x="451" y="4659"/>
                  </a:cubicBezTo>
                  <a:lnTo>
                    <a:pt x="451" y="465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D3573F4-7C9E-5FA8-4E7E-CF6307F4A87E}"/>
                </a:ext>
              </a:extLst>
            </p:cNvPr>
            <p:cNvSpPr/>
            <p:nvPr/>
          </p:nvSpPr>
          <p:spPr>
            <a:xfrm>
              <a:off x="9777884" y="3829155"/>
              <a:ext cx="45313" cy="69697"/>
            </a:xfrm>
            <a:custGeom>
              <a:avLst/>
              <a:gdLst>
                <a:gd name="connsiteX0" fmla="*/ 0 w 21199"/>
                <a:gd name="connsiteY0" fmla="*/ 6264 h 32607"/>
                <a:gd name="connsiteX1" fmla="*/ 4330 w 21199"/>
                <a:gd name="connsiteY1" fmla="*/ 30769 h 32607"/>
                <a:gd name="connsiteX2" fmla="*/ 21042 w 21199"/>
                <a:gd name="connsiteY2" fmla="*/ 26266 h 32607"/>
                <a:gd name="connsiteX3" fmla="*/ 16712 w 21199"/>
                <a:gd name="connsiteY3" fmla="*/ 1761 h 32607"/>
                <a:gd name="connsiteX4" fmla="*/ 0 w 21199"/>
                <a:gd name="connsiteY4" fmla="*/ 6264 h 32607"/>
                <a:gd name="connsiteX5" fmla="*/ 0 w 21199"/>
                <a:gd name="connsiteY5" fmla="*/ 6264 h 3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9" h="32607">
                  <a:moveTo>
                    <a:pt x="0" y="6264"/>
                  </a:moveTo>
                  <a:cubicBezTo>
                    <a:pt x="0" y="14749"/>
                    <a:pt x="87" y="23235"/>
                    <a:pt x="4330" y="30769"/>
                  </a:cubicBezTo>
                  <a:cubicBezTo>
                    <a:pt x="7014" y="35618"/>
                    <a:pt x="22947" y="29730"/>
                    <a:pt x="21042" y="26266"/>
                  </a:cubicBezTo>
                  <a:cubicBezTo>
                    <a:pt x="16799" y="18646"/>
                    <a:pt x="16712" y="10247"/>
                    <a:pt x="16712" y="1761"/>
                  </a:cubicBezTo>
                  <a:cubicBezTo>
                    <a:pt x="16799" y="-2049"/>
                    <a:pt x="0" y="722"/>
                    <a:pt x="0" y="6264"/>
                  </a:cubicBezTo>
                  <a:lnTo>
                    <a:pt x="0" y="62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CEEDCBD-D99D-7611-DD64-B951A1391185}"/>
                </a:ext>
              </a:extLst>
            </p:cNvPr>
            <p:cNvSpPr/>
            <p:nvPr/>
          </p:nvSpPr>
          <p:spPr>
            <a:xfrm>
              <a:off x="9790217" y="3824290"/>
              <a:ext cx="100813" cy="486495"/>
            </a:xfrm>
            <a:custGeom>
              <a:avLst/>
              <a:gdLst>
                <a:gd name="connsiteX0" fmla="*/ 32 w 47164"/>
                <a:gd name="connsiteY0" fmla="*/ 7068 h 227601"/>
                <a:gd name="connsiteX1" fmla="*/ 19861 w 47164"/>
                <a:gd name="connsiteY1" fmla="*/ 131067 h 227601"/>
                <a:gd name="connsiteX2" fmla="*/ 24537 w 47164"/>
                <a:gd name="connsiteY2" fmla="*/ 225018 h 227601"/>
                <a:gd name="connsiteX3" fmla="*/ 39604 w 47164"/>
                <a:gd name="connsiteY3" fmla="*/ 224065 h 227601"/>
                <a:gd name="connsiteX4" fmla="*/ 47051 w 47164"/>
                <a:gd name="connsiteY4" fmla="*/ 211596 h 227601"/>
                <a:gd name="connsiteX5" fmla="*/ 30339 w 47164"/>
                <a:gd name="connsiteY5" fmla="*/ 213761 h 227601"/>
                <a:gd name="connsiteX6" fmla="*/ 26269 w 47164"/>
                <a:gd name="connsiteY6" fmla="*/ 221467 h 227601"/>
                <a:gd name="connsiteX7" fmla="*/ 41336 w 47164"/>
                <a:gd name="connsiteY7" fmla="*/ 220515 h 227601"/>
                <a:gd name="connsiteX8" fmla="*/ 36660 w 47164"/>
                <a:gd name="connsiteY8" fmla="*/ 126564 h 227601"/>
                <a:gd name="connsiteX9" fmla="*/ 16831 w 47164"/>
                <a:gd name="connsiteY9" fmla="*/ 2566 h 227601"/>
                <a:gd name="connsiteX10" fmla="*/ 32 w 47164"/>
                <a:gd name="connsiteY10" fmla="*/ 7068 h 227601"/>
                <a:gd name="connsiteX11" fmla="*/ 32 w 47164"/>
                <a:gd name="connsiteY11" fmla="*/ 7068 h 22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164" h="227601">
                  <a:moveTo>
                    <a:pt x="32" y="7068"/>
                  </a:moveTo>
                  <a:cubicBezTo>
                    <a:pt x="5920" y="48632"/>
                    <a:pt x="16744" y="89070"/>
                    <a:pt x="19861" y="131067"/>
                  </a:cubicBezTo>
                  <a:cubicBezTo>
                    <a:pt x="22113" y="161373"/>
                    <a:pt x="14493" y="196010"/>
                    <a:pt x="24537" y="225018"/>
                  </a:cubicBezTo>
                  <a:cubicBezTo>
                    <a:pt x="26269" y="230127"/>
                    <a:pt x="37093" y="226490"/>
                    <a:pt x="39604" y="224065"/>
                  </a:cubicBezTo>
                  <a:cubicBezTo>
                    <a:pt x="44886" y="218783"/>
                    <a:pt x="44886" y="219043"/>
                    <a:pt x="47051" y="211596"/>
                  </a:cubicBezTo>
                  <a:cubicBezTo>
                    <a:pt x="48696" y="205881"/>
                    <a:pt x="31984" y="208305"/>
                    <a:pt x="30339" y="213761"/>
                  </a:cubicBezTo>
                  <a:cubicBezTo>
                    <a:pt x="28954" y="216359"/>
                    <a:pt x="27568" y="218956"/>
                    <a:pt x="26269" y="221467"/>
                  </a:cubicBezTo>
                  <a:cubicBezTo>
                    <a:pt x="31292" y="221121"/>
                    <a:pt x="36314" y="220775"/>
                    <a:pt x="41336" y="220515"/>
                  </a:cubicBezTo>
                  <a:cubicBezTo>
                    <a:pt x="32071" y="193845"/>
                    <a:pt x="38392" y="155052"/>
                    <a:pt x="36660" y="126564"/>
                  </a:cubicBezTo>
                  <a:cubicBezTo>
                    <a:pt x="33976" y="84567"/>
                    <a:pt x="22719" y="44129"/>
                    <a:pt x="16831" y="2566"/>
                  </a:cubicBezTo>
                  <a:cubicBezTo>
                    <a:pt x="15965" y="-2803"/>
                    <a:pt x="-834" y="1007"/>
                    <a:pt x="32" y="7068"/>
                  </a:cubicBezTo>
                  <a:lnTo>
                    <a:pt x="32" y="706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BDA1029-F697-27F9-E322-58A1C8E508F9}"/>
                </a:ext>
              </a:extLst>
            </p:cNvPr>
            <p:cNvSpPr/>
            <p:nvPr/>
          </p:nvSpPr>
          <p:spPr>
            <a:xfrm>
              <a:off x="9788595" y="3932710"/>
              <a:ext cx="87113" cy="458712"/>
            </a:xfrm>
            <a:custGeom>
              <a:avLst/>
              <a:gdLst>
                <a:gd name="connsiteX0" fmla="*/ 964 w 40755"/>
                <a:gd name="connsiteY0" fmla="*/ 4663 h 214603"/>
                <a:gd name="connsiteX1" fmla="*/ 10402 w 40755"/>
                <a:gd name="connsiteY1" fmla="*/ 54366 h 214603"/>
                <a:gd name="connsiteX2" fmla="*/ 21053 w 40755"/>
                <a:gd name="connsiteY2" fmla="*/ 130999 h 214603"/>
                <a:gd name="connsiteX3" fmla="*/ 37765 w 40755"/>
                <a:gd name="connsiteY3" fmla="*/ 126496 h 214603"/>
                <a:gd name="connsiteX4" fmla="*/ 30578 w 40755"/>
                <a:gd name="connsiteY4" fmla="*/ 39906 h 214603"/>
                <a:gd name="connsiteX5" fmla="*/ 13866 w 40755"/>
                <a:gd name="connsiteY5" fmla="*/ 44408 h 214603"/>
                <a:gd name="connsiteX6" fmla="*/ 23997 w 40755"/>
                <a:gd name="connsiteY6" fmla="*/ 213261 h 214603"/>
                <a:gd name="connsiteX7" fmla="*/ 40709 w 40755"/>
                <a:gd name="connsiteY7" fmla="*/ 208758 h 214603"/>
                <a:gd name="connsiteX8" fmla="*/ 30578 w 40755"/>
                <a:gd name="connsiteY8" fmla="*/ 39906 h 214603"/>
                <a:gd name="connsiteX9" fmla="*/ 13866 w 40755"/>
                <a:gd name="connsiteY9" fmla="*/ 44408 h 214603"/>
                <a:gd name="connsiteX10" fmla="*/ 21053 w 40755"/>
                <a:gd name="connsiteY10" fmla="*/ 130999 h 214603"/>
                <a:gd name="connsiteX11" fmla="*/ 37765 w 40755"/>
                <a:gd name="connsiteY11" fmla="*/ 126496 h 214603"/>
                <a:gd name="connsiteX12" fmla="*/ 30838 w 40755"/>
                <a:gd name="connsiteY12" fmla="*/ 59215 h 214603"/>
                <a:gd name="connsiteX13" fmla="*/ 17503 w 40755"/>
                <a:gd name="connsiteY13" fmla="*/ 1719 h 214603"/>
                <a:gd name="connsiteX14" fmla="*/ 964 w 40755"/>
                <a:gd name="connsiteY14" fmla="*/ 4663 h 214603"/>
                <a:gd name="connsiteX15" fmla="*/ 964 w 40755"/>
                <a:gd name="connsiteY15" fmla="*/ 4663 h 21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755" h="214603">
                  <a:moveTo>
                    <a:pt x="964" y="4663"/>
                  </a:moveTo>
                  <a:cubicBezTo>
                    <a:pt x="-2413" y="22674"/>
                    <a:pt x="3648" y="37568"/>
                    <a:pt x="10402" y="54366"/>
                  </a:cubicBezTo>
                  <a:cubicBezTo>
                    <a:pt x="20447" y="79305"/>
                    <a:pt x="16117" y="104935"/>
                    <a:pt x="21053" y="130999"/>
                  </a:cubicBezTo>
                  <a:cubicBezTo>
                    <a:pt x="21659" y="134376"/>
                    <a:pt x="37505" y="130480"/>
                    <a:pt x="37765" y="126496"/>
                  </a:cubicBezTo>
                  <a:cubicBezTo>
                    <a:pt x="39930" y="97056"/>
                    <a:pt x="33262" y="69087"/>
                    <a:pt x="30578" y="39906"/>
                  </a:cubicBezTo>
                  <a:cubicBezTo>
                    <a:pt x="30318" y="36961"/>
                    <a:pt x="13779" y="40079"/>
                    <a:pt x="13866" y="44408"/>
                  </a:cubicBezTo>
                  <a:cubicBezTo>
                    <a:pt x="14385" y="98528"/>
                    <a:pt x="7372" y="161046"/>
                    <a:pt x="23997" y="213261"/>
                  </a:cubicBezTo>
                  <a:cubicBezTo>
                    <a:pt x="25123" y="216984"/>
                    <a:pt x="41748" y="212135"/>
                    <a:pt x="40709" y="208758"/>
                  </a:cubicBezTo>
                  <a:cubicBezTo>
                    <a:pt x="24170" y="156543"/>
                    <a:pt x="31098" y="94025"/>
                    <a:pt x="30578" y="39906"/>
                  </a:cubicBezTo>
                  <a:cubicBezTo>
                    <a:pt x="25036" y="41378"/>
                    <a:pt x="19408" y="42936"/>
                    <a:pt x="13866" y="44408"/>
                  </a:cubicBezTo>
                  <a:cubicBezTo>
                    <a:pt x="16550" y="73590"/>
                    <a:pt x="23218" y="101558"/>
                    <a:pt x="21053" y="130999"/>
                  </a:cubicBezTo>
                  <a:cubicBezTo>
                    <a:pt x="26595" y="129527"/>
                    <a:pt x="32223" y="128055"/>
                    <a:pt x="37765" y="126496"/>
                  </a:cubicBezTo>
                  <a:cubicBezTo>
                    <a:pt x="33609" y="104243"/>
                    <a:pt x="37765" y="80690"/>
                    <a:pt x="30838" y="59215"/>
                  </a:cubicBezTo>
                  <a:cubicBezTo>
                    <a:pt x="24517" y="39646"/>
                    <a:pt x="13433" y="23367"/>
                    <a:pt x="17503" y="1719"/>
                  </a:cubicBezTo>
                  <a:cubicBezTo>
                    <a:pt x="18109" y="-1918"/>
                    <a:pt x="1656" y="767"/>
                    <a:pt x="964" y="4663"/>
                  </a:cubicBezTo>
                  <a:lnTo>
                    <a:pt x="964" y="466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CC33D77-66D8-13DC-F50F-5FC66F831734}"/>
                </a:ext>
              </a:extLst>
            </p:cNvPr>
            <p:cNvSpPr/>
            <p:nvPr/>
          </p:nvSpPr>
          <p:spPr>
            <a:xfrm>
              <a:off x="9818015" y="3978921"/>
              <a:ext cx="81037" cy="400153"/>
            </a:xfrm>
            <a:custGeom>
              <a:avLst/>
              <a:gdLst>
                <a:gd name="connsiteX0" fmla="*/ 2873 w 37912"/>
                <a:gd name="connsiteY0" fmla="*/ 5471 h 187207"/>
                <a:gd name="connsiteX1" fmla="*/ 13005 w 37912"/>
                <a:gd name="connsiteY1" fmla="*/ 185840 h 187207"/>
                <a:gd name="connsiteX2" fmla="*/ 29630 w 37912"/>
                <a:gd name="connsiteY2" fmla="*/ 182030 h 187207"/>
                <a:gd name="connsiteX3" fmla="*/ 16728 w 37912"/>
                <a:gd name="connsiteY3" fmla="*/ 15342 h 187207"/>
                <a:gd name="connsiteX4" fmla="*/ 16 w 37912"/>
                <a:gd name="connsiteY4" fmla="*/ 19845 h 187207"/>
                <a:gd name="connsiteX5" fmla="*/ 13091 w 37912"/>
                <a:gd name="connsiteY5" fmla="*/ 185060 h 187207"/>
                <a:gd name="connsiteX6" fmla="*/ 29717 w 37912"/>
                <a:gd name="connsiteY6" fmla="*/ 181250 h 187207"/>
                <a:gd name="connsiteX7" fmla="*/ 19585 w 37912"/>
                <a:gd name="connsiteY7" fmla="*/ 882 h 187207"/>
                <a:gd name="connsiteX8" fmla="*/ 2873 w 37912"/>
                <a:gd name="connsiteY8" fmla="*/ 5471 h 187207"/>
                <a:gd name="connsiteX9" fmla="*/ 2873 w 37912"/>
                <a:gd name="connsiteY9" fmla="*/ 5471 h 18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912" h="187207">
                  <a:moveTo>
                    <a:pt x="2873" y="5471"/>
                  </a:moveTo>
                  <a:cubicBezTo>
                    <a:pt x="2873" y="63487"/>
                    <a:pt x="-6565" y="130422"/>
                    <a:pt x="13005" y="185840"/>
                  </a:cubicBezTo>
                  <a:cubicBezTo>
                    <a:pt x="14303" y="189563"/>
                    <a:pt x="28331" y="184801"/>
                    <a:pt x="29630" y="182030"/>
                  </a:cubicBezTo>
                  <a:cubicBezTo>
                    <a:pt x="51451" y="135098"/>
                    <a:pt x="24088" y="62967"/>
                    <a:pt x="16728" y="15342"/>
                  </a:cubicBezTo>
                  <a:cubicBezTo>
                    <a:pt x="16295" y="12311"/>
                    <a:pt x="-590" y="15862"/>
                    <a:pt x="16" y="19845"/>
                  </a:cubicBezTo>
                  <a:cubicBezTo>
                    <a:pt x="7116" y="66517"/>
                    <a:pt x="34479" y="139254"/>
                    <a:pt x="13091" y="185060"/>
                  </a:cubicBezTo>
                  <a:cubicBezTo>
                    <a:pt x="18633" y="183762"/>
                    <a:pt x="24175" y="182549"/>
                    <a:pt x="29717" y="181250"/>
                  </a:cubicBezTo>
                  <a:cubicBezTo>
                    <a:pt x="10234" y="125832"/>
                    <a:pt x="19585" y="58811"/>
                    <a:pt x="19585" y="882"/>
                  </a:cubicBezTo>
                  <a:cubicBezTo>
                    <a:pt x="19672" y="-1370"/>
                    <a:pt x="2873" y="882"/>
                    <a:pt x="2873" y="5471"/>
                  </a:cubicBezTo>
                  <a:lnTo>
                    <a:pt x="2873" y="547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81F4D22-03A6-E8ED-B4A0-2D4C729BCC88}"/>
                </a:ext>
              </a:extLst>
            </p:cNvPr>
            <p:cNvSpPr/>
            <p:nvPr/>
          </p:nvSpPr>
          <p:spPr>
            <a:xfrm>
              <a:off x="9845414" y="4390937"/>
              <a:ext cx="55216" cy="87847"/>
            </a:xfrm>
            <a:custGeom>
              <a:avLst/>
              <a:gdLst>
                <a:gd name="connsiteX0" fmla="*/ 965 w 25832"/>
                <a:gd name="connsiteY0" fmla="*/ 4512 h 41098"/>
                <a:gd name="connsiteX1" fmla="*/ 17417 w 25832"/>
                <a:gd name="connsiteY1" fmla="*/ 39582 h 41098"/>
                <a:gd name="connsiteX2" fmla="*/ 25817 w 25832"/>
                <a:gd name="connsiteY2" fmla="*/ 37330 h 41098"/>
                <a:gd name="connsiteX3" fmla="*/ 7633 w 25832"/>
                <a:gd name="connsiteY3" fmla="*/ 269 h 41098"/>
                <a:gd name="connsiteX4" fmla="*/ 965 w 25832"/>
                <a:gd name="connsiteY4" fmla="*/ 4512 h 41098"/>
                <a:gd name="connsiteX5" fmla="*/ 965 w 25832"/>
                <a:gd name="connsiteY5" fmla="*/ 4512 h 4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32" h="41098">
                  <a:moveTo>
                    <a:pt x="965" y="4512"/>
                  </a:moveTo>
                  <a:cubicBezTo>
                    <a:pt x="12395" y="10227"/>
                    <a:pt x="15859" y="28152"/>
                    <a:pt x="17417" y="39582"/>
                  </a:cubicBezTo>
                  <a:cubicBezTo>
                    <a:pt x="17850" y="42612"/>
                    <a:pt x="26250" y="40707"/>
                    <a:pt x="25817" y="37330"/>
                  </a:cubicBezTo>
                  <a:cubicBezTo>
                    <a:pt x="24085" y="24861"/>
                    <a:pt x="20015" y="6504"/>
                    <a:pt x="7633" y="269"/>
                  </a:cubicBezTo>
                  <a:cubicBezTo>
                    <a:pt x="4948" y="-1030"/>
                    <a:pt x="-2672" y="2694"/>
                    <a:pt x="965" y="4512"/>
                  </a:cubicBezTo>
                  <a:lnTo>
                    <a:pt x="965" y="4512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B3ADE53-68C5-AE11-7D4C-4D6F692C2C08}"/>
                </a:ext>
              </a:extLst>
            </p:cNvPr>
            <p:cNvSpPr/>
            <p:nvPr/>
          </p:nvSpPr>
          <p:spPr>
            <a:xfrm>
              <a:off x="9867075" y="4327699"/>
              <a:ext cx="33336" cy="130543"/>
            </a:xfrm>
            <a:custGeom>
              <a:avLst/>
              <a:gdLst>
                <a:gd name="connsiteX0" fmla="*/ 10 w 15596"/>
                <a:gd name="connsiteY0" fmla="*/ 2839 h 61073"/>
                <a:gd name="connsiteX1" fmla="*/ 7197 w 15596"/>
                <a:gd name="connsiteY1" fmla="*/ 60595 h 61073"/>
                <a:gd name="connsiteX2" fmla="*/ 15597 w 15596"/>
                <a:gd name="connsiteY2" fmla="*/ 58343 h 61073"/>
                <a:gd name="connsiteX3" fmla="*/ 8410 w 15596"/>
                <a:gd name="connsiteY3" fmla="*/ 587 h 61073"/>
                <a:gd name="connsiteX4" fmla="*/ 10 w 15596"/>
                <a:gd name="connsiteY4" fmla="*/ 2839 h 61073"/>
                <a:gd name="connsiteX5" fmla="*/ 10 w 15596"/>
                <a:gd name="connsiteY5" fmla="*/ 2839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96" h="61073">
                  <a:moveTo>
                    <a:pt x="10" y="2839"/>
                  </a:moveTo>
                  <a:cubicBezTo>
                    <a:pt x="3041" y="22062"/>
                    <a:pt x="6937" y="41025"/>
                    <a:pt x="7197" y="60595"/>
                  </a:cubicBezTo>
                  <a:cubicBezTo>
                    <a:pt x="7197" y="61807"/>
                    <a:pt x="15597" y="60595"/>
                    <a:pt x="15597" y="58343"/>
                  </a:cubicBezTo>
                  <a:cubicBezTo>
                    <a:pt x="15337" y="38860"/>
                    <a:pt x="11440" y="19811"/>
                    <a:pt x="8410" y="587"/>
                  </a:cubicBezTo>
                  <a:cubicBezTo>
                    <a:pt x="8150" y="-971"/>
                    <a:pt x="-336" y="847"/>
                    <a:pt x="10" y="2839"/>
                  </a:cubicBezTo>
                  <a:lnTo>
                    <a:pt x="10" y="283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CF9D417-F7B6-EE33-5FDB-1701432FB869}"/>
                </a:ext>
              </a:extLst>
            </p:cNvPr>
            <p:cNvSpPr/>
            <p:nvPr/>
          </p:nvSpPr>
          <p:spPr>
            <a:xfrm>
              <a:off x="9845442" y="4327625"/>
              <a:ext cx="38962" cy="97115"/>
            </a:xfrm>
            <a:custGeom>
              <a:avLst/>
              <a:gdLst>
                <a:gd name="connsiteX0" fmla="*/ 0 w 18228"/>
                <a:gd name="connsiteY0" fmla="*/ 10060 h 45434"/>
                <a:gd name="connsiteX1" fmla="*/ 8659 w 18228"/>
                <a:gd name="connsiteY1" fmla="*/ 44697 h 45434"/>
                <a:gd name="connsiteX2" fmla="*/ 16972 w 18228"/>
                <a:gd name="connsiteY2" fmla="*/ 42878 h 45434"/>
                <a:gd name="connsiteX3" fmla="*/ 17058 w 18228"/>
                <a:gd name="connsiteY3" fmla="*/ 622 h 45434"/>
                <a:gd name="connsiteX4" fmla="*/ 8659 w 18228"/>
                <a:gd name="connsiteY4" fmla="*/ 2873 h 45434"/>
                <a:gd name="connsiteX5" fmla="*/ 8746 w 18228"/>
                <a:gd name="connsiteY5" fmla="*/ 44350 h 45434"/>
                <a:gd name="connsiteX6" fmla="*/ 17058 w 18228"/>
                <a:gd name="connsiteY6" fmla="*/ 42532 h 45434"/>
                <a:gd name="connsiteX7" fmla="*/ 8399 w 18228"/>
                <a:gd name="connsiteY7" fmla="*/ 7895 h 45434"/>
                <a:gd name="connsiteX8" fmla="*/ 0 w 18228"/>
                <a:gd name="connsiteY8" fmla="*/ 10060 h 45434"/>
                <a:gd name="connsiteX9" fmla="*/ 0 w 18228"/>
                <a:gd name="connsiteY9" fmla="*/ 10060 h 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28" h="45434">
                  <a:moveTo>
                    <a:pt x="0" y="10060"/>
                  </a:moveTo>
                  <a:cubicBezTo>
                    <a:pt x="346" y="21923"/>
                    <a:pt x="3637" y="34046"/>
                    <a:pt x="8659" y="44697"/>
                  </a:cubicBezTo>
                  <a:cubicBezTo>
                    <a:pt x="9525" y="46515"/>
                    <a:pt x="16626" y="44610"/>
                    <a:pt x="16972" y="42878"/>
                  </a:cubicBezTo>
                  <a:cubicBezTo>
                    <a:pt x="19656" y="28850"/>
                    <a:pt x="17232" y="14736"/>
                    <a:pt x="17058" y="622"/>
                  </a:cubicBezTo>
                  <a:cubicBezTo>
                    <a:pt x="17058" y="-850"/>
                    <a:pt x="8659" y="448"/>
                    <a:pt x="8659" y="2873"/>
                  </a:cubicBezTo>
                  <a:cubicBezTo>
                    <a:pt x="8832" y="16728"/>
                    <a:pt x="11343" y="30582"/>
                    <a:pt x="8746" y="44350"/>
                  </a:cubicBezTo>
                  <a:cubicBezTo>
                    <a:pt x="11517" y="43744"/>
                    <a:pt x="14287" y="43138"/>
                    <a:pt x="17058" y="42532"/>
                  </a:cubicBezTo>
                  <a:cubicBezTo>
                    <a:pt x="12036" y="31881"/>
                    <a:pt x="8746" y="19758"/>
                    <a:pt x="8399" y="7895"/>
                  </a:cubicBezTo>
                  <a:cubicBezTo>
                    <a:pt x="8399" y="6337"/>
                    <a:pt x="0" y="7636"/>
                    <a:pt x="0" y="10060"/>
                  </a:cubicBezTo>
                  <a:lnTo>
                    <a:pt x="0" y="1006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0AD6365-DDFB-87F4-502B-FB2D1334B4D8}"/>
                </a:ext>
              </a:extLst>
            </p:cNvPr>
            <p:cNvSpPr/>
            <p:nvPr/>
          </p:nvSpPr>
          <p:spPr>
            <a:xfrm>
              <a:off x="9873205" y="4319607"/>
              <a:ext cx="82738" cy="917952"/>
            </a:xfrm>
            <a:custGeom>
              <a:avLst/>
              <a:gdLst>
                <a:gd name="connsiteX0" fmla="*/ 0 w 38708"/>
                <a:gd name="connsiteY0" fmla="*/ 3074 h 429453"/>
                <a:gd name="connsiteX1" fmla="*/ 10737 w 38708"/>
                <a:gd name="connsiteY1" fmla="*/ 102480 h 429453"/>
                <a:gd name="connsiteX2" fmla="*/ 19137 w 38708"/>
                <a:gd name="connsiteY2" fmla="*/ 208381 h 429453"/>
                <a:gd name="connsiteX3" fmla="*/ 30307 w 38708"/>
                <a:gd name="connsiteY3" fmla="*/ 427975 h 429453"/>
                <a:gd name="connsiteX4" fmla="*/ 38706 w 38708"/>
                <a:gd name="connsiteY4" fmla="*/ 425724 h 429453"/>
                <a:gd name="connsiteX5" fmla="*/ 28575 w 38708"/>
                <a:gd name="connsiteY5" fmla="*/ 213750 h 429453"/>
                <a:gd name="connsiteX6" fmla="*/ 21648 w 38708"/>
                <a:gd name="connsiteY6" fmla="*/ 115469 h 429453"/>
                <a:gd name="connsiteX7" fmla="*/ 11603 w 38708"/>
                <a:gd name="connsiteY7" fmla="*/ 62735 h 429453"/>
                <a:gd name="connsiteX8" fmla="*/ 8399 w 38708"/>
                <a:gd name="connsiteY8" fmla="*/ 2121 h 429453"/>
                <a:gd name="connsiteX9" fmla="*/ 0 w 38708"/>
                <a:gd name="connsiteY9" fmla="*/ 3074 h 429453"/>
                <a:gd name="connsiteX10" fmla="*/ 0 w 38708"/>
                <a:gd name="connsiteY10" fmla="*/ 3074 h 42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08" h="429453">
                  <a:moveTo>
                    <a:pt x="0" y="3074"/>
                  </a:moveTo>
                  <a:cubicBezTo>
                    <a:pt x="173" y="36671"/>
                    <a:pt x="2165" y="69836"/>
                    <a:pt x="10737" y="102480"/>
                  </a:cubicBezTo>
                  <a:cubicBezTo>
                    <a:pt x="19570" y="135991"/>
                    <a:pt x="14547" y="174004"/>
                    <a:pt x="19137" y="208381"/>
                  </a:cubicBezTo>
                  <a:cubicBezTo>
                    <a:pt x="29008" y="281637"/>
                    <a:pt x="26583" y="354460"/>
                    <a:pt x="30307" y="427975"/>
                  </a:cubicBezTo>
                  <a:cubicBezTo>
                    <a:pt x="30480" y="430920"/>
                    <a:pt x="38880" y="429101"/>
                    <a:pt x="38706" y="425724"/>
                  </a:cubicBezTo>
                  <a:cubicBezTo>
                    <a:pt x="35156" y="354806"/>
                    <a:pt x="38446" y="284321"/>
                    <a:pt x="28575" y="213750"/>
                  </a:cubicBezTo>
                  <a:cubicBezTo>
                    <a:pt x="23986" y="180932"/>
                    <a:pt x="24505" y="148287"/>
                    <a:pt x="21648" y="115469"/>
                  </a:cubicBezTo>
                  <a:cubicBezTo>
                    <a:pt x="20089" y="97718"/>
                    <a:pt x="14114" y="80400"/>
                    <a:pt x="11603" y="62735"/>
                  </a:cubicBezTo>
                  <a:cubicBezTo>
                    <a:pt x="8832" y="42733"/>
                    <a:pt x="8486" y="22297"/>
                    <a:pt x="8399" y="2121"/>
                  </a:cubicBezTo>
                  <a:cubicBezTo>
                    <a:pt x="8399" y="-1602"/>
                    <a:pt x="0" y="130"/>
                    <a:pt x="0" y="3074"/>
                  </a:cubicBezTo>
                  <a:lnTo>
                    <a:pt x="0" y="307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80B77AD-F778-2F19-DF6B-6F564547901F}"/>
                </a:ext>
              </a:extLst>
            </p:cNvPr>
            <p:cNvSpPr/>
            <p:nvPr/>
          </p:nvSpPr>
          <p:spPr>
            <a:xfrm>
              <a:off x="9910220" y="4555740"/>
              <a:ext cx="141626" cy="745262"/>
            </a:xfrm>
            <a:custGeom>
              <a:avLst/>
              <a:gdLst>
                <a:gd name="connsiteX0" fmla="*/ 1 w 66258"/>
                <a:gd name="connsiteY0" fmla="*/ 2919 h 348662"/>
                <a:gd name="connsiteX1" fmla="*/ 21302 w 66258"/>
                <a:gd name="connsiteY1" fmla="*/ 87172 h 348662"/>
                <a:gd name="connsiteX2" fmla="*/ 37148 w 66258"/>
                <a:gd name="connsiteY2" fmla="*/ 181210 h 348662"/>
                <a:gd name="connsiteX3" fmla="*/ 53427 w 66258"/>
                <a:gd name="connsiteY3" fmla="*/ 275161 h 348662"/>
                <a:gd name="connsiteX4" fmla="*/ 57670 w 66258"/>
                <a:gd name="connsiteY4" fmla="*/ 314300 h 348662"/>
                <a:gd name="connsiteX5" fmla="*/ 57843 w 66258"/>
                <a:gd name="connsiteY5" fmla="*/ 347897 h 348662"/>
                <a:gd name="connsiteX6" fmla="*/ 66243 w 66258"/>
                <a:gd name="connsiteY6" fmla="*/ 345646 h 348662"/>
                <a:gd name="connsiteX7" fmla="*/ 66070 w 66258"/>
                <a:gd name="connsiteY7" fmla="*/ 312049 h 348662"/>
                <a:gd name="connsiteX8" fmla="*/ 61913 w 66258"/>
                <a:gd name="connsiteY8" fmla="*/ 272910 h 348662"/>
                <a:gd name="connsiteX9" fmla="*/ 45634 w 66258"/>
                <a:gd name="connsiteY9" fmla="*/ 178958 h 348662"/>
                <a:gd name="connsiteX10" fmla="*/ 29788 w 66258"/>
                <a:gd name="connsiteY10" fmla="*/ 84921 h 348662"/>
                <a:gd name="connsiteX11" fmla="*/ 8487 w 66258"/>
                <a:gd name="connsiteY11" fmla="*/ 754 h 348662"/>
                <a:gd name="connsiteX12" fmla="*/ 1 w 66258"/>
                <a:gd name="connsiteY12" fmla="*/ 2919 h 348662"/>
                <a:gd name="connsiteX13" fmla="*/ 1 w 66258"/>
                <a:gd name="connsiteY13" fmla="*/ 2919 h 34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58" h="348662">
                  <a:moveTo>
                    <a:pt x="1" y="2919"/>
                  </a:moveTo>
                  <a:cubicBezTo>
                    <a:pt x="1126" y="32360"/>
                    <a:pt x="12903" y="59290"/>
                    <a:pt x="21302" y="87172"/>
                  </a:cubicBezTo>
                  <a:cubicBezTo>
                    <a:pt x="30567" y="117825"/>
                    <a:pt x="32992" y="149691"/>
                    <a:pt x="37148" y="181210"/>
                  </a:cubicBezTo>
                  <a:cubicBezTo>
                    <a:pt x="41391" y="212989"/>
                    <a:pt x="46587" y="243815"/>
                    <a:pt x="53427" y="275161"/>
                  </a:cubicBezTo>
                  <a:cubicBezTo>
                    <a:pt x="56198" y="288063"/>
                    <a:pt x="58017" y="301052"/>
                    <a:pt x="57670" y="314300"/>
                  </a:cubicBezTo>
                  <a:cubicBezTo>
                    <a:pt x="57324" y="325643"/>
                    <a:pt x="55419" y="336727"/>
                    <a:pt x="57843" y="347897"/>
                  </a:cubicBezTo>
                  <a:cubicBezTo>
                    <a:pt x="58276" y="349802"/>
                    <a:pt x="66676" y="347811"/>
                    <a:pt x="66243" y="345646"/>
                  </a:cubicBezTo>
                  <a:cubicBezTo>
                    <a:pt x="63905" y="334562"/>
                    <a:pt x="65377" y="323219"/>
                    <a:pt x="66070" y="312049"/>
                  </a:cubicBezTo>
                  <a:cubicBezTo>
                    <a:pt x="66849" y="298887"/>
                    <a:pt x="64424" y="285812"/>
                    <a:pt x="61913" y="272910"/>
                  </a:cubicBezTo>
                  <a:cubicBezTo>
                    <a:pt x="55679" y="241564"/>
                    <a:pt x="49790" y="210737"/>
                    <a:pt x="45634" y="178958"/>
                  </a:cubicBezTo>
                  <a:cubicBezTo>
                    <a:pt x="41564" y="147180"/>
                    <a:pt x="38101" y="115920"/>
                    <a:pt x="29788" y="84921"/>
                  </a:cubicBezTo>
                  <a:cubicBezTo>
                    <a:pt x="22168" y="56605"/>
                    <a:pt x="9612" y="30455"/>
                    <a:pt x="8487" y="754"/>
                  </a:cubicBezTo>
                  <a:cubicBezTo>
                    <a:pt x="8314" y="-977"/>
                    <a:pt x="-86" y="495"/>
                    <a:pt x="1" y="2919"/>
                  </a:cubicBezTo>
                  <a:lnTo>
                    <a:pt x="1" y="291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221C0B2-8548-B885-4CD9-FCDD27BC51D3}"/>
                </a:ext>
              </a:extLst>
            </p:cNvPr>
            <p:cNvSpPr/>
            <p:nvPr/>
          </p:nvSpPr>
          <p:spPr>
            <a:xfrm>
              <a:off x="8849219" y="4609357"/>
              <a:ext cx="1336201" cy="2376524"/>
            </a:xfrm>
            <a:custGeom>
              <a:avLst/>
              <a:gdLst>
                <a:gd name="connsiteX0" fmla="*/ 599248 w 625126"/>
                <a:gd name="connsiteY0" fmla="*/ 813264 h 1111829"/>
                <a:gd name="connsiteX1" fmla="*/ 589030 w 625126"/>
                <a:gd name="connsiteY1" fmla="*/ 693769 h 1111829"/>
                <a:gd name="connsiteX2" fmla="*/ 563053 w 625126"/>
                <a:gd name="connsiteY2" fmla="*/ 299347 h 1111829"/>
                <a:gd name="connsiteX3" fmla="*/ 553701 w 625126"/>
                <a:gd name="connsiteY3" fmla="*/ 295710 h 1111829"/>
                <a:gd name="connsiteX4" fmla="*/ 546514 w 625126"/>
                <a:gd name="connsiteY4" fmla="*/ 241244 h 1111829"/>
                <a:gd name="connsiteX5" fmla="*/ 543483 w 625126"/>
                <a:gd name="connsiteY5" fmla="*/ 205136 h 1111829"/>
                <a:gd name="connsiteX6" fmla="*/ 542617 w 625126"/>
                <a:gd name="connsiteY6" fmla="*/ 198815 h 1111829"/>
                <a:gd name="connsiteX7" fmla="*/ 542358 w 625126"/>
                <a:gd name="connsiteY7" fmla="*/ 174050 h 1111829"/>
                <a:gd name="connsiteX8" fmla="*/ 539414 w 625126"/>
                <a:gd name="connsiteY8" fmla="*/ 171452 h 1111829"/>
                <a:gd name="connsiteX9" fmla="*/ 536470 w 625126"/>
                <a:gd name="connsiteY9" fmla="*/ 141232 h 1111829"/>
                <a:gd name="connsiteX10" fmla="*/ 529369 w 625126"/>
                <a:gd name="connsiteY10" fmla="*/ 73778 h 1111829"/>
                <a:gd name="connsiteX11" fmla="*/ 522615 w 625126"/>
                <a:gd name="connsiteY11" fmla="*/ 73085 h 1111829"/>
                <a:gd name="connsiteX12" fmla="*/ 523654 w 625126"/>
                <a:gd name="connsiteY12" fmla="*/ 44250 h 1111829"/>
                <a:gd name="connsiteX13" fmla="*/ 516727 w 625126"/>
                <a:gd name="connsiteY13" fmla="*/ 42778 h 1111829"/>
                <a:gd name="connsiteX14" fmla="*/ 516380 w 625126"/>
                <a:gd name="connsiteY14" fmla="*/ 40527 h 1111829"/>
                <a:gd name="connsiteX15" fmla="*/ 511185 w 625126"/>
                <a:gd name="connsiteY15" fmla="*/ 39055 h 1111829"/>
                <a:gd name="connsiteX16" fmla="*/ 509107 w 625126"/>
                <a:gd name="connsiteY16" fmla="*/ 18879 h 1111829"/>
                <a:gd name="connsiteX17" fmla="*/ 500707 w 625126"/>
                <a:gd name="connsiteY17" fmla="*/ 21130 h 1111829"/>
                <a:gd name="connsiteX18" fmla="*/ 503132 w 625126"/>
                <a:gd name="connsiteY18" fmla="*/ 53256 h 1111829"/>
                <a:gd name="connsiteX19" fmla="*/ 502353 w 625126"/>
                <a:gd name="connsiteY19" fmla="*/ 71873 h 1111829"/>
                <a:gd name="connsiteX20" fmla="*/ 503305 w 625126"/>
                <a:gd name="connsiteY20" fmla="*/ 80359 h 1111829"/>
                <a:gd name="connsiteX21" fmla="*/ 503565 w 625126"/>
                <a:gd name="connsiteY21" fmla="*/ 89624 h 1111829"/>
                <a:gd name="connsiteX22" fmla="*/ 504604 w 625126"/>
                <a:gd name="connsiteY22" fmla="*/ 91615 h 1111829"/>
                <a:gd name="connsiteX23" fmla="*/ 508934 w 625126"/>
                <a:gd name="connsiteY23" fmla="*/ 132746 h 1111829"/>
                <a:gd name="connsiteX24" fmla="*/ 513523 w 625126"/>
                <a:gd name="connsiteY24" fmla="*/ 263585 h 1111829"/>
                <a:gd name="connsiteX25" fmla="*/ 512657 w 625126"/>
                <a:gd name="connsiteY25" fmla="*/ 275015 h 1111829"/>
                <a:gd name="connsiteX26" fmla="*/ 478367 w 625126"/>
                <a:gd name="connsiteY26" fmla="*/ 297182 h 1111829"/>
                <a:gd name="connsiteX27" fmla="*/ 474297 w 625126"/>
                <a:gd name="connsiteY27" fmla="*/ 380916 h 1111829"/>
                <a:gd name="connsiteX28" fmla="*/ 413077 w 625126"/>
                <a:gd name="connsiteY28" fmla="*/ 386284 h 1111829"/>
                <a:gd name="connsiteX29" fmla="*/ 396539 w 625126"/>
                <a:gd name="connsiteY29" fmla="*/ 408538 h 1111829"/>
                <a:gd name="connsiteX30" fmla="*/ 365106 w 625126"/>
                <a:gd name="connsiteY30" fmla="*/ 429320 h 1111829"/>
                <a:gd name="connsiteX31" fmla="*/ 341727 w 625126"/>
                <a:gd name="connsiteY31" fmla="*/ 411396 h 1111829"/>
                <a:gd name="connsiteX32" fmla="*/ 325794 w 625126"/>
                <a:gd name="connsiteY32" fmla="*/ 396502 h 1111829"/>
                <a:gd name="connsiteX33" fmla="*/ 290292 w 625126"/>
                <a:gd name="connsiteY33" fmla="*/ 394078 h 1111829"/>
                <a:gd name="connsiteX34" fmla="*/ 261630 w 625126"/>
                <a:gd name="connsiteY34" fmla="*/ 403689 h 1111829"/>
                <a:gd name="connsiteX35" fmla="*/ 213832 w 625126"/>
                <a:gd name="connsiteY35" fmla="*/ 441703 h 1111829"/>
                <a:gd name="connsiteX36" fmla="*/ 199718 w 625126"/>
                <a:gd name="connsiteY36" fmla="*/ 440663 h 1111829"/>
                <a:gd name="connsiteX37" fmla="*/ 188720 w 625126"/>
                <a:gd name="connsiteY37" fmla="*/ 443608 h 1111829"/>
                <a:gd name="connsiteX38" fmla="*/ 185430 w 625126"/>
                <a:gd name="connsiteY38" fmla="*/ 416678 h 1111829"/>
                <a:gd name="connsiteX39" fmla="*/ 174866 w 625126"/>
                <a:gd name="connsiteY39" fmla="*/ 408105 h 1111829"/>
                <a:gd name="connsiteX40" fmla="*/ 104208 w 625126"/>
                <a:gd name="connsiteY40" fmla="*/ 404728 h 1111829"/>
                <a:gd name="connsiteX41" fmla="*/ 102303 w 625126"/>
                <a:gd name="connsiteY41" fmla="*/ 315540 h 1111829"/>
                <a:gd name="connsiteX42" fmla="*/ 99012 w 625126"/>
                <a:gd name="connsiteY42" fmla="*/ 296663 h 1111829"/>
                <a:gd name="connsiteX43" fmla="*/ 99965 w 625126"/>
                <a:gd name="connsiteY43" fmla="*/ 207994 h 1111829"/>
                <a:gd name="connsiteX44" fmla="*/ 173827 w 625126"/>
                <a:gd name="connsiteY44" fmla="*/ 207994 h 1111829"/>
                <a:gd name="connsiteX45" fmla="*/ 195821 w 625126"/>
                <a:gd name="connsiteY45" fmla="*/ 198469 h 1111829"/>
                <a:gd name="connsiteX46" fmla="*/ 196860 w 625126"/>
                <a:gd name="connsiteY46" fmla="*/ 195784 h 1111829"/>
                <a:gd name="connsiteX47" fmla="*/ 198332 w 625126"/>
                <a:gd name="connsiteY47" fmla="*/ 191628 h 1111829"/>
                <a:gd name="connsiteX48" fmla="*/ 186815 w 625126"/>
                <a:gd name="connsiteY48" fmla="*/ 156992 h 1111829"/>
                <a:gd name="connsiteX49" fmla="*/ 186815 w 625126"/>
                <a:gd name="connsiteY49" fmla="*/ 156992 h 1111829"/>
                <a:gd name="connsiteX50" fmla="*/ 176857 w 625126"/>
                <a:gd name="connsiteY50" fmla="*/ 151623 h 1111829"/>
                <a:gd name="connsiteX51" fmla="*/ 98926 w 625126"/>
                <a:gd name="connsiteY51" fmla="*/ 151623 h 1111829"/>
                <a:gd name="connsiteX52" fmla="*/ 96414 w 625126"/>
                <a:gd name="connsiteY52" fmla="*/ 151883 h 1111829"/>
                <a:gd name="connsiteX53" fmla="*/ 95462 w 625126"/>
                <a:gd name="connsiteY53" fmla="*/ 143483 h 1111829"/>
                <a:gd name="connsiteX54" fmla="*/ 83166 w 625126"/>
                <a:gd name="connsiteY54" fmla="*/ 63300 h 1111829"/>
                <a:gd name="connsiteX55" fmla="*/ 54072 w 625126"/>
                <a:gd name="connsiteY55" fmla="*/ 8488 h 1111829"/>
                <a:gd name="connsiteX56" fmla="*/ 31731 w 625126"/>
                <a:gd name="connsiteY56" fmla="*/ 4505 h 1111829"/>
                <a:gd name="connsiteX57" fmla="*/ 385 w 625126"/>
                <a:gd name="connsiteY57" fmla="*/ 17494 h 1111829"/>
                <a:gd name="connsiteX58" fmla="*/ 32337 w 625126"/>
                <a:gd name="connsiteY58" fmla="*/ 103565 h 1111829"/>
                <a:gd name="connsiteX59" fmla="*/ 35628 w 625126"/>
                <a:gd name="connsiteY59" fmla="*/ 112484 h 1111829"/>
                <a:gd name="connsiteX60" fmla="*/ 23505 w 625126"/>
                <a:gd name="connsiteY60" fmla="*/ 127118 h 1111829"/>
                <a:gd name="connsiteX61" fmla="*/ 33636 w 625126"/>
                <a:gd name="connsiteY61" fmla="*/ 184874 h 1111829"/>
                <a:gd name="connsiteX62" fmla="*/ 34589 w 625126"/>
                <a:gd name="connsiteY62" fmla="*/ 262892 h 1111829"/>
                <a:gd name="connsiteX63" fmla="*/ 41083 w 625126"/>
                <a:gd name="connsiteY63" fmla="*/ 331386 h 1111829"/>
                <a:gd name="connsiteX64" fmla="*/ 31991 w 625126"/>
                <a:gd name="connsiteY64" fmla="*/ 342123 h 1111829"/>
                <a:gd name="connsiteX65" fmla="*/ 37966 w 625126"/>
                <a:gd name="connsiteY65" fmla="*/ 476252 h 1111829"/>
                <a:gd name="connsiteX66" fmla="*/ 27661 w 625126"/>
                <a:gd name="connsiteY66" fmla="*/ 487769 h 1111829"/>
                <a:gd name="connsiteX67" fmla="*/ 33636 w 625126"/>
                <a:gd name="connsiteY67" fmla="*/ 534008 h 1111829"/>
                <a:gd name="connsiteX68" fmla="*/ 26362 w 625126"/>
                <a:gd name="connsiteY68" fmla="*/ 543101 h 1111829"/>
                <a:gd name="connsiteX69" fmla="*/ 38399 w 625126"/>
                <a:gd name="connsiteY69" fmla="*/ 666319 h 1111829"/>
                <a:gd name="connsiteX70" fmla="*/ 38312 w 625126"/>
                <a:gd name="connsiteY70" fmla="*/ 842272 h 1111829"/>
                <a:gd name="connsiteX71" fmla="*/ 40736 w 625126"/>
                <a:gd name="connsiteY71" fmla="*/ 974063 h 1111829"/>
                <a:gd name="connsiteX72" fmla="*/ 49136 w 625126"/>
                <a:gd name="connsiteY72" fmla="*/ 1020303 h 1111829"/>
                <a:gd name="connsiteX73" fmla="*/ 46105 w 625126"/>
                <a:gd name="connsiteY73" fmla="*/ 1090615 h 1111829"/>
                <a:gd name="connsiteX74" fmla="*/ 48530 w 625126"/>
                <a:gd name="connsiteY74" fmla="*/ 1099966 h 1111829"/>
                <a:gd name="connsiteX75" fmla="*/ 50781 w 625126"/>
                <a:gd name="connsiteY75" fmla="*/ 1105682 h 1111829"/>
                <a:gd name="connsiteX76" fmla="*/ 81175 w 625126"/>
                <a:gd name="connsiteY76" fmla="*/ 1104469 h 1111829"/>
                <a:gd name="connsiteX77" fmla="*/ 113300 w 625126"/>
                <a:gd name="connsiteY77" fmla="*/ 1097542 h 1111829"/>
                <a:gd name="connsiteX78" fmla="*/ 118755 w 625126"/>
                <a:gd name="connsiteY78" fmla="*/ 1015800 h 1111829"/>
                <a:gd name="connsiteX79" fmla="*/ 112174 w 625126"/>
                <a:gd name="connsiteY79" fmla="*/ 860976 h 1111829"/>
                <a:gd name="connsiteX80" fmla="*/ 111481 w 625126"/>
                <a:gd name="connsiteY80" fmla="*/ 840627 h 1111829"/>
                <a:gd name="connsiteX81" fmla="*/ 236605 w 625126"/>
                <a:gd name="connsiteY81" fmla="*/ 835258 h 1111829"/>
                <a:gd name="connsiteX82" fmla="*/ 321724 w 625126"/>
                <a:gd name="connsiteY82" fmla="*/ 834046 h 1111829"/>
                <a:gd name="connsiteX83" fmla="*/ 484602 w 625126"/>
                <a:gd name="connsiteY83" fmla="*/ 810666 h 1111829"/>
                <a:gd name="connsiteX84" fmla="*/ 508847 w 625126"/>
                <a:gd name="connsiteY84" fmla="*/ 809627 h 1111829"/>
                <a:gd name="connsiteX85" fmla="*/ 522095 w 625126"/>
                <a:gd name="connsiteY85" fmla="*/ 848939 h 1111829"/>
                <a:gd name="connsiteX86" fmla="*/ 528763 w 625126"/>
                <a:gd name="connsiteY86" fmla="*/ 1048359 h 1111829"/>
                <a:gd name="connsiteX87" fmla="*/ 570413 w 625126"/>
                <a:gd name="connsiteY87" fmla="*/ 1055459 h 1111829"/>
                <a:gd name="connsiteX88" fmla="*/ 579159 w 625126"/>
                <a:gd name="connsiteY88" fmla="*/ 1055372 h 1111829"/>
                <a:gd name="connsiteX89" fmla="*/ 616306 w 625126"/>
                <a:gd name="connsiteY89" fmla="*/ 1021775 h 1111829"/>
                <a:gd name="connsiteX90" fmla="*/ 624965 w 625126"/>
                <a:gd name="connsiteY90" fmla="*/ 999521 h 1111829"/>
                <a:gd name="connsiteX91" fmla="*/ 599248 w 625126"/>
                <a:gd name="connsiteY91" fmla="*/ 813264 h 1111829"/>
                <a:gd name="connsiteX92" fmla="*/ 520277 w 625126"/>
                <a:gd name="connsiteY92" fmla="*/ 180371 h 1111829"/>
                <a:gd name="connsiteX93" fmla="*/ 519758 w 625126"/>
                <a:gd name="connsiteY93" fmla="*/ 181150 h 1111829"/>
                <a:gd name="connsiteX94" fmla="*/ 519238 w 625126"/>
                <a:gd name="connsiteY94" fmla="*/ 165737 h 1111829"/>
                <a:gd name="connsiteX95" fmla="*/ 520277 w 625126"/>
                <a:gd name="connsiteY95" fmla="*/ 180371 h 1111829"/>
                <a:gd name="connsiteX96" fmla="*/ 530062 w 625126"/>
                <a:gd name="connsiteY96" fmla="*/ 268954 h 1111829"/>
                <a:gd name="connsiteX97" fmla="*/ 531101 w 625126"/>
                <a:gd name="connsiteY97" fmla="*/ 244968 h 1111829"/>
                <a:gd name="connsiteX98" fmla="*/ 533958 w 625126"/>
                <a:gd name="connsiteY98" fmla="*/ 207041 h 1111829"/>
                <a:gd name="connsiteX99" fmla="*/ 534045 w 625126"/>
                <a:gd name="connsiteY99" fmla="*/ 224792 h 1111829"/>
                <a:gd name="connsiteX100" fmla="*/ 533958 w 625126"/>
                <a:gd name="connsiteY100" fmla="*/ 226178 h 1111829"/>
                <a:gd name="connsiteX101" fmla="*/ 534045 w 625126"/>
                <a:gd name="connsiteY101" fmla="*/ 226697 h 1111829"/>
                <a:gd name="connsiteX102" fmla="*/ 534045 w 625126"/>
                <a:gd name="connsiteY102" fmla="*/ 229815 h 1111829"/>
                <a:gd name="connsiteX103" fmla="*/ 530062 w 625126"/>
                <a:gd name="connsiteY103" fmla="*/ 268954 h 1111829"/>
                <a:gd name="connsiteX104" fmla="*/ 475856 w 625126"/>
                <a:gd name="connsiteY104" fmla="*/ 441789 h 1111829"/>
                <a:gd name="connsiteX105" fmla="*/ 472306 w 625126"/>
                <a:gd name="connsiteY105" fmla="*/ 442135 h 1111829"/>
                <a:gd name="connsiteX106" fmla="*/ 475856 w 625126"/>
                <a:gd name="connsiteY106" fmla="*/ 440837 h 1111829"/>
                <a:gd name="connsiteX107" fmla="*/ 475856 w 625126"/>
                <a:gd name="connsiteY107" fmla="*/ 441789 h 1111829"/>
                <a:gd name="connsiteX108" fmla="*/ 438016 w 625126"/>
                <a:gd name="connsiteY108" fmla="*/ 401005 h 1111829"/>
                <a:gd name="connsiteX109" fmla="*/ 429616 w 625126"/>
                <a:gd name="connsiteY109" fmla="*/ 404122 h 1111829"/>
                <a:gd name="connsiteX110" fmla="*/ 427365 w 625126"/>
                <a:gd name="connsiteY110" fmla="*/ 401265 h 1111829"/>
                <a:gd name="connsiteX111" fmla="*/ 438016 w 625126"/>
                <a:gd name="connsiteY111" fmla="*/ 401005 h 1111829"/>
                <a:gd name="connsiteX112" fmla="*/ 98839 w 625126"/>
                <a:gd name="connsiteY112" fmla="*/ 168422 h 1111829"/>
                <a:gd name="connsiteX113" fmla="*/ 98146 w 625126"/>
                <a:gd name="connsiteY113" fmla="*/ 168681 h 1111829"/>
                <a:gd name="connsiteX114" fmla="*/ 98146 w 625126"/>
                <a:gd name="connsiteY114" fmla="*/ 168422 h 1111829"/>
                <a:gd name="connsiteX115" fmla="*/ 98839 w 625126"/>
                <a:gd name="connsiteY115" fmla="*/ 168422 h 1111829"/>
                <a:gd name="connsiteX116" fmla="*/ 73381 w 625126"/>
                <a:gd name="connsiteY116" fmla="*/ 794214 h 1111829"/>
                <a:gd name="connsiteX117" fmla="*/ 73555 w 625126"/>
                <a:gd name="connsiteY117" fmla="*/ 790577 h 1111829"/>
                <a:gd name="connsiteX118" fmla="*/ 73555 w 625126"/>
                <a:gd name="connsiteY118" fmla="*/ 790577 h 1111829"/>
                <a:gd name="connsiteX119" fmla="*/ 73987 w 625126"/>
                <a:gd name="connsiteY119" fmla="*/ 793002 h 1111829"/>
                <a:gd name="connsiteX120" fmla="*/ 73381 w 625126"/>
                <a:gd name="connsiteY120" fmla="*/ 794214 h 1111829"/>
                <a:gd name="connsiteX121" fmla="*/ 83339 w 625126"/>
                <a:gd name="connsiteY121" fmla="*/ 1023680 h 1111829"/>
                <a:gd name="connsiteX122" fmla="*/ 84725 w 625126"/>
                <a:gd name="connsiteY122" fmla="*/ 1023247 h 1111829"/>
                <a:gd name="connsiteX123" fmla="*/ 85071 w 625126"/>
                <a:gd name="connsiteY123" fmla="*/ 1031214 h 1111829"/>
                <a:gd name="connsiteX124" fmla="*/ 83339 w 625126"/>
                <a:gd name="connsiteY124" fmla="*/ 1023680 h 1111829"/>
                <a:gd name="connsiteX125" fmla="*/ 111135 w 625126"/>
                <a:gd name="connsiteY125" fmla="*/ 827378 h 1111829"/>
                <a:gd name="connsiteX126" fmla="*/ 111048 w 625126"/>
                <a:gd name="connsiteY126" fmla="*/ 825300 h 1111829"/>
                <a:gd name="connsiteX127" fmla="*/ 132176 w 625126"/>
                <a:gd name="connsiteY127" fmla="*/ 827552 h 1111829"/>
                <a:gd name="connsiteX128" fmla="*/ 111135 w 625126"/>
                <a:gd name="connsiteY128" fmla="*/ 827378 h 1111829"/>
                <a:gd name="connsiteX129" fmla="*/ 400435 w 625126"/>
                <a:gd name="connsiteY129" fmla="*/ 732821 h 1111829"/>
                <a:gd name="connsiteX130" fmla="*/ 282585 w 625126"/>
                <a:gd name="connsiteY130" fmla="*/ 741913 h 1111829"/>
                <a:gd name="connsiteX131" fmla="*/ 168631 w 625126"/>
                <a:gd name="connsiteY131" fmla="*/ 750919 h 1111829"/>
                <a:gd name="connsiteX132" fmla="*/ 103428 w 625126"/>
                <a:gd name="connsiteY132" fmla="*/ 760790 h 1111829"/>
                <a:gd name="connsiteX133" fmla="*/ 90353 w 625126"/>
                <a:gd name="connsiteY133" fmla="*/ 691344 h 1111829"/>
                <a:gd name="connsiteX134" fmla="*/ 88794 w 625126"/>
                <a:gd name="connsiteY134" fmla="*/ 686149 h 1111829"/>
                <a:gd name="connsiteX135" fmla="*/ 84205 w 625126"/>
                <a:gd name="connsiteY135" fmla="*/ 501537 h 1111829"/>
                <a:gd name="connsiteX136" fmla="*/ 96588 w 625126"/>
                <a:gd name="connsiteY136" fmla="*/ 504308 h 1111829"/>
                <a:gd name="connsiteX137" fmla="*/ 186209 w 625126"/>
                <a:gd name="connsiteY137" fmla="*/ 499459 h 1111829"/>
                <a:gd name="connsiteX138" fmla="*/ 291850 w 625126"/>
                <a:gd name="connsiteY138" fmla="*/ 497207 h 1111829"/>
                <a:gd name="connsiteX139" fmla="*/ 473345 w 625126"/>
                <a:gd name="connsiteY139" fmla="*/ 474001 h 1111829"/>
                <a:gd name="connsiteX140" fmla="*/ 477674 w 625126"/>
                <a:gd name="connsiteY140" fmla="*/ 473741 h 1111829"/>
                <a:gd name="connsiteX141" fmla="*/ 492481 w 625126"/>
                <a:gd name="connsiteY141" fmla="*/ 665886 h 1111829"/>
                <a:gd name="connsiteX142" fmla="*/ 495252 w 625126"/>
                <a:gd name="connsiteY142" fmla="*/ 718620 h 1111829"/>
                <a:gd name="connsiteX143" fmla="*/ 400435 w 625126"/>
                <a:gd name="connsiteY143" fmla="*/ 732821 h 111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25126" h="1111829">
                  <a:moveTo>
                    <a:pt x="599248" y="813264"/>
                  </a:moveTo>
                  <a:cubicBezTo>
                    <a:pt x="597603" y="773432"/>
                    <a:pt x="594399" y="733687"/>
                    <a:pt x="589030" y="693769"/>
                  </a:cubicBezTo>
                  <a:cubicBezTo>
                    <a:pt x="571452" y="562583"/>
                    <a:pt x="563399" y="431831"/>
                    <a:pt x="563053" y="299347"/>
                  </a:cubicBezTo>
                  <a:cubicBezTo>
                    <a:pt x="563053" y="297096"/>
                    <a:pt x="559243" y="295970"/>
                    <a:pt x="553701" y="295710"/>
                  </a:cubicBezTo>
                  <a:cubicBezTo>
                    <a:pt x="556818" y="278825"/>
                    <a:pt x="551363" y="259082"/>
                    <a:pt x="546514" y="241244"/>
                  </a:cubicBezTo>
                  <a:cubicBezTo>
                    <a:pt x="546081" y="229122"/>
                    <a:pt x="545388" y="216999"/>
                    <a:pt x="543483" y="205136"/>
                  </a:cubicBezTo>
                  <a:cubicBezTo>
                    <a:pt x="543137" y="203058"/>
                    <a:pt x="542877" y="200893"/>
                    <a:pt x="542617" y="198815"/>
                  </a:cubicBezTo>
                  <a:cubicBezTo>
                    <a:pt x="542531" y="190502"/>
                    <a:pt x="542358" y="182190"/>
                    <a:pt x="542358" y="174050"/>
                  </a:cubicBezTo>
                  <a:cubicBezTo>
                    <a:pt x="542358" y="172318"/>
                    <a:pt x="540972" y="171539"/>
                    <a:pt x="539414" y="171452"/>
                  </a:cubicBezTo>
                  <a:cubicBezTo>
                    <a:pt x="538461" y="161408"/>
                    <a:pt x="537509" y="151277"/>
                    <a:pt x="536470" y="141232"/>
                  </a:cubicBezTo>
                  <a:cubicBezTo>
                    <a:pt x="537335" y="118459"/>
                    <a:pt x="536902" y="96032"/>
                    <a:pt x="529369" y="73778"/>
                  </a:cubicBezTo>
                  <a:cubicBezTo>
                    <a:pt x="528503" y="71180"/>
                    <a:pt x="524780" y="71526"/>
                    <a:pt x="522615" y="73085"/>
                  </a:cubicBezTo>
                  <a:cubicBezTo>
                    <a:pt x="523134" y="63473"/>
                    <a:pt x="523568" y="53862"/>
                    <a:pt x="523654" y="44250"/>
                  </a:cubicBezTo>
                  <a:cubicBezTo>
                    <a:pt x="523654" y="40873"/>
                    <a:pt x="519238" y="41046"/>
                    <a:pt x="516727" y="42778"/>
                  </a:cubicBezTo>
                  <a:cubicBezTo>
                    <a:pt x="516554" y="41999"/>
                    <a:pt x="516554" y="41306"/>
                    <a:pt x="516380" y="40527"/>
                  </a:cubicBezTo>
                  <a:cubicBezTo>
                    <a:pt x="515947" y="38449"/>
                    <a:pt x="513350" y="38362"/>
                    <a:pt x="511185" y="39055"/>
                  </a:cubicBezTo>
                  <a:cubicBezTo>
                    <a:pt x="510839" y="32301"/>
                    <a:pt x="510232" y="25633"/>
                    <a:pt x="509107" y="18879"/>
                  </a:cubicBezTo>
                  <a:cubicBezTo>
                    <a:pt x="508501" y="15156"/>
                    <a:pt x="500101" y="17234"/>
                    <a:pt x="500707" y="21130"/>
                  </a:cubicBezTo>
                  <a:cubicBezTo>
                    <a:pt x="502439" y="31781"/>
                    <a:pt x="502959" y="42518"/>
                    <a:pt x="503132" y="53256"/>
                  </a:cubicBezTo>
                  <a:cubicBezTo>
                    <a:pt x="501746" y="59144"/>
                    <a:pt x="501746" y="65378"/>
                    <a:pt x="502353" y="71873"/>
                  </a:cubicBezTo>
                  <a:cubicBezTo>
                    <a:pt x="502612" y="74730"/>
                    <a:pt x="502959" y="77588"/>
                    <a:pt x="503305" y="80359"/>
                  </a:cubicBezTo>
                  <a:cubicBezTo>
                    <a:pt x="503392" y="83476"/>
                    <a:pt x="503392" y="86507"/>
                    <a:pt x="503565" y="89624"/>
                  </a:cubicBezTo>
                  <a:cubicBezTo>
                    <a:pt x="503565" y="90576"/>
                    <a:pt x="503998" y="91183"/>
                    <a:pt x="504604" y="91615"/>
                  </a:cubicBezTo>
                  <a:cubicBezTo>
                    <a:pt x="506163" y="105297"/>
                    <a:pt x="507808" y="118892"/>
                    <a:pt x="508934" y="132746"/>
                  </a:cubicBezTo>
                  <a:cubicBezTo>
                    <a:pt x="512484" y="175955"/>
                    <a:pt x="513263" y="219943"/>
                    <a:pt x="513523" y="263585"/>
                  </a:cubicBezTo>
                  <a:cubicBezTo>
                    <a:pt x="513263" y="267308"/>
                    <a:pt x="512917" y="271118"/>
                    <a:pt x="512657" y="275015"/>
                  </a:cubicBezTo>
                  <a:cubicBezTo>
                    <a:pt x="497071" y="276227"/>
                    <a:pt x="479666" y="284713"/>
                    <a:pt x="478367" y="297182"/>
                  </a:cubicBezTo>
                  <a:cubicBezTo>
                    <a:pt x="475423" y="324805"/>
                    <a:pt x="474297" y="352774"/>
                    <a:pt x="474297" y="380916"/>
                  </a:cubicBezTo>
                  <a:cubicBezTo>
                    <a:pt x="453516" y="380136"/>
                    <a:pt x="432474" y="379011"/>
                    <a:pt x="413077" y="386284"/>
                  </a:cubicBezTo>
                  <a:cubicBezTo>
                    <a:pt x="403379" y="389921"/>
                    <a:pt x="398703" y="399100"/>
                    <a:pt x="396539" y="408538"/>
                  </a:cubicBezTo>
                  <a:cubicBezTo>
                    <a:pt x="392469" y="426809"/>
                    <a:pt x="380259" y="426809"/>
                    <a:pt x="365106" y="429320"/>
                  </a:cubicBezTo>
                  <a:cubicBezTo>
                    <a:pt x="356620" y="425683"/>
                    <a:pt x="348914" y="420141"/>
                    <a:pt x="341727" y="411396"/>
                  </a:cubicBezTo>
                  <a:cubicBezTo>
                    <a:pt x="336012" y="404382"/>
                    <a:pt x="333068" y="401178"/>
                    <a:pt x="325794" y="396502"/>
                  </a:cubicBezTo>
                  <a:cubicBezTo>
                    <a:pt x="317048" y="390787"/>
                    <a:pt x="299903" y="393212"/>
                    <a:pt x="290292" y="394078"/>
                  </a:cubicBezTo>
                  <a:cubicBezTo>
                    <a:pt x="280853" y="394943"/>
                    <a:pt x="269423" y="398407"/>
                    <a:pt x="261630" y="403689"/>
                  </a:cubicBezTo>
                  <a:cubicBezTo>
                    <a:pt x="251412" y="410616"/>
                    <a:pt x="229851" y="436767"/>
                    <a:pt x="213832" y="441703"/>
                  </a:cubicBezTo>
                  <a:cubicBezTo>
                    <a:pt x="209156" y="441096"/>
                    <a:pt x="205173" y="440837"/>
                    <a:pt x="199718" y="440663"/>
                  </a:cubicBezTo>
                  <a:cubicBezTo>
                    <a:pt x="198418" y="440663"/>
                    <a:pt x="193743" y="441876"/>
                    <a:pt x="188720" y="443608"/>
                  </a:cubicBezTo>
                  <a:cubicBezTo>
                    <a:pt x="187941" y="434602"/>
                    <a:pt x="184910" y="425770"/>
                    <a:pt x="185430" y="416678"/>
                  </a:cubicBezTo>
                  <a:cubicBezTo>
                    <a:pt x="185776" y="410790"/>
                    <a:pt x="180148" y="408105"/>
                    <a:pt x="174866" y="408105"/>
                  </a:cubicBezTo>
                  <a:cubicBezTo>
                    <a:pt x="151313" y="408105"/>
                    <a:pt x="127587" y="408019"/>
                    <a:pt x="104208" y="404728"/>
                  </a:cubicBezTo>
                  <a:cubicBezTo>
                    <a:pt x="98406" y="374768"/>
                    <a:pt x="106719" y="345500"/>
                    <a:pt x="102303" y="315540"/>
                  </a:cubicBezTo>
                  <a:cubicBezTo>
                    <a:pt x="101350" y="309218"/>
                    <a:pt x="100224" y="302897"/>
                    <a:pt x="99012" y="296663"/>
                  </a:cubicBezTo>
                  <a:cubicBezTo>
                    <a:pt x="99532" y="267049"/>
                    <a:pt x="100571" y="237521"/>
                    <a:pt x="99965" y="207994"/>
                  </a:cubicBezTo>
                  <a:cubicBezTo>
                    <a:pt x="124556" y="207994"/>
                    <a:pt x="149235" y="207994"/>
                    <a:pt x="173827" y="207994"/>
                  </a:cubicBezTo>
                  <a:cubicBezTo>
                    <a:pt x="181533" y="207994"/>
                    <a:pt x="191491" y="205656"/>
                    <a:pt x="195821" y="198469"/>
                  </a:cubicBezTo>
                  <a:cubicBezTo>
                    <a:pt x="196427" y="197516"/>
                    <a:pt x="196687" y="196650"/>
                    <a:pt x="196860" y="195784"/>
                  </a:cubicBezTo>
                  <a:cubicBezTo>
                    <a:pt x="197813" y="194572"/>
                    <a:pt x="198332" y="193187"/>
                    <a:pt x="198332" y="191628"/>
                  </a:cubicBezTo>
                  <a:cubicBezTo>
                    <a:pt x="197986" y="178899"/>
                    <a:pt x="190799" y="168768"/>
                    <a:pt x="186815" y="156992"/>
                  </a:cubicBezTo>
                  <a:cubicBezTo>
                    <a:pt x="186815" y="156992"/>
                    <a:pt x="186815" y="156992"/>
                    <a:pt x="186815" y="156992"/>
                  </a:cubicBezTo>
                  <a:cubicBezTo>
                    <a:pt x="187335" y="153008"/>
                    <a:pt x="180494" y="151623"/>
                    <a:pt x="176857" y="151623"/>
                  </a:cubicBezTo>
                  <a:cubicBezTo>
                    <a:pt x="150880" y="151623"/>
                    <a:pt x="124903" y="151623"/>
                    <a:pt x="98926" y="151623"/>
                  </a:cubicBezTo>
                  <a:cubicBezTo>
                    <a:pt x="98146" y="151623"/>
                    <a:pt x="97280" y="151796"/>
                    <a:pt x="96414" y="151883"/>
                  </a:cubicBezTo>
                  <a:cubicBezTo>
                    <a:pt x="96068" y="149112"/>
                    <a:pt x="95895" y="146254"/>
                    <a:pt x="95462" y="143483"/>
                  </a:cubicBezTo>
                  <a:cubicBezTo>
                    <a:pt x="91739" y="116554"/>
                    <a:pt x="85937" y="90403"/>
                    <a:pt x="83166" y="63300"/>
                  </a:cubicBezTo>
                  <a:cubicBezTo>
                    <a:pt x="80309" y="35764"/>
                    <a:pt x="60046" y="31868"/>
                    <a:pt x="54072" y="8488"/>
                  </a:cubicBezTo>
                  <a:cubicBezTo>
                    <a:pt x="52253" y="1388"/>
                    <a:pt x="40736" y="1128"/>
                    <a:pt x="31731" y="4505"/>
                  </a:cubicBezTo>
                  <a:cubicBezTo>
                    <a:pt x="23245" y="-5799"/>
                    <a:pt x="-3511" y="2860"/>
                    <a:pt x="385" y="17494"/>
                  </a:cubicBezTo>
                  <a:cubicBezTo>
                    <a:pt x="8525" y="47974"/>
                    <a:pt x="19955" y="74644"/>
                    <a:pt x="32337" y="103565"/>
                  </a:cubicBezTo>
                  <a:cubicBezTo>
                    <a:pt x="33550" y="106423"/>
                    <a:pt x="34589" y="109453"/>
                    <a:pt x="35628" y="112484"/>
                  </a:cubicBezTo>
                  <a:cubicBezTo>
                    <a:pt x="28700" y="115168"/>
                    <a:pt x="22899" y="120450"/>
                    <a:pt x="23505" y="127118"/>
                  </a:cubicBezTo>
                  <a:cubicBezTo>
                    <a:pt x="25064" y="146860"/>
                    <a:pt x="29913" y="165477"/>
                    <a:pt x="33636" y="184874"/>
                  </a:cubicBezTo>
                  <a:cubicBezTo>
                    <a:pt x="38312" y="209206"/>
                    <a:pt x="34935" y="238214"/>
                    <a:pt x="34589" y="262892"/>
                  </a:cubicBezTo>
                  <a:cubicBezTo>
                    <a:pt x="34329" y="286445"/>
                    <a:pt x="37619" y="308959"/>
                    <a:pt x="41083" y="331386"/>
                  </a:cubicBezTo>
                  <a:cubicBezTo>
                    <a:pt x="35887" y="333637"/>
                    <a:pt x="31991" y="337360"/>
                    <a:pt x="31991" y="342123"/>
                  </a:cubicBezTo>
                  <a:cubicBezTo>
                    <a:pt x="32510" y="386890"/>
                    <a:pt x="35974" y="431571"/>
                    <a:pt x="37966" y="476252"/>
                  </a:cubicBezTo>
                  <a:cubicBezTo>
                    <a:pt x="32250" y="478504"/>
                    <a:pt x="27748" y="482487"/>
                    <a:pt x="27661" y="487769"/>
                  </a:cubicBezTo>
                  <a:cubicBezTo>
                    <a:pt x="27315" y="503528"/>
                    <a:pt x="30086" y="518855"/>
                    <a:pt x="33636" y="534008"/>
                  </a:cubicBezTo>
                  <a:cubicBezTo>
                    <a:pt x="29306" y="536260"/>
                    <a:pt x="26276" y="539464"/>
                    <a:pt x="26362" y="543101"/>
                  </a:cubicBezTo>
                  <a:cubicBezTo>
                    <a:pt x="27315" y="584491"/>
                    <a:pt x="33723" y="625189"/>
                    <a:pt x="38399" y="666319"/>
                  </a:cubicBezTo>
                  <a:cubicBezTo>
                    <a:pt x="45066" y="724682"/>
                    <a:pt x="40044" y="783737"/>
                    <a:pt x="38312" y="842272"/>
                  </a:cubicBezTo>
                  <a:cubicBezTo>
                    <a:pt x="37013" y="886174"/>
                    <a:pt x="40044" y="930162"/>
                    <a:pt x="40736" y="974063"/>
                  </a:cubicBezTo>
                  <a:cubicBezTo>
                    <a:pt x="40996" y="987225"/>
                    <a:pt x="45066" y="1003418"/>
                    <a:pt x="49136" y="1020303"/>
                  </a:cubicBezTo>
                  <a:cubicBezTo>
                    <a:pt x="45153" y="1041951"/>
                    <a:pt x="41776" y="1069054"/>
                    <a:pt x="46105" y="1090615"/>
                  </a:cubicBezTo>
                  <a:cubicBezTo>
                    <a:pt x="44633" y="1094252"/>
                    <a:pt x="45153" y="1097802"/>
                    <a:pt x="48530" y="1099966"/>
                  </a:cubicBezTo>
                  <a:cubicBezTo>
                    <a:pt x="49223" y="1101958"/>
                    <a:pt x="49915" y="1103863"/>
                    <a:pt x="50781" y="1105682"/>
                  </a:cubicBezTo>
                  <a:cubicBezTo>
                    <a:pt x="55630" y="1115813"/>
                    <a:pt x="73987" y="1112003"/>
                    <a:pt x="81175" y="1104469"/>
                  </a:cubicBezTo>
                  <a:cubicBezTo>
                    <a:pt x="92864" y="1105162"/>
                    <a:pt x="104554" y="1104210"/>
                    <a:pt x="113300" y="1097542"/>
                  </a:cubicBezTo>
                  <a:cubicBezTo>
                    <a:pt x="130531" y="1084293"/>
                    <a:pt x="119188" y="1033811"/>
                    <a:pt x="118755" y="1015800"/>
                  </a:cubicBezTo>
                  <a:cubicBezTo>
                    <a:pt x="117629" y="964192"/>
                    <a:pt x="113646" y="912584"/>
                    <a:pt x="112174" y="860976"/>
                  </a:cubicBezTo>
                  <a:cubicBezTo>
                    <a:pt x="112001" y="854135"/>
                    <a:pt x="111741" y="847381"/>
                    <a:pt x="111481" y="840627"/>
                  </a:cubicBezTo>
                  <a:cubicBezTo>
                    <a:pt x="153564" y="840194"/>
                    <a:pt x="194868" y="838808"/>
                    <a:pt x="236605" y="835258"/>
                  </a:cubicBezTo>
                  <a:cubicBezTo>
                    <a:pt x="265180" y="837769"/>
                    <a:pt x="292283" y="840021"/>
                    <a:pt x="321724" y="834046"/>
                  </a:cubicBezTo>
                  <a:cubicBezTo>
                    <a:pt x="375324" y="823135"/>
                    <a:pt x="431002" y="821144"/>
                    <a:pt x="484602" y="810666"/>
                  </a:cubicBezTo>
                  <a:cubicBezTo>
                    <a:pt x="492655" y="810234"/>
                    <a:pt x="500794" y="809973"/>
                    <a:pt x="508847" y="809627"/>
                  </a:cubicBezTo>
                  <a:cubicBezTo>
                    <a:pt x="513350" y="822789"/>
                    <a:pt x="518285" y="835864"/>
                    <a:pt x="522095" y="848939"/>
                  </a:cubicBezTo>
                  <a:cubicBezTo>
                    <a:pt x="541145" y="913623"/>
                    <a:pt x="520190" y="982290"/>
                    <a:pt x="528763" y="1048359"/>
                  </a:cubicBezTo>
                  <a:cubicBezTo>
                    <a:pt x="531014" y="1065677"/>
                    <a:pt x="561148" y="1058922"/>
                    <a:pt x="570413" y="1055459"/>
                  </a:cubicBezTo>
                  <a:cubicBezTo>
                    <a:pt x="573271" y="1055459"/>
                    <a:pt x="576215" y="1055459"/>
                    <a:pt x="579159" y="1055372"/>
                  </a:cubicBezTo>
                  <a:cubicBezTo>
                    <a:pt x="599161" y="1055632"/>
                    <a:pt x="625398" y="1032079"/>
                    <a:pt x="616306" y="1021775"/>
                  </a:cubicBezTo>
                  <a:cubicBezTo>
                    <a:pt x="621935" y="1016580"/>
                    <a:pt x="624792" y="1009652"/>
                    <a:pt x="624965" y="999521"/>
                  </a:cubicBezTo>
                  <a:cubicBezTo>
                    <a:pt x="626178" y="937349"/>
                    <a:pt x="620809" y="871021"/>
                    <a:pt x="599248" y="813264"/>
                  </a:cubicBezTo>
                  <a:close/>
                  <a:moveTo>
                    <a:pt x="520277" y="180371"/>
                  </a:moveTo>
                  <a:cubicBezTo>
                    <a:pt x="520017" y="180631"/>
                    <a:pt x="519931" y="180891"/>
                    <a:pt x="519758" y="181150"/>
                  </a:cubicBezTo>
                  <a:cubicBezTo>
                    <a:pt x="519584" y="176042"/>
                    <a:pt x="519411" y="170846"/>
                    <a:pt x="519238" y="165737"/>
                  </a:cubicBezTo>
                  <a:cubicBezTo>
                    <a:pt x="519671" y="170500"/>
                    <a:pt x="520017" y="175436"/>
                    <a:pt x="520277" y="180371"/>
                  </a:cubicBezTo>
                  <a:close/>
                  <a:moveTo>
                    <a:pt x="530062" y="268954"/>
                  </a:moveTo>
                  <a:cubicBezTo>
                    <a:pt x="530841" y="261074"/>
                    <a:pt x="531101" y="253021"/>
                    <a:pt x="531101" y="244968"/>
                  </a:cubicBezTo>
                  <a:cubicBezTo>
                    <a:pt x="532573" y="232412"/>
                    <a:pt x="533439" y="219683"/>
                    <a:pt x="533958" y="207041"/>
                  </a:cubicBezTo>
                  <a:cubicBezTo>
                    <a:pt x="533958" y="212929"/>
                    <a:pt x="533958" y="218817"/>
                    <a:pt x="534045" y="224792"/>
                  </a:cubicBezTo>
                  <a:cubicBezTo>
                    <a:pt x="533872" y="225225"/>
                    <a:pt x="533872" y="225658"/>
                    <a:pt x="533958" y="226178"/>
                  </a:cubicBezTo>
                  <a:cubicBezTo>
                    <a:pt x="533958" y="226351"/>
                    <a:pt x="534045" y="226524"/>
                    <a:pt x="534045" y="226697"/>
                  </a:cubicBezTo>
                  <a:cubicBezTo>
                    <a:pt x="534045" y="227736"/>
                    <a:pt x="534045" y="228775"/>
                    <a:pt x="534045" y="229815"/>
                  </a:cubicBezTo>
                  <a:cubicBezTo>
                    <a:pt x="533612" y="242890"/>
                    <a:pt x="532573" y="256138"/>
                    <a:pt x="530062" y="268954"/>
                  </a:cubicBezTo>
                  <a:close/>
                  <a:moveTo>
                    <a:pt x="475856" y="441789"/>
                  </a:moveTo>
                  <a:cubicBezTo>
                    <a:pt x="474644" y="441876"/>
                    <a:pt x="473518" y="442049"/>
                    <a:pt x="472306" y="442135"/>
                  </a:cubicBezTo>
                  <a:cubicBezTo>
                    <a:pt x="473518" y="441703"/>
                    <a:pt x="474644" y="441270"/>
                    <a:pt x="475856" y="440837"/>
                  </a:cubicBezTo>
                  <a:cubicBezTo>
                    <a:pt x="475769" y="441183"/>
                    <a:pt x="475769" y="441443"/>
                    <a:pt x="475856" y="441789"/>
                  </a:cubicBezTo>
                  <a:close/>
                  <a:moveTo>
                    <a:pt x="438016" y="401005"/>
                  </a:moveTo>
                  <a:cubicBezTo>
                    <a:pt x="435158" y="401957"/>
                    <a:pt x="432387" y="402996"/>
                    <a:pt x="429616" y="404122"/>
                  </a:cubicBezTo>
                  <a:cubicBezTo>
                    <a:pt x="428837" y="403170"/>
                    <a:pt x="428144" y="402217"/>
                    <a:pt x="427365" y="401265"/>
                  </a:cubicBezTo>
                  <a:cubicBezTo>
                    <a:pt x="430915" y="401005"/>
                    <a:pt x="434465" y="401005"/>
                    <a:pt x="438016" y="401005"/>
                  </a:cubicBezTo>
                  <a:close/>
                  <a:moveTo>
                    <a:pt x="98839" y="168422"/>
                  </a:moveTo>
                  <a:cubicBezTo>
                    <a:pt x="98579" y="168508"/>
                    <a:pt x="98406" y="168595"/>
                    <a:pt x="98146" y="168681"/>
                  </a:cubicBezTo>
                  <a:cubicBezTo>
                    <a:pt x="98146" y="168595"/>
                    <a:pt x="98146" y="168508"/>
                    <a:pt x="98146" y="168422"/>
                  </a:cubicBezTo>
                  <a:cubicBezTo>
                    <a:pt x="98406" y="168422"/>
                    <a:pt x="98579" y="168422"/>
                    <a:pt x="98839" y="168422"/>
                  </a:cubicBezTo>
                  <a:close/>
                  <a:moveTo>
                    <a:pt x="73381" y="794214"/>
                  </a:moveTo>
                  <a:cubicBezTo>
                    <a:pt x="73468" y="793002"/>
                    <a:pt x="73468" y="791790"/>
                    <a:pt x="73555" y="790577"/>
                  </a:cubicBezTo>
                  <a:cubicBezTo>
                    <a:pt x="73555" y="790577"/>
                    <a:pt x="73555" y="790577"/>
                    <a:pt x="73555" y="790577"/>
                  </a:cubicBezTo>
                  <a:cubicBezTo>
                    <a:pt x="73728" y="791357"/>
                    <a:pt x="73814" y="792222"/>
                    <a:pt x="73987" y="793002"/>
                  </a:cubicBezTo>
                  <a:cubicBezTo>
                    <a:pt x="73728" y="793348"/>
                    <a:pt x="73641" y="793781"/>
                    <a:pt x="73381" y="794214"/>
                  </a:cubicBezTo>
                  <a:close/>
                  <a:moveTo>
                    <a:pt x="83339" y="1023680"/>
                  </a:moveTo>
                  <a:cubicBezTo>
                    <a:pt x="83772" y="1023507"/>
                    <a:pt x="84292" y="1023420"/>
                    <a:pt x="84725" y="1023247"/>
                  </a:cubicBezTo>
                  <a:cubicBezTo>
                    <a:pt x="84811" y="1025931"/>
                    <a:pt x="84985" y="1028529"/>
                    <a:pt x="85071" y="1031214"/>
                  </a:cubicBezTo>
                  <a:cubicBezTo>
                    <a:pt x="84465" y="1028702"/>
                    <a:pt x="83945" y="1026191"/>
                    <a:pt x="83339" y="1023680"/>
                  </a:cubicBezTo>
                  <a:close/>
                  <a:moveTo>
                    <a:pt x="111135" y="827378"/>
                  </a:moveTo>
                  <a:cubicBezTo>
                    <a:pt x="111135" y="826685"/>
                    <a:pt x="111048" y="825993"/>
                    <a:pt x="111048" y="825300"/>
                  </a:cubicBezTo>
                  <a:cubicBezTo>
                    <a:pt x="118062" y="826166"/>
                    <a:pt x="125163" y="826859"/>
                    <a:pt x="132176" y="827552"/>
                  </a:cubicBezTo>
                  <a:cubicBezTo>
                    <a:pt x="125163" y="827465"/>
                    <a:pt x="118149" y="827465"/>
                    <a:pt x="111135" y="827378"/>
                  </a:cubicBezTo>
                  <a:close/>
                  <a:moveTo>
                    <a:pt x="400435" y="732821"/>
                  </a:moveTo>
                  <a:cubicBezTo>
                    <a:pt x="361210" y="734986"/>
                    <a:pt x="321811" y="738882"/>
                    <a:pt x="282585" y="741913"/>
                  </a:cubicBezTo>
                  <a:cubicBezTo>
                    <a:pt x="244398" y="744857"/>
                    <a:pt x="207078" y="749447"/>
                    <a:pt x="168631" y="750919"/>
                  </a:cubicBezTo>
                  <a:cubicBezTo>
                    <a:pt x="149062" y="751611"/>
                    <a:pt x="125076" y="754815"/>
                    <a:pt x="103428" y="760790"/>
                  </a:cubicBezTo>
                  <a:cubicBezTo>
                    <a:pt x="98319" y="737843"/>
                    <a:pt x="91565" y="715243"/>
                    <a:pt x="90353" y="691344"/>
                  </a:cubicBezTo>
                  <a:cubicBezTo>
                    <a:pt x="90267" y="689266"/>
                    <a:pt x="89660" y="687621"/>
                    <a:pt x="88794" y="686149"/>
                  </a:cubicBezTo>
                  <a:cubicBezTo>
                    <a:pt x="87929" y="624669"/>
                    <a:pt x="85850" y="563103"/>
                    <a:pt x="84205" y="501537"/>
                  </a:cubicBezTo>
                  <a:cubicBezTo>
                    <a:pt x="87842" y="503528"/>
                    <a:pt x="92518" y="504135"/>
                    <a:pt x="96588" y="504308"/>
                  </a:cubicBezTo>
                  <a:cubicBezTo>
                    <a:pt x="126808" y="506040"/>
                    <a:pt x="156076" y="500411"/>
                    <a:pt x="186209" y="499459"/>
                  </a:cubicBezTo>
                  <a:cubicBezTo>
                    <a:pt x="221452" y="498333"/>
                    <a:pt x="256608" y="499286"/>
                    <a:pt x="291850" y="497207"/>
                  </a:cubicBezTo>
                  <a:cubicBezTo>
                    <a:pt x="352464" y="493657"/>
                    <a:pt x="412818" y="476512"/>
                    <a:pt x="473345" y="474001"/>
                  </a:cubicBezTo>
                  <a:cubicBezTo>
                    <a:pt x="474730" y="473914"/>
                    <a:pt x="476202" y="473828"/>
                    <a:pt x="477674" y="473741"/>
                  </a:cubicBezTo>
                  <a:cubicBezTo>
                    <a:pt x="482004" y="538251"/>
                    <a:pt x="489191" y="602935"/>
                    <a:pt x="492481" y="665886"/>
                  </a:cubicBezTo>
                  <a:cubicBezTo>
                    <a:pt x="493434" y="683464"/>
                    <a:pt x="494300" y="701042"/>
                    <a:pt x="495252" y="718620"/>
                  </a:cubicBezTo>
                  <a:cubicBezTo>
                    <a:pt x="463387" y="721738"/>
                    <a:pt x="432733" y="731089"/>
                    <a:pt x="400435" y="732821"/>
                  </a:cubicBez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B8EA564-4085-9BC9-699C-E244F7A94E50}"/>
                </a:ext>
              </a:extLst>
            </p:cNvPr>
            <p:cNvSpPr/>
            <p:nvPr/>
          </p:nvSpPr>
          <p:spPr>
            <a:xfrm>
              <a:off x="9962788" y="5079218"/>
              <a:ext cx="30203" cy="169913"/>
            </a:xfrm>
            <a:custGeom>
              <a:avLst/>
              <a:gdLst>
                <a:gd name="connsiteX0" fmla="*/ 5802 w 14130"/>
                <a:gd name="connsiteY0" fmla="*/ 2808 h 79492"/>
                <a:gd name="connsiteX1" fmla="*/ 0 w 14130"/>
                <a:gd name="connsiteY1" fmla="*/ 78402 h 79492"/>
                <a:gd name="connsiteX2" fmla="*/ 8399 w 14130"/>
                <a:gd name="connsiteY2" fmla="*/ 76151 h 79492"/>
                <a:gd name="connsiteX3" fmla="*/ 14114 w 14130"/>
                <a:gd name="connsiteY3" fmla="*/ 1596 h 79492"/>
                <a:gd name="connsiteX4" fmla="*/ 5802 w 14130"/>
                <a:gd name="connsiteY4" fmla="*/ 2808 h 79492"/>
                <a:gd name="connsiteX5" fmla="*/ 5802 w 14130"/>
                <a:gd name="connsiteY5" fmla="*/ 2808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0" h="79492">
                  <a:moveTo>
                    <a:pt x="5802" y="2808"/>
                  </a:moveTo>
                  <a:cubicBezTo>
                    <a:pt x="1819" y="27919"/>
                    <a:pt x="87" y="53031"/>
                    <a:pt x="0" y="78402"/>
                  </a:cubicBezTo>
                  <a:cubicBezTo>
                    <a:pt x="0" y="80653"/>
                    <a:pt x="8313" y="79181"/>
                    <a:pt x="8399" y="76151"/>
                  </a:cubicBezTo>
                  <a:cubicBezTo>
                    <a:pt x="8486" y="51126"/>
                    <a:pt x="10218" y="26361"/>
                    <a:pt x="14114" y="1596"/>
                  </a:cubicBezTo>
                  <a:cubicBezTo>
                    <a:pt x="14547" y="-1348"/>
                    <a:pt x="6148" y="210"/>
                    <a:pt x="5802" y="2808"/>
                  </a:cubicBezTo>
                  <a:lnTo>
                    <a:pt x="5802" y="280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6F38ECB-2F55-7AF5-54BE-CF8BC7C14B30}"/>
                </a:ext>
              </a:extLst>
            </p:cNvPr>
            <p:cNvSpPr/>
            <p:nvPr/>
          </p:nvSpPr>
          <p:spPr>
            <a:xfrm>
              <a:off x="9962754" y="5085912"/>
              <a:ext cx="27247" cy="104171"/>
            </a:xfrm>
            <a:custGeom>
              <a:avLst/>
              <a:gdLst>
                <a:gd name="connsiteX0" fmla="*/ 16 w 12747"/>
                <a:gd name="connsiteY0" fmla="*/ 3140 h 48735"/>
                <a:gd name="connsiteX1" fmla="*/ 4346 w 12747"/>
                <a:gd name="connsiteY1" fmla="*/ 47907 h 48735"/>
                <a:gd name="connsiteX2" fmla="*/ 12745 w 12747"/>
                <a:gd name="connsiteY2" fmla="*/ 45656 h 48735"/>
                <a:gd name="connsiteX3" fmla="*/ 8415 w 12747"/>
                <a:gd name="connsiteY3" fmla="*/ 889 h 48735"/>
                <a:gd name="connsiteX4" fmla="*/ 16 w 12747"/>
                <a:gd name="connsiteY4" fmla="*/ 3140 h 48735"/>
                <a:gd name="connsiteX5" fmla="*/ 16 w 12747"/>
                <a:gd name="connsiteY5" fmla="*/ 3140 h 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7" h="48735">
                  <a:moveTo>
                    <a:pt x="16" y="3140"/>
                  </a:moveTo>
                  <a:cubicBezTo>
                    <a:pt x="2787" y="17947"/>
                    <a:pt x="2960" y="32927"/>
                    <a:pt x="4346" y="47907"/>
                  </a:cubicBezTo>
                  <a:cubicBezTo>
                    <a:pt x="4519" y="49812"/>
                    <a:pt x="12918" y="48167"/>
                    <a:pt x="12745" y="45656"/>
                  </a:cubicBezTo>
                  <a:cubicBezTo>
                    <a:pt x="11360" y="30762"/>
                    <a:pt x="11186" y="15696"/>
                    <a:pt x="8415" y="889"/>
                  </a:cubicBezTo>
                  <a:cubicBezTo>
                    <a:pt x="7983" y="-1190"/>
                    <a:pt x="-417" y="715"/>
                    <a:pt x="16" y="3140"/>
                  </a:cubicBezTo>
                  <a:lnTo>
                    <a:pt x="16" y="314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38FFF4C-5AA5-DAB8-E67B-43CE74CD5524}"/>
                </a:ext>
              </a:extLst>
            </p:cNvPr>
            <p:cNvSpPr/>
            <p:nvPr/>
          </p:nvSpPr>
          <p:spPr>
            <a:xfrm>
              <a:off x="9773831" y="3794592"/>
              <a:ext cx="46657" cy="61759"/>
            </a:xfrm>
            <a:custGeom>
              <a:avLst/>
              <a:gdLst>
                <a:gd name="connsiteX0" fmla="*/ 338 w 21828"/>
                <a:gd name="connsiteY0" fmla="*/ 3297 h 28893"/>
                <a:gd name="connsiteX1" fmla="*/ 1810 w 21828"/>
                <a:gd name="connsiteY1" fmla="*/ 27110 h 28893"/>
                <a:gd name="connsiteX2" fmla="*/ 10209 w 21828"/>
                <a:gd name="connsiteY2" fmla="*/ 25551 h 28893"/>
                <a:gd name="connsiteX3" fmla="*/ 11248 w 21828"/>
                <a:gd name="connsiteY3" fmla="*/ 7973 h 28893"/>
                <a:gd name="connsiteX4" fmla="*/ 13240 w 21828"/>
                <a:gd name="connsiteY4" fmla="*/ 9705 h 28893"/>
                <a:gd name="connsiteX5" fmla="*/ 11335 w 21828"/>
                <a:gd name="connsiteY5" fmla="*/ 13256 h 28893"/>
                <a:gd name="connsiteX6" fmla="*/ 7611 w 21828"/>
                <a:gd name="connsiteY6" fmla="*/ 22001 h 28893"/>
                <a:gd name="connsiteX7" fmla="*/ 16011 w 21828"/>
                <a:gd name="connsiteY7" fmla="*/ 21222 h 28893"/>
                <a:gd name="connsiteX8" fmla="*/ 21812 w 21828"/>
                <a:gd name="connsiteY8" fmla="*/ 8233 h 28893"/>
                <a:gd name="connsiteX9" fmla="*/ 17569 w 21828"/>
                <a:gd name="connsiteY9" fmla="*/ 2778 h 28893"/>
                <a:gd name="connsiteX10" fmla="*/ 10902 w 21828"/>
                <a:gd name="connsiteY10" fmla="*/ 2172 h 28893"/>
                <a:gd name="connsiteX11" fmla="*/ 2676 w 21828"/>
                <a:gd name="connsiteY11" fmla="*/ 10398 h 28893"/>
                <a:gd name="connsiteX12" fmla="*/ 1810 w 21828"/>
                <a:gd name="connsiteY12" fmla="*/ 26331 h 28893"/>
                <a:gd name="connsiteX13" fmla="*/ 10209 w 21828"/>
                <a:gd name="connsiteY13" fmla="*/ 24772 h 28893"/>
                <a:gd name="connsiteX14" fmla="*/ 8824 w 21828"/>
                <a:gd name="connsiteY14" fmla="*/ 2432 h 28893"/>
                <a:gd name="connsiteX15" fmla="*/ 338 w 21828"/>
                <a:gd name="connsiteY15" fmla="*/ 3297 h 28893"/>
                <a:gd name="connsiteX16" fmla="*/ 338 w 21828"/>
                <a:gd name="connsiteY16" fmla="*/ 3297 h 2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28" h="28893">
                  <a:moveTo>
                    <a:pt x="338" y="3297"/>
                  </a:moveTo>
                  <a:cubicBezTo>
                    <a:pt x="251" y="11264"/>
                    <a:pt x="-961" y="19403"/>
                    <a:pt x="1810" y="27110"/>
                  </a:cubicBezTo>
                  <a:cubicBezTo>
                    <a:pt x="3022" y="30574"/>
                    <a:pt x="9430" y="28409"/>
                    <a:pt x="10209" y="25551"/>
                  </a:cubicBezTo>
                  <a:cubicBezTo>
                    <a:pt x="11768" y="19836"/>
                    <a:pt x="10382" y="13775"/>
                    <a:pt x="11248" y="7973"/>
                  </a:cubicBezTo>
                  <a:cubicBezTo>
                    <a:pt x="11421" y="6848"/>
                    <a:pt x="13240" y="9186"/>
                    <a:pt x="13240" y="9705"/>
                  </a:cubicBezTo>
                  <a:cubicBezTo>
                    <a:pt x="13067" y="10917"/>
                    <a:pt x="11941" y="12303"/>
                    <a:pt x="11335" y="13256"/>
                  </a:cubicBezTo>
                  <a:cubicBezTo>
                    <a:pt x="9690" y="15940"/>
                    <a:pt x="7871" y="18797"/>
                    <a:pt x="7611" y="22001"/>
                  </a:cubicBezTo>
                  <a:cubicBezTo>
                    <a:pt x="7265" y="25984"/>
                    <a:pt x="15751" y="24599"/>
                    <a:pt x="16011" y="21222"/>
                  </a:cubicBezTo>
                  <a:cubicBezTo>
                    <a:pt x="16444" y="16286"/>
                    <a:pt x="21120" y="13082"/>
                    <a:pt x="21812" y="8233"/>
                  </a:cubicBezTo>
                  <a:cubicBezTo>
                    <a:pt x="22072" y="6068"/>
                    <a:pt x="19215" y="3731"/>
                    <a:pt x="17569" y="2778"/>
                  </a:cubicBezTo>
                  <a:cubicBezTo>
                    <a:pt x="15751" y="1652"/>
                    <a:pt x="12980" y="1566"/>
                    <a:pt x="10902" y="2172"/>
                  </a:cubicBezTo>
                  <a:cubicBezTo>
                    <a:pt x="6572" y="3384"/>
                    <a:pt x="3109" y="5722"/>
                    <a:pt x="2676" y="10398"/>
                  </a:cubicBezTo>
                  <a:cubicBezTo>
                    <a:pt x="2156" y="15680"/>
                    <a:pt x="3195" y="21135"/>
                    <a:pt x="1810" y="26331"/>
                  </a:cubicBezTo>
                  <a:cubicBezTo>
                    <a:pt x="4581" y="25811"/>
                    <a:pt x="7438" y="25292"/>
                    <a:pt x="10209" y="24772"/>
                  </a:cubicBezTo>
                  <a:cubicBezTo>
                    <a:pt x="7611" y="17498"/>
                    <a:pt x="8737" y="9965"/>
                    <a:pt x="8824" y="2432"/>
                  </a:cubicBezTo>
                  <a:cubicBezTo>
                    <a:pt x="8824" y="-1638"/>
                    <a:pt x="338" y="-79"/>
                    <a:pt x="338" y="3297"/>
                  </a:cubicBezTo>
                  <a:lnTo>
                    <a:pt x="338" y="3297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5EF97AB-63F5-7B8A-0C36-A63F6C179783}"/>
                </a:ext>
              </a:extLst>
            </p:cNvPr>
            <p:cNvSpPr/>
            <p:nvPr/>
          </p:nvSpPr>
          <p:spPr>
            <a:xfrm>
              <a:off x="9489045" y="2527231"/>
              <a:ext cx="606673" cy="939361"/>
            </a:xfrm>
            <a:custGeom>
              <a:avLst/>
              <a:gdLst>
                <a:gd name="connsiteX0" fmla="*/ 266835 w 283825"/>
                <a:gd name="connsiteY0" fmla="*/ 248295 h 439469"/>
                <a:gd name="connsiteX1" fmla="*/ 282941 w 283825"/>
                <a:gd name="connsiteY1" fmla="*/ 149755 h 439469"/>
                <a:gd name="connsiteX2" fmla="*/ 248997 w 283825"/>
                <a:gd name="connsiteY2" fmla="*/ 89747 h 439469"/>
                <a:gd name="connsiteX3" fmla="*/ 238607 w 283825"/>
                <a:gd name="connsiteY3" fmla="*/ 64030 h 439469"/>
                <a:gd name="connsiteX4" fmla="*/ 195138 w 283825"/>
                <a:gd name="connsiteY4" fmla="*/ 18137 h 439469"/>
                <a:gd name="connsiteX5" fmla="*/ 156865 w 283825"/>
                <a:gd name="connsiteY5" fmla="*/ 7832 h 439469"/>
                <a:gd name="connsiteX6" fmla="*/ 104824 w 283825"/>
                <a:gd name="connsiteY6" fmla="*/ 39 h 439469"/>
                <a:gd name="connsiteX7" fmla="*/ 93393 w 283825"/>
                <a:gd name="connsiteY7" fmla="*/ 3762 h 439469"/>
                <a:gd name="connsiteX8" fmla="*/ 70014 w 283825"/>
                <a:gd name="connsiteY8" fmla="*/ 6620 h 439469"/>
                <a:gd name="connsiteX9" fmla="*/ 63953 w 283825"/>
                <a:gd name="connsiteY9" fmla="*/ 9304 h 439469"/>
                <a:gd name="connsiteX10" fmla="*/ 9227 w 283825"/>
                <a:gd name="connsiteY10" fmla="*/ 26449 h 439469"/>
                <a:gd name="connsiteX11" fmla="*/ 3166 w 283825"/>
                <a:gd name="connsiteY11" fmla="*/ 43075 h 439469"/>
                <a:gd name="connsiteX12" fmla="*/ 6370 w 283825"/>
                <a:gd name="connsiteY12" fmla="*/ 53725 h 439469"/>
                <a:gd name="connsiteX13" fmla="*/ 34685 w 283825"/>
                <a:gd name="connsiteY13" fmla="*/ 62904 h 439469"/>
                <a:gd name="connsiteX14" fmla="*/ 59017 w 283825"/>
                <a:gd name="connsiteY14" fmla="*/ 83946 h 439469"/>
                <a:gd name="connsiteX15" fmla="*/ 97723 w 283825"/>
                <a:gd name="connsiteY15" fmla="*/ 120400 h 439469"/>
                <a:gd name="connsiteX16" fmla="*/ 103525 w 283825"/>
                <a:gd name="connsiteY16" fmla="*/ 122219 h 439469"/>
                <a:gd name="connsiteX17" fmla="*/ 129848 w 283825"/>
                <a:gd name="connsiteY17" fmla="*/ 155643 h 439469"/>
                <a:gd name="connsiteX18" fmla="*/ 148465 w 283825"/>
                <a:gd name="connsiteY18" fmla="*/ 191145 h 439469"/>
                <a:gd name="connsiteX19" fmla="*/ 152275 w 283825"/>
                <a:gd name="connsiteY19" fmla="*/ 194349 h 439469"/>
                <a:gd name="connsiteX20" fmla="*/ 174529 w 283825"/>
                <a:gd name="connsiteY20" fmla="*/ 268298 h 439469"/>
                <a:gd name="connsiteX21" fmla="*/ 194272 w 283825"/>
                <a:gd name="connsiteY21" fmla="*/ 308216 h 439469"/>
                <a:gd name="connsiteX22" fmla="*/ 194792 w 283825"/>
                <a:gd name="connsiteY22" fmla="*/ 312979 h 439469"/>
                <a:gd name="connsiteX23" fmla="*/ 181803 w 283825"/>
                <a:gd name="connsiteY23" fmla="*/ 318174 h 439469"/>
                <a:gd name="connsiteX24" fmla="*/ 175049 w 283825"/>
                <a:gd name="connsiteY24" fmla="*/ 322417 h 439469"/>
                <a:gd name="connsiteX25" fmla="*/ 161627 w 283825"/>
                <a:gd name="connsiteY25" fmla="*/ 318694 h 439469"/>
                <a:gd name="connsiteX26" fmla="*/ 155479 w 283825"/>
                <a:gd name="connsiteY26" fmla="*/ 318867 h 439469"/>
                <a:gd name="connsiteX27" fmla="*/ 139027 w 283825"/>
                <a:gd name="connsiteY27" fmla="*/ 307870 h 439469"/>
                <a:gd name="connsiteX28" fmla="*/ 74776 w 283825"/>
                <a:gd name="connsiteY28" fmla="*/ 322330 h 439469"/>
                <a:gd name="connsiteX29" fmla="*/ 67156 w 283825"/>
                <a:gd name="connsiteY29" fmla="*/ 324322 h 439469"/>
                <a:gd name="connsiteX30" fmla="*/ 43171 w 283825"/>
                <a:gd name="connsiteY30" fmla="*/ 339129 h 439469"/>
                <a:gd name="connsiteX31" fmla="*/ 70274 w 283825"/>
                <a:gd name="connsiteY31" fmla="*/ 404159 h 439469"/>
                <a:gd name="connsiteX32" fmla="*/ 132533 w 283825"/>
                <a:gd name="connsiteY32" fmla="*/ 436024 h 439469"/>
                <a:gd name="connsiteX33" fmla="*/ 218431 w 283825"/>
                <a:gd name="connsiteY33" fmla="*/ 414809 h 439469"/>
                <a:gd name="connsiteX34" fmla="*/ 216785 w 283825"/>
                <a:gd name="connsiteY34" fmla="*/ 406150 h 439469"/>
                <a:gd name="connsiteX35" fmla="*/ 222327 w 283825"/>
                <a:gd name="connsiteY35" fmla="*/ 353590 h 439469"/>
                <a:gd name="connsiteX36" fmla="*/ 233931 w 283825"/>
                <a:gd name="connsiteY36" fmla="*/ 316789 h 439469"/>
                <a:gd name="connsiteX37" fmla="*/ 238087 w 283825"/>
                <a:gd name="connsiteY37" fmla="*/ 313152 h 439469"/>
                <a:gd name="connsiteX38" fmla="*/ 246486 w 283825"/>
                <a:gd name="connsiteY38" fmla="*/ 296873 h 439469"/>
                <a:gd name="connsiteX39" fmla="*/ 267528 w 283825"/>
                <a:gd name="connsiteY39" fmla="*/ 250979 h 439469"/>
                <a:gd name="connsiteX40" fmla="*/ 266835 w 283825"/>
                <a:gd name="connsiteY40" fmla="*/ 248295 h 439469"/>
                <a:gd name="connsiteX41" fmla="*/ 170373 w 283825"/>
                <a:gd name="connsiteY41" fmla="*/ 395500 h 439469"/>
                <a:gd name="connsiteX42" fmla="*/ 170979 w 283825"/>
                <a:gd name="connsiteY42" fmla="*/ 393595 h 439469"/>
                <a:gd name="connsiteX43" fmla="*/ 171672 w 283825"/>
                <a:gd name="connsiteY43" fmla="*/ 395673 h 439469"/>
                <a:gd name="connsiteX44" fmla="*/ 170373 w 283825"/>
                <a:gd name="connsiteY44" fmla="*/ 395500 h 439469"/>
                <a:gd name="connsiteX45" fmla="*/ 226570 w 283825"/>
                <a:gd name="connsiteY45" fmla="*/ 260937 h 439469"/>
                <a:gd name="connsiteX46" fmla="*/ 226484 w 283825"/>
                <a:gd name="connsiteY46" fmla="*/ 261111 h 439469"/>
                <a:gd name="connsiteX47" fmla="*/ 225272 w 283825"/>
                <a:gd name="connsiteY47" fmla="*/ 258946 h 439469"/>
                <a:gd name="connsiteX48" fmla="*/ 228735 w 283825"/>
                <a:gd name="connsiteY48" fmla="*/ 258599 h 439469"/>
                <a:gd name="connsiteX49" fmla="*/ 226570 w 283825"/>
                <a:gd name="connsiteY49" fmla="*/ 260937 h 4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83825" h="439469">
                  <a:moveTo>
                    <a:pt x="266835" y="248295"/>
                  </a:moveTo>
                  <a:cubicBezTo>
                    <a:pt x="279824" y="217469"/>
                    <a:pt x="286318" y="185344"/>
                    <a:pt x="282941" y="149755"/>
                  </a:cubicBezTo>
                  <a:cubicBezTo>
                    <a:pt x="281123" y="130964"/>
                    <a:pt x="269433" y="95635"/>
                    <a:pt x="248997" y="89747"/>
                  </a:cubicBezTo>
                  <a:cubicBezTo>
                    <a:pt x="246919" y="80136"/>
                    <a:pt x="243282" y="71217"/>
                    <a:pt x="238607" y="64030"/>
                  </a:cubicBezTo>
                  <a:cubicBezTo>
                    <a:pt x="241897" y="40564"/>
                    <a:pt x="213149" y="26016"/>
                    <a:pt x="195138" y="18137"/>
                  </a:cubicBezTo>
                  <a:cubicBezTo>
                    <a:pt x="182496" y="12595"/>
                    <a:pt x="169680" y="9564"/>
                    <a:pt x="156865" y="7832"/>
                  </a:cubicBezTo>
                  <a:cubicBezTo>
                    <a:pt x="140239" y="1598"/>
                    <a:pt x="122834" y="-307"/>
                    <a:pt x="104824" y="39"/>
                  </a:cubicBezTo>
                  <a:cubicBezTo>
                    <a:pt x="100234" y="125"/>
                    <a:pt x="96337" y="1598"/>
                    <a:pt x="93393" y="3762"/>
                  </a:cubicBezTo>
                  <a:cubicBezTo>
                    <a:pt x="85773" y="4022"/>
                    <a:pt x="78067" y="4888"/>
                    <a:pt x="70014" y="6620"/>
                  </a:cubicBezTo>
                  <a:cubicBezTo>
                    <a:pt x="67849" y="7053"/>
                    <a:pt x="65771" y="8092"/>
                    <a:pt x="63953" y="9304"/>
                  </a:cubicBezTo>
                  <a:cubicBezTo>
                    <a:pt x="44297" y="13028"/>
                    <a:pt x="25506" y="19003"/>
                    <a:pt x="9227" y="26449"/>
                  </a:cubicBezTo>
                  <a:cubicBezTo>
                    <a:pt x="-1770" y="31471"/>
                    <a:pt x="-1770" y="38572"/>
                    <a:pt x="3166" y="43075"/>
                  </a:cubicBezTo>
                  <a:cubicBezTo>
                    <a:pt x="-1164" y="46971"/>
                    <a:pt x="-1857" y="51301"/>
                    <a:pt x="6370" y="53725"/>
                  </a:cubicBezTo>
                  <a:cubicBezTo>
                    <a:pt x="15895" y="56583"/>
                    <a:pt x="25939" y="58055"/>
                    <a:pt x="34685" y="62904"/>
                  </a:cubicBezTo>
                  <a:cubicBezTo>
                    <a:pt x="44037" y="68013"/>
                    <a:pt x="51051" y="77105"/>
                    <a:pt x="59017" y="83946"/>
                  </a:cubicBezTo>
                  <a:cubicBezTo>
                    <a:pt x="72525" y="95635"/>
                    <a:pt x="83089" y="109836"/>
                    <a:pt x="97723" y="120400"/>
                  </a:cubicBezTo>
                  <a:cubicBezTo>
                    <a:pt x="99195" y="121439"/>
                    <a:pt x="101187" y="122046"/>
                    <a:pt x="103525" y="122219"/>
                  </a:cubicBezTo>
                  <a:cubicBezTo>
                    <a:pt x="111491" y="133822"/>
                    <a:pt x="120237" y="145252"/>
                    <a:pt x="129848" y="155643"/>
                  </a:cubicBezTo>
                  <a:cubicBezTo>
                    <a:pt x="133918" y="169151"/>
                    <a:pt x="140239" y="181534"/>
                    <a:pt x="148465" y="191145"/>
                  </a:cubicBezTo>
                  <a:cubicBezTo>
                    <a:pt x="149504" y="192444"/>
                    <a:pt x="150803" y="193483"/>
                    <a:pt x="152275" y="194349"/>
                  </a:cubicBezTo>
                  <a:cubicBezTo>
                    <a:pt x="161281" y="218248"/>
                    <a:pt x="165350" y="245178"/>
                    <a:pt x="174529" y="268298"/>
                  </a:cubicBezTo>
                  <a:cubicBezTo>
                    <a:pt x="180158" y="282585"/>
                    <a:pt x="190029" y="293149"/>
                    <a:pt x="194272" y="308216"/>
                  </a:cubicBezTo>
                  <a:cubicBezTo>
                    <a:pt x="194705" y="309775"/>
                    <a:pt x="194792" y="311420"/>
                    <a:pt x="194792" y="312979"/>
                  </a:cubicBezTo>
                  <a:cubicBezTo>
                    <a:pt x="188730" y="314624"/>
                    <a:pt x="183275" y="316789"/>
                    <a:pt x="181803" y="318174"/>
                  </a:cubicBezTo>
                  <a:cubicBezTo>
                    <a:pt x="179898" y="319992"/>
                    <a:pt x="177473" y="321291"/>
                    <a:pt x="175049" y="322417"/>
                  </a:cubicBezTo>
                  <a:cubicBezTo>
                    <a:pt x="171325" y="320252"/>
                    <a:pt x="166996" y="318867"/>
                    <a:pt x="161627" y="318694"/>
                  </a:cubicBezTo>
                  <a:cubicBezTo>
                    <a:pt x="159549" y="318607"/>
                    <a:pt x="157557" y="318780"/>
                    <a:pt x="155479" y="318867"/>
                  </a:cubicBezTo>
                  <a:cubicBezTo>
                    <a:pt x="151669" y="313152"/>
                    <a:pt x="145868" y="309168"/>
                    <a:pt x="139027" y="307870"/>
                  </a:cubicBezTo>
                  <a:cubicBezTo>
                    <a:pt x="116167" y="303367"/>
                    <a:pt x="96337" y="318694"/>
                    <a:pt x="74776" y="322330"/>
                  </a:cubicBezTo>
                  <a:cubicBezTo>
                    <a:pt x="72525" y="322677"/>
                    <a:pt x="69754" y="323370"/>
                    <a:pt x="67156" y="324322"/>
                  </a:cubicBezTo>
                  <a:cubicBezTo>
                    <a:pt x="56073" y="323283"/>
                    <a:pt x="40140" y="330556"/>
                    <a:pt x="43171" y="339129"/>
                  </a:cubicBezTo>
                  <a:cubicBezTo>
                    <a:pt x="51483" y="362162"/>
                    <a:pt x="53129" y="385455"/>
                    <a:pt x="70274" y="404159"/>
                  </a:cubicBezTo>
                  <a:cubicBezTo>
                    <a:pt x="85773" y="420957"/>
                    <a:pt x="111578" y="428837"/>
                    <a:pt x="132533" y="436024"/>
                  </a:cubicBezTo>
                  <a:cubicBezTo>
                    <a:pt x="156432" y="444164"/>
                    <a:pt x="203884" y="438189"/>
                    <a:pt x="218431" y="414809"/>
                  </a:cubicBezTo>
                  <a:cubicBezTo>
                    <a:pt x="220249" y="411952"/>
                    <a:pt x="219816" y="407969"/>
                    <a:pt x="216785" y="406150"/>
                  </a:cubicBezTo>
                  <a:cubicBezTo>
                    <a:pt x="217738" y="388226"/>
                    <a:pt x="216006" y="370821"/>
                    <a:pt x="222327" y="353590"/>
                  </a:cubicBezTo>
                  <a:cubicBezTo>
                    <a:pt x="226917" y="341207"/>
                    <a:pt x="233065" y="330037"/>
                    <a:pt x="233931" y="316789"/>
                  </a:cubicBezTo>
                  <a:cubicBezTo>
                    <a:pt x="235922" y="315663"/>
                    <a:pt x="237394" y="314364"/>
                    <a:pt x="238087" y="313152"/>
                  </a:cubicBezTo>
                  <a:cubicBezTo>
                    <a:pt x="240685" y="307697"/>
                    <a:pt x="243629" y="302328"/>
                    <a:pt x="246486" y="296873"/>
                  </a:cubicBezTo>
                  <a:cubicBezTo>
                    <a:pt x="256011" y="281286"/>
                    <a:pt x="269346" y="262583"/>
                    <a:pt x="267528" y="250979"/>
                  </a:cubicBezTo>
                  <a:cubicBezTo>
                    <a:pt x="267268" y="249854"/>
                    <a:pt x="267008" y="249074"/>
                    <a:pt x="266835" y="248295"/>
                  </a:cubicBezTo>
                  <a:close/>
                  <a:moveTo>
                    <a:pt x="170373" y="395500"/>
                  </a:moveTo>
                  <a:cubicBezTo>
                    <a:pt x="170546" y="394893"/>
                    <a:pt x="170719" y="394287"/>
                    <a:pt x="170979" y="393595"/>
                  </a:cubicBezTo>
                  <a:cubicBezTo>
                    <a:pt x="171239" y="394287"/>
                    <a:pt x="171412" y="394980"/>
                    <a:pt x="171672" y="395673"/>
                  </a:cubicBezTo>
                  <a:cubicBezTo>
                    <a:pt x="171239" y="395673"/>
                    <a:pt x="170806" y="395586"/>
                    <a:pt x="170373" y="395500"/>
                  </a:cubicBezTo>
                  <a:close/>
                  <a:moveTo>
                    <a:pt x="226570" y="260937"/>
                  </a:moveTo>
                  <a:cubicBezTo>
                    <a:pt x="226570" y="261024"/>
                    <a:pt x="226484" y="261024"/>
                    <a:pt x="226484" y="261111"/>
                  </a:cubicBezTo>
                  <a:cubicBezTo>
                    <a:pt x="226051" y="260418"/>
                    <a:pt x="225618" y="259725"/>
                    <a:pt x="225272" y="258946"/>
                  </a:cubicBezTo>
                  <a:cubicBezTo>
                    <a:pt x="226397" y="258859"/>
                    <a:pt x="227523" y="258773"/>
                    <a:pt x="228735" y="258599"/>
                  </a:cubicBezTo>
                  <a:cubicBezTo>
                    <a:pt x="227609" y="259465"/>
                    <a:pt x="226917" y="260245"/>
                    <a:pt x="226570" y="260937"/>
                  </a:cubicBezTo>
                  <a:close/>
                </a:path>
              </a:pathLst>
            </a:custGeom>
            <a:solidFill>
              <a:srgbClr val="7F311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7D2B6D4-0223-37C0-C873-9B3197BF82B9}"/>
                </a:ext>
              </a:extLst>
            </p:cNvPr>
            <p:cNvSpPr/>
            <p:nvPr/>
          </p:nvSpPr>
          <p:spPr>
            <a:xfrm>
              <a:off x="9245854" y="5438658"/>
              <a:ext cx="173496" cy="111635"/>
            </a:xfrm>
            <a:custGeom>
              <a:avLst/>
              <a:gdLst>
                <a:gd name="connsiteX0" fmla="*/ 80572 w 81168"/>
                <a:gd name="connsiteY0" fmla="*/ 3933 h 52227"/>
                <a:gd name="connsiteX1" fmla="*/ 74164 w 81168"/>
                <a:gd name="connsiteY1" fmla="*/ 989 h 52227"/>
                <a:gd name="connsiteX2" fmla="*/ 27405 w 81168"/>
                <a:gd name="connsiteY2" fmla="*/ 11986 h 52227"/>
                <a:gd name="connsiteX3" fmla="*/ 27491 w 81168"/>
                <a:gd name="connsiteY3" fmla="*/ 11813 h 52227"/>
                <a:gd name="connsiteX4" fmla="*/ 19871 w 81168"/>
                <a:gd name="connsiteY4" fmla="*/ 10947 h 52227"/>
                <a:gd name="connsiteX5" fmla="*/ 17966 w 81168"/>
                <a:gd name="connsiteY5" fmla="*/ 11467 h 52227"/>
                <a:gd name="connsiteX6" fmla="*/ 215 w 81168"/>
                <a:gd name="connsiteY6" fmla="*/ 34586 h 52227"/>
                <a:gd name="connsiteX7" fmla="*/ 3592 w 81168"/>
                <a:gd name="connsiteY7" fmla="*/ 46622 h 52227"/>
                <a:gd name="connsiteX8" fmla="*/ 5064 w 81168"/>
                <a:gd name="connsiteY8" fmla="*/ 48181 h 52227"/>
                <a:gd name="connsiteX9" fmla="*/ 12857 w 81168"/>
                <a:gd name="connsiteY9" fmla="*/ 51731 h 52227"/>
                <a:gd name="connsiteX10" fmla="*/ 80918 w 81168"/>
                <a:gd name="connsiteY10" fmla="*/ 6011 h 52227"/>
                <a:gd name="connsiteX11" fmla="*/ 80572 w 81168"/>
                <a:gd name="connsiteY11" fmla="*/ 3933 h 5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68" h="52227">
                  <a:moveTo>
                    <a:pt x="80572" y="3933"/>
                  </a:moveTo>
                  <a:cubicBezTo>
                    <a:pt x="83169" y="210"/>
                    <a:pt x="76588" y="-1089"/>
                    <a:pt x="74164" y="989"/>
                  </a:cubicBezTo>
                  <a:cubicBezTo>
                    <a:pt x="60223" y="12938"/>
                    <a:pt x="45069" y="17528"/>
                    <a:pt x="27405" y="11986"/>
                  </a:cubicBezTo>
                  <a:cubicBezTo>
                    <a:pt x="27405" y="11899"/>
                    <a:pt x="27491" y="11899"/>
                    <a:pt x="27491" y="11813"/>
                  </a:cubicBezTo>
                  <a:cubicBezTo>
                    <a:pt x="29829" y="8349"/>
                    <a:pt x="22123" y="8522"/>
                    <a:pt x="19871" y="10947"/>
                  </a:cubicBezTo>
                  <a:cubicBezTo>
                    <a:pt x="19179" y="11033"/>
                    <a:pt x="18486" y="11207"/>
                    <a:pt x="17966" y="11467"/>
                  </a:cubicBezTo>
                  <a:cubicBezTo>
                    <a:pt x="8961" y="16402"/>
                    <a:pt x="1947" y="24195"/>
                    <a:pt x="215" y="34586"/>
                  </a:cubicBezTo>
                  <a:cubicBezTo>
                    <a:pt x="-564" y="39262"/>
                    <a:pt x="821" y="43505"/>
                    <a:pt x="3592" y="46622"/>
                  </a:cubicBezTo>
                  <a:cubicBezTo>
                    <a:pt x="3419" y="47402"/>
                    <a:pt x="4112" y="47921"/>
                    <a:pt x="5064" y="48181"/>
                  </a:cubicBezTo>
                  <a:cubicBezTo>
                    <a:pt x="7142" y="49999"/>
                    <a:pt x="9827" y="51298"/>
                    <a:pt x="12857" y="51731"/>
                  </a:cubicBezTo>
                  <a:cubicBezTo>
                    <a:pt x="41779" y="56234"/>
                    <a:pt x="68882" y="29218"/>
                    <a:pt x="80918" y="6011"/>
                  </a:cubicBezTo>
                  <a:cubicBezTo>
                    <a:pt x="81351" y="5059"/>
                    <a:pt x="81178" y="4366"/>
                    <a:pt x="80572" y="3933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8865928-33D6-AAF3-7325-99B7F2B0845E}"/>
                </a:ext>
              </a:extLst>
            </p:cNvPr>
            <p:cNvSpPr/>
            <p:nvPr/>
          </p:nvSpPr>
          <p:spPr>
            <a:xfrm>
              <a:off x="9583251" y="5450498"/>
              <a:ext cx="111395" cy="79805"/>
            </a:xfrm>
            <a:custGeom>
              <a:avLst/>
              <a:gdLst>
                <a:gd name="connsiteX0" fmla="*/ 51745 w 52115"/>
                <a:gd name="connsiteY0" fmla="*/ 2898 h 37336"/>
                <a:gd name="connsiteX1" fmla="*/ 43519 w 52115"/>
                <a:gd name="connsiteY1" fmla="*/ 2638 h 37336"/>
                <a:gd name="connsiteX2" fmla="*/ 16069 w 52115"/>
                <a:gd name="connsiteY2" fmla="*/ 15453 h 37336"/>
                <a:gd name="connsiteX3" fmla="*/ 13818 w 52115"/>
                <a:gd name="connsiteY3" fmla="*/ 12769 h 37336"/>
                <a:gd name="connsiteX4" fmla="*/ 5765 w 52115"/>
                <a:gd name="connsiteY4" fmla="*/ 14328 h 37336"/>
                <a:gd name="connsiteX5" fmla="*/ 50 w 52115"/>
                <a:gd name="connsiteY5" fmla="*/ 18657 h 37336"/>
                <a:gd name="connsiteX6" fmla="*/ 30876 w 52115"/>
                <a:gd name="connsiteY6" fmla="*/ 35802 h 37336"/>
                <a:gd name="connsiteX7" fmla="*/ 39362 w 52115"/>
                <a:gd name="connsiteY7" fmla="*/ 36062 h 37336"/>
                <a:gd name="connsiteX8" fmla="*/ 51745 w 52115"/>
                <a:gd name="connsiteY8" fmla="*/ 2898 h 3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15" h="37336">
                  <a:moveTo>
                    <a:pt x="51745" y="2898"/>
                  </a:moveTo>
                  <a:cubicBezTo>
                    <a:pt x="51658" y="-1432"/>
                    <a:pt x="44904" y="-393"/>
                    <a:pt x="43519" y="2638"/>
                  </a:cubicBezTo>
                  <a:cubicBezTo>
                    <a:pt x="38670" y="13289"/>
                    <a:pt x="26980" y="17358"/>
                    <a:pt x="16069" y="15453"/>
                  </a:cubicBezTo>
                  <a:cubicBezTo>
                    <a:pt x="15290" y="14501"/>
                    <a:pt x="14511" y="13635"/>
                    <a:pt x="13818" y="12769"/>
                  </a:cubicBezTo>
                  <a:cubicBezTo>
                    <a:pt x="11827" y="10431"/>
                    <a:pt x="6718" y="11903"/>
                    <a:pt x="5765" y="14328"/>
                  </a:cubicBezTo>
                  <a:cubicBezTo>
                    <a:pt x="3167" y="14068"/>
                    <a:pt x="-469" y="15886"/>
                    <a:pt x="50" y="18657"/>
                  </a:cubicBezTo>
                  <a:cubicBezTo>
                    <a:pt x="2215" y="31732"/>
                    <a:pt x="19793" y="41171"/>
                    <a:pt x="30876" y="35802"/>
                  </a:cubicBezTo>
                  <a:cubicBezTo>
                    <a:pt x="33647" y="36495"/>
                    <a:pt x="36505" y="36755"/>
                    <a:pt x="39362" y="36062"/>
                  </a:cubicBezTo>
                  <a:cubicBezTo>
                    <a:pt x="54862" y="32252"/>
                    <a:pt x="52005" y="15194"/>
                    <a:pt x="51745" y="2898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BE487081-9878-F574-967A-A8E4C2AD5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2331" y="2051639"/>
              <a:ext cx="1388153" cy="1425172"/>
            </a:xfrm>
            <a:custGeom>
              <a:avLst/>
              <a:gdLst>
                <a:gd name="connsiteX0" fmla="*/ 295 w 649431"/>
                <a:gd name="connsiteY0" fmla="*/ 284 h 666750"/>
                <a:gd name="connsiteX1" fmla="*/ 649727 w 649431"/>
                <a:gd name="connsiteY1" fmla="*/ 284 h 666750"/>
                <a:gd name="connsiteX2" fmla="*/ 649727 w 649431"/>
                <a:gd name="connsiteY2" fmla="*/ 667034 h 666750"/>
                <a:gd name="connsiteX3" fmla="*/ 295 w 649431"/>
                <a:gd name="connsiteY3" fmla="*/ 66703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295" y="284"/>
                  </a:moveTo>
                  <a:lnTo>
                    <a:pt x="649727" y="284"/>
                  </a:lnTo>
                  <a:lnTo>
                    <a:pt x="649727" y="667034"/>
                  </a:lnTo>
                  <a:lnTo>
                    <a:pt x="295" y="667034"/>
                  </a:lnTo>
                  <a:close/>
                </a:path>
              </a:pathLst>
            </a:cu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55E2C7A7-A401-3549-93DC-AC926E9FC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9020" y="2273744"/>
              <a:ext cx="1388153" cy="1425172"/>
            </a:xfrm>
            <a:custGeom>
              <a:avLst/>
              <a:gdLst>
                <a:gd name="connsiteX0" fmla="*/ 306 w 649431"/>
                <a:gd name="connsiteY0" fmla="*/ 296 h 666750"/>
                <a:gd name="connsiteX1" fmla="*/ 649738 w 649431"/>
                <a:gd name="connsiteY1" fmla="*/ 296 h 666750"/>
                <a:gd name="connsiteX2" fmla="*/ 649738 w 649431"/>
                <a:gd name="connsiteY2" fmla="*/ 667046 h 666750"/>
                <a:gd name="connsiteX3" fmla="*/ 306 w 649431"/>
                <a:gd name="connsiteY3" fmla="*/ 667046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306" y="296"/>
                  </a:moveTo>
                  <a:lnTo>
                    <a:pt x="649738" y="296"/>
                  </a:lnTo>
                  <a:lnTo>
                    <a:pt x="649738" y="667046"/>
                  </a:lnTo>
                  <a:lnTo>
                    <a:pt x="306" y="667046"/>
                  </a:lnTo>
                  <a:close/>
                </a:path>
              </a:pathLst>
            </a:custGeom>
          </p:spPr>
        </p:pic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E717CD4-8049-E342-0FE0-40910A34A996}"/>
                </a:ext>
              </a:extLst>
            </p:cNvPr>
            <p:cNvSpPr/>
            <p:nvPr/>
          </p:nvSpPr>
          <p:spPr>
            <a:xfrm>
              <a:off x="9482320" y="2815865"/>
              <a:ext cx="22726" cy="7772"/>
            </a:xfrm>
            <a:custGeom>
              <a:avLst/>
              <a:gdLst>
                <a:gd name="connsiteX0" fmla="*/ 7611 w 10632"/>
                <a:gd name="connsiteY0" fmla="*/ 0 h 3636"/>
                <a:gd name="connsiteX1" fmla="*/ 4753 w 10632"/>
                <a:gd name="connsiteY1" fmla="*/ 0 h 3636"/>
                <a:gd name="connsiteX2" fmla="*/ 3022 w 10632"/>
                <a:gd name="connsiteY2" fmla="*/ 3637 h 3636"/>
                <a:gd name="connsiteX3" fmla="*/ 5879 w 10632"/>
                <a:gd name="connsiteY3" fmla="*/ 3637 h 3636"/>
                <a:gd name="connsiteX4" fmla="*/ 7611 w 10632"/>
                <a:gd name="connsiteY4" fmla="*/ 0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2" h="3636">
                  <a:moveTo>
                    <a:pt x="7611" y="0"/>
                  </a:moveTo>
                  <a:lnTo>
                    <a:pt x="4753" y="0"/>
                  </a:lnTo>
                  <a:cubicBezTo>
                    <a:pt x="1030" y="0"/>
                    <a:pt x="-2866" y="3637"/>
                    <a:pt x="3022" y="3637"/>
                  </a:cubicBezTo>
                  <a:lnTo>
                    <a:pt x="5879" y="3637"/>
                  </a:lnTo>
                  <a:cubicBezTo>
                    <a:pt x="9603" y="3637"/>
                    <a:pt x="13499" y="0"/>
                    <a:pt x="761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B8A9F63-F1B9-CC03-750B-34DA0C57B6CD}"/>
                </a:ext>
              </a:extLst>
            </p:cNvPr>
            <p:cNvSpPr/>
            <p:nvPr/>
          </p:nvSpPr>
          <p:spPr>
            <a:xfrm>
              <a:off x="9567555" y="2559563"/>
              <a:ext cx="138655" cy="51428"/>
            </a:xfrm>
            <a:custGeom>
              <a:avLst/>
              <a:gdLst>
                <a:gd name="connsiteX0" fmla="*/ 60734 w 64868"/>
                <a:gd name="connsiteY0" fmla="*/ 1972 h 24060"/>
                <a:gd name="connsiteX1" fmla="*/ 294 w 64868"/>
                <a:gd name="connsiteY1" fmla="*/ 19463 h 24060"/>
                <a:gd name="connsiteX2" fmla="*/ 16919 w 64868"/>
                <a:gd name="connsiteY2" fmla="*/ 21888 h 24060"/>
                <a:gd name="connsiteX3" fmla="*/ 51729 w 64868"/>
                <a:gd name="connsiteY3" fmla="*/ 7687 h 24060"/>
                <a:gd name="connsiteX4" fmla="*/ 63591 w 64868"/>
                <a:gd name="connsiteY4" fmla="*/ 6821 h 24060"/>
                <a:gd name="connsiteX5" fmla="*/ 60734 w 64868"/>
                <a:gd name="connsiteY5" fmla="*/ 1972 h 2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68" h="24060">
                  <a:moveTo>
                    <a:pt x="60734" y="1972"/>
                  </a:moveTo>
                  <a:cubicBezTo>
                    <a:pt x="40298" y="-2877"/>
                    <a:pt x="12849" y="586"/>
                    <a:pt x="294" y="19463"/>
                  </a:cubicBezTo>
                  <a:cubicBezTo>
                    <a:pt x="-2391" y="23533"/>
                    <a:pt x="14148" y="26131"/>
                    <a:pt x="16919" y="21888"/>
                  </a:cubicBezTo>
                  <a:cubicBezTo>
                    <a:pt x="24192" y="10977"/>
                    <a:pt x="38826" y="4570"/>
                    <a:pt x="51729" y="7687"/>
                  </a:cubicBezTo>
                  <a:cubicBezTo>
                    <a:pt x="55365" y="8553"/>
                    <a:pt x="60301" y="8986"/>
                    <a:pt x="63591" y="6821"/>
                  </a:cubicBezTo>
                  <a:cubicBezTo>
                    <a:pt x="66968" y="4743"/>
                    <a:pt x="62812" y="2491"/>
                    <a:pt x="60734" y="197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7531EC1-3B5E-102F-708B-4AB4054C5631}"/>
                </a:ext>
              </a:extLst>
            </p:cNvPr>
            <p:cNvSpPr/>
            <p:nvPr/>
          </p:nvSpPr>
          <p:spPr>
            <a:xfrm>
              <a:off x="9185613" y="2145001"/>
              <a:ext cx="54401" cy="53854"/>
            </a:xfrm>
            <a:custGeom>
              <a:avLst/>
              <a:gdLst>
                <a:gd name="connsiteX0" fmla="*/ 8915 w 25451"/>
                <a:gd name="connsiteY0" fmla="*/ 1869 h 25195"/>
                <a:gd name="connsiteX1" fmla="*/ 256 w 25451"/>
                <a:gd name="connsiteY1" fmla="*/ 19188 h 25195"/>
                <a:gd name="connsiteX2" fmla="*/ 16536 w 25451"/>
                <a:gd name="connsiteY2" fmla="*/ 23344 h 25195"/>
                <a:gd name="connsiteX3" fmla="*/ 25195 w 25451"/>
                <a:gd name="connsiteY3" fmla="*/ 6026 h 25195"/>
                <a:gd name="connsiteX4" fmla="*/ 8915 w 25451"/>
                <a:gd name="connsiteY4" fmla="*/ 1869 h 2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1" h="25195">
                  <a:moveTo>
                    <a:pt x="8915" y="1869"/>
                  </a:moveTo>
                  <a:cubicBezTo>
                    <a:pt x="6058" y="7671"/>
                    <a:pt x="3114" y="13386"/>
                    <a:pt x="256" y="19188"/>
                  </a:cubicBezTo>
                  <a:cubicBezTo>
                    <a:pt x="-2255" y="24210"/>
                    <a:pt x="14457" y="27414"/>
                    <a:pt x="16536" y="23344"/>
                  </a:cubicBezTo>
                  <a:cubicBezTo>
                    <a:pt x="19393" y="17542"/>
                    <a:pt x="22337" y="11827"/>
                    <a:pt x="25195" y="6026"/>
                  </a:cubicBezTo>
                  <a:cubicBezTo>
                    <a:pt x="27706" y="917"/>
                    <a:pt x="10994" y="-2200"/>
                    <a:pt x="8915" y="18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6E0AEEF-32D3-4A47-A979-F7949E5A69B4}"/>
                </a:ext>
              </a:extLst>
            </p:cNvPr>
            <p:cNvSpPr/>
            <p:nvPr/>
          </p:nvSpPr>
          <p:spPr>
            <a:xfrm>
              <a:off x="9378019" y="3206545"/>
              <a:ext cx="65535" cy="68658"/>
            </a:xfrm>
            <a:custGeom>
              <a:avLst/>
              <a:gdLst>
                <a:gd name="connsiteX0" fmla="*/ 27919 w 30660"/>
                <a:gd name="connsiteY0" fmla="*/ 24956 h 32121"/>
                <a:gd name="connsiteX1" fmla="*/ 17614 w 30660"/>
                <a:gd name="connsiteY1" fmla="*/ 3395 h 32121"/>
                <a:gd name="connsiteX2" fmla="*/ 816 w 30660"/>
                <a:gd name="connsiteY2" fmla="*/ 4175 h 32121"/>
                <a:gd name="connsiteX3" fmla="*/ 16489 w 30660"/>
                <a:gd name="connsiteY3" fmla="*/ 31710 h 32121"/>
                <a:gd name="connsiteX4" fmla="*/ 28612 w 30660"/>
                <a:gd name="connsiteY4" fmla="*/ 29805 h 32121"/>
                <a:gd name="connsiteX5" fmla="*/ 27919 w 30660"/>
                <a:gd name="connsiteY5" fmla="*/ 24956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60" h="32121">
                  <a:moveTo>
                    <a:pt x="27919" y="24956"/>
                  </a:moveTo>
                  <a:cubicBezTo>
                    <a:pt x="18307" y="22272"/>
                    <a:pt x="15623" y="12314"/>
                    <a:pt x="17614" y="3395"/>
                  </a:cubicBezTo>
                  <a:cubicBezTo>
                    <a:pt x="18827" y="-1973"/>
                    <a:pt x="1855" y="-415"/>
                    <a:pt x="816" y="4175"/>
                  </a:cubicBezTo>
                  <a:cubicBezTo>
                    <a:pt x="-2215" y="17423"/>
                    <a:pt x="3240" y="27900"/>
                    <a:pt x="16489" y="31710"/>
                  </a:cubicBezTo>
                  <a:cubicBezTo>
                    <a:pt x="20212" y="32749"/>
                    <a:pt x="25321" y="31710"/>
                    <a:pt x="28612" y="29805"/>
                  </a:cubicBezTo>
                  <a:cubicBezTo>
                    <a:pt x="31729" y="27987"/>
                    <a:pt x="31123" y="25822"/>
                    <a:pt x="27919" y="249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894605-4D07-64E1-A43D-A0F9CE23B08F}"/>
                </a:ext>
              </a:extLst>
            </p:cNvPr>
            <p:cNvSpPr/>
            <p:nvPr/>
          </p:nvSpPr>
          <p:spPr>
            <a:xfrm>
              <a:off x="9267934" y="3225586"/>
              <a:ext cx="83743" cy="89657"/>
            </a:xfrm>
            <a:custGeom>
              <a:avLst/>
              <a:gdLst>
                <a:gd name="connsiteX0" fmla="*/ 38896 w 39178"/>
                <a:gd name="connsiteY0" fmla="*/ 3407 h 41945"/>
                <a:gd name="connsiteX1" fmla="*/ 28505 w 39178"/>
                <a:gd name="connsiteY1" fmla="*/ 30 h 41945"/>
                <a:gd name="connsiteX2" fmla="*/ 5992 w 39178"/>
                <a:gd name="connsiteY2" fmla="*/ 10507 h 41945"/>
                <a:gd name="connsiteX3" fmla="*/ 190 w 39178"/>
                <a:gd name="connsiteY3" fmla="*/ 37437 h 41945"/>
                <a:gd name="connsiteX4" fmla="*/ 17422 w 39178"/>
                <a:gd name="connsiteY4" fmla="*/ 39082 h 41945"/>
                <a:gd name="connsiteX5" fmla="*/ 32402 w 39178"/>
                <a:gd name="connsiteY5" fmla="*/ 7217 h 41945"/>
                <a:gd name="connsiteX6" fmla="*/ 38896 w 39178"/>
                <a:gd name="connsiteY6" fmla="*/ 3407 h 4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78" h="41945">
                  <a:moveTo>
                    <a:pt x="38896" y="3407"/>
                  </a:moveTo>
                  <a:cubicBezTo>
                    <a:pt x="37251" y="376"/>
                    <a:pt x="31449" y="-144"/>
                    <a:pt x="28505" y="30"/>
                  </a:cubicBezTo>
                  <a:cubicBezTo>
                    <a:pt x="19500" y="376"/>
                    <a:pt x="11534" y="2974"/>
                    <a:pt x="5992" y="10507"/>
                  </a:cubicBezTo>
                  <a:cubicBezTo>
                    <a:pt x="537" y="18041"/>
                    <a:pt x="-502" y="28431"/>
                    <a:pt x="190" y="37437"/>
                  </a:cubicBezTo>
                  <a:cubicBezTo>
                    <a:pt x="623" y="42805"/>
                    <a:pt x="17768" y="43412"/>
                    <a:pt x="17422" y="39082"/>
                  </a:cubicBezTo>
                  <a:cubicBezTo>
                    <a:pt x="16729" y="29124"/>
                    <a:pt x="18547" y="7736"/>
                    <a:pt x="32402" y="7217"/>
                  </a:cubicBezTo>
                  <a:cubicBezTo>
                    <a:pt x="33874" y="7043"/>
                    <a:pt x="40628" y="6437"/>
                    <a:pt x="38896" y="340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9CCFE39-87CF-1EB5-8856-ECCE01F3ADD4}"/>
                </a:ext>
              </a:extLst>
            </p:cNvPr>
            <p:cNvSpPr/>
            <p:nvPr/>
          </p:nvSpPr>
          <p:spPr>
            <a:xfrm>
              <a:off x="9545680" y="4806978"/>
              <a:ext cx="150323" cy="31259"/>
            </a:xfrm>
            <a:custGeom>
              <a:avLst/>
              <a:gdLst>
                <a:gd name="connsiteX0" fmla="*/ 54602 w 70327"/>
                <a:gd name="connsiteY0" fmla="*/ 459 h 14624"/>
                <a:gd name="connsiteX1" fmla="*/ 6284 w 70327"/>
                <a:gd name="connsiteY1" fmla="*/ 3057 h 14624"/>
                <a:gd name="connsiteX2" fmla="*/ 8449 w 70327"/>
                <a:gd name="connsiteY2" fmla="*/ 10850 h 14624"/>
                <a:gd name="connsiteX3" fmla="*/ 69755 w 70327"/>
                <a:gd name="connsiteY3" fmla="*/ 7646 h 14624"/>
                <a:gd name="connsiteX4" fmla="*/ 54602 w 70327"/>
                <a:gd name="connsiteY4" fmla="*/ 459 h 1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27" h="14624">
                  <a:moveTo>
                    <a:pt x="54602" y="459"/>
                  </a:moveTo>
                  <a:cubicBezTo>
                    <a:pt x="39448" y="7993"/>
                    <a:pt x="22303" y="6867"/>
                    <a:pt x="6284" y="3057"/>
                  </a:cubicBezTo>
                  <a:cubicBezTo>
                    <a:pt x="-5233" y="373"/>
                    <a:pt x="1262" y="9205"/>
                    <a:pt x="8449" y="10850"/>
                  </a:cubicBezTo>
                  <a:cubicBezTo>
                    <a:pt x="28798" y="15613"/>
                    <a:pt x="50532" y="17171"/>
                    <a:pt x="69755" y="7646"/>
                  </a:cubicBezTo>
                  <a:cubicBezTo>
                    <a:pt x="73305" y="5914"/>
                    <a:pt x="59364" y="-1965"/>
                    <a:pt x="54602" y="4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F978128-505D-5F88-E52E-67A0BBDC241E}"/>
                </a:ext>
              </a:extLst>
            </p:cNvPr>
            <p:cNvSpPr/>
            <p:nvPr/>
          </p:nvSpPr>
          <p:spPr>
            <a:xfrm>
              <a:off x="9559046" y="4837318"/>
              <a:ext cx="97264" cy="33403"/>
            </a:xfrm>
            <a:custGeom>
              <a:avLst/>
              <a:gdLst>
                <a:gd name="connsiteX0" fmla="*/ 44799 w 45504"/>
                <a:gd name="connsiteY0" fmla="*/ 12069 h 15627"/>
                <a:gd name="connsiteX1" fmla="*/ 33888 w 45504"/>
                <a:gd name="connsiteY1" fmla="*/ 7307 h 15627"/>
                <a:gd name="connsiteX2" fmla="*/ 13366 w 45504"/>
                <a:gd name="connsiteY2" fmla="*/ 2717 h 15627"/>
                <a:gd name="connsiteX3" fmla="*/ 1676 w 45504"/>
                <a:gd name="connsiteY3" fmla="*/ 379 h 15627"/>
                <a:gd name="connsiteX4" fmla="*/ 3235 w 45504"/>
                <a:gd name="connsiteY4" fmla="*/ 5834 h 15627"/>
                <a:gd name="connsiteX5" fmla="*/ 40469 w 45504"/>
                <a:gd name="connsiteY5" fmla="*/ 15619 h 15627"/>
                <a:gd name="connsiteX6" fmla="*/ 44799 w 45504"/>
                <a:gd name="connsiteY6" fmla="*/ 12069 h 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4" h="15627">
                  <a:moveTo>
                    <a:pt x="44799" y="12069"/>
                  </a:moveTo>
                  <a:cubicBezTo>
                    <a:pt x="42547" y="9212"/>
                    <a:pt x="37438" y="7393"/>
                    <a:pt x="33888" y="7307"/>
                  </a:cubicBezTo>
                  <a:cubicBezTo>
                    <a:pt x="26528" y="7220"/>
                    <a:pt x="19774" y="6700"/>
                    <a:pt x="13366" y="2717"/>
                  </a:cubicBezTo>
                  <a:cubicBezTo>
                    <a:pt x="10249" y="812"/>
                    <a:pt x="5313" y="-746"/>
                    <a:pt x="1676" y="379"/>
                  </a:cubicBezTo>
                  <a:cubicBezTo>
                    <a:pt x="-2134" y="1505"/>
                    <a:pt x="1503" y="4795"/>
                    <a:pt x="3235" y="5834"/>
                  </a:cubicBezTo>
                  <a:cubicBezTo>
                    <a:pt x="14405" y="12848"/>
                    <a:pt x="27394" y="15533"/>
                    <a:pt x="40469" y="15619"/>
                  </a:cubicBezTo>
                  <a:cubicBezTo>
                    <a:pt x="42461" y="15706"/>
                    <a:pt x="47310" y="15186"/>
                    <a:pt x="44799" y="120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ACAE996-ABFD-DABB-D9D9-53B16083889B}"/>
                </a:ext>
              </a:extLst>
            </p:cNvPr>
            <p:cNvGrpSpPr/>
            <p:nvPr/>
          </p:nvGrpSpPr>
          <p:grpSpPr>
            <a:xfrm>
              <a:off x="8802002" y="2052499"/>
              <a:ext cx="1359452" cy="4931787"/>
              <a:chOff x="8802002" y="2052499"/>
              <a:chExt cx="1359452" cy="4931787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28CABFA-99D9-9B8D-ED23-45EC013E9A6B}"/>
                  </a:ext>
                </a:extLst>
              </p:cNvPr>
              <p:cNvSpPr/>
              <p:nvPr/>
            </p:nvSpPr>
            <p:spPr>
              <a:xfrm>
                <a:off x="9032796" y="2641798"/>
                <a:ext cx="364098" cy="564003"/>
              </a:xfrm>
              <a:custGeom>
                <a:avLst/>
                <a:gdLst>
                  <a:gd name="connsiteX0" fmla="*/ 168039 w 170339"/>
                  <a:gd name="connsiteY0" fmla="*/ 253058 h 263862"/>
                  <a:gd name="connsiteX1" fmla="*/ 116344 w 170339"/>
                  <a:gd name="connsiteY1" fmla="*/ 101611 h 263862"/>
                  <a:gd name="connsiteX2" fmla="*/ 133663 w 170339"/>
                  <a:gd name="connsiteY2" fmla="*/ 65503 h 263862"/>
                  <a:gd name="connsiteX3" fmla="*/ 128987 w 170339"/>
                  <a:gd name="connsiteY3" fmla="*/ 14414 h 263862"/>
                  <a:gd name="connsiteX4" fmla="*/ 132450 w 170339"/>
                  <a:gd name="connsiteY4" fmla="*/ 9565 h 263862"/>
                  <a:gd name="connsiteX5" fmla="*/ 112448 w 170339"/>
                  <a:gd name="connsiteY5" fmla="*/ 40 h 263862"/>
                  <a:gd name="connsiteX6" fmla="*/ 82141 w 170339"/>
                  <a:gd name="connsiteY6" fmla="*/ 12595 h 263862"/>
                  <a:gd name="connsiteX7" fmla="*/ 41876 w 170339"/>
                  <a:gd name="connsiteY7" fmla="*/ 20995 h 263862"/>
                  <a:gd name="connsiteX8" fmla="*/ 5681 w 170339"/>
                  <a:gd name="connsiteY8" fmla="*/ 27143 h 263862"/>
                  <a:gd name="connsiteX9" fmla="*/ 8106 w 170339"/>
                  <a:gd name="connsiteY9" fmla="*/ 41603 h 263862"/>
                  <a:gd name="connsiteX10" fmla="*/ 90107 w 170339"/>
                  <a:gd name="connsiteY10" fmla="*/ 39265 h 263862"/>
                  <a:gd name="connsiteX11" fmla="*/ 92012 w 170339"/>
                  <a:gd name="connsiteY11" fmla="*/ 83340 h 263862"/>
                  <a:gd name="connsiteX12" fmla="*/ 95649 w 170339"/>
                  <a:gd name="connsiteY12" fmla="*/ 88709 h 263862"/>
                  <a:gd name="connsiteX13" fmla="*/ 94956 w 170339"/>
                  <a:gd name="connsiteY13" fmla="*/ 89835 h 263862"/>
                  <a:gd name="connsiteX14" fmla="*/ 82747 w 170339"/>
                  <a:gd name="connsiteY14" fmla="*/ 97714 h 263862"/>
                  <a:gd name="connsiteX15" fmla="*/ 138771 w 170339"/>
                  <a:gd name="connsiteY15" fmla="*/ 262583 h 263862"/>
                  <a:gd name="connsiteX16" fmla="*/ 168039 w 170339"/>
                  <a:gd name="connsiteY16" fmla="*/ 253058 h 2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0339" h="263862">
                    <a:moveTo>
                      <a:pt x="168039" y="253058"/>
                    </a:moveTo>
                    <a:cubicBezTo>
                      <a:pt x="126129" y="230631"/>
                      <a:pt x="110456" y="148197"/>
                      <a:pt x="116344" y="101611"/>
                    </a:cubicBezTo>
                    <a:cubicBezTo>
                      <a:pt x="122579" y="89748"/>
                      <a:pt x="130026" y="78664"/>
                      <a:pt x="133663" y="65503"/>
                    </a:cubicBezTo>
                    <a:cubicBezTo>
                      <a:pt x="138165" y="49396"/>
                      <a:pt x="131238" y="30433"/>
                      <a:pt x="128987" y="14414"/>
                    </a:cubicBezTo>
                    <a:cubicBezTo>
                      <a:pt x="130199" y="12855"/>
                      <a:pt x="131411" y="11297"/>
                      <a:pt x="132450" y="9565"/>
                    </a:cubicBezTo>
                    <a:cubicBezTo>
                      <a:pt x="138079" y="559"/>
                      <a:pt x="115652" y="-220"/>
                      <a:pt x="112448" y="40"/>
                    </a:cubicBezTo>
                    <a:cubicBezTo>
                      <a:pt x="102403" y="646"/>
                      <a:pt x="88029" y="3244"/>
                      <a:pt x="82141" y="12595"/>
                    </a:cubicBezTo>
                    <a:cubicBezTo>
                      <a:pt x="73309" y="26623"/>
                      <a:pt x="56164" y="23246"/>
                      <a:pt x="41876" y="20995"/>
                    </a:cubicBezTo>
                    <a:cubicBezTo>
                      <a:pt x="29840" y="19090"/>
                      <a:pt x="16159" y="20735"/>
                      <a:pt x="5681" y="27143"/>
                    </a:cubicBezTo>
                    <a:cubicBezTo>
                      <a:pt x="-2458" y="32165"/>
                      <a:pt x="-2025" y="40045"/>
                      <a:pt x="8106" y="41603"/>
                    </a:cubicBezTo>
                    <a:cubicBezTo>
                      <a:pt x="32524" y="45413"/>
                      <a:pt x="63697" y="47145"/>
                      <a:pt x="90107" y="39265"/>
                    </a:cubicBezTo>
                    <a:cubicBezTo>
                      <a:pt x="99286" y="52427"/>
                      <a:pt x="102836" y="70005"/>
                      <a:pt x="92012" y="83340"/>
                    </a:cubicBezTo>
                    <a:cubicBezTo>
                      <a:pt x="90454" y="85245"/>
                      <a:pt x="92359" y="87237"/>
                      <a:pt x="95649" y="88709"/>
                    </a:cubicBezTo>
                    <a:cubicBezTo>
                      <a:pt x="95389" y="89055"/>
                      <a:pt x="95216" y="89488"/>
                      <a:pt x="94956" y="89835"/>
                    </a:cubicBezTo>
                    <a:cubicBezTo>
                      <a:pt x="88808" y="90960"/>
                      <a:pt x="83527" y="93558"/>
                      <a:pt x="82747" y="97714"/>
                    </a:cubicBezTo>
                    <a:cubicBezTo>
                      <a:pt x="73742" y="145945"/>
                      <a:pt x="91406" y="237212"/>
                      <a:pt x="138771" y="262583"/>
                    </a:cubicBezTo>
                    <a:cubicBezTo>
                      <a:pt x="146998" y="266999"/>
                      <a:pt x="179123" y="259033"/>
                      <a:pt x="168039" y="25305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5757B46-C6C3-343A-7E37-028CED6D5D62}"/>
                  </a:ext>
                </a:extLst>
              </p:cNvPr>
              <p:cNvSpPr/>
              <p:nvPr/>
            </p:nvSpPr>
            <p:spPr>
              <a:xfrm>
                <a:off x="9496535" y="3229711"/>
                <a:ext cx="116277" cy="41675"/>
              </a:xfrm>
              <a:custGeom>
                <a:avLst/>
                <a:gdLst>
                  <a:gd name="connsiteX0" fmla="*/ 49365 w 54399"/>
                  <a:gd name="connsiteY0" fmla="*/ 7538 h 19497"/>
                  <a:gd name="connsiteX1" fmla="*/ 43217 w 54399"/>
                  <a:gd name="connsiteY1" fmla="*/ 5200 h 19497"/>
                  <a:gd name="connsiteX2" fmla="*/ 41399 w 54399"/>
                  <a:gd name="connsiteY2" fmla="*/ 2775 h 19497"/>
                  <a:gd name="connsiteX3" fmla="*/ 23561 w 54399"/>
                  <a:gd name="connsiteY3" fmla="*/ 1823 h 19497"/>
                  <a:gd name="connsiteX4" fmla="*/ 18539 w 54399"/>
                  <a:gd name="connsiteY4" fmla="*/ 2256 h 19497"/>
                  <a:gd name="connsiteX5" fmla="*/ 7802 w 54399"/>
                  <a:gd name="connsiteY5" fmla="*/ 4 h 19497"/>
                  <a:gd name="connsiteX6" fmla="*/ 1307 w 54399"/>
                  <a:gd name="connsiteY6" fmla="*/ 5460 h 19497"/>
                  <a:gd name="connsiteX7" fmla="*/ 8 w 54399"/>
                  <a:gd name="connsiteY7" fmla="*/ 8144 h 19497"/>
                  <a:gd name="connsiteX8" fmla="*/ 9014 w 54399"/>
                  <a:gd name="connsiteY8" fmla="*/ 12646 h 19497"/>
                  <a:gd name="connsiteX9" fmla="*/ 52049 w 54399"/>
                  <a:gd name="connsiteY9" fmla="*/ 15851 h 19497"/>
                  <a:gd name="connsiteX10" fmla="*/ 49365 w 54399"/>
                  <a:gd name="connsiteY10" fmla="*/ 7538 h 1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399" h="19497">
                    <a:moveTo>
                      <a:pt x="49365" y="7538"/>
                    </a:moveTo>
                    <a:cubicBezTo>
                      <a:pt x="47633" y="6585"/>
                      <a:pt x="45468" y="5806"/>
                      <a:pt x="43217" y="5200"/>
                    </a:cubicBezTo>
                    <a:cubicBezTo>
                      <a:pt x="43217" y="4420"/>
                      <a:pt x="42698" y="3555"/>
                      <a:pt x="41399" y="2775"/>
                    </a:cubicBezTo>
                    <a:cubicBezTo>
                      <a:pt x="36290" y="-342"/>
                      <a:pt x="29103" y="524"/>
                      <a:pt x="23561" y="1823"/>
                    </a:cubicBezTo>
                    <a:cubicBezTo>
                      <a:pt x="22176" y="2169"/>
                      <a:pt x="20444" y="2256"/>
                      <a:pt x="18539" y="2256"/>
                    </a:cubicBezTo>
                    <a:cubicBezTo>
                      <a:pt x="14989" y="784"/>
                      <a:pt x="10919" y="91"/>
                      <a:pt x="7802" y="4"/>
                    </a:cubicBezTo>
                    <a:cubicBezTo>
                      <a:pt x="4511" y="-82"/>
                      <a:pt x="-1723" y="1130"/>
                      <a:pt x="1307" y="5460"/>
                    </a:cubicBezTo>
                    <a:cubicBezTo>
                      <a:pt x="528" y="6152"/>
                      <a:pt x="-78" y="7018"/>
                      <a:pt x="8" y="8144"/>
                    </a:cubicBezTo>
                    <a:cubicBezTo>
                      <a:pt x="182" y="11521"/>
                      <a:pt x="5031" y="12387"/>
                      <a:pt x="9014" y="12646"/>
                    </a:cubicBezTo>
                    <a:cubicBezTo>
                      <a:pt x="21310" y="20959"/>
                      <a:pt x="38541" y="21306"/>
                      <a:pt x="52049" y="15851"/>
                    </a:cubicBezTo>
                    <a:cubicBezTo>
                      <a:pt x="57418" y="13426"/>
                      <a:pt x="52309" y="9096"/>
                      <a:pt x="49365" y="753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55370CD-B2A2-90C6-628B-BB1C5F7FD044}"/>
                  </a:ext>
                </a:extLst>
              </p:cNvPr>
              <p:cNvSpPr/>
              <p:nvPr/>
            </p:nvSpPr>
            <p:spPr>
              <a:xfrm>
                <a:off x="9515330" y="3468712"/>
                <a:ext cx="323706" cy="329189"/>
              </a:xfrm>
              <a:custGeom>
                <a:avLst/>
                <a:gdLst>
                  <a:gd name="connsiteX0" fmla="*/ 149590 w 151442"/>
                  <a:gd name="connsiteY0" fmla="*/ 114452 h 154007"/>
                  <a:gd name="connsiteX1" fmla="*/ 144135 w 151442"/>
                  <a:gd name="connsiteY1" fmla="*/ 109776 h 154007"/>
                  <a:gd name="connsiteX2" fmla="*/ 141364 w 151442"/>
                  <a:gd name="connsiteY2" fmla="*/ 4482 h 154007"/>
                  <a:gd name="connsiteX3" fmla="*/ 115387 w 151442"/>
                  <a:gd name="connsiteY3" fmla="*/ 5954 h 154007"/>
                  <a:gd name="connsiteX4" fmla="*/ 115213 w 151442"/>
                  <a:gd name="connsiteY4" fmla="*/ 133762 h 154007"/>
                  <a:gd name="connsiteX5" fmla="*/ 56938 w 151442"/>
                  <a:gd name="connsiteY5" fmla="*/ 122332 h 154007"/>
                  <a:gd name="connsiteX6" fmla="*/ 68627 w 151442"/>
                  <a:gd name="connsiteY6" fmla="*/ 16172 h 154007"/>
                  <a:gd name="connsiteX7" fmla="*/ 61613 w 151442"/>
                  <a:gd name="connsiteY7" fmla="*/ 9937 h 154007"/>
                  <a:gd name="connsiteX8" fmla="*/ 28536 w 151442"/>
                  <a:gd name="connsiteY8" fmla="*/ 3529 h 154007"/>
                  <a:gd name="connsiteX9" fmla="*/ 6282 w 151442"/>
                  <a:gd name="connsiteY9" fmla="*/ 111076 h 154007"/>
                  <a:gd name="connsiteX10" fmla="*/ 31826 w 151442"/>
                  <a:gd name="connsiteY10" fmla="*/ 118609 h 154007"/>
                  <a:gd name="connsiteX11" fmla="*/ 31307 w 151442"/>
                  <a:gd name="connsiteY11" fmla="*/ 123198 h 154007"/>
                  <a:gd name="connsiteX12" fmla="*/ 29575 w 151442"/>
                  <a:gd name="connsiteY12" fmla="*/ 126748 h 154007"/>
                  <a:gd name="connsiteX13" fmla="*/ 30874 w 151442"/>
                  <a:gd name="connsiteY13" fmla="*/ 127528 h 154007"/>
                  <a:gd name="connsiteX14" fmla="*/ 30787 w 151442"/>
                  <a:gd name="connsiteY14" fmla="*/ 128480 h 154007"/>
                  <a:gd name="connsiteX15" fmla="*/ 52435 w 151442"/>
                  <a:gd name="connsiteY15" fmla="*/ 138352 h 154007"/>
                  <a:gd name="connsiteX16" fmla="*/ 114088 w 151442"/>
                  <a:gd name="connsiteY16" fmla="*/ 144326 h 154007"/>
                  <a:gd name="connsiteX17" fmla="*/ 113914 w 151442"/>
                  <a:gd name="connsiteY17" fmla="*/ 145972 h 154007"/>
                  <a:gd name="connsiteX18" fmla="*/ 129241 w 151442"/>
                  <a:gd name="connsiteY18" fmla="*/ 150561 h 154007"/>
                  <a:gd name="connsiteX19" fmla="*/ 151235 w 151442"/>
                  <a:gd name="connsiteY19" fmla="*/ 150561 h 154007"/>
                  <a:gd name="connsiteX20" fmla="*/ 149590 w 151442"/>
                  <a:gd name="connsiteY20" fmla="*/ 114452 h 154007"/>
                  <a:gd name="connsiteX21" fmla="*/ 43256 w 151442"/>
                  <a:gd name="connsiteY21" fmla="*/ 41803 h 154007"/>
                  <a:gd name="connsiteX22" fmla="*/ 34944 w 151442"/>
                  <a:gd name="connsiteY22" fmla="*/ 95749 h 154007"/>
                  <a:gd name="connsiteX23" fmla="*/ 43256 w 151442"/>
                  <a:gd name="connsiteY23" fmla="*/ 41803 h 15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1442" h="154007">
                    <a:moveTo>
                      <a:pt x="149590" y="114452"/>
                    </a:moveTo>
                    <a:cubicBezTo>
                      <a:pt x="149157" y="112547"/>
                      <a:pt x="146992" y="110989"/>
                      <a:pt x="144135" y="109776"/>
                    </a:cubicBezTo>
                    <a:cubicBezTo>
                      <a:pt x="149157" y="74361"/>
                      <a:pt x="154353" y="39032"/>
                      <a:pt x="141364" y="4482"/>
                    </a:cubicBezTo>
                    <a:cubicBezTo>
                      <a:pt x="138333" y="-3571"/>
                      <a:pt x="113482" y="672"/>
                      <a:pt x="115387" y="5954"/>
                    </a:cubicBezTo>
                    <a:cubicBezTo>
                      <a:pt x="131060" y="47864"/>
                      <a:pt x="120236" y="90813"/>
                      <a:pt x="115213" y="133762"/>
                    </a:cubicBezTo>
                    <a:cubicBezTo>
                      <a:pt x="95124" y="134974"/>
                      <a:pt x="73910" y="133243"/>
                      <a:pt x="56938" y="122332"/>
                    </a:cubicBezTo>
                    <a:cubicBezTo>
                      <a:pt x="61008" y="86830"/>
                      <a:pt x="71312" y="52280"/>
                      <a:pt x="68627" y="16172"/>
                    </a:cubicBezTo>
                    <a:cubicBezTo>
                      <a:pt x="68454" y="13747"/>
                      <a:pt x="65424" y="11582"/>
                      <a:pt x="61613" y="9937"/>
                    </a:cubicBezTo>
                    <a:cubicBezTo>
                      <a:pt x="59882" y="3270"/>
                      <a:pt x="34337" y="-3225"/>
                      <a:pt x="28536" y="3529"/>
                    </a:cubicBezTo>
                    <a:cubicBezTo>
                      <a:pt x="5503" y="30199"/>
                      <a:pt x="-8958" y="77651"/>
                      <a:pt x="6282" y="111076"/>
                    </a:cubicBezTo>
                    <a:cubicBezTo>
                      <a:pt x="8966" y="116877"/>
                      <a:pt x="22648" y="119475"/>
                      <a:pt x="31826" y="118609"/>
                    </a:cubicBezTo>
                    <a:cubicBezTo>
                      <a:pt x="31653" y="120167"/>
                      <a:pt x="31480" y="121639"/>
                      <a:pt x="31307" y="123198"/>
                    </a:cubicBezTo>
                    <a:cubicBezTo>
                      <a:pt x="29229" y="124497"/>
                      <a:pt x="28276" y="125796"/>
                      <a:pt x="29575" y="126748"/>
                    </a:cubicBezTo>
                    <a:cubicBezTo>
                      <a:pt x="30008" y="127095"/>
                      <a:pt x="30441" y="127268"/>
                      <a:pt x="30874" y="127528"/>
                    </a:cubicBezTo>
                    <a:cubicBezTo>
                      <a:pt x="30874" y="127874"/>
                      <a:pt x="30787" y="128134"/>
                      <a:pt x="30787" y="128480"/>
                    </a:cubicBezTo>
                    <a:cubicBezTo>
                      <a:pt x="30354" y="134974"/>
                      <a:pt x="45594" y="139564"/>
                      <a:pt x="52435" y="138352"/>
                    </a:cubicBezTo>
                    <a:cubicBezTo>
                      <a:pt x="71831" y="145019"/>
                      <a:pt x="93392" y="145712"/>
                      <a:pt x="114088" y="144326"/>
                    </a:cubicBezTo>
                    <a:cubicBezTo>
                      <a:pt x="114001" y="144846"/>
                      <a:pt x="114001" y="145452"/>
                      <a:pt x="113914" y="145972"/>
                    </a:cubicBezTo>
                    <a:cubicBezTo>
                      <a:pt x="113568" y="149781"/>
                      <a:pt x="121881" y="151340"/>
                      <a:pt x="129241" y="150561"/>
                    </a:cubicBezTo>
                    <a:cubicBezTo>
                      <a:pt x="136255" y="154804"/>
                      <a:pt x="151235" y="155496"/>
                      <a:pt x="151235" y="150561"/>
                    </a:cubicBezTo>
                    <a:cubicBezTo>
                      <a:pt x="151322" y="138352"/>
                      <a:pt x="152188" y="126402"/>
                      <a:pt x="149590" y="114452"/>
                    </a:cubicBezTo>
                    <a:close/>
                    <a:moveTo>
                      <a:pt x="43256" y="41803"/>
                    </a:moveTo>
                    <a:cubicBezTo>
                      <a:pt x="41525" y="59900"/>
                      <a:pt x="37888" y="77738"/>
                      <a:pt x="34944" y="95749"/>
                    </a:cubicBezTo>
                    <a:cubicBezTo>
                      <a:pt x="32432" y="78344"/>
                      <a:pt x="36069" y="58861"/>
                      <a:pt x="43256" y="41803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70BF1E9-4874-5B71-C79D-BF69690A1614}"/>
                  </a:ext>
                </a:extLst>
              </p:cNvPr>
              <p:cNvSpPr/>
              <p:nvPr/>
            </p:nvSpPr>
            <p:spPr>
              <a:xfrm>
                <a:off x="8802002" y="3265760"/>
                <a:ext cx="643921" cy="1400805"/>
              </a:xfrm>
              <a:custGeom>
                <a:avLst/>
                <a:gdLst>
                  <a:gd name="connsiteX0" fmla="*/ 286317 w 301251"/>
                  <a:gd name="connsiteY0" fmla="*/ 635255 h 655350"/>
                  <a:gd name="connsiteX1" fmla="*/ 258781 w 301251"/>
                  <a:gd name="connsiteY1" fmla="*/ 636035 h 655350"/>
                  <a:gd name="connsiteX2" fmla="*/ 245100 w 301251"/>
                  <a:gd name="connsiteY2" fmla="*/ 628415 h 655350"/>
                  <a:gd name="connsiteX3" fmla="*/ 47500 w 301251"/>
                  <a:gd name="connsiteY3" fmla="*/ 584167 h 655350"/>
                  <a:gd name="connsiteX4" fmla="*/ 35117 w 301251"/>
                  <a:gd name="connsiteY4" fmla="*/ 582175 h 655350"/>
                  <a:gd name="connsiteX5" fmla="*/ 51396 w 301251"/>
                  <a:gd name="connsiteY5" fmla="*/ 496104 h 655350"/>
                  <a:gd name="connsiteX6" fmla="*/ 108979 w 301251"/>
                  <a:gd name="connsiteY6" fmla="*/ 331235 h 655350"/>
                  <a:gd name="connsiteX7" fmla="*/ 178771 w 301251"/>
                  <a:gd name="connsiteY7" fmla="*/ 11455 h 655350"/>
                  <a:gd name="connsiteX8" fmla="*/ 144828 w 301251"/>
                  <a:gd name="connsiteY8" fmla="*/ 4354 h 655350"/>
                  <a:gd name="connsiteX9" fmla="*/ 126644 w 301251"/>
                  <a:gd name="connsiteY9" fmla="*/ 176497 h 655350"/>
                  <a:gd name="connsiteX10" fmla="*/ 62739 w 301251"/>
                  <a:gd name="connsiteY10" fmla="*/ 353315 h 655350"/>
                  <a:gd name="connsiteX11" fmla="*/ 7754 w 301251"/>
                  <a:gd name="connsiteY11" fmla="*/ 519570 h 655350"/>
                  <a:gd name="connsiteX12" fmla="*/ 28103 w 301251"/>
                  <a:gd name="connsiteY12" fmla="*/ 633177 h 655350"/>
                  <a:gd name="connsiteX13" fmla="*/ 58843 w 301251"/>
                  <a:gd name="connsiteY13" fmla="*/ 632485 h 655350"/>
                  <a:gd name="connsiteX14" fmla="*/ 51743 w 301251"/>
                  <a:gd name="connsiteY14" fmla="*/ 623826 h 655350"/>
                  <a:gd name="connsiteX15" fmla="*/ 276966 w 301251"/>
                  <a:gd name="connsiteY15" fmla="*/ 653353 h 655350"/>
                  <a:gd name="connsiteX16" fmla="*/ 286317 w 301251"/>
                  <a:gd name="connsiteY16" fmla="*/ 635255 h 65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1251" h="655350">
                    <a:moveTo>
                      <a:pt x="286317" y="635255"/>
                    </a:moveTo>
                    <a:cubicBezTo>
                      <a:pt x="277398" y="635342"/>
                      <a:pt x="268133" y="635689"/>
                      <a:pt x="258781" y="636035"/>
                    </a:cubicBezTo>
                    <a:cubicBezTo>
                      <a:pt x="261293" y="632225"/>
                      <a:pt x="258435" y="628675"/>
                      <a:pt x="245100" y="628415"/>
                    </a:cubicBezTo>
                    <a:cubicBezTo>
                      <a:pt x="177646" y="627203"/>
                      <a:pt x="105429" y="619583"/>
                      <a:pt x="47500" y="584167"/>
                    </a:cubicBezTo>
                    <a:cubicBezTo>
                      <a:pt x="44988" y="582608"/>
                      <a:pt x="40312" y="582002"/>
                      <a:pt x="35117" y="582175"/>
                    </a:cubicBezTo>
                    <a:cubicBezTo>
                      <a:pt x="32173" y="554639"/>
                      <a:pt x="41871" y="525978"/>
                      <a:pt x="51396" y="496104"/>
                    </a:cubicBezTo>
                    <a:cubicBezTo>
                      <a:pt x="69061" y="440426"/>
                      <a:pt x="85946" y="385008"/>
                      <a:pt x="108979" y="331235"/>
                    </a:cubicBezTo>
                    <a:cubicBezTo>
                      <a:pt x="153487" y="227066"/>
                      <a:pt x="177732" y="125235"/>
                      <a:pt x="178771" y="11455"/>
                    </a:cubicBezTo>
                    <a:cubicBezTo>
                      <a:pt x="178858" y="457"/>
                      <a:pt x="144914" y="-4045"/>
                      <a:pt x="144828" y="4354"/>
                    </a:cubicBezTo>
                    <a:cubicBezTo>
                      <a:pt x="144308" y="62457"/>
                      <a:pt x="138247" y="119520"/>
                      <a:pt x="126644" y="176497"/>
                    </a:cubicBezTo>
                    <a:cubicBezTo>
                      <a:pt x="114001" y="238669"/>
                      <a:pt x="86985" y="295126"/>
                      <a:pt x="62739" y="353315"/>
                    </a:cubicBezTo>
                    <a:cubicBezTo>
                      <a:pt x="40399" y="407088"/>
                      <a:pt x="25419" y="464238"/>
                      <a:pt x="7754" y="519570"/>
                    </a:cubicBezTo>
                    <a:cubicBezTo>
                      <a:pt x="-5927" y="562432"/>
                      <a:pt x="-2896" y="599580"/>
                      <a:pt x="28103" y="633177"/>
                    </a:cubicBezTo>
                    <a:cubicBezTo>
                      <a:pt x="34338" y="639931"/>
                      <a:pt x="67502" y="641836"/>
                      <a:pt x="58843" y="632485"/>
                    </a:cubicBezTo>
                    <a:cubicBezTo>
                      <a:pt x="56245" y="629627"/>
                      <a:pt x="53907" y="626770"/>
                      <a:pt x="51743" y="623826"/>
                    </a:cubicBezTo>
                    <a:cubicBezTo>
                      <a:pt x="116686" y="665822"/>
                      <a:pt x="203104" y="653959"/>
                      <a:pt x="276966" y="653353"/>
                    </a:cubicBezTo>
                    <a:cubicBezTo>
                      <a:pt x="295583" y="653093"/>
                      <a:pt x="315845" y="634996"/>
                      <a:pt x="286317" y="635255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E35D069-0D89-0496-2F7B-EDB18FBEA067}"/>
                  </a:ext>
                </a:extLst>
              </p:cNvPr>
              <p:cNvSpPr/>
              <p:nvPr/>
            </p:nvSpPr>
            <p:spPr>
              <a:xfrm>
                <a:off x="9296473" y="4697301"/>
                <a:ext cx="125680" cy="723639"/>
              </a:xfrm>
              <a:custGeom>
                <a:avLst/>
                <a:gdLst>
                  <a:gd name="connsiteX0" fmla="*/ 54466 w 58798"/>
                  <a:gd name="connsiteY0" fmla="*/ 156718 h 338546"/>
                  <a:gd name="connsiteX1" fmla="*/ 34290 w 58798"/>
                  <a:gd name="connsiteY1" fmla="*/ 10206 h 338546"/>
                  <a:gd name="connsiteX2" fmla="*/ 0 w 58798"/>
                  <a:gd name="connsiteY2" fmla="*/ 5097 h 338546"/>
                  <a:gd name="connsiteX3" fmla="*/ 20176 w 58798"/>
                  <a:gd name="connsiteY3" fmla="*/ 151609 h 338546"/>
                  <a:gd name="connsiteX4" fmla="*/ 24506 w 58798"/>
                  <a:gd name="connsiteY4" fmla="*/ 328428 h 338546"/>
                  <a:gd name="connsiteX5" fmla="*/ 58795 w 58798"/>
                  <a:gd name="connsiteY5" fmla="*/ 333537 h 338546"/>
                  <a:gd name="connsiteX6" fmla="*/ 54466 w 58798"/>
                  <a:gd name="connsiteY6" fmla="*/ 156718 h 33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98" h="338546">
                    <a:moveTo>
                      <a:pt x="54466" y="156718"/>
                    </a:moveTo>
                    <a:cubicBezTo>
                      <a:pt x="49357" y="108660"/>
                      <a:pt x="34896" y="58264"/>
                      <a:pt x="34290" y="10206"/>
                    </a:cubicBezTo>
                    <a:cubicBezTo>
                      <a:pt x="34117" y="-618"/>
                      <a:pt x="-86" y="-3649"/>
                      <a:pt x="0" y="5097"/>
                    </a:cubicBezTo>
                    <a:cubicBezTo>
                      <a:pt x="606" y="53761"/>
                      <a:pt x="14980" y="102945"/>
                      <a:pt x="20176" y="151609"/>
                    </a:cubicBezTo>
                    <a:cubicBezTo>
                      <a:pt x="26497" y="210318"/>
                      <a:pt x="22081" y="269546"/>
                      <a:pt x="24506" y="328428"/>
                    </a:cubicBezTo>
                    <a:cubicBezTo>
                      <a:pt x="24938" y="339338"/>
                      <a:pt x="59142" y="342023"/>
                      <a:pt x="58795" y="333537"/>
                    </a:cubicBezTo>
                    <a:cubicBezTo>
                      <a:pt x="56371" y="274655"/>
                      <a:pt x="60700" y="215513"/>
                      <a:pt x="54466" y="156718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C1E1139E-7E77-29FF-98B7-3932EE7EE6CF}"/>
                  </a:ext>
                </a:extLst>
              </p:cNvPr>
              <p:cNvSpPr/>
              <p:nvPr/>
            </p:nvSpPr>
            <p:spPr>
              <a:xfrm>
                <a:off x="9574346" y="5317759"/>
                <a:ext cx="113535" cy="133734"/>
              </a:xfrm>
              <a:custGeom>
                <a:avLst/>
                <a:gdLst>
                  <a:gd name="connsiteX0" fmla="*/ 33484 w 53116"/>
                  <a:gd name="connsiteY0" fmla="*/ 4297 h 62566"/>
                  <a:gd name="connsiteX1" fmla="*/ 493 w 53116"/>
                  <a:gd name="connsiteY1" fmla="*/ 10705 h 62566"/>
                  <a:gd name="connsiteX2" fmla="*/ 18504 w 53116"/>
                  <a:gd name="connsiteY2" fmla="*/ 56511 h 62566"/>
                  <a:gd name="connsiteX3" fmla="*/ 53053 w 53116"/>
                  <a:gd name="connsiteY3" fmla="*/ 53654 h 62566"/>
                  <a:gd name="connsiteX4" fmla="*/ 33484 w 53116"/>
                  <a:gd name="connsiteY4" fmla="*/ 4297 h 6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16" h="62566">
                    <a:moveTo>
                      <a:pt x="33484" y="4297"/>
                    </a:moveTo>
                    <a:cubicBezTo>
                      <a:pt x="29241" y="-4189"/>
                      <a:pt x="-4443" y="920"/>
                      <a:pt x="493" y="10705"/>
                    </a:cubicBezTo>
                    <a:cubicBezTo>
                      <a:pt x="7853" y="25425"/>
                      <a:pt x="15213" y="40319"/>
                      <a:pt x="18504" y="56511"/>
                    </a:cubicBezTo>
                    <a:cubicBezTo>
                      <a:pt x="20582" y="66902"/>
                      <a:pt x="54785" y="62572"/>
                      <a:pt x="53053" y="53654"/>
                    </a:cubicBezTo>
                    <a:cubicBezTo>
                      <a:pt x="49503" y="36249"/>
                      <a:pt x="41450" y="20143"/>
                      <a:pt x="33484" y="4297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85EED57-6361-1734-7869-63A38A0BF2FE}"/>
                  </a:ext>
                </a:extLst>
              </p:cNvPr>
              <p:cNvSpPr/>
              <p:nvPr/>
            </p:nvSpPr>
            <p:spPr>
              <a:xfrm>
                <a:off x="9405634" y="2681021"/>
                <a:ext cx="487902" cy="556060"/>
              </a:xfrm>
              <a:custGeom>
                <a:avLst/>
                <a:gdLst>
                  <a:gd name="connsiteX0" fmla="*/ 216410 w 228259"/>
                  <a:gd name="connsiteY0" fmla="*/ 206306 h 260146"/>
                  <a:gd name="connsiteX1" fmla="*/ 204807 w 228259"/>
                  <a:gd name="connsiteY1" fmla="*/ 202237 h 260146"/>
                  <a:gd name="connsiteX2" fmla="*/ 168525 w 228259"/>
                  <a:gd name="connsiteY2" fmla="*/ 101185 h 260146"/>
                  <a:gd name="connsiteX3" fmla="*/ 101071 w 228259"/>
                  <a:gd name="connsiteY3" fmla="*/ 3424 h 260146"/>
                  <a:gd name="connsiteX4" fmla="*/ 70677 w 228259"/>
                  <a:gd name="connsiteY4" fmla="*/ 7840 h 260146"/>
                  <a:gd name="connsiteX5" fmla="*/ 129905 w 228259"/>
                  <a:gd name="connsiteY5" fmla="*/ 92093 h 260146"/>
                  <a:gd name="connsiteX6" fmla="*/ 164975 w 228259"/>
                  <a:gd name="connsiteY6" fmla="*/ 171324 h 260146"/>
                  <a:gd name="connsiteX7" fmla="*/ 162637 w 228259"/>
                  <a:gd name="connsiteY7" fmla="*/ 174354 h 260146"/>
                  <a:gd name="connsiteX8" fmla="*/ 29546 w 228259"/>
                  <a:gd name="connsiteY8" fmla="*/ 230985 h 260146"/>
                  <a:gd name="connsiteX9" fmla="*/ 3742 w 228259"/>
                  <a:gd name="connsiteY9" fmla="*/ 236353 h 260146"/>
                  <a:gd name="connsiteX10" fmla="*/ 179262 w 228259"/>
                  <a:gd name="connsiteY10" fmla="*/ 217650 h 260146"/>
                  <a:gd name="connsiteX11" fmla="*/ 192944 w 228259"/>
                  <a:gd name="connsiteY11" fmla="*/ 219382 h 260146"/>
                  <a:gd name="connsiteX12" fmla="*/ 192597 w 228259"/>
                  <a:gd name="connsiteY12" fmla="*/ 225270 h 260146"/>
                  <a:gd name="connsiteX13" fmla="*/ 177877 w 228259"/>
                  <a:gd name="connsiteY13" fmla="*/ 232543 h 260146"/>
                  <a:gd name="connsiteX14" fmla="*/ 177444 w 228259"/>
                  <a:gd name="connsiteY14" fmla="*/ 242328 h 260146"/>
                  <a:gd name="connsiteX15" fmla="*/ 201949 w 228259"/>
                  <a:gd name="connsiteY15" fmla="*/ 243367 h 260146"/>
                  <a:gd name="connsiteX16" fmla="*/ 225848 w 228259"/>
                  <a:gd name="connsiteY16" fmla="*/ 230379 h 260146"/>
                  <a:gd name="connsiteX17" fmla="*/ 216410 w 228259"/>
                  <a:gd name="connsiteY17" fmla="*/ 206306 h 26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259" h="260146">
                    <a:moveTo>
                      <a:pt x="216410" y="206306"/>
                    </a:moveTo>
                    <a:cubicBezTo>
                      <a:pt x="213466" y="203882"/>
                      <a:pt x="209223" y="202670"/>
                      <a:pt x="204807" y="202237"/>
                    </a:cubicBezTo>
                    <a:cubicBezTo>
                      <a:pt x="201429" y="165522"/>
                      <a:pt x="185583" y="134263"/>
                      <a:pt x="168525" y="101185"/>
                    </a:cubicBezTo>
                    <a:cubicBezTo>
                      <a:pt x="150168" y="65510"/>
                      <a:pt x="131897" y="30007"/>
                      <a:pt x="101071" y="3424"/>
                    </a:cubicBezTo>
                    <a:cubicBezTo>
                      <a:pt x="94057" y="-2551"/>
                      <a:pt x="60893" y="-473"/>
                      <a:pt x="70677" y="7840"/>
                    </a:cubicBezTo>
                    <a:cubicBezTo>
                      <a:pt x="97434" y="30873"/>
                      <a:pt x="113886" y="61180"/>
                      <a:pt x="129905" y="92093"/>
                    </a:cubicBezTo>
                    <a:cubicBezTo>
                      <a:pt x="143414" y="118157"/>
                      <a:pt x="157268" y="143701"/>
                      <a:pt x="164975" y="171324"/>
                    </a:cubicBezTo>
                    <a:cubicBezTo>
                      <a:pt x="163762" y="172103"/>
                      <a:pt x="162897" y="173055"/>
                      <a:pt x="162637" y="174354"/>
                    </a:cubicBezTo>
                    <a:cubicBezTo>
                      <a:pt x="150427" y="229946"/>
                      <a:pt x="78124" y="266660"/>
                      <a:pt x="29546" y="230985"/>
                    </a:cubicBezTo>
                    <a:cubicBezTo>
                      <a:pt x="22359" y="225703"/>
                      <a:pt x="-11065" y="225529"/>
                      <a:pt x="3742" y="236353"/>
                    </a:cubicBezTo>
                    <a:cubicBezTo>
                      <a:pt x="54225" y="273414"/>
                      <a:pt x="140470" y="267180"/>
                      <a:pt x="179262" y="217650"/>
                    </a:cubicBezTo>
                    <a:cubicBezTo>
                      <a:pt x="183332" y="218949"/>
                      <a:pt x="188354" y="219555"/>
                      <a:pt x="192944" y="219382"/>
                    </a:cubicBezTo>
                    <a:cubicBezTo>
                      <a:pt x="193809" y="221287"/>
                      <a:pt x="193896" y="223278"/>
                      <a:pt x="192597" y="225270"/>
                    </a:cubicBezTo>
                    <a:cubicBezTo>
                      <a:pt x="189653" y="229686"/>
                      <a:pt x="183245" y="230985"/>
                      <a:pt x="177877" y="232543"/>
                    </a:cubicBezTo>
                    <a:cubicBezTo>
                      <a:pt x="171209" y="234448"/>
                      <a:pt x="171729" y="239731"/>
                      <a:pt x="177444" y="242328"/>
                    </a:cubicBezTo>
                    <a:cubicBezTo>
                      <a:pt x="184977" y="245705"/>
                      <a:pt x="194069" y="245532"/>
                      <a:pt x="201949" y="243367"/>
                    </a:cubicBezTo>
                    <a:cubicBezTo>
                      <a:pt x="210522" y="240943"/>
                      <a:pt x="220046" y="237566"/>
                      <a:pt x="225848" y="230379"/>
                    </a:cubicBezTo>
                    <a:cubicBezTo>
                      <a:pt x="232862" y="221633"/>
                      <a:pt x="222991" y="211675"/>
                      <a:pt x="216410" y="206306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8BC573C-D82B-C2FD-3ED1-C5A09B55B1A5}"/>
                  </a:ext>
                </a:extLst>
              </p:cNvPr>
              <p:cNvSpPr/>
              <p:nvPr/>
            </p:nvSpPr>
            <p:spPr>
              <a:xfrm>
                <a:off x="9574941" y="3790742"/>
                <a:ext cx="186864" cy="616352"/>
              </a:xfrm>
              <a:custGeom>
                <a:avLst/>
                <a:gdLst>
                  <a:gd name="connsiteX0" fmla="*/ 87412 w 87422"/>
                  <a:gd name="connsiteY0" fmla="*/ 8909 h 288353"/>
                  <a:gd name="connsiteX1" fmla="*/ 52862 w 87422"/>
                  <a:gd name="connsiteY1" fmla="*/ 6224 h 288353"/>
                  <a:gd name="connsiteX2" fmla="*/ 31301 w 87422"/>
                  <a:gd name="connsiteY2" fmla="*/ 162954 h 288353"/>
                  <a:gd name="connsiteX3" fmla="*/ 4891 w 87422"/>
                  <a:gd name="connsiteY3" fmla="*/ 275955 h 288353"/>
                  <a:gd name="connsiteX4" fmla="*/ 28530 w 87422"/>
                  <a:gd name="connsiteY4" fmla="*/ 287645 h 288353"/>
                  <a:gd name="connsiteX5" fmla="*/ 66371 w 87422"/>
                  <a:gd name="connsiteY5" fmla="*/ 207721 h 288353"/>
                  <a:gd name="connsiteX6" fmla="*/ 68276 w 87422"/>
                  <a:gd name="connsiteY6" fmla="*/ 120091 h 288353"/>
                  <a:gd name="connsiteX7" fmla="*/ 87412 w 87422"/>
                  <a:gd name="connsiteY7" fmla="*/ 8909 h 28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422" h="288353">
                    <a:moveTo>
                      <a:pt x="87412" y="8909"/>
                    </a:moveTo>
                    <a:cubicBezTo>
                      <a:pt x="88105" y="-1049"/>
                      <a:pt x="53555" y="-3647"/>
                      <a:pt x="52862" y="6224"/>
                    </a:cubicBezTo>
                    <a:cubicBezTo>
                      <a:pt x="49139" y="59218"/>
                      <a:pt x="30955" y="109441"/>
                      <a:pt x="31301" y="162954"/>
                    </a:cubicBezTo>
                    <a:cubicBezTo>
                      <a:pt x="31561" y="199842"/>
                      <a:pt x="46455" y="260022"/>
                      <a:pt x="4891" y="275955"/>
                    </a:cubicBezTo>
                    <a:cubicBezTo>
                      <a:pt x="-12167" y="282536"/>
                      <a:pt x="20218" y="290848"/>
                      <a:pt x="28530" y="287645"/>
                    </a:cubicBezTo>
                    <a:cubicBezTo>
                      <a:pt x="69661" y="271885"/>
                      <a:pt x="65938" y="250151"/>
                      <a:pt x="66371" y="207721"/>
                    </a:cubicBezTo>
                    <a:cubicBezTo>
                      <a:pt x="66630" y="178280"/>
                      <a:pt x="64812" y="149359"/>
                      <a:pt x="68276" y="120091"/>
                    </a:cubicBezTo>
                    <a:cubicBezTo>
                      <a:pt x="72778" y="82511"/>
                      <a:pt x="84728" y="46749"/>
                      <a:pt x="87412" y="890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C203299-7D5B-9BE2-ED28-F1DA644C7296}"/>
                  </a:ext>
                </a:extLst>
              </p:cNvPr>
              <p:cNvSpPr/>
              <p:nvPr/>
            </p:nvSpPr>
            <p:spPr>
              <a:xfrm>
                <a:off x="9121230" y="2052499"/>
                <a:ext cx="149778" cy="558546"/>
              </a:xfrm>
              <a:custGeom>
                <a:avLst/>
                <a:gdLst>
                  <a:gd name="connsiteX0" fmla="*/ 55316 w 70072"/>
                  <a:gd name="connsiteY0" fmla="*/ 67139 h 261309"/>
                  <a:gd name="connsiteX1" fmla="*/ 69776 w 70072"/>
                  <a:gd name="connsiteY1" fmla="*/ 39690 h 261309"/>
                  <a:gd name="connsiteX2" fmla="*/ 49687 w 70072"/>
                  <a:gd name="connsiteY2" fmla="*/ 27827 h 261309"/>
                  <a:gd name="connsiteX3" fmla="*/ 52285 w 70072"/>
                  <a:gd name="connsiteY3" fmla="*/ 18908 h 261309"/>
                  <a:gd name="connsiteX4" fmla="*/ 32542 w 70072"/>
                  <a:gd name="connsiteY4" fmla="*/ 9470 h 261309"/>
                  <a:gd name="connsiteX5" fmla="*/ 157 w 70072"/>
                  <a:gd name="connsiteY5" fmla="*/ 3668 h 261309"/>
                  <a:gd name="connsiteX6" fmla="*/ 3188 w 70072"/>
                  <a:gd name="connsiteY6" fmla="*/ 44539 h 261309"/>
                  <a:gd name="connsiteX7" fmla="*/ 11327 w 70072"/>
                  <a:gd name="connsiteY7" fmla="*/ 51293 h 261309"/>
                  <a:gd name="connsiteX8" fmla="*/ 11154 w 70072"/>
                  <a:gd name="connsiteY8" fmla="*/ 52678 h 261309"/>
                  <a:gd name="connsiteX9" fmla="*/ 21632 w 70072"/>
                  <a:gd name="connsiteY9" fmla="*/ 59605 h 261309"/>
                  <a:gd name="connsiteX10" fmla="*/ 29165 w 70072"/>
                  <a:gd name="connsiteY10" fmla="*/ 67139 h 261309"/>
                  <a:gd name="connsiteX11" fmla="*/ 18688 w 70072"/>
                  <a:gd name="connsiteY11" fmla="*/ 76058 h 261309"/>
                  <a:gd name="connsiteX12" fmla="*/ 19554 w 70072"/>
                  <a:gd name="connsiteY12" fmla="*/ 182565 h 261309"/>
                  <a:gd name="connsiteX13" fmla="*/ 17302 w 70072"/>
                  <a:gd name="connsiteY13" fmla="*/ 256427 h 261309"/>
                  <a:gd name="connsiteX14" fmla="*/ 51419 w 70072"/>
                  <a:gd name="connsiteY14" fmla="*/ 250539 h 261309"/>
                  <a:gd name="connsiteX15" fmla="*/ 56874 w 70072"/>
                  <a:gd name="connsiteY15" fmla="*/ 161523 h 261309"/>
                  <a:gd name="connsiteX16" fmla="*/ 52891 w 70072"/>
                  <a:gd name="connsiteY16" fmla="*/ 70083 h 261309"/>
                  <a:gd name="connsiteX17" fmla="*/ 52718 w 70072"/>
                  <a:gd name="connsiteY17" fmla="*/ 69650 h 261309"/>
                  <a:gd name="connsiteX18" fmla="*/ 55316 w 70072"/>
                  <a:gd name="connsiteY18" fmla="*/ 67139 h 26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072" h="261309">
                    <a:moveTo>
                      <a:pt x="55316" y="67139"/>
                    </a:moveTo>
                    <a:cubicBezTo>
                      <a:pt x="59992" y="57960"/>
                      <a:pt x="65100" y="48955"/>
                      <a:pt x="69776" y="39690"/>
                    </a:cubicBezTo>
                    <a:cubicBezTo>
                      <a:pt x="72114" y="35100"/>
                      <a:pt x="60165" y="29212"/>
                      <a:pt x="49687" y="27827"/>
                    </a:cubicBezTo>
                    <a:cubicBezTo>
                      <a:pt x="50380" y="24796"/>
                      <a:pt x="51246" y="21852"/>
                      <a:pt x="52285" y="18908"/>
                    </a:cubicBezTo>
                    <a:cubicBezTo>
                      <a:pt x="54623" y="12414"/>
                      <a:pt x="42760" y="9036"/>
                      <a:pt x="32542" y="9470"/>
                    </a:cubicBezTo>
                    <a:cubicBezTo>
                      <a:pt x="27087" y="464"/>
                      <a:pt x="157" y="-3433"/>
                      <a:pt x="157" y="3668"/>
                    </a:cubicBezTo>
                    <a:cubicBezTo>
                      <a:pt x="71" y="17436"/>
                      <a:pt x="-882" y="31204"/>
                      <a:pt x="3188" y="44539"/>
                    </a:cubicBezTo>
                    <a:cubicBezTo>
                      <a:pt x="3967" y="47223"/>
                      <a:pt x="7258" y="49561"/>
                      <a:pt x="11327" y="51293"/>
                    </a:cubicBezTo>
                    <a:cubicBezTo>
                      <a:pt x="11241" y="51726"/>
                      <a:pt x="11241" y="52159"/>
                      <a:pt x="11154" y="52678"/>
                    </a:cubicBezTo>
                    <a:cubicBezTo>
                      <a:pt x="10721" y="56142"/>
                      <a:pt x="15484" y="58566"/>
                      <a:pt x="21632" y="59605"/>
                    </a:cubicBezTo>
                    <a:cubicBezTo>
                      <a:pt x="21112" y="62117"/>
                      <a:pt x="24403" y="64888"/>
                      <a:pt x="29165" y="67139"/>
                    </a:cubicBezTo>
                    <a:cubicBezTo>
                      <a:pt x="22757" y="69131"/>
                      <a:pt x="17735" y="72421"/>
                      <a:pt x="18688" y="76058"/>
                    </a:cubicBezTo>
                    <a:cubicBezTo>
                      <a:pt x="27866" y="111820"/>
                      <a:pt x="27174" y="146543"/>
                      <a:pt x="19554" y="182565"/>
                    </a:cubicBezTo>
                    <a:cubicBezTo>
                      <a:pt x="14272" y="207330"/>
                      <a:pt x="9163" y="231748"/>
                      <a:pt x="17302" y="256427"/>
                    </a:cubicBezTo>
                    <a:cubicBezTo>
                      <a:pt x="20679" y="266644"/>
                      <a:pt x="54190" y="258938"/>
                      <a:pt x="51419" y="250539"/>
                    </a:cubicBezTo>
                    <a:cubicBezTo>
                      <a:pt x="41634" y="220751"/>
                      <a:pt x="51332" y="191224"/>
                      <a:pt x="56874" y="161523"/>
                    </a:cubicBezTo>
                    <a:cubicBezTo>
                      <a:pt x="62589" y="131130"/>
                      <a:pt x="60511" y="99870"/>
                      <a:pt x="52891" y="70083"/>
                    </a:cubicBezTo>
                    <a:cubicBezTo>
                      <a:pt x="52891" y="69910"/>
                      <a:pt x="52718" y="69823"/>
                      <a:pt x="52718" y="69650"/>
                    </a:cubicBezTo>
                    <a:cubicBezTo>
                      <a:pt x="53757" y="69217"/>
                      <a:pt x="54796" y="68351"/>
                      <a:pt x="55316" y="6713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CF13115-A8C9-A947-D864-33404CF2104B}"/>
                  </a:ext>
                </a:extLst>
              </p:cNvPr>
              <p:cNvSpPr/>
              <p:nvPr/>
            </p:nvSpPr>
            <p:spPr>
              <a:xfrm>
                <a:off x="9536748" y="2533594"/>
                <a:ext cx="544639" cy="910695"/>
              </a:xfrm>
              <a:custGeom>
                <a:avLst/>
                <a:gdLst>
                  <a:gd name="connsiteX0" fmla="*/ 223909 w 254803"/>
                  <a:gd name="connsiteY0" fmla="*/ 93957 h 426058"/>
                  <a:gd name="connsiteX1" fmla="*/ 219406 w 254803"/>
                  <a:gd name="connsiteY1" fmla="*/ 93697 h 426058"/>
                  <a:gd name="connsiteX2" fmla="*/ 223476 w 254803"/>
                  <a:gd name="connsiteY2" fmla="*/ 86163 h 426058"/>
                  <a:gd name="connsiteX3" fmla="*/ 221658 w 254803"/>
                  <a:gd name="connsiteY3" fmla="*/ 84692 h 426058"/>
                  <a:gd name="connsiteX4" fmla="*/ 221052 w 254803"/>
                  <a:gd name="connsiteY4" fmla="*/ 84172 h 426058"/>
                  <a:gd name="connsiteX5" fmla="*/ 219233 w 254803"/>
                  <a:gd name="connsiteY5" fmla="*/ 83219 h 426058"/>
                  <a:gd name="connsiteX6" fmla="*/ 72202 w 254803"/>
                  <a:gd name="connsiteY6" fmla="*/ 2430 h 426058"/>
                  <a:gd name="connsiteX7" fmla="*/ 70124 w 254803"/>
                  <a:gd name="connsiteY7" fmla="*/ 3123 h 426058"/>
                  <a:gd name="connsiteX8" fmla="*/ 66487 w 254803"/>
                  <a:gd name="connsiteY8" fmla="*/ 1997 h 426058"/>
                  <a:gd name="connsiteX9" fmla="*/ 245 w 254803"/>
                  <a:gd name="connsiteY9" fmla="*/ 29879 h 426058"/>
                  <a:gd name="connsiteX10" fmla="*/ 8038 w 254803"/>
                  <a:gd name="connsiteY10" fmla="*/ 32997 h 426058"/>
                  <a:gd name="connsiteX11" fmla="*/ 71682 w 254803"/>
                  <a:gd name="connsiteY11" fmla="*/ 5980 h 426058"/>
                  <a:gd name="connsiteX12" fmla="*/ 72895 w 254803"/>
                  <a:gd name="connsiteY12" fmla="*/ 5634 h 426058"/>
                  <a:gd name="connsiteX13" fmla="*/ 74626 w 254803"/>
                  <a:gd name="connsiteY13" fmla="*/ 5547 h 426058"/>
                  <a:gd name="connsiteX14" fmla="*/ 210141 w 254803"/>
                  <a:gd name="connsiteY14" fmla="*/ 78890 h 426058"/>
                  <a:gd name="connsiteX15" fmla="*/ 169444 w 254803"/>
                  <a:gd name="connsiteY15" fmla="*/ 80275 h 426058"/>
                  <a:gd name="connsiteX16" fmla="*/ 176457 w 254803"/>
                  <a:gd name="connsiteY16" fmla="*/ 83479 h 426058"/>
                  <a:gd name="connsiteX17" fmla="*/ 210488 w 254803"/>
                  <a:gd name="connsiteY17" fmla="*/ 83133 h 426058"/>
                  <a:gd name="connsiteX18" fmla="*/ 210488 w 254803"/>
                  <a:gd name="connsiteY18" fmla="*/ 90753 h 426058"/>
                  <a:gd name="connsiteX19" fmla="*/ 211786 w 254803"/>
                  <a:gd name="connsiteY19" fmla="*/ 92052 h 426058"/>
                  <a:gd name="connsiteX20" fmla="*/ 198018 w 254803"/>
                  <a:gd name="connsiteY20" fmla="*/ 113180 h 426058"/>
                  <a:gd name="connsiteX21" fmla="*/ 205638 w 254803"/>
                  <a:gd name="connsiteY21" fmla="*/ 114046 h 426058"/>
                  <a:gd name="connsiteX22" fmla="*/ 217935 w 254803"/>
                  <a:gd name="connsiteY22" fmla="*/ 96122 h 426058"/>
                  <a:gd name="connsiteX23" fmla="*/ 229797 w 254803"/>
                  <a:gd name="connsiteY23" fmla="*/ 227653 h 426058"/>
                  <a:gd name="connsiteX24" fmla="*/ 182086 w 254803"/>
                  <a:gd name="connsiteY24" fmla="*/ 410187 h 426058"/>
                  <a:gd name="connsiteX25" fmla="*/ 167192 w 254803"/>
                  <a:gd name="connsiteY25" fmla="*/ 416941 h 426058"/>
                  <a:gd name="connsiteX26" fmla="*/ 163469 w 254803"/>
                  <a:gd name="connsiteY26" fmla="*/ 416854 h 426058"/>
                  <a:gd name="connsiteX27" fmla="*/ 155243 w 254803"/>
                  <a:gd name="connsiteY27" fmla="*/ 418846 h 426058"/>
                  <a:gd name="connsiteX28" fmla="*/ 126668 w 254803"/>
                  <a:gd name="connsiteY28" fmla="*/ 403433 h 426058"/>
                  <a:gd name="connsiteX29" fmla="*/ 135327 w 254803"/>
                  <a:gd name="connsiteY29" fmla="*/ 353643 h 426058"/>
                  <a:gd name="connsiteX30" fmla="*/ 127014 w 254803"/>
                  <a:gd name="connsiteY30" fmla="*/ 352777 h 426058"/>
                  <a:gd name="connsiteX31" fmla="*/ 128746 w 254803"/>
                  <a:gd name="connsiteY31" fmla="*/ 415555 h 426058"/>
                  <a:gd name="connsiteX32" fmla="*/ 140955 w 254803"/>
                  <a:gd name="connsiteY32" fmla="*/ 421443 h 426058"/>
                  <a:gd name="connsiteX33" fmla="*/ 72981 w 254803"/>
                  <a:gd name="connsiteY33" fmla="*/ 410100 h 426058"/>
                  <a:gd name="connsiteX34" fmla="*/ 77657 w 254803"/>
                  <a:gd name="connsiteY34" fmla="*/ 354769 h 426058"/>
                  <a:gd name="connsiteX35" fmla="*/ 69258 w 254803"/>
                  <a:gd name="connsiteY35" fmla="*/ 354509 h 426058"/>
                  <a:gd name="connsiteX36" fmla="*/ 76272 w 254803"/>
                  <a:gd name="connsiteY36" fmla="*/ 418153 h 426058"/>
                  <a:gd name="connsiteX37" fmla="*/ 152818 w 254803"/>
                  <a:gd name="connsiteY37" fmla="*/ 423002 h 426058"/>
                  <a:gd name="connsiteX38" fmla="*/ 183038 w 254803"/>
                  <a:gd name="connsiteY38" fmla="*/ 415469 h 426058"/>
                  <a:gd name="connsiteX39" fmla="*/ 183125 w 254803"/>
                  <a:gd name="connsiteY39" fmla="*/ 416335 h 426058"/>
                  <a:gd name="connsiteX40" fmla="*/ 191784 w 254803"/>
                  <a:gd name="connsiteY40" fmla="*/ 417028 h 426058"/>
                  <a:gd name="connsiteX41" fmla="*/ 241141 w 254803"/>
                  <a:gd name="connsiteY41" fmla="*/ 220726 h 426058"/>
                  <a:gd name="connsiteX42" fmla="*/ 223909 w 254803"/>
                  <a:gd name="connsiteY42" fmla="*/ 93957 h 426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54803" h="426058">
                    <a:moveTo>
                      <a:pt x="223909" y="93957"/>
                    </a:moveTo>
                    <a:cubicBezTo>
                      <a:pt x="223043" y="93524"/>
                      <a:pt x="221138" y="93524"/>
                      <a:pt x="219406" y="93697"/>
                    </a:cubicBezTo>
                    <a:cubicBezTo>
                      <a:pt x="220792" y="91186"/>
                      <a:pt x="222091" y="88675"/>
                      <a:pt x="223476" y="86163"/>
                    </a:cubicBezTo>
                    <a:cubicBezTo>
                      <a:pt x="223909" y="85384"/>
                      <a:pt x="223043" y="84951"/>
                      <a:pt x="221658" y="84692"/>
                    </a:cubicBezTo>
                    <a:cubicBezTo>
                      <a:pt x="221484" y="84518"/>
                      <a:pt x="221398" y="84345"/>
                      <a:pt x="221052" y="84172"/>
                    </a:cubicBezTo>
                    <a:cubicBezTo>
                      <a:pt x="220445" y="83826"/>
                      <a:pt x="219840" y="83566"/>
                      <a:pt x="219233" y="83219"/>
                    </a:cubicBezTo>
                    <a:cubicBezTo>
                      <a:pt x="216635" y="15679"/>
                      <a:pt x="128573" y="-8221"/>
                      <a:pt x="72202" y="2430"/>
                    </a:cubicBezTo>
                    <a:cubicBezTo>
                      <a:pt x="71163" y="2603"/>
                      <a:pt x="70557" y="2863"/>
                      <a:pt x="70124" y="3123"/>
                    </a:cubicBezTo>
                    <a:cubicBezTo>
                      <a:pt x="68738" y="2430"/>
                      <a:pt x="67266" y="1997"/>
                      <a:pt x="66487" y="1997"/>
                    </a:cubicBezTo>
                    <a:cubicBezTo>
                      <a:pt x="41289" y="2950"/>
                      <a:pt x="21633" y="18190"/>
                      <a:pt x="245" y="29879"/>
                    </a:cubicBezTo>
                    <a:cubicBezTo>
                      <a:pt x="-1400" y="30832"/>
                      <a:pt x="5700" y="34296"/>
                      <a:pt x="8038" y="32997"/>
                    </a:cubicBezTo>
                    <a:cubicBezTo>
                      <a:pt x="28560" y="21740"/>
                      <a:pt x="47437" y="6933"/>
                      <a:pt x="71682" y="5980"/>
                    </a:cubicBezTo>
                    <a:cubicBezTo>
                      <a:pt x="72375" y="5980"/>
                      <a:pt x="72635" y="5807"/>
                      <a:pt x="72895" y="5634"/>
                    </a:cubicBezTo>
                    <a:cubicBezTo>
                      <a:pt x="73501" y="5634"/>
                      <a:pt x="74107" y="5721"/>
                      <a:pt x="74626" y="5547"/>
                    </a:cubicBezTo>
                    <a:cubicBezTo>
                      <a:pt x="127014" y="-4324"/>
                      <a:pt x="203820" y="19489"/>
                      <a:pt x="210141" y="78890"/>
                    </a:cubicBezTo>
                    <a:cubicBezTo>
                      <a:pt x="197066" y="74127"/>
                      <a:pt x="183125" y="75166"/>
                      <a:pt x="169444" y="80275"/>
                    </a:cubicBezTo>
                    <a:cubicBezTo>
                      <a:pt x="166586" y="81401"/>
                      <a:pt x="174293" y="84258"/>
                      <a:pt x="176457" y="83479"/>
                    </a:cubicBezTo>
                    <a:cubicBezTo>
                      <a:pt x="188147" y="79063"/>
                      <a:pt x="199404" y="77764"/>
                      <a:pt x="210488" y="83133"/>
                    </a:cubicBezTo>
                    <a:cubicBezTo>
                      <a:pt x="210574" y="85644"/>
                      <a:pt x="210661" y="88155"/>
                      <a:pt x="210488" y="90753"/>
                    </a:cubicBezTo>
                    <a:cubicBezTo>
                      <a:pt x="210488" y="91359"/>
                      <a:pt x="211007" y="91705"/>
                      <a:pt x="211786" y="92052"/>
                    </a:cubicBezTo>
                    <a:cubicBezTo>
                      <a:pt x="207803" y="99499"/>
                      <a:pt x="203820" y="107119"/>
                      <a:pt x="198018" y="113180"/>
                    </a:cubicBezTo>
                    <a:cubicBezTo>
                      <a:pt x="195767" y="115605"/>
                      <a:pt x="204080" y="115691"/>
                      <a:pt x="205638" y="114046"/>
                    </a:cubicBezTo>
                    <a:cubicBezTo>
                      <a:pt x="210747" y="108764"/>
                      <a:pt x="214384" y="102529"/>
                      <a:pt x="217935" y="96122"/>
                    </a:cubicBezTo>
                    <a:cubicBezTo>
                      <a:pt x="264174" y="118549"/>
                      <a:pt x="243046" y="190765"/>
                      <a:pt x="229797" y="227653"/>
                    </a:cubicBezTo>
                    <a:cubicBezTo>
                      <a:pt x="208929" y="285842"/>
                      <a:pt x="172128" y="346196"/>
                      <a:pt x="182086" y="410187"/>
                    </a:cubicBezTo>
                    <a:cubicBezTo>
                      <a:pt x="177410" y="413131"/>
                      <a:pt x="172301" y="415469"/>
                      <a:pt x="167192" y="416941"/>
                    </a:cubicBezTo>
                    <a:cubicBezTo>
                      <a:pt x="165893" y="416681"/>
                      <a:pt x="164335" y="416594"/>
                      <a:pt x="163469" y="416854"/>
                    </a:cubicBezTo>
                    <a:cubicBezTo>
                      <a:pt x="160784" y="417633"/>
                      <a:pt x="158013" y="418240"/>
                      <a:pt x="155243" y="418846"/>
                    </a:cubicBezTo>
                    <a:cubicBezTo>
                      <a:pt x="144159" y="419106"/>
                      <a:pt x="133768" y="414776"/>
                      <a:pt x="126668" y="403433"/>
                    </a:cubicBezTo>
                    <a:cubicBezTo>
                      <a:pt x="116536" y="387240"/>
                      <a:pt x="125195" y="367238"/>
                      <a:pt x="135327" y="353643"/>
                    </a:cubicBezTo>
                    <a:cubicBezTo>
                      <a:pt x="136712" y="351825"/>
                      <a:pt x="128486" y="350699"/>
                      <a:pt x="127014" y="352777"/>
                    </a:cubicBezTo>
                    <a:cubicBezTo>
                      <a:pt x="112553" y="372260"/>
                      <a:pt x="106752" y="399276"/>
                      <a:pt x="128746" y="415555"/>
                    </a:cubicBezTo>
                    <a:cubicBezTo>
                      <a:pt x="132469" y="418326"/>
                      <a:pt x="136626" y="420231"/>
                      <a:pt x="140955" y="421443"/>
                    </a:cubicBezTo>
                    <a:cubicBezTo>
                      <a:pt x="117575" y="424474"/>
                      <a:pt x="92637" y="422050"/>
                      <a:pt x="72981" y="410100"/>
                    </a:cubicBezTo>
                    <a:cubicBezTo>
                      <a:pt x="49775" y="395986"/>
                      <a:pt x="67006" y="370788"/>
                      <a:pt x="77657" y="354769"/>
                    </a:cubicBezTo>
                    <a:cubicBezTo>
                      <a:pt x="78869" y="352950"/>
                      <a:pt x="70730" y="352344"/>
                      <a:pt x="69258" y="354509"/>
                    </a:cubicBezTo>
                    <a:cubicBezTo>
                      <a:pt x="53498" y="378321"/>
                      <a:pt x="42068" y="404731"/>
                      <a:pt x="76272" y="418153"/>
                    </a:cubicBezTo>
                    <a:cubicBezTo>
                      <a:pt x="99824" y="427418"/>
                      <a:pt x="127534" y="427851"/>
                      <a:pt x="152818" y="423002"/>
                    </a:cubicBezTo>
                    <a:cubicBezTo>
                      <a:pt x="163209" y="423002"/>
                      <a:pt x="173859" y="420058"/>
                      <a:pt x="183038" y="415469"/>
                    </a:cubicBezTo>
                    <a:cubicBezTo>
                      <a:pt x="183125" y="415728"/>
                      <a:pt x="183125" y="415988"/>
                      <a:pt x="183125" y="416335"/>
                    </a:cubicBezTo>
                    <a:cubicBezTo>
                      <a:pt x="183731" y="419106"/>
                      <a:pt x="192130" y="418933"/>
                      <a:pt x="191784" y="417028"/>
                    </a:cubicBezTo>
                    <a:cubicBezTo>
                      <a:pt x="177756" y="348188"/>
                      <a:pt x="219666" y="283418"/>
                      <a:pt x="241141" y="220726"/>
                    </a:cubicBezTo>
                    <a:cubicBezTo>
                      <a:pt x="254303" y="182886"/>
                      <a:pt x="270149" y="115778"/>
                      <a:pt x="223909" y="93957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A45C3EF-A518-6335-A838-0767D66B212E}"/>
                  </a:ext>
                </a:extLst>
              </p:cNvPr>
              <p:cNvSpPr/>
              <p:nvPr/>
            </p:nvSpPr>
            <p:spPr>
              <a:xfrm>
                <a:off x="9743610" y="2796974"/>
                <a:ext cx="137864" cy="61047"/>
              </a:xfrm>
              <a:custGeom>
                <a:avLst/>
                <a:gdLst>
                  <a:gd name="connsiteX0" fmla="*/ 57858 w 64498"/>
                  <a:gd name="connsiteY0" fmla="*/ 6 h 28560"/>
                  <a:gd name="connsiteX1" fmla="*/ 275 w 64498"/>
                  <a:gd name="connsiteY1" fmla="*/ 25031 h 28560"/>
                  <a:gd name="connsiteX2" fmla="*/ 8069 w 64498"/>
                  <a:gd name="connsiteY2" fmla="*/ 28061 h 28560"/>
                  <a:gd name="connsiteX3" fmla="*/ 63054 w 64498"/>
                  <a:gd name="connsiteY3" fmla="*/ 3989 h 28560"/>
                  <a:gd name="connsiteX4" fmla="*/ 57858 w 64498"/>
                  <a:gd name="connsiteY4" fmla="*/ 6 h 2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98" h="28560">
                    <a:moveTo>
                      <a:pt x="57858" y="6"/>
                    </a:moveTo>
                    <a:cubicBezTo>
                      <a:pt x="35951" y="1911"/>
                      <a:pt x="16814" y="10484"/>
                      <a:pt x="275" y="25031"/>
                    </a:cubicBezTo>
                    <a:cubicBezTo>
                      <a:pt x="-1543" y="26589"/>
                      <a:pt x="6164" y="29793"/>
                      <a:pt x="8069" y="28061"/>
                    </a:cubicBezTo>
                    <a:cubicBezTo>
                      <a:pt x="23915" y="14120"/>
                      <a:pt x="42012" y="5808"/>
                      <a:pt x="63054" y="3989"/>
                    </a:cubicBezTo>
                    <a:cubicBezTo>
                      <a:pt x="67643" y="3556"/>
                      <a:pt x="60023" y="-167"/>
                      <a:pt x="57858" y="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A1F514B-C019-8F50-E1A6-05B9A03CB3FF}"/>
                  </a:ext>
                </a:extLst>
              </p:cNvPr>
              <p:cNvSpPr/>
              <p:nvPr/>
            </p:nvSpPr>
            <p:spPr>
              <a:xfrm>
                <a:off x="9669375" y="2674085"/>
                <a:ext cx="119293" cy="69133"/>
              </a:xfrm>
              <a:custGeom>
                <a:avLst/>
                <a:gdLst>
                  <a:gd name="connsiteX0" fmla="*/ 51891 w 55810"/>
                  <a:gd name="connsiteY0" fmla="*/ 2 h 32343"/>
                  <a:gd name="connsiteX1" fmla="*/ 23 w 55810"/>
                  <a:gd name="connsiteY1" fmla="*/ 30828 h 32343"/>
                  <a:gd name="connsiteX2" fmla="*/ 8682 w 55810"/>
                  <a:gd name="connsiteY2" fmla="*/ 30482 h 32343"/>
                  <a:gd name="connsiteX3" fmla="*/ 52064 w 55810"/>
                  <a:gd name="connsiteY3" fmla="*/ 3552 h 32343"/>
                  <a:gd name="connsiteX4" fmla="*/ 51891 w 55810"/>
                  <a:gd name="connsiteY4" fmla="*/ 2 h 3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10" h="32343">
                    <a:moveTo>
                      <a:pt x="51891" y="2"/>
                    </a:moveTo>
                    <a:cubicBezTo>
                      <a:pt x="31369" y="348"/>
                      <a:pt x="5738" y="8747"/>
                      <a:pt x="23" y="30828"/>
                    </a:cubicBezTo>
                    <a:cubicBezTo>
                      <a:pt x="-497" y="32646"/>
                      <a:pt x="7989" y="33166"/>
                      <a:pt x="8682" y="30482"/>
                    </a:cubicBezTo>
                    <a:cubicBezTo>
                      <a:pt x="13531" y="11865"/>
                      <a:pt x="34486" y="3898"/>
                      <a:pt x="52064" y="3552"/>
                    </a:cubicBezTo>
                    <a:cubicBezTo>
                      <a:pt x="57173" y="3379"/>
                      <a:pt x="57000" y="-85"/>
                      <a:pt x="51891" y="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14D0FA5-4D77-F057-D253-F7CE355019FF}"/>
                  </a:ext>
                </a:extLst>
              </p:cNvPr>
              <p:cNvSpPr/>
              <p:nvPr/>
            </p:nvSpPr>
            <p:spPr>
              <a:xfrm>
                <a:off x="9589428" y="2622274"/>
                <a:ext cx="116705" cy="46360"/>
              </a:xfrm>
              <a:custGeom>
                <a:avLst/>
                <a:gdLst>
                  <a:gd name="connsiteX0" fmla="*/ 47384 w 54599"/>
                  <a:gd name="connsiteY0" fmla="*/ 82 h 21689"/>
                  <a:gd name="connsiteX1" fmla="*/ 538 w 54599"/>
                  <a:gd name="connsiteY1" fmla="*/ 19132 h 21689"/>
                  <a:gd name="connsiteX2" fmla="*/ 7898 w 54599"/>
                  <a:gd name="connsiteY2" fmla="*/ 21210 h 21689"/>
                  <a:gd name="connsiteX3" fmla="*/ 53358 w 54599"/>
                  <a:gd name="connsiteY3" fmla="*/ 2766 h 21689"/>
                  <a:gd name="connsiteX4" fmla="*/ 47384 w 54599"/>
                  <a:gd name="connsiteY4" fmla="*/ 82 h 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99" h="21689">
                    <a:moveTo>
                      <a:pt x="47384" y="82"/>
                    </a:moveTo>
                    <a:cubicBezTo>
                      <a:pt x="30845" y="4585"/>
                      <a:pt x="14825" y="9520"/>
                      <a:pt x="538" y="19132"/>
                    </a:cubicBezTo>
                    <a:cubicBezTo>
                      <a:pt x="-2147" y="20950"/>
                      <a:pt x="5993" y="22509"/>
                      <a:pt x="7898" y="21210"/>
                    </a:cubicBezTo>
                    <a:cubicBezTo>
                      <a:pt x="21839" y="11858"/>
                      <a:pt x="37339" y="7182"/>
                      <a:pt x="53358" y="2766"/>
                    </a:cubicBezTo>
                    <a:cubicBezTo>
                      <a:pt x="57688" y="1640"/>
                      <a:pt x="49462" y="-438"/>
                      <a:pt x="47384" y="8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CBCDE46-CEB7-648C-78B7-2DBD29C076B2}"/>
                  </a:ext>
                </a:extLst>
              </p:cNvPr>
              <p:cNvSpPr/>
              <p:nvPr/>
            </p:nvSpPr>
            <p:spPr>
              <a:xfrm>
                <a:off x="9789767" y="2878604"/>
                <a:ext cx="92254" cy="48846"/>
              </a:xfrm>
              <a:custGeom>
                <a:avLst/>
                <a:gdLst>
                  <a:gd name="connsiteX0" fmla="*/ 35832 w 43160"/>
                  <a:gd name="connsiteY0" fmla="*/ 176 h 22852"/>
                  <a:gd name="connsiteX1" fmla="*/ 503 w 43160"/>
                  <a:gd name="connsiteY1" fmla="*/ 20784 h 22852"/>
                  <a:gd name="connsiteX2" fmla="*/ 8036 w 43160"/>
                  <a:gd name="connsiteY2" fmla="*/ 22343 h 22852"/>
                  <a:gd name="connsiteX3" fmla="*/ 41979 w 43160"/>
                  <a:gd name="connsiteY3" fmla="*/ 2514 h 22852"/>
                  <a:gd name="connsiteX4" fmla="*/ 35832 w 43160"/>
                  <a:gd name="connsiteY4" fmla="*/ 176 h 2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" h="22852">
                    <a:moveTo>
                      <a:pt x="35832" y="176"/>
                    </a:moveTo>
                    <a:cubicBezTo>
                      <a:pt x="22843" y="4852"/>
                      <a:pt x="12106" y="13424"/>
                      <a:pt x="503" y="20784"/>
                    </a:cubicBezTo>
                    <a:cubicBezTo>
                      <a:pt x="-2095" y="22430"/>
                      <a:pt x="6131" y="23555"/>
                      <a:pt x="8036" y="22343"/>
                    </a:cubicBezTo>
                    <a:cubicBezTo>
                      <a:pt x="19120" y="15243"/>
                      <a:pt x="29424" y="7016"/>
                      <a:pt x="41979" y="2514"/>
                    </a:cubicBezTo>
                    <a:cubicBezTo>
                      <a:pt x="46223" y="955"/>
                      <a:pt x="37823" y="-517"/>
                      <a:pt x="35832" y="17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0847A87-BAA0-6AE6-59B1-681C5E53BE37}"/>
                  </a:ext>
                </a:extLst>
              </p:cNvPr>
              <p:cNvSpPr/>
              <p:nvPr/>
            </p:nvSpPr>
            <p:spPr>
              <a:xfrm>
                <a:off x="9848666" y="2979575"/>
                <a:ext cx="116275" cy="47696"/>
              </a:xfrm>
              <a:custGeom>
                <a:avLst/>
                <a:gdLst>
                  <a:gd name="connsiteX0" fmla="*/ 46809 w 54398"/>
                  <a:gd name="connsiteY0" fmla="*/ 130 h 22314"/>
                  <a:gd name="connsiteX1" fmla="*/ 656 w 54398"/>
                  <a:gd name="connsiteY1" fmla="*/ 18920 h 22314"/>
                  <a:gd name="connsiteX2" fmla="*/ 7584 w 54398"/>
                  <a:gd name="connsiteY2" fmla="*/ 22124 h 22314"/>
                  <a:gd name="connsiteX3" fmla="*/ 53737 w 54398"/>
                  <a:gd name="connsiteY3" fmla="*/ 3334 h 22314"/>
                  <a:gd name="connsiteX4" fmla="*/ 46809 w 54398"/>
                  <a:gd name="connsiteY4" fmla="*/ 130 h 2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98" h="22314">
                    <a:moveTo>
                      <a:pt x="46809" y="130"/>
                    </a:moveTo>
                    <a:cubicBezTo>
                      <a:pt x="31223" y="5845"/>
                      <a:pt x="15810" y="12079"/>
                      <a:pt x="656" y="18920"/>
                    </a:cubicBezTo>
                    <a:cubicBezTo>
                      <a:pt x="-2288" y="20219"/>
                      <a:pt x="5505" y="23076"/>
                      <a:pt x="7584" y="22124"/>
                    </a:cubicBezTo>
                    <a:cubicBezTo>
                      <a:pt x="22737" y="15283"/>
                      <a:pt x="38150" y="9049"/>
                      <a:pt x="53737" y="3334"/>
                    </a:cubicBezTo>
                    <a:cubicBezTo>
                      <a:pt x="56681" y="2294"/>
                      <a:pt x="48974" y="-650"/>
                      <a:pt x="46809" y="130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5C4AC06-A88D-4931-C9F4-698A65E5E1F3}"/>
                  </a:ext>
                </a:extLst>
              </p:cNvPr>
              <p:cNvSpPr/>
              <p:nvPr/>
            </p:nvSpPr>
            <p:spPr>
              <a:xfrm>
                <a:off x="9599071" y="4737978"/>
                <a:ext cx="332012" cy="574767"/>
              </a:xfrm>
              <a:custGeom>
                <a:avLst/>
                <a:gdLst>
                  <a:gd name="connsiteX0" fmla="*/ 112318 w 155328"/>
                  <a:gd name="connsiteY0" fmla="*/ 10573 h 268898"/>
                  <a:gd name="connsiteX1" fmla="*/ 112144 w 155328"/>
                  <a:gd name="connsiteY1" fmla="*/ 11612 h 268898"/>
                  <a:gd name="connsiteX2" fmla="*/ 31701 w 155328"/>
                  <a:gd name="connsiteY2" fmla="*/ 28757 h 268898"/>
                  <a:gd name="connsiteX3" fmla="*/ 22350 w 155328"/>
                  <a:gd name="connsiteY3" fmla="*/ 46768 h 268898"/>
                  <a:gd name="connsiteX4" fmla="*/ 95172 w 155328"/>
                  <a:gd name="connsiteY4" fmla="*/ 37330 h 268898"/>
                  <a:gd name="connsiteX5" fmla="*/ 67464 w 155328"/>
                  <a:gd name="connsiteY5" fmla="*/ 93527 h 268898"/>
                  <a:gd name="connsiteX6" fmla="*/ 100628 w 155328"/>
                  <a:gd name="connsiteY6" fmla="*/ 102100 h 268898"/>
                  <a:gd name="connsiteX7" fmla="*/ 91536 w 155328"/>
                  <a:gd name="connsiteY7" fmla="*/ 221768 h 268898"/>
                  <a:gd name="connsiteX8" fmla="*/ 67204 w 155328"/>
                  <a:gd name="connsiteY8" fmla="*/ 242290 h 268898"/>
                  <a:gd name="connsiteX9" fmla="*/ 49279 w 155328"/>
                  <a:gd name="connsiteY9" fmla="*/ 248785 h 268898"/>
                  <a:gd name="connsiteX10" fmla="*/ 40447 w 155328"/>
                  <a:gd name="connsiteY10" fmla="*/ 246360 h 268898"/>
                  <a:gd name="connsiteX11" fmla="*/ 11959 w 155328"/>
                  <a:gd name="connsiteY11" fmla="*/ 237701 h 268898"/>
                  <a:gd name="connsiteX12" fmla="*/ 2087 w 155328"/>
                  <a:gd name="connsiteY12" fmla="*/ 247832 h 268898"/>
                  <a:gd name="connsiteX13" fmla="*/ 128770 w 155328"/>
                  <a:gd name="connsiteY13" fmla="*/ 237441 h 268898"/>
                  <a:gd name="connsiteX14" fmla="*/ 133706 w 155328"/>
                  <a:gd name="connsiteY14" fmla="*/ 230947 h 268898"/>
                  <a:gd name="connsiteX15" fmla="*/ 133706 w 155328"/>
                  <a:gd name="connsiteY15" fmla="*/ 230600 h 268898"/>
                  <a:gd name="connsiteX16" fmla="*/ 136217 w 155328"/>
                  <a:gd name="connsiteY16" fmla="*/ 226617 h 268898"/>
                  <a:gd name="connsiteX17" fmla="*/ 134312 w 155328"/>
                  <a:gd name="connsiteY17" fmla="*/ 221595 h 268898"/>
                  <a:gd name="connsiteX18" fmla="*/ 154401 w 155328"/>
                  <a:gd name="connsiteY18" fmla="*/ 12998 h 268898"/>
                  <a:gd name="connsiteX19" fmla="*/ 154661 w 155328"/>
                  <a:gd name="connsiteY19" fmla="*/ 11179 h 268898"/>
                  <a:gd name="connsiteX20" fmla="*/ 155267 w 155328"/>
                  <a:gd name="connsiteY20" fmla="*/ 7283 h 268898"/>
                  <a:gd name="connsiteX21" fmla="*/ 112318 w 155328"/>
                  <a:gd name="connsiteY21" fmla="*/ 10573 h 268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5328" h="268898">
                    <a:moveTo>
                      <a:pt x="112318" y="10573"/>
                    </a:moveTo>
                    <a:cubicBezTo>
                      <a:pt x="112231" y="10919"/>
                      <a:pt x="112231" y="11266"/>
                      <a:pt x="112144" y="11612"/>
                    </a:cubicBezTo>
                    <a:cubicBezTo>
                      <a:pt x="86427" y="22782"/>
                      <a:pt x="60103" y="29277"/>
                      <a:pt x="31701" y="28757"/>
                    </a:cubicBezTo>
                    <a:cubicBezTo>
                      <a:pt x="12998" y="28411"/>
                      <a:pt x="-7091" y="46249"/>
                      <a:pt x="22350" y="46768"/>
                    </a:cubicBezTo>
                    <a:cubicBezTo>
                      <a:pt x="47374" y="47201"/>
                      <a:pt x="71620" y="43737"/>
                      <a:pt x="95172" y="37330"/>
                    </a:cubicBezTo>
                    <a:cubicBezTo>
                      <a:pt x="85474" y="56293"/>
                      <a:pt x="70754" y="71447"/>
                      <a:pt x="67464" y="93527"/>
                    </a:cubicBezTo>
                    <a:cubicBezTo>
                      <a:pt x="66251" y="101407"/>
                      <a:pt x="87466" y="105217"/>
                      <a:pt x="100628" y="102100"/>
                    </a:cubicBezTo>
                    <a:cubicBezTo>
                      <a:pt x="96904" y="141931"/>
                      <a:pt x="94393" y="181850"/>
                      <a:pt x="91536" y="221768"/>
                    </a:cubicBezTo>
                    <a:cubicBezTo>
                      <a:pt x="85561" y="230687"/>
                      <a:pt x="76555" y="237268"/>
                      <a:pt x="67204" y="242290"/>
                    </a:cubicBezTo>
                    <a:cubicBezTo>
                      <a:pt x="61575" y="245321"/>
                      <a:pt x="55514" y="247313"/>
                      <a:pt x="49279" y="248785"/>
                    </a:cubicBezTo>
                    <a:cubicBezTo>
                      <a:pt x="41659" y="250603"/>
                      <a:pt x="44171" y="250257"/>
                      <a:pt x="40447" y="246360"/>
                    </a:cubicBezTo>
                    <a:cubicBezTo>
                      <a:pt x="33780" y="239433"/>
                      <a:pt x="21051" y="237354"/>
                      <a:pt x="11959" y="237701"/>
                    </a:cubicBezTo>
                    <a:cubicBezTo>
                      <a:pt x="6677" y="237874"/>
                      <a:pt x="-4667" y="240818"/>
                      <a:pt x="2087" y="247832"/>
                    </a:cubicBezTo>
                    <a:cubicBezTo>
                      <a:pt x="34386" y="281516"/>
                      <a:pt x="99675" y="272424"/>
                      <a:pt x="128770" y="237441"/>
                    </a:cubicBezTo>
                    <a:cubicBezTo>
                      <a:pt x="131627" y="235709"/>
                      <a:pt x="133532" y="233631"/>
                      <a:pt x="133706" y="230947"/>
                    </a:cubicBezTo>
                    <a:cubicBezTo>
                      <a:pt x="133706" y="230860"/>
                      <a:pt x="133706" y="230774"/>
                      <a:pt x="133706" y="230600"/>
                    </a:cubicBezTo>
                    <a:cubicBezTo>
                      <a:pt x="134572" y="229302"/>
                      <a:pt x="135524" y="228003"/>
                      <a:pt x="136217" y="226617"/>
                    </a:cubicBezTo>
                    <a:cubicBezTo>
                      <a:pt x="137083" y="225059"/>
                      <a:pt x="136217" y="223240"/>
                      <a:pt x="134312" y="221595"/>
                    </a:cubicBezTo>
                    <a:cubicBezTo>
                      <a:pt x="139421" y="151889"/>
                      <a:pt x="143144" y="82097"/>
                      <a:pt x="154401" y="12998"/>
                    </a:cubicBezTo>
                    <a:cubicBezTo>
                      <a:pt x="154661" y="12391"/>
                      <a:pt x="154747" y="11785"/>
                      <a:pt x="154661" y="11179"/>
                    </a:cubicBezTo>
                    <a:cubicBezTo>
                      <a:pt x="154834" y="9880"/>
                      <a:pt x="155007" y="8581"/>
                      <a:pt x="155267" y="7283"/>
                    </a:cubicBezTo>
                    <a:cubicBezTo>
                      <a:pt x="157172" y="-2676"/>
                      <a:pt x="114655" y="-3195"/>
                      <a:pt x="112318" y="10573"/>
                    </a:cubicBezTo>
                    <a:close/>
                  </a:path>
                </a:pathLst>
              </a:custGeom>
              <a:solidFill>
                <a:srgbClr val="2DBA9F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007E9DA-A916-85A1-8DDE-6EF75BE854A9}"/>
                  </a:ext>
                </a:extLst>
              </p:cNvPr>
              <p:cNvSpPr/>
              <p:nvPr/>
            </p:nvSpPr>
            <p:spPr>
              <a:xfrm>
                <a:off x="8929160" y="4650221"/>
                <a:ext cx="1232294" cy="2334065"/>
              </a:xfrm>
              <a:custGeom>
                <a:avLst/>
                <a:gdLst>
                  <a:gd name="connsiteX0" fmla="*/ 576223 w 576514"/>
                  <a:gd name="connsiteY0" fmla="*/ 1019195 h 1091965"/>
                  <a:gd name="connsiteX1" fmla="*/ 560377 w 576514"/>
                  <a:gd name="connsiteY1" fmla="*/ 1007852 h 1091965"/>
                  <a:gd name="connsiteX2" fmla="*/ 553536 w 576514"/>
                  <a:gd name="connsiteY2" fmla="*/ 940484 h 1091965"/>
                  <a:gd name="connsiteX3" fmla="*/ 533880 w 576514"/>
                  <a:gd name="connsiteY3" fmla="*/ 850863 h 1091965"/>
                  <a:gd name="connsiteX4" fmla="*/ 493962 w 576514"/>
                  <a:gd name="connsiteY4" fmla="*/ 682963 h 1091965"/>
                  <a:gd name="connsiteX5" fmla="*/ 476124 w 576514"/>
                  <a:gd name="connsiteY5" fmla="*/ 311142 h 1091965"/>
                  <a:gd name="connsiteX6" fmla="*/ 432829 w 576514"/>
                  <a:gd name="connsiteY6" fmla="*/ 311142 h 1091965"/>
                  <a:gd name="connsiteX7" fmla="*/ 443393 w 576514"/>
                  <a:gd name="connsiteY7" fmla="*/ 435833 h 1091965"/>
                  <a:gd name="connsiteX8" fmla="*/ 424949 w 576514"/>
                  <a:gd name="connsiteY8" fmla="*/ 432715 h 1091965"/>
                  <a:gd name="connsiteX9" fmla="*/ 62393 w 576514"/>
                  <a:gd name="connsiteY9" fmla="*/ 453670 h 1091965"/>
                  <a:gd name="connsiteX10" fmla="*/ 58150 w 576514"/>
                  <a:gd name="connsiteY10" fmla="*/ 453843 h 1091965"/>
                  <a:gd name="connsiteX11" fmla="*/ 57284 w 576514"/>
                  <a:gd name="connsiteY11" fmla="*/ 372102 h 1091965"/>
                  <a:gd name="connsiteX12" fmla="*/ 60747 w 576514"/>
                  <a:gd name="connsiteY12" fmla="*/ 177878 h 1091965"/>
                  <a:gd name="connsiteX13" fmla="*/ 58583 w 576514"/>
                  <a:gd name="connsiteY13" fmla="*/ 102284 h 1091965"/>
                  <a:gd name="connsiteX14" fmla="*/ 41264 w 576514"/>
                  <a:gd name="connsiteY14" fmla="*/ 11883 h 1091965"/>
                  <a:gd name="connsiteX15" fmla="*/ 7580 w 576514"/>
                  <a:gd name="connsiteY15" fmla="*/ 4004 h 1091965"/>
                  <a:gd name="connsiteX16" fmla="*/ 27063 w 576514"/>
                  <a:gd name="connsiteY16" fmla="*/ 154845 h 1091965"/>
                  <a:gd name="connsiteX17" fmla="*/ 24033 w 576514"/>
                  <a:gd name="connsiteY17" fmla="*/ 347770 h 1091965"/>
                  <a:gd name="connsiteX18" fmla="*/ 34857 w 576514"/>
                  <a:gd name="connsiteY18" fmla="*/ 741585 h 1091965"/>
                  <a:gd name="connsiteX19" fmla="*/ 31133 w 576514"/>
                  <a:gd name="connsiteY19" fmla="*/ 746088 h 1091965"/>
                  <a:gd name="connsiteX20" fmla="*/ 54599 w 576514"/>
                  <a:gd name="connsiteY20" fmla="*/ 1069591 h 1091965"/>
                  <a:gd name="connsiteX21" fmla="*/ 10265 w 576514"/>
                  <a:gd name="connsiteY21" fmla="*/ 1076172 h 1091965"/>
                  <a:gd name="connsiteX22" fmla="*/ 3078 w 576514"/>
                  <a:gd name="connsiteY22" fmla="*/ 1088382 h 1091965"/>
                  <a:gd name="connsiteX23" fmla="*/ 32778 w 576514"/>
                  <a:gd name="connsiteY23" fmla="*/ 1090027 h 1091965"/>
                  <a:gd name="connsiteX24" fmla="*/ 70013 w 576514"/>
                  <a:gd name="connsiteY24" fmla="*/ 1086130 h 1091965"/>
                  <a:gd name="connsiteX25" fmla="*/ 86898 w 576514"/>
                  <a:gd name="connsiteY25" fmla="*/ 1084658 h 1091965"/>
                  <a:gd name="connsiteX26" fmla="*/ 97981 w 576514"/>
                  <a:gd name="connsiteY26" fmla="*/ 1076259 h 1091965"/>
                  <a:gd name="connsiteX27" fmla="*/ 88630 w 576514"/>
                  <a:gd name="connsiteY27" fmla="*/ 1069419 h 1091965"/>
                  <a:gd name="connsiteX28" fmla="*/ 64124 w 576514"/>
                  <a:gd name="connsiteY28" fmla="*/ 763060 h 1091965"/>
                  <a:gd name="connsiteX29" fmla="*/ 68714 w 576514"/>
                  <a:gd name="connsiteY29" fmla="*/ 759509 h 1091965"/>
                  <a:gd name="connsiteX30" fmla="*/ 68714 w 576514"/>
                  <a:gd name="connsiteY30" fmla="*/ 758384 h 1091965"/>
                  <a:gd name="connsiteX31" fmla="*/ 458113 w 576514"/>
                  <a:gd name="connsiteY31" fmla="*/ 723401 h 1091965"/>
                  <a:gd name="connsiteX32" fmla="*/ 493356 w 576514"/>
                  <a:gd name="connsiteY32" fmla="*/ 860301 h 1091965"/>
                  <a:gd name="connsiteX33" fmla="*/ 487814 w 576514"/>
                  <a:gd name="connsiteY33" fmla="*/ 865843 h 1091965"/>
                  <a:gd name="connsiteX34" fmla="*/ 494395 w 576514"/>
                  <a:gd name="connsiteY34" fmla="*/ 1018936 h 1091965"/>
                  <a:gd name="connsiteX35" fmla="*/ 487208 w 576514"/>
                  <a:gd name="connsiteY35" fmla="*/ 1027854 h 1091965"/>
                  <a:gd name="connsiteX36" fmla="*/ 498984 w 576514"/>
                  <a:gd name="connsiteY36" fmla="*/ 1039977 h 1091965"/>
                  <a:gd name="connsiteX37" fmla="*/ 541067 w 576514"/>
                  <a:gd name="connsiteY37" fmla="*/ 1041969 h 1091965"/>
                  <a:gd name="connsiteX38" fmla="*/ 538816 w 576514"/>
                  <a:gd name="connsiteY38" fmla="*/ 1030193 h 1091965"/>
                  <a:gd name="connsiteX39" fmla="*/ 558732 w 576514"/>
                  <a:gd name="connsiteY39" fmla="*/ 1024911 h 1091965"/>
                  <a:gd name="connsiteX40" fmla="*/ 576223 w 576514"/>
                  <a:gd name="connsiteY40" fmla="*/ 1019195 h 1091965"/>
                  <a:gd name="connsiteX41" fmla="*/ 438284 w 576514"/>
                  <a:gd name="connsiteY41" fmla="*/ 707209 h 1091965"/>
                  <a:gd name="connsiteX42" fmla="*/ 68540 w 576514"/>
                  <a:gd name="connsiteY42" fmla="*/ 741239 h 1091965"/>
                  <a:gd name="connsiteX43" fmla="*/ 58496 w 576514"/>
                  <a:gd name="connsiteY43" fmla="*/ 466659 h 1091965"/>
                  <a:gd name="connsiteX44" fmla="*/ 78932 w 576514"/>
                  <a:gd name="connsiteY44" fmla="*/ 474539 h 1091965"/>
                  <a:gd name="connsiteX45" fmla="*/ 443652 w 576514"/>
                  <a:gd name="connsiteY45" fmla="*/ 456355 h 1091965"/>
                  <a:gd name="connsiteX46" fmla="*/ 450839 w 576514"/>
                  <a:gd name="connsiteY46" fmla="*/ 683050 h 1091965"/>
                  <a:gd name="connsiteX47" fmla="*/ 455256 w 576514"/>
                  <a:gd name="connsiteY47" fmla="*/ 708507 h 1091965"/>
                  <a:gd name="connsiteX48" fmla="*/ 438284 w 576514"/>
                  <a:gd name="connsiteY48" fmla="*/ 707209 h 109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514" h="1091965">
                    <a:moveTo>
                      <a:pt x="576223" y="1019195"/>
                    </a:moveTo>
                    <a:cubicBezTo>
                      <a:pt x="574318" y="1013221"/>
                      <a:pt x="567044" y="1009931"/>
                      <a:pt x="560377" y="1007852"/>
                    </a:cubicBezTo>
                    <a:cubicBezTo>
                      <a:pt x="553709" y="985858"/>
                      <a:pt x="554229" y="963345"/>
                      <a:pt x="553536" y="940484"/>
                    </a:cubicBezTo>
                    <a:cubicBezTo>
                      <a:pt x="552584" y="909745"/>
                      <a:pt x="542366" y="880130"/>
                      <a:pt x="533880" y="850863"/>
                    </a:cubicBezTo>
                    <a:cubicBezTo>
                      <a:pt x="518207" y="796224"/>
                      <a:pt x="504526" y="738814"/>
                      <a:pt x="493962" y="682963"/>
                    </a:cubicBezTo>
                    <a:cubicBezTo>
                      <a:pt x="470842" y="560264"/>
                      <a:pt x="498984" y="434187"/>
                      <a:pt x="476124" y="311142"/>
                    </a:cubicBezTo>
                    <a:cubicBezTo>
                      <a:pt x="473613" y="297720"/>
                      <a:pt x="430924" y="300664"/>
                      <a:pt x="432829" y="311142"/>
                    </a:cubicBezTo>
                    <a:cubicBezTo>
                      <a:pt x="440535" y="352532"/>
                      <a:pt x="442873" y="394096"/>
                      <a:pt x="443393" y="435833"/>
                    </a:cubicBezTo>
                    <a:cubicBezTo>
                      <a:pt x="436292" y="433062"/>
                      <a:pt x="428932" y="431503"/>
                      <a:pt x="424949" y="432715"/>
                    </a:cubicBezTo>
                    <a:cubicBezTo>
                      <a:pt x="307099" y="469516"/>
                      <a:pt x="183707" y="454363"/>
                      <a:pt x="62393" y="453670"/>
                    </a:cubicBezTo>
                    <a:cubicBezTo>
                      <a:pt x="60747" y="453670"/>
                      <a:pt x="59362" y="453757"/>
                      <a:pt x="58150" y="453843"/>
                    </a:cubicBezTo>
                    <a:cubicBezTo>
                      <a:pt x="57457" y="426654"/>
                      <a:pt x="57024" y="399378"/>
                      <a:pt x="57284" y="372102"/>
                    </a:cubicBezTo>
                    <a:cubicBezTo>
                      <a:pt x="57976" y="307245"/>
                      <a:pt x="61527" y="242821"/>
                      <a:pt x="60747" y="177878"/>
                    </a:cubicBezTo>
                    <a:cubicBezTo>
                      <a:pt x="60401" y="152594"/>
                      <a:pt x="61007" y="127482"/>
                      <a:pt x="58583" y="102284"/>
                    </a:cubicBezTo>
                    <a:cubicBezTo>
                      <a:pt x="55552" y="71372"/>
                      <a:pt x="42044" y="43489"/>
                      <a:pt x="41264" y="11883"/>
                    </a:cubicBezTo>
                    <a:cubicBezTo>
                      <a:pt x="41005" y="627"/>
                      <a:pt x="7321" y="-3963"/>
                      <a:pt x="7580" y="4004"/>
                    </a:cubicBezTo>
                    <a:cubicBezTo>
                      <a:pt x="8879" y="55265"/>
                      <a:pt x="26977" y="102631"/>
                      <a:pt x="27063" y="154845"/>
                    </a:cubicBezTo>
                    <a:cubicBezTo>
                      <a:pt x="27150" y="219355"/>
                      <a:pt x="26631" y="283259"/>
                      <a:pt x="24033" y="347770"/>
                    </a:cubicBezTo>
                    <a:cubicBezTo>
                      <a:pt x="18837" y="478955"/>
                      <a:pt x="33644" y="610400"/>
                      <a:pt x="34857" y="741585"/>
                    </a:cubicBezTo>
                    <a:cubicBezTo>
                      <a:pt x="32605" y="742364"/>
                      <a:pt x="31133" y="743750"/>
                      <a:pt x="31133" y="746088"/>
                    </a:cubicBezTo>
                    <a:cubicBezTo>
                      <a:pt x="31480" y="855019"/>
                      <a:pt x="68714" y="959535"/>
                      <a:pt x="54599" y="1069591"/>
                    </a:cubicBezTo>
                    <a:cubicBezTo>
                      <a:pt x="39706" y="1070630"/>
                      <a:pt x="24899" y="1072709"/>
                      <a:pt x="10265" y="1076172"/>
                    </a:cubicBezTo>
                    <a:cubicBezTo>
                      <a:pt x="5156" y="1077385"/>
                      <a:pt x="-5148" y="1083360"/>
                      <a:pt x="3078" y="1088382"/>
                    </a:cubicBezTo>
                    <a:cubicBezTo>
                      <a:pt x="11564" y="1093577"/>
                      <a:pt x="23686" y="1092192"/>
                      <a:pt x="32778" y="1090027"/>
                    </a:cubicBezTo>
                    <a:cubicBezTo>
                      <a:pt x="44988" y="1087170"/>
                      <a:pt x="57457" y="1086303"/>
                      <a:pt x="70013" y="1086130"/>
                    </a:cubicBezTo>
                    <a:cubicBezTo>
                      <a:pt x="77892" y="1088468"/>
                      <a:pt x="85945" y="1088468"/>
                      <a:pt x="86898" y="1084658"/>
                    </a:cubicBezTo>
                    <a:cubicBezTo>
                      <a:pt x="92613" y="1083360"/>
                      <a:pt x="98241" y="1080848"/>
                      <a:pt x="97981" y="1076259"/>
                    </a:cubicBezTo>
                    <a:cubicBezTo>
                      <a:pt x="97808" y="1072276"/>
                      <a:pt x="93479" y="1070371"/>
                      <a:pt x="88630" y="1069419"/>
                    </a:cubicBezTo>
                    <a:cubicBezTo>
                      <a:pt x="98761" y="965682"/>
                      <a:pt x="66462" y="865930"/>
                      <a:pt x="64124" y="763060"/>
                    </a:cubicBezTo>
                    <a:cubicBezTo>
                      <a:pt x="66895" y="762454"/>
                      <a:pt x="68714" y="761328"/>
                      <a:pt x="68714" y="759509"/>
                    </a:cubicBezTo>
                    <a:cubicBezTo>
                      <a:pt x="68714" y="759163"/>
                      <a:pt x="68714" y="758817"/>
                      <a:pt x="68714" y="758384"/>
                    </a:cubicBezTo>
                    <a:cubicBezTo>
                      <a:pt x="199293" y="758210"/>
                      <a:pt x="330565" y="753621"/>
                      <a:pt x="458113" y="723401"/>
                    </a:cubicBezTo>
                    <a:cubicBezTo>
                      <a:pt x="467552" y="769381"/>
                      <a:pt x="480627" y="815880"/>
                      <a:pt x="493356" y="860301"/>
                    </a:cubicBezTo>
                    <a:cubicBezTo>
                      <a:pt x="490065" y="861514"/>
                      <a:pt x="487814" y="863332"/>
                      <a:pt x="487814" y="865843"/>
                    </a:cubicBezTo>
                    <a:cubicBezTo>
                      <a:pt x="487640" y="917018"/>
                      <a:pt x="485995" y="968367"/>
                      <a:pt x="494395" y="1018936"/>
                    </a:cubicBezTo>
                    <a:cubicBezTo>
                      <a:pt x="491710" y="1021620"/>
                      <a:pt x="489199" y="1024478"/>
                      <a:pt x="487208" y="1027854"/>
                    </a:cubicBezTo>
                    <a:cubicBezTo>
                      <a:pt x="485043" y="1031492"/>
                      <a:pt x="490931" y="1036427"/>
                      <a:pt x="498984" y="1039977"/>
                    </a:cubicBezTo>
                    <a:cubicBezTo>
                      <a:pt x="505998" y="1051494"/>
                      <a:pt x="542886" y="1050368"/>
                      <a:pt x="541067" y="1041969"/>
                    </a:cubicBezTo>
                    <a:cubicBezTo>
                      <a:pt x="540201" y="1038073"/>
                      <a:pt x="539509" y="1034089"/>
                      <a:pt x="538816" y="1030193"/>
                    </a:cubicBezTo>
                    <a:cubicBezTo>
                      <a:pt x="545397" y="1025863"/>
                      <a:pt x="553277" y="1023612"/>
                      <a:pt x="558732" y="1024911"/>
                    </a:cubicBezTo>
                    <a:cubicBezTo>
                      <a:pt x="562282" y="1025950"/>
                      <a:pt x="578907" y="1027422"/>
                      <a:pt x="576223" y="1019195"/>
                    </a:cubicBezTo>
                    <a:close/>
                    <a:moveTo>
                      <a:pt x="438284" y="707209"/>
                    </a:moveTo>
                    <a:cubicBezTo>
                      <a:pt x="317057" y="736043"/>
                      <a:pt x="192625" y="740806"/>
                      <a:pt x="68540" y="741239"/>
                    </a:cubicBezTo>
                    <a:cubicBezTo>
                      <a:pt x="67415" y="649626"/>
                      <a:pt x="61180" y="558185"/>
                      <a:pt x="58496" y="466659"/>
                    </a:cubicBezTo>
                    <a:cubicBezTo>
                      <a:pt x="64644" y="470902"/>
                      <a:pt x="73303" y="474539"/>
                      <a:pt x="78932" y="474539"/>
                    </a:cubicBezTo>
                    <a:cubicBezTo>
                      <a:pt x="200851" y="475231"/>
                      <a:pt x="324763" y="489346"/>
                      <a:pt x="443652" y="456355"/>
                    </a:cubicBezTo>
                    <a:cubicBezTo>
                      <a:pt x="443652" y="531948"/>
                      <a:pt x="439236" y="607889"/>
                      <a:pt x="450839" y="683050"/>
                    </a:cubicBezTo>
                    <a:cubicBezTo>
                      <a:pt x="452138" y="691536"/>
                      <a:pt x="453610" y="700021"/>
                      <a:pt x="455256" y="708507"/>
                    </a:cubicBezTo>
                    <a:cubicBezTo>
                      <a:pt x="449108" y="706862"/>
                      <a:pt x="442527" y="706170"/>
                      <a:pt x="438284" y="70720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299D7D0-7CDF-B552-A90B-11E068677BFF}"/>
                  </a:ext>
                </a:extLst>
              </p:cNvPr>
              <p:cNvSpPr/>
              <p:nvPr/>
            </p:nvSpPr>
            <p:spPr>
              <a:xfrm>
                <a:off x="8916536" y="2917682"/>
                <a:ext cx="104528" cy="905623"/>
              </a:xfrm>
              <a:custGeom>
                <a:avLst/>
                <a:gdLst>
                  <a:gd name="connsiteX0" fmla="*/ 35913 w 48902"/>
                  <a:gd name="connsiteY0" fmla="*/ 212399 h 423685"/>
                  <a:gd name="connsiteX1" fmla="*/ 38771 w 48902"/>
                  <a:gd name="connsiteY1" fmla="*/ 10382 h 423685"/>
                  <a:gd name="connsiteX2" fmla="*/ 4567 w 48902"/>
                  <a:gd name="connsiteY2" fmla="*/ 4927 h 423685"/>
                  <a:gd name="connsiteX3" fmla="*/ 1710 w 48902"/>
                  <a:gd name="connsiteY3" fmla="*/ 206944 h 423685"/>
                  <a:gd name="connsiteX4" fmla="*/ 14698 w 48902"/>
                  <a:gd name="connsiteY4" fmla="*/ 413290 h 423685"/>
                  <a:gd name="connsiteX5" fmla="*/ 48902 w 48902"/>
                  <a:gd name="connsiteY5" fmla="*/ 418745 h 423685"/>
                  <a:gd name="connsiteX6" fmla="*/ 35913 w 48902"/>
                  <a:gd name="connsiteY6" fmla="*/ 212399 h 4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02" h="423685">
                    <a:moveTo>
                      <a:pt x="35913" y="212399"/>
                    </a:moveTo>
                    <a:cubicBezTo>
                      <a:pt x="30198" y="144945"/>
                      <a:pt x="40503" y="77837"/>
                      <a:pt x="38771" y="10382"/>
                    </a:cubicBezTo>
                    <a:cubicBezTo>
                      <a:pt x="38511" y="-528"/>
                      <a:pt x="4307" y="-3645"/>
                      <a:pt x="4567" y="4927"/>
                    </a:cubicBezTo>
                    <a:cubicBezTo>
                      <a:pt x="6299" y="72468"/>
                      <a:pt x="-3919" y="139489"/>
                      <a:pt x="1710" y="206944"/>
                    </a:cubicBezTo>
                    <a:cubicBezTo>
                      <a:pt x="7425" y="275697"/>
                      <a:pt x="14179" y="344277"/>
                      <a:pt x="14698" y="413290"/>
                    </a:cubicBezTo>
                    <a:cubicBezTo>
                      <a:pt x="14785" y="424114"/>
                      <a:pt x="48988" y="427404"/>
                      <a:pt x="48902" y="418745"/>
                    </a:cubicBezTo>
                    <a:cubicBezTo>
                      <a:pt x="48382" y="349732"/>
                      <a:pt x="41715" y="281066"/>
                      <a:pt x="35913" y="21239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2AE839E-5402-14DA-CBC9-40747D4314DF}"/>
                </a:ext>
              </a:extLst>
            </p:cNvPr>
            <p:cNvSpPr/>
            <p:nvPr/>
          </p:nvSpPr>
          <p:spPr>
            <a:xfrm>
              <a:off x="9061917" y="2031451"/>
              <a:ext cx="222250" cy="626287"/>
            </a:xfrm>
            <a:custGeom>
              <a:avLst/>
              <a:gdLst>
                <a:gd name="connsiteX0" fmla="*/ 75791 w 103977"/>
                <a:gd name="connsiteY0" fmla="*/ 71184 h 293001"/>
                <a:gd name="connsiteX1" fmla="*/ 98824 w 103977"/>
                <a:gd name="connsiteY1" fmla="*/ 26244 h 293001"/>
                <a:gd name="connsiteX2" fmla="*/ 69383 w 103977"/>
                <a:gd name="connsiteY2" fmla="*/ 46852 h 293001"/>
                <a:gd name="connsiteX3" fmla="*/ 76224 w 103977"/>
                <a:gd name="connsiteY3" fmla="*/ 46592 h 293001"/>
                <a:gd name="connsiteX4" fmla="*/ 70768 w 103977"/>
                <a:gd name="connsiteY4" fmla="*/ 266 h 293001"/>
                <a:gd name="connsiteX5" fmla="*/ 65053 w 103977"/>
                <a:gd name="connsiteY5" fmla="*/ 1392 h 293001"/>
                <a:gd name="connsiteX6" fmla="*/ 47735 w 103977"/>
                <a:gd name="connsiteY6" fmla="*/ 36028 h 293001"/>
                <a:gd name="connsiteX7" fmla="*/ 54576 w 103977"/>
                <a:gd name="connsiteY7" fmla="*/ 35769 h 293001"/>
                <a:gd name="connsiteX8" fmla="*/ 42626 w 103977"/>
                <a:gd name="connsiteY8" fmla="*/ 4596 h 293001"/>
                <a:gd name="connsiteX9" fmla="*/ 36911 w 103977"/>
                <a:gd name="connsiteY9" fmla="*/ 5722 h 293001"/>
                <a:gd name="connsiteX10" fmla="*/ 30417 w 103977"/>
                <a:gd name="connsiteY10" fmla="*/ 38193 h 293001"/>
                <a:gd name="connsiteX11" fmla="*/ 37085 w 103977"/>
                <a:gd name="connsiteY11" fmla="*/ 37587 h 293001"/>
                <a:gd name="connsiteX12" fmla="*/ 15437 w 103977"/>
                <a:gd name="connsiteY12" fmla="*/ 13774 h 293001"/>
                <a:gd name="connsiteX13" fmla="*/ 8769 w 103977"/>
                <a:gd name="connsiteY13" fmla="*/ 14381 h 293001"/>
                <a:gd name="connsiteX14" fmla="*/ 21671 w 103977"/>
                <a:gd name="connsiteY14" fmla="*/ 55857 h 293001"/>
                <a:gd name="connsiteX15" fmla="*/ 28079 w 103977"/>
                <a:gd name="connsiteY15" fmla="*/ 54559 h 293001"/>
                <a:gd name="connsiteX16" fmla="*/ 1149 w 103977"/>
                <a:gd name="connsiteY16" fmla="*/ 54386 h 293001"/>
                <a:gd name="connsiteX17" fmla="*/ 37085 w 103977"/>
                <a:gd name="connsiteY17" fmla="*/ 90840 h 293001"/>
                <a:gd name="connsiteX18" fmla="*/ 44185 w 103977"/>
                <a:gd name="connsiteY18" fmla="*/ 177951 h 293001"/>
                <a:gd name="connsiteX19" fmla="*/ 32582 w 103977"/>
                <a:gd name="connsiteY19" fmla="*/ 291818 h 293001"/>
                <a:gd name="connsiteX20" fmla="*/ 39509 w 103977"/>
                <a:gd name="connsiteY20" fmla="*/ 291212 h 293001"/>
                <a:gd name="connsiteX21" fmla="*/ 53017 w 103977"/>
                <a:gd name="connsiteY21" fmla="*/ 143401 h 293001"/>
                <a:gd name="connsiteX22" fmla="*/ 43666 w 103977"/>
                <a:gd name="connsiteY22" fmla="*/ 89541 h 293001"/>
                <a:gd name="connsiteX23" fmla="*/ 29551 w 103977"/>
                <a:gd name="connsiteY23" fmla="*/ 79324 h 293001"/>
                <a:gd name="connsiteX24" fmla="*/ 16822 w 103977"/>
                <a:gd name="connsiteY24" fmla="*/ 73349 h 293001"/>
                <a:gd name="connsiteX25" fmla="*/ 22278 w 103977"/>
                <a:gd name="connsiteY25" fmla="*/ 56637 h 293001"/>
                <a:gd name="connsiteX26" fmla="*/ 28685 w 103977"/>
                <a:gd name="connsiteY26" fmla="*/ 55338 h 293001"/>
                <a:gd name="connsiteX27" fmla="*/ 15610 w 103977"/>
                <a:gd name="connsiteY27" fmla="*/ 14554 h 293001"/>
                <a:gd name="connsiteX28" fmla="*/ 8943 w 103977"/>
                <a:gd name="connsiteY28" fmla="*/ 15160 h 293001"/>
                <a:gd name="connsiteX29" fmla="*/ 30590 w 103977"/>
                <a:gd name="connsiteY29" fmla="*/ 38972 h 293001"/>
                <a:gd name="connsiteX30" fmla="*/ 37258 w 103977"/>
                <a:gd name="connsiteY30" fmla="*/ 38366 h 293001"/>
                <a:gd name="connsiteX31" fmla="*/ 43752 w 103977"/>
                <a:gd name="connsiteY31" fmla="*/ 5895 h 293001"/>
                <a:gd name="connsiteX32" fmla="*/ 38037 w 103977"/>
                <a:gd name="connsiteY32" fmla="*/ 7020 h 293001"/>
                <a:gd name="connsiteX33" fmla="*/ 47735 w 103977"/>
                <a:gd name="connsiteY33" fmla="*/ 36461 h 293001"/>
                <a:gd name="connsiteX34" fmla="*/ 54576 w 103977"/>
                <a:gd name="connsiteY34" fmla="*/ 36201 h 293001"/>
                <a:gd name="connsiteX35" fmla="*/ 71894 w 103977"/>
                <a:gd name="connsiteY35" fmla="*/ 1565 h 293001"/>
                <a:gd name="connsiteX36" fmla="*/ 66179 w 103977"/>
                <a:gd name="connsiteY36" fmla="*/ 2691 h 293001"/>
                <a:gd name="connsiteX37" fmla="*/ 69383 w 103977"/>
                <a:gd name="connsiteY37" fmla="*/ 47285 h 293001"/>
                <a:gd name="connsiteX38" fmla="*/ 76224 w 103977"/>
                <a:gd name="connsiteY38" fmla="*/ 47025 h 293001"/>
                <a:gd name="connsiteX39" fmla="*/ 94061 w 103977"/>
                <a:gd name="connsiteY39" fmla="*/ 42523 h 293001"/>
                <a:gd name="connsiteX40" fmla="*/ 69816 w 103977"/>
                <a:gd name="connsiteY40" fmla="*/ 70405 h 293001"/>
                <a:gd name="connsiteX41" fmla="*/ 75791 w 103977"/>
                <a:gd name="connsiteY41" fmla="*/ 71184 h 293001"/>
                <a:gd name="connsiteX42" fmla="*/ 75791 w 103977"/>
                <a:gd name="connsiteY42" fmla="*/ 71184 h 29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03977" h="293001">
                  <a:moveTo>
                    <a:pt x="75791" y="71184"/>
                  </a:moveTo>
                  <a:cubicBezTo>
                    <a:pt x="80293" y="67634"/>
                    <a:pt x="117354" y="31785"/>
                    <a:pt x="98824" y="26244"/>
                  </a:cubicBezTo>
                  <a:cubicBezTo>
                    <a:pt x="86355" y="22520"/>
                    <a:pt x="75704" y="38626"/>
                    <a:pt x="69383" y="46852"/>
                  </a:cubicBezTo>
                  <a:cubicBezTo>
                    <a:pt x="71634" y="46766"/>
                    <a:pt x="73886" y="46679"/>
                    <a:pt x="76224" y="46592"/>
                  </a:cubicBezTo>
                  <a:cubicBezTo>
                    <a:pt x="75271" y="31525"/>
                    <a:pt x="90944" y="7800"/>
                    <a:pt x="70768" y="266"/>
                  </a:cubicBezTo>
                  <a:cubicBezTo>
                    <a:pt x="69383" y="-253"/>
                    <a:pt x="65919" y="-80"/>
                    <a:pt x="65053" y="1392"/>
                  </a:cubicBezTo>
                  <a:cubicBezTo>
                    <a:pt x="58819" y="12735"/>
                    <a:pt x="53970" y="24685"/>
                    <a:pt x="47735" y="36028"/>
                  </a:cubicBezTo>
                  <a:cubicBezTo>
                    <a:pt x="49987" y="35942"/>
                    <a:pt x="52238" y="35855"/>
                    <a:pt x="54576" y="35769"/>
                  </a:cubicBezTo>
                  <a:cubicBezTo>
                    <a:pt x="54749" y="23213"/>
                    <a:pt x="56394" y="9445"/>
                    <a:pt x="42626" y="4596"/>
                  </a:cubicBezTo>
                  <a:cubicBezTo>
                    <a:pt x="41501" y="4163"/>
                    <a:pt x="37431" y="4163"/>
                    <a:pt x="36911" y="5722"/>
                  </a:cubicBezTo>
                  <a:cubicBezTo>
                    <a:pt x="33707" y="16459"/>
                    <a:pt x="33621" y="27456"/>
                    <a:pt x="30417" y="38193"/>
                  </a:cubicBezTo>
                  <a:cubicBezTo>
                    <a:pt x="32668" y="38020"/>
                    <a:pt x="34833" y="37760"/>
                    <a:pt x="37085" y="37587"/>
                  </a:cubicBezTo>
                  <a:cubicBezTo>
                    <a:pt x="29811" y="29534"/>
                    <a:pt x="23576" y="20961"/>
                    <a:pt x="15437" y="13774"/>
                  </a:cubicBezTo>
                  <a:cubicBezTo>
                    <a:pt x="13965" y="12476"/>
                    <a:pt x="9895" y="12649"/>
                    <a:pt x="8769" y="14381"/>
                  </a:cubicBezTo>
                  <a:cubicBezTo>
                    <a:pt x="-1968" y="30746"/>
                    <a:pt x="15783" y="41137"/>
                    <a:pt x="21671" y="55857"/>
                  </a:cubicBezTo>
                  <a:cubicBezTo>
                    <a:pt x="23836" y="55425"/>
                    <a:pt x="25914" y="54992"/>
                    <a:pt x="28079" y="54559"/>
                  </a:cubicBezTo>
                  <a:cubicBezTo>
                    <a:pt x="23230" y="52134"/>
                    <a:pt x="4526" y="45294"/>
                    <a:pt x="1149" y="54386"/>
                  </a:cubicBezTo>
                  <a:cubicBezTo>
                    <a:pt x="-6730" y="75254"/>
                    <a:pt x="28166" y="79843"/>
                    <a:pt x="37085" y="90840"/>
                  </a:cubicBezTo>
                  <a:cubicBezTo>
                    <a:pt x="53364" y="111016"/>
                    <a:pt x="47129" y="154052"/>
                    <a:pt x="44185" y="177951"/>
                  </a:cubicBezTo>
                  <a:cubicBezTo>
                    <a:pt x="39509" y="216397"/>
                    <a:pt x="24009" y="252592"/>
                    <a:pt x="32582" y="291818"/>
                  </a:cubicBezTo>
                  <a:cubicBezTo>
                    <a:pt x="33015" y="293896"/>
                    <a:pt x="39856" y="292943"/>
                    <a:pt x="39509" y="291212"/>
                  </a:cubicBezTo>
                  <a:cubicBezTo>
                    <a:pt x="28858" y="242721"/>
                    <a:pt x="51545" y="192238"/>
                    <a:pt x="53017" y="143401"/>
                  </a:cubicBezTo>
                  <a:cubicBezTo>
                    <a:pt x="53623" y="125130"/>
                    <a:pt x="53710" y="105474"/>
                    <a:pt x="43666" y="89541"/>
                  </a:cubicBezTo>
                  <a:cubicBezTo>
                    <a:pt x="40462" y="84433"/>
                    <a:pt x="34660" y="81835"/>
                    <a:pt x="29551" y="79324"/>
                  </a:cubicBezTo>
                  <a:cubicBezTo>
                    <a:pt x="25308" y="77245"/>
                    <a:pt x="20979" y="75514"/>
                    <a:pt x="16822" y="73349"/>
                  </a:cubicBezTo>
                  <a:cubicBezTo>
                    <a:pt x="8596" y="69106"/>
                    <a:pt x="197" y="45467"/>
                    <a:pt x="22278" y="56637"/>
                  </a:cubicBezTo>
                  <a:cubicBezTo>
                    <a:pt x="23143" y="57070"/>
                    <a:pt x="29378" y="57243"/>
                    <a:pt x="28685" y="55338"/>
                  </a:cubicBezTo>
                  <a:cubicBezTo>
                    <a:pt x="23230" y="41570"/>
                    <a:pt x="5565" y="29880"/>
                    <a:pt x="15610" y="14554"/>
                  </a:cubicBezTo>
                  <a:cubicBezTo>
                    <a:pt x="13359" y="14727"/>
                    <a:pt x="11194" y="14987"/>
                    <a:pt x="8943" y="15160"/>
                  </a:cubicBezTo>
                  <a:cubicBezTo>
                    <a:pt x="17082" y="22347"/>
                    <a:pt x="23317" y="30920"/>
                    <a:pt x="30590" y="38972"/>
                  </a:cubicBezTo>
                  <a:cubicBezTo>
                    <a:pt x="31629" y="40098"/>
                    <a:pt x="36738" y="40185"/>
                    <a:pt x="37258" y="38366"/>
                  </a:cubicBezTo>
                  <a:cubicBezTo>
                    <a:pt x="40462" y="27629"/>
                    <a:pt x="40548" y="16632"/>
                    <a:pt x="43752" y="5895"/>
                  </a:cubicBezTo>
                  <a:cubicBezTo>
                    <a:pt x="41847" y="6241"/>
                    <a:pt x="39942" y="6674"/>
                    <a:pt x="38037" y="7020"/>
                  </a:cubicBezTo>
                  <a:cubicBezTo>
                    <a:pt x="50246" y="11350"/>
                    <a:pt x="47908" y="26157"/>
                    <a:pt x="47735" y="36461"/>
                  </a:cubicBezTo>
                  <a:cubicBezTo>
                    <a:pt x="47735" y="38453"/>
                    <a:pt x="53797" y="37500"/>
                    <a:pt x="54576" y="36201"/>
                  </a:cubicBezTo>
                  <a:cubicBezTo>
                    <a:pt x="60810" y="24858"/>
                    <a:pt x="65659" y="12908"/>
                    <a:pt x="71894" y="1565"/>
                  </a:cubicBezTo>
                  <a:cubicBezTo>
                    <a:pt x="69989" y="1912"/>
                    <a:pt x="68084" y="2344"/>
                    <a:pt x="66179" y="2691"/>
                  </a:cubicBezTo>
                  <a:cubicBezTo>
                    <a:pt x="83584" y="9185"/>
                    <a:pt x="68604" y="34296"/>
                    <a:pt x="69383" y="47285"/>
                  </a:cubicBezTo>
                  <a:cubicBezTo>
                    <a:pt x="69556" y="49537"/>
                    <a:pt x="75358" y="48151"/>
                    <a:pt x="76224" y="47025"/>
                  </a:cubicBezTo>
                  <a:cubicBezTo>
                    <a:pt x="80553" y="41484"/>
                    <a:pt x="101422" y="19922"/>
                    <a:pt x="94061" y="42523"/>
                  </a:cubicBezTo>
                  <a:cubicBezTo>
                    <a:pt x="90425" y="53779"/>
                    <a:pt x="78735" y="63218"/>
                    <a:pt x="69816" y="70405"/>
                  </a:cubicBezTo>
                  <a:cubicBezTo>
                    <a:pt x="67738" y="71964"/>
                    <a:pt x="74405" y="72310"/>
                    <a:pt x="75791" y="71184"/>
                  </a:cubicBezTo>
                  <a:lnTo>
                    <a:pt x="75791" y="7118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7D4E909-E677-4591-F177-77DA07B15CD5}"/>
                </a:ext>
              </a:extLst>
            </p:cNvPr>
            <p:cNvSpPr/>
            <p:nvPr/>
          </p:nvSpPr>
          <p:spPr>
            <a:xfrm>
              <a:off x="9209763" y="2174949"/>
              <a:ext cx="42671" cy="459601"/>
            </a:xfrm>
            <a:custGeom>
              <a:avLst/>
              <a:gdLst>
                <a:gd name="connsiteX0" fmla="*/ 129 w 19963"/>
                <a:gd name="connsiteY0" fmla="*/ 1367 h 215019"/>
                <a:gd name="connsiteX1" fmla="*/ 42 w 19963"/>
                <a:gd name="connsiteY1" fmla="*/ 122594 h 215019"/>
                <a:gd name="connsiteX2" fmla="*/ 13204 w 19963"/>
                <a:gd name="connsiteY2" fmla="*/ 213861 h 215019"/>
                <a:gd name="connsiteX3" fmla="*/ 19871 w 19963"/>
                <a:gd name="connsiteY3" fmla="*/ 213341 h 215019"/>
                <a:gd name="connsiteX4" fmla="*/ 6883 w 19963"/>
                <a:gd name="connsiteY4" fmla="*/ 122854 h 215019"/>
                <a:gd name="connsiteX5" fmla="*/ 6969 w 19963"/>
                <a:gd name="connsiteY5" fmla="*/ 1626 h 215019"/>
                <a:gd name="connsiteX6" fmla="*/ 129 w 19963"/>
                <a:gd name="connsiteY6" fmla="*/ 1367 h 215019"/>
                <a:gd name="connsiteX7" fmla="*/ 129 w 19963"/>
                <a:gd name="connsiteY7" fmla="*/ 1367 h 21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63" h="215019">
                  <a:moveTo>
                    <a:pt x="129" y="1367"/>
                  </a:moveTo>
                  <a:cubicBezTo>
                    <a:pt x="129" y="41805"/>
                    <a:pt x="302" y="82243"/>
                    <a:pt x="42" y="122594"/>
                  </a:cubicBezTo>
                  <a:cubicBezTo>
                    <a:pt x="-131" y="153161"/>
                    <a:pt x="-391" y="185805"/>
                    <a:pt x="13204" y="213861"/>
                  </a:cubicBezTo>
                  <a:cubicBezTo>
                    <a:pt x="14070" y="215679"/>
                    <a:pt x="20824" y="215246"/>
                    <a:pt x="19871" y="213341"/>
                  </a:cubicBezTo>
                  <a:cubicBezTo>
                    <a:pt x="6363" y="185545"/>
                    <a:pt x="6796" y="153074"/>
                    <a:pt x="6883" y="122854"/>
                  </a:cubicBezTo>
                  <a:cubicBezTo>
                    <a:pt x="6969" y="82416"/>
                    <a:pt x="6969" y="42064"/>
                    <a:pt x="6969" y="1626"/>
                  </a:cubicBezTo>
                  <a:cubicBezTo>
                    <a:pt x="7056" y="-452"/>
                    <a:pt x="129" y="-538"/>
                    <a:pt x="129" y="1367"/>
                  </a:cubicBezTo>
                  <a:lnTo>
                    <a:pt x="129" y="136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0C447D4-B8C8-67EA-C9B0-7D7ECD8172CC}"/>
                </a:ext>
              </a:extLst>
            </p:cNvPr>
            <p:cNvSpPr/>
            <p:nvPr/>
          </p:nvSpPr>
          <p:spPr>
            <a:xfrm>
              <a:off x="9061699" y="2624453"/>
              <a:ext cx="250790" cy="53773"/>
            </a:xfrm>
            <a:custGeom>
              <a:avLst/>
              <a:gdLst>
                <a:gd name="connsiteX0" fmla="*/ 126 w 117329"/>
                <a:gd name="connsiteY0" fmla="*/ 5125 h 25157"/>
                <a:gd name="connsiteX1" fmla="*/ 116850 w 117329"/>
                <a:gd name="connsiteY1" fmla="*/ 2267 h 25157"/>
                <a:gd name="connsiteX2" fmla="*/ 111049 w 117329"/>
                <a:gd name="connsiteY2" fmla="*/ 189 h 25157"/>
                <a:gd name="connsiteX3" fmla="*/ 6967 w 117329"/>
                <a:gd name="connsiteY3" fmla="*/ 5991 h 25157"/>
                <a:gd name="connsiteX4" fmla="*/ 126 w 117329"/>
                <a:gd name="connsiteY4" fmla="*/ 5125 h 25157"/>
                <a:gd name="connsiteX5" fmla="*/ 126 w 117329"/>
                <a:gd name="connsiteY5" fmla="*/ 5125 h 2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329" h="25157">
                  <a:moveTo>
                    <a:pt x="126" y="5125"/>
                  </a:moveTo>
                  <a:cubicBezTo>
                    <a:pt x="-4117" y="47901"/>
                    <a:pt x="100312" y="10060"/>
                    <a:pt x="116850" y="2267"/>
                  </a:cubicBezTo>
                  <a:cubicBezTo>
                    <a:pt x="119102" y="1228"/>
                    <a:pt x="112780" y="-590"/>
                    <a:pt x="111049" y="189"/>
                  </a:cubicBezTo>
                  <a:cubicBezTo>
                    <a:pt x="94077" y="8242"/>
                    <a:pt x="3589" y="40107"/>
                    <a:pt x="6967" y="5991"/>
                  </a:cubicBezTo>
                  <a:cubicBezTo>
                    <a:pt x="7226" y="3912"/>
                    <a:pt x="386" y="3133"/>
                    <a:pt x="126" y="5125"/>
                  </a:cubicBezTo>
                  <a:lnTo>
                    <a:pt x="126" y="512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2B2BDAB-976D-4E40-0323-EDC203DA62A0}"/>
                </a:ext>
              </a:extLst>
            </p:cNvPr>
            <p:cNvSpPr/>
            <p:nvPr/>
          </p:nvSpPr>
          <p:spPr>
            <a:xfrm>
              <a:off x="9307209" y="2619090"/>
              <a:ext cx="19434" cy="163877"/>
            </a:xfrm>
            <a:custGeom>
              <a:avLst/>
              <a:gdLst>
                <a:gd name="connsiteX0" fmla="*/ 0 w 9092"/>
                <a:gd name="connsiteY0" fmla="*/ 1918 h 76668"/>
                <a:gd name="connsiteX1" fmla="*/ 2165 w 9092"/>
                <a:gd name="connsiteY1" fmla="*/ 75520 h 76668"/>
                <a:gd name="connsiteX2" fmla="*/ 9092 w 9092"/>
                <a:gd name="connsiteY2" fmla="*/ 74741 h 76668"/>
                <a:gd name="connsiteX3" fmla="*/ 6927 w 9092"/>
                <a:gd name="connsiteY3" fmla="*/ 1138 h 76668"/>
                <a:gd name="connsiteX4" fmla="*/ 0 w 9092"/>
                <a:gd name="connsiteY4" fmla="*/ 1918 h 76668"/>
                <a:gd name="connsiteX5" fmla="*/ 0 w 9092"/>
                <a:gd name="connsiteY5" fmla="*/ 1918 h 7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2" h="76668">
                  <a:moveTo>
                    <a:pt x="0" y="1918"/>
                  </a:moveTo>
                  <a:cubicBezTo>
                    <a:pt x="0" y="26510"/>
                    <a:pt x="86" y="51015"/>
                    <a:pt x="2165" y="75520"/>
                  </a:cubicBezTo>
                  <a:cubicBezTo>
                    <a:pt x="2338" y="77425"/>
                    <a:pt x="9179" y="76819"/>
                    <a:pt x="9092" y="74741"/>
                  </a:cubicBezTo>
                  <a:cubicBezTo>
                    <a:pt x="7014" y="50235"/>
                    <a:pt x="6927" y="25730"/>
                    <a:pt x="6927" y="1138"/>
                  </a:cubicBezTo>
                  <a:cubicBezTo>
                    <a:pt x="6927" y="-680"/>
                    <a:pt x="0" y="-247"/>
                    <a:pt x="0" y="1918"/>
                  </a:cubicBezTo>
                  <a:lnTo>
                    <a:pt x="0" y="191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FD71541-2DF2-073C-F250-17C31FED60FA}"/>
                </a:ext>
              </a:extLst>
            </p:cNvPr>
            <p:cNvSpPr/>
            <p:nvPr/>
          </p:nvSpPr>
          <p:spPr>
            <a:xfrm>
              <a:off x="8799679" y="2646965"/>
              <a:ext cx="632866" cy="2038613"/>
            </a:xfrm>
            <a:custGeom>
              <a:avLst/>
              <a:gdLst>
                <a:gd name="connsiteX0" fmla="*/ 114050 w 296079"/>
                <a:gd name="connsiteY0" fmla="*/ 1692 h 953741"/>
                <a:gd name="connsiteX1" fmla="*/ 135005 w 296079"/>
                <a:gd name="connsiteY1" fmla="*/ 167600 h 953741"/>
                <a:gd name="connsiteX2" fmla="*/ 147647 w 296079"/>
                <a:gd name="connsiteY2" fmla="*/ 244320 h 953741"/>
                <a:gd name="connsiteX3" fmla="*/ 140027 w 296079"/>
                <a:gd name="connsiteY3" fmla="*/ 330132 h 953741"/>
                <a:gd name="connsiteX4" fmla="*/ 132147 w 296079"/>
                <a:gd name="connsiteY4" fmla="*/ 411267 h 953741"/>
                <a:gd name="connsiteX5" fmla="*/ 113011 w 296079"/>
                <a:gd name="connsiteY5" fmla="*/ 502274 h 953741"/>
                <a:gd name="connsiteX6" fmla="*/ 60883 w 296079"/>
                <a:gd name="connsiteY6" fmla="*/ 662727 h 953741"/>
                <a:gd name="connsiteX7" fmla="*/ 9015 w 296079"/>
                <a:gd name="connsiteY7" fmla="*/ 820150 h 953741"/>
                <a:gd name="connsiteX8" fmla="*/ 3127 w 296079"/>
                <a:gd name="connsiteY8" fmla="*/ 883361 h 953741"/>
                <a:gd name="connsiteX9" fmla="*/ 39322 w 296079"/>
                <a:gd name="connsiteY9" fmla="*/ 910724 h 953741"/>
                <a:gd name="connsiteX10" fmla="*/ 153102 w 296079"/>
                <a:gd name="connsiteY10" fmla="*/ 949690 h 953741"/>
                <a:gd name="connsiteX11" fmla="*/ 292081 w 296079"/>
                <a:gd name="connsiteY11" fmla="*/ 953153 h 953741"/>
                <a:gd name="connsiteX12" fmla="*/ 293726 w 296079"/>
                <a:gd name="connsiteY12" fmla="*/ 950382 h 953741"/>
                <a:gd name="connsiteX13" fmla="*/ 156393 w 296079"/>
                <a:gd name="connsiteY13" fmla="*/ 947092 h 953741"/>
                <a:gd name="connsiteX14" fmla="*/ 30316 w 296079"/>
                <a:gd name="connsiteY14" fmla="*/ 900679 h 953741"/>
                <a:gd name="connsiteX15" fmla="*/ 7889 w 296079"/>
                <a:gd name="connsiteY15" fmla="*/ 855219 h 953741"/>
                <a:gd name="connsiteX16" fmla="*/ 30923 w 296079"/>
                <a:gd name="connsiteY16" fmla="*/ 772698 h 953741"/>
                <a:gd name="connsiteX17" fmla="*/ 81492 w 296079"/>
                <a:gd name="connsiteY17" fmla="*/ 615795 h 953741"/>
                <a:gd name="connsiteX18" fmla="*/ 129376 w 296079"/>
                <a:gd name="connsiteY18" fmla="*/ 473353 h 953741"/>
                <a:gd name="connsiteX19" fmla="*/ 148513 w 296079"/>
                <a:gd name="connsiteY19" fmla="*/ 321732 h 953741"/>
                <a:gd name="connsiteX20" fmla="*/ 154661 w 296079"/>
                <a:gd name="connsiteY20" fmla="*/ 243887 h 953741"/>
                <a:gd name="connsiteX21" fmla="*/ 142019 w 296079"/>
                <a:gd name="connsiteY21" fmla="*/ 167167 h 953741"/>
                <a:gd name="connsiteX22" fmla="*/ 121064 w 296079"/>
                <a:gd name="connsiteY22" fmla="*/ 1259 h 953741"/>
                <a:gd name="connsiteX23" fmla="*/ 114050 w 296079"/>
                <a:gd name="connsiteY23" fmla="*/ 1692 h 953741"/>
                <a:gd name="connsiteX24" fmla="*/ 114050 w 296079"/>
                <a:gd name="connsiteY24" fmla="*/ 1692 h 95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6079" h="953741">
                  <a:moveTo>
                    <a:pt x="114050" y="1692"/>
                  </a:moveTo>
                  <a:cubicBezTo>
                    <a:pt x="114483" y="57803"/>
                    <a:pt x="123921" y="112788"/>
                    <a:pt x="135005" y="167600"/>
                  </a:cubicBezTo>
                  <a:cubicBezTo>
                    <a:pt x="140114" y="193058"/>
                    <a:pt x="144963" y="218429"/>
                    <a:pt x="147647" y="244320"/>
                  </a:cubicBezTo>
                  <a:cubicBezTo>
                    <a:pt x="150678" y="273501"/>
                    <a:pt x="145396" y="301556"/>
                    <a:pt x="140027" y="330132"/>
                  </a:cubicBezTo>
                  <a:cubicBezTo>
                    <a:pt x="135005" y="356975"/>
                    <a:pt x="133186" y="384078"/>
                    <a:pt x="132147" y="411267"/>
                  </a:cubicBezTo>
                  <a:cubicBezTo>
                    <a:pt x="130849" y="442960"/>
                    <a:pt x="123488" y="472400"/>
                    <a:pt x="113011" y="502274"/>
                  </a:cubicBezTo>
                  <a:cubicBezTo>
                    <a:pt x="94307" y="555441"/>
                    <a:pt x="76816" y="608608"/>
                    <a:pt x="60883" y="662727"/>
                  </a:cubicBezTo>
                  <a:cubicBezTo>
                    <a:pt x="45297" y="715634"/>
                    <a:pt x="22350" y="766723"/>
                    <a:pt x="9015" y="820150"/>
                  </a:cubicBezTo>
                  <a:cubicBezTo>
                    <a:pt x="4166" y="839546"/>
                    <a:pt x="-4753" y="863705"/>
                    <a:pt x="3127" y="883361"/>
                  </a:cubicBezTo>
                  <a:cubicBezTo>
                    <a:pt x="8496" y="896609"/>
                    <a:pt x="27978" y="904662"/>
                    <a:pt x="39322" y="910724"/>
                  </a:cubicBezTo>
                  <a:cubicBezTo>
                    <a:pt x="76383" y="930466"/>
                    <a:pt x="111106" y="944234"/>
                    <a:pt x="153102" y="949690"/>
                  </a:cubicBezTo>
                  <a:cubicBezTo>
                    <a:pt x="199082" y="955751"/>
                    <a:pt x="245841" y="953240"/>
                    <a:pt x="292081" y="953153"/>
                  </a:cubicBezTo>
                  <a:cubicBezTo>
                    <a:pt x="295025" y="953153"/>
                    <a:pt x="298488" y="950296"/>
                    <a:pt x="293726" y="950382"/>
                  </a:cubicBezTo>
                  <a:cubicBezTo>
                    <a:pt x="247919" y="950469"/>
                    <a:pt x="202113" y="952201"/>
                    <a:pt x="156393" y="947092"/>
                  </a:cubicBezTo>
                  <a:cubicBezTo>
                    <a:pt x="109893" y="941810"/>
                    <a:pt x="70235" y="923885"/>
                    <a:pt x="30316" y="900679"/>
                  </a:cubicBezTo>
                  <a:cubicBezTo>
                    <a:pt x="11440" y="889769"/>
                    <a:pt x="5118" y="876607"/>
                    <a:pt x="7889" y="855219"/>
                  </a:cubicBezTo>
                  <a:cubicBezTo>
                    <a:pt x="11526" y="827077"/>
                    <a:pt x="21484" y="799281"/>
                    <a:pt x="30923" y="772698"/>
                  </a:cubicBezTo>
                  <a:cubicBezTo>
                    <a:pt x="49280" y="720743"/>
                    <a:pt x="65819" y="668616"/>
                    <a:pt x="81492" y="615795"/>
                  </a:cubicBezTo>
                  <a:cubicBezTo>
                    <a:pt x="95779" y="567737"/>
                    <a:pt x="114829" y="521324"/>
                    <a:pt x="129376" y="473353"/>
                  </a:cubicBezTo>
                  <a:cubicBezTo>
                    <a:pt x="144183" y="424516"/>
                    <a:pt x="139161" y="371695"/>
                    <a:pt x="148513" y="321732"/>
                  </a:cubicBezTo>
                  <a:cubicBezTo>
                    <a:pt x="153362" y="295582"/>
                    <a:pt x="156739" y="270470"/>
                    <a:pt x="154661" y="243887"/>
                  </a:cubicBezTo>
                  <a:cubicBezTo>
                    <a:pt x="152583" y="218083"/>
                    <a:pt x="147128" y="192539"/>
                    <a:pt x="142019" y="167167"/>
                  </a:cubicBezTo>
                  <a:cubicBezTo>
                    <a:pt x="130849" y="112356"/>
                    <a:pt x="121583" y="57284"/>
                    <a:pt x="121064" y="1259"/>
                  </a:cubicBezTo>
                  <a:cubicBezTo>
                    <a:pt x="120977" y="-646"/>
                    <a:pt x="114050" y="-299"/>
                    <a:pt x="114050" y="1692"/>
                  </a:cubicBezTo>
                  <a:lnTo>
                    <a:pt x="114050" y="16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95E9726-274A-EAB3-E4BF-A98253E4581E}"/>
                </a:ext>
              </a:extLst>
            </p:cNvPr>
            <p:cNvSpPr/>
            <p:nvPr/>
          </p:nvSpPr>
          <p:spPr>
            <a:xfrm>
              <a:off x="9769557" y="3808356"/>
              <a:ext cx="56836" cy="510788"/>
            </a:xfrm>
            <a:custGeom>
              <a:avLst/>
              <a:gdLst>
                <a:gd name="connsiteX0" fmla="*/ 173 w 26590"/>
                <a:gd name="connsiteY0" fmla="*/ 1362 h 238966"/>
                <a:gd name="connsiteX1" fmla="*/ 7100 w 26590"/>
                <a:gd name="connsiteY1" fmla="*/ 52537 h 238966"/>
                <a:gd name="connsiteX2" fmla="*/ 10391 w 26590"/>
                <a:gd name="connsiteY2" fmla="*/ 116701 h 238966"/>
                <a:gd name="connsiteX3" fmla="*/ 19656 w 26590"/>
                <a:gd name="connsiteY3" fmla="*/ 237408 h 238966"/>
                <a:gd name="connsiteX4" fmla="*/ 26583 w 26590"/>
                <a:gd name="connsiteY4" fmla="*/ 237668 h 238966"/>
                <a:gd name="connsiteX5" fmla="*/ 17318 w 26590"/>
                <a:gd name="connsiteY5" fmla="*/ 116960 h 238966"/>
                <a:gd name="connsiteX6" fmla="*/ 15759 w 26590"/>
                <a:gd name="connsiteY6" fmla="*/ 60157 h 238966"/>
                <a:gd name="connsiteX7" fmla="*/ 7100 w 26590"/>
                <a:gd name="connsiteY7" fmla="*/ 1708 h 238966"/>
                <a:gd name="connsiteX8" fmla="*/ 173 w 26590"/>
                <a:gd name="connsiteY8" fmla="*/ 1362 h 238966"/>
                <a:gd name="connsiteX9" fmla="*/ 173 w 26590"/>
                <a:gd name="connsiteY9" fmla="*/ 1362 h 2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90" h="238966">
                  <a:moveTo>
                    <a:pt x="173" y="1362"/>
                  </a:moveTo>
                  <a:cubicBezTo>
                    <a:pt x="-866" y="19026"/>
                    <a:pt x="2944" y="35478"/>
                    <a:pt x="7100" y="52537"/>
                  </a:cubicBezTo>
                  <a:cubicBezTo>
                    <a:pt x="12123" y="73232"/>
                    <a:pt x="9525" y="95572"/>
                    <a:pt x="10391" y="116701"/>
                  </a:cubicBezTo>
                  <a:cubicBezTo>
                    <a:pt x="11949" y="156879"/>
                    <a:pt x="13162" y="197663"/>
                    <a:pt x="19656" y="237408"/>
                  </a:cubicBezTo>
                  <a:cubicBezTo>
                    <a:pt x="20002" y="239573"/>
                    <a:pt x="26843" y="239313"/>
                    <a:pt x="26583" y="237668"/>
                  </a:cubicBezTo>
                  <a:cubicBezTo>
                    <a:pt x="20002" y="197663"/>
                    <a:pt x="20435" y="157312"/>
                    <a:pt x="17318" y="116960"/>
                  </a:cubicBezTo>
                  <a:cubicBezTo>
                    <a:pt x="15846" y="98083"/>
                    <a:pt x="17231" y="79034"/>
                    <a:pt x="15759" y="60157"/>
                  </a:cubicBezTo>
                  <a:cubicBezTo>
                    <a:pt x="14201" y="40068"/>
                    <a:pt x="5888" y="22490"/>
                    <a:pt x="7100" y="1708"/>
                  </a:cubicBezTo>
                  <a:cubicBezTo>
                    <a:pt x="7187" y="-370"/>
                    <a:pt x="259" y="-630"/>
                    <a:pt x="173" y="1362"/>
                  </a:cubicBezTo>
                  <a:lnTo>
                    <a:pt x="173" y="13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486053B-7631-ABC1-33E2-8BAF222EA4FE}"/>
                </a:ext>
              </a:extLst>
            </p:cNvPr>
            <p:cNvSpPr/>
            <p:nvPr/>
          </p:nvSpPr>
          <p:spPr>
            <a:xfrm>
              <a:off x="9737725" y="4590718"/>
              <a:ext cx="88407" cy="28476"/>
            </a:xfrm>
            <a:custGeom>
              <a:avLst/>
              <a:gdLst>
                <a:gd name="connsiteX0" fmla="*/ 5800 w 41360"/>
                <a:gd name="connsiteY0" fmla="*/ 13138 h 13322"/>
                <a:gd name="connsiteX1" fmla="*/ 39743 w 41360"/>
                <a:gd name="connsiteY1" fmla="*/ 2488 h 13322"/>
                <a:gd name="connsiteX2" fmla="*/ 36279 w 41360"/>
                <a:gd name="connsiteY2" fmla="*/ 63 h 13322"/>
                <a:gd name="connsiteX3" fmla="*/ 950 w 41360"/>
                <a:gd name="connsiteY3" fmla="*/ 11060 h 13322"/>
                <a:gd name="connsiteX4" fmla="*/ 5800 w 41360"/>
                <a:gd name="connsiteY4" fmla="*/ 13138 h 13322"/>
                <a:gd name="connsiteX5" fmla="*/ 5800 w 41360"/>
                <a:gd name="connsiteY5" fmla="*/ 13138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60" h="13322">
                  <a:moveTo>
                    <a:pt x="5800" y="13138"/>
                  </a:moveTo>
                  <a:cubicBezTo>
                    <a:pt x="16883" y="8809"/>
                    <a:pt x="28140" y="4999"/>
                    <a:pt x="39743" y="2488"/>
                  </a:cubicBezTo>
                  <a:cubicBezTo>
                    <a:pt x="44159" y="1535"/>
                    <a:pt x="38358" y="-370"/>
                    <a:pt x="36279" y="63"/>
                  </a:cubicBezTo>
                  <a:cubicBezTo>
                    <a:pt x="24157" y="2574"/>
                    <a:pt x="12467" y="6557"/>
                    <a:pt x="950" y="11060"/>
                  </a:cubicBezTo>
                  <a:cubicBezTo>
                    <a:pt x="-2427" y="12445"/>
                    <a:pt x="4154" y="13831"/>
                    <a:pt x="5800" y="13138"/>
                  </a:cubicBezTo>
                  <a:lnTo>
                    <a:pt x="5800" y="1313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9D5E45A-6A22-2082-AAB2-9266A14CBA16}"/>
                </a:ext>
              </a:extLst>
            </p:cNvPr>
            <p:cNvSpPr/>
            <p:nvPr/>
          </p:nvSpPr>
          <p:spPr>
            <a:xfrm>
              <a:off x="9265733" y="2651674"/>
              <a:ext cx="505119" cy="583597"/>
            </a:xfrm>
            <a:custGeom>
              <a:avLst/>
              <a:gdLst>
                <a:gd name="connsiteX0" fmla="*/ 122447 w 236314"/>
                <a:gd name="connsiteY0" fmla="*/ 9 h 273029"/>
                <a:gd name="connsiteX1" fmla="*/ 72657 w 236314"/>
                <a:gd name="connsiteY1" fmla="*/ 19146 h 273029"/>
                <a:gd name="connsiteX2" fmla="*/ 17412 w 236314"/>
                <a:gd name="connsiteY2" fmla="*/ 65818 h 273029"/>
                <a:gd name="connsiteX3" fmla="*/ 30055 w 236314"/>
                <a:gd name="connsiteY3" fmla="*/ 218824 h 273029"/>
                <a:gd name="connsiteX4" fmla="*/ 235881 w 236314"/>
                <a:gd name="connsiteY4" fmla="*/ 246793 h 273029"/>
                <a:gd name="connsiteX5" fmla="*/ 229907 w 236314"/>
                <a:gd name="connsiteY5" fmla="*/ 245235 h 273029"/>
                <a:gd name="connsiteX6" fmla="*/ 30314 w 236314"/>
                <a:gd name="connsiteY6" fmla="*/ 209040 h 273029"/>
                <a:gd name="connsiteX7" fmla="*/ 17153 w 236314"/>
                <a:gd name="connsiteY7" fmla="*/ 80539 h 273029"/>
                <a:gd name="connsiteX8" fmla="*/ 56638 w 236314"/>
                <a:gd name="connsiteY8" fmla="*/ 34213 h 273029"/>
                <a:gd name="connsiteX9" fmla="*/ 122447 w 236314"/>
                <a:gd name="connsiteY9" fmla="*/ 2694 h 273029"/>
                <a:gd name="connsiteX10" fmla="*/ 122447 w 236314"/>
                <a:gd name="connsiteY10" fmla="*/ 9 h 273029"/>
                <a:gd name="connsiteX11" fmla="*/ 122447 w 236314"/>
                <a:gd name="connsiteY11" fmla="*/ 9 h 2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314" h="273029">
                  <a:moveTo>
                    <a:pt x="122447" y="9"/>
                  </a:moveTo>
                  <a:cubicBezTo>
                    <a:pt x="103051" y="-337"/>
                    <a:pt x="88590" y="9015"/>
                    <a:pt x="72657" y="19146"/>
                  </a:cubicBezTo>
                  <a:cubicBezTo>
                    <a:pt x="51183" y="32827"/>
                    <a:pt x="32393" y="44777"/>
                    <a:pt x="17412" y="65818"/>
                  </a:cubicBezTo>
                  <a:cubicBezTo>
                    <a:pt x="-13674" y="109547"/>
                    <a:pt x="787" y="178473"/>
                    <a:pt x="30055" y="218824"/>
                  </a:cubicBezTo>
                  <a:cubicBezTo>
                    <a:pt x="77333" y="284114"/>
                    <a:pt x="171977" y="286539"/>
                    <a:pt x="235881" y="246793"/>
                  </a:cubicBezTo>
                  <a:cubicBezTo>
                    <a:pt x="238046" y="245494"/>
                    <a:pt x="231465" y="244282"/>
                    <a:pt x="229907" y="245235"/>
                  </a:cubicBezTo>
                  <a:cubicBezTo>
                    <a:pt x="163318" y="286712"/>
                    <a:pt x="75169" y="276667"/>
                    <a:pt x="30314" y="209040"/>
                  </a:cubicBezTo>
                  <a:cubicBezTo>
                    <a:pt x="5896" y="172239"/>
                    <a:pt x="1220" y="121323"/>
                    <a:pt x="17153" y="80539"/>
                  </a:cubicBezTo>
                  <a:cubicBezTo>
                    <a:pt x="24773" y="60969"/>
                    <a:pt x="39926" y="46335"/>
                    <a:pt x="56638" y="34213"/>
                  </a:cubicBezTo>
                  <a:cubicBezTo>
                    <a:pt x="74130" y="21484"/>
                    <a:pt x="100626" y="2347"/>
                    <a:pt x="122447" y="2694"/>
                  </a:cubicBezTo>
                  <a:cubicBezTo>
                    <a:pt x="126517" y="2867"/>
                    <a:pt x="126604" y="96"/>
                    <a:pt x="122447" y="9"/>
                  </a:cubicBezTo>
                  <a:lnTo>
                    <a:pt x="122447" y="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BCC97E7-FCFC-D392-B617-098C1A11AE52}"/>
                </a:ext>
              </a:extLst>
            </p:cNvPr>
            <p:cNvSpPr/>
            <p:nvPr/>
          </p:nvSpPr>
          <p:spPr>
            <a:xfrm>
              <a:off x="9765256" y="3109488"/>
              <a:ext cx="143235" cy="103623"/>
            </a:xfrm>
            <a:custGeom>
              <a:avLst/>
              <a:gdLst>
                <a:gd name="connsiteX0" fmla="*/ 25997 w 67011"/>
                <a:gd name="connsiteY0" fmla="*/ 6459 h 48479"/>
                <a:gd name="connsiteX1" fmla="*/ 57603 w 67011"/>
                <a:gd name="connsiteY1" fmla="*/ 36074 h 48479"/>
                <a:gd name="connsiteX2" fmla="*/ 6947 w 67011"/>
                <a:gd name="connsiteY2" fmla="*/ 25250 h 48479"/>
                <a:gd name="connsiteX3" fmla="*/ 20 w 67011"/>
                <a:gd name="connsiteY3" fmla="*/ 25510 h 48479"/>
                <a:gd name="connsiteX4" fmla="*/ 63145 w 67011"/>
                <a:gd name="connsiteY4" fmla="*/ 38671 h 48479"/>
                <a:gd name="connsiteX5" fmla="*/ 20023 w 67011"/>
                <a:gd name="connsiteY5" fmla="*/ 5334 h 48479"/>
                <a:gd name="connsiteX6" fmla="*/ 25997 w 67011"/>
                <a:gd name="connsiteY6" fmla="*/ 6459 h 48479"/>
                <a:gd name="connsiteX7" fmla="*/ 25997 w 67011"/>
                <a:gd name="connsiteY7" fmla="*/ 6459 h 4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11" h="48479">
                  <a:moveTo>
                    <a:pt x="25997" y="6459"/>
                  </a:moveTo>
                  <a:cubicBezTo>
                    <a:pt x="42450" y="-8088"/>
                    <a:pt x="64530" y="19535"/>
                    <a:pt x="57603" y="36074"/>
                  </a:cubicBezTo>
                  <a:cubicBezTo>
                    <a:pt x="49290" y="55816"/>
                    <a:pt x="12143" y="41269"/>
                    <a:pt x="6947" y="25250"/>
                  </a:cubicBezTo>
                  <a:cubicBezTo>
                    <a:pt x="6255" y="23085"/>
                    <a:pt x="-413" y="24037"/>
                    <a:pt x="20" y="25510"/>
                  </a:cubicBezTo>
                  <a:cubicBezTo>
                    <a:pt x="6774" y="46378"/>
                    <a:pt x="49204" y="57894"/>
                    <a:pt x="63145" y="38671"/>
                  </a:cubicBezTo>
                  <a:cubicBezTo>
                    <a:pt x="79597" y="15898"/>
                    <a:pt x="39419" y="-11811"/>
                    <a:pt x="20023" y="5334"/>
                  </a:cubicBezTo>
                  <a:cubicBezTo>
                    <a:pt x="17945" y="7066"/>
                    <a:pt x="24612" y="7672"/>
                    <a:pt x="25997" y="6459"/>
                  </a:cubicBezTo>
                  <a:lnTo>
                    <a:pt x="25997" y="645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17FD080-096A-B2EE-6A9C-A109163C5FE3}"/>
                </a:ext>
              </a:extLst>
            </p:cNvPr>
            <p:cNvSpPr/>
            <p:nvPr/>
          </p:nvSpPr>
          <p:spPr>
            <a:xfrm>
              <a:off x="9789480" y="3137166"/>
              <a:ext cx="59702" cy="29951"/>
            </a:xfrm>
            <a:custGeom>
              <a:avLst/>
              <a:gdLst>
                <a:gd name="connsiteX0" fmla="*/ 2628 w 27931"/>
                <a:gd name="connsiteY0" fmla="*/ 2949 h 14012"/>
                <a:gd name="connsiteX1" fmla="*/ 22025 w 27931"/>
                <a:gd name="connsiteY1" fmla="*/ 12820 h 14012"/>
                <a:gd name="connsiteX2" fmla="*/ 26787 w 27931"/>
                <a:gd name="connsiteY2" fmla="*/ 13946 h 14012"/>
                <a:gd name="connsiteX3" fmla="*/ 27220 w 27931"/>
                <a:gd name="connsiteY3" fmla="*/ 12041 h 14012"/>
                <a:gd name="connsiteX4" fmla="*/ 3321 w 27931"/>
                <a:gd name="connsiteY4" fmla="*/ 264 h 14012"/>
                <a:gd name="connsiteX5" fmla="*/ 2628 w 27931"/>
                <a:gd name="connsiteY5" fmla="*/ 2949 h 14012"/>
                <a:gd name="connsiteX6" fmla="*/ 2628 w 27931"/>
                <a:gd name="connsiteY6" fmla="*/ 2949 h 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31" h="14012">
                  <a:moveTo>
                    <a:pt x="2628" y="2949"/>
                  </a:moveTo>
                  <a:cubicBezTo>
                    <a:pt x="9816" y="4854"/>
                    <a:pt x="15877" y="8750"/>
                    <a:pt x="22025" y="12820"/>
                  </a:cubicBezTo>
                  <a:cubicBezTo>
                    <a:pt x="23324" y="13686"/>
                    <a:pt x="25229" y="14206"/>
                    <a:pt x="26787" y="13946"/>
                  </a:cubicBezTo>
                  <a:cubicBezTo>
                    <a:pt x="28086" y="13772"/>
                    <a:pt x="28346" y="12820"/>
                    <a:pt x="27220" y="12041"/>
                  </a:cubicBezTo>
                  <a:cubicBezTo>
                    <a:pt x="19687" y="7018"/>
                    <a:pt x="12067" y="2602"/>
                    <a:pt x="3321" y="264"/>
                  </a:cubicBezTo>
                  <a:cubicBezTo>
                    <a:pt x="-662" y="-861"/>
                    <a:pt x="-1268" y="1910"/>
                    <a:pt x="2628" y="2949"/>
                  </a:cubicBezTo>
                  <a:lnTo>
                    <a:pt x="2628" y="29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B1E77B1-D1E8-0C5D-E5AD-4407CCDD8CFF}"/>
                </a:ext>
              </a:extLst>
            </p:cNvPr>
            <p:cNvSpPr/>
            <p:nvPr/>
          </p:nvSpPr>
          <p:spPr>
            <a:xfrm>
              <a:off x="9483400" y="2624844"/>
              <a:ext cx="375564" cy="477391"/>
            </a:xfrm>
            <a:custGeom>
              <a:avLst/>
              <a:gdLst>
                <a:gd name="connsiteX0" fmla="*/ 6673 w 175703"/>
                <a:gd name="connsiteY0" fmla="*/ 16198 h 223342"/>
                <a:gd name="connsiteX1" fmla="*/ 99065 w 175703"/>
                <a:gd name="connsiteY1" fmla="*/ 75773 h 223342"/>
                <a:gd name="connsiteX2" fmla="*/ 168771 w 175703"/>
                <a:gd name="connsiteY2" fmla="*/ 222198 h 223342"/>
                <a:gd name="connsiteX3" fmla="*/ 175698 w 175703"/>
                <a:gd name="connsiteY3" fmla="*/ 221505 h 223342"/>
                <a:gd name="connsiteX4" fmla="*/ 126341 w 175703"/>
                <a:gd name="connsiteY4" fmla="*/ 104088 h 223342"/>
                <a:gd name="connsiteX5" fmla="*/ 83133 w 175703"/>
                <a:gd name="connsiteY5" fmla="*/ 45899 h 223342"/>
                <a:gd name="connsiteX6" fmla="*/ 92 w 175703"/>
                <a:gd name="connsiteY6" fmla="*/ 16198 h 223342"/>
                <a:gd name="connsiteX7" fmla="*/ 6673 w 175703"/>
                <a:gd name="connsiteY7" fmla="*/ 16198 h 223342"/>
                <a:gd name="connsiteX8" fmla="*/ 6673 w 175703"/>
                <a:gd name="connsiteY8" fmla="*/ 16198 h 22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703" h="223342">
                  <a:moveTo>
                    <a:pt x="6673" y="16198"/>
                  </a:moveTo>
                  <a:cubicBezTo>
                    <a:pt x="23645" y="-25279"/>
                    <a:pt x="87029" y="59667"/>
                    <a:pt x="99065" y="75773"/>
                  </a:cubicBezTo>
                  <a:cubicBezTo>
                    <a:pt x="130498" y="117769"/>
                    <a:pt x="169291" y="167645"/>
                    <a:pt x="168771" y="222198"/>
                  </a:cubicBezTo>
                  <a:cubicBezTo>
                    <a:pt x="168771" y="224016"/>
                    <a:pt x="175612" y="223583"/>
                    <a:pt x="175698" y="221505"/>
                  </a:cubicBezTo>
                  <a:cubicBezTo>
                    <a:pt x="176131" y="176738"/>
                    <a:pt x="150240" y="139850"/>
                    <a:pt x="126341" y="104088"/>
                  </a:cubicBezTo>
                  <a:cubicBezTo>
                    <a:pt x="112833" y="83912"/>
                    <a:pt x="98805" y="64429"/>
                    <a:pt x="83133" y="45899"/>
                  </a:cubicBezTo>
                  <a:cubicBezTo>
                    <a:pt x="68585" y="28840"/>
                    <a:pt x="17930" y="-27357"/>
                    <a:pt x="92" y="16198"/>
                  </a:cubicBezTo>
                  <a:cubicBezTo>
                    <a:pt x="-861" y="18016"/>
                    <a:pt x="5893" y="18016"/>
                    <a:pt x="6673" y="16198"/>
                  </a:cubicBezTo>
                  <a:lnTo>
                    <a:pt x="6673" y="1619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E79F738-42E1-D8E7-34B4-31ED6552C0A0}"/>
                </a:ext>
              </a:extLst>
            </p:cNvPr>
            <p:cNvSpPr/>
            <p:nvPr/>
          </p:nvSpPr>
          <p:spPr>
            <a:xfrm>
              <a:off x="9654294" y="2702529"/>
              <a:ext cx="88364" cy="47493"/>
            </a:xfrm>
            <a:custGeom>
              <a:avLst/>
              <a:gdLst>
                <a:gd name="connsiteX0" fmla="*/ 6299 w 41340"/>
                <a:gd name="connsiteY0" fmla="*/ 21937 h 22219"/>
                <a:gd name="connsiteX1" fmla="*/ 40329 w 41340"/>
                <a:gd name="connsiteY1" fmla="*/ 2627 h 22219"/>
                <a:gd name="connsiteX2" fmla="*/ 35653 w 41340"/>
                <a:gd name="connsiteY2" fmla="*/ 116 h 22219"/>
                <a:gd name="connsiteX3" fmla="*/ 411 w 41340"/>
                <a:gd name="connsiteY3" fmla="*/ 19772 h 22219"/>
                <a:gd name="connsiteX4" fmla="*/ 6299 w 41340"/>
                <a:gd name="connsiteY4" fmla="*/ 21937 h 22219"/>
                <a:gd name="connsiteX5" fmla="*/ 6299 w 41340"/>
                <a:gd name="connsiteY5" fmla="*/ 21937 h 2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40" h="22219">
                  <a:moveTo>
                    <a:pt x="6299" y="21937"/>
                  </a:moveTo>
                  <a:cubicBezTo>
                    <a:pt x="17469" y="15096"/>
                    <a:pt x="27946" y="7130"/>
                    <a:pt x="40329" y="2627"/>
                  </a:cubicBezTo>
                  <a:cubicBezTo>
                    <a:pt x="43793" y="1415"/>
                    <a:pt x="37385" y="-490"/>
                    <a:pt x="35653" y="116"/>
                  </a:cubicBezTo>
                  <a:cubicBezTo>
                    <a:pt x="22751" y="4705"/>
                    <a:pt x="12014" y="12759"/>
                    <a:pt x="411" y="19772"/>
                  </a:cubicBezTo>
                  <a:cubicBezTo>
                    <a:pt x="-1668" y="21244"/>
                    <a:pt x="4740" y="22890"/>
                    <a:pt x="6299" y="21937"/>
                  </a:cubicBezTo>
                  <a:lnTo>
                    <a:pt x="6299" y="219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325AB5F-7B0A-331E-48F1-3BE17E1C9B94}"/>
                </a:ext>
              </a:extLst>
            </p:cNvPr>
            <p:cNvSpPr/>
            <p:nvPr/>
          </p:nvSpPr>
          <p:spPr>
            <a:xfrm>
              <a:off x="9723769" y="2804455"/>
              <a:ext cx="120493" cy="42153"/>
            </a:xfrm>
            <a:custGeom>
              <a:avLst/>
              <a:gdLst>
                <a:gd name="connsiteX0" fmla="*/ 5921 w 56371"/>
                <a:gd name="connsiteY0" fmla="*/ 19366 h 19721"/>
                <a:gd name="connsiteX1" fmla="*/ 54239 w 56371"/>
                <a:gd name="connsiteY1" fmla="*/ 2567 h 19721"/>
                <a:gd name="connsiteX2" fmla="*/ 52074 w 56371"/>
                <a:gd name="connsiteY2" fmla="*/ 143 h 19721"/>
                <a:gd name="connsiteX3" fmla="*/ 813 w 56371"/>
                <a:gd name="connsiteY3" fmla="*/ 17981 h 19721"/>
                <a:gd name="connsiteX4" fmla="*/ 5921 w 56371"/>
                <a:gd name="connsiteY4" fmla="*/ 19366 h 19721"/>
                <a:gd name="connsiteX5" fmla="*/ 5921 w 56371"/>
                <a:gd name="connsiteY5" fmla="*/ 19366 h 1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371" h="19721">
                  <a:moveTo>
                    <a:pt x="5921" y="19366"/>
                  </a:moveTo>
                  <a:cubicBezTo>
                    <a:pt x="21421" y="11833"/>
                    <a:pt x="37527" y="6810"/>
                    <a:pt x="54239" y="2567"/>
                  </a:cubicBezTo>
                  <a:cubicBezTo>
                    <a:pt x="58828" y="1442"/>
                    <a:pt x="55018" y="-550"/>
                    <a:pt x="52074" y="143"/>
                  </a:cubicBezTo>
                  <a:cubicBezTo>
                    <a:pt x="34410" y="4646"/>
                    <a:pt x="17265" y="10014"/>
                    <a:pt x="813" y="17981"/>
                  </a:cubicBezTo>
                  <a:cubicBezTo>
                    <a:pt x="-2305" y="19626"/>
                    <a:pt x="4449" y="20145"/>
                    <a:pt x="5921" y="19366"/>
                  </a:cubicBezTo>
                  <a:lnTo>
                    <a:pt x="5921" y="193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23A336D-5BDC-3E16-24E0-3D15D4BB4372}"/>
                </a:ext>
              </a:extLst>
            </p:cNvPr>
            <p:cNvSpPr/>
            <p:nvPr/>
          </p:nvSpPr>
          <p:spPr>
            <a:xfrm>
              <a:off x="9506269" y="2524386"/>
              <a:ext cx="599312" cy="901346"/>
            </a:xfrm>
            <a:custGeom>
              <a:avLst/>
              <a:gdLst>
                <a:gd name="connsiteX0" fmla="*/ 6798 w 280381"/>
                <a:gd name="connsiteY0" fmla="*/ 41635 h 421684"/>
                <a:gd name="connsiteX1" fmla="*/ 80747 w 280381"/>
                <a:gd name="connsiteY1" fmla="*/ 4315 h 421684"/>
                <a:gd name="connsiteX2" fmla="*/ 190198 w 280381"/>
                <a:gd name="connsiteY2" fmla="*/ 25356 h 421684"/>
                <a:gd name="connsiteX3" fmla="*/ 226739 w 280381"/>
                <a:gd name="connsiteY3" fmla="*/ 56182 h 421684"/>
                <a:gd name="connsiteX4" fmla="*/ 240074 w 280381"/>
                <a:gd name="connsiteY4" fmla="*/ 92637 h 421684"/>
                <a:gd name="connsiteX5" fmla="*/ 259384 w 280381"/>
                <a:gd name="connsiteY5" fmla="*/ 116709 h 421684"/>
                <a:gd name="connsiteX6" fmla="*/ 272372 w 280381"/>
                <a:gd name="connsiteY6" fmla="*/ 155762 h 421684"/>
                <a:gd name="connsiteX7" fmla="*/ 225527 w 280381"/>
                <a:gd name="connsiteY7" fmla="*/ 321670 h 421684"/>
                <a:gd name="connsiteX8" fmla="*/ 198857 w 280381"/>
                <a:gd name="connsiteY8" fmla="*/ 402719 h 421684"/>
                <a:gd name="connsiteX9" fmla="*/ 227691 w 280381"/>
                <a:gd name="connsiteY9" fmla="*/ 421683 h 421684"/>
                <a:gd name="connsiteX10" fmla="*/ 229423 w 280381"/>
                <a:gd name="connsiteY10" fmla="*/ 418912 h 421684"/>
                <a:gd name="connsiteX11" fmla="*/ 228730 w 280381"/>
                <a:gd name="connsiteY11" fmla="*/ 328338 h 421684"/>
                <a:gd name="connsiteX12" fmla="*/ 271160 w 280381"/>
                <a:gd name="connsiteY12" fmla="*/ 238630 h 421684"/>
                <a:gd name="connsiteX13" fmla="*/ 279819 w 280381"/>
                <a:gd name="connsiteY13" fmla="*/ 160958 h 421684"/>
                <a:gd name="connsiteX14" fmla="*/ 270727 w 280381"/>
                <a:gd name="connsiteY14" fmla="*/ 124243 h 421684"/>
                <a:gd name="connsiteX15" fmla="*/ 248127 w 280381"/>
                <a:gd name="connsiteY15" fmla="*/ 94542 h 421684"/>
                <a:gd name="connsiteX16" fmla="*/ 236524 w 280381"/>
                <a:gd name="connsiteY16" fmla="*/ 60772 h 421684"/>
                <a:gd name="connsiteX17" fmla="*/ 207169 w 280381"/>
                <a:gd name="connsiteY17" fmla="*/ 30638 h 421684"/>
                <a:gd name="connsiteX18" fmla="*/ 131229 w 280381"/>
                <a:gd name="connsiteY18" fmla="*/ 764 h 421684"/>
                <a:gd name="connsiteX19" fmla="*/ 130 w 280381"/>
                <a:gd name="connsiteY19" fmla="*/ 41289 h 421684"/>
                <a:gd name="connsiteX20" fmla="*/ 6798 w 280381"/>
                <a:gd name="connsiteY20" fmla="*/ 41635 h 421684"/>
                <a:gd name="connsiteX21" fmla="*/ 6798 w 280381"/>
                <a:gd name="connsiteY21" fmla="*/ 41635 h 42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0381" h="421684">
                  <a:moveTo>
                    <a:pt x="6798" y="41635"/>
                  </a:moveTo>
                  <a:cubicBezTo>
                    <a:pt x="23164" y="20161"/>
                    <a:pt x="55116" y="8990"/>
                    <a:pt x="80747" y="4315"/>
                  </a:cubicBezTo>
                  <a:cubicBezTo>
                    <a:pt x="119280" y="-2699"/>
                    <a:pt x="156860" y="6220"/>
                    <a:pt x="190198" y="25356"/>
                  </a:cubicBezTo>
                  <a:cubicBezTo>
                    <a:pt x="203966" y="33236"/>
                    <a:pt x="217820" y="42934"/>
                    <a:pt x="226739" y="56182"/>
                  </a:cubicBezTo>
                  <a:cubicBezTo>
                    <a:pt x="234359" y="67526"/>
                    <a:pt x="234359" y="80861"/>
                    <a:pt x="240074" y="92637"/>
                  </a:cubicBezTo>
                  <a:cubicBezTo>
                    <a:pt x="244663" y="102076"/>
                    <a:pt x="253322" y="108310"/>
                    <a:pt x="259384" y="116709"/>
                  </a:cubicBezTo>
                  <a:cubicBezTo>
                    <a:pt x="267437" y="127966"/>
                    <a:pt x="270381" y="142341"/>
                    <a:pt x="272372" y="155762"/>
                  </a:cubicBezTo>
                  <a:cubicBezTo>
                    <a:pt x="281291" y="215856"/>
                    <a:pt x="253582" y="270841"/>
                    <a:pt x="225527" y="321670"/>
                  </a:cubicBezTo>
                  <a:cubicBezTo>
                    <a:pt x="211759" y="346608"/>
                    <a:pt x="198337" y="373625"/>
                    <a:pt x="198857" y="402719"/>
                  </a:cubicBezTo>
                  <a:cubicBezTo>
                    <a:pt x="199116" y="419085"/>
                    <a:pt x="214789" y="421336"/>
                    <a:pt x="227691" y="421683"/>
                  </a:cubicBezTo>
                  <a:cubicBezTo>
                    <a:pt x="230635" y="421769"/>
                    <a:pt x="234099" y="419085"/>
                    <a:pt x="229423" y="418912"/>
                  </a:cubicBezTo>
                  <a:cubicBezTo>
                    <a:pt x="181885" y="417440"/>
                    <a:pt x="217127" y="350592"/>
                    <a:pt x="228730" y="328338"/>
                  </a:cubicBezTo>
                  <a:cubicBezTo>
                    <a:pt x="244230" y="298724"/>
                    <a:pt x="260856" y="270668"/>
                    <a:pt x="271160" y="238630"/>
                  </a:cubicBezTo>
                  <a:cubicBezTo>
                    <a:pt x="279126" y="213778"/>
                    <a:pt x="281638" y="186935"/>
                    <a:pt x="279819" y="160958"/>
                  </a:cubicBezTo>
                  <a:cubicBezTo>
                    <a:pt x="278953" y="148229"/>
                    <a:pt x="275749" y="135933"/>
                    <a:pt x="270727" y="124243"/>
                  </a:cubicBezTo>
                  <a:cubicBezTo>
                    <a:pt x="265618" y="112207"/>
                    <a:pt x="255141" y="105106"/>
                    <a:pt x="248127" y="94542"/>
                  </a:cubicBezTo>
                  <a:cubicBezTo>
                    <a:pt x="241892" y="85190"/>
                    <a:pt x="241113" y="71249"/>
                    <a:pt x="236524" y="60772"/>
                  </a:cubicBezTo>
                  <a:cubicBezTo>
                    <a:pt x="230549" y="47437"/>
                    <a:pt x="218773" y="38778"/>
                    <a:pt x="207169" y="30638"/>
                  </a:cubicBezTo>
                  <a:cubicBezTo>
                    <a:pt x="185089" y="15052"/>
                    <a:pt x="158419" y="2842"/>
                    <a:pt x="131229" y="764"/>
                  </a:cubicBezTo>
                  <a:cubicBezTo>
                    <a:pt x="88020" y="-2526"/>
                    <a:pt x="28792" y="3708"/>
                    <a:pt x="130" y="41289"/>
                  </a:cubicBezTo>
                  <a:cubicBezTo>
                    <a:pt x="-995" y="42674"/>
                    <a:pt x="5499" y="43367"/>
                    <a:pt x="6798" y="41635"/>
                  </a:cubicBezTo>
                  <a:lnTo>
                    <a:pt x="6798" y="4163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CBC2A07-145F-B292-593B-E7E3ADB3042C}"/>
                </a:ext>
              </a:extLst>
            </p:cNvPr>
            <p:cNvSpPr/>
            <p:nvPr/>
          </p:nvSpPr>
          <p:spPr>
            <a:xfrm>
              <a:off x="9600235" y="3234108"/>
              <a:ext cx="391937" cy="225033"/>
            </a:xfrm>
            <a:custGeom>
              <a:avLst/>
              <a:gdLst>
                <a:gd name="connsiteX0" fmla="*/ 1542 w 183363"/>
                <a:gd name="connsiteY0" fmla="*/ 805 h 105279"/>
                <a:gd name="connsiteX1" fmla="*/ 44751 w 183363"/>
                <a:gd name="connsiteY1" fmla="*/ 96661 h 105279"/>
                <a:gd name="connsiteX2" fmla="*/ 181565 w 183363"/>
                <a:gd name="connsiteY2" fmla="*/ 89821 h 105279"/>
                <a:gd name="connsiteX3" fmla="*/ 178794 w 183363"/>
                <a:gd name="connsiteY3" fmla="*/ 86617 h 105279"/>
                <a:gd name="connsiteX4" fmla="*/ 57826 w 183363"/>
                <a:gd name="connsiteY4" fmla="*/ 98566 h 105279"/>
                <a:gd name="connsiteX5" fmla="*/ 8123 w 183363"/>
                <a:gd name="connsiteY5" fmla="*/ 2537 h 105279"/>
                <a:gd name="connsiteX6" fmla="*/ 1542 w 183363"/>
                <a:gd name="connsiteY6" fmla="*/ 805 h 105279"/>
                <a:gd name="connsiteX7" fmla="*/ 1542 w 183363"/>
                <a:gd name="connsiteY7" fmla="*/ 805 h 10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363" h="105279">
                  <a:moveTo>
                    <a:pt x="1542" y="805"/>
                  </a:moveTo>
                  <a:cubicBezTo>
                    <a:pt x="-4952" y="39338"/>
                    <a:pt x="8989" y="78304"/>
                    <a:pt x="44751" y="96661"/>
                  </a:cubicBezTo>
                  <a:cubicBezTo>
                    <a:pt x="88133" y="118915"/>
                    <a:pt x="137317" y="91206"/>
                    <a:pt x="181565" y="89821"/>
                  </a:cubicBezTo>
                  <a:cubicBezTo>
                    <a:pt x="186068" y="89647"/>
                    <a:pt x="180959" y="86530"/>
                    <a:pt x="178794" y="86617"/>
                  </a:cubicBezTo>
                  <a:cubicBezTo>
                    <a:pt x="137750" y="87829"/>
                    <a:pt x="99217" y="108178"/>
                    <a:pt x="57826" y="98566"/>
                  </a:cubicBezTo>
                  <a:cubicBezTo>
                    <a:pt x="16003" y="88868"/>
                    <a:pt x="1889" y="39511"/>
                    <a:pt x="8123" y="2537"/>
                  </a:cubicBezTo>
                  <a:cubicBezTo>
                    <a:pt x="8643" y="546"/>
                    <a:pt x="1889" y="-1013"/>
                    <a:pt x="1542" y="805"/>
                  </a:cubicBezTo>
                  <a:lnTo>
                    <a:pt x="1542" y="80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F1BF681-0611-ADCC-0C24-CBFB77AC35EB}"/>
                </a:ext>
              </a:extLst>
            </p:cNvPr>
            <p:cNvSpPr/>
            <p:nvPr/>
          </p:nvSpPr>
          <p:spPr>
            <a:xfrm>
              <a:off x="9643776" y="3284809"/>
              <a:ext cx="61786" cy="140717"/>
            </a:xfrm>
            <a:custGeom>
              <a:avLst/>
              <a:gdLst>
                <a:gd name="connsiteX0" fmla="*/ 22563 w 28906"/>
                <a:gd name="connsiteY0" fmla="*/ 464 h 65833"/>
                <a:gd name="connsiteX1" fmla="*/ 7410 w 28906"/>
                <a:gd name="connsiteY1" fmla="*/ 64369 h 65833"/>
                <a:gd name="connsiteX2" fmla="*/ 13557 w 28906"/>
                <a:gd name="connsiteY2" fmla="*/ 64801 h 65833"/>
                <a:gd name="connsiteX3" fmla="*/ 28711 w 28906"/>
                <a:gd name="connsiteY3" fmla="*/ 3149 h 65833"/>
                <a:gd name="connsiteX4" fmla="*/ 22563 w 28906"/>
                <a:gd name="connsiteY4" fmla="*/ 464 h 65833"/>
                <a:gd name="connsiteX5" fmla="*/ 22563 w 28906"/>
                <a:gd name="connsiteY5" fmla="*/ 464 h 6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6" h="65833">
                  <a:moveTo>
                    <a:pt x="22563" y="464"/>
                  </a:moveTo>
                  <a:cubicBezTo>
                    <a:pt x="9574" y="18389"/>
                    <a:pt x="-11208" y="43414"/>
                    <a:pt x="7410" y="64369"/>
                  </a:cubicBezTo>
                  <a:cubicBezTo>
                    <a:pt x="8622" y="65754"/>
                    <a:pt x="15203" y="66620"/>
                    <a:pt x="13557" y="64801"/>
                  </a:cubicBezTo>
                  <a:cubicBezTo>
                    <a:pt x="-4280" y="44712"/>
                    <a:pt x="16502" y="20034"/>
                    <a:pt x="28711" y="3149"/>
                  </a:cubicBezTo>
                  <a:cubicBezTo>
                    <a:pt x="30096" y="1330"/>
                    <a:pt x="23688" y="-1008"/>
                    <a:pt x="22563" y="464"/>
                  </a:cubicBezTo>
                  <a:lnTo>
                    <a:pt x="22563" y="4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783B83D-B9E6-56AD-A413-943584F3EBC1}"/>
                </a:ext>
              </a:extLst>
            </p:cNvPr>
            <p:cNvSpPr/>
            <p:nvPr/>
          </p:nvSpPr>
          <p:spPr>
            <a:xfrm>
              <a:off x="9788803" y="3308260"/>
              <a:ext cx="83670" cy="144629"/>
            </a:xfrm>
            <a:custGeom>
              <a:avLst/>
              <a:gdLst>
                <a:gd name="connsiteX0" fmla="*/ 1 w 39144"/>
                <a:gd name="connsiteY0" fmla="*/ 664 h 67663"/>
                <a:gd name="connsiteX1" fmla="*/ 6235 w 39144"/>
                <a:gd name="connsiteY1" fmla="*/ 41015 h 67663"/>
                <a:gd name="connsiteX2" fmla="*/ 33165 w 39144"/>
                <a:gd name="connsiteY2" fmla="*/ 66819 h 67663"/>
                <a:gd name="connsiteX3" fmla="*/ 38447 w 39144"/>
                <a:gd name="connsiteY3" fmla="*/ 66300 h 67663"/>
                <a:gd name="connsiteX4" fmla="*/ 11864 w 39144"/>
                <a:gd name="connsiteY4" fmla="*/ 40149 h 67663"/>
                <a:gd name="connsiteX5" fmla="*/ 6669 w 39144"/>
                <a:gd name="connsiteY5" fmla="*/ 2569 h 67663"/>
                <a:gd name="connsiteX6" fmla="*/ 1 w 39144"/>
                <a:gd name="connsiteY6" fmla="*/ 664 h 67663"/>
                <a:gd name="connsiteX7" fmla="*/ 1 w 39144"/>
                <a:gd name="connsiteY7" fmla="*/ 664 h 6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44" h="67663">
                  <a:moveTo>
                    <a:pt x="1" y="664"/>
                  </a:moveTo>
                  <a:cubicBezTo>
                    <a:pt x="88" y="14345"/>
                    <a:pt x="1" y="28546"/>
                    <a:pt x="6235" y="41015"/>
                  </a:cubicBezTo>
                  <a:cubicBezTo>
                    <a:pt x="11864" y="52186"/>
                    <a:pt x="23294" y="59892"/>
                    <a:pt x="33165" y="66819"/>
                  </a:cubicBezTo>
                  <a:cubicBezTo>
                    <a:pt x="34551" y="67772"/>
                    <a:pt x="41305" y="68291"/>
                    <a:pt x="38447" y="66300"/>
                  </a:cubicBezTo>
                  <a:cubicBezTo>
                    <a:pt x="28143" y="59113"/>
                    <a:pt x="17579" y="51666"/>
                    <a:pt x="11864" y="40149"/>
                  </a:cubicBezTo>
                  <a:cubicBezTo>
                    <a:pt x="6235" y="28893"/>
                    <a:pt x="6755" y="14692"/>
                    <a:pt x="6669" y="2569"/>
                  </a:cubicBezTo>
                  <a:cubicBezTo>
                    <a:pt x="6582" y="318"/>
                    <a:pt x="-86" y="-808"/>
                    <a:pt x="1" y="664"/>
                  </a:cubicBezTo>
                  <a:lnTo>
                    <a:pt x="1" y="6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0B1D9B5-AEE3-139C-728D-80998BB2E7BA}"/>
                </a:ext>
              </a:extLst>
            </p:cNvPr>
            <p:cNvSpPr/>
            <p:nvPr/>
          </p:nvSpPr>
          <p:spPr>
            <a:xfrm>
              <a:off x="9349753" y="3178734"/>
              <a:ext cx="138898" cy="120067"/>
            </a:xfrm>
            <a:custGeom>
              <a:avLst/>
              <a:gdLst>
                <a:gd name="connsiteX0" fmla="*/ 15165 w 64982"/>
                <a:gd name="connsiteY0" fmla="*/ 215 h 56172"/>
                <a:gd name="connsiteX1" fmla="*/ 705 w 64982"/>
                <a:gd name="connsiteY1" fmla="*/ 27837 h 56172"/>
                <a:gd name="connsiteX2" fmla="*/ 21227 w 64982"/>
                <a:gd name="connsiteY2" fmla="*/ 51303 h 56172"/>
                <a:gd name="connsiteX3" fmla="*/ 50495 w 64982"/>
                <a:gd name="connsiteY3" fmla="*/ 53728 h 56172"/>
                <a:gd name="connsiteX4" fmla="*/ 64869 w 64982"/>
                <a:gd name="connsiteY4" fmla="*/ 13117 h 56172"/>
                <a:gd name="connsiteX5" fmla="*/ 58288 w 64982"/>
                <a:gd name="connsiteY5" fmla="*/ 11731 h 56172"/>
                <a:gd name="connsiteX6" fmla="*/ 47724 w 64982"/>
                <a:gd name="connsiteY6" fmla="*/ 48792 h 56172"/>
                <a:gd name="connsiteX7" fmla="*/ 22785 w 64982"/>
                <a:gd name="connsiteY7" fmla="*/ 48619 h 56172"/>
                <a:gd name="connsiteX8" fmla="*/ 6939 w 64982"/>
                <a:gd name="connsiteY8" fmla="*/ 27317 h 56172"/>
                <a:gd name="connsiteX9" fmla="*/ 21400 w 64982"/>
                <a:gd name="connsiteY9" fmla="*/ 2985 h 56172"/>
                <a:gd name="connsiteX10" fmla="*/ 15165 w 64982"/>
                <a:gd name="connsiteY10" fmla="*/ 215 h 56172"/>
                <a:gd name="connsiteX11" fmla="*/ 15165 w 64982"/>
                <a:gd name="connsiteY11" fmla="*/ 215 h 5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982" h="56172">
                  <a:moveTo>
                    <a:pt x="15165" y="215"/>
                  </a:moveTo>
                  <a:cubicBezTo>
                    <a:pt x="4775" y="6016"/>
                    <a:pt x="-2326" y="15541"/>
                    <a:pt x="705" y="27837"/>
                  </a:cubicBezTo>
                  <a:cubicBezTo>
                    <a:pt x="3216" y="38055"/>
                    <a:pt x="12135" y="46541"/>
                    <a:pt x="21227" y="51303"/>
                  </a:cubicBezTo>
                  <a:cubicBezTo>
                    <a:pt x="30146" y="55979"/>
                    <a:pt x="41056" y="58230"/>
                    <a:pt x="50495" y="53728"/>
                  </a:cubicBezTo>
                  <a:cubicBezTo>
                    <a:pt x="64695" y="46887"/>
                    <a:pt x="65388" y="26452"/>
                    <a:pt x="64869" y="13117"/>
                  </a:cubicBezTo>
                  <a:cubicBezTo>
                    <a:pt x="64782" y="11212"/>
                    <a:pt x="58201" y="9480"/>
                    <a:pt x="58288" y="11731"/>
                  </a:cubicBezTo>
                  <a:cubicBezTo>
                    <a:pt x="58807" y="24287"/>
                    <a:pt x="58114" y="40046"/>
                    <a:pt x="47724" y="48792"/>
                  </a:cubicBezTo>
                  <a:cubicBezTo>
                    <a:pt x="40363" y="54940"/>
                    <a:pt x="30405" y="53122"/>
                    <a:pt x="22785" y="48619"/>
                  </a:cubicBezTo>
                  <a:cubicBezTo>
                    <a:pt x="15079" y="44030"/>
                    <a:pt x="8758" y="36236"/>
                    <a:pt x="6939" y="27317"/>
                  </a:cubicBezTo>
                  <a:cubicBezTo>
                    <a:pt x="4688" y="16407"/>
                    <a:pt x="12568" y="8008"/>
                    <a:pt x="21400" y="2985"/>
                  </a:cubicBezTo>
                  <a:cubicBezTo>
                    <a:pt x="22699" y="2206"/>
                    <a:pt x="16984" y="-825"/>
                    <a:pt x="15165" y="215"/>
                  </a:cubicBezTo>
                  <a:lnTo>
                    <a:pt x="15165" y="21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AAB2415-4792-0B6D-F0F9-9A353806FD13}"/>
                </a:ext>
              </a:extLst>
            </p:cNvPr>
            <p:cNvSpPr/>
            <p:nvPr/>
          </p:nvSpPr>
          <p:spPr>
            <a:xfrm>
              <a:off x="9191605" y="3212772"/>
              <a:ext cx="195134" cy="281796"/>
            </a:xfrm>
            <a:custGeom>
              <a:avLst/>
              <a:gdLst>
                <a:gd name="connsiteX0" fmla="*/ 77291 w 91291"/>
                <a:gd name="connsiteY0" fmla="*/ 4120 h 131835"/>
                <a:gd name="connsiteX1" fmla="*/ 398 w 91291"/>
                <a:gd name="connsiteY1" fmla="*/ 130110 h 131835"/>
                <a:gd name="connsiteX2" fmla="*/ 6459 w 91291"/>
                <a:gd name="connsiteY2" fmla="*/ 131322 h 131835"/>
                <a:gd name="connsiteX3" fmla="*/ 59193 w 91291"/>
                <a:gd name="connsiteY3" fmla="*/ 80839 h 131835"/>
                <a:gd name="connsiteX4" fmla="*/ 84911 w 91291"/>
                <a:gd name="connsiteY4" fmla="*/ 21092 h 131835"/>
                <a:gd name="connsiteX5" fmla="*/ 90885 w 91291"/>
                <a:gd name="connsiteY5" fmla="*/ 19533 h 131835"/>
                <a:gd name="connsiteX6" fmla="*/ 60838 w 91291"/>
                <a:gd name="connsiteY6" fmla="*/ 40055 h 131835"/>
                <a:gd name="connsiteX7" fmla="*/ 50274 w 91291"/>
                <a:gd name="connsiteY7" fmla="*/ 86468 h 131835"/>
                <a:gd name="connsiteX8" fmla="*/ 485 w 91291"/>
                <a:gd name="connsiteY8" fmla="*/ 130196 h 131835"/>
                <a:gd name="connsiteX9" fmla="*/ 6546 w 91291"/>
                <a:gd name="connsiteY9" fmla="*/ 131409 h 131835"/>
                <a:gd name="connsiteX10" fmla="*/ 72528 w 91291"/>
                <a:gd name="connsiteY10" fmla="*/ 6285 h 131835"/>
                <a:gd name="connsiteX11" fmla="*/ 77291 w 91291"/>
                <a:gd name="connsiteY11" fmla="*/ 4120 h 131835"/>
                <a:gd name="connsiteX12" fmla="*/ 77291 w 91291"/>
                <a:gd name="connsiteY12" fmla="*/ 4120 h 13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291" h="131835">
                  <a:moveTo>
                    <a:pt x="77291" y="4120"/>
                  </a:moveTo>
                  <a:cubicBezTo>
                    <a:pt x="1091" y="-24282"/>
                    <a:pt x="36073" y="102487"/>
                    <a:pt x="398" y="130110"/>
                  </a:cubicBezTo>
                  <a:cubicBezTo>
                    <a:pt x="-1680" y="131755"/>
                    <a:pt x="4987" y="132361"/>
                    <a:pt x="6459" y="131322"/>
                  </a:cubicBezTo>
                  <a:cubicBezTo>
                    <a:pt x="26635" y="116775"/>
                    <a:pt x="51660" y="106903"/>
                    <a:pt x="59193" y="80839"/>
                  </a:cubicBezTo>
                  <a:cubicBezTo>
                    <a:pt x="61704" y="72007"/>
                    <a:pt x="68805" y="10354"/>
                    <a:pt x="84911" y="21092"/>
                  </a:cubicBezTo>
                  <a:cubicBezTo>
                    <a:pt x="86469" y="22131"/>
                    <a:pt x="92964" y="20918"/>
                    <a:pt x="90885" y="19533"/>
                  </a:cubicBezTo>
                  <a:cubicBezTo>
                    <a:pt x="74433" y="8536"/>
                    <a:pt x="64735" y="25248"/>
                    <a:pt x="60838" y="40055"/>
                  </a:cubicBezTo>
                  <a:cubicBezTo>
                    <a:pt x="56769" y="55468"/>
                    <a:pt x="55903" y="71487"/>
                    <a:pt x="50274" y="86468"/>
                  </a:cubicBezTo>
                  <a:cubicBezTo>
                    <a:pt x="42135" y="108116"/>
                    <a:pt x="17976" y="117554"/>
                    <a:pt x="485" y="130196"/>
                  </a:cubicBezTo>
                  <a:cubicBezTo>
                    <a:pt x="2476" y="130629"/>
                    <a:pt x="4468" y="130975"/>
                    <a:pt x="6546" y="131409"/>
                  </a:cubicBezTo>
                  <a:cubicBezTo>
                    <a:pt x="37632" y="107336"/>
                    <a:pt x="13040" y="-15883"/>
                    <a:pt x="72528" y="6285"/>
                  </a:cubicBezTo>
                  <a:cubicBezTo>
                    <a:pt x="74087" y="6891"/>
                    <a:pt x="80668" y="5419"/>
                    <a:pt x="77291" y="4120"/>
                  </a:cubicBezTo>
                  <a:lnTo>
                    <a:pt x="77291" y="41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DEC33BA-7864-EEBA-4784-97A2FE286353}"/>
                </a:ext>
              </a:extLst>
            </p:cNvPr>
            <p:cNvSpPr/>
            <p:nvPr/>
          </p:nvSpPr>
          <p:spPr>
            <a:xfrm>
              <a:off x="9373225" y="3299327"/>
              <a:ext cx="64655" cy="288403"/>
            </a:xfrm>
            <a:custGeom>
              <a:avLst/>
              <a:gdLst>
                <a:gd name="connsiteX0" fmla="*/ 23234 w 30248"/>
                <a:gd name="connsiteY0" fmla="*/ 1639 h 134926"/>
                <a:gd name="connsiteX1" fmla="*/ 10419 w 30248"/>
                <a:gd name="connsiteY1" fmla="*/ 134037 h 134926"/>
                <a:gd name="connsiteX2" fmla="*/ 17087 w 30248"/>
                <a:gd name="connsiteY2" fmla="*/ 132997 h 134926"/>
                <a:gd name="connsiteX3" fmla="*/ 30248 w 30248"/>
                <a:gd name="connsiteY3" fmla="*/ 1293 h 134926"/>
                <a:gd name="connsiteX4" fmla="*/ 23234 w 30248"/>
                <a:gd name="connsiteY4" fmla="*/ 1639 h 134926"/>
                <a:gd name="connsiteX5" fmla="*/ 23234 w 30248"/>
                <a:gd name="connsiteY5" fmla="*/ 1639 h 13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48" h="134926">
                  <a:moveTo>
                    <a:pt x="23234" y="1639"/>
                  </a:moveTo>
                  <a:cubicBezTo>
                    <a:pt x="21329" y="49004"/>
                    <a:pt x="-18329" y="87624"/>
                    <a:pt x="10419" y="134037"/>
                  </a:cubicBezTo>
                  <a:cubicBezTo>
                    <a:pt x="11458" y="135768"/>
                    <a:pt x="18126" y="134729"/>
                    <a:pt x="17087" y="132997"/>
                  </a:cubicBezTo>
                  <a:cubicBezTo>
                    <a:pt x="-11229" y="87191"/>
                    <a:pt x="28343" y="48052"/>
                    <a:pt x="30248" y="1293"/>
                  </a:cubicBezTo>
                  <a:cubicBezTo>
                    <a:pt x="30248" y="-526"/>
                    <a:pt x="23321" y="-439"/>
                    <a:pt x="23234" y="1639"/>
                  </a:cubicBezTo>
                  <a:lnTo>
                    <a:pt x="23234" y="163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90C7425-ACF6-718A-F6A0-96F2019892D1}"/>
                </a:ext>
              </a:extLst>
            </p:cNvPr>
            <p:cNvSpPr/>
            <p:nvPr/>
          </p:nvSpPr>
          <p:spPr>
            <a:xfrm>
              <a:off x="9383087" y="3276901"/>
              <a:ext cx="104410" cy="325055"/>
            </a:xfrm>
            <a:custGeom>
              <a:avLst/>
              <a:gdLst>
                <a:gd name="connsiteX0" fmla="*/ 31695 w 48847"/>
                <a:gd name="connsiteY0" fmla="*/ 1220 h 152073"/>
                <a:gd name="connsiteX1" fmla="*/ 1388 w 48847"/>
                <a:gd name="connsiteY1" fmla="*/ 150590 h 152073"/>
                <a:gd name="connsiteX2" fmla="*/ 8142 w 48847"/>
                <a:gd name="connsiteY2" fmla="*/ 150503 h 152073"/>
                <a:gd name="connsiteX3" fmla="*/ 38449 w 48847"/>
                <a:gd name="connsiteY3" fmla="*/ 1134 h 152073"/>
                <a:gd name="connsiteX4" fmla="*/ 31695 w 48847"/>
                <a:gd name="connsiteY4" fmla="*/ 1220 h 152073"/>
                <a:gd name="connsiteX5" fmla="*/ 31695 w 48847"/>
                <a:gd name="connsiteY5" fmla="*/ 1220 h 15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7" h="152073">
                  <a:moveTo>
                    <a:pt x="31695" y="1220"/>
                  </a:moveTo>
                  <a:cubicBezTo>
                    <a:pt x="69708" y="55513"/>
                    <a:pt x="-11427" y="95085"/>
                    <a:pt x="1388" y="150590"/>
                  </a:cubicBezTo>
                  <a:cubicBezTo>
                    <a:pt x="1821" y="152408"/>
                    <a:pt x="8575" y="152754"/>
                    <a:pt x="8142" y="150503"/>
                  </a:cubicBezTo>
                  <a:cubicBezTo>
                    <a:pt x="-4587" y="95085"/>
                    <a:pt x="76895" y="56032"/>
                    <a:pt x="38449" y="1134"/>
                  </a:cubicBezTo>
                  <a:cubicBezTo>
                    <a:pt x="37237" y="-598"/>
                    <a:pt x="30742" y="-165"/>
                    <a:pt x="31695" y="1220"/>
                  </a:cubicBezTo>
                  <a:lnTo>
                    <a:pt x="31695" y="12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2D1E5AD-DA6A-C81B-304E-4320A82B5495}"/>
                </a:ext>
              </a:extLst>
            </p:cNvPr>
            <p:cNvSpPr/>
            <p:nvPr/>
          </p:nvSpPr>
          <p:spPr>
            <a:xfrm>
              <a:off x="9376615" y="2636453"/>
              <a:ext cx="98081" cy="86271"/>
            </a:xfrm>
            <a:custGeom>
              <a:avLst/>
              <a:gdLst>
                <a:gd name="connsiteX0" fmla="*/ 9006 w 45886"/>
                <a:gd name="connsiteY0" fmla="*/ 38908 h 40361"/>
                <a:gd name="connsiteX1" fmla="*/ 7534 w 45886"/>
                <a:gd name="connsiteY1" fmla="*/ 14923 h 40361"/>
                <a:gd name="connsiteX2" fmla="*/ 19570 w 45886"/>
                <a:gd name="connsiteY2" fmla="*/ 3233 h 40361"/>
                <a:gd name="connsiteX3" fmla="*/ 39053 w 45886"/>
                <a:gd name="connsiteY3" fmla="*/ 14923 h 40361"/>
                <a:gd name="connsiteX4" fmla="*/ 45807 w 45886"/>
                <a:gd name="connsiteY4" fmla="*/ 15096 h 40361"/>
                <a:gd name="connsiteX5" fmla="*/ 13075 w 45886"/>
                <a:gd name="connsiteY5" fmla="*/ 1328 h 40361"/>
                <a:gd name="connsiteX6" fmla="*/ 2251 w 45886"/>
                <a:gd name="connsiteY6" fmla="*/ 38735 h 40361"/>
                <a:gd name="connsiteX7" fmla="*/ 9006 w 45886"/>
                <a:gd name="connsiteY7" fmla="*/ 38908 h 40361"/>
                <a:gd name="connsiteX8" fmla="*/ 9006 w 45886"/>
                <a:gd name="connsiteY8" fmla="*/ 38908 h 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86" h="40361">
                  <a:moveTo>
                    <a:pt x="9006" y="38908"/>
                  </a:moveTo>
                  <a:cubicBezTo>
                    <a:pt x="7360" y="30942"/>
                    <a:pt x="5109" y="22976"/>
                    <a:pt x="7534" y="14923"/>
                  </a:cubicBezTo>
                  <a:cubicBezTo>
                    <a:pt x="9092" y="9727"/>
                    <a:pt x="14720" y="4965"/>
                    <a:pt x="19570" y="3233"/>
                  </a:cubicBezTo>
                  <a:cubicBezTo>
                    <a:pt x="27363" y="462"/>
                    <a:pt x="35503" y="9381"/>
                    <a:pt x="39053" y="14923"/>
                  </a:cubicBezTo>
                  <a:cubicBezTo>
                    <a:pt x="40178" y="16655"/>
                    <a:pt x="46673" y="16481"/>
                    <a:pt x="45807" y="15096"/>
                  </a:cubicBezTo>
                  <a:cubicBezTo>
                    <a:pt x="38879" y="4359"/>
                    <a:pt x="25891" y="-3175"/>
                    <a:pt x="13075" y="1328"/>
                  </a:cubicBezTo>
                  <a:cubicBezTo>
                    <a:pt x="-3810" y="7303"/>
                    <a:pt x="-519" y="25314"/>
                    <a:pt x="2251" y="38735"/>
                  </a:cubicBezTo>
                  <a:cubicBezTo>
                    <a:pt x="2684" y="40554"/>
                    <a:pt x="9439" y="41160"/>
                    <a:pt x="9006" y="38908"/>
                  </a:cubicBezTo>
                  <a:lnTo>
                    <a:pt x="9006" y="3890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0766B72-8A3E-39BB-92F7-34585B366C2E}"/>
                </a:ext>
              </a:extLst>
            </p:cNvPr>
            <p:cNvSpPr/>
            <p:nvPr/>
          </p:nvSpPr>
          <p:spPr>
            <a:xfrm>
              <a:off x="9493175" y="2730438"/>
              <a:ext cx="32560" cy="10504"/>
            </a:xfrm>
            <a:custGeom>
              <a:avLst/>
              <a:gdLst>
                <a:gd name="connsiteX0" fmla="*/ 10759 w 15233"/>
                <a:gd name="connsiteY0" fmla="*/ 48 h 4914"/>
                <a:gd name="connsiteX1" fmla="*/ 3052 w 15233"/>
                <a:gd name="connsiteY1" fmla="*/ 2126 h 4914"/>
                <a:gd name="connsiteX2" fmla="*/ 3052 w 15233"/>
                <a:gd name="connsiteY2" fmla="*/ 4897 h 4914"/>
                <a:gd name="connsiteX3" fmla="*/ 8508 w 15233"/>
                <a:gd name="connsiteY3" fmla="*/ 4118 h 4914"/>
                <a:gd name="connsiteX4" fmla="*/ 12664 w 15233"/>
                <a:gd name="connsiteY4" fmla="*/ 2646 h 4914"/>
                <a:gd name="connsiteX5" fmla="*/ 15089 w 15233"/>
                <a:gd name="connsiteY5" fmla="*/ 914 h 4914"/>
                <a:gd name="connsiteX6" fmla="*/ 10759 w 15233"/>
                <a:gd name="connsiteY6" fmla="*/ 48 h 4914"/>
                <a:gd name="connsiteX7" fmla="*/ 10759 w 15233"/>
                <a:gd name="connsiteY7" fmla="*/ 48 h 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33" h="4914">
                  <a:moveTo>
                    <a:pt x="10759" y="48"/>
                  </a:moveTo>
                  <a:cubicBezTo>
                    <a:pt x="8074" y="308"/>
                    <a:pt x="5737" y="2040"/>
                    <a:pt x="3052" y="2126"/>
                  </a:cubicBezTo>
                  <a:cubicBezTo>
                    <a:pt x="-1017" y="2386"/>
                    <a:pt x="-1017" y="5157"/>
                    <a:pt x="3052" y="4897"/>
                  </a:cubicBezTo>
                  <a:cubicBezTo>
                    <a:pt x="4957" y="4811"/>
                    <a:pt x="6689" y="4637"/>
                    <a:pt x="8508" y="4118"/>
                  </a:cubicBezTo>
                  <a:cubicBezTo>
                    <a:pt x="9893" y="3771"/>
                    <a:pt x="11279" y="2819"/>
                    <a:pt x="12664" y="2646"/>
                  </a:cubicBezTo>
                  <a:cubicBezTo>
                    <a:pt x="13270" y="2559"/>
                    <a:pt x="15868" y="2040"/>
                    <a:pt x="15089" y="914"/>
                  </a:cubicBezTo>
                  <a:cubicBezTo>
                    <a:pt x="14223" y="-125"/>
                    <a:pt x="11971" y="-38"/>
                    <a:pt x="10759" y="48"/>
                  </a:cubicBezTo>
                  <a:lnTo>
                    <a:pt x="10759" y="4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3331FB9-503B-5909-2368-446423613221}"/>
                </a:ext>
              </a:extLst>
            </p:cNvPr>
            <p:cNvSpPr/>
            <p:nvPr/>
          </p:nvSpPr>
          <p:spPr>
            <a:xfrm>
              <a:off x="9668267" y="2943820"/>
              <a:ext cx="33039" cy="13994"/>
            </a:xfrm>
            <a:custGeom>
              <a:avLst/>
              <a:gdLst>
                <a:gd name="connsiteX0" fmla="*/ 9027 w 15457"/>
                <a:gd name="connsiteY0" fmla="*/ 579 h 6547"/>
                <a:gd name="connsiteX1" fmla="*/ 368 w 15457"/>
                <a:gd name="connsiteY1" fmla="*/ 4908 h 6547"/>
                <a:gd name="connsiteX2" fmla="*/ 6430 w 15457"/>
                <a:gd name="connsiteY2" fmla="*/ 5948 h 6547"/>
                <a:gd name="connsiteX3" fmla="*/ 15089 w 15457"/>
                <a:gd name="connsiteY3" fmla="*/ 1618 h 6547"/>
                <a:gd name="connsiteX4" fmla="*/ 9027 w 15457"/>
                <a:gd name="connsiteY4" fmla="*/ 579 h 6547"/>
                <a:gd name="connsiteX5" fmla="*/ 9027 w 15457"/>
                <a:gd name="connsiteY5" fmla="*/ 579 h 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57" h="6547">
                  <a:moveTo>
                    <a:pt x="9027" y="579"/>
                  </a:moveTo>
                  <a:cubicBezTo>
                    <a:pt x="6516" y="2657"/>
                    <a:pt x="2966" y="2830"/>
                    <a:pt x="368" y="4908"/>
                  </a:cubicBezTo>
                  <a:cubicBezTo>
                    <a:pt x="-1623" y="6554"/>
                    <a:pt x="5044" y="7073"/>
                    <a:pt x="6430" y="5948"/>
                  </a:cubicBezTo>
                  <a:cubicBezTo>
                    <a:pt x="8941" y="3869"/>
                    <a:pt x="12491" y="3696"/>
                    <a:pt x="15089" y="1618"/>
                  </a:cubicBezTo>
                  <a:cubicBezTo>
                    <a:pt x="17080" y="59"/>
                    <a:pt x="10413" y="-547"/>
                    <a:pt x="9027" y="579"/>
                  </a:cubicBezTo>
                  <a:lnTo>
                    <a:pt x="9027" y="5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79611EB-7EC6-9355-D6FC-4A45F5F664AF}"/>
                </a:ext>
              </a:extLst>
            </p:cNvPr>
            <p:cNvSpPr/>
            <p:nvPr/>
          </p:nvSpPr>
          <p:spPr>
            <a:xfrm>
              <a:off x="9459400" y="2794569"/>
              <a:ext cx="125907" cy="71796"/>
            </a:xfrm>
            <a:custGeom>
              <a:avLst/>
              <a:gdLst>
                <a:gd name="connsiteX0" fmla="*/ 53490 w 58904"/>
                <a:gd name="connsiteY0" fmla="*/ 178 h 33589"/>
                <a:gd name="connsiteX1" fmla="*/ 7856 w 58904"/>
                <a:gd name="connsiteY1" fmla="*/ 957 h 33589"/>
                <a:gd name="connsiteX2" fmla="*/ 2488 w 58904"/>
                <a:gd name="connsiteY2" fmla="*/ 871 h 33589"/>
                <a:gd name="connsiteX3" fmla="*/ 323 w 58904"/>
                <a:gd name="connsiteY3" fmla="*/ 31177 h 33589"/>
                <a:gd name="connsiteX4" fmla="*/ 7077 w 58904"/>
                <a:gd name="connsiteY4" fmla="*/ 32823 h 33589"/>
                <a:gd name="connsiteX5" fmla="*/ 9242 w 58904"/>
                <a:gd name="connsiteY5" fmla="*/ 2516 h 33589"/>
                <a:gd name="connsiteX6" fmla="*/ 3873 w 58904"/>
                <a:gd name="connsiteY6" fmla="*/ 2429 h 33589"/>
                <a:gd name="connsiteX7" fmla="*/ 57819 w 58904"/>
                <a:gd name="connsiteY7" fmla="*/ 3209 h 33589"/>
                <a:gd name="connsiteX8" fmla="*/ 53490 w 58904"/>
                <a:gd name="connsiteY8" fmla="*/ 178 h 33589"/>
                <a:gd name="connsiteX9" fmla="*/ 53490 w 58904"/>
                <a:gd name="connsiteY9" fmla="*/ 178 h 33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904" h="33589">
                  <a:moveTo>
                    <a:pt x="53490" y="178"/>
                  </a:moveTo>
                  <a:cubicBezTo>
                    <a:pt x="38596" y="2516"/>
                    <a:pt x="22231" y="8144"/>
                    <a:pt x="7856" y="957"/>
                  </a:cubicBezTo>
                  <a:cubicBezTo>
                    <a:pt x="6904" y="438"/>
                    <a:pt x="3094" y="-861"/>
                    <a:pt x="2488" y="871"/>
                  </a:cubicBezTo>
                  <a:cubicBezTo>
                    <a:pt x="-889" y="11002"/>
                    <a:pt x="63" y="20700"/>
                    <a:pt x="323" y="31177"/>
                  </a:cubicBezTo>
                  <a:cubicBezTo>
                    <a:pt x="410" y="33429"/>
                    <a:pt x="7077" y="34381"/>
                    <a:pt x="7077" y="32823"/>
                  </a:cubicBezTo>
                  <a:cubicBezTo>
                    <a:pt x="6817" y="22345"/>
                    <a:pt x="5865" y="12647"/>
                    <a:pt x="9242" y="2516"/>
                  </a:cubicBezTo>
                  <a:cubicBezTo>
                    <a:pt x="7423" y="2516"/>
                    <a:pt x="5692" y="2429"/>
                    <a:pt x="3873" y="2429"/>
                  </a:cubicBezTo>
                  <a:cubicBezTo>
                    <a:pt x="21365" y="11262"/>
                    <a:pt x="39462" y="6066"/>
                    <a:pt x="57819" y="3209"/>
                  </a:cubicBezTo>
                  <a:cubicBezTo>
                    <a:pt x="61370" y="2689"/>
                    <a:pt x="55222" y="-168"/>
                    <a:pt x="53490" y="178"/>
                  </a:cubicBezTo>
                  <a:lnTo>
                    <a:pt x="53490" y="17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524FF4B9-173A-D235-A554-6F9047F279A2}"/>
                </a:ext>
              </a:extLst>
            </p:cNvPr>
            <p:cNvSpPr/>
            <p:nvPr/>
          </p:nvSpPr>
          <p:spPr>
            <a:xfrm>
              <a:off x="9360945" y="2896968"/>
              <a:ext cx="178233" cy="181007"/>
            </a:xfrm>
            <a:custGeom>
              <a:avLst/>
              <a:gdLst>
                <a:gd name="connsiteX0" fmla="*/ 7418 w 83384"/>
                <a:gd name="connsiteY0" fmla="*/ 1023 h 84682"/>
                <a:gd name="connsiteX1" fmla="*/ 18156 w 83384"/>
                <a:gd name="connsiteY1" fmla="*/ 75145 h 84682"/>
                <a:gd name="connsiteX2" fmla="*/ 83012 w 83384"/>
                <a:gd name="connsiteY2" fmla="*/ 67092 h 84682"/>
                <a:gd name="connsiteX3" fmla="*/ 77037 w 83384"/>
                <a:gd name="connsiteY3" fmla="*/ 65706 h 84682"/>
                <a:gd name="connsiteX4" fmla="*/ 37725 w 83384"/>
                <a:gd name="connsiteY4" fmla="*/ 81119 h 84682"/>
                <a:gd name="connsiteX5" fmla="*/ 15038 w 83384"/>
                <a:gd name="connsiteY5" fmla="*/ 62935 h 84682"/>
                <a:gd name="connsiteX6" fmla="*/ 14173 w 83384"/>
                <a:gd name="connsiteY6" fmla="*/ 1802 h 84682"/>
                <a:gd name="connsiteX7" fmla="*/ 7418 w 83384"/>
                <a:gd name="connsiteY7" fmla="*/ 1023 h 84682"/>
                <a:gd name="connsiteX8" fmla="*/ 7418 w 83384"/>
                <a:gd name="connsiteY8" fmla="*/ 1023 h 8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84" h="84682">
                  <a:moveTo>
                    <a:pt x="7418" y="1023"/>
                  </a:moveTo>
                  <a:cubicBezTo>
                    <a:pt x="-4531" y="25528"/>
                    <a:pt x="-2799" y="56008"/>
                    <a:pt x="18156" y="75145"/>
                  </a:cubicBezTo>
                  <a:cubicBezTo>
                    <a:pt x="37985" y="93242"/>
                    <a:pt x="65781" y="82765"/>
                    <a:pt x="83012" y="67092"/>
                  </a:cubicBezTo>
                  <a:cubicBezTo>
                    <a:pt x="85004" y="65273"/>
                    <a:pt x="78423" y="64407"/>
                    <a:pt x="77037" y="65706"/>
                  </a:cubicBezTo>
                  <a:cubicBezTo>
                    <a:pt x="66214" y="75577"/>
                    <a:pt x="53139" y="84323"/>
                    <a:pt x="37725" y="81119"/>
                  </a:cubicBezTo>
                  <a:cubicBezTo>
                    <a:pt x="27854" y="79041"/>
                    <a:pt x="20234" y="70988"/>
                    <a:pt x="15038" y="62935"/>
                  </a:cubicBezTo>
                  <a:cubicBezTo>
                    <a:pt x="3175" y="44751"/>
                    <a:pt x="4994" y="20592"/>
                    <a:pt x="14173" y="1802"/>
                  </a:cubicBezTo>
                  <a:cubicBezTo>
                    <a:pt x="15038" y="-103"/>
                    <a:pt x="8284" y="-709"/>
                    <a:pt x="7418" y="1023"/>
                  </a:cubicBezTo>
                  <a:lnTo>
                    <a:pt x="7418" y="10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9D5DE95-F4AE-C2AE-6986-89DE5B927862}"/>
                </a:ext>
              </a:extLst>
            </p:cNvPr>
            <p:cNvSpPr/>
            <p:nvPr/>
          </p:nvSpPr>
          <p:spPr>
            <a:xfrm>
              <a:off x="9572877" y="3479939"/>
              <a:ext cx="257831" cy="325018"/>
            </a:xfrm>
            <a:custGeom>
              <a:avLst/>
              <a:gdLst>
                <a:gd name="connsiteX0" fmla="*/ 29495 w 120623"/>
                <a:gd name="connsiteY0" fmla="*/ 1049 h 152056"/>
                <a:gd name="connsiteX1" fmla="*/ 8714 w 120623"/>
                <a:gd name="connsiteY1" fmla="*/ 74478 h 152056"/>
                <a:gd name="connsiteX2" fmla="*/ 1180 w 120623"/>
                <a:gd name="connsiteY2" fmla="*/ 129203 h 152056"/>
                <a:gd name="connsiteX3" fmla="*/ 32180 w 120623"/>
                <a:gd name="connsiteY3" fmla="*/ 138295 h 152056"/>
                <a:gd name="connsiteX4" fmla="*/ 114787 w 120623"/>
                <a:gd name="connsiteY4" fmla="*/ 151803 h 152056"/>
                <a:gd name="connsiteX5" fmla="*/ 119723 w 120623"/>
                <a:gd name="connsiteY5" fmla="*/ 149898 h 152056"/>
                <a:gd name="connsiteX6" fmla="*/ 62746 w 120623"/>
                <a:gd name="connsiteY6" fmla="*/ 136650 h 152056"/>
                <a:gd name="connsiteX7" fmla="*/ 7328 w 120623"/>
                <a:gd name="connsiteY7" fmla="*/ 123748 h 152056"/>
                <a:gd name="connsiteX8" fmla="*/ 15641 w 120623"/>
                <a:gd name="connsiteY8" fmla="*/ 74478 h 152056"/>
                <a:gd name="connsiteX9" fmla="*/ 36163 w 120623"/>
                <a:gd name="connsiteY9" fmla="*/ 1828 h 152056"/>
                <a:gd name="connsiteX10" fmla="*/ 29495 w 120623"/>
                <a:gd name="connsiteY10" fmla="*/ 1049 h 152056"/>
                <a:gd name="connsiteX11" fmla="*/ 29495 w 120623"/>
                <a:gd name="connsiteY11" fmla="*/ 1049 h 15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623" h="152056">
                  <a:moveTo>
                    <a:pt x="29495" y="1049"/>
                  </a:moveTo>
                  <a:cubicBezTo>
                    <a:pt x="19451" y="24775"/>
                    <a:pt x="13390" y="49193"/>
                    <a:pt x="8714" y="74478"/>
                  </a:cubicBezTo>
                  <a:cubicBezTo>
                    <a:pt x="5596" y="91190"/>
                    <a:pt x="-3149" y="112145"/>
                    <a:pt x="1180" y="129203"/>
                  </a:cubicBezTo>
                  <a:cubicBezTo>
                    <a:pt x="3605" y="138555"/>
                    <a:pt x="25686" y="137949"/>
                    <a:pt x="32180" y="138295"/>
                  </a:cubicBezTo>
                  <a:cubicBezTo>
                    <a:pt x="58763" y="139594"/>
                    <a:pt x="90369" y="140027"/>
                    <a:pt x="114787" y="151803"/>
                  </a:cubicBezTo>
                  <a:cubicBezTo>
                    <a:pt x="116346" y="152583"/>
                    <a:pt x="123014" y="151457"/>
                    <a:pt x="119723" y="149898"/>
                  </a:cubicBezTo>
                  <a:cubicBezTo>
                    <a:pt x="101799" y="141239"/>
                    <a:pt x="81796" y="141326"/>
                    <a:pt x="62746" y="136650"/>
                  </a:cubicBezTo>
                  <a:cubicBezTo>
                    <a:pt x="49844" y="133533"/>
                    <a:pt x="8800" y="142019"/>
                    <a:pt x="7328" y="123748"/>
                  </a:cubicBezTo>
                  <a:cubicBezTo>
                    <a:pt x="6029" y="107728"/>
                    <a:pt x="12524" y="89977"/>
                    <a:pt x="15641" y="74478"/>
                  </a:cubicBezTo>
                  <a:cubicBezTo>
                    <a:pt x="20750" y="49540"/>
                    <a:pt x="26205" y="25467"/>
                    <a:pt x="36163" y="1828"/>
                  </a:cubicBezTo>
                  <a:cubicBezTo>
                    <a:pt x="37029" y="-164"/>
                    <a:pt x="30275" y="-683"/>
                    <a:pt x="29495" y="1049"/>
                  </a:cubicBezTo>
                  <a:lnTo>
                    <a:pt x="29495" y="10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72369F06-B4C1-7A8C-DD7F-CC1BD430D394}"/>
                </a:ext>
              </a:extLst>
            </p:cNvPr>
            <p:cNvSpPr/>
            <p:nvPr/>
          </p:nvSpPr>
          <p:spPr>
            <a:xfrm>
              <a:off x="9816156" y="3498144"/>
              <a:ext cx="29393" cy="302996"/>
            </a:xfrm>
            <a:custGeom>
              <a:avLst/>
              <a:gdLst>
                <a:gd name="connsiteX0" fmla="*/ 106 w 13751"/>
                <a:gd name="connsiteY0" fmla="*/ 1277 h 141753"/>
                <a:gd name="connsiteX1" fmla="*/ 20 w 13751"/>
                <a:gd name="connsiteY1" fmla="*/ 139477 h 141753"/>
                <a:gd name="connsiteX2" fmla="*/ 6861 w 13751"/>
                <a:gd name="connsiteY2" fmla="*/ 140862 h 141753"/>
                <a:gd name="connsiteX3" fmla="*/ 6774 w 13751"/>
                <a:gd name="connsiteY3" fmla="*/ 1970 h 141753"/>
                <a:gd name="connsiteX4" fmla="*/ 106 w 13751"/>
                <a:gd name="connsiteY4" fmla="*/ 1277 h 141753"/>
                <a:gd name="connsiteX5" fmla="*/ 106 w 13751"/>
                <a:gd name="connsiteY5" fmla="*/ 1277 h 14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1" h="141753">
                  <a:moveTo>
                    <a:pt x="106" y="1277"/>
                  </a:moveTo>
                  <a:cubicBezTo>
                    <a:pt x="6514" y="47863"/>
                    <a:pt x="11710" y="93237"/>
                    <a:pt x="20" y="139477"/>
                  </a:cubicBezTo>
                  <a:cubicBezTo>
                    <a:pt x="-413" y="141295"/>
                    <a:pt x="6341" y="142767"/>
                    <a:pt x="6861" y="140862"/>
                  </a:cubicBezTo>
                  <a:cubicBezTo>
                    <a:pt x="18550" y="94449"/>
                    <a:pt x="13182" y="48643"/>
                    <a:pt x="6774" y="1970"/>
                  </a:cubicBezTo>
                  <a:cubicBezTo>
                    <a:pt x="6601" y="65"/>
                    <a:pt x="-153" y="-974"/>
                    <a:pt x="106" y="1277"/>
                  </a:cubicBezTo>
                  <a:lnTo>
                    <a:pt x="106" y="12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42D5252-FEF1-7301-B175-0777C4895A7D}"/>
                </a:ext>
              </a:extLst>
            </p:cNvPr>
            <p:cNvSpPr/>
            <p:nvPr/>
          </p:nvSpPr>
          <p:spPr>
            <a:xfrm>
              <a:off x="9526545" y="3789708"/>
              <a:ext cx="147136" cy="560835"/>
            </a:xfrm>
            <a:custGeom>
              <a:avLst/>
              <a:gdLst>
                <a:gd name="connsiteX0" fmla="*/ 61909 w 68836"/>
                <a:gd name="connsiteY0" fmla="*/ 1080 h 262380"/>
                <a:gd name="connsiteX1" fmla="*/ 48054 w 68836"/>
                <a:gd name="connsiteY1" fmla="*/ 87238 h 262380"/>
                <a:gd name="connsiteX2" fmla="*/ 48660 w 68836"/>
                <a:gd name="connsiteY2" fmla="*/ 174521 h 262380"/>
                <a:gd name="connsiteX3" fmla="*/ 46063 w 68836"/>
                <a:gd name="connsiteY3" fmla="*/ 216691 h 262380"/>
                <a:gd name="connsiteX4" fmla="*/ 24069 w 68836"/>
                <a:gd name="connsiteY4" fmla="*/ 229680 h 262380"/>
                <a:gd name="connsiteX5" fmla="*/ 3546 w 68836"/>
                <a:gd name="connsiteY5" fmla="*/ 261199 h 262380"/>
                <a:gd name="connsiteX6" fmla="*/ 10301 w 68836"/>
                <a:gd name="connsiteY6" fmla="*/ 261285 h 262380"/>
                <a:gd name="connsiteX7" fmla="*/ 46929 w 68836"/>
                <a:gd name="connsiteY7" fmla="*/ 227948 h 262380"/>
                <a:gd name="connsiteX8" fmla="*/ 55588 w 68836"/>
                <a:gd name="connsiteY8" fmla="*/ 175387 h 262380"/>
                <a:gd name="connsiteX9" fmla="*/ 54981 w 68836"/>
                <a:gd name="connsiteY9" fmla="*/ 88103 h 262380"/>
                <a:gd name="connsiteX10" fmla="*/ 68836 w 68836"/>
                <a:gd name="connsiteY10" fmla="*/ 1946 h 262380"/>
                <a:gd name="connsiteX11" fmla="*/ 61909 w 68836"/>
                <a:gd name="connsiteY11" fmla="*/ 1080 h 262380"/>
                <a:gd name="connsiteX12" fmla="*/ 61909 w 68836"/>
                <a:gd name="connsiteY12" fmla="*/ 1080 h 26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836" h="262380">
                  <a:moveTo>
                    <a:pt x="61909" y="1080"/>
                  </a:moveTo>
                  <a:cubicBezTo>
                    <a:pt x="60783" y="30434"/>
                    <a:pt x="49267" y="57796"/>
                    <a:pt x="48054" y="87238"/>
                  </a:cubicBezTo>
                  <a:cubicBezTo>
                    <a:pt x="46842" y="116245"/>
                    <a:pt x="49180" y="145513"/>
                    <a:pt x="48660" y="174521"/>
                  </a:cubicBezTo>
                  <a:cubicBezTo>
                    <a:pt x="48401" y="188549"/>
                    <a:pt x="47881" y="202750"/>
                    <a:pt x="46063" y="216691"/>
                  </a:cubicBezTo>
                  <a:cubicBezTo>
                    <a:pt x="44764" y="227082"/>
                    <a:pt x="32035" y="227169"/>
                    <a:pt x="24069" y="229680"/>
                  </a:cubicBezTo>
                  <a:cubicBezTo>
                    <a:pt x="10214" y="234096"/>
                    <a:pt x="-7710" y="245872"/>
                    <a:pt x="3546" y="261199"/>
                  </a:cubicBezTo>
                  <a:cubicBezTo>
                    <a:pt x="4759" y="262930"/>
                    <a:pt x="11166" y="262584"/>
                    <a:pt x="10301" y="261285"/>
                  </a:cubicBezTo>
                  <a:cubicBezTo>
                    <a:pt x="-7537" y="237040"/>
                    <a:pt x="35758" y="234355"/>
                    <a:pt x="46929" y="227948"/>
                  </a:cubicBezTo>
                  <a:cubicBezTo>
                    <a:pt x="59917" y="220501"/>
                    <a:pt x="55241" y="187770"/>
                    <a:pt x="55588" y="175387"/>
                  </a:cubicBezTo>
                  <a:cubicBezTo>
                    <a:pt x="56367" y="146292"/>
                    <a:pt x="54635" y="117198"/>
                    <a:pt x="54981" y="88103"/>
                  </a:cubicBezTo>
                  <a:cubicBezTo>
                    <a:pt x="55328" y="58576"/>
                    <a:pt x="67710" y="31300"/>
                    <a:pt x="68836" y="1946"/>
                  </a:cubicBezTo>
                  <a:cubicBezTo>
                    <a:pt x="68923" y="-133"/>
                    <a:pt x="61995" y="-739"/>
                    <a:pt x="61909" y="1080"/>
                  </a:cubicBezTo>
                  <a:lnTo>
                    <a:pt x="61909" y="108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E6A7262-F5EA-AB83-2844-35A98ECFF07D}"/>
                </a:ext>
              </a:extLst>
            </p:cNvPr>
            <p:cNvSpPr/>
            <p:nvPr/>
          </p:nvSpPr>
          <p:spPr>
            <a:xfrm>
              <a:off x="9530267" y="4344302"/>
              <a:ext cx="106599" cy="66993"/>
            </a:xfrm>
            <a:custGeom>
              <a:avLst/>
              <a:gdLst>
                <a:gd name="connsiteX0" fmla="*/ 3277 w 49871"/>
                <a:gd name="connsiteY0" fmla="*/ 3210 h 31342"/>
                <a:gd name="connsiteX1" fmla="*/ 12716 w 49871"/>
                <a:gd name="connsiteY1" fmla="*/ 27975 h 31342"/>
                <a:gd name="connsiteX2" fmla="*/ 13235 w 49871"/>
                <a:gd name="connsiteY2" fmla="*/ 29014 h 31342"/>
                <a:gd name="connsiteX3" fmla="*/ 49777 w 49871"/>
                <a:gd name="connsiteY3" fmla="*/ 1305 h 31342"/>
                <a:gd name="connsiteX4" fmla="*/ 42936 w 49871"/>
                <a:gd name="connsiteY4" fmla="*/ 2431 h 31342"/>
                <a:gd name="connsiteX5" fmla="*/ 33844 w 49871"/>
                <a:gd name="connsiteY5" fmla="*/ 24338 h 31342"/>
                <a:gd name="connsiteX6" fmla="*/ 20855 w 49871"/>
                <a:gd name="connsiteY6" fmla="*/ 23040 h 31342"/>
                <a:gd name="connsiteX7" fmla="*/ 21894 w 49871"/>
                <a:gd name="connsiteY7" fmla="*/ 14207 h 31342"/>
                <a:gd name="connsiteX8" fmla="*/ 2845 w 49871"/>
                <a:gd name="connsiteY8" fmla="*/ 526 h 31342"/>
                <a:gd name="connsiteX9" fmla="*/ 3277 w 49871"/>
                <a:gd name="connsiteY9" fmla="*/ 3210 h 31342"/>
                <a:gd name="connsiteX10" fmla="*/ 3277 w 49871"/>
                <a:gd name="connsiteY10" fmla="*/ 3210 h 3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71" h="31342">
                  <a:moveTo>
                    <a:pt x="3277" y="3210"/>
                  </a:moveTo>
                  <a:cubicBezTo>
                    <a:pt x="17911" y="266"/>
                    <a:pt x="15746" y="19749"/>
                    <a:pt x="12716" y="27975"/>
                  </a:cubicBezTo>
                  <a:cubicBezTo>
                    <a:pt x="12543" y="28495"/>
                    <a:pt x="12802" y="28755"/>
                    <a:pt x="13235" y="29014"/>
                  </a:cubicBezTo>
                  <a:cubicBezTo>
                    <a:pt x="31246" y="37847"/>
                    <a:pt x="51422" y="20009"/>
                    <a:pt x="49777" y="1305"/>
                  </a:cubicBezTo>
                  <a:cubicBezTo>
                    <a:pt x="49604" y="-513"/>
                    <a:pt x="42763" y="353"/>
                    <a:pt x="42936" y="2431"/>
                  </a:cubicBezTo>
                  <a:cubicBezTo>
                    <a:pt x="43715" y="11004"/>
                    <a:pt x="39905" y="18450"/>
                    <a:pt x="33844" y="24338"/>
                  </a:cubicBezTo>
                  <a:cubicBezTo>
                    <a:pt x="29255" y="28668"/>
                    <a:pt x="18691" y="31439"/>
                    <a:pt x="20855" y="23040"/>
                  </a:cubicBezTo>
                  <a:cubicBezTo>
                    <a:pt x="21635" y="20182"/>
                    <a:pt x="21808" y="17152"/>
                    <a:pt x="21894" y="14207"/>
                  </a:cubicBezTo>
                  <a:cubicBezTo>
                    <a:pt x="21981" y="2431"/>
                    <a:pt x="13235" y="-1552"/>
                    <a:pt x="2845" y="526"/>
                  </a:cubicBezTo>
                  <a:cubicBezTo>
                    <a:pt x="-1225" y="1305"/>
                    <a:pt x="-792" y="3990"/>
                    <a:pt x="3277" y="3210"/>
                  </a:cubicBezTo>
                  <a:lnTo>
                    <a:pt x="3277" y="321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D7B4822-390B-29BA-FD3F-DF49452CF759}"/>
                </a:ext>
              </a:extLst>
            </p:cNvPr>
            <p:cNvSpPr/>
            <p:nvPr/>
          </p:nvSpPr>
          <p:spPr>
            <a:xfrm>
              <a:off x="9617859" y="4354048"/>
              <a:ext cx="64999" cy="43943"/>
            </a:xfrm>
            <a:custGeom>
              <a:avLst/>
              <a:gdLst>
                <a:gd name="connsiteX0" fmla="*/ 4554 w 30409"/>
                <a:gd name="connsiteY0" fmla="*/ 20558 h 20558"/>
                <a:gd name="connsiteX1" fmla="*/ 30358 w 30409"/>
                <a:gd name="connsiteY1" fmla="*/ 2548 h 20558"/>
                <a:gd name="connsiteX2" fmla="*/ 23604 w 30409"/>
                <a:gd name="connsiteY2" fmla="*/ 816 h 20558"/>
                <a:gd name="connsiteX3" fmla="*/ 1783 w 30409"/>
                <a:gd name="connsiteY3" fmla="*/ 17441 h 20558"/>
                <a:gd name="connsiteX4" fmla="*/ 4554 w 30409"/>
                <a:gd name="connsiteY4" fmla="*/ 20558 h 20558"/>
                <a:gd name="connsiteX5" fmla="*/ 4554 w 30409"/>
                <a:gd name="connsiteY5" fmla="*/ 20558 h 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09" h="20558">
                  <a:moveTo>
                    <a:pt x="4554" y="20558"/>
                  </a:moveTo>
                  <a:cubicBezTo>
                    <a:pt x="17283" y="20299"/>
                    <a:pt x="25509" y="14151"/>
                    <a:pt x="30358" y="2548"/>
                  </a:cubicBezTo>
                  <a:cubicBezTo>
                    <a:pt x="31051" y="902"/>
                    <a:pt x="24470" y="-1176"/>
                    <a:pt x="23604" y="816"/>
                  </a:cubicBezTo>
                  <a:cubicBezTo>
                    <a:pt x="19535" y="10687"/>
                    <a:pt x="12867" y="17181"/>
                    <a:pt x="1783" y="17441"/>
                  </a:cubicBezTo>
                  <a:cubicBezTo>
                    <a:pt x="-2719" y="17441"/>
                    <a:pt x="2476" y="20558"/>
                    <a:pt x="4554" y="20558"/>
                  </a:cubicBezTo>
                  <a:lnTo>
                    <a:pt x="4554" y="2055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E989A97-4518-675E-91EE-E5E9355A15B0}"/>
                </a:ext>
              </a:extLst>
            </p:cNvPr>
            <p:cNvSpPr/>
            <p:nvPr/>
          </p:nvSpPr>
          <p:spPr>
            <a:xfrm>
              <a:off x="9654553" y="4359050"/>
              <a:ext cx="81013" cy="39948"/>
            </a:xfrm>
            <a:custGeom>
              <a:avLst/>
              <a:gdLst>
                <a:gd name="connsiteX0" fmla="*/ 1502 w 37901"/>
                <a:gd name="connsiteY0" fmla="*/ 15534 h 18689"/>
                <a:gd name="connsiteX1" fmla="*/ 37005 w 37901"/>
                <a:gd name="connsiteY1" fmla="*/ 1333 h 18689"/>
                <a:gd name="connsiteX2" fmla="*/ 30250 w 37901"/>
                <a:gd name="connsiteY2" fmla="*/ 1593 h 18689"/>
                <a:gd name="connsiteX3" fmla="*/ 5139 w 37901"/>
                <a:gd name="connsiteY3" fmla="*/ 13369 h 18689"/>
                <a:gd name="connsiteX4" fmla="*/ 1502 w 37901"/>
                <a:gd name="connsiteY4" fmla="*/ 15534 h 18689"/>
                <a:gd name="connsiteX5" fmla="*/ 1502 w 37901"/>
                <a:gd name="connsiteY5" fmla="*/ 15534 h 1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1" h="18689">
                  <a:moveTo>
                    <a:pt x="1502" y="15534"/>
                  </a:moveTo>
                  <a:cubicBezTo>
                    <a:pt x="13798" y="20210"/>
                    <a:pt x="43412" y="22548"/>
                    <a:pt x="37005" y="1333"/>
                  </a:cubicBezTo>
                  <a:cubicBezTo>
                    <a:pt x="36485" y="-485"/>
                    <a:pt x="29644" y="-485"/>
                    <a:pt x="30250" y="1593"/>
                  </a:cubicBezTo>
                  <a:cubicBezTo>
                    <a:pt x="35273" y="18132"/>
                    <a:pt x="15530" y="17352"/>
                    <a:pt x="5139" y="13369"/>
                  </a:cubicBezTo>
                  <a:cubicBezTo>
                    <a:pt x="3147" y="12590"/>
                    <a:pt x="-2741" y="13889"/>
                    <a:pt x="1502" y="15534"/>
                  </a:cubicBezTo>
                  <a:lnTo>
                    <a:pt x="1502" y="1553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6E008D5-3E1A-C2CA-9684-5D7F5DEF1D4E}"/>
                </a:ext>
              </a:extLst>
            </p:cNvPr>
            <p:cNvSpPr/>
            <p:nvPr/>
          </p:nvSpPr>
          <p:spPr>
            <a:xfrm>
              <a:off x="9693047" y="3789839"/>
              <a:ext cx="63928" cy="565616"/>
            </a:xfrm>
            <a:custGeom>
              <a:avLst/>
              <a:gdLst>
                <a:gd name="connsiteX0" fmla="*/ 22978 w 29908"/>
                <a:gd name="connsiteY0" fmla="*/ 1624 h 264617"/>
                <a:gd name="connsiteX1" fmla="*/ 5487 w 29908"/>
                <a:gd name="connsiteY1" fmla="*/ 173248 h 264617"/>
                <a:gd name="connsiteX2" fmla="*/ 21853 w 29908"/>
                <a:gd name="connsiteY2" fmla="*/ 264514 h 264617"/>
                <a:gd name="connsiteX3" fmla="*/ 26702 w 29908"/>
                <a:gd name="connsiteY3" fmla="*/ 262349 h 264617"/>
                <a:gd name="connsiteX4" fmla="*/ 13800 w 29908"/>
                <a:gd name="connsiteY4" fmla="*/ 163982 h 264617"/>
                <a:gd name="connsiteX5" fmla="*/ 29906 w 29908"/>
                <a:gd name="connsiteY5" fmla="*/ 1365 h 264617"/>
                <a:gd name="connsiteX6" fmla="*/ 22978 w 29908"/>
                <a:gd name="connsiteY6" fmla="*/ 1624 h 264617"/>
                <a:gd name="connsiteX7" fmla="*/ 22978 w 29908"/>
                <a:gd name="connsiteY7" fmla="*/ 1624 h 2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08" h="264617">
                  <a:moveTo>
                    <a:pt x="22978" y="1624"/>
                  </a:moveTo>
                  <a:cubicBezTo>
                    <a:pt x="17350" y="58688"/>
                    <a:pt x="13800" y="116530"/>
                    <a:pt x="5487" y="173248"/>
                  </a:cubicBezTo>
                  <a:cubicBezTo>
                    <a:pt x="1937" y="197493"/>
                    <a:pt x="-10965" y="254123"/>
                    <a:pt x="21853" y="264514"/>
                  </a:cubicBezTo>
                  <a:cubicBezTo>
                    <a:pt x="23498" y="265034"/>
                    <a:pt x="30079" y="263475"/>
                    <a:pt x="26702" y="262349"/>
                  </a:cubicBezTo>
                  <a:cubicBezTo>
                    <a:pt x="-5770" y="252132"/>
                    <a:pt x="10336" y="187535"/>
                    <a:pt x="13800" y="163982"/>
                  </a:cubicBezTo>
                  <a:cubicBezTo>
                    <a:pt x="21680" y="110383"/>
                    <a:pt x="24624" y="55311"/>
                    <a:pt x="29906" y="1365"/>
                  </a:cubicBezTo>
                  <a:cubicBezTo>
                    <a:pt x="30079" y="-454"/>
                    <a:pt x="23151" y="-540"/>
                    <a:pt x="22978" y="1624"/>
                  </a:cubicBezTo>
                  <a:lnTo>
                    <a:pt x="22978" y="16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A7C7CB8-E0C8-435B-CCB4-E5D08EF6991F}"/>
                </a:ext>
              </a:extLst>
            </p:cNvPr>
            <p:cNvSpPr/>
            <p:nvPr/>
          </p:nvSpPr>
          <p:spPr>
            <a:xfrm>
              <a:off x="9442347" y="4354773"/>
              <a:ext cx="124891" cy="486388"/>
            </a:xfrm>
            <a:custGeom>
              <a:avLst/>
              <a:gdLst>
                <a:gd name="connsiteX0" fmla="*/ 38608 w 58429"/>
                <a:gd name="connsiteY0" fmla="*/ 1342 h 227551"/>
                <a:gd name="connsiteX1" fmla="*/ 854 w 58429"/>
                <a:gd name="connsiteY1" fmla="*/ 109927 h 227551"/>
                <a:gd name="connsiteX2" fmla="*/ 1807 w 58429"/>
                <a:gd name="connsiteY2" fmla="*/ 219984 h 227551"/>
                <a:gd name="connsiteX3" fmla="*/ 1894 w 58429"/>
                <a:gd name="connsiteY3" fmla="*/ 220677 h 227551"/>
                <a:gd name="connsiteX4" fmla="*/ 32980 w 58429"/>
                <a:gd name="connsiteY4" fmla="*/ 191149 h 227551"/>
                <a:gd name="connsiteX5" fmla="*/ 58351 w 58429"/>
                <a:gd name="connsiteY5" fmla="*/ 11993 h 227551"/>
                <a:gd name="connsiteX6" fmla="*/ 51597 w 58429"/>
                <a:gd name="connsiteY6" fmla="*/ 12166 h 227551"/>
                <a:gd name="connsiteX7" fmla="*/ 25619 w 58429"/>
                <a:gd name="connsiteY7" fmla="*/ 123176 h 227551"/>
                <a:gd name="connsiteX8" fmla="*/ 25273 w 58429"/>
                <a:gd name="connsiteY8" fmla="*/ 211065 h 227551"/>
                <a:gd name="connsiteX9" fmla="*/ 15142 w 58429"/>
                <a:gd name="connsiteY9" fmla="*/ 223794 h 227551"/>
                <a:gd name="connsiteX10" fmla="*/ 12544 w 58429"/>
                <a:gd name="connsiteY10" fmla="*/ 198509 h 227551"/>
                <a:gd name="connsiteX11" fmla="*/ 6743 w 58429"/>
                <a:gd name="connsiteY11" fmla="*/ 141446 h 227551"/>
                <a:gd name="connsiteX12" fmla="*/ 45276 w 58429"/>
                <a:gd name="connsiteY12" fmla="*/ 1255 h 227551"/>
                <a:gd name="connsiteX13" fmla="*/ 38608 w 58429"/>
                <a:gd name="connsiteY13" fmla="*/ 1342 h 227551"/>
                <a:gd name="connsiteX14" fmla="*/ 38608 w 58429"/>
                <a:gd name="connsiteY14" fmla="*/ 1342 h 2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429" h="227551">
                  <a:moveTo>
                    <a:pt x="38608" y="1342"/>
                  </a:moveTo>
                  <a:cubicBezTo>
                    <a:pt x="19991" y="35546"/>
                    <a:pt x="6136" y="71221"/>
                    <a:pt x="854" y="109927"/>
                  </a:cubicBezTo>
                  <a:cubicBezTo>
                    <a:pt x="-4081" y="145776"/>
                    <a:pt x="14536" y="185694"/>
                    <a:pt x="1807" y="219984"/>
                  </a:cubicBezTo>
                  <a:cubicBezTo>
                    <a:pt x="1634" y="220244"/>
                    <a:pt x="1720" y="220504"/>
                    <a:pt x="1894" y="220677"/>
                  </a:cubicBezTo>
                  <a:cubicBezTo>
                    <a:pt x="27351" y="240593"/>
                    <a:pt x="33153" y="213057"/>
                    <a:pt x="32980" y="191149"/>
                  </a:cubicBezTo>
                  <a:cubicBezTo>
                    <a:pt x="32547" y="130709"/>
                    <a:pt x="27524" y="66632"/>
                    <a:pt x="58351" y="11993"/>
                  </a:cubicBezTo>
                  <a:cubicBezTo>
                    <a:pt x="59217" y="10434"/>
                    <a:pt x="52636" y="10348"/>
                    <a:pt x="51597" y="12166"/>
                  </a:cubicBezTo>
                  <a:cubicBezTo>
                    <a:pt x="32547" y="45850"/>
                    <a:pt x="26745" y="84989"/>
                    <a:pt x="25619" y="123176"/>
                  </a:cubicBezTo>
                  <a:cubicBezTo>
                    <a:pt x="24754" y="152184"/>
                    <a:pt x="28477" y="182144"/>
                    <a:pt x="25273" y="211065"/>
                  </a:cubicBezTo>
                  <a:cubicBezTo>
                    <a:pt x="24754" y="215308"/>
                    <a:pt x="23195" y="227171"/>
                    <a:pt x="15142" y="223794"/>
                  </a:cubicBezTo>
                  <a:cubicBezTo>
                    <a:pt x="7262" y="220504"/>
                    <a:pt x="12198" y="204484"/>
                    <a:pt x="12544" y="198509"/>
                  </a:cubicBezTo>
                  <a:cubicBezTo>
                    <a:pt x="13497" y="179546"/>
                    <a:pt x="8648" y="160236"/>
                    <a:pt x="6743" y="141446"/>
                  </a:cubicBezTo>
                  <a:cubicBezTo>
                    <a:pt x="1894" y="92955"/>
                    <a:pt x="22675" y="42906"/>
                    <a:pt x="45276" y="1255"/>
                  </a:cubicBezTo>
                  <a:cubicBezTo>
                    <a:pt x="46228" y="-390"/>
                    <a:pt x="39647" y="-476"/>
                    <a:pt x="38608" y="1342"/>
                  </a:cubicBezTo>
                  <a:lnTo>
                    <a:pt x="38608" y="1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57ED2BD-4158-D96F-6FB2-82C363106597}"/>
                </a:ext>
              </a:extLst>
            </p:cNvPr>
            <p:cNvSpPr/>
            <p:nvPr/>
          </p:nvSpPr>
          <p:spPr>
            <a:xfrm>
              <a:off x="9751617" y="4350629"/>
              <a:ext cx="134914" cy="287719"/>
            </a:xfrm>
            <a:custGeom>
              <a:avLst/>
              <a:gdLst>
                <a:gd name="connsiteX0" fmla="*/ 860 w 63118"/>
                <a:gd name="connsiteY0" fmla="*/ 1809 h 134606"/>
                <a:gd name="connsiteX1" fmla="*/ 56192 w 63118"/>
                <a:gd name="connsiteY1" fmla="*/ 132821 h 134606"/>
                <a:gd name="connsiteX2" fmla="*/ 63119 w 63118"/>
                <a:gd name="connsiteY2" fmla="*/ 133427 h 134606"/>
                <a:gd name="connsiteX3" fmla="*/ 5882 w 63118"/>
                <a:gd name="connsiteY3" fmla="*/ 337 h 134606"/>
                <a:gd name="connsiteX4" fmla="*/ 860 w 63118"/>
                <a:gd name="connsiteY4" fmla="*/ 1809 h 134606"/>
                <a:gd name="connsiteX5" fmla="*/ 860 w 63118"/>
                <a:gd name="connsiteY5" fmla="*/ 1809 h 13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18" h="134606">
                  <a:moveTo>
                    <a:pt x="860" y="1809"/>
                  </a:moveTo>
                  <a:cubicBezTo>
                    <a:pt x="40692" y="21898"/>
                    <a:pt x="55412" y="92556"/>
                    <a:pt x="56192" y="132821"/>
                  </a:cubicBezTo>
                  <a:cubicBezTo>
                    <a:pt x="56192" y="134899"/>
                    <a:pt x="63119" y="135245"/>
                    <a:pt x="63119" y="133427"/>
                  </a:cubicBezTo>
                  <a:cubicBezTo>
                    <a:pt x="62339" y="91344"/>
                    <a:pt x="47099" y="21119"/>
                    <a:pt x="5882" y="337"/>
                  </a:cubicBezTo>
                  <a:cubicBezTo>
                    <a:pt x="4323" y="-442"/>
                    <a:pt x="-2344" y="164"/>
                    <a:pt x="860" y="1809"/>
                  </a:cubicBezTo>
                  <a:lnTo>
                    <a:pt x="860" y="18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0135A07-AEEB-69B0-B632-73BFB6937238}"/>
                </a:ext>
              </a:extLst>
            </p:cNvPr>
            <p:cNvSpPr/>
            <p:nvPr/>
          </p:nvSpPr>
          <p:spPr>
            <a:xfrm>
              <a:off x="9728816" y="4313237"/>
              <a:ext cx="180849" cy="357728"/>
            </a:xfrm>
            <a:custGeom>
              <a:avLst/>
              <a:gdLst>
                <a:gd name="connsiteX0" fmla="*/ 2175 w 84608"/>
                <a:gd name="connsiteY0" fmla="*/ 2504 h 167359"/>
                <a:gd name="connsiteX1" fmla="*/ 77682 w 84608"/>
                <a:gd name="connsiteY1" fmla="*/ 165468 h 167359"/>
                <a:gd name="connsiteX2" fmla="*/ 84609 w 84608"/>
                <a:gd name="connsiteY2" fmla="*/ 166248 h 167359"/>
                <a:gd name="connsiteX3" fmla="*/ 4253 w 84608"/>
                <a:gd name="connsiteY3" fmla="*/ 166 h 167359"/>
                <a:gd name="connsiteX4" fmla="*/ 2175 w 84608"/>
                <a:gd name="connsiteY4" fmla="*/ 2504 h 167359"/>
                <a:gd name="connsiteX5" fmla="*/ 2175 w 84608"/>
                <a:gd name="connsiteY5" fmla="*/ 2504 h 16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08" h="167359">
                  <a:moveTo>
                    <a:pt x="2175" y="2504"/>
                  </a:moveTo>
                  <a:cubicBezTo>
                    <a:pt x="68157" y="15926"/>
                    <a:pt x="77422" y="111262"/>
                    <a:pt x="77682" y="165468"/>
                  </a:cubicBezTo>
                  <a:cubicBezTo>
                    <a:pt x="77682" y="167546"/>
                    <a:pt x="84609" y="168066"/>
                    <a:pt x="84609" y="166248"/>
                  </a:cubicBezTo>
                  <a:cubicBezTo>
                    <a:pt x="84263" y="108491"/>
                    <a:pt x="73699" y="14280"/>
                    <a:pt x="4253" y="166"/>
                  </a:cubicBezTo>
                  <a:cubicBezTo>
                    <a:pt x="1395" y="-613"/>
                    <a:pt x="-2501" y="1552"/>
                    <a:pt x="2175" y="2504"/>
                  </a:cubicBezTo>
                  <a:lnTo>
                    <a:pt x="2175" y="250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CED70E9-FC61-37CA-7C54-FE21FE979AD1}"/>
                </a:ext>
              </a:extLst>
            </p:cNvPr>
            <p:cNvSpPr/>
            <p:nvPr/>
          </p:nvSpPr>
          <p:spPr>
            <a:xfrm>
              <a:off x="9552494" y="4644249"/>
              <a:ext cx="84038" cy="137419"/>
            </a:xfrm>
            <a:custGeom>
              <a:avLst/>
              <a:gdLst>
                <a:gd name="connsiteX0" fmla="*/ 38425 w 39316"/>
                <a:gd name="connsiteY0" fmla="*/ 5845 h 64290"/>
                <a:gd name="connsiteX1" fmla="*/ 1104 w 39316"/>
                <a:gd name="connsiteY1" fmla="*/ 11041 h 64290"/>
                <a:gd name="connsiteX2" fmla="*/ 7945 w 39316"/>
                <a:gd name="connsiteY2" fmla="*/ 32948 h 64290"/>
                <a:gd name="connsiteX3" fmla="*/ 13054 w 39316"/>
                <a:gd name="connsiteY3" fmla="*/ 62129 h 64290"/>
                <a:gd name="connsiteX4" fmla="*/ 19635 w 39316"/>
                <a:gd name="connsiteY4" fmla="*/ 63515 h 64290"/>
                <a:gd name="connsiteX5" fmla="*/ 15305 w 39316"/>
                <a:gd name="connsiteY5" fmla="*/ 33554 h 64290"/>
                <a:gd name="connsiteX6" fmla="*/ 7252 w 39316"/>
                <a:gd name="connsiteY6" fmla="*/ 14504 h 64290"/>
                <a:gd name="connsiteX7" fmla="*/ 33316 w 39316"/>
                <a:gd name="connsiteY7" fmla="*/ 7317 h 64290"/>
                <a:gd name="connsiteX8" fmla="*/ 38425 w 39316"/>
                <a:gd name="connsiteY8" fmla="*/ 5845 h 64290"/>
                <a:gd name="connsiteX9" fmla="*/ 38425 w 39316"/>
                <a:gd name="connsiteY9" fmla="*/ 5845 h 6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6" h="64290">
                  <a:moveTo>
                    <a:pt x="38425" y="5845"/>
                  </a:moveTo>
                  <a:cubicBezTo>
                    <a:pt x="25956" y="-130"/>
                    <a:pt x="7425" y="-5498"/>
                    <a:pt x="1104" y="11041"/>
                  </a:cubicBezTo>
                  <a:cubicBezTo>
                    <a:pt x="-2186" y="19700"/>
                    <a:pt x="2403" y="26713"/>
                    <a:pt x="7945" y="32948"/>
                  </a:cubicBezTo>
                  <a:cubicBezTo>
                    <a:pt x="16518" y="42646"/>
                    <a:pt x="20241" y="49920"/>
                    <a:pt x="13054" y="62129"/>
                  </a:cubicBezTo>
                  <a:cubicBezTo>
                    <a:pt x="12015" y="63947"/>
                    <a:pt x="18682" y="65160"/>
                    <a:pt x="19635" y="63515"/>
                  </a:cubicBezTo>
                  <a:cubicBezTo>
                    <a:pt x="26562" y="51565"/>
                    <a:pt x="24224" y="43339"/>
                    <a:pt x="15305" y="33554"/>
                  </a:cubicBezTo>
                  <a:cubicBezTo>
                    <a:pt x="10023" y="27752"/>
                    <a:pt x="6040" y="22644"/>
                    <a:pt x="7252" y="14504"/>
                  </a:cubicBezTo>
                  <a:cubicBezTo>
                    <a:pt x="9417" y="-130"/>
                    <a:pt x="23272" y="2468"/>
                    <a:pt x="33316" y="7317"/>
                  </a:cubicBezTo>
                  <a:cubicBezTo>
                    <a:pt x="34961" y="8096"/>
                    <a:pt x="41715" y="7404"/>
                    <a:pt x="38425" y="5845"/>
                  </a:cubicBezTo>
                  <a:lnTo>
                    <a:pt x="38425" y="58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DBE0303-0EA0-4FC6-9E5D-893885A76301}"/>
                </a:ext>
              </a:extLst>
            </p:cNvPr>
            <p:cNvSpPr/>
            <p:nvPr/>
          </p:nvSpPr>
          <p:spPr>
            <a:xfrm>
              <a:off x="9626379" y="4546985"/>
              <a:ext cx="156890" cy="160844"/>
            </a:xfrm>
            <a:custGeom>
              <a:avLst/>
              <a:gdLst>
                <a:gd name="connsiteX0" fmla="*/ 6890 w 73399"/>
                <a:gd name="connsiteY0" fmla="*/ 50657 h 75249"/>
                <a:gd name="connsiteX1" fmla="*/ 14164 w 73399"/>
                <a:gd name="connsiteY1" fmla="*/ 14116 h 75249"/>
                <a:gd name="connsiteX2" fmla="*/ 26633 w 73399"/>
                <a:gd name="connsiteY2" fmla="*/ 6149 h 75249"/>
                <a:gd name="connsiteX3" fmla="*/ 35725 w 73399"/>
                <a:gd name="connsiteY3" fmla="*/ 30654 h 75249"/>
                <a:gd name="connsiteX4" fmla="*/ 58931 w 73399"/>
                <a:gd name="connsiteY4" fmla="*/ 43383 h 75249"/>
                <a:gd name="connsiteX5" fmla="*/ 64473 w 73399"/>
                <a:gd name="connsiteY5" fmla="*/ 56892 h 75249"/>
                <a:gd name="connsiteX6" fmla="*/ 56420 w 73399"/>
                <a:gd name="connsiteY6" fmla="*/ 72824 h 75249"/>
                <a:gd name="connsiteX7" fmla="*/ 63174 w 73399"/>
                <a:gd name="connsiteY7" fmla="*/ 74383 h 75249"/>
                <a:gd name="connsiteX8" fmla="*/ 68456 w 73399"/>
                <a:gd name="connsiteY8" fmla="*/ 44769 h 75249"/>
                <a:gd name="connsiteX9" fmla="*/ 45942 w 73399"/>
                <a:gd name="connsiteY9" fmla="*/ 35677 h 75249"/>
                <a:gd name="connsiteX10" fmla="*/ 41180 w 73399"/>
                <a:gd name="connsiteY10" fmla="*/ 27797 h 75249"/>
                <a:gd name="connsiteX11" fmla="*/ 35552 w 73399"/>
                <a:gd name="connsiteY11" fmla="*/ 10652 h 75249"/>
                <a:gd name="connsiteX12" fmla="*/ 13990 w 73399"/>
                <a:gd name="connsiteY12" fmla="*/ 2772 h 75249"/>
                <a:gd name="connsiteX13" fmla="*/ 136 w 73399"/>
                <a:gd name="connsiteY13" fmla="*/ 49012 h 75249"/>
                <a:gd name="connsiteX14" fmla="*/ 6890 w 73399"/>
                <a:gd name="connsiteY14" fmla="*/ 50657 h 75249"/>
                <a:gd name="connsiteX15" fmla="*/ 6890 w 73399"/>
                <a:gd name="connsiteY15" fmla="*/ 50657 h 7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99" h="75249">
                  <a:moveTo>
                    <a:pt x="6890" y="50657"/>
                  </a:moveTo>
                  <a:cubicBezTo>
                    <a:pt x="6111" y="38188"/>
                    <a:pt x="9055" y="25459"/>
                    <a:pt x="14164" y="14116"/>
                  </a:cubicBezTo>
                  <a:cubicBezTo>
                    <a:pt x="16069" y="9872"/>
                    <a:pt x="21351" y="-259"/>
                    <a:pt x="26633" y="6149"/>
                  </a:cubicBezTo>
                  <a:cubicBezTo>
                    <a:pt x="32348" y="13076"/>
                    <a:pt x="32867" y="22515"/>
                    <a:pt x="35725" y="30654"/>
                  </a:cubicBezTo>
                  <a:cubicBezTo>
                    <a:pt x="38842" y="39313"/>
                    <a:pt x="51831" y="40266"/>
                    <a:pt x="58931" y="43383"/>
                  </a:cubicBezTo>
                  <a:cubicBezTo>
                    <a:pt x="66724" y="46760"/>
                    <a:pt x="69235" y="50051"/>
                    <a:pt x="64473" y="56892"/>
                  </a:cubicBezTo>
                  <a:cubicBezTo>
                    <a:pt x="60923" y="61914"/>
                    <a:pt x="58065" y="66849"/>
                    <a:pt x="56420" y="72824"/>
                  </a:cubicBezTo>
                  <a:cubicBezTo>
                    <a:pt x="55900" y="74729"/>
                    <a:pt x="62654" y="76288"/>
                    <a:pt x="63174" y="74383"/>
                  </a:cubicBezTo>
                  <a:cubicBezTo>
                    <a:pt x="66032" y="63819"/>
                    <a:pt x="81012" y="53168"/>
                    <a:pt x="68456" y="44769"/>
                  </a:cubicBezTo>
                  <a:cubicBezTo>
                    <a:pt x="61615" y="40179"/>
                    <a:pt x="53476" y="38794"/>
                    <a:pt x="45942" y="35677"/>
                  </a:cubicBezTo>
                  <a:cubicBezTo>
                    <a:pt x="42912" y="34378"/>
                    <a:pt x="42046" y="30654"/>
                    <a:pt x="41180" y="27797"/>
                  </a:cubicBezTo>
                  <a:cubicBezTo>
                    <a:pt x="39448" y="21909"/>
                    <a:pt x="38149" y="16280"/>
                    <a:pt x="35552" y="10652"/>
                  </a:cubicBezTo>
                  <a:cubicBezTo>
                    <a:pt x="31568" y="2339"/>
                    <a:pt x="22217" y="-3809"/>
                    <a:pt x="13990" y="2772"/>
                  </a:cubicBezTo>
                  <a:cubicBezTo>
                    <a:pt x="2387" y="12037"/>
                    <a:pt x="-730" y="35417"/>
                    <a:pt x="136" y="49012"/>
                  </a:cubicBezTo>
                  <a:cubicBezTo>
                    <a:pt x="309" y="51436"/>
                    <a:pt x="6977" y="52216"/>
                    <a:pt x="6890" y="50657"/>
                  </a:cubicBezTo>
                  <a:lnTo>
                    <a:pt x="6890" y="506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068F617-1D2C-F2A4-D4C0-C608DFE88459}"/>
                </a:ext>
              </a:extLst>
            </p:cNvPr>
            <p:cNvSpPr/>
            <p:nvPr/>
          </p:nvSpPr>
          <p:spPr>
            <a:xfrm>
              <a:off x="9661613" y="4662463"/>
              <a:ext cx="189185" cy="133527"/>
            </a:xfrm>
            <a:custGeom>
              <a:avLst/>
              <a:gdLst>
                <a:gd name="connsiteX0" fmla="*/ 20713 w 88508"/>
                <a:gd name="connsiteY0" fmla="*/ 60276 h 62469"/>
                <a:gd name="connsiteX1" fmla="*/ 11361 w 88508"/>
                <a:gd name="connsiteY1" fmla="*/ 41139 h 62469"/>
                <a:gd name="connsiteX2" fmla="*/ 17422 w 88508"/>
                <a:gd name="connsiteY2" fmla="*/ 25207 h 62469"/>
                <a:gd name="connsiteX3" fmla="*/ 43573 w 88508"/>
                <a:gd name="connsiteY3" fmla="*/ 31441 h 62469"/>
                <a:gd name="connsiteX4" fmla="*/ 55003 w 88508"/>
                <a:gd name="connsiteY4" fmla="*/ 19924 h 62469"/>
                <a:gd name="connsiteX5" fmla="*/ 72061 w 88508"/>
                <a:gd name="connsiteY5" fmla="*/ 4858 h 62469"/>
                <a:gd name="connsiteX6" fmla="*/ 80634 w 88508"/>
                <a:gd name="connsiteY6" fmla="*/ 15681 h 62469"/>
                <a:gd name="connsiteX7" fmla="*/ 74572 w 88508"/>
                <a:gd name="connsiteY7" fmla="*/ 26765 h 62469"/>
                <a:gd name="connsiteX8" fmla="*/ 74659 w 88508"/>
                <a:gd name="connsiteY8" fmla="*/ 44516 h 62469"/>
                <a:gd name="connsiteX9" fmla="*/ 81153 w 88508"/>
                <a:gd name="connsiteY9" fmla="*/ 42698 h 62469"/>
                <a:gd name="connsiteX10" fmla="*/ 88167 w 88508"/>
                <a:gd name="connsiteY10" fmla="*/ 12478 h 62469"/>
                <a:gd name="connsiteX11" fmla="*/ 81413 w 88508"/>
                <a:gd name="connsiteY11" fmla="*/ 355 h 62469"/>
                <a:gd name="connsiteX12" fmla="*/ 48855 w 88508"/>
                <a:gd name="connsiteY12" fmla="*/ 19665 h 62469"/>
                <a:gd name="connsiteX13" fmla="*/ 37598 w 88508"/>
                <a:gd name="connsiteY13" fmla="*/ 29103 h 62469"/>
                <a:gd name="connsiteX14" fmla="*/ 20453 w 88508"/>
                <a:gd name="connsiteY14" fmla="*/ 21137 h 62469"/>
                <a:gd name="connsiteX15" fmla="*/ 5992 w 88508"/>
                <a:gd name="connsiteY15" fmla="*/ 19318 h 62469"/>
                <a:gd name="connsiteX16" fmla="*/ 13785 w 88508"/>
                <a:gd name="connsiteY16" fmla="*/ 61575 h 62469"/>
                <a:gd name="connsiteX17" fmla="*/ 20713 w 88508"/>
                <a:gd name="connsiteY17" fmla="*/ 60276 h 62469"/>
                <a:gd name="connsiteX18" fmla="*/ 20713 w 88508"/>
                <a:gd name="connsiteY18" fmla="*/ 60276 h 6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8508" h="62469">
                  <a:moveTo>
                    <a:pt x="20713" y="60276"/>
                  </a:moveTo>
                  <a:cubicBezTo>
                    <a:pt x="18808" y="53435"/>
                    <a:pt x="14651" y="47374"/>
                    <a:pt x="11361" y="41139"/>
                  </a:cubicBezTo>
                  <a:cubicBezTo>
                    <a:pt x="7811" y="34472"/>
                    <a:pt x="2702" y="15075"/>
                    <a:pt x="17422" y="25207"/>
                  </a:cubicBezTo>
                  <a:cubicBezTo>
                    <a:pt x="24263" y="29883"/>
                    <a:pt x="35173" y="34991"/>
                    <a:pt x="43573" y="31441"/>
                  </a:cubicBezTo>
                  <a:cubicBezTo>
                    <a:pt x="48508" y="29363"/>
                    <a:pt x="51712" y="23821"/>
                    <a:pt x="55003" y="19924"/>
                  </a:cubicBezTo>
                  <a:cubicBezTo>
                    <a:pt x="59679" y="14210"/>
                    <a:pt x="65913" y="8927"/>
                    <a:pt x="72061" y="4858"/>
                  </a:cubicBezTo>
                  <a:cubicBezTo>
                    <a:pt x="81759" y="-1550"/>
                    <a:pt x="81846" y="11439"/>
                    <a:pt x="80634" y="15681"/>
                  </a:cubicBezTo>
                  <a:cubicBezTo>
                    <a:pt x="79508" y="19578"/>
                    <a:pt x="76650" y="23302"/>
                    <a:pt x="74572" y="26765"/>
                  </a:cubicBezTo>
                  <a:cubicBezTo>
                    <a:pt x="70762" y="33173"/>
                    <a:pt x="70676" y="38368"/>
                    <a:pt x="74659" y="44516"/>
                  </a:cubicBezTo>
                  <a:cubicBezTo>
                    <a:pt x="75698" y="46162"/>
                    <a:pt x="82279" y="44430"/>
                    <a:pt x="81153" y="42698"/>
                  </a:cubicBezTo>
                  <a:cubicBezTo>
                    <a:pt x="73879" y="31614"/>
                    <a:pt x="85223" y="22869"/>
                    <a:pt x="88167" y="12478"/>
                  </a:cubicBezTo>
                  <a:cubicBezTo>
                    <a:pt x="89552" y="7542"/>
                    <a:pt x="86608" y="1481"/>
                    <a:pt x="81413" y="355"/>
                  </a:cubicBezTo>
                  <a:cubicBezTo>
                    <a:pt x="68511" y="-2416"/>
                    <a:pt x="56734" y="11698"/>
                    <a:pt x="48855" y="19665"/>
                  </a:cubicBezTo>
                  <a:cubicBezTo>
                    <a:pt x="46084" y="22522"/>
                    <a:pt x="42793" y="30142"/>
                    <a:pt x="37598" y="29103"/>
                  </a:cubicBezTo>
                  <a:cubicBezTo>
                    <a:pt x="30930" y="27804"/>
                    <a:pt x="26254" y="24341"/>
                    <a:pt x="20453" y="21137"/>
                  </a:cubicBezTo>
                  <a:cubicBezTo>
                    <a:pt x="16297" y="18799"/>
                    <a:pt x="10668" y="16547"/>
                    <a:pt x="5992" y="19318"/>
                  </a:cubicBezTo>
                  <a:cubicBezTo>
                    <a:pt x="-9940" y="28583"/>
                    <a:pt x="10582" y="50058"/>
                    <a:pt x="13785" y="61575"/>
                  </a:cubicBezTo>
                  <a:cubicBezTo>
                    <a:pt x="14478" y="63480"/>
                    <a:pt x="21232" y="62008"/>
                    <a:pt x="20713" y="60276"/>
                  </a:cubicBezTo>
                  <a:lnTo>
                    <a:pt x="20713" y="6027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8F8C143-5772-9ED6-B836-01D6D5C403B6}"/>
                </a:ext>
              </a:extLst>
            </p:cNvPr>
            <p:cNvSpPr/>
            <p:nvPr/>
          </p:nvSpPr>
          <p:spPr>
            <a:xfrm>
              <a:off x="9413801" y="4697642"/>
              <a:ext cx="51601" cy="60914"/>
            </a:xfrm>
            <a:custGeom>
              <a:avLst/>
              <a:gdLst>
                <a:gd name="connsiteX0" fmla="*/ 11698 w 24141"/>
                <a:gd name="connsiteY0" fmla="*/ 436 h 28498"/>
                <a:gd name="connsiteX1" fmla="*/ 94 w 24141"/>
                <a:gd name="connsiteY1" fmla="*/ 11953 h 28498"/>
                <a:gd name="connsiteX2" fmla="*/ 181 w 24141"/>
                <a:gd name="connsiteY2" fmla="*/ 12646 h 28498"/>
                <a:gd name="connsiteX3" fmla="*/ 17499 w 24141"/>
                <a:gd name="connsiteY3" fmla="*/ 27799 h 28498"/>
                <a:gd name="connsiteX4" fmla="*/ 23994 w 24141"/>
                <a:gd name="connsiteY4" fmla="*/ 26240 h 28498"/>
                <a:gd name="connsiteX5" fmla="*/ 12217 w 24141"/>
                <a:gd name="connsiteY5" fmla="*/ 15763 h 28498"/>
                <a:gd name="connsiteX6" fmla="*/ 8580 w 24141"/>
                <a:gd name="connsiteY6" fmla="*/ 8922 h 28498"/>
                <a:gd name="connsiteX7" fmla="*/ 16893 w 24141"/>
                <a:gd name="connsiteY7" fmla="*/ 1648 h 28498"/>
                <a:gd name="connsiteX8" fmla="*/ 11698 w 24141"/>
                <a:gd name="connsiteY8" fmla="*/ 436 h 28498"/>
                <a:gd name="connsiteX9" fmla="*/ 11698 w 24141"/>
                <a:gd name="connsiteY9" fmla="*/ 436 h 2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41" h="28498">
                  <a:moveTo>
                    <a:pt x="11698" y="436"/>
                  </a:moveTo>
                  <a:cubicBezTo>
                    <a:pt x="6762" y="3207"/>
                    <a:pt x="2779" y="7017"/>
                    <a:pt x="94" y="11953"/>
                  </a:cubicBezTo>
                  <a:cubicBezTo>
                    <a:pt x="-79" y="12213"/>
                    <a:pt x="8" y="12472"/>
                    <a:pt x="181" y="12646"/>
                  </a:cubicBezTo>
                  <a:cubicBezTo>
                    <a:pt x="5723" y="17928"/>
                    <a:pt x="12910" y="21478"/>
                    <a:pt x="17499" y="27799"/>
                  </a:cubicBezTo>
                  <a:cubicBezTo>
                    <a:pt x="18625" y="29444"/>
                    <a:pt x="25206" y="27885"/>
                    <a:pt x="23994" y="26240"/>
                  </a:cubicBezTo>
                  <a:cubicBezTo>
                    <a:pt x="20790" y="21824"/>
                    <a:pt x="16547" y="18967"/>
                    <a:pt x="12217" y="15763"/>
                  </a:cubicBezTo>
                  <a:cubicBezTo>
                    <a:pt x="9706" y="13944"/>
                    <a:pt x="6416" y="12213"/>
                    <a:pt x="8580" y="8922"/>
                  </a:cubicBezTo>
                  <a:cubicBezTo>
                    <a:pt x="10572" y="5892"/>
                    <a:pt x="13689" y="3467"/>
                    <a:pt x="16893" y="1648"/>
                  </a:cubicBezTo>
                  <a:cubicBezTo>
                    <a:pt x="19924" y="3"/>
                    <a:pt x="13170" y="-430"/>
                    <a:pt x="11698" y="436"/>
                  </a:cubicBezTo>
                  <a:lnTo>
                    <a:pt x="11698" y="4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928AD19-EFC0-C9B4-0672-92BF1BEAE6CA}"/>
                </a:ext>
              </a:extLst>
            </p:cNvPr>
            <p:cNvSpPr/>
            <p:nvPr/>
          </p:nvSpPr>
          <p:spPr>
            <a:xfrm>
              <a:off x="9520629" y="4613918"/>
              <a:ext cx="387305" cy="177559"/>
            </a:xfrm>
            <a:custGeom>
              <a:avLst/>
              <a:gdLst>
                <a:gd name="connsiteX0" fmla="*/ 2245 w 181196"/>
                <a:gd name="connsiteY0" fmla="*/ 80562 h 83069"/>
                <a:gd name="connsiteX1" fmla="*/ 163563 w 181196"/>
                <a:gd name="connsiteY1" fmla="*/ 52767 h 83069"/>
                <a:gd name="connsiteX2" fmla="*/ 174041 w 181196"/>
                <a:gd name="connsiteY2" fmla="*/ 12675 h 83069"/>
                <a:gd name="connsiteX3" fmla="*/ 125290 w 181196"/>
                <a:gd name="connsiteY3" fmla="*/ 33 h 83069"/>
                <a:gd name="connsiteX4" fmla="*/ 123472 w 181196"/>
                <a:gd name="connsiteY4" fmla="*/ 2717 h 83069"/>
                <a:gd name="connsiteX5" fmla="*/ 170231 w 181196"/>
                <a:gd name="connsiteY5" fmla="*/ 16225 h 83069"/>
                <a:gd name="connsiteX6" fmla="*/ 148410 w 181196"/>
                <a:gd name="connsiteY6" fmla="*/ 57009 h 83069"/>
                <a:gd name="connsiteX7" fmla="*/ 4063 w 181196"/>
                <a:gd name="connsiteY7" fmla="*/ 77964 h 83069"/>
                <a:gd name="connsiteX8" fmla="*/ 2245 w 181196"/>
                <a:gd name="connsiteY8" fmla="*/ 80562 h 83069"/>
                <a:gd name="connsiteX9" fmla="*/ 2245 w 181196"/>
                <a:gd name="connsiteY9" fmla="*/ 80562 h 8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96" h="83069">
                  <a:moveTo>
                    <a:pt x="2245" y="80562"/>
                  </a:moveTo>
                  <a:cubicBezTo>
                    <a:pt x="56537" y="86450"/>
                    <a:pt x="116458" y="83766"/>
                    <a:pt x="163563" y="52767"/>
                  </a:cubicBezTo>
                  <a:cubicBezTo>
                    <a:pt x="175340" y="44973"/>
                    <a:pt x="190320" y="24192"/>
                    <a:pt x="174041" y="12675"/>
                  </a:cubicBezTo>
                  <a:cubicBezTo>
                    <a:pt x="160013" y="2717"/>
                    <a:pt x="141916" y="1765"/>
                    <a:pt x="125290" y="33"/>
                  </a:cubicBezTo>
                  <a:cubicBezTo>
                    <a:pt x="122346" y="-314"/>
                    <a:pt x="118709" y="2197"/>
                    <a:pt x="123472" y="2717"/>
                  </a:cubicBezTo>
                  <a:cubicBezTo>
                    <a:pt x="139145" y="4362"/>
                    <a:pt x="158282" y="4622"/>
                    <a:pt x="170231" y="16225"/>
                  </a:cubicBezTo>
                  <a:cubicBezTo>
                    <a:pt x="185644" y="31292"/>
                    <a:pt x="159667" y="50602"/>
                    <a:pt x="148410" y="57009"/>
                  </a:cubicBezTo>
                  <a:cubicBezTo>
                    <a:pt x="105374" y="81775"/>
                    <a:pt x="52035" y="83160"/>
                    <a:pt x="4063" y="77964"/>
                  </a:cubicBezTo>
                  <a:cubicBezTo>
                    <a:pt x="1205" y="77532"/>
                    <a:pt x="-2431" y="80043"/>
                    <a:pt x="2245" y="80562"/>
                  </a:cubicBezTo>
                  <a:lnTo>
                    <a:pt x="2245" y="805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4952555-8C37-CDD8-50F7-90EFC0D6B297}"/>
                </a:ext>
              </a:extLst>
            </p:cNvPr>
            <p:cNvSpPr/>
            <p:nvPr/>
          </p:nvSpPr>
          <p:spPr>
            <a:xfrm>
              <a:off x="9890718" y="4687818"/>
              <a:ext cx="54314" cy="510882"/>
            </a:xfrm>
            <a:custGeom>
              <a:avLst/>
              <a:gdLst>
                <a:gd name="connsiteX0" fmla="*/ 1245 w 25410"/>
                <a:gd name="connsiteY0" fmla="*/ 2001 h 239010"/>
                <a:gd name="connsiteX1" fmla="*/ 17091 w 25410"/>
                <a:gd name="connsiteY1" fmla="*/ 99763 h 239010"/>
                <a:gd name="connsiteX2" fmla="*/ 12935 w 25410"/>
                <a:gd name="connsiteY2" fmla="*/ 236403 h 239010"/>
                <a:gd name="connsiteX3" fmla="*/ 19602 w 25410"/>
                <a:gd name="connsiteY3" fmla="*/ 238308 h 239010"/>
                <a:gd name="connsiteX4" fmla="*/ 24711 w 25410"/>
                <a:gd name="connsiteY4" fmla="*/ 82358 h 239010"/>
                <a:gd name="connsiteX5" fmla="*/ 5315 w 25410"/>
                <a:gd name="connsiteY5" fmla="*/ 702 h 239010"/>
                <a:gd name="connsiteX6" fmla="*/ 1245 w 25410"/>
                <a:gd name="connsiteY6" fmla="*/ 2001 h 239010"/>
                <a:gd name="connsiteX7" fmla="*/ 1245 w 25410"/>
                <a:gd name="connsiteY7" fmla="*/ 2001 h 23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" h="239010">
                  <a:moveTo>
                    <a:pt x="1245" y="2001"/>
                  </a:moveTo>
                  <a:cubicBezTo>
                    <a:pt x="26876" y="17761"/>
                    <a:pt x="18563" y="75084"/>
                    <a:pt x="17091" y="99763"/>
                  </a:cubicBezTo>
                  <a:cubicBezTo>
                    <a:pt x="14320" y="145309"/>
                    <a:pt x="12935" y="190683"/>
                    <a:pt x="12935" y="236403"/>
                  </a:cubicBezTo>
                  <a:cubicBezTo>
                    <a:pt x="12935" y="238654"/>
                    <a:pt x="19602" y="239867"/>
                    <a:pt x="19602" y="238308"/>
                  </a:cubicBezTo>
                  <a:cubicBezTo>
                    <a:pt x="19602" y="186094"/>
                    <a:pt x="22806" y="134485"/>
                    <a:pt x="24711" y="82358"/>
                  </a:cubicBezTo>
                  <a:cubicBezTo>
                    <a:pt x="25577" y="58545"/>
                    <a:pt x="29127" y="15336"/>
                    <a:pt x="5315" y="702"/>
                  </a:cubicBezTo>
                  <a:cubicBezTo>
                    <a:pt x="3410" y="-423"/>
                    <a:pt x="-2565" y="-337"/>
                    <a:pt x="1245" y="2001"/>
                  </a:cubicBezTo>
                  <a:lnTo>
                    <a:pt x="1245" y="200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E7C15E1-4350-D5CD-72AE-75745E6F57C1}"/>
                </a:ext>
              </a:extLst>
            </p:cNvPr>
            <p:cNvSpPr/>
            <p:nvPr/>
          </p:nvSpPr>
          <p:spPr>
            <a:xfrm>
              <a:off x="9404379" y="4724531"/>
              <a:ext cx="514304" cy="600002"/>
            </a:xfrm>
            <a:custGeom>
              <a:avLst/>
              <a:gdLst>
                <a:gd name="connsiteX0" fmla="*/ 0 w 240611"/>
                <a:gd name="connsiteY0" fmla="*/ 1450 h 280704"/>
                <a:gd name="connsiteX1" fmla="*/ 32558 w 240611"/>
                <a:gd name="connsiteY1" fmla="*/ 143892 h 280704"/>
                <a:gd name="connsiteX2" fmla="*/ 55331 w 240611"/>
                <a:gd name="connsiteY2" fmla="*/ 219660 h 280704"/>
                <a:gd name="connsiteX3" fmla="*/ 74468 w 240611"/>
                <a:gd name="connsiteY3" fmla="*/ 266072 h 280704"/>
                <a:gd name="connsiteX4" fmla="*/ 168593 w 240611"/>
                <a:gd name="connsiteY4" fmla="*/ 279147 h 280704"/>
                <a:gd name="connsiteX5" fmla="*/ 240550 w 240611"/>
                <a:gd name="connsiteY5" fmla="*/ 227020 h 280704"/>
                <a:gd name="connsiteX6" fmla="*/ 233882 w 240611"/>
                <a:gd name="connsiteY6" fmla="*/ 226327 h 280704"/>
                <a:gd name="connsiteX7" fmla="*/ 145559 w 240611"/>
                <a:gd name="connsiteY7" fmla="*/ 277242 h 280704"/>
                <a:gd name="connsiteX8" fmla="*/ 97328 w 240611"/>
                <a:gd name="connsiteY8" fmla="*/ 272220 h 280704"/>
                <a:gd name="connsiteX9" fmla="*/ 63211 w 240611"/>
                <a:gd name="connsiteY9" fmla="*/ 225807 h 280704"/>
                <a:gd name="connsiteX10" fmla="*/ 6927 w 240611"/>
                <a:gd name="connsiteY10" fmla="*/ 1537 h 280704"/>
                <a:gd name="connsiteX11" fmla="*/ 0 w 240611"/>
                <a:gd name="connsiteY11" fmla="*/ 1450 h 280704"/>
                <a:gd name="connsiteX12" fmla="*/ 0 w 240611"/>
                <a:gd name="connsiteY12" fmla="*/ 1450 h 28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611" h="280704">
                  <a:moveTo>
                    <a:pt x="0" y="1450"/>
                  </a:moveTo>
                  <a:cubicBezTo>
                    <a:pt x="866" y="50980"/>
                    <a:pt x="16366" y="97566"/>
                    <a:pt x="32558" y="143892"/>
                  </a:cubicBezTo>
                  <a:cubicBezTo>
                    <a:pt x="41217" y="168744"/>
                    <a:pt x="51089" y="193596"/>
                    <a:pt x="55331" y="219660"/>
                  </a:cubicBezTo>
                  <a:cubicBezTo>
                    <a:pt x="58189" y="236718"/>
                    <a:pt x="60614" y="254296"/>
                    <a:pt x="74468" y="266072"/>
                  </a:cubicBezTo>
                  <a:cubicBezTo>
                    <a:pt x="96462" y="284776"/>
                    <a:pt x="142355" y="280879"/>
                    <a:pt x="168593" y="279147"/>
                  </a:cubicBezTo>
                  <a:cubicBezTo>
                    <a:pt x="204528" y="276810"/>
                    <a:pt x="228860" y="260790"/>
                    <a:pt x="240550" y="227020"/>
                  </a:cubicBezTo>
                  <a:cubicBezTo>
                    <a:pt x="241329" y="224855"/>
                    <a:pt x="234488" y="224509"/>
                    <a:pt x="233882" y="226327"/>
                  </a:cubicBezTo>
                  <a:cubicBezTo>
                    <a:pt x="219681" y="267371"/>
                    <a:pt x="187729" y="276723"/>
                    <a:pt x="145559" y="277242"/>
                  </a:cubicBezTo>
                  <a:cubicBezTo>
                    <a:pt x="129627" y="277416"/>
                    <a:pt x="112828" y="275771"/>
                    <a:pt x="97328" y="272220"/>
                  </a:cubicBezTo>
                  <a:cubicBezTo>
                    <a:pt x="73343" y="266678"/>
                    <a:pt x="67021" y="247542"/>
                    <a:pt x="63211" y="225807"/>
                  </a:cubicBezTo>
                  <a:cubicBezTo>
                    <a:pt x="49616" y="149348"/>
                    <a:pt x="8226" y="80768"/>
                    <a:pt x="6927" y="1537"/>
                  </a:cubicBezTo>
                  <a:cubicBezTo>
                    <a:pt x="6927" y="-541"/>
                    <a:pt x="0" y="-455"/>
                    <a:pt x="0" y="1450"/>
                  </a:cubicBezTo>
                  <a:lnTo>
                    <a:pt x="0" y="145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76AF283-56C2-33EA-3BAA-21DF4EA6CE4D}"/>
                </a:ext>
              </a:extLst>
            </p:cNvPr>
            <p:cNvSpPr/>
            <p:nvPr/>
          </p:nvSpPr>
          <p:spPr>
            <a:xfrm>
              <a:off x="9182247" y="4687625"/>
              <a:ext cx="250822" cy="870754"/>
            </a:xfrm>
            <a:custGeom>
              <a:avLst/>
              <a:gdLst>
                <a:gd name="connsiteX0" fmla="*/ 13 w 117344"/>
                <a:gd name="connsiteY0" fmla="*/ 1485 h 407372"/>
                <a:gd name="connsiteX1" fmla="*/ 47811 w 117344"/>
                <a:gd name="connsiteY1" fmla="*/ 193024 h 407372"/>
                <a:gd name="connsiteX2" fmla="*/ 60193 w 117344"/>
                <a:gd name="connsiteY2" fmla="*/ 290872 h 407372"/>
                <a:gd name="connsiteX3" fmla="*/ 58029 w 117344"/>
                <a:gd name="connsiteY3" fmla="*/ 342307 h 407372"/>
                <a:gd name="connsiteX4" fmla="*/ 38805 w 117344"/>
                <a:gd name="connsiteY4" fmla="*/ 365600 h 407372"/>
                <a:gd name="connsiteX5" fmla="*/ 47551 w 117344"/>
                <a:gd name="connsiteY5" fmla="*/ 406211 h 407372"/>
                <a:gd name="connsiteX6" fmla="*/ 117343 w 117344"/>
                <a:gd name="connsiteY6" fmla="*/ 339016 h 407372"/>
                <a:gd name="connsiteX7" fmla="*/ 110416 w 117344"/>
                <a:gd name="connsiteY7" fmla="*/ 339189 h 407372"/>
                <a:gd name="connsiteX8" fmla="*/ 70152 w 117344"/>
                <a:gd name="connsiteY8" fmla="*/ 393482 h 407372"/>
                <a:gd name="connsiteX9" fmla="*/ 31965 w 117344"/>
                <a:gd name="connsiteY9" fmla="*/ 391663 h 407372"/>
                <a:gd name="connsiteX10" fmla="*/ 59501 w 117344"/>
                <a:gd name="connsiteY10" fmla="*/ 351399 h 407372"/>
                <a:gd name="connsiteX11" fmla="*/ 67813 w 117344"/>
                <a:gd name="connsiteY11" fmla="*/ 299098 h 407372"/>
                <a:gd name="connsiteX12" fmla="*/ 47465 w 117344"/>
                <a:gd name="connsiteY12" fmla="*/ 152239 h 407372"/>
                <a:gd name="connsiteX13" fmla="*/ 6940 w 117344"/>
                <a:gd name="connsiteY13" fmla="*/ 1225 h 407372"/>
                <a:gd name="connsiteX14" fmla="*/ 13 w 117344"/>
                <a:gd name="connsiteY14" fmla="*/ 1485 h 407372"/>
                <a:gd name="connsiteX15" fmla="*/ 13 w 117344"/>
                <a:gd name="connsiteY15" fmla="*/ 1485 h 40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344" h="407372">
                  <a:moveTo>
                    <a:pt x="13" y="1485"/>
                  </a:moveTo>
                  <a:cubicBezTo>
                    <a:pt x="15253" y="65995"/>
                    <a:pt x="36900" y="127388"/>
                    <a:pt x="47811" y="193024"/>
                  </a:cubicBezTo>
                  <a:cubicBezTo>
                    <a:pt x="53180" y="225495"/>
                    <a:pt x="56903" y="258140"/>
                    <a:pt x="60193" y="290872"/>
                  </a:cubicBezTo>
                  <a:cubicBezTo>
                    <a:pt x="61839" y="307324"/>
                    <a:pt x="63744" y="326374"/>
                    <a:pt x="58029" y="342307"/>
                  </a:cubicBezTo>
                  <a:cubicBezTo>
                    <a:pt x="54738" y="351485"/>
                    <a:pt x="45473" y="358845"/>
                    <a:pt x="38805" y="365600"/>
                  </a:cubicBezTo>
                  <a:cubicBezTo>
                    <a:pt x="23912" y="380580"/>
                    <a:pt x="16638" y="414004"/>
                    <a:pt x="47551" y="406211"/>
                  </a:cubicBezTo>
                  <a:cubicBezTo>
                    <a:pt x="80023" y="397985"/>
                    <a:pt x="114659" y="375038"/>
                    <a:pt x="117343" y="339016"/>
                  </a:cubicBezTo>
                  <a:cubicBezTo>
                    <a:pt x="117430" y="337198"/>
                    <a:pt x="110589" y="337111"/>
                    <a:pt x="110416" y="339189"/>
                  </a:cubicBezTo>
                  <a:cubicBezTo>
                    <a:pt x="108598" y="363695"/>
                    <a:pt x="91626" y="382658"/>
                    <a:pt x="70152" y="393482"/>
                  </a:cubicBezTo>
                  <a:cubicBezTo>
                    <a:pt x="59068" y="399024"/>
                    <a:pt x="30839" y="413831"/>
                    <a:pt x="31965" y="391663"/>
                  </a:cubicBezTo>
                  <a:cubicBezTo>
                    <a:pt x="32831" y="374432"/>
                    <a:pt x="49370" y="363348"/>
                    <a:pt x="59501" y="351399"/>
                  </a:cubicBezTo>
                  <a:cubicBezTo>
                    <a:pt x="71450" y="337284"/>
                    <a:pt x="68766" y="316070"/>
                    <a:pt x="67813" y="299098"/>
                  </a:cubicBezTo>
                  <a:cubicBezTo>
                    <a:pt x="65129" y="250001"/>
                    <a:pt x="56643" y="200557"/>
                    <a:pt x="47465" y="152239"/>
                  </a:cubicBezTo>
                  <a:cubicBezTo>
                    <a:pt x="37680" y="100804"/>
                    <a:pt x="18976" y="52054"/>
                    <a:pt x="6940" y="1225"/>
                  </a:cubicBezTo>
                  <a:cubicBezTo>
                    <a:pt x="6421" y="-767"/>
                    <a:pt x="-334" y="-74"/>
                    <a:pt x="13" y="1485"/>
                  </a:cubicBezTo>
                  <a:lnTo>
                    <a:pt x="1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71E79FE-46E4-3A29-FE34-C6E2DDDAE008}"/>
                </a:ext>
              </a:extLst>
            </p:cNvPr>
            <p:cNvSpPr/>
            <p:nvPr/>
          </p:nvSpPr>
          <p:spPr>
            <a:xfrm>
              <a:off x="9367334" y="4705929"/>
              <a:ext cx="74639" cy="709651"/>
            </a:xfrm>
            <a:custGeom>
              <a:avLst/>
              <a:gdLst>
                <a:gd name="connsiteX0" fmla="*/ 13 w 34919"/>
                <a:gd name="connsiteY0" fmla="*/ 1927 h 332002"/>
                <a:gd name="connsiteX1" fmla="*/ 22613 w 34919"/>
                <a:gd name="connsiteY1" fmla="*/ 165064 h 332002"/>
                <a:gd name="connsiteX2" fmla="*/ 19582 w 34919"/>
                <a:gd name="connsiteY2" fmla="*/ 330539 h 332002"/>
                <a:gd name="connsiteX3" fmla="*/ 26336 w 34919"/>
                <a:gd name="connsiteY3" fmla="*/ 330539 h 332002"/>
                <a:gd name="connsiteX4" fmla="*/ 30752 w 34919"/>
                <a:gd name="connsiteY4" fmla="*/ 180824 h 332002"/>
                <a:gd name="connsiteX5" fmla="*/ 6940 w 34919"/>
                <a:gd name="connsiteY5" fmla="*/ 1148 h 332002"/>
                <a:gd name="connsiteX6" fmla="*/ 13 w 34919"/>
                <a:gd name="connsiteY6" fmla="*/ 1927 h 332002"/>
                <a:gd name="connsiteX7" fmla="*/ 13 w 34919"/>
                <a:gd name="connsiteY7" fmla="*/ 1927 h 33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19" h="332002">
                  <a:moveTo>
                    <a:pt x="13" y="1927"/>
                  </a:moveTo>
                  <a:cubicBezTo>
                    <a:pt x="11703" y="55700"/>
                    <a:pt x="18197" y="110252"/>
                    <a:pt x="22613" y="165064"/>
                  </a:cubicBezTo>
                  <a:cubicBezTo>
                    <a:pt x="26942" y="219357"/>
                    <a:pt x="35082" y="277459"/>
                    <a:pt x="19582" y="330539"/>
                  </a:cubicBezTo>
                  <a:cubicBezTo>
                    <a:pt x="18976" y="332618"/>
                    <a:pt x="25730" y="332358"/>
                    <a:pt x="26336" y="330539"/>
                  </a:cubicBezTo>
                  <a:cubicBezTo>
                    <a:pt x="40624" y="281443"/>
                    <a:pt x="33350" y="230960"/>
                    <a:pt x="30752" y="180824"/>
                  </a:cubicBezTo>
                  <a:cubicBezTo>
                    <a:pt x="27635" y="120643"/>
                    <a:pt x="19669" y="60030"/>
                    <a:pt x="6940" y="1148"/>
                  </a:cubicBezTo>
                  <a:cubicBezTo>
                    <a:pt x="6507" y="-931"/>
                    <a:pt x="-334" y="109"/>
                    <a:pt x="13" y="1927"/>
                  </a:cubicBezTo>
                  <a:lnTo>
                    <a:pt x="13" y="192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1AD3359-A991-B134-1B92-691714A6D7C5}"/>
                </a:ext>
              </a:extLst>
            </p:cNvPr>
            <p:cNvSpPr/>
            <p:nvPr/>
          </p:nvSpPr>
          <p:spPr>
            <a:xfrm>
              <a:off x="9288775" y="5423369"/>
              <a:ext cx="134869" cy="55609"/>
            </a:xfrm>
            <a:custGeom>
              <a:avLst/>
              <a:gdLst>
                <a:gd name="connsiteX0" fmla="*/ 51 w 63097"/>
                <a:gd name="connsiteY0" fmla="*/ 9788 h 26016"/>
                <a:gd name="connsiteX1" fmla="*/ 62916 w 63097"/>
                <a:gd name="connsiteY1" fmla="*/ 2428 h 26016"/>
                <a:gd name="connsiteX2" fmla="*/ 56508 w 63097"/>
                <a:gd name="connsiteY2" fmla="*/ 349 h 26016"/>
                <a:gd name="connsiteX3" fmla="*/ 37805 w 63097"/>
                <a:gd name="connsiteY3" fmla="*/ 15070 h 26016"/>
                <a:gd name="connsiteX4" fmla="*/ 24903 w 63097"/>
                <a:gd name="connsiteY4" fmla="*/ 22343 h 26016"/>
                <a:gd name="connsiteX5" fmla="*/ 6719 w 63097"/>
                <a:gd name="connsiteY5" fmla="*/ 10307 h 26016"/>
                <a:gd name="connsiteX6" fmla="*/ 51 w 63097"/>
                <a:gd name="connsiteY6" fmla="*/ 9788 h 26016"/>
                <a:gd name="connsiteX7" fmla="*/ 51 w 63097"/>
                <a:gd name="connsiteY7" fmla="*/ 9788 h 2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97" h="26016">
                  <a:moveTo>
                    <a:pt x="51" y="9788"/>
                  </a:moveTo>
                  <a:cubicBezTo>
                    <a:pt x="14945" y="43298"/>
                    <a:pt x="44126" y="16801"/>
                    <a:pt x="62916" y="2428"/>
                  </a:cubicBezTo>
                  <a:cubicBezTo>
                    <a:pt x="64215" y="1388"/>
                    <a:pt x="58154" y="-863"/>
                    <a:pt x="56508" y="349"/>
                  </a:cubicBezTo>
                  <a:cubicBezTo>
                    <a:pt x="50187" y="5198"/>
                    <a:pt x="44212" y="10307"/>
                    <a:pt x="37805" y="15070"/>
                  </a:cubicBezTo>
                  <a:cubicBezTo>
                    <a:pt x="33822" y="18014"/>
                    <a:pt x="29492" y="20525"/>
                    <a:pt x="24903" y="22343"/>
                  </a:cubicBezTo>
                  <a:cubicBezTo>
                    <a:pt x="15291" y="26326"/>
                    <a:pt x="9922" y="17581"/>
                    <a:pt x="6719" y="10307"/>
                  </a:cubicBezTo>
                  <a:cubicBezTo>
                    <a:pt x="5939" y="8489"/>
                    <a:pt x="-642" y="8056"/>
                    <a:pt x="51" y="9788"/>
                  </a:cubicBezTo>
                  <a:lnTo>
                    <a:pt x="51" y="978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0D14907-9E7B-2436-69C0-7ADB775BA471}"/>
                </a:ext>
              </a:extLst>
            </p:cNvPr>
            <p:cNvSpPr/>
            <p:nvPr/>
          </p:nvSpPr>
          <p:spPr>
            <a:xfrm>
              <a:off x="9483041" y="5089991"/>
              <a:ext cx="227916" cy="444147"/>
            </a:xfrm>
            <a:custGeom>
              <a:avLst/>
              <a:gdLst>
                <a:gd name="connsiteX0" fmla="*/ 0 w 106628"/>
                <a:gd name="connsiteY0" fmla="*/ 1145 h 207789"/>
                <a:gd name="connsiteX1" fmla="*/ 13768 w 106628"/>
                <a:gd name="connsiteY1" fmla="*/ 121420 h 207789"/>
                <a:gd name="connsiteX2" fmla="*/ 61566 w 106628"/>
                <a:gd name="connsiteY2" fmla="*/ 201343 h 207789"/>
                <a:gd name="connsiteX3" fmla="*/ 103476 w 106628"/>
                <a:gd name="connsiteY3" fmla="*/ 192684 h 207789"/>
                <a:gd name="connsiteX4" fmla="*/ 93432 w 106628"/>
                <a:gd name="connsiteY4" fmla="*/ 144366 h 207789"/>
                <a:gd name="connsiteX5" fmla="*/ 71438 w 106628"/>
                <a:gd name="connsiteY5" fmla="*/ 105054 h 207789"/>
                <a:gd name="connsiteX6" fmla="*/ 65376 w 106628"/>
                <a:gd name="connsiteY6" fmla="*/ 105747 h 207789"/>
                <a:gd name="connsiteX7" fmla="*/ 82348 w 106628"/>
                <a:gd name="connsiteY7" fmla="*/ 136660 h 207789"/>
                <a:gd name="connsiteX8" fmla="*/ 99580 w 106628"/>
                <a:gd name="connsiteY8" fmla="*/ 180735 h 207789"/>
                <a:gd name="connsiteX9" fmla="*/ 66588 w 106628"/>
                <a:gd name="connsiteY9" fmla="*/ 199871 h 207789"/>
                <a:gd name="connsiteX10" fmla="*/ 41044 w 106628"/>
                <a:gd name="connsiteY10" fmla="*/ 173634 h 207789"/>
                <a:gd name="connsiteX11" fmla="*/ 6841 w 106628"/>
                <a:gd name="connsiteY11" fmla="*/ 1838 h 207789"/>
                <a:gd name="connsiteX12" fmla="*/ 0 w 106628"/>
                <a:gd name="connsiteY12" fmla="*/ 1145 h 207789"/>
                <a:gd name="connsiteX13" fmla="*/ 0 w 106628"/>
                <a:gd name="connsiteY13" fmla="*/ 1145 h 20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628" h="207789">
                  <a:moveTo>
                    <a:pt x="0" y="1145"/>
                  </a:moveTo>
                  <a:cubicBezTo>
                    <a:pt x="173" y="41670"/>
                    <a:pt x="3723" y="82021"/>
                    <a:pt x="13768" y="121420"/>
                  </a:cubicBezTo>
                  <a:cubicBezTo>
                    <a:pt x="21561" y="152160"/>
                    <a:pt x="34117" y="183419"/>
                    <a:pt x="61566" y="201343"/>
                  </a:cubicBezTo>
                  <a:cubicBezTo>
                    <a:pt x="76979" y="211474"/>
                    <a:pt x="95163" y="210435"/>
                    <a:pt x="103476" y="192684"/>
                  </a:cubicBezTo>
                  <a:cubicBezTo>
                    <a:pt x="111875" y="174760"/>
                    <a:pt x="101744" y="159953"/>
                    <a:pt x="93432" y="144366"/>
                  </a:cubicBezTo>
                  <a:cubicBezTo>
                    <a:pt x="86591" y="131464"/>
                    <a:pt x="82002" y="115445"/>
                    <a:pt x="71438" y="105054"/>
                  </a:cubicBezTo>
                  <a:cubicBezTo>
                    <a:pt x="70139" y="103756"/>
                    <a:pt x="63471" y="103929"/>
                    <a:pt x="65376" y="105747"/>
                  </a:cubicBezTo>
                  <a:cubicBezTo>
                    <a:pt x="73775" y="114060"/>
                    <a:pt x="77585" y="126183"/>
                    <a:pt x="82348" y="136660"/>
                  </a:cubicBezTo>
                  <a:cubicBezTo>
                    <a:pt x="89102" y="151467"/>
                    <a:pt x="100272" y="163417"/>
                    <a:pt x="99580" y="180735"/>
                  </a:cubicBezTo>
                  <a:cubicBezTo>
                    <a:pt x="98887" y="199438"/>
                    <a:pt x="84253" y="209743"/>
                    <a:pt x="66588" y="199871"/>
                  </a:cubicBezTo>
                  <a:cubicBezTo>
                    <a:pt x="56024" y="193983"/>
                    <a:pt x="47365" y="183679"/>
                    <a:pt x="41044" y="173634"/>
                  </a:cubicBezTo>
                  <a:cubicBezTo>
                    <a:pt x="10391" y="124883"/>
                    <a:pt x="7101" y="57775"/>
                    <a:pt x="6841" y="1838"/>
                  </a:cubicBezTo>
                  <a:cubicBezTo>
                    <a:pt x="6927" y="-240"/>
                    <a:pt x="0" y="-673"/>
                    <a:pt x="0" y="1145"/>
                  </a:cubicBezTo>
                  <a:lnTo>
                    <a:pt x="0" y="11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2B9272A-197F-8C38-7959-1942D935E98C}"/>
                </a:ext>
              </a:extLst>
            </p:cNvPr>
            <p:cNvSpPr/>
            <p:nvPr/>
          </p:nvSpPr>
          <p:spPr>
            <a:xfrm>
              <a:off x="9552524" y="5432259"/>
              <a:ext cx="139563" cy="53164"/>
            </a:xfrm>
            <a:custGeom>
              <a:avLst/>
              <a:gdLst>
                <a:gd name="connsiteX0" fmla="*/ 51 w 65293"/>
                <a:gd name="connsiteY0" fmla="*/ 12123 h 24872"/>
                <a:gd name="connsiteX1" fmla="*/ 36160 w 65293"/>
                <a:gd name="connsiteY1" fmla="*/ 24679 h 24872"/>
                <a:gd name="connsiteX2" fmla="*/ 65254 w 65293"/>
                <a:gd name="connsiteY2" fmla="*/ 2252 h 24872"/>
                <a:gd name="connsiteX3" fmla="*/ 58413 w 65293"/>
                <a:gd name="connsiteY3" fmla="*/ 953 h 24872"/>
                <a:gd name="connsiteX4" fmla="*/ 45598 w 65293"/>
                <a:gd name="connsiteY4" fmla="*/ 20089 h 24872"/>
                <a:gd name="connsiteX5" fmla="*/ 6719 w 65293"/>
                <a:gd name="connsiteY5" fmla="*/ 12642 h 24872"/>
                <a:gd name="connsiteX6" fmla="*/ 51 w 65293"/>
                <a:gd name="connsiteY6" fmla="*/ 12123 h 24872"/>
                <a:gd name="connsiteX7" fmla="*/ 51 w 65293"/>
                <a:gd name="connsiteY7" fmla="*/ 12123 h 2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293" h="24872">
                  <a:moveTo>
                    <a:pt x="51" y="12123"/>
                  </a:moveTo>
                  <a:cubicBezTo>
                    <a:pt x="6372" y="26930"/>
                    <a:pt x="22651" y="24852"/>
                    <a:pt x="36160" y="24679"/>
                  </a:cubicBezTo>
                  <a:cubicBezTo>
                    <a:pt x="53218" y="24592"/>
                    <a:pt x="59799" y="18011"/>
                    <a:pt x="65254" y="2252"/>
                  </a:cubicBezTo>
                  <a:cubicBezTo>
                    <a:pt x="65860" y="606"/>
                    <a:pt x="59193" y="-1126"/>
                    <a:pt x="58413" y="953"/>
                  </a:cubicBezTo>
                  <a:cubicBezTo>
                    <a:pt x="55816" y="8400"/>
                    <a:pt x="53305" y="16626"/>
                    <a:pt x="45598" y="20089"/>
                  </a:cubicBezTo>
                  <a:cubicBezTo>
                    <a:pt x="35553" y="24592"/>
                    <a:pt x="11048" y="22774"/>
                    <a:pt x="6719" y="12642"/>
                  </a:cubicBezTo>
                  <a:cubicBezTo>
                    <a:pt x="5939" y="10824"/>
                    <a:pt x="-642" y="10391"/>
                    <a:pt x="51" y="12123"/>
                  </a:cubicBezTo>
                  <a:lnTo>
                    <a:pt x="51" y="121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1E7C67A-D41A-384C-3C5F-128429EB29C0}"/>
                </a:ext>
              </a:extLst>
            </p:cNvPr>
            <p:cNvSpPr/>
            <p:nvPr/>
          </p:nvSpPr>
          <p:spPr>
            <a:xfrm>
              <a:off x="8872439" y="4604030"/>
              <a:ext cx="272964" cy="2380402"/>
            </a:xfrm>
            <a:custGeom>
              <a:avLst/>
              <a:gdLst>
                <a:gd name="connsiteX0" fmla="*/ 0 w 127703"/>
                <a:gd name="connsiteY0" fmla="*/ 849 h 1113643"/>
                <a:gd name="connsiteX1" fmla="*/ 17318 w 127703"/>
                <a:gd name="connsiteY1" fmla="*/ 117227 h 1113643"/>
                <a:gd name="connsiteX2" fmla="*/ 23466 w 127703"/>
                <a:gd name="connsiteY2" fmla="*/ 265298 h 1113643"/>
                <a:gd name="connsiteX3" fmla="*/ 17665 w 127703"/>
                <a:gd name="connsiteY3" fmla="*/ 555551 h 1113643"/>
                <a:gd name="connsiteX4" fmla="*/ 21302 w 127703"/>
                <a:gd name="connsiteY4" fmla="*/ 682926 h 1113643"/>
                <a:gd name="connsiteX5" fmla="*/ 25718 w 127703"/>
                <a:gd name="connsiteY5" fmla="*/ 756961 h 1113643"/>
                <a:gd name="connsiteX6" fmla="*/ 17578 w 127703"/>
                <a:gd name="connsiteY6" fmla="*/ 829264 h 1113643"/>
                <a:gd name="connsiteX7" fmla="*/ 25718 w 127703"/>
                <a:gd name="connsiteY7" fmla="*/ 973092 h 1113643"/>
                <a:gd name="connsiteX8" fmla="*/ 32472 w 127703"/>
                <a:gd name="connsiteY8" fmla="*/ 1111378 h 1113643"/>
                <a:gd name="connsiteX9" fmla="*/ 38014 w 127703"/>
                <a:gd name="connsiteY9" fmla="*/ 1113629 h 1113643"/>
                <a:gd name="connsiteX10" fmla="*/ 125990 w 127703"/>
                <a:gd name="connsiteY10" fmla="*/ 1105057 h 1113643"/>
                <a:gd name="connsiteX11" fmla="*/ 123132 w 127703"/>
                <a:gd name="connsiteY11" fmla="*/ 1101939 h 1113643"/>
                <a:gd name="connsiteX12" fmla="*/ 33597 w 127703"/>
                <a:gd name="connsiteY12" fmla="*/ 1110685 h 1113643"/>
                <a:gd name="connsiteX13" fmla="*/ 39139 w 127703"/>
                <a:gd name="connsiteY13" fmla="*/ 1112936 h 1113643"/>
                <a:gd name="connsiteX14" fmla="*/ 32558 w 127703"/>
                <a:gd name="connsiteY14" fmla="*/ 983223 h 1113643"/>
                <a:gd name="connsiteX15" fmla="*/ 23813 w 127703"/>
                <a:gd name="connsiteY15" fmla="*/ 839049 h 1113643"/>
                <a:gd name="connsiteX16" fmla="*/ 30827 w 127703"/>
                <a:gd name="connsiteY16" fmla="*/ 774712 h 1113643"/>
                <a:gd name="connsiteX17" fmla="*/ 29701 w 127703"/>
                <a:gd name="connsiteY17" fmla="*/ 700677 h 1113643"/>
                <a:gd name="connsiteX18" fmla="*/ 24332 w 127703"/>
                <a:gd name="connsiteY18" fmla="*/ 557109 h 1113643"/>
                <a:gd name="connsiteX19" fmla="*/ 30393 w 127703"/>
                <a:gd name="connsiteY19" fmla="*/ 275256 h 1113643"/>
                <a:gd name="connsiteX20" fmla="*/ 25544 w 127703"/>
                <a:gd name="connsiteY20" fmla="*/ 133939 h 1113643"/>
                <a:gd name="connsiteX21" fmla="*/ 6668 w 127703"/>
                <a:gd name="connsiteY21" fmla="*/ 2408 h 1113643"/>
                <a:gd name="connsiteX22" fmla="*/ 0 w 127703"/>
                <a:gd name="connsiteY22" fmla="*/ 849 h 1113643"/>
                <a:gd name="connsiteX23" fmla="*/ 0 w 127703"/>
                <a:gd name="connsiteY23" fmla="*/ 849 h 111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" h="1113643">
                  <a:moveTo>
                    <a:pt x="0" y="849"/>
                  </a:moveTo>
                  <a:cubicBezTo>
                    <a:pt x="780" y="40335"/>
                    <a:pt x="11690" y="78348"/>
                    <a:pt x="17318" y="117227"/>
                  </a:cubicBezTo>
                  <a:cubicBezTo>
                    <a:pt x="24246" y="165285"/>
                    <a:pt x="21734" y="216720"/>
                    <a:pt x="23466" y="265298"/>
                  </a:cubicBezTo>
                  <a:cubicBezTo>
                    <a:pt x="27017" y="361760"/>
                    <a:pt x="18790" y="459002"/>
                    <a:pt x="17665" y="555551"/>
                  </a:cubicBezTo>
                  <a:cubicBezTo>
                    <a:pt x="17232" y="598240"/>
                    <a:pt x="16799" y="640496"/>
                    <a:pt x="21302" y="682926"/>
                  </a:cubicBezTo>
                  <a:cubicBezTo>
                    <a:pt x="23899" y="707691"/>
                    <a:pt x="26930" y="732110"/>
                    <a:pt x="25718" y="756961"/>
                  </a:cubicBezTo>
                  <a:cubicBezTo>
                    <a:pt x="24505" y="781207"/>
                    <a:pt x="19570" y="805106"/>
                    <a:pt x="17578" y="829264"/>
                  </a:cubicBezTo>
                  <a:cubicBezTo>
                    <a:pt x="13768" y="876717"/>
                    <a:pt x="23813" y="925640"/>
                    <a:pt x="25718" y="973092"/>
                  </a:cubicBezTo>
                  <a:cubicBezTo>
                    <a:pt x="27536" y="1019158"/>
                    <a:pt x="32039" y="1065311"/>
                    <a:pt x="32472" y="1111378"/>
                  </a:cubicBezTo>
                  <a:cubicBezTo>
                    <a:pt x="32472" y="1113456"/>
                    <a:pt x="36628" y="1113716"/>
                    <a:pt x="38014" y="1113629"/>
                  </a:cubicBezTo>
                  <a:cubicBezTo>
                    <a:pt x="67454" y="1110858"/>
                    <a:pt x="96376" y="1103671"/>
                    <a:pt x="125990" y="1105057"/>
                  </a:cubicBezTo>
                  <a:cubicBezTo>
                    <a:pt x="130406" y="1105230"/>
                    <a:pt x="125124" y="1102026"/>
                    <a:pt x="123132" y="1101939"/>
                  </a:cubicBezTo>
                  <a:cubicBezTo>
                    <a:pt x="92912" y="1100554"/>
                    <a:pt x="63558" y="1107828"/>
                    <a:pt x="33597" y="1110685"/>
                  </a:cubicBezTo>
                  <a:cubicBezTo>
                    <a:pt x="35416" y="1111464"/>
                    <a:pt x="37321" y="1112157"/>
                    <a:pt x="39139" y="1112936"/>
                  </a:cubicBezTo>
                  <a:cubicBezTo>
                    <a:pt x="38706" y="1069554"/>
                    <a:pt x="32905" y="1026519"/>
                    <a:pt x="32558" y="983223"/>
                  </a:cubicBezTo>
                  <a:cubicBezTo>
                    <a:pt x="32125" y="935079"/>
                    <a:pt x="23207" y="887194"/>
                    <a:pt x="23813" y="839049"/>
                  </a:cubicBezTo>
                  <a:cubicBezTo>
                    <a:pt x="24073" y="817575"/>
                    <a:pt x="28229" y="796014"/>
                    <a:pt x="30827" y="774712"/>
                  </a:cubicBezTo>
                  <a:cubicBezTo>
                    <a:pt x="33857" y="749774"/>
                    <a:pt x="32212" y="725529"/>
                    <a:pt x="29701" y="700677"/>
                  </a:cubicBezTo>
                  <a:cubicBezTo>
                    <a:pt x="24765" y="652533"/>
                    <a:pt x="23813" y="605514"/>
                    <a:pt x="24332" y="557109"/>
                  </a:cubicBezTo>
                  <a:cubicBezTo>
                    <a:pt x="25285" y="463245"/>
                    <a:pt x="32905" y="369034"/>
                    <a:pt x="30393" y="275256"/>
                  </a:cubicBezTo>
                  <a:cubicBezTo>
                    <a:pt x="29181" y="228237"/>
                    <a:pt x="28229" y="180872"/>
                    <a:pt x="25544" y="133939"/>
                  </a:cubicBezTo>
                  <a:cubicBezTo>
                    <a:pt x="23033" y="89518"/>
                    <a:pt x="7534" y="47089"/>
                    <a:pt x="6668" y="2408"/>
                  </a:cubicBezTo>
                  <a:cubicBezTo>
                    <a:pt x="6754" y="70"/>
                    <a:pt x="0" y="-796"/>
                    <a:pt x="0" y="849"/>
                  </a:cubicBezTo>
                  <a:lnTo>
                    <a:pt x="0" y="8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A2FFB61-F88A-6CC1-CDD4-BDD0C32F0338}"/>
                </a:ext>
              </a:extLst>
            </p:cNvPr>
            <p:cNvSpPr/>
            <p:nvPr/>
          </p:nvSpPr>
          <p:spPr>
            <a:xfrm>
              <a:off x="9006543" y="4678034"/>
              <a:ext cx="111690" cy="2269639"/>
            </a:xfrm>
            <a:custGeom>
              <a:avLst/>
              <a:gdLst>
                <a:gd name="connsiteX0" fmla="*/ 39 w 52253"/>
                <a:gd name="connsiteY0" fmla="*/ 863 h 1061824"/>
                <a:gd name="connsiteX1" fmla="*/ 8871 w 52253"/>
                <a:gd name="connsiteY1" fmla="*/ 51259 h 1061824"/>
                <a:gd name="connsiteX2" fmla="*/ 17357 w 52253"/>
                <a:gd name="connsiteY2" fmla="*/ 117848 h 1061824"/>
                <a:gd name="connsiteX3" fmla="*/ 19955 w 52253"/>
                <a:gd name="connsiteY3" fmla="*/ 251977 h 1061824"/>
                <a:gd name="connsiteX4" fmla="*/ 11123 w 52253"/>
                <a:gd name="connsiteY4" fmla="*/ 385933 h 1061824"/>
                <a:gd name="connsiteX5" fmla="*/ 11816 w 52253"/>
                <a:gd name="connsiteY5" fmla="*/ 526990 h 1061824"/>
                <a:gd name="connsiteX6" fmla="*/ 11989 w 52253"/>
                <a:gd name="connsiteY6" fmla="*/ 658868 h 1061824"/>
                <a:gd name="connsiteX7" fmla="*/ 19262 w 52253"/>
                <a:gd name="connsiteY7" fmla="*/ 779662 h 1061824"/>
                <a:gd name="connsiteX8" fmla="*/ 45499 w 52253"/>
                <a:gd name="connsiteY8" fmla="*/ 1059437 h 1061824"/>
                <a:gd name="connsiteX9" fmla="*/ 52254 w 52253"/>
                <a:gd name="connsiteY9" fmla="*/ 1060996 h 1061824"/>
                <a:gd name="connsiteX10" fmla="*/ 31212 w 52253"/>
                <a:gd name="connsiteY10" fmla="*/ 805207 h 1061824"/>
                <a:gd name="connsiteX11" fmla="*/ 18310 w 52253"/>
                <a:gd name="connsiteY11" fmla="*/ 668479 h 1061824"/>
                <a:gd name="connsiteX12" fmla="*/ 18570 w 52253"/>
                <a:gd name="connsiteY12" fmla="*/ 528549 h 1061824"/>
                <a:gd name="connsiteX13" fmla="*/ 26103 w 52253"/>
                <a:gd name="connsiteY13" fmla="*/ 261935 h 1061824"/>
                <a:gd name="connsiteX14" fmla="*/ 24804 w 52253"/>
                <a:gd name="connsiteY14" fmla="*/ 127286 h 1061824"/>
                <a:gd name="connsiteX15" fmla="*/ 19695 w 52253"/>
                <a:gd name="connsiteY15" fmla="*/ 73513 h 1061824"/>
                <a:gd name="connsiteX16" fmla="*/ 6707 w 52253"/>
                <a:gd name="connsiteY16" fmla="*/ 2509 h 1061824"/>
                <a:gd name="connsiteX17" fmla="*/ 39 w 52253"/>
                <a:gd name="connsiteY17" fmla="*/ 863 h 1061824"/>
                <a:gd name="connsiteX18" fmla="*/ 39 w 52253"/>
                <a:gd name="connsiteY18" fmla="*/ 863 h 106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253" h="1061824">
                  <a:moveTo>
                    <a:pt x="39" y="863"/>
                  </a:moveTo>
                  <a:cubicBezTo>
                    <a:pt x="-481" y="18441"/>
                    <a:pt x="4282" y="34461"/>
                    <a:pt x="8871" y="51259"/>
                  </a:cubicBezTo>
                  <a:cubicBezTo>
                    <a:pt x="14760" y="72734"/>
                    <a:pt x="15279" y="95767"/>
                    <a:pt x="17357" y="117848"/>
                  </a:cubicBezTo>
                  <a:cubicBezTo>
                    <a:pt x="21514" y="162615"/>
                    <a:pt x="22726" y="207036"/>
                    <a:pt x="19955" y="251977"/>
                  </a:cubicBezTo>
                  <a:cubicBezTo>
                    <a:pt x="17184" y="296745"/>
                    <a:pt x="12162" y="340993"/>
                    <a:pt x="11123" y="385933"/>
                  </a:cubicBezTo>
                  <a:cubicBezTo>
                    <a:pt x="9997" y="432952"/>
                    <a:pt x="10950" y="479971"/>
                    <a:pt x="11816" y="526990"/>
                  </a:cubicBezTo>
                  <a:cubicBezTo>
                    <a:pt x="12595" y="570891"/>
                    <a:pt x="14153" y="614966"/>
                    <a:pt x="11989" y="658868"/>
                  </a:cubicBezTo>
                  <a:cubicBezTo>
                    <a:pt x="9910" y="700345"/>
                    <a:pt x="11036" y="738878"/>
                    <a:pt x="19262" y="779662"/>
                  </a:cubicBezTo>
                  <a:cubicBezTo>
                    <a:pt x="38053" y="872834"/>
                    <a:pt x="45413" y="964361"/>
                    <a:pt x="45499" y="1059437"/>
                  </a:cubicBezTo>
                  <a:cubicBezTo>
                    <a:pt x="45499" y="1061689"/>
                    <a:pt x="52254" y="1062641"/>
                    <a:pt x="52254" y="1060996"/>
                  </a:cubicBezTo>
                  <a:cubicBezTo>
                    <a:pt x="52167" y="975271"/>
                    <a:pt x="49223" y="889200"/>
                    <a:pt x="31212" y="805207"/>
                  </a:cubicBezTo>
                  <a:cubicBezTo>
                    <a:pt x="21341" y="759227"/>
                    <a:pt x="15799" y="715585"/>
                    <a:pt x="18310" y="668479"/>
                  </a:cubicBezTo>
                  <a:cubicBezTo>
                    <a:pt x="20734" y="621894"/>
                    <a:pt x="19436" y="575221"/>
                    <a:pt x="18570" y="528549"/>
                  </a:cubicBezTo>
                  <a:cubicBezTo>
                    <a:pt x="16924" y="439100"/>
                    <a:pt x="18829" y="351037"/>
                    <a:pt x="26103" y="261935"/>
                  </a:cubicBezTo>
                  <a:cubicBezTo>
                    <a:pt x="29740" y="217081"/>
                    <a:pt x="28874" y="172140"/>
                    <a:pt x="24804" y="127286"/>
                  </a:cubicBezTo>
                  <a:cubicBezTo>
                    <a:pt x="23159" y="109362"/>
                    <a:pt x="22033" y="91264"/>
                    <a:pt x="19695" y="73513"/>
                  </a:cubicBezTo>
                  <a:cubicBezTo>
                    <a:pt x="16491" y="49441"/>
                    <a:pt x="6014" y="27014"/>
                    <a:pt x="6707" y="2509"/>
                  </a:cubicBezTo>
                  <a:cubicBezTo>
                    <a:pt x="6880" y="171"/>
                    <a:pt x="126" y="-868"/>
                    <a:pt x="39" y="863"/>
                  </a:cubicBezTo>
                  <a:lnTo>
                    <a:pt x="39" y="86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D3E8A3D-BA1A-A6AF-248B-2A82B0F56E5F}"/>
                </a:ext>
              </a:extLst>
            </p:cNvPr>
            <p:cNvSpPr/>
            <p:nvPr/>
          </p:nvSpPr>
          <p:spPr>
            <a:xfrm>
              <a:off x="9857690" y="5297731"/>
              <a:ext cx="171634" cy="1579971"/>
            </a:xfrm>
            <a:custGeom>
              <a:avLst/>
              <a:gdLst>
                <a:gd name="connsiteX0" fmla="*/ 245 w 80297"/>
                <a:gd name="connsiteY0" fmla="*/ 592 h 739171"/>
                <a:gd name="connsiteX1" fmla="*/ 8904 w 80297"/>
                <a:gd name="connsiteY1" fmla="*/ 76705 h 739171"/>
                <a:gd name="connsiteX2" fmla="*/ 14099 w 80297"/>
                <a:gd name="connsiteY2" fmla="*/ 181740 h 739171"/>
                <a:gd name="connsiteX3" fmla="*/ 29166 w 80297"/>
                <a:gd name="connsiteY3" fmla="*/ 386787 h 739171"/>
                <a:gd name="connsiteX4" fmla="*/ 56702 w 80297"/>
                <a:gd name="connsiteY4" fmla="*/ 588024 h 739171"/>
                <a:gd name="connsiteX5" fmla="*/ 65101 w 80297"/>
                <a:gd name="connsiteY5" fmla="*/ 678512 h 739171"/>
                <a:gd name="connsiteX6" fmla="*/ 74020 w 80297"/>
                <a:gd name="connsiteY6" fmla="*/ 737393 h 739171"/>
                <a:gd name="connsiteX7" fmla="*/ 80082 w 80297"/>
                <a:gd name="connsiteY7" fmla="*/ 738000 h 739171"/>
                <a:gd name="connsiteX8" fmla="*/ 70903 w 80297"/>
                <a:gd name="connsiteY8" fmla="*/ 672104 h 739171"/>
                <a:gd name="connsiteX9" fmla="*/ 62504 w 80297"/>
                <a:gd name="connsiteY9" fmla="*/ 581703 h 739171"/>
                <a:gd name="connsiteX10" fmla="*/ 35574 w 80297"/>
                <a:gd name="connsiteY10" fmla="*/ 388259 h 739171"/>
                <a:gd name="connsiteX11" fmla="*/ 20853 w 80297"/>
                <a:gd name="connsiteY11" fmla="*/ 191351 h 739171"/>
                <a:gd name="connsiteX12" fmla="*/ 16264 w 80297"/>
                <a:gd name="connsiteY12" fmla="*/ 93763 h 739171"/>
                <a:gd name="connsiteX13" fmla="*/ 6566 w 80297"/>
                <a:gd name="connsiteY13" fmla="*/ 2843 h 739171"/>
                <a:gd name="connsiteX14" fmla="*/ 245 w 80297"/>
                <a:gd name="connsiteY14" fmla="*/ 592 h 739171"/>
                <a:gd name="connsiteX15" fmla="*/ 245 w 80297"/>
                <a:gd name="connsiteY15" fmla="*/ 592 h 73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297" h="739171">
                  <a:moveTo>
                    <a:pt x="245" y="592"/>
                  </a:moveTo>
                  <a:cubicBezTo>
                    <a:pt x="-1227" y="26396"/>
                    <a:pt x="4228" y="51507"/>
                    <a:pt x="8904" y="76705"/>
                  </a:cubicBezTo>
                  <a:cubicBezTo>
                    <a:pt x="15138" y="110129"/>
                    <a:pt x="12367" y="147710"/>
                    <a:pt x="14099" y="181740"/>
                  </a:cubicBezTo>
                  <a:cubicBezTo>
                    <a:pt x="17650" y="250233"/>
                    <a:pt x="18775" y="318900"/>
                    <a:pt x="29166" y="386787"/>
                  </a:cubicBezTo>
                  <a:cubicBezTo>
                    <a:pt x="39470" y="453982"/>
                    <a:pt x="51074" y="520224"/>
                    <a:pt x="56702" y="588024"/>
                  </a:cubicBezTo>
                  <a:cubicBezTo>
                    <a:pt x="59213" y="618245"/>
                    <a:pt x="62417" y="648378"/>
                    <a:pt x="65101" y="678512"/>
                  </a:cubicBezTo>
                  <a:cubicBezTo>
                    <a:pt x="66920" y="697908"/>
                    <a:pt x="62590" y="720335"/>
                    <a:pt x="74020" y="737393"/>
                  </a:cubicBezTo>
                  <a:cubicBezTo>
                    <a:pt x="75059" y="738952"/>
                    <a:pt x="81554" y="740164"/>
                    <a:pt x="80082" y="738000"/>
                  </a:cubicBezTo>
                  <a:cubicBezTo>
                    <a:pt x="68046" y="720075"/>
                    <a:pt x="72808" y="692799"/>
                    <a:pt x="70903" y="672104"/>
                  </a:cubicBezTo>
                  <a:cubicBezTo>
                    <a:pt x="68132" y="641971"/>
                    <a:pt x="65015" y="611837"/>
                    <a:pt x="62504" y="581703"/>
                  </a:cubicBezTo>
                  <a:cubicBezTo>
                    <a:pt x="57048" y="516587"/>
                    <a:pt x="46225" y="452683"/>
                    <a:pt x="35574" y="388259"/>
                  </a:cubicBezTo>
                  <a:cubicBezTo>
                    <a:pt x="24837" y="323316"/>
                    <a:pt x="23884" y="256987"/>
                    <a:pt x="20853" y="191351"/>
                  </a:cubicBezTo>
                  <a:cubicBezTo>
                    <a:pt x="19381" y="158793"/>
                    <a:pt x="17823" y="126235"/>
                    <a:pt x="16264" y="93763"/>
                  </a:cubicBezTo>
                  <a:cubicBezTo>
                    <a:pt x="14792" y="63110"/>
                    <a:pt x="4834" y="33843"/>
                    <a:pt x="6566" y="2843"/>
                  </a:cubicBezTo>
                  <a:cubicBezTo>
                    <a:pt x="6912" y="592"/>
                    <a:pt x="331" y="-881"/>
                    <a:pt x="245" y="592"/>
                  </a:cubicBezTo>
                  <a:lnTo>
                    <a:pt x="245" y="5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C2E7A03-56E2-4898-C662-3549CA6F9404}"/>
                </a:ext>
              </a:extLst>
            </p:cNvPr>
            <p:cNvSpPr/>
            <p:nvPr/>
          </p:nvSpPr>
          <p:spPr>
            <a:xfrm>
              <a:off x="10015458" y="6846444"/>
              <a:ext cx="152702" cy="21986"/>
            </a:xfrm>
            <a:custGeom>
              <a:avLst/>
              <a:gdLst>
                <a:gd name="connsiteX0" fmla="*/ 4973 w 71440"/>
                <a:gd name="connsiteY0" fmla="*/ 10249 h 10286"/>
                <a:gd name="connsiteX1" fmla="*/ 67232 w 71440"/>
                <a:gd name="connsiteY1" fmla="*/ 3668 h 10286"/>
                <a:gd name="connsiteX2" fmla="*/ 69223 w 71440"/>
                <a:gd name="connsiteY2" fmla="*/ 1157 h 10286"/>
                <a:gd name="connsiteX3" fmla="*/ 1595 w 71440"/>
                <a:gd name="connsiteY3" fmla="*/ 7565 h 10286"/>
                <a:gd name="connsiteX4" fmla="*/ 4973 w 71440"/>
                <a:gd name="connsiteY4" fmla="*/ 10249 h 10286"/>
                <a:gd name="connsiteX5" fmla="*/ 4973 w 71440"/>
                <a:gd name="connsiteY5" fmla="*/ 10249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440" h="10286">
                  <a:moveTo>
                    <a:pt x="4973" y="10249"/>
                  </a:moveTo>
                  <a:cubicBezTo>
                    <a:pt x="25841" y="6266"/>
                    <a:pt x="45844" y="377"/>
                    <a:pt x="67232" y="3668"/>
                  </a:cubicBezTo>
                  <a:cubicBezTo>
                    <a:pt x="70176" y="4101"/>
                    <a:pt x="73899" y="1850"/>
                    <a:pt x="69223" y="1157"/>
                  </a:cubicBezTo>
                  <a:cubicBezTo>
                    <a:pt x="45844" y="-2480"/>
                    <a:pt x="24456" y="3235"/>
                    <a:pt x="1595" y="7565"/>
                  </a:cubicBezTo>
                  <a:cubicBezTo>
                    <a:pt x="-2734" y="8431"/>
                    <a:pt x="2895" y="10596"/>
                    <a:pt x="4973" y="10249"/>
                  </a:cubicBezTo>
                  <a:lnTo>
                    <a:pt x="4973" y="102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156A3C3-B4C7-06A2-2520-3B98EB54E1D1}"/>
                </a:ext>
              </a:extLst>
            </p:cNvPr>
            <p:cNvSpPr/>
            <p:nvPr/>
          </p:nvSpPr>
          <p:spPr>
            <a:xfrm>
              <a:off x="9825478" y="3817226"/>
              <a:ext cx="361634" cy="3024026"/>
            </a:xfrm>
            <a:custGeom>
              <a:avLst/>
              <a:gdLst>
                <a:gd name="connsiteX0" fmla="*/ 75 w 169186"/>
                <a:gd name="connsiteY0" fmla="*/ 761 h 1414755"/>
                <a:gd name="connsiteX1" fmla="*/ 11591 w 169186"/>
                <a:gd name="connsiteY1" fmla="*/ 62241 h 1414755"/>
                <a:gd name="connsiteX2" fmla="*/ 24234 w 169186"/>
                <a:gd name="connsiteY2" fmla="*/ 147446 h 1414755"/>
                <a:gd name="connsiteX3" fmla="*/ 42071 w 169186"/>
                <a:gd name="connsiteY3" fmla="*/ 333443 h 1414755"/>
                <a:gd name="connsiteX4" fmla="*/ 61728 w 169186"/>
                <a:gd name="connsiteY4" fmla="*/ 417437 h 1414755"/>
                <a:gd name="connsiteX5" fmla="*/ 78266 w 169186"/>
                <a:gd name="connsiteY5" fmla="*/ 506539 h 1414755"/>
                <a:gd name="connsiteX6" fmla="*/ 98009 w 169186"/>
                <a:gd name="connsiteY6" fmla="*/ 699809 h 1414755"/>
                <a:gd name="connsiteX7" fmla="*/ 118877 w 169186"/>
                <a:gd name="connsiteY7" fmla="*/ 1052408 h 1414755"/>
                <a:gd name="connsiteX8" fmla="*/ 142430 w 169186"/>
                <a:gd name="connsiteY8" fmla="*/ 1227061 h 1414755"/>
                <a:gd name="connsiteX9" fmla="*/ 162519 w 169186"/>
                <a:gd name="connsiteY9" fmla="*/ 1412280 h 1414755"/>
                <a:gd name="connsiteX10" fmla="*/ 169187 w 169186"/>
                <a:gd name="connsiteY10" fmla="*/ 1414011 h 1414755"/>
                <a:gd name="connsiteX11" fmla="*/ 152042 w 169186"/>
                <a:gd name="connsiteY11" fmla="*/ 1252866 h 1414755"/>
                <a:gd name="connsiteX12" fmla="*/ 128836 w 169186"/>
                <a:gd name="connsiteY12" fmla="*/ 1076740 h 1414755"/>
                <a:gd name="connsiteX13" fmla="*/ 114808 w 169186"/>
                <a:gd name="connsiteY13" fmla="*/ 888404 h 1414755"/>
                <a:gd name="connsiteX14" fmla="*/ 104677 w 169186"/>
                <a:gd name="connsiteY14" fmla="*/ 701628 h 1414755"/>
                <a:gd name="connsiteX15" fmla="*/ 88571 w 169186"/>
                <a:gd name="connsiteY15" fmla="*/ 532862 h 1414755"/>
                <a:gd name="connsiteX16" fmla="*/ 73937 w 169186"/>
                <a:gd name="connsiteY16" fmla="*/ 441855 h 1414755"/>
                <a:gd name="connsiteX17" fmla="*/ 52635 w 169186"/>
                <a:gd name="connsiteY17" fmla="*/ 357256 h 1414755"/>
                <a:gd name="connsiteX18" fmla="*/ 33326 w 169186"/>
                <a:gd name="connsiteY18" fmla="*/ 173077 h 1414755"/>
                <a:gd name="connsiteX19" fmla="*/ 23281 w 169186"/>
                <a:gd name="connsiteY19" fmla="*/ 85360 h 1414755"/>
                <a:gd name="connsiteX20" fmla="*/ 6656 w 169186"/>
                <a:gd name="connsiteY20" fmla="*/ 2580 h 1414755"/>
                <a:gd name="connsiteX21" fmla="*/ 75 w 169186"/>
                <a:gd name="connsiteY21" fmla="*/ 761 h 1414755"/>
                <a:gd name="connsiteX22" fmla="*/ 75 w 169186"/>
                <a:gd name="connsiteY22" fmla="*/ 761 h 141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9186" h="1414755">
                  <a:moveTo>
                    <a:pt x="75" y="761"/>
                  </a:moveTo>
                  <a:cubicBezTo>
                    <a:pt x="-791" y="22063"/>
                    <a:pt x="6049" y="41892"/>
                    <a:pt x="11591" y="62241"/>
                  </a:cubicBezTo>
                  <a:cubicBezTo>
                    <a:pt x="19298" y="90123"/>
                    <a:pt x="21376" y="118784"/>
                    <a:pt x="24234" y="147446"/>
                  </a:cubicBezTo>
                  <a:cubicBezTo>
                    <a:pt x="30295" y="209445"/>
                    <a:pt x="35144" y="271531"/>
                    <a:pt x="42071" y="333443"/>
                  </a:cubicBezTo>
                  <a:cubicBezTo>
                    <a:pt x="45275" y="361932"/>
                    <a:pt x="54454" y="389814"/>
                    <a:pt x="61728" y="417437"/>
                  </a:cubicBezTo>
                  <a:cubicBezTo>
                    <a:pt x="69434" y="446704"/>
                    <a:pt x="73764" y="476665"/>
                    <a:pt x="78266" y="506539"/>
                  </a:cubicBezTo>
                  <a:cubicBezTo>
                    <a:pt x="88051" y="570616"/>
                    <a:pt x="93939" y="635126"/>
                    <a:pt x="98009" y="699809"/>
                  </a:cubicBezTo>
                  <a:cubicBezTo>
                    <a:pt x="105283" y="816881"/>
                    <a:pt x="104590" y="936029"/>
                    <a:pt x="118877" y="1052408"/>
                  </a:cubicBezTo>
                  <a:cubicBezTo>
                    <a:pt x="126065" y="1110770"/>
                    <a:pt x="135590" y="1168613"/>
                    <a:pt x="142430" y="1227061"/>
                  </a:cubicBezTo>
                  <a:cubicBezTo>
                    <a:pt x="149531" y="1288195"/>
                    <a:pt x="162346" y="1350714"/>
                    <a:pt x="162519" y="1412280"/>
                  </a:cubicBezTo>
                  <a:cubicBezTo>
                    <a:pt x="162519" y="1414531"/>
                    <a:pt x="169187" y="1415570"/>
                    <a:pt x="169187" y="1414011"/>
                  </a:cubicBezTo>
                  <a:cubicBezTo>
                    <a:pt x="169014" y="1360325"/>
                    <a:pt x="158623" y="1306032"/>
                    <a:pt x="152042" y="1252866"/>
                  </a:cubicBezTo>
                  <a:cubicBezTo>
                    <a:pt x="144768" y="1193984"/>
                    <a:pt x="138101" y="1135362"/>
                    <a:pt x="128836" y="1076740"/>
                  </a:cubicBezTo>
                  <a:cubicBezTo>
                    <a:pt x="119051" y="1014654"/>
                    <a:pt x="118098" y="951096"/>
                    <a:pt x="114808" y="888404"/>
                  </a:cubicBezTo>
                  <a:cubicBezTo>
                    <a:pt x="111517" y="826146"/>
                    <a:pt x="108487" y="763800"/>
                    <a:pt x="104677" y="701628"/>
                  </a:cubicBezTo>
                  <a:cubicBezTo>
                    <a:pt x="101213" y="645171"/>
                    <a:pt x="96191" y="588887"/>
                    <a:pt x="88571" y="532862"/>
                  </a:cubicBezTo>
                  <a:cubicBezTo>
                    <a:pt x="84414" y="502469"/>
                    <a:pt x="80085" y="471902"/>
                    <a:pt x="73937" y="441855"/>
                  </a:cubicBezTo>
                  <a:cubicBezTo>
                    <a:pt x="68135" y="413367"/>
                    <a:pt x="58957" y="385658"/>
                    <a:pt x="52635" y="357256"/>
                  </a:cubicBezTo>
                  <a:cubicBezTo>
                    <a:pt x="39387" y="297681"/>
                    <a:pt x="38175" y="233864"/>
                    <a:pt x="33326" y="173077"/>
                  </a:cubicBezTo>
                  <a:cubicBezTo>
                    <a:pt x="30988" y="143896"/>
                    <a:pt x="28390" y="114195"/>
                    <a:pt x="23281" y="85360"/>
                  </a:cubicBezTo>
                  <a:cubicBezTo>
                    <a:pt x="18345" y="57565"/>
                    <a:pt x="5443" y="31154"/>
                    <a:pt x="6656" y="2580"/>
                  </a:cubicBezTo>
                  <a:cubicBezTo>
                    <a:pt x="6915" y="328"/>
                    <a:pt x="161" y="-884"/>
                    <a:pt x="75" y="761"/>
                  </a:cubicBezTo>
                  <a:lnTo>
                    <a:pt x="75" y="76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04CF19C-831F-5DDB-6520-DC902A3CE31E}"/>
                </a:ext>
              </a:extLst>
            </p:cNvPr>
            <p:cNvSpPr/>
            <p:nvPr/>
          </p:nvSpPr>
          <p:spPr>
            <a:xfrm>
              <a:off x="9025684" y="5626967"/>
              <a:ext cx="850856" cy="47756"/>
            </a:xfrm>
            <a:custGeom>
              <a:avLst/>
              <a:gdLst>
                <a:gd name="connsiteX0" fmla="*/ 2341 w 398063"/>
                <a:gd name="connsiteY0" fmla="*/ 22342 h 22342"/>
                <a:gd name="connsiteX1" fmla="*/ 202972 w 398063"/>
                <a:gd name="connsiteY1" fmla="*/ 13683 h 22342"/>
                <a:gd name="connsiteX2" fmla="*/ 295797 w 398063"/>
                <a:gd name="connsiteY2" fmla="*/ 13077 h 22342"/>
                <a:gd name="connsiteX3" fmla="*/ 394164 w 398063"/>
                <a:gd name="connsiteY3" fmla="*/ 2859 h 22342"/>
                <a:gd name="connsiteX4" fmla="*/ 395723 w 398063"/>
                <a:gd name="connsiteY4" fmla="*/ 2 h 22342"/>
                <a:gd name="connsiteX5" fmla="*/ 310864 w 398063"/>
                <a:gd name="connsiteY5" fmla="*/ 9007 h 22342"/>
                <a:gd name="connsiteX6" fmla="*/ 204530 w 398063"/>
                <a:gd name="connsiteY6" fmla="*/ 10826 h 22342"/>
                <a:gd name="connsiteX7" fmla="*/ 3899 w 398063"/>
                <a:gd name="connsiteY7" fmla="*/ 19485 h 22342"/>
                <a:gd name="connsiteX8" fmla="*/ 2341 w 398063"/>
                <a:gd name="connsiteY8" fmla="*/ 22342 h 22342"/>
                <a:gd name="connsiteX9" fmla="*/ 2341 w 398063"/>
                <a:gd name="connsiteY9" fmla="*/ 22342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8063" h="22342">
                  <a:moveTo>
                    <a:pt x="2341" y="22342"/>
                  </a:moveTo>
                  <a:cubicBezTo>
                    <a:pt x="69362" y="21823"/>
                    <a:pt x="135864" y="13683"/>
                    <a:pt x="202972" y="13683"/>
                  </a:cubicBezTo>
                  <a:cubicBezTo>
                    <a:pt x="233712" y="13683"/>
                    <a:pt x="265144" y="15502"/>
                    <a:pt x="295797" y="13077"/>
                  </a:cubicBezTo>
                  <a:cubicBezTo>
                    <a:pt x="328702" y="10479"/>
                    <a:pt x="361087" y="3379"/>
                    <a:pt x="394164" y="2859"/>
                  </a:cubicBezTo>
                  <a:cubicBezTo>
                    <a:pt x="397109" y="2773"/>
                    <a:pt x="400399" y="-85"/>
                    <a:pt x="395723" y="2"/>
                  </a:cubicBezTo>
                  <a:cubicBezTo>
                    <a:pt x="367148" y="521"/>
                    <a:pt x="339179" y="5630"/>
                    <a:pt x="310864" y="9007"/>
                  </a:cubicBezTo>
                  <a:cubicBezTo>
                    <a:pt x="275881" y="13164"/>
                    <a:pt x="239773" y="10826"/>
                    <a:pt x="204530" y="10826"/>
                  </a:cubicBezTo>
                  <a:cubicBezTo>
                    <a:pt x="137422" y="10826"/>
                    <a:pt x="70920" y="18965"/>
                    <a:pt x="3899" y="19485"/>
                  </a:cubicBezTo>
                  <a:cubicBezTo>
                    <a:pt x="955" y="19485"/>
                    <a:pt x="-2335" y="22342"/>
                    <a:pt x="2341" y="22342"/>
                  </a:cubicBezTo>
                  <a:lnTo>
                    <a:pt x="2341" y="22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D84EE09-9C9D-0B49-C3F3-E7391303D9EB}"/>
                </a:ext>
              </a:extLst>
            </p:cNvPr>
            <p:cNvSpPr/>
            <p:nvPr/>
          </p:nvSpPr>
          <p:spPr>
            <a:xfrm>
              <a:off x="9043938" y="5469462"/>
              <a:ext cx="184981" cy="10918"/>
            </a:xfrm>
            <a:custGeom>
              <a:avLst/>
              <a:gdLst>
                <a:gd name="connsiteX0" fmla="*/ 1681 w 86541"/>
                <a:gd name="connsiteY0" fmla="*/ 2944 h 5108"/>
                <a:gd name="connsiteX1" fmla="*/ 81778 w 86541"/>
                <a:gd name="connsiteY1" fmla="*/ 5109 h 5108"/>
                <a:gd name="connsiteX2" fmla="*/ 84808 w 86541"/>
                <a:gd name="connsiteY2" fmla="*/ 2165 h 5108"/>
                <a:gd name="connsiteX3" fmla="*/ 4712 w 86541"/>
                <a:gd name="connsiteY3" fmla="*/ 0 h 5108"/>
                <a:gd name="connsiteX4" fmla="*/ 1681 w 86541"/>
                <a:gd name="connsiteY4" fmla="*/ 2944 h 5108"/>
                <a:gd name="connsiteX5" fmla="*/ 1681 w 86541"/>
                <a:gd name="connsiteY5" fmla="*/ 2944 h 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41" h="5108">
                  <a:moveTo>
                    <a:pt x="1681" y="2944"/>
                  </a:moveTo>
                  <a:cubicBezTo>
                    <a:pt x="28438" y="3117"/>
                    <a:pt x="55108" y="4936"/>
                    <a:pt x="81778" y="5109"/>
                  </a:cubicBezTo>
                  <a:cubicBezTo>
                    <a:pt x="83856" y="5109"/>
                    <a:pt x="89311" y="2251"/>
                    <a:pt x="84808" y="2165"/>
                  </a:cubicBezTo>
                  <a:cubicBezTo>
                    <a:pt x="58138" y="1992"/>
                    <a:pt x="31382" y="173"/>
                    <a:pt x="4712" y="0"/>
                  </a:cubicBezTo>
                  <a:cubicBezTo>
                    <a:pt x="2720" y="0"/>
                    <a:pt x="-2735" y="2944"/>
                    <a:pt x="1681" y="2944"/>
                  </a:cubicBezTo>
                  <a:lnTo>
                    <a:pt x="1681" y="29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F2597EF-5EC7-3A20-4523-B3109A73444F}"/>
                </a:ext>
              </a:extLst>
            </p:cNvPr>
            <p:cNvSpPr/>
            <p:nvPr/>
          </p:nvSpPr>
          <p:spPr>
            <a:xfrm>
              <a:off x="9442065" y="5441328"/>
              <a:ext cx="96670" cy="7216"/>
            </a:xfrm>
            <a:custGeom>
              <a:avLst/>
              <a:gdLst>
                <a:gd name="connsiteX0" fmla="*/ 5143 w 45226"/>
                <a:gd name="connsiteY0" fmla="*/ 3377 h 3376"/>
                <a:gd name="connsiteX1" fmla="*/ 44109 w 45226"/>
                <a:gd name="connsiteY1" fmla="*/ 3377 h 3376"/>
                <a:gd name="connsiteX2" fmla="*/ 40039 w 45226"/>
                <a:gd name="connsiteY2" fmla="*/ 0 h 3376"/>
                <a:gd name="connsiteX3" fmla="*/ 1073 w 45226"/>
                <a:gd name="connsiteY3" fmla="*/ 0 h 3376"/>
                <a:gd name="connsiteX4" fmla="*/ 5143 w 45226"/>
                <a:gd name="connsiteY4" fmla="*/ 3377 h 3376"/>
                <a:gd name="connsiteX5" fmla="*/ 5143 w 45226"/>
                <a:gd name="connsiteY5" fmla="*/ 3377 h 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226" h="3376">
                  <a:moveTo>
                    <a:pt x="5143" y="3377"/>
                  </a:moveTo>
                  <a:cubicBezTo>
                    <a:pt x="18131" y="3377"/>
                    <a:pt x="31120" y="3377"/>
                    <a:pt x="44109" y="3377"/>
                  </a:cubicBezTo>
                  <a:cubicBezTo>
                    <a:pt x="47659" y="3377"/>
                    <a:pt x="41771" y="0"/>
                    <a:pt x="40039" y="0"/>
                  </a:cubicBezTo>
                  <a:cubicBezTo>
                    <a:pt x="27050" y="0"/>
                    <a:pt x="14062" y="0"/>
                    <a:pt x="1073" y="0"/>
                  </a:cubicBezTo>
                  <a:cubicBezTo>
                    <a:pt x="-2391" y="0"/>
                    <a:pt x="3497" y="3377"/>
                    <a:pt x="5143" y="3377"/>
                  </a:cubicBezTo>
                  <a:lnTo>
                    <a:pt x="5143" y="33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4DBDAF1E-1C65-17BB-5B44-62CFAB11E6F6}"/>
                </a:ext>
              </a:extLst>
            </p:cNvPr>
            <p:cNvSpPr/>
            <p:nvPr/>
          </p:nvSpPr>
          <p:spPr>
            <a:xfrm>
              <a:off x="9700689" y="5425387"/>
              <a:ext cx="166581" cy="12934"/>
            </a:xfrm>
            <a:custGeom>
              <a:avLst/>
              <a:gdLst>
                <a:gd name="connsiteX0" fmla="*/ 5722 w 77933"/>
                <a:gd name="connsiteY0" fmla="*/ 5986 h 6051"/>
                <a:gd name="connsiteX1" fmla="*/ 75601 w 77933"/>
                <a:gd name="connsiteY1" fmla="*/ 4081 h 6051"/>
                <a:gd name="connsiteX2" fmla="*/ 73956 w 77933"/>
                <a:gd name="connsiteY2" fmla="*/ 1310 h 6051"/>
                <a:gd name="connsiteX3" fmla="*/ 960 w 77933"/>
                <a:gd name="connsiteY3" fmla="*/ 3735 h 6051"/>
                <a:gd name="connsiteX4" fmla="*/ 5722 w 77933"/>
                <a:gd name="connsiteY4" fmla="*/ 5986 h 6051"/>
                <a:gd name="connsiteX5" fmla="*/ 5722 w 77933"/>
                <a:gd name="connsiteY5" fmla="*/ 5986 h 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3" h="6051">
                  <a:moveTo>
                    <a:pt x="5722" y="5986"/>
                  </a:moveTo>
                  <a:cubicBezTo>
                    <a:pt x="28495" y="-75"/>
                    <a:pt x="52395" y="3822"/>
                    <a:pt x="75601" y="4081"/>
                  </a:cubicBezTo>
                  <a:cubicBezTo>
                    <a:pt x="80364" y="4168"/>
                    <a:pt x="76813" y="1310"/>
                    <a:pt x="73956" y="1310"/>
                  </a:cubicBezTo>
                  <a:cubicBezTo>
                    <a:pt x="49537" y="1051"/>
                    <a:pt x="24945" y="-2673"/>
                    <a:pt x="960" y="3735"/>
                  </a:cubicBezTo>
                  <a:cubicBezTo>
                    <a:pt x="-2418" y="4601"/>
                    <a:pt x="4077" y="6419"/>
                    <a:pt x="5722" y="5986"/>
                  </a:cubicBezTo>
                  <a:lnTo>
                    <a:pt x="5722" y="59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5D397B2-ECF9-2820-3E8C-83C18A829D79}"/>
                </a:ext>
              </a:extLst>
            </p:cNvPr>
            <p:cNvSpPr/>
            <p:nvPr/>
          </p:nvSpPr>
          <p:spPr>
            <a:xfrm>
              <a:off x="9034858" y="6149817"/>
              <a:ext cx="860274" cy="89422"/>
            </a:xfrm>
            <a:custGeom>
              <a:avLst/>
              <a:gdLst>
                <a:gd name="connsiteX0" fmla="*/ 3937 w 402469"/>
                <a:gd name="connsiteY0" fmla="*/ 41836 h 41835"/>
                <a:gd name="connsiteX1" fmla="*/ 201451 w 402469"/>
                <a:gd name="connsiteY1" fmla="*/ 19063 h 41835"/>
                <a:gd name="connsiteX2" fmla="*/ 301724 w 402469"/>
                <a:gd name="connsiteY2" fmla="*/ 17937 h 41835"/>
                <a:gd name="connsiteX3" fmla="*/ 400091 w 402469"/>
                <a:gd name="connsiteY3" fmla="*/ 2957 h 41835"/>
                <a:gd name="connsiteX4" fmla="*/ 398532 w 402469"/>
                <a:gd name="connsiteY4" fmla="*/ 99 h 41835"/>
                <a:gd name="connsiteX5" fmla="*/ 314020 w 402469"/>
                <a:gd name="connsiteY5" fmla="*/ 13694 h 41835"/>
                <a:gd name="connsiteX6" fmla="*/ 207859 w 402469"/>
                <a:gd name="connsiteY6" fmla="*/ 15859 h 41835"/>
                <a:gd name="connsiteX7" fmla="*/ 2379 w 402469"/>
                <a:gd name="connsiteY7" fmla="*/ 38979 h 41835"/>
                <a:gd name="connsiteX8" fmla="*/ 3937 w 402469"/>
                <a:gd name="connsiteY8" fmla="*/ 41836 h 41835"/>
                <a:gd name="connsiteX9" fmla="*/ 3937 w 402469"/>
                <a:gd name="connsiteY9" fmla="*/ 41836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469" h="41835">
                  <a:moveTo>
                    <a:pt x="3937" y="41836"/>
                  </a:moveTo>
                  <a:cubicBezTo>
                    <a:pt x="70526" y="41057"/>
                    <a:pt x="135036" y="22353"/>
                    <a:pt x="201451" y="19063"/>
                  </a:cubicBezTo>
                  <a:cubicBezTo>
                    <a:pt x="234876" y="17417"/>
                    <a:pt x="268300" y="19409"/>
                    <a:pt x="301724" y="17937"/>
                  </a:cubicBezTo>
                  <a:cubicBezTo>
                    <a:pt x="335148" y="16465"/>
                    <a:pt x="366321" y="1485"/>
                    <a:pt x="400091" y="2957"/>
                  </a:cubicBezTo>
                  <a:cubicBezTo>
                    <a:pt x="404854" y="3130"/>
                    <a:pt x="401476" y="272"/>
                    <a:pt x="398532" y="99"/>
                  </a:cubicBezTo>
                  <a:cubicBezTo>
                    <a:pt x="369438" y="-1113"/>
                    <a:pt x="342508" y="9105"/>
                    <a:pt x="314020" y="13694"/>
                  </a:cubicBezTo>
                  <a:cubicBezTo>
                    <a:pt x="279643" y="19322"/>
                    <a:pt x="242669" y="14733"/>
                    <a:pt x="207859" y="15859"/>
                  </a:cubicBezTo>
                  <a:cubicBezTo>
                    <a:pt x="138587" y="18110"/>
                    <a:pt x="71565" y="38113"/>
                    <a:pt x="2379" y="38979"/>
                  </a:cubicBezTo>
                  <a:cubicBezTo>
                    <a:pt x="-2384" y="39065"/>
                    <a:pt x="993" y="41836"/>
                    <a:pt x="3937" y="41836"/>
                  </a:cubicBezTo>
                  <a:lnTo>
                    <a:pt x="3937" y="418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D0EA215-F987-39DD-826F-091AF30944E3}"/>
                </a:ext>
              </a:extLst>
            </p:cNvPr>
            <p:cNvSpPr/>
            <p:nvPr/>
          </p:nvSpPr>
          <p:spPr>
            <a:xfrm>
              <a:off x="9039360" y="6339553"/>
              <a:ext cx="938955" cy="66025"/>
            </a:xfrm>
            <a:custGeom>
              <a:avLst/>
              <a:gdLst>
                <a:gd name="connsiteX0" fmla="*/ 4343 w 439279"/>
                <a:gd name="connsiteY0" fmla="*/ 30741 h 30889"/>
                <a:gd name="connsiteX1" fmla="*/ 61926 w 439279"/>
                <a:gd name="connsiteY1" fmla="*/ 28577 h 30889"/>
                <a:gd name="connsiteX2" fmla="*/ 117084 w 439279"/>
                <a:gd name="connsiteY2" fmla="*/ 24334 h 30889"/>
                <a:gd name="connsiteX3" fmla="*/ 225496 w 439279"/>
                <a:gd name="connsiteY3" fmla="*/ 20004 h 30889"/>
                <a:gd name="connsiteX4" fmla="*/ 326374 w 439279"/>
                <a:gd name="connsiteY4" fmla="*/ 14030 h 30889"/>
                <a:gd name="connsiteX5" fmla="*/ 435479 w 439279"/>
                <a:gd name="connsiteY5" fmla="*/ 2946 h 30889"/>
                <a:gd name="connsiteX6" fmla="*/ 436864 w 439279"/>
                <a:gd name="connsiteY6" fmla="*/ 2 h 30889"/>
                <a:gd name="connsiteX7" fmla="*/ 333735 w 439279"/>
                <a:gd name="connsiteY7" fmla="*/ 10306 h 30889"/>
                <a:gd name="connsiteX8" fmla="*/ 209996 w 439279"/>
                <a:gd name="connsiteY8" fmla="*/ 17493 h 30889"/>
                <a:gd name="connsiteX9" fmla="*/ 94830 w 439279"/>
                <a:gd name="connsiteY9" fmla="*/ 23555 h 30889"/>
                <a:gd name="connsiteX10" fmla="*/ 2091 w 439279"/>
                <a:gd name="connsiteY10" fmla="*/ 28491 h 30889"/>
                <a:gd name="connsiteX11" fmla="*/ 4343 w 439279"/>
                <a:gd name="connsiteY11" fmla="*/ 30741 h 30889"/>
                <a:gd name="connsiteX12" fmla="*/ 4343 w 439279"/>
                <a:gd name="connsiteY12" fmla="*/ 30741 h 3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9279" h="30889">
                  <a:moveTo>
                    <a:pt x="4343" y="30741"/>
                  </a:moveTo>
                  <a:cubicBezTo>
                    <a:pt x="22267" y="26239"/>
                    <a:pt x="43309" y="29097"/>
                    <a:pt x="61926" y="28577"/>
                  </a:cubicBezTo>
                  <a:cubicBezTo>
                    <a:pt x="80370" y="27971"/>
                    <a:pt x="98727" y="25979"/>
                    <a:pt x="117084" y="24334"/>
                  </a:cubicBezTo>
                  <a:cubicBezTo>
                    <a:pt x="153106" y="21043"/>
                    <a:pt x="189388" y="20957"/>
                    <a:pt x="225496" y="20004"/>
                  </a:cubicBezTo>
                  <a:cubicBezTo>
                    <a:pt x="259180" y="19052"/>
                    <a:pt x="292950" y="18100"/>
                    <a:pt x="326374" y="14030"/>
                  </a:cubicBezTo>
                  <a:cubicBezTo>
                    <a:pt x="362742" y="9614"/>
                    <a:pt x="398764" y="3379"/>
                    <a:pt x="435479" y="2946"/>
                  </a:cubicBezTo>
                  <a:cubicBezTo>
                    <a:pt x="438510" y="2946"/>
                    <a:pt x="441540" y="-85"/>
                    <a:pt x="436864" y="2"/>
                  </a:cubicBezTo>
                  <a:cubicBezTo>
                    <a:pt x="402228" y="435"/>
                    <a:pt x="368025" y="5717"/>
                    <a:pt x="333735" y="10306"/>
                  </a:cubicBezTo>
                  <a:cubicBezTo>
                    <a:pt x="292777" y="15761"/>
                    <a:pt x="251300" y="16454"/>
                    <a:pt x="209996" y="17493"/>
                  </a:cubicBezTo>
                  <a:cubicBezTo>
                    <a:pt x="171463" y="18532"/>
                    <a:pt x="133277" y="20091"/>
                    <a:pt x="94830" y="23555"/>
                  </a:cubicBezTo>
                  <a:cubicBezTo>
                    <a:pt x="64350" y="26239"/>
                    <a:pt x="31792" y="21043"/>
                    <a:pt x="2091" y="28491"/>
                  </a:cubicBezTo>
                  <a:cubicBezTo>
                    <a:pt x="-2498" y="29530"/>
                    <a:pt x="1485" y="31434"/>
                    <a:pt x="4343" y="30741"/>
                  </a:cubicBezTo>
                  <a:lnTo>
                    <a:pt x="4343" y="3074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1BBBA84-9E6B-877A-C477-359B1555465E}"/>
                </a:ext>
              </a:extLst>
            </p:cNvPr>
            <p:cNvSpPr/>
            <p:nvPr/>
          </p:nvSpPr>
          <p:spPr>
            <a:xfrm>
              <a:off x="9025611" y="4933076"/>
              <a:ext cx="226471" cy="10553"/>
            </a:xfrm>
            <a:custGeom>
              <a:avLst/>
              <a:gdLst>
                <a:gd name="connsiteX0" fmla="*/ 2375 w 105952"/>
                <a:gd name="connsiteY0" fmla="*/ 2773 h 4937"/>
                <a:gd name="connsiteX1" fmla="*/ 101954 w 105952"/>
                <a:gd name="connsiteY1" fmla="*/ 4938 h 4937"/>
                <a:gd name="connsiteX2" fmla="*/ 103600 w 105952"/>
                <a:gd name="connsiteY2" fmla="*/ 2167 h 4937"/>
                <a:gd name="connsiteX3" fmla="*/ 4020 w 105952"/>
                <a:gd name="connsiteY3" fmla="*/ 2 h 4937"/>
                <a:gd name="connsiteX4" fmla="*/ 2375 w 105952"/>
                <a:gd name="connsiteY4" fmla="*/ 2773 h 4937"/>
                <a:gd name="connsiteX5" fmla="*/ 2375 w 105952"/>
                <a:gd name="connsiteY5" fmla="*/ 2773 h 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2" h="4937">
                  <a:moveTo>
                    <a:pt x="2375" y="2773"/>
                  </a:moveTo>
                  <a:cubicBezTo>
                    <a:pt x="35539" y="2946"/>
                    <a:pt x="68704" y="4765"/>
                    <a:pt x="101954" y="4938"/>
                  </a:cubicBezTo>
                  <a:cubicBezTo>
                    <a:pt x="104898" y="4938"/>
                    <a:pt x="108362" y="2167"/>
                    <a:pt x="103600" y="2167"/>
                  </a:cubicBezTo>
                  <a:cubicBezTo>
                    <a:pt x="70435" y="1994"/>
                    <a:pt x="37184" y="175"/>
                    <a:pt x="4020" y="2"/>
                  </a:cubicBezTo>
                  <a:cubicBezTo>
                    <a:pt x="989" y="-84"/>
                    <a:pt x="-2388" y="2686"/>
                    <a:pt x="2375" y="2773"/>
                  </a:cubicBezTo>
                  <a:lnTo>
                    <a:pt x="2375" y="277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4E64321-B919-CB1C-A9CC-EB6A90D42102}"/>
                </a:ext>
              </a:extLst>
            </p:cNvPr>
            <p:cNvSpPr/>
            <p:nvPr/>
          </p:nvSpPr>
          <p:spPr>
            <a:xfrm>
              <a:off x="9053615" y="5034675"/>
              <a:ext cx="226636" cy="24094"/>
            </a:xfrm>
            <a:custGeom>
              <a:avLst/>
              <a:gdLst>
                <a:gd name="connsiteX0" fmla="*/ 3042 w 106029"/>
                <a:gd name="connsiteY0" fmla="*/ 2779 h 11272"/>
                <a:gd name="connsiteX1" fmla="*/ 100889 w 106029"/>
                <a:gd name="connsiteY1" fmla="*/ 11178 h 11272"/>
                <a:gd name="connsiteX2" fmla="*/ 104439 w 106029"/>
                <a:gd name="connsiteY2" fmla="*/ 8927 h 11272"/>
                <a:gd name="connsiteX3" fmla="*/ 3128 w 106029"/>
                <a:gd name="connsiteY3" fmla="*/ 8 h 11272"/>
                <a:gd name="connsiteX4" fmla="*/ 3042 w 106029"/>
                <a:gd name="connsiteY4" fmla="*/ 2779 h 11272"/>
                <a:gd name="connsiteX5" fmla="*/ 3042 w 106029"/>
                <a:gd name="connsiteY5" fmla="*/ 2779 h 1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29" h="11272">
                  <a:moveTo>
                    <a:pt x="3042" y="2779"/>
                  </a:moveTo>
                  <a:cubicBezTo>
                    <a:pt x="35860" y="4684"/>
                    <a:pt x="68764" y="3385"/>
                    <a:pt x="100889" y="11178"/>
                  </a:cubicBezTo>
                  <a:cubicBezTo>
                    <a:pt x="102881" y="11697"/>
                    <a:pt x="108856" y="9966"/>
                    <a:pt x="104439" y="8927"/>
                  </a:cubicBezTo>
                  <a:cubicBezTo>
                    <a:pt x="71102" y="874"/>
                    <a:pt x="37158" y="1999"/>
                    <a:pt x="3128" y="8"/>
                  </a:cubicBezTo>
                  <a:cubicBezTo>
                    <a:pt x="-1028" y="-166"/>
                    <a:pt x="-1028" y="2605"/>
                    <a:pt x="3042" y="2779"/>
                  </a:cubicBezTo>
                  <a:lnTo>
                    <a:pt x="3042" y="27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700FEEE-35B6-6C91-0A1B-5D4931BEBDD3}"/>
                </a:ext>
              </a:extLst>
            </p:cNvPr>
            <p:cNvSpPr/>
            <p:nvPr/>
          </p:nvSpPr>
          <p:spPr>
            <a:xfrm>
              <a:off x="8847922" y="2905847"/>
              <a:ext cx="57706" cy="1274381"/>
            </a:xfrm>
            <a:custGeom>
              <a:avLst/>
              <a:gdLst>
                <a:gd name="connsiteX0" fmla="*/ 9478 w 26997"/>
                <a:gd name="connsiteY0" fmla="*/ 679 h 596204"/>
                <a:gd name="connsiteX1" fmla="*/ 4889 w 26997"/>
                <a:gd name="connsiteY1" fmla="*/ 96968 h 596204"/>
                <a:gd name="connsiteX2" fmla="*/ 10690 w 26997"/>
                <a:gd name="connsiteY2" fmla="*/ 265821 h 596204"/>
                <a:gd name="connsiteX3" fmla="*/ 13721 w 26997"/>
                <a:gd name="connsiteY3" fmla="*/ 439002 h 596204"/>
                <a:gd name="connsiteX4" fmla="*/ 20215 w 26997"/>
                <a:gd name="connsiteY4" fmla="*/ 594520 h 596204"/>
                <a:gd name="connsiteX5" fmla="*/ 26969 w 26997"/>
                <a:gd name="connsiteY5" fmla="*/ 594866 h 596204"/>
                <a:gd name="connsiteX6" fmla="*/ 20302 w 26997"/>
                <a:gd name="connsiteY6" fmla="*/ 432075 h 596204"/>
                <a:gd name="connsiteX7" fmla="*/ 17618 w 26997"/>
                <a:gd name="connsiteY7" fmla="*/ 266860 h 596204"/>
                <a:gd name="connsiteX8" fmla="*/ 11903 w 26997"/>
                <a:gd name="connsiteY8" fmla="*/ 101644 h 596204"/>
                <a:gd name="connsiteX9" fmla="*/ 16059 w 26997"/>
                <a:gd name="connsiteY9" fmla="*/ 2411 h 596204"/>
                <a:gd name="connsiteX10" fmla="*/ 9478 w 26997"/>
                <a:gd name="connsiteY10" fmla="*/ 679 h 596204"/>
                <a:gd name="connsiteX11" fmla="*/ 9478 w 26997"/>
                <a:gd name="connsiteY11" fmla="*/ 679 h 59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997" h="596204">
                  <a:moveTo>
                    <a:pt x="9478" y="679"/>
                  </a:moveTo>
                  <a:cubicBezTo>
                    <a:pt x="-7754" y="26916"/>
                    <a:pt x="3503" y="67787"/>
                    <a:pt x="4889" y="96968"/>
                  </a:cubicBezTo>
                  <a:cubicBezTo>
                    <a:pt x="7573" y="153079"/>
                    <a:pt x="9391" y="209537"/>
                    <a:pt x="10690" y="265821"/>
                  </a:cubicBezTo>
                  <a:cubicBezTo>
                    <a:pt x="11989" y="323577"/>
                    <a:pt x="11296" y="381246"/>
                    <a:pt x="13721" y="439002"/>
                  </a:cubicBezTo>
                  <a:cubicBezTo>
                    <a:pt x="15886" y="491043"/>
                    <a:pt x="5668" y="543604"/>
                    <a:pt x="20215" y="594520"/>
                  </a:cubicBezTo>
                  <a:cubicBezTo>
                    <a:pt x="20735" y="596425"/>
                    <a:pt x="27489" y="596944"/>
                    <a:pt x="26969" y="594866"/>
                  </a:cubicBezTo>
                  <a:cubicBezTo>
                    <a:pt x="11903" y="542046"/>
                    <a:pt x="22467" y="486194"/>
                    <a:pt x="20302" y="432075"/>
                  </a:cubicBezTo>
                  <a:cubicBezTo>
                    <a:pt x="18050" y="377003"/>
                    <a:pt x="18743" y="321931"/>
                    <a:pt x="17618" y="266860"/>
                  </a:cubicBezTo>
                  <a:cubicBezTo>
                    <a:pt x="16492" y="211788"/>
                    <a:pt x="12335" y="156803"/>
                    <a:pt x="11903" y="101644"/>
                  </a:cubicBezTo>
                  <a:cubicBezTo>
                    <a:pt x="11729" y="71511"/>
                    <a:pt x="-1779" y="29514"/>
                    <a:pt x="16059" y="2411"/>
                  </a:cubicBezTo>
                  <a:cubicBezTo>
                    <a:pt x="17098" y="679"/>
                    <a:pt x="10517" y="-966"/>
                    <a:pt x="9478" y="679"/>
                  </a:cubicBezTo>
                  <a:lnTo>
                    <a:pt x="9478" y="6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CFA1615-3743-E0B3-0FFA-C4E2E6C744BF}"/>
                </a:ext>
              </a:extLst>
            </p:cNvPr>
            <p:cNvSpPr/>
            <p:nvPr/>
          </p:nvSpPr>
          <p:spPr>
            <a:xfrm>
              <a:off x="8867941" y="2915258"/>
              <a:ext cx="134038" cy="15473"/>
            </a:xfrm>
            <a:custGeom>
              <a:avLst/>
              <a:gdLst>
                <a:gd name="connsiteX0" fmla="*/ 5568 w 62708"/>
                <a:gd name="connsiteY0" fmla="*/ 7187 h 7239"/>
                <a:gd name="connsiteX1" fmla="*/ 60293 w 62708"/>
                <a:gd name="connsiteY1" fmla="*/ 2944 h 7239"/>
                <a:gd name="connsiteX2" fmla="*/ 58908 w 62708"/>
                <a:gd name="connsiteY2" fmla="*/ 0 h 7239"/>
                <a:gd name="connsiteX3" fmla="*/ 1065 w 62708"/>
                <a:gd name="connsiteY3" fmla="*/ 4416 h 7239"/>
                <a:gd name="connsiteX4" fmla="*/ 5568 w 62708"/>
                <a:gd name="connsiteY4" fmla="*/ 7187 h 7239"/>
                <a:gd name="connsiteX5" fmla="*/ 5568 w 62708"/>
                <a:gd name="connsiteY5" fmla="*/ 7187 h 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08" h="7239">
                  <a:moveTo>
                    <a:pt x="5568" y="7187"/>
                  </a:moveTo>
                  <a:cubicBezTo>
                    <a:pt x="23492" y="3031"/>
                    <a:pt x="41936" y="2944"/>
                    <a:pt x="60293" y="2944"/>
                  </a:cubicBezTo>
                  <a:cubicBezTo>
                    <a:pt x="64969" y="2944"/>
                    <a:pt x="61938" y="0"/>
                    <a:pt x="58908" y="0"/>
                  </a:cubicBezTo>
                  <a:cubicBezTo>
                    <a:pt x="39511" y="0"/>
                    <a:pt x="20028" y="87"/>
                    <a:pt x="1065" y="4416"/>
                  </a:cubicBezTo>
                  <a:cubicBezTo>
                    <a:pt x="-2485" y="5282"/>
                    <a:pt x="3836" y="7620"/>
                    <a:pt x="5568" y="7187"/>
                  </a:cubicBezTo>
                  <a:lnTo>
                    <a:pt x="5568" y="718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0B7135C-252C-3BFE-D540-97E0777A2EBC}"/>
                </a:ext>
              </a:extLst>
            </p:cNvPr>
            <p:cNvSpPr/>
            <p:nvPr/>
          </p:nvSpPr>
          <p:spPr>
            <a:xfrm>
              <a:off x="8978507" y="2910633"/>
              <a:ext cx="38114" cy="885665"/>
            </a:xfrm>
            <a:custGeom>
              <a:avLst/>
              <a:gdLst>
                <a:gd name="connsiteX0" fmla="*/ 4410 w 17831"/>
                <a:gd name="connsiteY0" fmla="*/ 1124 h 414348"/>
                <a:gd name="connsiteX1" fmla="*/ 2159 w 17831"/>
                <a:gd name="connsiteY1" fmla="*/ 88061 h 414348"/>
                <a:gd name="connsiteX2" fmla="*/ 1552 w 17831"/>
                <a:gd name="connsiteY2" fmla="*/ 194395 h 414348"/>
                <a:gd name="connsiteX3" fmla="*/ 10904 w 17831"/>
                <a:gd name="connsiteY3" fmla="*/ 412431 h 414348"/>
                <a:gd name="connsiteX4" fmla="*/ 17831 w 17831"/>
                <a:gd name="connsiteY4" fmla="*/ 413210 h 414348"/>
                <a:gd name="connsiteX5" fmla="*/ 8480 w 17831"/>
                <a:gd name="connsiteY5" fmla="*/ 195174 h 414348"/>
                <a:gd name="connsiteX6" fmla="*/ 9086 w 17831"/>
                <a:gd name="connsiteY6" fmla="*/ 88841 h 414348"/>
                <a:gd name="connsiteX7" fmla="*/ 11337 w 17831"/>
                <a:gd name="connsiteY7" fmla="*/ 1903 h 414348"/>
                <a:gd name="connsiteX8" fmla="*/ 4410 w 17831"/>
                <a:gd name="connsiteY8" fmla="*/ 1124 h 414348"/>
                <a:gd name="connsiteX9" fmla="*/ 4410 w 17831"/>
                <a:gd name="connsiteY9" fmla="*/ 1124 h 41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31" h="414348">
                  <a:moveTo>
                    <a:pt x="4410" y="1124"/>
                  </a:moveTo>
                  <a:cubicBezTo>
                    <a:pt x="-3123" y="29612"/>
                    <a:pt x="1033" y="58967"/>
                    <a:pt x="2159" y="88061"/>
                  </a:cubicBezTo>
                  <a:cubicBezTo>
                    <a:pt x="3544" y="123477"/>
                    <a:pt x="773" y="158979"/>
                    <a:pt x="1552" y="194395"/>
                  </a:cubicBezTo>
                  <a:cubicBezTo>
                    <a:pt x="3111" y="267131"/>
                    <a:pt x="10645" y="339608"/>
                    <a:pt x="10904" y="412431"/>
                  </a:cubicBezTo>
                  <a:cubicBezTo>
                    <a:pt x="10904" y="414596"/>
                    <a:pt x="17831" y="415028"/>
                    <a:pt x="17831" y="413210"/>
                  </a:cubicBezTo>
                  <a:cubicBezTo>
                    <a:pt x="17572" y="340474"/>
                    <a:pt x="10904" y="267911"/>
                    <a:pt x="8480" y="195174"/>
                  </a:cubicBezTo>
                  <a:cubicBezTo>
                    <a:pt x="7267" y="159758"/>
                    <a:pt x="9606" y="124256"/>
                    <a:pt x="9086" y="88841"/>
                  </a:cubicBezTo>
                  <a:cubicBezTo>
                    <a:pt x="8653" y="59573"/>
                    <a:pt x="3717" y="30738"/>
                    <a:pt x="11337" y="1903"/>
                  </a:cubicBezTo>
                  <a:cubicBezTo>
                    <a:pt x="11770" y="171"/>
                    <a:pt x="5016" y="-954"/>
                    <a:pt x="4410" y="1124"/>
                  </a:cubicBezTo>
                  <a:lnTo>
                    <a:pt x="4410" y="11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2D10AB3-172E-F56C-D57A-EA9454484C0C}"/>
                </a:ext>
              </a:extLst>
            </p:cNvPr>
            <p:cNvSpPr/>
            <p:nvPr/>
          </p:nvSpPr>
          <p:spPr>
            <a:xfrm>
              <a:off x="8993121" y="3286502"/>
              <a:ext cx="101086" cy="10038"/>
            </a:xfrm>
            <a:custGeom>
              <a:avLst/>
              <a:gdLst>
                <a:gd name="connsiteX0" fmla="*/ 4586 w 47292"/>
                <a:gd name="connsiteY0" fmla="*/ 4694 h 4696"/>
                <a:gd name="connsiteX1" fmla="*/ 43985 w 47292"/>
                <a:gd name="connsiteY1" fmla="*/ 4435 h 4696"/>
                <a:gd name="connsiteX2" fmla="*/ 44591 w 47292"/>
                <a:gd name="connsiteY2" fmla="*/ 1750 h 4696"/>
                <a:gd name="connsiteX3" fmla="*/ 1728 w 47292"/>
                <a:gd name="connsiteY3" fmla="*/ 1491 h 4696"/>
                <a:gd name="connsiteX4" fmla="*/ 4586 w 47292"/>
                <a:gd name="connsiteY4" fmla="*/ 4694 h 4696"/>
                <a:gd name="connsiteX5" fmla="*/ 4586 w 47292"/>
                <a:gd name="connsiteY5" fmla="*/ 4694 h 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92" h="4696">
                  <a:moveTo>
                    <a:pt x="4586" y="4694"/>
                  </a:moveTo>
                  <a:cubicBezTo>
                    <a:pt x="17921" y="4435"/>
                    <a:pt x="30823" y="1144"/>
                    <a:pt x="43985" y="4435"/>
                  </a:cubicBezTo>
                  <a:cubicBezTo>
                    <a:pt x="47968" y="5474"/>
                    <a:pt x="48574" y="2703"/>
                    <a:pt x="44591" y="1750"/>
                  </a:cubicBezTo>
                  <a:cubicBezTo>
                    <a:pt x="30044" y="-1887"/>
                    <a:pt x="16362" y="1231"/>
                    <a:pt x="1728" y="1491"/>
                  </a:cubicBezTo>
                  <a:cubicBezTo>
                    <a:pt x="-2688" y="1664"/>
                    <a:pt x="2508" y="4781"/>
                    <a:pt x="4586" y="4694"/>
                  </a:cubicBezTo>
                  <a:lnTo>
                    <a:pt x="4586" y="469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21DFE917-DDCA-C2D3-D4B4-E0A2C57B87B7}"/>
                </a:ext>
              </a:extLst>
            </p:cNvPr>
            <p:cNvSpPr/>
            <p:nvPr/>
          </p:nvSpPr>
          <p:spPr>
            <a:xfrm>
              <a:off x="8988834" y="3355205"/>
              <a:ext cx="106238" cy="10262"/>
            </a:xfrm>
            <a:custGeom>
              <a:avLst/>
              <a:gdLst>
                <a:gd name="connsiteX0" fmla="*/ 3129 w 49702"/>
                <a:gd name="connsiteY0" fmla="*/ 2686 h 4801"/>
                <a:gd name="connsiteX1" fmla="*/ 44692 w 49702"/>
                <a:gd name="connsiteY1" fmla="*/ 4765 h 4801"/>
                <a:gd name="connsiteX2" fmla="*/ 48070 w 49702"/>
                <a:gd name="connsiteY2" fmla="*/ 2253 h 4801"/>
                <a:gd name="connsiteX3" fmla="*/ 3042 w 49702"/>
                <a:gd name="connsiteY3" fmla="*/ 2 h 4801"/>
                <a:gd name="connsiteX4" fmla="*/ 3129 w 49702"/>
                <a:gd name="connsiteY4" fmla="*/ 2686 h 4801"/>
                <a:gd name="connsiteX5" fmla="*/ 3129 w 49702"/>
                <a:gd name="connsiteY5" fmla="*/ 2686 h 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02" h="4801">
                  <a:moveTo>
                    <a:pt x="3129" y="2686"/>
                  </a:moveTo>
                  <a:cubicBezTo>
                    <a:pt x="16983" y="2686"/>
                    <a:pt x="30925" y="2600"/>
                    <a:pt x="44692" y="4765"/>
                  </a:cubicBezTo>
                  <a:cubicBezTo>
                    <a:pt x="46771" y="5111"/>
                    <a:pt x="52486" y="2946"/>
                    <a:pt x="48070" y="2253"/>
                  </a:cubicBezTo>
                  <a:cubicBezTo>
                    <a:pt x="33176" y="2"/>
                    <a:pt x="18023" y="2"/>
                    <a:pt x="3042" y="2"/>
                  </a:cubicBezTo>
                  <a:cubicBezTo>
                    <a:pt x="-1114" y="-84"/>
                    <a:pt x="-941" y="2686"/>
                    <a:pt x="3129" y="2686"/>
                  </a:cubicBezTo>
                  <a:lnTo>
                    <a:pt x="3129" y="26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0FC9A99-351D-6B5F-5D83-40B66F8C2C1A}"/>
                </a:ext>
              </a:extLst>
            </p:cNvPr>
            <p:cNvSpPr/>
            <p:nvPr/>
          </p:nvSpPr>
          <p:spPr>
            <a:xfrm>
              <a:off x="9543436" y="2665546"/>
              <a:ext cx="26268" cy="19509"/>
            </a:xfrm>
            <a:custGeom>
              <a:avLst/>
              <a:gdLst>
                <a:gd name="connsiteX0" fmla="*/ 753 w 12289"/>
                <a:gd name="connsiteY0" fmla="*/ 1485 h 9127"/>
                <a:gd name="connsiteX1" fmla="*/ 9758 w 12289"/>
                <a:gd name="connsiteY1" fmla="*/ 8673 h 9127"/>
                <a:gd name="connsiteX2" fmla="*/ 12270 w 12289"/>
                <a:gd name="connsiteY2" fmla="*/ 7980 h 9127"/>
                <a:gd name="connsiteX3" fmla="*/ 1792 w 12289"/>
                <a:gd name="connsiteY3" fmla="*/ 13 h 9127"/>
                <a:gd name="connsiteX4" fmla="*/ 753 w 12289"/>
                <a:gd name="connsiteY4" fmla="*/ 1485 h 9127"/>
                <a:gd name="connsiteX5" fmla="*/ 753 w 12289"/>
                <a:gd name="connsiteY5" fmla="*/ 1485 h 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9" h="9127">
                  <a:moveTo>
                    <a:pt x="753" y="1485"/>
                  </a:moveTo>
                  <a:cubicBezTo>
                    <a:pt x="5083" y="1745"/>
                    <a:pt x="8373" y="4516"/>
                    <a:pt x="9758" y="8673"/>
                  </a:cubicBezTo>
                  <a:cubicBezTo>
                    <a:pt x="10105" y="9625"/>
                    <a:pt x="12529" y="8932"/>
                    <a:pt x="12270" y="7980"/>
                  </a:cubicBezTo>
                  <a:cubicBezTo>
                    <a:pt x="10711" y="3217"/>
                    <a:pt x="6728" y="273"/>
                    <a:pt x="1792" y="13"/>
                  </a:cubicBezTo>
                  <a:cubicBezTo>
                    <a:pt x="667" y="-160"/>
                    <a:pt x="-979" y="1399"/>
                    <a:pt x="753" y="1485"/>
                  </a:cubicBezTo>
                  <a:lnTo>
                    <a:pt x="75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4C32D36-7FEF-5987-B0CB-861D32645866}"/>
                </a:ext>
              </a:extLst>
            </p:cNvPr>
            <p:cNvSpPr/>
            <p:nvPr/>
          </p:nvSpPr>
          <p:spPr>
            <a:xfrm>
              <a:off x="9735515" y="2894886"/>
              <a:ext cx="26082" cy="39364"/>
            </a:xfrm>
            <a:custGeom>
              <a:avLst/>
              <a:gdLst>
                <a:gd name="connsiteX0" fmla="*/ 167 w 12202"/>
                <a:gd name="connsiteY0" fmla="*/ 1044 h 18416"/>
                <a:gd name="connsiteX1" fmla="*/ 9692 w 12202"/>
                <a:gd name="connsiteY1" fmla="*/ 18189 h 18416"/>
                <a:gd name="connsiteX2" fmla="*/ 12203 w 12202"/>
                <a:gd name="connsiteY2" fmla="*/ 17496 h 18416"/>
                <a:gd name="connsiteX3" fmla="*/ 2245 w 12202"/>
                <a:gd name="connsiteY3" fmla="*/ 5 h 18416"/>
                <a:gd name="connsiteX4" fmla="*/ 167 w 12202"/>
                <a:gd name="connsiteY4" fmla="*/ 1044 h 18416"/>
                <a:gd name="connsiteX5" fmla="*/ 167 w 12202"/>
                <a:gd name="connsiteY5" fmla="*/ 1044 h 1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2" h="18416">
                  <a:moveTo>
                    <a:pt x="167" y="1044"/>
                  </a:moveTo>
                  <a:cubicBezTo>
                    <a:pt x="8653" y="2516"/>
                    <a:pt x="9605" y="11002"/>
                    <a:pt x="9692" y="18189"/>
                  </a:cubicBezTo>
                  <a:cubicBezTo>
                    <a:pt x="9692" y="18709"/>
                    <a:pt x="12203" y="18276"/>
                    <a:pt x="12203" y="17496"/>
                  </a:cubicBezTo>
                  <a:cubicBezTo>
                    <a:pt x="12116" y="9963"/>
                    <a:pt x="10904" y="1477"/>
                    <a:pt x="2245" y="5"/>
                  </a:cubicBezTo>
                  <a:cubicBezTo>
                    <a:pt x="1552" y="-82"/>
                    <a:pt x="-612" y="958"/>
                    <a:pt x="167" y="1044"/>
                  </a:cubicBezTo>
                  <a:lnTo>
                    <a:pt x="167" y="10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95DEC343-0FC4-1C3F-B777-CEB2BD0BE56E}"/>
              </a:ext>
            </a:extLst>
          </p:cNvPr>
          <p:cNvSpPr/>
          <p:nvPr/>
        </p:nvSpPr>
        <p:spPr>
          <a:xfrm>
            <a:off x="0" y="5385482"/>
            <a:ext cx="12192000" cy="1472518"/>
          </a:xfrm>
          <a:custGeom>
            <a:avLst/>
            <a:gdLst>
              <a:gd name="connsiteX0" fmla="*/ 0 w 12192000"/>
              <a:gd name="connsiteY0" fmla="*/ 0 h 1472518"/>
              <a:gd name="connsiteX1" fmla="*/ 233297 w 12192000"/>
              <a:gd name="connsiteY1" fmla="*/ 88483 h 1472518"/>
              <a:gd name="connsiteX2" fmla="*/ 1847850 w 12192000"/>
              <a:gd name="connsiteY2" fmla="*/ 441903 h 1472518"/>
              <a:gd name="connsiteX3" fmla="*/ 5410200 w 12192000"/>
              <a:gd name="connsiteY3" fmla="*/ 194253 h 1472518"/>
              <a:gd name="connsiteX4" fmla="*/ 8572500 w 12192000"/>
              <a:gd name="connsiteY4" fmla="*/ 1356303 h 1472518"/>
              <a:gd name="connsiteX5" fmla="*/ 10953750 w 12192000"/>
              <a:gd name="connsiteY5" fmla="*/ 1089603 h 1472518"/>
              <a:gd name="connsiteX6" fmla="*/ 11989594 w 12192000"/>
              <a:gd name="connsiteY6" fmla="*/ 1242598 h 1472518"/>
              <a:gd name="connsiteX7" fmla="*/ 12192000 w 12192000"/>
              <a:gd name="connsiteY7" fmla="*/ 1295521 h 1472518"/>
              <a:gd name="connsiteX8" fmla="*/ 12192000 w 12192000"/>
              <a:gd name="connsiteY8" fmla="*/ 1472518 h 1472518"/>
              <a:gd name="connsiteX9" fmla="*/ 0 w 12192000"/>
              <a:gd name="connsiteY9" fmla="*/ 1472518 h 147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72518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472518"/>
                </a:lnTo>
                <a:lnTo>
                  <a:pt x="0" y="1472518"/>
                </a:lnTo>
                <a:close/>
              </a:path>
            </a:pathLst>
          </a:custGeom>
          <a:solidFill>
            <a:srgbClr val="E5F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F48BE834-2DCA-FCBF-5B58-5C5F4C06FAD7}"/>
              </a:ext>
            </a:extLst>
          </p:cNvPr>
          <p:cNvSpPr/>
          <p:nvPr/>
        </p:nvSpPr>
        <p:spPr>
          <a:xfrm>
            <a:off x="0" y="5786597"/>
            <a:ext cx="7702128" cy="1071403"/>
          </a:xfrm>
          <a:custGeom>
            <a:avLst/>
            <a:gdLst>
              <a:gd name="connsiteX0" fmla="*/ 0 w 7702128"/>
              <a:gd name="connsiteY0" fmla="*/ 0 h 1071403"/>
              <a:gd name="connsiteX1" fmla="*/ 233297 w 7702128"/>
              <a:gd name="connsiteY1" fmla="*/ 88483 h 1071403"/>
              <a:gd name="connsiteX2" fmla="*/ 1847850 w 7702128"/>
              <a:gd name="connsiteY2" fmla="*/ 441903 h 1071403"/>
              <a:gd name="connsiteX3" fmla="*/ 5410200 w 7702128"/>
              <a:gd name="connsiteY3" fmla="*/ 194253 h 1071403"/>
              <a:gd name="connsiteX4" fmla="*/ 7655393 w 7702128"/>
              <a:gd name="connsiteY4" fmla="*/ 1051357 h 1071403"/>
              <a:gd name="connsiteX5" fmla="*/ 7702128 w 7702128"/>
              <a:gd name="connsiteY5" fmla="*/ 1071403 h 1071403"/>
              <a:gd name="connsiteX6" fmla="*/ 0 w 7702128"/>
              <a:gd name="connsiteY6" fmla="*/ 1071403 h 107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2128" h="10714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180733" y="299028"/>
                  <a:pt x="6949765" y="738456"/>
                  <a:pt x="7655393" y="1051357"/>
                </a:cubicBezTo>
                <a:lnTo>
                  <a:pt x="7702128" y="1071403"/>
                </a:lnTo>
                <a:lnTo>
                  <a:pt x="0" y="1071403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A6BD593E-5712-A77A-3582-F0434541C257}"/>
              </a:ext>
            </a:extLst>
          </p:cNvPr>
          <p:cNvSpPr/>
          <p:nvPr/>
        </p:nvSpPr>
        <p:spPr>
          <a:xfrm>
            <a:off x="-1080530" y="548016"/>
            <a:ext cx="2787978" cy="1534158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750DE89C-44A6-DC54-9B85-1F70A41E97C5}"/>
              </a:ext>
            </a:extLst>
          </p:cNvPr>
          <p:cNvSpPr/>
          <p:nvPr/>
        </p:nvSpPr>
        <p:spPr>
          <a:xfrm>
            <a:off x="3632561" y="-261684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id="{700DD7F8-9DF2-A198-EAA7-9088AC9C2DCF}"/>
              </a:ext>
            </a:extLst>
          </p:cNvPr>
          <p:cNvSpPr/>
          <p:nvPr/>
        </p:nvSpPr>
        <p:spPr>
          <a:xfrm>
            <a:off x="1986807" y="596309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2667126" y="1707349"/>
            <a:ext cx="2195098" cy="2038537"/>
            <a:chOff x="2256265" y="1468567"/>
            <a:chExt cx="2195098" cy="203853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805010" y="1468567"/>
              <a:ext cx="107593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04</a:t>
              </a:r>
              <a:endParaRPr lang="zh-CN" altLang="en-US" sz="66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DAD1BD6-CE43-925F-E65F-34F163008FEF}"/>
              </a:ext>
            </a:extLst>
          </p:cNvPr>
          <p:cNvSpPr txBox="1"/>
          <p:nvPr/>
        </p:nvSpPr>
        <p:spPr>
          <a:xfrm>
            <a:off x="5765094" y="2155077"/>
            <a:ext cx="2154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A4C693-19A0-9BC6-E0B4-363FDD2699AB}"/>
              </a:ext>
            </a:extLst>
          </p:cNvPr>
          <p:cNvSpPr txBox="1"/>
          <p:nvPr/>
        </p:nvSpPr>
        <p:spPr>
          <a:xfrm>
            <a:off x="5271892" y="2877079"/>
            <a:ext cx="531133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65814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77381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04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7D894121-CEBE-296A-C3F8-8A9BBED010BA}"/>
              </a:ext>
            </a:extLst>
          </p:cNvPr>
          <p:cNvSpPr/>
          <p:nvPr/>
        </p:nvSpPr>
        <p:spPr>
          <a:xfrm>
            <a:off x="1826715" y="1367616"/>
            <a:ext cx="2342835" cy="234283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260359F-16A8-62DB-A9E7-7E66B07FE4AE}"/>
              </a:ext>
            </a:extLst>
          </p:cNvPr>
          <p:cNvSpPr/>
          <p:nvPr/>
        </p:nvSpPr>
        <p:spPr>
          <a:xfrm>
            <a:off x="4924091" y="1367616"/>
            <a:ext cx="2342835" cy="2342835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CAB0752-028A-4DDE-927F-A0053B1347B9}"/>
              </a:ext>
            </a:extLst>
          </p:cNvPr>
          <p:cNvSpPr/>
          <p:nvPr/>
        </p:nvSpPr>
        <p:spPr>
          <a:xfrm>
            <a:off x="8023752" y="1367616"/>
            <a:ext cx="2342835" cy="2342835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9769F88-C839-A40E-4AF2-DF8BA57E43CB}"/>
              </a:ext>
            </a:extLst>
          </p:cNvPr>
          <p:cNvSpPr/>
          <p:nvPr/>
        </p:nvSpPr>
        <p:spPr>
          <a:xfrm>
            <a:off x="6532408" y="3480252"/>
            <a:ext cx="2342835" cy="2342835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E01513C-7898-03F1-3886-DCB313D6604B}"/>
              </a:ext>
            </a:extLst>
          </p:cNvPr>
          <p:cNvSpPr/>
          <p:nvPr/>
        </p:nvSpPr>
        <p:spPr>
          <a:xfrm>
            <a:off x="3418459" y="3480252"/>
            <a:ext cx="2342835" cy="2342835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Rounded Rectangle 32">
            <a:extLst>
              <a:ext uri="{FF2B5EF4-FFF2-40B4-BE49-F238E27FC236}">
                <a16:creationId xmlns:a16="http://schemas.microsoft.com/office/drawing/2014/main" id="{E9D0E4FB-A42C-AABA-3C8D-58E994A58536}"/>
              </a:ext>
            </a:extLst>
          </p:cNvPr>
          <p:cNvSpPr/>
          <p:nvPr/>
        </p:nvSpPr>
        <p:spPr>
          <a:xfrm>
            <a:off x="3378624" y="1521171"/>
            <a:ext cx="1085256" cy="275275"/>
          </a:xfrm>
          <a:prstGeom prst="roundRect">
            <a:avLst>
              <a:gd name="adj" fmla="val 50000"/>
            </a:avLst>
          </a:prstGeom>
          <a:solidFill>
            <a:srgbClr val="00B1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2" tIns="0" rIns="0" bIns="60947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标题</a:t>
            </a:r>
            <a:r>
              <a:rPr lang="en-US" altLang="zh-CN" sz="11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1</a:t>
            </a:r>
            <a:endParaRPr lang="en-US" sz="11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Rounded Rectangle 33">
            <a:extLst>
              <a:ext uri="{FF2B5EF4-FFF2-40B4-BE49-F238E27FC236}">
                <a16:creationId xmlns:a16="http://schemas.microsoft.com/office/drawing/2014/main" id="{8817FA53-7B00-F78B-4D27-10C0E5DF1366}"/>
              </a:ext>
            </a:extLst>
          </p:cNvPr>
          <p:cNvSpPr/>
          <p:nvPr/>
        </p:nvSpPr>
        <p:spPr>
          <a:xfrm>
            <a:off x="6599463" y="1521171"/>
            <a:ext cx="1085256" cy="275275"/>
          </a:xfrm>
          <a:prstGeom prst="roundRect">
            <a:avLst>
              <a:gd name="adj" fmla="val 50000"/>
            </a:avLst>
          </a:prstGeom>
          <a:solidFill>
            <a:srgbClr val="AEE2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2" tIns="0" rIns="0" bIns="60947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标题</a:t>
            </a:r>
            <a:r>
              <a:rPr lang="en-US" altLang="zh-CN" sz="11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</a:t>
            </a:r>
            <a:endParaRPr lang="en-US" altLang="zh-CN" sz="11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Rounded Rectangle 34">
            <a:extLst>
              <a:ext uri="{FF2B5EF4-FFF2-40B4-BE49-F238E27FC236}">
                <a16:creationId xmlns:a16="http://schemas.microsoft.com/office/drawing/2014/main" id="{90DEC440-CEF0-53EC-B2D5-A0501547AA22}"/>
              </a:ext>
            </a:extLst>
          </p:cNvPr>
          <p:cNvSpPr/>
          <p:nvPr/>
        </p:nvSpPr>
        <p:spPr>
          <a:xfrm>
            <a:off x="9626148" y="1521171"/>
            <a:ext cx="1085256" cy="275275"/>
          </a:xfrm>
          <a:prstGeom prst="roundRect">
            <a:avLst>
              <a:gd name="adj" fmla="val 50000"/>
            </a:avLst>
          </a:prstGeom>
          <a:solidFill>
            <a:srgbClr val="FFF1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2" tIns="0" rIns="0" bIns="60947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标题</a:t>
            </a:r>
            <a:r>
              <a:rPr lang="en-US" altLang="zh-CN" sz="11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3</a:t>
            </a:r>
            <a:endParaRPr lang="en-US" altLang="zh-CN" sz="11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4" name="Rounded Rectangle 35">
            <a:extLst>
              <a:ext uri="{FF2B5EF4-FFF2-40B4-BE49-F238E27FC236}">
                <a16:creationId xmlns:a16="http://schemas.microsoft.com/office/drawing/2014/main" id="{EE80CACF-CAA7-98BF-E5F7-8EF8E2DF1FE2}"/>
              </a:ext>
            </a:extLst>
          </p:cNvPr>
          <p:cNvSpPr/>
          <p:nvPr/>
        </p:nvSpPr>
        <p:spPr>
          <a:xfrm>
            <a:off x="5033900" y="3798723"/>
            <a:ext cx="1085256" cy="275275"/>
          </a:xfrm>
          <a:prstGeom prst="roundRect">
            <a:avLst>
              <a:gd name="adj" fmla="val 50000"/>
            </a:avLst>
          </a:prstGeom>
          <a:solidFill>
            <a:srgbClr val="FFC0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2" tIns="0" rIns="0" bIns="60947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标题</a:t>
            </a:r>
            <a:r>
              <a:rPr lang="en-US" altLang="zh-CN" sz="11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4</a:t>
            </a:r>
            <a:endParaRPr lang="en-US" altLang="zh-CN" sz="11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5" name="Rounded Rectangle 36">
            <a:extLst>
              <a:ext uri="{FF2B5EF4-FFF2-40B4-BE49-F238E27FC236}">
                <a16:creationId xmlns:a16="http://schemas.microsoft.com/office/drawing/2014/main" id="{7EB3B288-BE8B-537B-3BA7-15C8C2737044}"/>
              </a:ext>
            </a:extLst>
          </p:cNvPr>
          <p:cNvSpPr/>
          <p:nvPr/>
        </p:nvSpPr>
        <p:spPr>
          <a:xfrm>
            <a:off x="8254737" y="3798723"/>
            <a:ext cx="1085256" cy="275275"/>
          </a:xfrm>
          <a:prstGeom prst="roundRect">
            <a:avLst>
              <a:gd name="adj" fmla="val 50000"/>
            </a:avLst>
          </a:prstGeom>
          <a:solidFill>
            <a:srgbClr val="E8F7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2" tIns="0" rIns="0" bIns="60947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标题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5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763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112287B-B860-0905-87F1-0C8CBBA86C30}"/>
              </a:ext>
            </a:extLst>
          </p:cNvPr>
          <p:cNvSpPr/>
          <p:nvPr/>
        </p:nvSpPr>
        <p:spPr>
          <a:xfrm>
            <a:off x="2804723" y="1916167"/>
            <a:ext cx="3112797" cy="756414"/>
          </a:xfrm>
          <a:custGeom>
            <a:avLst/>
            <a:gdLst>
              <a:gd name="connsiteX0" fmla="*/ 0 w 3112797"/>
              <a:gd name="connsiteY0" fmla="*/ 378207 h 756414"/>
              <a:gd name="connsiteX1" fmla="*/ 378207 w 3112797"/>
              <a:gd name="connsiteY1" fmla="*/ 0 h 756414"/>
              <a:gd name="connsiteX2" fmla="*/ 2734590 w 3112797"/>
              <a:gd name="connsiteY2" fmla="*/ 0 h 756414"/>
              <a:gd name="connsiteX3" fmla="*/ 3112797 w 3112797"/>
              <a:gd name="connsiteY3" fmla="*/ 378207 h 756414"/>
              <a:gd name="connsiteX4" fmla="*/ 3112797 w 3112797"/>
              <a:gd name="connsiteY4" fmla="*/ 378207 h 756414"/>
              <a:gd name="connsiteX5" fmla="*/ 2734590 w 3112797"/>
              <a:gd name="connsiteY5" fmla="*/ 756414 h 756414"/>
              <a:gd name="connsiteX6" fmla="*/ 378207 w 3112797"/>
              <a:gd name="connsiteY6" fmla="*/ 756414 h 756414"/>
              <a:gd name="connsiteX7" fmla="*/ 0 w 3112797"/>
              <a:gd name="connsiteY7" fmla="*/ 378207 h 75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756414" fill="none" extrusionOk="0">
                <a:moveTo>
                  <a:pt x="0" y="378207"/>
                </a:moveTo>
                <a:cubicBezTo>
                  <a:pt x="-2739" y="143205"/>
                  <a:pt x="148858" y="28449"/>
                  <a:pt x="378207" y="0"/>
                </a:cubicBezTo>
                <a:cubicBezTo>
                  <a:pt x="1082242" y="-38581"/>
                  <a:pt x="1973081" y="63341"/>
                  <a:pt x="2734590" y="0"/>
                </a:cubicBezTo>
                <a:cubicBezTo>
                  <a:pt x="2925587" y="-2892"/>
                  <a:pt x="3116045" y="171986"/>
                  <a:pt x="3112797" y="378207"/>
                </a:cubicBezTo>
                <a:lnTo>
                  <a:pt x="3112797" y="378207"/>
                </a:lnTo>
                <a:cubicBezTo>
                  <a:pt x="3124521" y="604538"/>
                  <a:pt x="2944424" y="766314"/>
                  <a:pt x="2734590" y="756414"/>
                </a:cubicBezTo>
                <a:cubicBezTo>
                  <a:pt x="2302456" y="837396"/>
                  <a:pt x="651162" y="828669"/>
                  <a:pt x="378207" y="756414"/>
                </a:cubicBezTo>
                <a:cubicBezTo>
                  <a:pt x="184268" y="743334"/>
                  <a:pt x="6644" y="555833"/>
                  <a:pt x="0" y="378207"/>
                </a:cubicBezTo>
                <a:close/>
              </a:path>
              <a:path w="3112797" h="756414" stroke="0" extrusionOk="0">
                <a:moveTo>
                  <a:pt x="0" y="378207"/>
                </a:moveTo>
                <a:cubicBezTo>
                  <a:pt x="-21759" y="155907"/>
                  <a:pt x="166883" y="918"/>
                  <a:pt x="378207" y="0"/>
                </a:cubicBezTo>
                <a:cubicBezTo>
                  <a:pt x="1001521" y="132882"/>
                  <a:pt x="2448433" y="-84951"/>
                  <a:pt x="2734590" y="0"/>
                </a:cubicBezTo>
                <a:cubicBezTo>
                  <a:pt x="2928222" y="14889"/>
                  <a:pt x="3107134" y="200633"/>
                  <a:pt x="3112797" y="378207"/>
                </a:cubicBezTo>
                <a:lnTo>
                  <a:pt x="3112797" y="378207"/>
                </a:lnTo>
                <a:cubicBezTo>
                  <a:pt x="3101014" y="580638"/>
                  <a:pt x="2977143" y="772504"/>
                  <a:pt x="2734590" y="756414"/>
                </a:cubicBezTo>
                <a:cubicBezTo>
                  <a:pt x="1801815" y="805947"/>
                  <a:pt x="966661" y="771223"/>
                  <a:pt x="378207" y="756414"/>
                </a:cubicBezTo>
                <a:cubicBezTo>
                  <a:pt x="146579" y="752930"/>
                  <a:pt x="-26875" y="612388"/>
                  <a:pt x="0" y="378207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id="{4B602083-E7E2-AA32-5CBC-1FF8EE4BF41F}"/>
              </a:ext>
            </a:extLst>
          </p:cNvPr>
          <p:cNvSpPr/>
          <p:nvPr/>
        </p:nvSpPr>
        <p:spPr>
          <a:xfrm>
            <a:off x="66975" y="-854980"/>
            <a:ext cx="3911532" cy="2152423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4" name="任意多边形: 形状 293">
            <a:extLst>
              <a:ext uri="{FF2B5EF4-FFF2-40B4-BE49-F238E27FC236}">
                <a16:creationId xmlns:a16="http://schemas.microsoft.com/office/drawing/2014/main" id="{4FC8EB69-F2EC-5F53-71AB-8F46F9E81958}"/>
              </a:ext>
            </a:extLst>
          </p:cNvPr>
          <p:cNvSpPr/>
          <p:nvPr/>
        </p:nvSpPr>
        <p:spPr>
          <a:xfrm>
            <a:off x="0" y="4720933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3BB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A6EB0728-100A-80E7-7C54-B4C865DC1B6A}"/>
              </a:ext>
            </a:extLst>
          </p:cNvPr>
          <p:cNvSpPr/>
          <p:nvPr/>
        </p:nvSpPr>
        <p:spPr>
          <a:xfrm>
            <a:off x="0" y="5044498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9EFE232-D964-6FC7-7E8D-43CD9CB56FD5}"/>
              </a:ext>
            </a:extLst>
          </p:cNvPr>
          <p:cNvGrpSpPr/>
          <p:nvPr/>
        </p:nvGrpSpPr>
        <p:grpSpPr>
          <a:xfrm>
            <a:off x="578244" y="317045"/>
            <a:ext cx="2195098" cy="1946359"/>
            <a:chOff x="7619940" y="123815"/>
            <a:chExt cx="2195098" cy="1946359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E297075-A4F9-FA4D-634A-2A9335CD9747}"/>
                </a:ext>
              </a:extLst>
            </p:cNvPr>
            <p:cNvSpPr/>
            <p:nvPr/>
          </p:nvSpPr>
          <p:spPr>
            <a:xfrm>
              <a:off x="8715859" y="1809613"/>
              <a:ext cx="240342" cy="219129"/>
            </a:xfrm>
            <a:custGeom>
              <a:avLst/>
              <a:gdLst>
                <a:gd name="connsiteX0" fmla="*/ 48056 w 112441"/>
                <a:gd name="connsiteY0" fmla="*/ 10273 h 102517"/>
                <a:gd name="connsiteX1" fmla="*/ 47277 w 112441"/>
                <a:gd name="connsiteY1" fmla="*/ 17807 h 102517"/>
                <a:gd name="connsiteX2" fmla="*/ 50654 w 112441"/>
                <a:gd name="connsiteY2" fmla="*/ 24734 h 102517"/>
                <a:gd name="connsiteX3" fmla="*/ 37578 w 112441"/>
                <a:gd name="connsiteY3" fmla="*/ 20318 h 102517"/>
                <a:gd name="connsiteX4" fmla="*/ 15758 w 112441"/>
                <a:gd name="connsiteY4" fmla="*/ 31315 h 102517"/>
                <a:gd name="connsiteX5" fmla="*/ 25369 w 112441"/>
                <a:gd name="connsiteY5" fmla="*/ 55733 h 102517"/>
                <a:gd name="connsiteX6" fmla="*/ 2596 w 112441"/>
                <a:gd name="connsiteY6" fmla="*/ 85088 h 102517"/>
                <a:gd name="connsiteX7" fmla="*/ 21386 w 112441"/>
                <a:gd name="connsiteY7" fmla="*/ 94353 h 102517"/>
                <a:gd name="connsiteX8" fmla="*/ 40003 w 112441"/>
                <a:gd name="connsiteY8" fmla="*/ 85867 h 102517"/>
                <a:gd name="connsiteX9" fmla="*/ 55330 w 112441"/>
                <a:gd name="connsiteY9" fmla="*/ 100241 h 102517"/>
                <a:gd name="connsiteX10" fmla="*/ 76977 w 112441"/>
                <a:gd name="connsiteY10" fmla="*/ 94439 h 102517"/>
                <a:gd name="connsiteX11" fmla="*/ 77930 w 112441"/>
                <a:gd name="connsiteY11" fmla="*/ 72186 h 102517"/>
                <a:gd name="connsiteX12" fmla="*/ 85117 w 112441"/>
                <a:gd name="connsiteY12" fmla="*/ 70281 h 102517"/>
                <a:gd name="connsiteX13" fmla="*/ 98538 w 112441"/>
                <a:gd name="connsiteY13" fmla="*/ 70367 h 102517"/>
                <a:gd name="connsiteX14" fmla="*/ 111181 w 112441"/>
                <a:gd name="connsiteY14" fmla="*/ 55733 h 102517"/>
                <a:gd name="connsiteX15" fmla="*/ 95768 w 112441"/>
                <a:gd name="connsiteY15" fmla="*/ 43351 h 102517"/>
                <a:gd name="connsiteX16" fmla="*/ 75072 w 112441"/>
                <a:gd name="connsiteY16" fmla="*/ 18153 h 102517"/>
                <a:gd name="connsiteX17" fmla="*/ 51606 w 112441"/>
                <a:gd name="connsiteY17" fmla="*/ 22223 h 102517"/>
                <a:gd name="connsiteX18" fmla="*/ 39310 w 112441"/>
                <a:gd name="connsiteY18" fmla="*/ 60669 h 102517"/>
                <a:gd name="connsiteX19" fmla="*/ 64681 w 112441"/>
                <a:gd name="connsiteY19" fmla="*/ 58678 h 102517"/>
                <a:gd name="connsiteX20" fmla="*/ 75505 w 112441"/>
                <a:gd name="connsiteY20" fmla="*/ 24994 h 102517"/>
                <a:gd name="connsiteX21" fmla="*/ 52039 w 112441"/>
                <a:gd name="connsiteY21" fmla="*/ 29063 h 102517"/>
                <a:gd name="connsiteX22" fmla="*/ 66846 w 112441"/>
                <a:gd name="connsiteY22" fmla="*/ 49759 h 102517"/>
                <a:gd name="connsiteX23" fmla="*/ 88147 w 112441"/>
                <a:gd name="connsiteY23" fmla="*/ 66557 h 102517"/>
                <a:gd name="connsiteX24" fmla="*/ 100790 w 112441"/>
                <a:gd name="connsiteY24" fmla="*/ 51923 h 102517"/>
                <a:gd name="connsiteX25" fmla="*/ 62690 w 112441"/>
                <a:gd name="connsiteY25" fmla="*/ 55820 h 102517"/>
                <a:gd name="connsiteX26" fmla="*/ 52386 w 112441"/>
                <a:gd name="connsiteY26" fmla="*/ 69242 h 102517"/>
                <a:gd name="connsiteX27" fmla="*/ 53078 w 112441"/>
                <a:gd name="connsiteY27" fmla="*/ 91322 h 102517"/>
                <a:gd name="connsiteX28" fmla="*/ 74726 w 112441"/>
                <a:gd name="connsiteY28" fmla="*/ 85520 h 102517"/>
                <a:gd name="connsiteX29" fmla="*/ 44246 w 112441"/>
                <a:gd name="connsiteY29" fmla="*/ 66297 h 102517"/>
                <a:gd name="connsiteX30" fmla="*/ 4847 w 112441"/>
                <a:gd name="connsiteY30" fmla="*/ 82663 h 102517"/>
                <a:gd name="connsiteX31" fmla="*/ 23637 w 112441"/>
                <a:gd name="connsiteY31" fmla="*/ 91928 h 102517"/>
                <a:gd name="connsiteX32" fmla="*/ 53771 w 112441"/>
                <a:gd name="connsiteY32" fmla="*/ 62920 h 102517"/>
                <a:gd name="connsiteX33" fmla="*/ 41215 w 112441"/>
                <a:gd name="connsiteY33" fmla="*/ 28890 h 102517"/>
                <a:gd name="connsiteX34" fmla="*/ 36799 w 112441"/>
                <a:gd name="connsiteY34" fmla="*/ 35558 h 102517"/>
                <a:gd name="connsiteX35" fmla="*/ 30911 w 112441"/>
                <a:gd name="connsiteY35" fmla="*/ 39108 h 102517"/>
                <a:gd name="connsiteX36" fmla="*/ 38791 w 112441"/>
                <a:gd name="connsiteY36" fmla="*/ 41879 h 102517"/>
                <a:gd name="connsiteX37" fmla="*/ 56196 w 112441"/>
                <a:gd name="connsiteY37" fmla="*/ 40753 h 102517"/>
                <a:gd name="connsiteX38" fmla="*/ 73427 w 112441"/>
                <a:gd name="connsiteY38" fmla="*/ 7935 h 102517"/>
                <a:gd name="connsiteX39" fmla="*/ 48056 w 112441"/>
                <a:gd name="connsiteY39" fmla="*/ 10273 h 102517"/>
                <a:gd name="connsiteX40" fmla="*/ 48056 w 112441"/>
                <a:gd name="connsiteY40" fmla="*/ 10273 h 10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2441" h="102517">
                  <a:moveTo>
                    <a:pt x="48056" y="10273"/>
                  </a:moveTo>
                  <a:cubicBezTo>
                    <a:pt x="48056" y="12784"/>
                    <a:pt x="47796" y="15295"/>
                    <a:pt x="47277" y="17807"/>
                  </a:cubicBezTo>
                  <a:cubicBezTo>
                    <a:pt x="43640" y="23089"/>
                    <a:pt x="44852" y="25426"/>
                    <a:pt x="50654" y="24734"/>
                  </a:cubicBezTo>
                  <a:cubicBezTo>
                    <a:pt x="46151" y="23522"/>
                    <a:pt x="42254" y="21010"/>
                    <a:pt x="37578" y="20318"/>
                  </a:cubicBezTo>
                  <a:cubicBezTo>
                    <a:pt x="29093" y="18932"/>
                    <a:pt x="18269" y="22136"/>
                    <a:pt x="15758" y="31315"/>
                  </a:cubicBezTo>
                  <a:cubicBezTo>
                    <a:pt x="13073" y="40926"/>
                    <a:pt x="19308" y="49066"/>
                    <a:pt x="25369" y="55733"/>
                  </a:cubicBezTo>
                  <a:cubicBezTo>
                    <a:pt x="34634" y="65951"/>
                    <a:pt x="8744" y="77468"/>
                    <a:pt x="2596" y="85088"/>
                  </a:cubicBezTo>
                  <a:cubicBezTo>
                    <a:pt x="-7362" y="97210"/>
                    <a:pt x="14026" y="99548"/>
                    <a:pt x="21386" y="94353"/>
                  </a:cubicBezTo>
                  <a:cubicBezTo>
                    <a:pt x="24763" y="92015"/>
                    <a:pt x="35587" y="83183"/>
                    <a:pt x="40003" y="85867"/>
                  </a:cubicBezTo>
                  <a:cubicBezTo>
                    <a:pt x="45632" y="89244"/>
                    <a:pt x="50134" y="95998"/>
                    <a:pt x="55330" y="100241"/>
                  </a:cubicBezTo>
                  <a:cubicBezTo>
                    <a:pt x="61997" y="105610"/>
                    <a:pt x="73081" y="100587"/>
                    <a:pt x="76977" y="94439"/>
                  </a:cubicBezTo>
                  <a:cubicBezTo>
                    <a:pt x="81653" y="87166"/>
                    <a:pt x="79835" y="80152"/>
                    <a:pt x="77930" y="72186"/>
                  </a:cubicBezTo>
                  <a:cubicBezTo>
                    <a:pt x="76718" y="67337"/>
                    <a:pt x="80354" y="69934"/>
                    <a:pt x="85117" y="70281"/>
                  </a:cubicBezTo>
                  <a:cubicBezTo>
                    <a:pt x="89620" y="70627"/>
                    <a:pt x="94036" y="70800"/>
                    <a:pt x="98538" y="70367"/>
                  </a:cubicBezTo>
                  <a:cubicBezTo>
                    <a:pt x="105033" y="69848"/>
                    <a:pt x="116203" y="63700"/>
                    <a:pt x="111181" y="55733"/>
                  </a:cubicBezTo>
                  <a:cubicBezTo>
                    <a:pt x="107284" y="49585"/>
                    <a:pt x="102262" y="46641"/>
                    <a:pt x="95768" y="43351"/>
                  </a:cubicBezTo>
                  <a:cubicBezTo>
                    <a:pt x="86156" y="38502"/>
                    <a:pt x="81134" y="26552"/>
                    <a:pt x="75072" y="18153"/>
                  </a:cubicBezTo>
                  <a:cubicBezTo>
                    <a:pt x="69704" y="10793"/>
                    <a:pt x="54983" y="14863"/>
                    <a:pt x="51606" y="22223"/>
                  </a:cubicBezTo>
                  <a:cubicBezTo>
                    <a:pt x="45978" y="34605"/>
                    <a:pt x="42601" y="47507"/>
                    <a:pt x="39310" y="60669"/>
                  </a:cubicBezTo>
                  <a:cubicBezTo>
                    <a:pt x="36280" y="72705"/>
                    <a:pt x="61997" y="69674"/>
                    <a:pt x="64681" y="58678"/>
                  </a:cubicBezTo>
                  <a:cubicBezTo>
                    <a:pt x="67539" y="47074"/>
                    <a:pt x="70483" y="35817"/>
                    <a:pt x="75505" y="24994"/>
                  </a:cubicBezTo>
                  <a:cubicBezTo>
                    <a:pt x="67712" y="26379"/>
                    <a:pt x="59832" y="27764"/>
                    <a:pt x="52039" y="29063"/>
                  </a:cubicBezTo>
                  <a:cubicBezTo>
                    <a:pt x="57061" y="35904"/>
                    <a:pt x="61391" y="43178"/>
                    <a:pt x="66846" y="49759"/>
                  </a:cubicBezTo>
                  <a:cubicBezTo>
                    <a:pt x="72908" y="57032"/>
                    <a:pt x="83125" y="58591"/>
                    <a:pt x="88147" y="66557"/>
                  </a:cubicBezTo>
                  <a:cubicBezTo>
                    <a:pt x="92391" y="61708"/>
                    <a:pt x="96547" y="56859"/>
                    <a:pt x="100790" y="51923"/>
                  </a:cubicBezTo>
                  <a:cubicBezTo>
                    <a:pt x="87715" y="52962"/>
                    <a:pt x="74899" y="48893"/>
                    <a:pt x="62690" y="55820"/>
                  </a:cubicBezTo>
                  <a:cubicBezTo>
                    <a:pt x="58274" y="58331"/>
                    <a:pt x="52732" y="63700"/>
                    <a:pt x="52386" y="69242"/>
                  </a:cubicBezTo>
                  <a:cubicBezTo>
                    <a:pt x="51953" y="75996"/>
                    <a:pt x="56802" y="85520"/>
                    <a:pt x="53078" y="91322"/>
                  </a:cubicBezTo>
                  <a:cubicBezTo>
                    <a:pt x="60265" y="89417"/>
                    <a:pt x="67539" y="87425"/>
                    <a:pt x="74726" y="85520"/>
                  </a:cubicBezTo>
                  <a:cubicBezTo>
                    <a:pt x="64855" y="77468"/>
                    <a:pt x="58274" y="66471"/>
                    <a:pt x="44246" y="66297"/>
                  </a:cubicBezTo>
                  <a:cubicBezTo>
                    <a:pt x="29958" y="66211"/>
                    <a:pt x="16190" y="74783"/>
                    <a:pt x="4847" y="82663"/>
                  </a:cubicBezTo>
                  <a:cubicBezTo>
                    <a:pt x="11082" y="85780"/>
                    <a:pt x="17403" y="88898"/>
                    <a:pt x="23637" y="91928"/>
                  </a:cubicBezTo>
                  <a:cubicBezTo>
                    <a:pt x="32556" y="81018"/>
                    <a:pt x="49008" y="77208"/>
                    <a:pt x="53771" y="62920"/>
                  </a:cubicBezTo>
                  <a:cubicBezTo>
                    <a:pt x="58707" y="48113"/>
                    <a:pt x="37578" y="41792"/>
                    <a:pt x="41215" y="28890"/>
                  </a:cubicBezTo>
                  <a:cubicBezTo>
                    <a:pt x="39743" y="31141"/>
                    <a:pt x="38271" y="33306"/>
                    <a:pt x="36799" y="35558"/>
                  </a:cubicBezTo>
                  <a:cubicBezTo>
                    <a:pt x="27534" y="36424"/>
                    <a:pt x="25629" y="37636"/>
                    <a:pt x="30911" y="39108"/>
                  </a:cubicBezTo>
                  <a:cubicBezTo>
                    <a:pt x="33509" y="40147"/>
                    <a:pt x="36106" y="41100"/>
                    <a:pt x="38791" y="41879"/>
                  </a:cubicBezTo>
                  <a:cubicBezTo>
                    <a:pt x="44332" y="43437"/>
                    <a:pt x="50913" y="43351"/>
                    <a:pt x="56196" y="40753"/>
                  </a:cubicBezTo>
                  <a:cubicBezTo>
                    <a:pt x="68665" y="34778"/>
                    <a:pt x="72821" y="20751"/>
                    <a:pt x="73427" y="7935"/>
                  </a:cubicBezTo>
                  <a:cubicBezTo>
                    <a:pt x="74120" y="-4707"/>
                    <a:pt x="48662" y="-984"/>
                    <a:pt x="48056" y="10273"/>
                  </a:cubicBezTo>
                  <a:lnTo>
                    <a:pt x="48056" y="10273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CBFD23A-B35B-B3FE-4198-2E444820BF67}"/>
                </a:ext>
              </a:extLst>
            </p:cNvPr>
            <p:cNvSpPr/>
            <p:nvPr/>
          </p:nvSpPr>
          <p:spPr>
            <a:xfrm>
              <a:off x="9392512" y="1564073"/>
              <a:ext cx="213986" cy="233626"/>
            </a:xfrm>
            <a:custGeom>
              <a:avLst/>
              <a:gdLst>
                <a:gd name="connsiteX0" fmla="*/ 52571 w 100111"/>
                <a:gd name="connsiteY0" fmla="*/ 1234 h 109299"/>
                <a:gd name="connsiteX1" fmla="*/ 22697 w 100111"/>
                <a:gd name="connsiteY1" fmla="*/ 37603 h 109299"/>
                <a:gd name="connsiteX2" fmla="*/ 46856 w 100111"/>
                <a:gd name="connsiteY2" fmla="*/ 34225 h 109299"/>
                <a:gd name="connsiteX3" fmla="*/ 34214 w 100111"/>
                <a:gd name="connsiteY3" fmla="*/ 20198 h 109299"/>
                <a:gd name="connsiteX4" fmla="*/ 11613 w 100111"/>
                <a:gd name="connsiteY4" fmla="*/ 27731 h 109299"/>
                <a:gd name="connsiteX5" fmla="*/ 16462 w 100111"/>
                <a:gd name="connsiteY5" fmla="*/ 63580 h 109299"/>
                <a:gd name="connsiteX6" fmla="*/ 10 w 100111"/>
                <a:gd name="connsiteY6" fmla="*/ 82543 h 109299"/>
                <a:gd name="connsiteX7" fmla="*/ 4773 w 100111"/>
                <a:gd name="connsiteY7" fmla="*/ 87306 h 109299"/>
                <a:gd name="connsiteX8" fmla="*/ 44171 w 100111"/>
                <a:gd name="connsiteY8" fmla="*/ 79686 h 109299"/>
                <a:gd name="connsiteX9" fmla="*/ 49973 w 100111"/>
                <a:gd name="connsiteY9" fmla="*/ 75443 h 109299"/>
                <a:gd name="connsiteX10" fmla="*/ 49973 w 100111"/>
                <a:gd name="connsiteY10" fmla="*/ 86353 h 109299"/>
                <a:gd name="connsiteX11" fmla="*/ 51965 w 100111"/>
                <a:gd name="connsiteY11" fmla="*/ 105836 h 109299"/>
                <a:gd name="connsiteX12" fmla="*/ 77076 w 100111"/>
                <a:gd name="connsiteY12" fmla="*/ 99082 h 109299"/>
                <a:gd name="connsiteX13" fmla="*/ 81405 w 100111"/>
                <a:gd name="connsiteY13" fmla="*/ 71026 h 109299"/>
                <a:gd name="connsiteX14" fmla="*/ 93269 w 100111"/>
                <a:gd name="connsiteY14" fmla="*/ 63666 h 109299"/>
                <a:gd name="connsiteX15" fmla="*/ 97512 w 100111"/>
                <a:gd name="connsiteY15" fmla="*/ 45049 h 109299"/>
                <a:gd name="connsiteX16" fmla="*/ 38110 w 100111"/>
                <a:gd name="connsiteY16" fmla="*/ 54401 h 109299"/>
                <a:gd name="connsiteX17" fmla="*/ 58286 w 100111"/>
                <a:gd name="connsiteY17" fmla="*/ 55960 h 109299"/>
                <a:gd name="connsiteX18" fmla="*/ 64087 w 100111"/>
                <a:gd name="connsiteY18" fmla="*/ 11192 h 109299"/>
                <a:gd name="connsiteX19" fmla="*/ 39063 w 100111"/>
                <a:gd name="connsiteY19" fmla="*/ 16301 h 109299"/>
                <a:gd name="connsiteX20" fmla="*/ 41920 w 100111"/>
                <a:gd name="connsiteY20" fmla="*/ 45136 h 109299"/>
                <a:gd name="connsiteX21" fmla="*/ 47722 w 100111"/>
                <a:gd name="connsiteY21" fmla="*/ 66784 h 109299"/>
                <a:gd name="connsiteX22" fmla="*/ 72746 w 100111"/>
                <a:gd name="connsiteY22" fmla="*/ 61675 h 109299"/>
                <a:gd name="connsiteX23" fmla="*/ 63828 w 100111"/>
                <a:gd name="connsiteY23" fmla="*/ 29290 h 109299"/>
                <a:gd name="connsiteX24" fmla="*/ 53870 w 100111"/>
                <a:gd name="connsiteY24" fmla="*/ 42625 h 109299"/>
                <a:gd name="connsiteX25" fmla="*/ 47808 w 100111"/>
                <a:gd name="connsiteY25" fmla="*/ 65052 h 109299"/>
                <a:gd name="connsiteX26" fmla="*/ 72833 w 100111"/>
                <a:gd name="connsiteY26" fmla="*/ 59943 h 109299"/>
                <a:gd name="connsiteX27" fmla="*/ 67032 w 100111"/>
                <a:gd name="connsiteY27" fmla="*/ 38295 h 109299"/>
                <a:gd name="connsiteX28" fmla="*/ 64174 w 100111"/>
                <a:gd name="connsiteY28" fmla="*/ 9460 h 109299"/>
                <a:gd name="connsiteX29" fmla="*/ 39149 w 100111"/>
                <a:gd name="connsiteY29" fmla="*/ 14569 h 109299"/>
                <a:gd name="connsiteX30" fmla="*/ 33348 w 100111"/>
                <a:gd name="connsiteY30" fmla="*/ 59337 h 109299"/>
                <a:gd name="connsiteX31" fmla="*/ 53523 w 100111"/>
                <a:gd name="connsiteY31" fmla="*/ 60895 h 109299"/>
                <a:gd name="connsiteX32" fmla="*/ 74219 w 100111"/>
                <a:gd name="connsiteY32" fmla="*/ 54574 h 109299"/>
                <a:gd name="connsiteX33" fmla="*/ 61403 w 100111"/>
                <a:gd name="connsiteY33" fmla="*/ 67563 h 109299"/>
                <a:gd name="connsiteX34" fmla="*/ 52051 w 100111"/>
                <a:gd name="connsiteY34" fmla="*/ 105663 h 109299"/>
                <a:gd name="connsiteX35" fmla="*/ 77163 w 100111"/>
                <a:gd name="connsiteY35" fmla="*/ 98909 h 109299"/>
                <a:gd name="connsiteX36" fmla="*/ 63135 w 100111"/>
                <a:gd name="connsiteY36" fmla="*/ 61848 h 109299"/>
                <a:gd name="connsiteX37" fmla="*/ 20446 w 100111"/>
                <a:gd name="connsiteY37" fmla="*/ 74231 h 109299"/>
                <a:gd name="connsiteX38" fmla="*/ 25208 w 100111"/>
                <a:gd name="connsiteY38" fmla="*/ 78993 h 109299"/>
                <a:gd name="connsiteX39" fmla="*/ 44085 w 100111"/>
                <a:gd name="connsiteY39" fmla="*/ 58558 h 109299"/>
                <a:gd name="connsiteX40" fmla="*/ 36811 w 100111"/>
                <a:gd name="connsiteY40" fmla="*/ 24094 h 109299"/>
                <a:gd name="connsiteX41" fmla="*/ 14211 w 100111"/>
                <a:gd name="connsiteY41" fmla="*/ 31628 h 109299"/>
                <a:gd name="connsiteX42" fmla="*/ 21831 w 100111"/>
                <a:gd name="connsiteY42" fmla="*/ 40720 h 109299"/>
                <a:gd name="connsiteX43" fmla="*/ 45990 w 100111"/>
                <a:gd name="connsiteY43" fmla="*/ 37343 h 109299"/>
                <a:gd name="connsiteX44" fmla="*/ 62269 w 100111"/>
                <a:gd name="connsiteY44" fmla="*/ 10240 h 109299"/>
                <a:gd name="connsiteX45" fmla="*/ 52571 w 100111"/>
                <a:gd name="connsiteY45" fmla="*/ 1234 h 109299"/>
                <a:gd name="connsiteX46" fmla="*/ 52571 w 100111"/>
                <a:gd name="connsiteY46" fmla="*/ 1234 h 10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111" h="109299">
                  <a:moveTo>
                    <a:pt x="52571" y="1234"/>
                  </a:moveTo>
                  <a:cubicBezTo>
                    <a:pt x="34387" y="8162"/>
                    <a:pt x="33867" y="24094"/>
                    <a:pt x="22697" y="37603"/>
                  </a:cubicBezTo>
                  <a:cubicBezTo>
                    <a:pt x="30750" y="36477"/>
                    <a:pt x="38803" y="35351"/>
                    <a:pt x="46856" y="34225"/>
                  </a:cubicBezTo>
                  <a:cubicBezTo>
                    <a:pt x="43306" y="27818"/>
                    <a:pt x="40535" y="24008"/>
                    <a:pt x="34214" y="20198"/>
                  </a:cubicBezTo>
                  <a:cubicBezTo>
                    <a:pt x="28499" y="16734"/>
                    <a:pt x="13778" y="21064"/>
                    <a:pt x="11613" y="27731"/>
                  </a:cubicBezTo>
                  <a:cubicBezTo>
                    <a:pt x="8063" y="38815"/>
                    <a:pt x="27026" y="56912"/>
                    <a:pt x="16462" y="63580"/>
                  </a:cubicBezTo>
                  <a:cubicBezTo>
                    <a:pt x="8669" y="68516"/>
                    <a:pt x="530" y="72326"/>
                    <a:pt x="10" y="82543"/>
                  </a:cubicBezTo>
                  <a:cubicBezTo>
                    <a:pt x="-163" y="85747"/>
                    <a:pt x="1915" y="86613"/>
                    <a:pt x="4773" y="87306"/>
                  </a:cubicBezTo>
                  <a:cubicBezTo>
                    <a:pt x="17328" y="90423"/>
                    <a:pt x="33521" y="87219"/>
                    <a:pt x="44171" y="79686"/>
                  </a:cubicBezTo>
                  <a:cubicBezTo>
                    <a:pt x="46163" y="78300"/>
                    <a:pt x="48068" y="76915"/>
                    <a:pt x="49973" y="75443"/>
                  </a:cubicBezTo>
                  <a:cubicBezTo>
                    <a:pt x="45557" y="78733"/>
                    <a:pt x="48761" y="82024"/>
                    <a:pt x="49973" y="86353"/>
                  </a:cubicBezTo>
                  <a:cubicBezTo>
                    <a:pt x="51705" y="92588"/>
                    <a:pt x="51878" y="99429"/>
                    <a:pt x="51965" y="105836"/>
                  </a:cubicBezTo>
                  <a:cubicBezTo>
                    <a:pt x="52051" y="113023"/>
                    <a:pt x="76990" y="108174"/>
                    <a:pt x="77076" y="99082"/>
                  </a:cubicBezTo>
                  <a:cubicBezTo>
                    <a:pt x="77076" y="93973"/>
                    <a:pt x="75517" y="74837"/>
                    <a:pt x="81405" y="71026"/>
                  </a:cubicBezTo>
                  <a:cubicBezTo>
                    <a:pt x="85389" y="68516"/>
                    <a:pt x="89372" y="66437"/>
                    <a:pt x="93269" y="63666"/>
                  </a:cubicBezTo>
                  <a:cubicBezTo>
                    <a:pt x="100282" y="58558"/>
                    <a:pt x="102274" y="52150"/>
                    <a:pt x="97512" y="45049"/>
                  </a:cubicBezTo>
                  <a:cubicBezTo>
                    <a:pt x="84523" y="25566"/>
                    <a:pt x="50319" y="46694"/>
                    <a:pt x="38110" y="54401"/>
                  </a:cubicBezTo>
                  <a:cubicBezTo>
                    <a:pt x="44864" y="54921"/>
                    <a:pt x="51532" y="55440"/>
                    <a:pt x="58286" y="55960"/>
                  </a:cubicBezTo>
                  <a:cubicBezTo>
                    <a:pt x="60797" y="41153"/>
                    <a:pt x="62529" y="26172"/>
                    <a:pt x="64087" y="11192"/>
                  </a:cubicBezTo>
                  <a:cubicBezTo>
                    <a:pt x="55775" y="12924"/>
                    <a:pt x="47375" y="14569"/>
                    <a:pt x="39063" y="16301"/>
                  </a:cubicBezTo>
                  <a:cubicBezTo>
                    <a:pt x="42353" y="25826"/>
                    <a:pt x="41227" y="35265"/>
                    <a:pt x="41920" y="45136"/>
                  </a:cubicBezTo>
                  <a:cubicBezTo>
                    <a:pt x="42526" y="52929"/>
                    <a:pt x="47895" y="58731"/>
                    <a:pt x="47722" y="66784"/>
                  </a:cubicBezTo>
                  <a:cubicBezTo>
                    <a:pt x="47549" y="73797"/>
                    <a:pt x="71967" y="69035"/>
                    <a:pt x="72746" y="61675"/>
                  </a:cubicBezTo>
                  <a:cubicBezTo>
                    <a:pt x="74305" y="47994"/>
                    <a:pt x="84090" y="30675"/>
                    <a:pt x="63828" y="29290"/>
                  </a:cubicBezTo>
                  <a:cubicBezTo>
                    <a:pt x="54909" y="28684"/>
                    <a:pt x="36898" y="41413"/>
                    <a:pt x="53870" y="42625"/>
                  </a:cubicBezTo>
                  <a:cubicBezTo>
                    <a:pt x="51445" y="42452"/>
                    <a:pt x="48328" y="60722"/>
                    <a:pt x="47808" y="65052"/>
                  </a:cubicBezTo>
                  <a:cubicBezTo>
                    <a:pt x="56121" y="63320"/>
                    <a:pt x="64520" y="61675"/>
                    <a:pt x="72833" y="59943"/>
                  </a:cubicBezTo>
                  <a:cubicBezTo>
                    <a:pt x="73006" y="52150"/>
                    <a:pt x="69023" y="45742"/>
                    <a:pt x="67032" y="38295"/>
                  </a:cubicBezTo>
                  <a:cubicBezTo>
                    <a:pt x="64520" y="28770"/>
                    <a:pt x="67464" y="19159"/>
                    <a:pt x="64174" y="9460"/>
                  </a:cubicBezTo>
                  <a:cubicBezTo>
                    <a:pt x="61576" y="1840"/>
                    <a:pt x="39842" y="7382"/>
                    <a:pt x="39149" y="14569"/>
                  </a:cubicBezTo>
                  <a:cubicBezTo>
                    <a:pt x="37677" y="29550"/>
                    <a:pt x="35945" y="44443"/>
                    <a:pt x="33348" y="59337"/>
                  </a:cubicBezTo>
                  <a:cubicBezTo>
                    <a:pt x="31876" y="68169"/>
                    <a:pt x="50319" y="62887"/>
                    <a:pt x="53523" y="60895"/>
                  </a:cubicBezTo>
                  <a:cubicBezTo>
                    <a:pt x="59325" y="57259"/>
                    <a:pt x="66945" y="49119"/>
                    <a:pt x="74219" y="54574"/>
                  </a:cubicBezTo>
                  <a:cubicBezTo>
                    <a:pt x="79934" y="58817"/>
                    <a:pt x="63308" y="65745"/>
                    <a:pt x="61403" y="67563"/>
                  </a:cubicBezTo>
                  <a:cubicBezTo>
                    <a:pt x="51185" y="77867"/>
                    <a:pt x="52138" y="91982"/>
                    <a:pt x="52051" y="105663"/>
                  </a:cubicBezTo>
                  <a:cubicBezTo>
                    <a:pt x="60451" y="103412"/>
                    <a:pt x="68763" y="101160"/>
                    <a:pt x="77163" y="98909"/>
                  </a:cubicBezTo>
                  <a:cubicBezTo>
                    <a:pt x="76903" y="85747"/>
                    <a:pt x="76210" y="68602"/>
                    <a:pt x="63135" y="61848"/>
                  </a:cubicBezTo>
                  <a:cubicBezTo>
                    <a:pt x="47029" y="53535"/>
                    <a:pt x="34127" y="77521"/>
                    <a:pt x="20446" y="74231"/>
                  </a:cubicBezTo>
                  <a:cubicBezTo>
                    <a:pt x="22004" y="75789"/>
                    <a:pt x="23563" y="77348"/>
                    <a:pt x="25208" y="78993"/>
                  </a:cubicBezTo>
                  <a:cubicBezTo>
                    <a:pt x="25728" y="68862"/>
                    <a:pt x="40535" y="67996"/>
                    <a:pt x="44085" y="58558"/>
                  </a:cubicBezTo>
                  <a:cubicBezTo>
                    <a:pt x="49367" y="44530"/>
                    <a:pt x="32828" y="36477"/>
                    <a:pt x="36811" y="24094"/>
                  </a:cubicBezTo>
                  <a:cubicBezTo>
                    <a:pt x="29278" y="26606"/>
                    <a:pt x="21744" y="29117"/>
                    <a:pt x="14211" y="31628"/>
                  </a:cubicBezTo>
                  <a:cubicBezTo>
                    <a:pt x="16722" y="34658"/>
                    <a:pt x="19320" y="37689"/>
                    <a:pt x="21831" y="40720"/>
                  </a:cubicBezTo>
                  <a:cubicBezTo>
                    <a:pt x="26161" y="48426"/>
                    <a:pt x="41747" y="42538"/>
                    <a:pt x="45990" y="37343"/>
                  </a:cubicBezTo>
                  <a:cubicBezTo>
                    <a:pt x="51099" y="31108"/>
                    <a:pt x="55168" y="12924"/>
                    <a:pt x="62269" y="10240"/>
                  </a:cubicBezTo>
                  <a:cubicBezTo>
                    <a:pt x="78635" y="4265"/>
                    <a:pt x="63481" y="-2922"/>
                    <a:pt x="52571" y="1234"/>
                  </a:cubicBezTo>
                  <a:lnTo>
                    <a:pt x="52571" y="1234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9033A04-4131-0CAD-441E-18B27E34D4AF}"/>
                </a:ext>
              </a:extLst>
            </p:cNvPr>
            <p:cNvSpPr/>
            <p:nvPr/>
          </p:nvSpPr>
          <p:spPr>
            <a:xfrm>
              <a:off x="7995123" y="1846566"/>
              <a:ext cx="220127" cy="209310"/>
            </a:xfrm>
            <a:custGeom>
              <a:avLst/>
              <a:gdLst>
                <a:gd name="connsiteX0" fmla="*/ 56112 w 102984"/>
                <a:gd name="connsiteY0" fmla="*/ 30738 h 97923"/>
                <a:gd name="connsiteX1" fmla="*/ 27883 w 102984"/>
                <a:gd name="connsiteY1" fmla="*/ 9090 h 97923"/>
                <a:gd name="connsiteX2" fmla="*/ 2339 w 102984"/>
                <a:gd name="connsiteY2" fmla="*/ 21213 h 97923"/>
                <a:gd name="connsiteX3" fmla="*/ 22082 w 102984"/>
                <a:gd name="connsiteY3" fmla="*/ 47883 h 97923"/>
                <a:gd name="connsiteX4" fmla="*/ 7015 w 102984"/>
                <a:gd name="connsiteY4" fmla="*/ 69791 h 97923"/>
                <a:gd name="connsiteX5" fmla="*/ 1 w 102984"/>
                <a:gd name="connsiteY5" fmla="*/ 86330 h 97923"/>
                <a:gd name="connsiteX6" fmla="*/ 7361 w 102984"/>
                <a:gd name="connsiteY6" fmla="*/ 89014 h 97923"/>
                <a:gd name="connsiteX7" fmla="*/ 48752 w 102984"/>
                <a:gd name="connsiteY7" fmla="*/ 74293 h 97923"/>
                <a:gd name="connsiteX8" fmla="*/ 41738 w 102984"/>
                <a:gd name="connsiteY8" fmla="*/ 78710 h 97923"/>
                <a:gd name="connsiteX9" fmla="*/ 42257 w 102984"/>
                <a:gd name="connsiteY9" fmla="*/ 87109 h 97923"/>
                <a:gd name="connsiteX10" fmla="*/ 51349 w 102984"/>
                <a:gd name="connsiteY10" fmla="*/ 97067 h 97923"/>
                <a:gd name="connsiteX11" fmla="*/ 73949 w 102984"/>
                <a:gd name="connsiteY11" fmla="*/ 89706 h 97923"/>
                <a:gd name="connsiteX12" fmla="*/ 79231 w 102984"/>
                <a:gd name="connsiteY12" fmla="*/ 69444 h 97923"/>
                <a:gd name="connsiteX13" fmla="*/ 81136 w 102984"/>
                <a:gd name="connsiteY13" fmla="*/ 57235 h 97923"/>
                <a:gd name="connsiteX14" fmla="*/ 82868 w 102984"/>
                <a:gd name="connsiteY14" fmla="*/ 52039 h 97923"/>
                <a:gd name="connsiteX15" fmla="*/ 82435 w 102984"/>
                <a:gd name="connsiteY15" fmla="*/ 52819 h 97923"/>
                <a:gd name="connsiteX16" fmla="*/ 77933 w 102984"/>
                <a:gd name="connsiteY16" fmla="*/ 48749 h 97923"/>
                <a:gd name="connsiteX17" fmla="*/ 42430 w 102984"/>
                <a:gd name="connsiteY17" fmla="*/ 54464 h 97923"/>
                <a:gd name="connsiteX18" fmla="*/ 59575 w 102984"/>
                <a:gd name="connsiteY18" fmla="*/ 55070 h 97923"/>
                <a:gd name="connsiteX19" fmla="*/ 66676 w 102984"/>
                <a:gd name="connsiteY19" fmla="*/ 29093 h 97923"/>
                <a:gd name="connsiteX20" fmla="*/ 71265 w 102984"/>
                <a:gd name="connsiteY20" fmla="*/ 7618 h 97923"/>
                <a:gd name="connsiteX21" fmla="*/ 48925 w 102984"/>
                <a:gd name="connsiteY21" fmla="*/ 9783 h 97923"/>
                <a:gd name="connsiteX22" fmla="*/ 57497 w 102984"/>
                <a:gd name="connsiteY22" fmla="*/ 45545 h 97923"/>
                <a:gd name="connsiteX23" fmla="*/ 68668 w 102984"/>
                <a:gd name="connsiteY23" fmla="*/ 47710 h 97923"/>
                <a:gd name="connsiteX24" fmla="*/ 74989 w 102984"/>
                <a:gd name="connsiteY24" fmla="*/ 54551 h 97923"/>
                <a:gd name="connsiteX25" fmla="*/ 99927 w 102984"/>
                <a:gd name="connsiteY25" fmla="*/ 50741 h 97923"/>
                <a:gd name="connsiteX26" fmla="*/ 86332 w 102984"/>
                <a:gd name="connsiteY26" fmla="*/ 34721 h 97923"/>
                <a:gd name="connsiteX27" fmla="*/ 75681 w 102984"/>
                <a:gd name="connsiteY27" fmla="*/ 28660 h 97923"/>
                <a:gd name="connsiteX28" fmla="*/ 74036 w 102984"/>
                <a:gd name="connsiteY28" fmla="*/ 3116 h 97923"/>
                <a:gd name="connsiteX29" fmla="*/ 51696 w 102984"/>
                <a:gd name="connsiteY29" fmla="*/ 5280 h 97923"/>
                <a:gd name="connsiteX30" fmla="*/ 42344 w 102984"/>
                <a:gd name="connsiteY30" fmla="*/ 29526 h 97923"/>
                <a:gd name="connsiteX31" fmla="*/ 34551 w 102984"/>
                <a:gd name="connsiteY31" fmla="*/ 61824 h 97923"/>
                <a:gd name="connsiteX32" fmla="*/ 51696 w 102984"/>
                <a:gd name="connsiteY32" fmla="*/ 62430 h 97923"/>
                <a:gd name="connsiteX33" fmla="*/ 80357 w 102984"/>
                <a:gd name="connsiteY33" fmla="*/ 60958 h 97923"/>
                <a:gd name="connsiteX34" fmla="*/ 102784 w 102984"/>
                <a:gd name="connsiteY34" fmla="*/ 45026 h 97923"/>
                <a:gd name="connsiteX35" fmla="*/ 98282 w 102984"/>
                <a:gd name="connsiteY35" fmla="*/ 40956 h 97923"/>
                <a:gd name="connsiteX36" fmla="*/ 60182 w 102984"/>
                <a:gd name="connsiteY36" fmla="*/ 52126 h 97923"/>
                <a:gd name="connsiteX37" fmla="*/ 49098 w 102984"/>
                <a:gd name="connsiteY37" fmla="*/ 93517 h 97923"/>
                <a:gd name="connsiteX38" fmla="*/ 71698 w 102984"/>
                <a:gd name="connsiteY38" fmla="*/ 86156 h 97923"/>
                <a:gd name="connsiteX39" fmla="*/ 58709 w 102984"/>
                <a:gd name="connsiteY39" fmla="*/ 63037 h 97923"/>
                <a:gd name="connsiteX40" fmla="*/ 17665 w 102984"/>
                <a:gd name="connsiteY40" fmla="*/ 76891 h 97923"/>
                <a:gd name="connsiteX41" fmla="*/ 25026 w 102984"/>
                <a:gd name="connsiteY41" fmla="*/ 79575 h 97923"/>
                <a:gd name="connsiteX42" fmla="*/ 44941 w 102984"/>
                <a:gd name="connsiteY42" fmla="*/ 36800 h 97923"/>
                <a:gd name="connsiteX43" fmla="*/ 29269 w 102984"/>
                <a:gd name="connsiteY43" fmla="*/ 19481 h 97923"/>
                <a:gd name="connsiteX44" fmla="*/ 16886 w 102984"/>
                <a:gd name="connsiteY44" fmla="*/ 22858 h 97923"/>
                <a:gd name="connsiteX45" fmla="*/ 22255 w 102984"/>
                <a:gd name="connsiteY45" fmla="*/ 28746 h 97923"/>
                <a:gd name="connsiteX46" fmla="*/ 32559 w 102984"/>
                <a:gd name="connsiteY46" fmla="*/ 39917 h 97923"/>
                <a:gd name="connsiteX47" fmla="*/ 56112 w 102984"/>
                <a:gd name="connsiteY47" fmla="*/ 30738 h 97923"/>
                <a:gd name="connsiteX48" fmla="*/ 56112 w 102984"/>
                <a:gd name="connsiteY48" fmla="*/ 30738 h 9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2984" h="97923">
                  <a:moveTo>
                    <a:pt x="56112" y="30738"/>
                  </a:moveTo>
                  <a:cubicBezTo>
                    <a:pt x="47193" y="23811"/>
                    <a:pt x="41305" y="7965"/>
                    <a:pt x="27883" y="9090"/>
                  </a:cubicBezTo>
                  <a:cubicBezTo>
                    <a:pt x="21649" y="9610"/>
                    <a:pt x="1906" y="11428"/>
                    <a:pt x="2339" y="21213"/>
                  </a:cubicBezTo>
                  <a:cubicBezTo>
                    <a:pt x="2772" y="31344"/>
                    <a:pt x="18098" y="38878"/>
                    <a:pt x="22082" y="47883"/>
                  </a:cubicBezTo>
                  <a:cubicBezTo>
                    <a:pt x="24939" y="54378"/>
                    <a:pt x="10652" y="65634"/>
                    <a:pt x="7015" y="69791"/>
                  </a:cubicBezTo>
                  <a:cubicBezTo>
                    <a:pt x="2685" y="74726"/>
                    <a:pt x="174" y="79835"/>
                    <a:pt x="1" y="86330"/>
                  </a:cubicBezTo>
                  <a:cubicBezTo>
                    <a:pt x="-86" y="88927"/>
                    <a:pt x="6062" y="89100"/>
                    <a:pt x="7361" y="89014"/>
                  </a:cubicBezTo>
                  <a:cubicBezTo>
                    <a:pt x="22341" y="87628"/>
                    <a:pt x="36629" y="83472"/>
                    <a:pt x="48752" y="74293"/>
                  </a:cubicBezTo>
                  <a:cubicBezTo>
                    <a:pt x="42517" y="73341"/>
                    <a:pt x="40179" y="74813"/>
                    <a:pt x="41738" y="78710"/>
                  </a:cubicBezTo>
                  <a:cubicBezTo>
                    <a:pt x="42257" y="81394"/>
                    <a:pt x="41997" y="84338"/>
                    <a:pt x="42257" y="87109"/>
                  </a:cubicBezTo>
                  <a:cubicBezTo>
                    <a:pt x="42777" y="92651"/>
                    <a:pt x="46760" y="95248"/>
                    <a:pt x="51349" y="97067"/>
                  </a:cubicBezTo>
                  <a:cubicBezTo>
                    <a:pt x="57930" y="99664"/>
                    <a:pt x="70486" y="96114"/>
                    <a:pt x="73949" y="89706"/>
                  </a:cubicBezTo>
                  <a:cubicBezTo>
                    <a:pt x="77413" y="83385"/>
                    <a:pt x="78279" y="76545"/>
                    <a:pt x="79231" y="69444"/>
                  </a:cubicBezTo>
                  <a:cubicBezTo>
                    <a:pt x="79751" y="65374"/>
                    <a:pt x="80271" y="61305"/>
                    <a:pt x="81136" y="57235"/>
                  </a:cubicBezTo>
                  <a:cubicBezTo>
                    <a:pt x="81570" y="55417"/>
                    <a:pt x="82176" y="53685"/>
                    <a:pt x="82868" y="52039"/>
                  </a:cubicBezTo>
                  <a:cubicBezTo>
                    <a:pt x="76980" y="51780"/>
                    <a:pt x="76894" y="52039"/>
                    <a:pt x="82435" y="52819"/>
                  </a:cubicBezTo>
                  <a:cubicBezTo>
                    <a:pt x="80963" y="51433"/>
                    <a:pt x="79405" y="50134"/>
                    <a:pt x="77933" y="48749"/>
                  </a:cubicBezTo>
                  <a:cubicBezTo>
                    <a:pt x="76894" y="51260"/>
                    <a:pt x="47972" y="52559"/>
                    <a:pt x="42430" y="54464"/>
                  </a:cubicBezTo>
                  <a:cubicBezTo>
                    <a:pt x="48145" y="54637"/>
                    <a:pt x="53860" y="54897"/>
                    <a:pt x="59575" y="55070"/>
                  </a:cubicBezTo>
                  <a:cubicBezTo>
                    <a:pt x="59402" y="46065"/>
                    <a:pt x="64598" y="37665"/>
                    <a:pt x="66676" y="29093"/>
                  </a:cubicBezTo>
                  <a:cubicBezTo>
                    <a:pt x="68234" y="22772"/>
                    <a:pt x="65897" y="12467"/>
                    <a:pt x="71265" y="7618"/>
                  </a:cubicBezTo>
                  <a:cubicBezTo>
                    <a:pt x="63818" y="8311"/>
                    <a:pt x="56372" y="9090"/>
                    <a:pt x="48925" y="9783"/>
                  </a:cubicBezTo>
                  <a:cubicBezTo>
                    <a:pt x="51263" y="21473"/>
                    <a:pt x="45807" y="37492"/>
                    <a:pt x="57497" y="45545"/>
                  </a:cubicBezTo>
                  <a:cubicBezTo>
                    <a:pt x="60701" y="47710"/>
                    <a:pt x="65031" y="47537"/>
                    <a:pt x="68668" y="47710"/>
                  </a:cubicBezTo>
                  <a:cubicBezTo>
                    <a:pt x="77413" y="47970"/>
                    <a:pt x="75768" y="43813"/>
                    <a:pt x="74989" y="54551"/>
                  </a:cubicBezTo>
                  <a:cubicBezTo>
                    <a:pt x="74382" y="63037"/>
                    <a:pt x="99407" y="57668"/>
                    <a:pt x="99927" y="50741"/>
                  </a:cubicBezTo>
                  <a:cubicBezTo>
                    <a:pt x="100793" y="39484"/>
                    <a:pt x="98108" y="34721"/>
                    <a:pt x="86332" y="34721"/>
                  </a:cubicBezTo>
                  <a:cubicBezTo>
                    <a:pt x="78192" y="34721"/>
                    <a:pt x="79318" y="38358"/>
                    <a:pt x="75681" y="28660"/>
                  </a:cubicBezTo>
                  <a:cubicBezTo>
                    <a:pt x="72737" y="20867"/>
                    <a:pt x="75681" y="11255"/>
                    <a:pt x="74036" y="3116"/>
                  </a:cubicBezTo>
                  <a:cubicBezTo>
                    <a:pt x="72651" y="-3898"/>
                    <a:pt x="54467" y="2769"/>
                    <a:pt x="51696" y="5280"/>
                  </a:cubicBezTo>
                  <a:cubicBezTo>
                    <a:pt x="44076" y="12208"/>
                    <a:pt x="43210" y="19395"/>
                    <a:pt x="42344" y="29526"/>
                  </a:cubicBezTo>
                  <a:cubicBezTo>
                    <a:pt x="41391" y="40869"/>
                    <a:pt x="34377" y="50308"/>
                    <a:pt x="34551" y="61824"/>
                  </a:cubicBezTo>
                  <a:cubicBezTo>
                    <a:pt x="34637" y="67453"/>
                    <a:pt x="49704" y="63123"/>
                    <a:pt x="51696" y="62430"/>
                  </a:cubicBezTo>
                  <a:cubicBezTo>
                    <a:pt x="59662" y="59746"/>
                    <a:pt x="71438" y="63037"/>
                    <a:pt x="80357" y="60958"/>
                  </a:cubicBezTo>
                  <a:cubicBezTo>
                    <a:pt x="90055" y="58620"/>
                    <a:pt x="98888" y="54637"/>
                    <a:pt x="102784" y="45026"/>
                  </a:cubicBezTo>
                  <a:cubicBezTo>
                    <a:pt x="103910" y="42168"/>
                    <a:pt x="100013" y="41302"/>
                    <a:pt x="98282" y="40956"/>
                  </a:cubicBezTo>
                  <a:cubicBezTo>
                    <a:pt x="85033" y="38531"/>
                    <a:pt x="68927" y="40869"/>
                    <a:pt x="60182" y="52126"/>
                  </a:cubicBezTo>
                  <a:cubicBezTo>
                    <a:pt x="51349" y="63556"/>
                    <a:pt x="55939" y="80961"/>
                    <a:pt x="49098" y="93517"/>
                  </a:cubicBezTo>
                  <a:cubicBezTo>
                    <a:pt x="56631" y="91092"/>
                    <a:pt x="64165" y="88581"/>
                    <a:pt x="71698" y="86156"/>
                  </a:cubicBezTo>
                  <a:cubicBezTo>
                    <a:pt x="61740" y="82260"/>
                    <a:pt x="71352" y="66933"/>
                    <a:pt x="58709" y="63037"/>
                  </a:cubicBezTo>
                  <a:cubicBezTo>
                    <a:pt x="41738" y="57841"/>
                    <a:pt x="32472" y="75506"/>
                    <a:pt x="17665" y="76891"/>
                  </a:cubicBezTo>
                  <a:cubicBezTo>
                    <a:pt x="20090" y="77757"/>
                    <a:pt x="22601" y="78710"/>
                    <a:pt x="25026" y="79575"/>
                  </a:cubicBezTo>
                  <a:cubicBezTo>
                    <a:pt x="25459" y="64942"/>
                    <a:pt x="56718" y="52992"/>
                    <a:pt x="44941" y="36800"/>
                  </a:cubicBezTo>
                  <a:cubicBezTo>
                    <a:pt x="40265" y="30478"/>
                    <a:pt x="34551" y="25283"/>
                    <a:pt x="29269" y="19481"/>
                  </a:cubicBezTo>
                  <a:cubicBezTo>
                    <a:pt x="26931" y="13160"/>
                    <a:pt x="22861" y="14286"/>
                    <a:pt x="16886" y="22858"/>
                  </a:cubicBezTo>
                  <a:cubicBezTo>
                    <a:pt x="18878" y="24677"/>
                    <a:pt x="20609" y="26582"/>
                    <a:pt x="22255" y="28746"/>
                  </a:cubicBezTo>
                  <a:cubicBezTo>
                    <a:pt x="25632" y="32730"/>
                    <a:pt x="28403" y="36713"/>
                    <a:pt x="32559" y="39917"/>
                  </a:cubicBezTo>
                  <a:cubicBezTo>
                    <a:pt x="38794" y="44679"/>
                    <a:pt x="61480" y="34895"/>
                    <a:pt x="56112" y="30738"/>
                  </a:cubicBezTo>
                  <a:lnTo>
                    <a:pt x="56112" y="30738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C5F750E-0EEB-9704-2964-D21C1BE9D8A3}"/>
                </a:ext>
              </a:extLst>
            </p:cNvPr>
            <p:cNvSpPr/>
            <p:nvPr/>
          </p:nvSpPr>
          <p:spPr>
            <a:xfrm>
              <a:off x="7638677" y="137514"/>
              <a:ext cx="2159099" cy="1188101"/>
            </a:xfrm>
            <a:custGeom>
              <a:avLst/>
              <a:gdLst>
                <a:gd name="connsiteX0" fmla="*/ 967899 w 1010109"/>
                <a:gd name="connsiteY0" fmla="*/ 136532 h 555839"/>
                <a:gd name="connsiteX1" fmla="*/ 706048 w 1010109"/>
                <a:gd name="connsiteY1" fmla="*/ 95488 h 555839"/>
                <a:gd name="connsiteX2" fmla="*/ 698168 w 1010109"/>
                <a:gd name="connsiteY2" fmla="*/ 79208 h 555839"/>
                <a:gd name="connsiteX3" fmla="*/ 653920 w 1010109"/>
                <a:gd name="connsiteY3" fmla="*/ 52279 h 555839"/>
                <a:gd name="connsiteX4" fmla="*/ 449566 w 1010109"/>
                <a:gd name="connsiteY4" fmla="*/ 5953 h 555839"/>
                <a:gd name="connsiteX5" fmla="*/ 315437 w 1010109"/>
                <a:gd name="connsiteY5" fmla="*/ 72628 h 555839"/>
                <a:gd name="connsiteX6" fmla="*/ 292576 w 1010109"/>
                <a:gd name="connsiteY6" fmla="*/ 110728 h 555839"/>
                <a:gd name="connsiteX7" fmla="*/ 145545 w 1010109"/>
                <a:gd name="connsiteY7" fmla="*/ 127180 h 555839"/>
                <a:gd name="connsiteX8" fmla="*/ 123984 w 1010109"/>
                <a:gd name="connsiteY8" fmla="*/ 138783 h 555839"/>
                <a:gd name="connsiteX9" fmla="*/ 115758 w 1010109"/>
                <a:gd name="connsiteY9" fmla="*/ 143459 h 555839"/>
                <a:gd name="connsiteX10" fmla="*/ 50988 w 1010109"/>
                <a:gd name="connsiteY10" fmla="*/ 173073 h 555839"/>
                <a:gd name="connsiteX11" fmla="*/ 2064 w 1010109"/>
                <a:gd name="connsiteY11" fmla="*/ 280359 h 555839"/>
                <a:gd name="connsiteX12" fmla="*/ 27782 w 1010109"/>
                <a:gd name="connsiteY12" fmla="*/ 394659 h 555839"/>
                <a:gd name="connsiteX13" fmla="*/ 137665 w 1010109"/>
                <a:gd name="connsiteY13" fmla="*/ 450857 h 555839"/>
                <a:gd name="connsiteX14" fmla="*/ 184598 w 1010109"/>
                <a:gd name="connsiteY14" fmla="*/ 452069 h 555839"/>
                <a:gd name="connsiteX15" fmla="*/ 252398 w 1010109"/>
                <a:gd name="connsiteY15" fmla="*/ 459256 h 555839"/>
                <a:gd name="connsiteX16" fmla="*/ 280973 w 1010109"/>
                <a:gd name="connsiteY16" fmla="*/ 456572 h 555839"/>
                <a:gd name="connsiteX17" fmla="*/ 322450 w 1010109"/>
                <a:gd name="connsiteY17" fmla="*/ 504716 h 555839"/>
                <a:gd name="connsiteX18" fmla="*/ 374838 w 1010109"/>
                <a:gd name="connsiteY18" fmla="*/ 530087 h 555839"/>
                <a:gd name="connsiteX19" fmla="*/ 498663 w 1010109"/>
                <a:gd name="connsiteY19" fmla="*/ 551735 h 555839"/>
                <a:gd name="connsiteX20" fmla="*/ 532953 w 1010109"/>
                <a:gd name="connsiteY20" fmla="*/ 537015 h 555839"/>
                <a:gd name="connsiteX21" fmla="*/ 688384 w 1010109"/>
                <a:gd name="connsiteY21" fmla="*/ 468262 h 555839"/>
                <a:gd name="connsiteX22" fmla="*/ 699467 w 1010109"/>
                <a:gd name="connsiteY22" fmla="*/ 454320 h 555839"/>
                <a:gd name="connsiteX23" fmla="*/ 702238 w 1010109"/>
                <a:gd name="connsiteY23" fmla="*/ 454753 h 555839"/>
                <a:gd name="connsiteX24" fmla="*/ 892305 w 1010109"/>
                <a:gd name="connsiteY24" fmla="*/ 429382 h 555839"/>
                <a:gd name="connsiteX25" fmla="*/ 967899 w 1010109"/>
                <a:gd name="connsiteY25" fmla="*/ 136532 h 555839"/>
                <a:gd name="connsiteX26" fmla="*/ 762592 w 1010109"/>
                <a:gd name="connsiteY26" fmla="*/ 199916 h 555839"/>
                <a:gd name="connsiteX27" fmla="*/ 762592 w 1010109"/>
                <a:gd name="connsiteY27" fmla="*/ 199916 h 555839"/>
                <a:gd name="connsiteX28" fmla="*/ 762592 w 1010109"/>
                <a:gd name="connsiteY28" fmla="*/ 199916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0109" h="555839">
                  <a:moveTo>
                    <a:pt x="967899" y="136532"/>
                  </a:moveTo>
                  <a:cubicBezTo>
                    <a:pt x="892911" y="71675"/>
                    <a:pt x="784673" y="46737"/>
                    <a:pt x="706048" y="95488"/>
                  </a:cubicBezTo>
                  <a:cubicBezTo>
                    <a:pt x="703797" y="89859"/>
                    <a:pt x="701286" y="84404"/>
                    <a:pt x="698168" y="79208"/>
                  </a:cubicBezTo>
                  <a:cubicBezTo>
                    <a:pt x="688210" y="62583"/>
                    <a:pt x="672278" y="54530"/>
                    <a:pt x="653920" y="52279"/>
                  </a:cubicBezTo>
                  <a:cubicBezTo>
                    <a:pt x="621189" y="-11192"/>
                    <a:pt x="508708" y="-2706"/>
                    <a:pt x="449566" y="5953"/>
                  </a:cubicBezTo>
                  <a:cubicBezTo>
                    <a:pt x="397438" y="13573"/>
                    <a:pt x="351978" y="34441"/>
                    <a:pt x="315437" y="72628"/>
                  </a:cubicBezTo>
                  <a:cubicBezTo>
                    <a:pt x="305479" y="83019"/>
                    <a:pt x="298032" y="96786"/>
                    <a:pt x="292576" y="110728"/>
                  </a:cubicBezTo>
                  <a:cubicBezTo>
                    <a:pt x="243480" y="95921"/>
                    <a:pt x="191785" y="108563"/>
                    <a:pt x="145545" y="127180"/>
                  </a:cubicBezTo>
                  <a:cubicBezTo>
                    <a:pt x="138185" y="130644"/>
                    <a:pt x="130998" y="134540"/>
                    <a:pt x="123984" y="138783"/>
                  </a:cubicBezTo>
                  <a:cubicBezTo>
                    <a:pt x="120867" y="140515"/>
                    <a:pt x="118182" y="142160"/>
                    <a:pt x="115758" y="143459"/>
                  </a:cubicBezTo>
                  <a:cubicBezTo>
                    <a:pt x="92292" y="150386"/>
                    <a:pt x="71164" y="158786"/>
                    <a:pt x="50988" y="173073"/>
                  </a:cubicBezTo>
                  <a:cubicBezTo>
                    <a:pt x="17910" y="196539"/>
                    <a:pt x="8645" y="242692"/>
                    <a:pt x="2064" y="280359"/>
                  </a:cubicBezTo>
                  <a:cubicBezTo>
                    <a:pt x="-5037" y="320884"/>
                    <a:pt x="6827" y="360542"/>
                    <a:pt x="27782" y="394659"/>
                  </a:cubicBezTo>
                  <a:cubicBezTo>
                    <a:pt x="50468" y="431547"/>
                    <a:pt x="98786" y="442890"/>
                    <a:pt x="137665" y="450857"/>
                  </a:cubicBezTo>
                  <a:cubicBezTo>
                    <a:pt x="152299" y="453887"/>
                    <a:pt x="168232" y="454147"/>
                    <a:pt x="184598" y="452069"/>
                  </a:cubicBezTo>
                  <a:cubicBezTo>
                    <a:pt x="208237" y="457871"/>
                    <a:pt x="232915" y="459862"/>
                    <a:pt x="252398" y="459256"/>
                  </a:cubicBezTo>
                  <a:cubicBezTo>
                    <a:pt x="261923" y="458910"/>
                    <a:pt x="271448" y="457957"/>
                    <a:pt x="280973" y="456572"/>
                  </a:cubicBezTo>
                  <a:cubicBezTo>
                    <a:pt x="290065" y="475102"/>
                    <a:pt x="305652" y="491641"/>
                    <a:pt x="322450" y="504716"/>
                  </a:cubicBezTo>
                  <a:cubicBezTo>
                    <a:pt x="337344" y="516319"/>
                    <a:pt x="355355" y="524459"/>
                    <a:pt x="374838" y="530087"/>
                  </a:cubicBezTo>
                  <a:cubicBezTo>
                    <a:pt x="412851" y="552255"/>
                    <a:pt x="460476" y="562040"/>
                    <a:pt x="498663" y="551735"/>
                  </a:cubicBezTo>
                  <a:cubicBezTo>
                    <a:pt x="510266" y="548618"/>
                    <a:pt x="521956" y="543596"/>
                    <a:pt x="532953" y="537015"/>
                  </a:cubicBezTo>
                  <a:cubicBezTo>
                    <a:pt x="590276" y="529828"/>
                    <a:pt x="649418" y="511211"/>
                    <a:pt x="688384" y="468262"/>
                  </a:cubicBezTo>
                  <a:cubicBezTo>
                    <a:pt x="692280" y="463932"/>
                    <a:pt x="696004" y="459256"/>
                    <a:pt x="699467" y="454320"/>
                  </a:cubicBezTo>
                  <a:cubicBezTo>
                    <a:pt x="700420" y="454494"/>
                    <a:pt x="701372" y="454667"/>
                    <a:pt x="702238" y="454753"/>
                  </a:cubicBezTo>
                  <a:cubicBezTo>
                    <a:pt x="766229" y="463153"/>
                    <a:pt x="833510" y="457438"/>
                    <a:pt x="892305" y="429382"/>
                  </a:cubicBezTo>
                  <a:cubicBezTo>
                    <a:pt x="985477" y="384874"/>
                    <a:pt x="1060292" y="216369"/>
                    <a:pt x="967899" y="136532"/>
                  </a:cubicBezTo>
                  <a:close/>
                  <a:moveTo>
                    <a:pt x="762592" y="199916"/>
                  </a:moveTo>
                  <a:cubicBezTo>
                    <a:pt x="756184" y="198184"/>
                    <a:pt x="754885" y="196366"/>
                    <a:pt x="762592" y="199916"/>
                  </a:cubicBezTo>
                  <a:lnTo>
                    <a:pt x="762592" y="199916"/>
                  </a:lnTo>
                  <a:close/>
                </a:path>
              </a:pathLst>
            </a:custGeom>
            <a:solidFill>
              <a:srgbClr val="E9FFFB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93734CB-C74C-9A59-16DE-B916D0A180BB}"/>
                </a:ext>
              </a:extLst>
            </p:cNvPr>
            <p:cNvSpPr/>
            <p:nvPr/>
          </p:nvSpPr>
          <p:spPr>
            <a:xfrm>
              <a:off x="7652413" y="381447"/>
              <a:ext cx="609536" cy="562756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598CB23-1AA5-7A0F-855F-7342FDF123A3}"/>
                </a:ext>
              </a:extLst>
            </p:cNvPr>
            <p:cNvSpPr/>
            <p:nvPr/>
          </p:nvSpPr>
          <p:spPr>
            <a:xfrm>
              <a:off x="8250726" y="939242"/>
              <a:ext cx="913070" cy="363478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4BF4CDD-74DB-E9A1-35E4-FB1E231E5C43}"/>
                </a:ext>
              </a:extLst>
            </p:cNvPr>
            <p:cNvSpPr/>
            <p:nvPr/>
          </p:nvSpPr>
          <p:spPr>
            <a:xfrm>
              <a:off x="9074317" y="280399"/>
              <a:ext cx="739662" cy="471894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5017219-EDF4-44F2-0E32-9817F727393A}"/>
                </a:ext>
              </a:extLst>
            </p:cNvPr>
            <p:cNvSpPr/>
            <p:nvPr/>
          </p:nvSpPr>
          <p:spPr>
            <a:xfrm>
              <a:off x="7619940" y="379467"/>
              <a:ext cx="613612" cy="747953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2B69366-F8E6-0210-9593-9C215B657092}"/>
                </a:ext>
              </a:extLst>
            </p:cNvPr>
            <p:cNvSpPr/>
            <p:nvPr/>
          </p:nvSpPr>
          <p:spPr>
            <a:xfrm>
              <a:off x="8238844" y="966076"/>
              <a:ext cx="929366" cy="356352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A682B07-EAC5-3443-1BE3-CAC10382F1F5}"/>
                </a:ext>
              </a:extLst>
            </p:cNvPr>
            <p:cNvSpPr/>
            <p:nvPr/>
          </p:nvSpPr>
          <p:spPr>
            <a:xfrm>
              <a:off x="9086350" y="279215"/>
              <a:ext cx="728688" cy="800411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A981988-4B96-DADE-FDAB-21AD9A0F3826}"/>
                </a:ext>
              </a:extLst>
            </p:cNvPr>
            <p:cNvSpPr/>
            <p:nvPr/>
          </p:nvSpPr>
          <p:spPr>
            <a:xfrm>
              <a:off x="8197368" y="123815"/>
              <a:ext cx="989331" cy="355901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DC7D7CC-8E9B-A7E5-3473-FB8B24B0343E}"/>
                </a:ext>
              </a:extLst>
            </p:cNvPr>
            <p:cNvSpPr/>
            <p:nvPr/>
          </p:nvSpPr>
          <p:spPr>
            <a:xfrm>
              <a:off x="8073248" y="1108950"/>
              <a:ext cx="63353" cy="745634"/>
            </a:xfrm>
            <a:custGeom>
              <a:avLst/>
              <a:gdLst>
                <a:gd name="connsiteX0" fmla="*/ 4148 w 29639"/>
                <a:gd name="connsiteY0" fmla="*/ 3136 h 348836"/>
                <a:gd name="connsiteX1" fmla="*/ 19302 w 29639"/>
                <a:gd name="connsiteY1" fmla="*/ 347335 h 348836"/>
                <a:gd name="connsiteX2" fmla="*/ 29606 w 29639"/>
                <a:gd name="connsiteY2" fmla="*/ 345690 h 348836"/>
                <a:gd name="connsiteX3" fmla="*/ 14453 w 29639"/>
                <a:gd name="connsiteY3" fmla="*/ 1491 h 348836"/>
                <a:gd name="connsiteX4" fmla="*/ 4148 w 29639"/>
                <a:gd name="connsiteY4" fmla="*/ 3136 h 348836"/>
                <a:gd name="connsiteX5" fmla="*/ 4148 w 29639"/>
                <a:gd name="connsiteY5" fmla="*/ 3136 h 34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39" h="348836">
                  <a:moveTo>
                    <a:pt x="4148" y="3136"/>
                  </a:moveTo>
                  <a:cubicBezTo>
                    <a:pt x="4148" y="114319"/>
                    <a:pt x="-11958" y="239443"/>
                    <a:pt x="19302" y="347335"/>
                  </a:cubicBezTo>
                  <a:cubicBezTo>
                    <a:pt x="20168" y="350366"/>
                    <a:pt x="30299" y="348288"/>
                    <a:pt x="29606" y="345690"/>
                  </a:cubicBezTo>
                  <a:cubicBezTo>
                    <a:pt x="-1653" y="237798"/>
                    <a:pt x="14453" y="112674"/>
                    <a:pt x="14453" y="1491"/>
                  </a:cubicBezTo>
                  <a:cubicBezTo>
                    <a:pt x="14366" y="-1106"/>
                    <a:pt x="4148" y="-154"/>
                    <a:pt x="4148" y="3136"/>
                  </a:cubicBezTo>
                  <a:lnTo>
                    <a:pt x="4148" y="31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60CC784-CC32-47B3-933A-790C9D87E29D}"/>
                </a:ext>
              </a:extLst>
            </p:cNvPr>
            <p:cNvSpPr/>
            <p:nvPr/>
          </p:nvSpPr>
          <p:spPr>
            <a:xfrm>
              <a:off x="7980162" y="1825831"/>
              <a:ext cx="254325" cy="244343"/>
            </a:xfrm>
            <a:custGeom>
              <a:avLst/>
              <a:gdLst>
                <a:gd name="connsiteX0" fmla="*/ 55318 w 118983"/>
                <a:gd name="connsiteY0" fmla="*/ 30915 h 114313"/>
                <a:gd name="connsiteX1" fmla="*/ 75753 w 118983"/>
                <a:gd name="connsiteY1" fmla="*/ 3812 h 114313"/>
                <a:gd name="connsiteX2" fmla="*/ 68047 w 118983"/>
                <a:gd name="connsiteY2" fmla="*/ 3725 h 114313"/>
                <a:gd name="connsiteX3" fmla="*/ 83287 w 118983"/>
                <a:gd name="connsiteY3" fmla="*/ 43557 h 114313"/>
                <a:gd name="connsiteX4" fmla="*/ 105108 w 118983"/>
                <a:gd name="connsiteY4" fmla="*/ 55506 h 114313"/>
                <a:gd name="connsiteX5" fmla="*/ 89262 w 118983"/>
                <a:gd name="connsiteY5" fmla="*/ 71439 h 114313"/>
                <a:gd name="connsiteX6" fmla="*/ 75407 w 118983"/>
                <a:gd name="connsiteY6" fmla="*/ 102352 h 114313"/>
                <a:gd name="connsiteX7" fmla="*/ 65103 w 118983"/>
                <a:gd name="connsiteY7" fmla="*/ 95858 h 114313"/>
                <a:gd name="connsiteX8" fmla="*/ 56617 w 118983"/>
                <a:gd name="connsiteY8" fmla="*/ 82696 h 114313"/>
                <a:gd name="connsiteX9" fmla="*/ 47178 w 118983"/>
                <a:gd name="connsiteY9" fmla="*/ 83649 h 114313"/>
                <a:gd name="connsiteX10" fmla="*/ 26050 w 118983"/>
                <a:gd name="connsiteY10" fmla="*/ 96291 h 114313"/>
                <a:gd name="connsiteX11" fmla="*/ 13581 w 118983"/>
                <a:gd name="connsiteY11" fmla="*/ 79665 h 114313"/>
                <a:gd name="connsiteX12" fmla="*/ 37480 w 118983"/>
                <a:gd name="connsiteY12" fmla="*/ 62261 h 114313"/>
                <a:gd name="connsiteX13" fmla="*/ 38519 w 118983"/>
                <a:gd name="connsiteY13" fmla="*/ 60096 h 114313"/>
                <a:gd name="connsiteX14" fmla="*/ 22413 w 118983"/>
                <a:gd name="connsiteY14" fmla="*/ 34725 h 114313"/>
                <a:gd name="connsiteX15" fmla="*/ 33237 w 118983"/>
                <a:gd name="connsiteY15" fmla="*/ 26932 h 114313"/>
                <a:gd name="connsiteX16" fmla="*/ 45880 w 118983"/>
                <a:gd name="connsiteY16" fmla="*/ 34378 h 114313"/>
                <a:gd name="connsiteX17" fmla="*/ 54452 w 118983"/>
                <a:gd name="connsiteY17" fmla="*/ 30915 h 114313"/>
                <a:gd name="connsiteX18" fmla="*/ 13928 w 118983"/>
                <a:gd name="connsiteY18" fmla="*/ 26239 h 114313"/>
                <a:gd name="connsiteX19" fmla="*/ 19036 w 118983"/>
                <a:gd name="connsiteY19" fmla="*/ 51091 h 114313"/>
                <a:gd name="connsiteX20" fmla="*/ 25704 w 118983"/>
                <a:gd name="connsiteY20" fmla="*/ 62780 h 114313"/>
                <a:gd name="connsiteX21" fmla="*/ 13668 w 118983"/>
                <a:gd name="connsiteY21" fmla="*/ 70660 h 114313"/>
                <a:gd name="connsiteX22" fmla="*/ 10204 w 118983"/>
                <a:gd name="connsiteY22" fmla="*/ 100534 h 114313"/>
                <a:gd name="connsiteX23" fmla="*/ 56357 w 118983"/>
                <a:gd name="connsiteY23" fmla="*/ 84255 h 114313"/>
                <a:gd name="connsiteX24" fmla="*/ 46919 w 118983"/>
                <a:gd name="connsiteY24" fmla="*/ 85207 h 114313"/>
                <a:gd name="connsiteX25" fmla="*/ 71077 w 118983"/>
                <a:gd name="connsiteY25" fmla="*/ 114302 h 114313"/>
                <a:gd name="connsiteX26" fmla="*/ 81122 w 118983"/>
                <a:gd name="connsiteY26" fmla="*/ 109453 h 114313"/>
                <a:gd name="connsiteX27" fmla="*/ 100951 w 118983"/>
                <a:gd name="connsiteY27" fmla="*/ 74123 h 114313"/>
                <a:gd name="connsiteX28" fmla="*/ 114806 w 118983"/>
                <a:gd name="connsiteY28" fmla="*/ 52736 h 114313"/>
                <a:gd name="connsiteX29" fmla="*/ 91773 w 118983"/>
                <a:gd name="connsiteY29" fmla="*/ 40007 h 114313"/>
                <a:gd name="connsiteX30" fmla="*/ 77745 w 118983"/>
                <a:gd name="connsiteY30" fmla="*/ 1041 h 114313"/>
                <a:gd name="connsiteX31" fmla="*/ 70038 w 118983"/>
                <a:gd name="connsiteY31" fmla="*/ 954 h 114313"/>
                <a:gd name="connsiteX32" fmla="*/ 45187 w 118983"/>
                <a:gd name="connsiteY32" fmla="*/ 31261 h 114313"/>
                <a:gd name="connsiteX33" fmla="*/ 55318 w 118983"/>
                <a:gd name="connsiteY33" fmla="*/ 30915 h 114313"/>
                <a:gd name="connsiteX34" fmla="*/ 55318 w 118983"/>
                <a:gd name="connsiteY34" fmla="*/ 30915 h 11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8983" h="114313">
                  <a:moveTo>
                    <a:pt x="55318" y="30915"/>
                  </a:moveTo>
                  <a:cubicBezTo>
                    <a:pt x="58609" y="19138"/>
                    <a:pt x="62851" y="8228"/>
                    <a:pt x="75753" y="3812"/>
                  </a:cubicBezTo>
                  <a:cubicBezTo>
                    <a:pt x="73156" y="3812"/>
                    <a:pt x="70558" y="3812"/>
                    <a:pt x="68047" y="3725"/>
                  </a:cubicBezTo>
                  <a:cubicBezTo>
                    <a:pt x="76273" y="16541"/>
                    <a:pt x="69605" y="34465"/>
                    <a:pt x="83287" y="43557"/>
                  </a:cubicBezTo>
                  <a:cubicBezTo>
                    <a:pt x="90214" y="48233"/>
                    <a:pt x="98354" y="50398"/>
                    <a:pt x="105108" y="55506"/>
                  </a:cubicBezTo>
                  <a:cubicBezTo>
                    <a:pt x="117837" y="65032"/>
                    <a:pt x="96968" y="70054"/>
                    <a:pt x="89262" y="71439"/>
                  </a:cubicBezTo>
                  <a:cubicBezTo>
                    <a:pt x="74368" y="74210"/>
                    <a:pt x="77572" y="91182"/>
                    <a:pt x="75407" y="102352"/>
                  </a:cubicBezTo>
                  <a:cubicBezTo>
                    <a:pt x="72896" y="115687"/>
                    <a:pt x="68133" y="102006"/>
                    <a:pt x="65103" y="95858"/>
                  </a:cubicBezTo>
                  <a:cubicBezTo>
                    <a:pt x="62765" y="91182"/>
                    <a:pt x="60600" y="86246"/>
                    <a:pt x="56617" y="82696"/>
                  </a:cubicBezTo>
                  <a:cubicBezTo>
                    <a:pt x="54539" y="80791"/>
                    <a:pt x="48997" y="81744"/>
                    <a:pt x="47178" y="83649"/>
                  </a:cubicBezTo>
                  <a:cubicBezTo>
                    <a:pt x="41117" y="89797"/>
                    <a:pt x="34450" y="93520"/>
                    <a:pt x="26050" y="96291"/>
                  </a:cubicBezTo>
                  <a:cubicBezTo>
                    <a:pt x="10464" y="101400"/>
                    <a:pt x="6914" y="88151"/>
                    <a:pt x="13581" y="79665"/>
                  </a:cubicBezTo>
                  <a:cubicBezTo>
                    <a:pt x="19556" y="72045"/>
                    <a:pt x="29254" y="67110"/>
                    <a:pt x="37480" y="62261"/>
                  </a:cubicBezTo>
                  <a:cubicBezTo>
                    <a:pt x="38173" y="61828"/>
                    <a:pt x="39299" y="60875"/>
                    <a:pt x="38519" y="60096"/>
                  </a:cubicBezTo>
                  <a:cubicBezTo>
                    <a:pt x="31419" y="52562"/>
                    <a:pt x="25357" y="44856"/>
                    <a:pt x="22413" y="34725"/>
                  </a:cubicBezTo>
                  <a:cubicBezTo>
                    <a:pt x="24145" y="24767"/>
                    <a:pt x="27782" y="22169"/>
                    <a:pt x="33237" y="26932"/>
                  </a:cubicBezTo>
                  <a:cubicBezTo>
                    <a:pt x="37567" y="29269"/>
                    <a:pt x="41550" y="32127"/>
                    <a:pt x="45880" y="34378"/>
                  </a:cubicBezTo>
                  <a:cubicBezTo>
                    <a:pt x="48304" y="35677"/>
                    <a:pt x="57829" y="32733"/>
                    <a:pt x="54452" y="30915"/>
                  </a:cubicBezTo>
                  <a:cubicBezTo>
                    <a:pt x="41204" y="24074"/>
                    <a:pt x="26137" y="11085"/>
                    <a:pt x="13928" y="26239"/>
                  </a:cubicBezTo>
                  <a:cubicBezTo>
                    <a:pt x="7953" y="33686"/>
                    <a:pt x="14967" y="44683"/>
                    <a:pt x="19036" y="51091"/>
                  </a:cubicBezTo>
                  <a:cubicBezTo>
                    <a:pt x="21374" y="54727"/>
                    <a:pt x="29860" y="60356"/>
                    <a:pt x="25704" y="62780"/>
                  </a:cubicBezTo>
                  <a:cubicBezTo>
                    <a:pt x="21548" y="65205"/>
                    <a:pt x="17564" y="67889"/>
                    <a:pt x="13668" y="70660"/>
                  </a:cubicBezTo>
                  <a:cubicBezTo>
                    <a:pt x="2065" y="78973"/>
                    <a:pt x="-8500" y="93520"/>
                    <a:pt x="10204" y="100534"/>
                  </a:cubicBezTo>
                  <a:cubicBezTo>
                    <a:pt x="25098" y="106162"/>
                    <a:pt x="46399" y="94386"/>
                    <a:pt x="56357" y="84255"/>
                  </a:cubicBezTo>
                  <a:cubicBezTo>
                    <a:pt x="53240" y="84601"/>
                    <a:pt x="50036" y="84861"/>
                    <a:pt x="46919" y="85207"/>
                  </a:cubicBezTo>
                  <a:cubicBezTo>
                    <a:pt x="54972" y="92394"/>
                    <a:pt x="57569" y="114908"/>
                    <a:pt x="71077" y="114302"/>
                  </a:cubicBezTo>
                  <a:cubicBezTo>
                    <a:pt x="74714" y="114129"/>
                    <a:pt x="79044" y="112570"/>
                    <a:pt x="81122" y="109453"/>
                  </a:cubicBezTo>
                  <a:cubicBezTo>
                    <a:pt x="89695" y="96897"/>
                    <a:pt x="81728" y="75682"/>
                    <a:pt x="100951" y="74123"/>
                  </a:cubicBezTo>
                  <a:cubicBezTo>
                    <a:pt x="112468" y="73258"/>
                    <a:pt x="125976" y="64079"/>
                    <a:pt x="114806" y="52736"/>
                  </a:cubicBezTo>
                  <a:cubicBezTo>
                    <a:pt x="108831" y="46674"/>
                    <a:pt x="99133" y="43990"/>
                    <a:pt x="91773" y="40007"/>
                  </a:cubicBezTo>
                  <a:cubicBezTo>
                    <a:pt x="80256" y="33686"/>
                    <a:pt x="84586" y="11691"/>
                    <a:pt x="77745" y="1041"/>
                  </a:cubicBezTo>
                  <a:cubicBezTo>
                    <a:pt x="76446" y="-951"/>
                    <a:pt x="71597" y="435"/>
                    <a:pt x="70038" y="954"/>
                  </a:cubicBezTo>
                  <a:cubicBezTo>
                    <a:pt x="55491" y="5890"/>
                    <a:pt x="49257" y="16887"/>
                    <a:pt x="45187" y="31261"/>
                  </a:cubicBezTo>
                  <a:cubicBezTo>
                    <a:pt x="44321" y="34465"/>
                    <a:pt x="54539" y="33686"/>
                    <a:pt x="55318" y="30915"/>
                  </a:cubicBezTo>
                  <a:lnTo>
                    <a:pt x="55318" y="3091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3484AA6-4159-8DC6-14A9-042314A2DA33}"/>
                </a:ext>
              </a:extLst>
            </p:cNvPr>
            <p:cNvSpPr/>
            <p:nvPr/>
          </p:nvSpPr>
          <p:spPr>
            <a:xfrm>
              <a:off x="8807878" y="1307919"/>
              <a:ext cx="59820" cy="523345"/>
            </a:xfrm>
            <a:custGeom>
              <a:avLst/>
              <a:gdLst>
                <a:gd name="connsiteX0" fmla="*/ 330 w 27986"/>
                <a:gd name="connsiteY0" fmla="*/ 3136 h 244841"/>
                <a:gd name="connsiteX1" fmla="*/ 1110 w 27986"/>
                <a:gd name="connsiteY1" fmla="*/ 28161 h 244841"/>
                <a:gd name="connsiteX2" fmla="*/ 9076 w 27986"/>
                <a:gd name="connsiteY2" fmla="*/ 28681 h 244841"/>
                <a:gd name="connsiteX3" fmla="*/ 2408 w 27986"/>
                <a:gd name="connsiteY3" fmla="*/ 40284 h 244841"/>
                <a:gd name="connsiteX4" fmla="*/ 2062 w 27986"/>
                <a:gd name="connsiteY4" fmla="*/ 111722 h 244841"/>
                <a:gd name="connsiteX5" fmla="*/ 17648 w 27986"/>
                <a:gd name="connsiteY5" fmla="*/ 243340 h 244841"/>
                <a:gd name="connsiteX6" fmla="*/ 27953 w 27986"/>
                <a:gd name="connsiteY6" fmla="*/ 241695 h 244841"/>
                <a:gd name="connsiteX7" fmla="*/ 12453 w 27986"/>
                <a:gd name="connsiteY7" fmla="*/ 124970 h 244841"/>
                <a:gd name="connsiteX8" fmla="*/ 12020 w 27986"/>
                <a:gd name="connsiteY8" fmla="*/ 26256 h 244841"/>
                <a:gd name="connsiteX9" fmla="*/ 4054 w 27986"/>
                <a:gd name="connsiteY9" fmla="*/ 25737 h 244841"/>
                <a:gd name="connsiteX10" fmla="*/ 10635 w 27986"/>
                <a:gd name="connsiteY10" fmla="*/ 1491 h 244841"/>
                <a:gd name="connsiteX11" fmla="*/ 330 w 27986"/>
                <a:gd name="connsiteY11" fmla="*/ 3136 h 244841"/>
                <a:gd name="connsiteX12" fmla="*/ 330 w 27986"/>
                <a:gd name="connsiteY12" fmla="*/ 3136 h 24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86" h="244841">
                  <a:moveTo>
                    <a:pt x="330" y="3136"/>
                  </a:moveTo>
                  <a:cubicBezTo>
                    <a:pt x="330" y="10583"/>
                    <a:pt x="-795" y="20628"/>
                    <a:pt x="1110" y="28161"/>
                  </a:cubicBezTo>
                  <a:cubicBezTo>
                    <a:pt x="1802" y="30846"/>
                    <a:pt x="7604" y="29287"/>
                    <a:pt x="9076" y="28681"/>
                  </a:cubicBezTo>
                  <a:cubicBezTo>
                    <a:pt x="-189" y="31971"/>
                    <a:pt x="2149" y="27728"/>
                    <a:pt x="2408" y="40284"/>
                  </a:cubicBezTo>
                  <a:cubicBezTo>
                    <a:pt x="2928" y="64097"/>
                    <a:pt x="2149" y="87909"/>
                    <a:pt x="2062" y="111722"/>
                  </a:cubicBezTo>
                  <a:cubicBezTo>
                    <a:pt x="1889" y="156402"/>
                    <a:pt x="5179" y="200304"/>
                    <a:pt x="17648" y="243340"/>
                  </a:cubicBezTo>
                  <a:cubicBezTo>
                    <a:pt x="18514" y="246370"/>
                    <a:pt x="28645" y="244292"/>
                    <a:pt x="27953" y="241695"/>
                  </a:cubicBezTo>
                  <a:cubicBezTo>
                    <a:pt x="16783" y="203248"/>
                    <a:pt x="13319" y="164802"/>
                    <a:pt x="12453" y="124970"/>
                  </a:cubicBezTo>
                  <a:cubicBezTo>
                    <a:pt x="11760" y="94230"/>
                    <a:pt x="19553" y="56044"/>
                    <a:pt x="12020" y="26256"/>
                  </a:cubicBezTo>
                  <a:cubicBezTo>
                    <a:pt x="11327" y="23572"/>
                    <a:pt x="5526" y="25131"/>
                    <a:pt x="4054" y="25737"/>
                  </a:cubicBezTo>
                  <a:cubicBezTo>
                    <a:pt x="14878" y="21927"/>
                    <a:pt x="10721" y="16905"/>
                    <a:pt x="10635" y="1491"/>
                  </a:cubicBezTo>
                  <a:cubicBezTo>
                    <a:pt x="10548" y="-1106"/>
                    <a:pt x="330" y="-154"/>
                    <a:pt x="330" y="3136"/>
                  </a:cubicBezTo>
                  <a:lnTo>
                    <a:pt x="330" y="31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ECD5182-468C-2810-C904-E60878D84388}"/>
                </a:ext>
              </a:extLst>
            </p:cNvPr>
            <p:cNvSpPr/>
            <p:nvPr/>
          </p:nvSpPr>
          <p:spPr>
            <a:xfrm>
              <a:off x="8711257" y="1802694"/>
              <a:ext cx="254325" cy="244343"/>
            </a:xfrm>
            <a:custGeom>
              <a:avLst/>
              <a:gdLst>
                <a:gd name="connsiteX0" fmla="*/ 55318 w 118983"/>
                <a:gd name="connsiteY0" fmla="*/ 30915 h 114313"/>
                <a:gd name="connsiteX1" fmla="*/ 75753 w 118983"/>
                <a:gd name="connsiteY1" fmla="*/ 3812 h 114313"/>
                <a:gd name="connsiteX2" fmla="*/ 68047 w 118983"/>
                <a:gd name="connsiteY2" fmla="*/ 3725 h 114313"/>
                <a:gd name="connsiteX3" fmla="*/ 83287 w 118983"/>
                <a:gd name="connsiteY3" fmla="*/ 43557 h 114313"/>
                <a:gd name="connsiteX4" fmla="*/ 105108 w 118983"/>
                <a:gd name="connsiteY4" fmla="*/ 55506 h 114313"/>
                <a:gd name="connsiteX5" fmla="*/ 89261 w 118983"/>
                <a:gd name="connsiteY5" fmla="*/ 71439 h 114313"/>
                <a:gd name="connsiteX6" fmla="*/ 75407 w 118983"/>
                <a:gd name="connsiteY6" fmla="*/ 102352 h 114313"/>
                <a:gd name="connsiteX7" fmla="*/ 65103 w 118983"/>
                <a:gd name="connsiteY7" fmla="*/ 95858 h 114313"/>
                <a:gd name="connsiteX8" fmla="*/ 56617 w 118983"/>
                <a:gd name="connsiteY8" fmla="*/ 82696 h 114313"/>
                <a:gd name="connsiteX9" fmla="*/ 47178 w 118983"/>
                <a:gd name="connsiteY9" fmla="*/ 83649 h 114313"/>
                <a:gd name="connsiteX10" fmla="*/ 26050 w 118983"/>
                <a:gd name="connsiteY10" fmla="*/ 96291 h 114313"/>
                <a:gd name="connsiteX11" fmla="*/ 13581 w 118983"/>
                <a:gd name="connsiteY11" fmla="*/ 79665 h 114313"/>
                <a:gd name="connsiteX12" fmla="*/ 37480 w 118983"/>
                <a:gd name="connsiteY12" fmla="*/ 62261 h 114313"/>
                <a:gd name="connsiteX13" fmla="*/ 38519 w 118983"/>
                <a:gd name="connsiteY13" fmla="*/ 60096 h 114313"/>
                <a:gd name="connsiteX14" fmla="*/ 22413 w 118983"/>
                <a:gd name="connsiteY14" fmla="*/ 34725 h 114313"/>
                <a:gd name="connsiteX15" fmla="*/ 33237 w 118983"/>
                <a:gd name="connsiteY15" fmla="*/ 26932 h 114313"/>
                <a:gd name="connsiteX16" fmla="*/ 45880 w 118983"/>
                <a:gd name="connsiteY16" fmla="*/ 34378 h 114313"/>
                <a:gd name="connsiteX17" fmla="*/ 54452 w 118983"/>
                <a:gd name="connsiteY17" fmla="*/ 30915 h 114313"/>
                <a:gd name="connsiteX18" fmla="*/ 13927 w 118983"/>
                <a:gd name="connsiteY18" fmla="*/ 26239 h 114313"/>
                <a:gd name="connsiteX19" fmla="*/ 19036 w 118983"/>
                <a:gd name="connsiteY19" fmla="*/ 51091 h 114313"/>
                <a:gd name="connsiteX20" fmla="*/ 25704 w 118983"/>
                <a:gd name="connsiteY20" fmla="*/ 62780 h 114313"/>
                <a:gd name="connsiteX21" fmla="*/ 13668 w 118983"/>
                <a:gd name="connsiteY21" fmla="*/ 70660 h 114313"/>
                <a:gd name="connsiteX22" fmla="*/ 10204 w 118983"/>
                <a:gd name="connsiteY22" fmla="*/ 100534 h 114313"/>
                <a:gd name="connsiteX23" fmla="*/ 56357 w 118983"/>
                <a:gd name="connsiteY23" fmla="*/ 84255 h 114313"/>
                <a:gd name="connsiteX24" fmla="*/ 46919 w 118983"/>
                <a:gd name="connsiteY24" fmla="*/ 85207 h 114313"/>
                <a:gd name="connsiteX25" fmla="*/ 71077 w 118983"/>
                <a:gd name="connsiteY25" fmla="*/ 114302 h 114313"/>
                <a:gd name="connsiteX26" fmla="*/ 81122 w 118983"/>
                <a:gd name="connsiteY26" fmla="*/ 109453 h 114313"/>
                <a:gd name="connsiteX27" fmla="*/ 100951 w 118983"/>
                <a:gd name="connsiteY27" fmla="*/ 74123 h 114313"/>
                <a:gd name="connsiteX28" fmla="*/ 114806 w 118983"/>
                <a:gd name="connsiteY28" fmla="*/ 52736 h 114313"/>
                <a:gd name="connsiteX29" fmla="*/ 91773 w 118983"/>
                <a:gd name="connsiteY29" fmla="*/ 40007 h 114313"/>
                <a:gd name="connsiteX30" fmla="*/ 77745 w 118983"/>
                <a:gd name="connsiteY30" fmla="*/ 1041 h 114313"/>
                <a:gd name="connsiteX31" fmla="*/ 70038 w 118983"/>
                <a:gd name="connsiteY31" fmla="*/ 954 h 114313"/>
                <a:gd name="connsiteX32" fmla="*/ 45187 w 118983"/>
                <a:gd name="connsiteY32" fmla="*/ 31261 h 114313"/>
                <a:gd name="connsiteX33" fmla="*/ 55318 w 118983"/>
                <a:gd name="connsiteY33" fmla="*/ 30915 h 114313"/>
                <a:gd name="connsiteX34" fmla="*/ 55318 w 118983"/>
                <a:gd name="connsiteY34" fmla="*/ 30915 h 11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8983" h="114313">
                  <a:moveTo>
                    <a:pt x="55318" y="30915"/>
                  </a:moveTo>
                  <a:cubicBezTo>
                    <a:pt x="58608" y="19138"/>
                    <a:pt x="62851" y="8228"/>
                    <a:pt x="75753" y="3812"/>
                  </a:cubicBezTo>
                  <a:cubicBezTo>
                    <a:pt x="73156" y="3812"/>
                    <a:pt x="70558" y="3812"/>
                    <a:pt x="68047" y="3725"/>
                  </a:cubicBezTo>
                  <a:cubicBezTo>
                    <a:pt x="76273" y="16541"/>
                    <a:pt x="69605" y="34465"/>
                    <a:pt x="83287" y="43557"/>
                  </a:cubicBezTo>
                  <a:cubicBezTo>
                    <a:pt x="90214" y="48233"/>
                    <a:pt x="98354" y="50398"/>
                    <a:pt x="105108" y="55506"/>
                  </a:cubicBezTo>
                  <a:cubicBezTo>
                    <a:pt x="117837" y="65032"/>
                    <a:pt x="96968" y="70054"/>
                    <a:pt x="89261" y="71439"/>
                  </a:cubicBezTo>
                  <a:cubicBezTo>
                    <a:pt x="74368" y="74210"/>
                    <a:pt x="77572" y="91182"/>
                    <a:pt x="75407" y="102352"/>
                  </a:cubicBezTo>
                  <a:cubicBezTo>
                    <a:pt x="72896" y="115687"/>
                    <a:pt x="68133" y="102006"/>
                    <a:pt x="65103" y="95858"/>
                  </a:cubicBezTo>
                  <a:cubicBezTo>
                    <a:pt x="62765" y="91182"/>
                    <a:pt x="60600" y="86246"/>
                    <a:pt x="56617" y="82696"/>
                  </a:cubicBezTo>
                  <a:cubicBezTo>
                    <a:pt x="54539" y="80791"/>
                    <a:pt x="48997" y="81744"/>
                    <a:pt x="47178" y="83649"/>
                  </a:cubicBezTo>
                  <a:cubicBezTo>
                    <a:pt x="41117" y="89797"/>
                    <a:pt x="34449" y="93520"/>
                    <a:pt x="26050" y="96291"/>
                  </a:cubicBezTo>
                  <a:cubicBezTo>
                    <a:pt x="10464" y="101400"/>
                    <a:pt x="6914" y="88151"/>
                    <a:pt x="13581" y="79665"/>
                  </a:cubicBezTo>
                  <a:cubicBezTo>
                    <a:pt x="19556" y="72045"/>
                    <a:pt x="29254" y="67110"/>
                    <a:pt x="37480" y="62261"/>
                  </a:cubicBezTo>
                  <a:cubicBezTo>
                    <a:pt x="38173" y="61828"/>
                    <a:pt x="39299" y="60875"/>
                    <a:pt x="38519" y="60096"/>
                  </a:cubicBezTo>
                  <a:cubicBezTo>
                    <a:pt x="31419" y="52562"/>
                    <a:pt x="25357" y="44856"/>
                    <a:pt x="22413" y="34725"/>
                  </a:cubicBezTo>
                  <a:cubicBezTo>
                    <a:pt x="24145" y="24767"/>
                    <a:pt x="27782" y="22169"/>
                    <a:pt x="33237" y="26932"/>
                  </a:cubicBezTo>
                  <a:cubicBezTo>
                    <a:pt x="37567" y="29269"/>
                    <a:pt x="41550" y="32127"/>
                    <a:pt x="45880" y="34378"/>
                  </a:cubicBezTo>
                  <a:cubicBezTo>
                    <a:pt x="48304" y="35677"/>
                    <a:pt x="57829" y="32733"/>
                    <a:pt x="54452" y="30915"/>
                  </a:cubicBezTo>
                  <a:cubicBezTo>
                    <a:pt x="41204" y="24074"/>
                    <a:pt x="26137" y="11085"/>
                    <a:pt x="13927" y="26239"/>
                  </a:cubicBezTo>
                  <a:cubicBezTo>
                    <a:pt x="7953" y="33686"/>
                    <a:pt x="14967" y="44683"/>
                    <a:pt x="19036" y="51091"/>
                  </a:cubicBezTo>
                  <a:cubicBezTo>
                    <a:pt x="21374" y="54727"/>
                    <a:pt x="29860" y="60356"/>
                    <a:pt x="25704" y="62780"/>
                  </a:cubicBezTo>
                  <a:cubicBezTo>
                    <a:pt x="21548" y="65205"/>
                    <a:pt x="17564" y="67889"/>
                    <a:pt x="13668" y="70660"/>
                  </a:cubicBezTo>
                  <a:cubicBezTo>
                    <a:pt x="2065" y="78973"/>
                    <a:pt x="-8500" y="93520"/>
                    <a:pt x="10204" y="100534"/>
                  </a:cubicBezTo>
                  <a:cubicBezTo>
                    <a:pt x="25098" y="106162"/>
                    <a:pt x="46399" y="94386"/>
                    <a:pt x="56357" y="84255"/>
                  </a:cubicBezTo>
                  <a:cubicBezTo>
                    <a:pt x="53240" y="84601"/>
                    <a:pt x="50036" y="84861"/>
                    <a:pt x="46919" y="85207"/>
                  </a:cubicBezTo>
                  <a:cubicBezTo>
                    <a:pt x="54971" y="92394"/>
                    <a:pt x="57569" y="114908"/>
                    <a:pt x="71077" y="114302"/>
                  </a:cubicBezTo>
                  <a:cubicBezTo>
                    <a:pt x="74714" y="114129"/>
                    <a:pt x="79044" y="112570"/>
                    <a:pt x="81122" y="109453"/>
                  </a:cubicBezTo>
                  <a:cubicBezTo>
                    <a:pt x="89695" y="96897"/>
                    <a:pt x="81728" y="75682"/>
                    <a:pt x="100951" y="74123"/>
                  </a:cubicBezTo>
                  <a:cubicBezTo>
                    <a:pt x="112468" y="73258"/>
                    <a:pt x="125976" y="64079"/>
                    <a:pt x="114806" y="52736"/>
                  </a:cubicBezTo>
                  <a:cubicBezTo>
                    <a:pt x="108831" y="46674"/>
                    <a:pt x="99046" y="43990"/>
                    <a:pt x="91773" y="40007"/>
                  </a:cubicBezTo>
                  <a:cubicBezTo>
                    <a:pt x="80256" y="33686"/>
                    <a:pt x="84586" y="11691"/>
                    <a:pt x="77745" y="1041"/>
                  </a:cubicBezTo>
                  <a:cubicBezTo>
                    <a:pt x="76446" y="-951"/>
                    <a:pt x="71597" y="435"/>
                    <a:pt x="70038" y="954"/>
                  </a:cubicBezTo>
                  <a:cubicBezTo>
                    <a:pt x="55491" y="5890"/>
                    <a:pt x="49256" y="16887"/>
                    <a:pt x="45187" y="31261"/>
                  </a:cubicBezTo>
                  <a:cubicBezTo>
                    <a:pt x="44321" y="34465"/>
                    <a:pt x="54539" y="33686"/>
                    <a:pt x="55318" y="30915"/>
                  </a:cubicBezTo>
                  <a:lnTo>
                    <a:pt x="55318" y="3091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66449A5-1E4A-561C-C068-5D199EB560AC}"/>
                </a:ext>
              </a:extLst>
            </p:cNvPr>
            <p:cNvSpPr/>
            <p:nvPr/>
          </p:nvSpPr>
          <p:spPr>
            <a:xfrm>
              <a:off x="9474192" y="1053423"/>
              <a:ext cx="59820" cy="523345"/>
            </a:xfrm>
            <a:custGeom>
              <a:avLst/>
              <a:gdLst>
                <a:gd name="connsiteX0" fmla="*/ 330 w 27986"/>
                <a:gd name="connsiteY0" fmla="*/ 3136 h 244841"/>
                <a:gd name="connsiteX1" fmla="*/ 1110 w 27986"/>
                <a:gd name="connsiteY1" fmla="*/ 28161 h 244841"/>
                <a:gd name="connsiteX2" fmla="*/ 9076 w 27986"/>
                <a:gd name="connsiteY2" fmla="*/ 28681 h 244841"/>
                <a:gd name="connsiteX3" fmla="*/ 2408 w 27986"/>
                <a:gd name="connsiteY3" fmla="*/ 40284 h 244841"/>
                <a:gd name="connsiteX4" fmla="*/ 2062 w 27986"/>
                <a:gd name="connsiteY4" fmla="*/ 111722 h 244841"/>
                <a:gd name="connsiteX5" fmla="*/ 17648 w 27986"/>
                <a:gd name="connsiteY5" fmla="*/ 243340 h 244841"/>
                <a:gd name="connsiteX6" fmla="*/ 27953 w 27986"/>
                <a:gd name="connsiteY6" fmla="*/ 241695 h 244841"/>
                <a:gd name="connsiteX7" fmla="*/ 12453 w 27986"/>
                <a:gd name="connsiteY7" fmla="*/ 124970 h 244841"/>
                <a:gd name="connsiteX8" fmla="*/ 12020 w 27986"/>
                <a:gd name="connsiteY8" fmla="*/ 26256 h 244841"/>
                <a:gd name="connsiteX9" fmla="*/ 4054 w 27986"/>
                <a:gd name="connsiteY9" fmla="*/ 25737 h 244841"/>
                <a:gd name="connsiteX10" fmla="*/ 10635 w 27986"/>
                <a:gd name="connsiteY10" fmla="*/ 1491 h 244841"/>
                <a:gd name="connsiteX11" fmla="*/ 330 w 27986"/>
                <a:gd name="connsiteY11" fmla="*/ 3136 h 244841"/>
                <a:gd name="connsiteX12" fmla="*/ 330 w 27986"/>
                <a:gd name="connsiteY12" fmla="*/ 3136 h 24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86" h="244841">
                  <a:moveTo>
                    <a:pt x="330" y="3136"/>
                  </a:moveTo>
                  <a:cubicBezTo>
                    <a:pt x="330" y="10583"/>
                    <a:pt x="-795" y="20628"/>
                    <a:pt x="1110" y="28161"/>
                  </a:cubicBezTo>
                  <a:cubicBezTo>
                    <a:pt x="1802" y="30846"/>
                    <a:pt x="7604" y="29287"/>
                    <a:pt x="9076" y="28681"/>
                  </a:cubicBezTo>
                  <a:cubicBezTo>
                    <a:pt x="-189" y="31971"/>
                    <a:pt x="2149" y="27728"/>
                    <a:pt x="2408" y="40284"/>
                  </a:cubicBezTo>
                  <a:cubicBezTo>
                    <a:pt x="2928" y="64097"/>
                    <a:pt x="2149" y="87909"/>
                    <a:pt x="2062" y="111722"/>
                  </a:cubicBezTo>
                  <a:cubicBezTo>
                    <a:pt x="1889" y="156402"/>
                    <a:pt x="5179" y="200304"/>
                    <a:pt x="17648" y="243340"/>
                  </a:cubicBezTo>
                  <a:cubicBezTo>
                    <a:pt x="18514" y="246370"/>
                    <a:pt x="28645" y="244292"/>
                    <a:pt x="27953" y="241695"/>
                  </a:cubicBezTo>
                  <a:cubicBezTo>
                    <a:pt x="16783" y="203248"/>
                    <a:pt x="13319" y="164802"/>
                    <a:pt x="12453" y="124970"/>
                  </a:cubicBezTo>
                  <a:cubicBezTo>
                    <a:pt x="11760" y="94230"/>
                    <a:pt x="19553" y="56044"/>
                    <a:pt x="12020" y="26256"/>
                  </a:cubicBezTo>
                  <a:cubicBezTo>
                    <a:pt x="11327" y="23572"/>
                    <a:pt x="5526" y="25131"/>
                    <a:pt x="4054" y="25737"/>
                  </a:cubicBezTo>
                  <a:cubicBezTo>
                    <a:pt x="14878" y="21927"/>
                    <a:pt x="10721" y="16905"/>
                    <a:pt x="10635" y="1491"/>
                  </a:cubicBezTo>
                  <a:cubicBezTo>
                    <a:pt x="10548" y="-1106"/>
                    <a:pt x="330" y="-154"/>
                    <a:pt x="330" y="3136"/>
                  </a:cubicBezTo>
                  <a:lnTo>
                    <a:pt x="330" y="31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D08B89F-89A1-419B-5681-B096D43FFB35}"/>
                </a:ext>
              </a:extLst>
            </p:cNvPr>
            <p:cNvSpPr/>
            <p:nvPr/>
          </p:nvSpPr>
          <p:spPr>
            <a:xfrm>
              <a:off x="9377714" y="1548198"/>
              <a:ext cx="254182" cy="244343"/>
            </a:xfrm>
            <a:custGeom>
              <a:avLst/>
              <a:gdLst>
                <a:gd name="connsiteX0" fmla="*/ 55251 w 118916"/>
                <a:gd name="connsiteY0" fmla="*/ 30915 h 114313"/>
                <a:gd name="connsiteX1" fmla="*/ 75773 w 118916"/>
                <a:gd name="connsiteY1" fmla="*/ 3812 h 114313"/>
                <a:gd name="connsiteX2" fmla="*/ 68066 w 118916"/>
                <a:gd name="connsiteY2" fmla="*/ 3725 h 114313"/>
                <a:gd name="connsiteX3" fmla="*/ 83306 w 118916"/>
                <a:gd name="connsiteY3" fmla="*/ 43557 h 114313"/>
                <a:gd name="connsiteX4" fmla="*/ 105127 w 118916"/>
                <a:gd name="connsiteY4" fmla="*/ 55506 h 114313"/>
                <a:gd name="connsiteX5" fmla="*/ 89281 w 118916"/>
                <a:gd name="connsiteY5" fmla="*/ 71439 h 114313"/>
                <a:gd name="connsiteX6" fmla="*/ 75426 w 118916"/>
                <a:gd name="connsiteY6" fmla="*/ 102352 h 114313"/>
                <a:gd name="connsiteX7" fmla="*/ 65122 w 118916"/>
                <a:gd name="connsiteY7" fmla="*/ 95858 h 114313"/>
                <a:gd name="connsiteX8" fmla="*/ 56636 w 118916"/>
                <a:gd name="connsiteY8" fmla="*/ 82696 h 114313"/>
                <a:gd name="connsiteX9" fmla="*/ 47198 w 118916"/>
                <a:gd name="connsiteY9" fmla="*/ 83649 h 114313"/>
                <a:gd name="connsiteX10" fmla="*/ 26070 w 118916"/>
                <a:gd name="connsiteY10" fmla="*/ 96291 h 114313"/>
                <a:gd name="connsiteX11" fmla="*/ 13601 w 118916"/>
                <a:gd name="connsiteY11" fmla="*/ 79665 h 114313"/>
                <a:gd name="connsiteX12" fmla="*/ 37499 w 118916"/>
                <a:gd name="connsiteY12" fmla="*/ 62261 h 114313"/>
                <a:gd name="connsiteX13" fmla="*/ 38538 w 118916"/>
                <a:gd name="connsiteY13" fmla="*/ 60096 h 114313"/>
                <a:gd name="connsiteX14" fmla="*/ 22433 w 118916"/>
                <a:gd name="connsiteY14" fmla="*/ 34725 h 114313"/>
                <a:gd name="connsiteX15" fmla="*/ 33257 w 118916"/>
                <a:gd name="connsiteY15" fmla="*/ 26932 h 114313"/>
                <a:gd name="connsiteX16" fmla="*/ 45899 w 118916"/>
                <a:gd name="connsiteY16" fmla="*/ 34378 h 114313"/>
                <a:gd name="connsiteX17" fmla="*/ 54471 w 118916"/>
                <a:gd name="connsiteY17" fmla="*/ 30915 h 114313"/>
                <a:gd name="connsiteX18" fmla="*/ 13947 w 118916"/>
                <a:gd name="connsiteY18" fmla="*/ 26239 h 114313"/>
                <a:gd name="connsiteX19" fmla="*/ 19056 w 118916"/>
                <a:gd name="connsiteY19" fmla="*/ 51091 h 114313"/>
                <a:gd name="connsiteX20" fmla="*/ 25723 w 118916"/>
                <a:gd name="connsiteY20" fmla="*/ 62780 h 114313"/>
                <a:gd name="connsiteX21" fmla="*/ 13687 w 118916"/>
                <a:gd name="connsiteY21" fmla="*/ 70660 h 114313"/>
                <a:gd name="connsiteX22" fmla="*/ 10137 w 118916"/>
                <a:gd name="connsiteY22" fmla="*/ 100534 h 114313"/>
                <a:gd name="connsiteX23" fmla="*/ 56290 w 118916"/>
                <a:gd name="connsiteY23" fmla="*/ 84255 h 114313"/>
                <a:gd name="connsiteX24" fmla="*/ 46851 w 118916"/>
                <a:gd name="connsiteY24" fmla="*/ 85207 h 114313"/>
                <a:gd name="connsiteX25" fmla="*/ 71010 w 118916"/>
                <a:gd name="connsiteY25" fmla="*/ 114302 h 114313"/>
                <a:gd name="connsiteX26" fmla="*/ 81055 w 118916"/>
                <a:gd name="connsiteY26" fmla="*/ 109453 h 114313"/>
                <a:gd name="connsiteX27" fmla="*/ 100884 w 118916"/>
                <a:gd name="connsiteY27" fmla="*/ 74123 h 114313"/>
                <a:gd name="connsiteX28" fmla="*/ 114739 w 118916"/>
                <a:gd name="connsiteY28" fmla="*/ 52736 h 114313"/>
                <a:gd name="connsiteX29" fmla="*/ 91705 w 118916"/>
                <a:gd name="connsiteY29" fmla="*/ 40007 h 114313"/>
                <a:gd name="connsiteX30" fmla="*/ 77678 w 118916"/>
                <a:gd name="connsiteY30" fmla="*/ 1041 h 114313"/>
                <a:gd name="connsiteX31" fmla="*/ 69971 w 118916"/>
                <a:gd name="connsiteY31" fmla="*/ 954 h 114313"/>
                <a:gd name="connsiteX32" fmla="*/ 45119 w 118916"/>
                <a:gd name="connsiteY32" fmla="*/ 31261 h 114313"/>
                <a:gd name="connsiteX33" fmla="*/ 55251 w 118916"/>
                <a:gd name="connsiteY33" fmla="*/ 30915 h 114313"/>
                <a:gd name="connsiteX34" fmla="*/ 55251 w 118916"/>
                <a:gd name="connsiteY34" fmla="*/ 30915 h 11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8916" h="114313">
                  <a:moveTo>
                    <a:pt x="55251" y="30915"/>
                  </a:moveTo>
                  <a:cubicBezTo>
                    <a:pt x="58541" y="19138"/>
                    <a:pt x="62784" y="8228"/>
                    <a:pt x="75773" y="3812"/>
                  </a:cubicBezTo>
                  <a:cubicBezTo>
                    <a:pt x="73175" y="3812"/>
                    <a:pt x="70577" y="3812"/>
                    <a:pt x="68066" y="3725"/>
                  </a:cubicBezTo>
                  <a:cubicBezTo>
                    <a:pt x="76292" y="16541"/>
                    <a:pt x="69625" y="34465"/>
                    <a:pt x="83306" y="43557"/>
                  </a:cubicBezTo>
                  <a:cubicBezTo>
                    <a:pt x="90233" y="48233"/>
                    <a:pt x="98373" y="50398"/>
                    <a:pt x="105127" y="55506"/>
                  </a:cubicBezTo>
                  <a:cubicBezTo>
                    <a:pt x="117856" y="65032"/>
                    <a:pt x="96987" y="70054"/>
                    <a:pt x="89281" y="71439"/>
                  </a:cubicBezTo>
                  <a:cubicBezTo>
                    <a:pt x="74387" y="74210"/>
                    <a:pt x="77591" y="91182"/>
                    <a:pt x="75426" y="102352"/>
                  </a:cubicBezTo>
                  <a:cubicBezTo>
                    <a:pt x="72915" y="115687"/>
                    <a:pt x="68153" y="102006"/>
                    <a:pt x="65122" y="95858"/>
                  </a:cubicBezTo>
                  <a:cubicBezTo>
                    <a:pt x="62784" y="91182"/>
                    <a:pt x="60619" y="86246"/>
                    <a:pt x="56636" y="82696"/>
                  </a:cubicBezTo>
                  <a:cubicBezTo>
                    <a:pt x="54558" y="80791"/>
                    <a:pt x="49016" y="81744"/>
                    <a:pt x="47198" y="83649"/>
                  </a:cubicBezTo>
                  <a:cubicBezTo>
                    <a:pt x="41136" y="89797"/>
                    <a:pt x="34469" y="93520"/>
                    <a:pt x="26070" y="96291"/>
                  </a:cubicBezTo>
                  <a:cubicBezTo>
                    <a:pt x="10570" y="101400"/>
                    <a:pt x="6933" y="88151"/>
                    <a:pt x="13601" y="79665"/>
                  </a:cubicBezTo>
                  <a:cubicBezTo>
                    <a:pt x="19575" y="72045"/>
                    <a:pt x="29273" y="67110"/>
                    <a:pt x="37499" y="62261"/>
                  </a:cubicBezTo>
                  <a:cubicBezTo>
                    <a:pt x="38192" y="61828"/>
                    <a:pt x="39318" y="60875"/>
                    <a:pt x="38538" y="60096"/>
                  </a:cubicBezTo>
                  <a:cubicBezTo>
                    <a:pt x="31438" y="52562"/>
                    <a:pt x="25377" y="44856"/>
                    <a:pt x="22433" y="34725"/>
                  </a:cubicBezTo>
                  <a:cubicBezTo>
                    <a:pt x="24165" y="24767"/>
                    <a:pt x="27801" y="22169"/>
                    <a:pt x="33257" y="26932"/>
                  </a:cubicBezTo>
                  <a:cubicBezTo>
                    <a:pt x="37586" y="29269"/>
                    <a:pt x="41569" y="32127"/>
                    <a:pt x="45899" y="34378"/>
                  </a:cubicBezTo>
                  <a:cubicBezTo>
                    <a:pt x="48323" y="35677"/>
                    <a:pt x="57848" y="32733"/>
                    <a:pt x="54471" y="30915"/>
                  </a:cubicBezTo>
                  <a:cubicBezTo>
                    <a:pt x="41223" y="24074"/>
                    <a:pt x="26156" y="11085"/>
                    <a:pt x="13947" y="26239"/>
                  </a:cubicBezTo>
                  <a:cubicBezTo>
                    <a:pt x="7972" y="33686"/>
                    <a:pt x="14986" y="44683"/>
                    <a:pt x="19056" y="51091"/>
                  </a:cubicBezTo>
                  <a:cubicBezTo>
                    <a:pt x="21394" y="54727"/>
                    <a:pt x="29879" y="60356"/>
                    <a:pt x="25723" y="62780"/>
                  </a:cubicBezTo>
                  <a:cubicBezTo>
                    <a:pt x="21567" y="65205"/>
                    <a:pt x="17584" y="67889"/>
                    <a:pt x="13687" y="70660"/>
                  </a:cubicBezTo>
                  <a:cubicBezTo>
                    <a:pt x="2084" y="78973"/>
                    <a:pt x="-8480" y="93520"/>
                    <a:pt x="10137" y="100534"/>
                  </a:cubicBezTo>
                  <a:cubicBezTo>
                    <a:pt x="25030" y="106162"/>
                    <a:pt x="46332" y="94386"/>
                    <a:pt x="56290" y="84255"/>
                  </a:cubicBezTo>
                  <a:cubicBezTo>
                    <a:pt x="53172" y="84601"/>
                    <a:pt x="49969" y="84861"/>
                    <a:pt x="46851" y="85207"/>
                  </a:cubicBezTo>
                  <a:cubicBezTo>
                    <a:pt x="54904" y="92394"/>
                    <a:pt x="57502" y="114908"/>
                    <a:pt x="71010" y="114302"/>
                  </a:cubicBezTo>
                  <a:cubicBezTo>
                    <a:pt x="74647" y="114129"/>
                    <a:pt x="78977" y="112570"/>
                    <a:pt x="81055" y="109453"/>
                  </a:cubicBezTo>
                  <a:cubicBezTo>
                    <a:pt x="89627" y="96897"/>
                    <a:pt x="81661" y="75682"/>
                    <a:pt x="100884" y="74123"/>
                  </a:cubicBezTo>
                  <a:cubicBezTo>
                    <a:pt x="112401" y="73258"/>
                    <a:pt x="125909" y="64079"/>
                    <a:pt x="114739" y="52736"/>
                  </a:cubicBezTo>
                  <a:cubicBezTo>
                    <a:pt x="108764" y="46674"/>
                    <a:pt x="98979" y="43990"/>
                    <a:pt x="91705" y="40007"/>
                  </a:cubicBezTo>
                  <a:cubicBezTo>
                    <a:pt x="80189" y="33686"/>
                    <a:pt x="84519" y="11691"/>
                    <a:pt x="77678" y="1041"/>
                  </a:cubicBezTo>
                  <a:cubicBezTo>
                    <a:pt x="76379" y="-951"/>
                    <a:pt x="71530" y="435"/>
                    <a:pt x="69971" y="954"/>
                  </a:cubicBezTo>
                  <a:cubicBezTo>
                    <a:pt x="55424" y="5890"/>
                    <a:pt x="49189" y="16887"/>
                    <a:pt x="45119" y="31261"/>
                  </a:cubicBezTo>
                  <a:cubicBezTo>
                    <a:pt x="44254" y="34465"/>
                    <a:pt x="54471" y="33686"/>
                    <a:pt x="55251" y="30915"/>
                  </a:cubicBezTo>
                  <a:lnTo>
                    <a:pt x="55251" y="3091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6B25FD5-3973-4B06-997E-A05BC56215A7}"/>
              </a:ext>
            </a:extLst>
          </p:cNvPr>
          <p:cNvGrpSpPr/>
          <p:nvPr/>
        </p:nvGrpSpPr>
        <p:grpSpPr>
          <a:xfrm>
            <a:off x="8418392" y="-477498"/>
            <a:ext cx="1855588" cy="1146213"/>
            <a:chOff x="7087452" y="2484261"/>
            <a:chExt cx="1129730" cy="697844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B8E51B1-6E66-CD9A-A731-AD9061085D95}"/>
                </a:ext>
              </a:extLst>
            </p:cNvPr>
            <p:cNvSpPr/>
            <p:nvPr/>
          </p:nvSpPr>
          <p:spPr>
            <a:xfrm>
              <a:off x="7087452" y="2484261"/>
              <a:ext cx="1129730" cy="665728"/>
            </a:xfrm>
            <a:custGeom>
              <a:avLst/>
              <a:gdLst>
                <a:gd name="connsiteX0" fmla="*/ 437632 w 528531"/>
                <a:gd name="connsiteY0" fmla="*/ 75907 h 311453"/>
                <a:gd name="connsiteX1" fmla="*/ 432264 w 528531"/>
                <a:gd name="connsiteY1" fmla="*/ 48804 h 311453"/>
                <a:gd name="connsiteX2" fmla="*/ 343508 w 528531"/>
                <a:gd name="connsiteY2" fmla="*/ 3604 h 311453"/>
                <a:gd name="connsiteX3" fmla="*/ 297355 w 528531"/>
                <a:gd name="connsiteY3" fmla="*/ 41357 h 311453"/>
                <a:gd name="connsiteX4" fmla="*/ 285752 w 528531"/>
                <a:gd name="connsiteY4" fmla="*/ 76340 h 311453"/>
                <a:gd name="connsiteX5" fmla="*/ 278132 w 528531"/>
                <a:gd name="connsiteY5" fmla="*/ 79024 h 311453"/>
                <a:gd name="connsiteX6" fmla="*/ 273369 w 528531"/>
                <a:gd name="connsiteY6" fmla="*/ 81189 h 311453"/>
                <a:gd name="connsiteX7" fmla="*/ 254319 w 528531"/>
                <a:gd name="connsiteY7" fmla="*/ 80756 h 311453"/>
                <a:gd name="connsiteX8" fmla="*/ 242976 w 528531"/>
                <a:gd name="connsiteY8" fmla="*/ 82575 h 311453"/>
                <a:gd name="connsiteX9" fmla="*/ 89450 w 528531"/>
                <a:gd name="connsiteY9" fmla="*/ 58069 h 311453"/>
                <a:gd name="connsiteX10" fmla="*/ 69101 w 528531"/>
                <a:gd name="connsiteY10" fmla="*/ 83960 h 311453"/>
                <a:gd name="connsiteX11" fmla="*/ 68668 w 528531"/>
                <a:gd name="connsiteY11" fmla="*/ 85345 h 311453"/>
                <a:gd name="connsiteX12" fmla="*/ 51523 w 528531"/>
                <a:gd name="connsiteY12" fmla="*/ 91840 h 311453"/>
                <a:gd name="connsiteX13" fmla="*/ 1474 w 528531"/>
                <a:gd name="connsiteY13" fmla="*/ 139465 h 311453"/>
                <a:gd name="connsiteX14" fmla="*/ 43470 w 528531"/>
                <a:gd name="connsiteY14" fmla="*/ 196961 h 311453"/>
                <a:gd name="connsiteX15" fmla="*/ 99755 w 528531"/>
                <a:gd name="connsiteY15" fmla="*/ 206053 h 311453"/>
                <a:gd name="connsiteX16" fmla="*/ 125472 w 528531"/>
                <a:gd name="connsiteY16" fmla="*/ 216704 h 311453"/>
                <a:gd name="connsiteX17" fmla="*/ 97936 w 528531"/>
                <a:gd name="connsiteY17" fmla="*/ 266580 h 311453"/>
                <a:gd name="connsiteX18" fmla="*/ 149458 w 528531"/>
                <a:gd name="connsiteY18" fmla="*/ 294809 h 311453"/>
                <a:gd name="connsiteX19" fmla="*/ 221934 w 528531"/>
                <a:gd name="connsiteY19" fmla="*/ 267533 h 311453"/>
                <a:gd name="connsiteX20" fmla="*/ 238993 w 528531"/>
                <a:gd name="connsiteY20" fmla="*/ 293250 h 311453"/>
                <a:gd name="connsiteX21" fmla="*/ 327489 w 528531"/>
                <a:gd name="connsiteY21" fmla="*/ 308057 h 311453"/>
                <a:gd name="connsiteX22" fmla="*/ 394943 w 528531"/>
                <a:gd name="connsiteY22" fmla="*/ 257315 h 311453"/>
                <a:gd name="connsiteX23" fmla="*/ 399619 w 528531"/>
                <a:gd name="connsiteY23" fmla="*/ 247877 h 311453"/>
                <a:gd name="connsiteX24" fmla="*/ 404988 w 528531"/>
                <a:gd name="connsiteY24" fmla="*/ 251427 h 311453"/>
                <a:gd name="connsiteX25" fmla="*/ 528380 w 528531"/>
                <a:gd name="connsiteY25" fmla="*/ 147171 h 311453"/>
                <a:gd name="connsiteX26" fmla="*/ 437632 w 528531"/>
                <a:gd name="connsiteY26" fmla="*/ 75907 h 311453"/>
                <a:gd name="connsiteX27" fmla="*/ 310690 w 528531"/>
                <a:gd name="connsiteY27" fmla="*/ 240776 h 311453"/>
                <a:gd name="connsiteX28" fmla="*/ 310170 w 528531"/>
                <a:gd name="connsiteY28" fmla="*/ 240343 h 311453"/>
                <a:gd name="connsiteX29" fmla="*/ 307400 w 528531"/>
                <a:gd name="connsiteY29" fmla="*/ 230818 h 311453"/>
                <a:gd name="connsiteX30" fmla="*/ 309478 w 528531"/>
                <a:gd name="connsiteY30" fmla="*/ 230299 h 311453"/>
                <a:gd name="connsiteX31" fmla="*/ 310690 w 528531"/>
                <a:gd name="connsiteY31" fmla="*/ 240776 h 31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8531" h="311453">
                  <a:moveTo>
                    <a:pt x="437632" y="75907"/>
                  </a:moveTo>
                  <a:cubicBezTo>
                    <a:pt x="437979" y="66988"/>
                    <a:pt x="436420" y="57896"/>
                    <a:pt x="432264" y="48804"/>
                  </a:cubicBezTo>
                  <a:cubicBezTo>
                    <a:pt x="414859" y="10791"/>
                    <a:pt x="384119" y="-8519"/>
                    <a:pt x="343508" y="3604"/>
                  </a:cubicBezTo>
                  <a:cubicBezTo>
                    <a:pt x="322639" y="9838"/>
                    <a:pt x="306274" y="21008"/>
                    <a:pt x="297355" y="41357"/>
                  </a:cubicBezTo>
                  <a:cubicBezTo>
                    <a:pt x="292419" y="52614"/>
                    <a:pt x="290428" y="65083"/>
                    <a:pt x="285752" y="76340"/>
                  </a:cubicBezTo>
                  <a:cubicBezTo>
                    <a:pt x="283241" y="77206"/>
                    <a:pt x="280643" y="78072"/>
                    <a:pt x="278132" y="79024"/>
                  </a:cubicBezTo>
                  <a:cubicBezTo>
                    <a:pt x="276487" y="79717"/>
                    <a:pt x="274928" y="80496"/>
                    <a:pt x="273369" y="81189"/>
                  </a:cubicBezTo>
                  <a:cubicBezTo>
                    <a:pt x="266875" y="80150"/>
                    <a:pt x="259948" y="80150"/>
                    <a:pt x="254319" y="80756"/>
                  </a:cubicBezTo>
                  <a:cubicBezTo>
                    <a:pt x="250423" y="81189"/>
                    <a:pt x="246699" y="81795"/>
                    <a:pt x="242976" y="82575"/>
                  </a:cubicBezTo>
                  <a:cubicBezTo>
                    <a:pt x="199247" y="42396"/>
                    <a:pt x="143483" y="25424"/>
                    <a:pt x="89450" y="58069"/>
                  </a:cubicBezTo>
                  <a:cubicBezTo>
                    <a:pt x="78453" y="64737"/>
                    <a:pt x="74210" y="72790"/>
                    <a:pt x="69101" y="83960"/>
                  </a:cubicBezTo>
                  <a:cubicBezTo>
                    <a:pt x="79579" y="81189"/>
                    <a:pt x="79492" y="81622"/>
                    <a:pt x="68668" y="85345"/>
                  </a:cubicBezTo>
                  <a:cubicBezTo>
                    <a:pt x="62867" y="87337"/>
                    <a:pt x="57152" y="89502"/>
                    <a:pt x="51523" y="91840"/>
                  </a:cubicBezTo>
                  <a:cubicBezTo>
                    <a:pt x="28577" y="100932"/>
                    <a:pt x="9700" y="115998"/>
                    <a:pt x="1474" y="139465"/>
                  </a:cubicBezTo>
                  <a:cubicBezTo>
                    <a:pt x="-7445" y="164749"/>
                    <a:pt x="26325" y="186916"/>
                    <a:pt x="43470" y="196961"/>
                  </a:cubicBezTo>
                  <a:cubicBezTo>
                    <a:pt x="60356" y="206746"/>
                    <a:pt x="80358" y="208391"/>
                    <a:pt x="99755" y="206053"/>
                  </a:cubicBezTo>
                  <a:cubicBezTo>
                    <a:pt x="105989" y="212980"/>
                    <a:pt x="115341" y="215665"/>
                    <a:pt x="125472" y="216704"/>
                  </a:cubicBezTo>
                  <a:cubicBezTo>
                    <a:pt x="118285" y="229866"/>
                    <a:pt x="98283" y="256882"/>
                    <a:pt x="97936" y="266580"/>
                  </a:cubicBezTo>
                  <a:cubicBezTo>
                    <a:pt x="97070" y="292817"/>
                    <a:pt x="129455" y="297233"/>
                    <a:pt x="149458" y="294809"/>
                  </a:cubicBezTo>
                  <a:cubicBezTo>
                    <a:pt x="175262" y="291692"/>
                    <a:pt x="200460" y="282340"/>
                    <a:pt x="221934" y="267533"/>
                  </a:cubicBezTo>
                  <a:cubicBezTo>
                    <a:pt x="227043" y="279222"/>
                    <a:pt x="233624" y="289960"/>
                    <a:pt x="238993" y="293250"/>
                  </a:cubicBezTo>
                  <a:cubicBezTo>
                    <a:pt x="265576" y="309096"/>
                    <a:pt x="297009" y="316197"/>
                    <a:pt x="327489" y="308057"/>
                  </a:cubicBezTo>
                  <a:cubicBezTo>
                    <a:pt x="357363" y="300091"/>
                    <a:pt x="379357" y="283898"/>
                    <a:pt x="394943" y="257315"/>
                  </a:cubicBezTo>
                  <a:cubicBezTo>
                    <a:pt x="396848" y="254024"/>
                    <a:pt x="398320" y="250907"/>
                    <a:pt x="399619" y="247877"/>
                  </a:cubicBezTo>
                  <a:cubicBezTo>
                    <a:pt x="401264" y="249262"/>
                    <a:pt x="403083" y="250561"/>
                    <a:pt x="404988" y="251427"/>
                  </a:cubicBezTo>
                  <a:cubicBezTo>
                    <a:pt x="466640" y="281214"/>
                    <a:pt x="525176" y="199212"/>
                    <a:pt x="528380" y="147171"/>
                  </a:cubicBezTo>
                  <a:cubicBezTo>
                    <a:pt x="531583" y="95130"/>
                    <a:pt x="483612" y="72443"/>
                    <a:pt x="437632" y="75907"/>
                  </a:cubicBezTo>
                  <a:close/>
                  <a:moveTo>
                    <a:pt x="310690" y="240776"/>
                  </a:moveTo>
                  <a:cubicBezTo>
                    <a:pt x="310517" y="240603"/>
                    <a:pt x="310344" y="240516"/>
                    <a:pt x="310170" y="240343"/>
                  </a:cubicBezTo>
                  <a:cubicBezTo>
                    <a:pt x="308872" y="237399"/>
                    <a:pt x="308092" y="234195"/>
                    <a:pt x="307400" y="230818"/>
                  </a:cubicBezTo>
                  <a:cubicBezTo>
                    <a:pt x="308092" y="230645"/>
                    <a:pt x="308785" y="230472"/>
                    <a:pt x="309478" y="230299"/>
                  </a:cubicBezTo>
                  <a:cubicBezTo>
                    <a:pt x="310170" y="233849"/>
                    <a:pt x="310603" y="237226"/>
                    <a:pt x="310690" y="240776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719BF1-8682-8454-F0E9-F42152E9C985}"/>
                </a:ext>
              </a:extLst>
            </p:cNvPr>
            <p:cNvSpPr/>
            <p:nvPr/>
          </p:nvSpPr>
          <p:spPr>
            <a:xfrm>
              <a:off x="7190067" y="2625487"/>
              <a:ext cx="403716" cy="300125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809AEEB-DE68-82BF-0205-CDA9D83FB328}"/>
                </a:ext>
              </a:extLst>
            </p:cNvPr>
            <p:cNvSpPr/>
            <p:nvPr/>
          </p:nvSpPr>
          <p:spPr>
            <a:xfrm>
              <a:off x="7329752" y="2924413"/>
              <a:ext cx="561921" cy="218819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31EF951-4973-60B1-E39F-375B06E49DD7}"/>
                </a:ext>
              </a:extLst>
            </p:cNvPr>
            <p:cNvSpPr/>
            <p:nvPr/>
          </p:nvSpPr>
          <p:spPr>
            <a:xfrm>
              <a:off x="7897277" y="2698376"/>
              <a:ext cx="286757" cy="331420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D14497-56B2-CF1F-9B27-0820633F6E7E}"/>
                </a:ext>
              </a:extLst>
            </p:cNvPr>
            <p:cNvSpPr/>
            <p:nvPr/>
          </p:nvSpPr>
          <p:spPr>
            <a:xfrm>
              <a:off x="7667335" y="2532461"/>
              <a:ext cx="321308" cy="190893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8456BD2-211B-C4E7-9A2A-F3DDDA547A7E}"/>
                </a:ext>
              </a:extLst>
            </p:cNvPr>
            <p:cNvSpPr/>
            <p:nvPr/>
          </p:nvSpPr>
          <p:spPr>
            <a:xfrm>
              <a:off x="7160084" y="2506365"/>
              <a:ext cx="1050134" cy="675740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247BC43-D63F-97E5-DDE3-133A588D9C3D}"/>
              </a:ext>
            </a:extLst>
          </p:cNvPr>
          <p:cNvGrpSpPr/>
          <p:nvPr/>
        </p:nvGrpSpPr>
        <p:grpSpPr>
          <a:xfrm>
            <a:off x="11079414" y="2788805"/>
            <a:ext cx="1242293" cy="769319"/>
            <a:chOff x="10424016" y="3020885"/>
            <a:chExt cx="960943" cy="59508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E967755-9361-A1D9-5BE8-D1DF01310E50}"/>
                </a:ext>
              </a:extLst>
            </p:cNvPr>
            <p:cNvSpPr/>
            <p:nvPr/>
          </p:nvSpPr>
          <p:spPr>
            <a:xfrm>
              <a:off x="10424016" y="3020885"/>
              <a:ext cx="960943" cy="591023"/>
            </a:xfrm>
            <a:custGeom>
              <a:avLst/>
              <a:gdLst>
                <a:gd name="connsiteX0" fmla="*/ 439713 w 449566"/>
                <a:gd name="connsiteY0" fmla="*/ 83846 h 276503"/>
                <a:gd name="connsiteX1" fmla="*/ 389490 w 449566"/>
                <a:gd name="connsiteY1" fmla="*/ 69386 h 276503"/>
                <a:gd name="connsiteX2" fmla="*/ 324201 w 449566"/>
                <a:gd name="connsiteY2" fmla="*/ 91986 h 276503"/>
                <a:gd name="connsiteX3" fmla="*/ 326452 w 449566"/>
                <a:gd name="connsiteY3" fmla="*/ 50682 h 276503"/>
                <a:gd name="connsiteX4" fmla="*/ 251897 w 449566"/>
                <a:gd name="connsiteY4" fmla="*/ 3317 h 276503"/>
                <a:gd name="connsiteX5" fmla="*/ 189725 w 449566"/>
                <a:gd name="connsiteY5" fmla="*/ 49557 h 276503"/>
                <a:gd name="connsiteX6" fmla="*/ 120279 w 449566"/>
                <a:gd name="connsiteY6" fmla="*/ 52241 h 276503"/>
                <a:gd name="connsiteX7" fmla="*/ 113005 w 449566"/>
                <a:gd name="connsiteY7" fmla="*/ 52674 h 276503"/>
                <a:gd name="connsiteX8" fmla="*/ 64601 w 449566"/>
                <a:gd name="connsiteY8" fmla="*/ 65143 h 276503"/>
                <a:gd name="connsiteX9" fmla="*/ 5892 w 449566"/>
                <a:gd name="connsiteY9" fmla="*/ 174421 h 276503"/>
                <a:gd name="connsiteX10" fmla="*/ 133787 w 449566"/>
                <a:gd name="connsiteY10" fmla="*/ 221007 h 276503"/>
                <a:gd name="connsiteX11" fmla="*/ 149547 w 449566"/>
                <a:gd name="connsiteY11" fmla="*/ 259453 h 276503"/>
                <a:gd name="connsiteX12" fmla="*/ 227219 w 449566"/>
                <a:gd name="connsiteY12" fmla="*/ 269931 h 276503"/>
                <a:gd name="connsiteX13" fmla="*/ 263933 w 449566"/>
                <a:gd name="connsiteY13" fmla="*/ 254517 h 276503"/>
                <a:gd name="connsiteX14" fmla="*/ 270168 w 449566"/>
                <a:gd name="connsiteY14" fmla="*/ 257028 h 276503"/>
                <a:gd name="connsiteX15" fmla="*/ 366024 w 449566"/>
                <a:gd name="connsiteY15" fmla="*/ 265514 h 276503"/>
                <a:gd name="connsiteX16" fmla="*/ 408714 w 449566"/>
                <a:gd name="connsiteY16" fmla="*/ 207845 h 276503"/>
                <a:gd name="connsiteX17" fmla="*/ 388191 w 449566"/>
                <a:gd name="connsiteY17" fmla="*/ 177538 h 276503"/>
                <a:gd name="connsiteX18" fmla="*/ 417979 w 449566"/>
                <a:gd name="connsiteY18" fmla="*/ 165242 h 276503"/>
                <a:gd name="connsiteX19" fmla="*/ 448892 w 449566"/>
                <a:gd name="connsiteY19" fmla="*/ 126622 h 276503"/>
                <a:gd name="connsiteX20" fmla="*/ 439713 w 449566"/>
                <a:gd name="connsiteY20" fmla="*/ 83846 h 276503"/>
                <a:gd name="connsiteX21" fmla="*/ 102008 w 449566"/>
                <a:gd name="connsiteY21" fmla="*/ 151301 h 276503"/>
                <a:gd name="connsiteX22" fmla="*/ 100190 w 449566"/>
                <a:gd name="connsiteY22" fmla="*/ 156150 h 276503"/>
                <a:gd name="connsiteX23" fmla="*/ 102008 w 449566"/>
                <a:gd name="connsiteY23" fmla="*/ 151301 h 276503"/>
                <a:gd name="connsiteX24" fmla="*/ 191803 w 449566"/>
                <a:gd name="connsiteY24" fmla="*/ 252526 h 276503"/>
                <a:gd name="connsiteX25" fmla="*/ 191803 w 449566"/>
                <a:gd name="connsiteY25" fmla="*/ 252526 h 276503"/>
                <a:gd name="connsiteX26" fmla="*/ 191803 w 449566"/>
                <a:gd name="connsiteY26" fmla="*/ 252526 h 276503"/>
                <a:gd name="connsiteX27" fmla="*/ 315628 w 449566"/>
                <a:gd name="connsiteY27" fmla="*/ 231311 h 276503"/>
                <a:gd name="connsiteX28" fmla="*/ 318226 w 449566"/>
                <a:gd name="connsiteY28" fmla="*/ 235207 h 276503"/>
                <a:gd name="connsiteX29" fmla="*/ 320910 w 449566"/>
                <a:gd name="connsiteY29" fmla="*/ 241442 h 276503"/>
                <a:gd name="connsiteX30" fmla="*/ 315628 w 449566"/>
                <a:gd name="connsiteY30" fmla="*/ 231311 h 27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9566" h="276503">
                  <a:moveTo>
                    <a:pt x="439713" y="83846"/>
                  </a:moveTo>
                  <a:cubicBezTo>
                    <a:pt x="428543" y="67654"/>
                    <a:pt x="406809" y="68260"/>
                    <a:pt x="389490" y="69386"/>
                  </a:cubicBezTo>
                  <a:cubicBezTo>
                    <a:pt x="368968" y="70771"/>
                    <a:pt x="341952" y="77872"/>
                    <a:pt x="324201" y="91986"/>
                  </a:cubicBezTo>
                  <a:cubicBezTo>
                    <a:pt x="326106" y="78478"/>
                    <a:pt x="327578" y="64797"/>
                    <a:pt x="326452" y="50682"/>
                  </a:cubicBezTo>
                  <a:cubicBezTo>
                    <a:pt x="323594" y="13881"/>
                    <a:pt x="286707" y="-8892"/>
                    <a:pt x="251897" y="3317"/>
                  </a:cubicBezTo>
                  <a:cubicBezTo>
                    <a:pt x="229817" y="11110"/>
                    <a:pt x="206350" y="28255"/>
                    <a:pt x="189725" y="49557"/>
                  </a:cubicBezTo>
                  <a:cubicBezTo>
                    <a:pt x="167038" y="43495"/>
                    <a:pt x="144091" y="45573"/>
                    <a:pt x="120279" y="52241"/>
                  </a:cubicBezTo>
                  <a:cubicBezTo>
                    <a:pt x="140628" y="46526"/>
                    <a:pt x="118028" y="52068"/>
                    <a:pt x="113005" y="52674"/>
                  </a:cubicBezTo>
                  <a:cubicBezTo>
                    <a:pt x="96034" y="54925"/>
                    <a:pt x="80534" y="58908"/>
                    <a:pt x="64601" y="65143"/>
                  </a:cubicBezTo>
                  <a:cubicBezTo>
                    <a:pt x="22778" y="81595"/>
                    <a:pt x="-14889" y="127921"/>
                    <a:pt x="5892" y="174421"/>
                  </a:cubicBezTo>
                  <a:cubicBezTo>
                    <a:pt x="27800" y="223604"/>
                    <a:pt x="86249" y="230099"/>
                    <a:pt x="133787" y="221007"/>
                  </a:cubicBezTo>
                  <a:cubicBezTo>
                    <a:pt x="134567" y="234255"/>
                    <a:pt x="140022" y="245858"/>
                    <a:pt x="149547" y="259453"/>
                  </a:cubicBezTo>
                  <a:cubicBezTo>
                    <a:pt x="166952" y="284218"/>
                    <a:pt x="202454" y="276598"/>
                    <a:pt x="227219" y="269931"/>
                  </a:cubicBezTo>
                  <a:cubicBezTo>
                    <a:pt x="238735" y="266813"/>
                    <a:pt x="252330" y="261877"/>
                    <a:pt x="263933" y="254517"/>
                  </a:cubicBezTo>
                  <a:cubicBezTo>
                    <a:pt x="266012" y="255470"/>
                    <a:pt x="268090" y="256249"/>
                    <a:pt x="270168" y="257028"/>
                  </a:cubicBezTo>
                  <a:cubicBezTo>
                    <a:pt x="300128" y="267073"/>
                    <a:pt x="335025" y="274260"/>
                    <a:pt x="366024" y="265514"/>
                  </a:cubicBezTo>
                  <a:cubicBezTo>
                    <a:pt x="393387" y="257808"/>
                    <a:pt x="425685" y="239277"/>
                    <a:pt x="408714" y="207845"/>
                  </a:cubicBezTo>
                  <a:cubicBezTo>
                    <a:pt x="403172" y="197540"/>
                    <a:pt x="396244" y="186976"/>
                    <a:pt x="388191" y="177538"/>
                  </a:cubicBezTo>
                  <a:cubicBezTo>
                    <a:pt x="398842" y="173988"/>
                    <a:pt x="408973" y="169745"/>
                    <a:pt x="417979" y="165242"/>
                  </a:cubicBezTo>
                  <a:cubicBezTo>
                    <a:pt x="435556" y="156496"/>
                    <a:pt x="445774" y="146019"/>
                    <a:pt x="448892" y="126622"/>
                  </a:cubicBezTo>
                  <a:cubicBezTo>
                    <a:pt x="451143" y="112941"/>
                    <a:pt x="447679" y="95363"/>
                    <a:pt x="439713" y="83846"/>
                  </a:cubicBezTo>
                  <a:close/>
                  <a:moveTo>
                    <a:pt x="102008" y="151301"/>
                  </a:moveTo>
                  <a:cubicBezTo>
                    <a:pt x="101402" y="152946"/>
                    <a:pt x="100710" y="154591"/>
                    <a:pt x="100190" y="156150"/>
                  </a:cubicBezTo>
                  <a:cubicBezTo>
                    <a:pt x="100536" y="154418"/>
                    <a:pt x="101229" y="152773"/>
                    <a:pt x="102008" y="151301"/>
                  </a:cubicBezTo>
                  <a:close/>
                  <a:moveTo>
                    <a:pt x="191803" y="252526"/>
                  </a:moveTo>
                  <a:cubicBezTo>
                    <a:pt x="191024" y="253132"/>
                    <a:pt x="190851" y="253132"/>
                    <a:pt x="191803" y="252526"/>
                  </a:cubicBezTo>
                  <a:lnTo>
                    <a:pt x="191803" y="252526"/>
                  </a:lnTo>
                  <a:close/>
                  <a:moveTo>
                    <a:pt x="315628" y="231311"/>
                  </a:moveTo>
                  <a:cubicBezTo>
                    <a:pt x="316494" y="232610"/>
                    <a:pt x="317360" y="233822"/>
                    <a:pt x="318226" y="235207"/>
                  </a:cubicBezTo>
                  <a:cubicBezTo>
                    <a:pt x="319352" y="237026"/>
                    <a:pt x="320131" y="239450"/>
                    <a:pt x="320910" y="241442"/>
                  </a:cubicBezTo>
                  <a:cubicBezTo>
                    <a:pt x="327318" y="257548"/>
                    <a:pt x="304371" y="243693"/>
                    <a:pt x="315628" y="23131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C82BB63-70B0-52CA-F08D-A33A407498CB}"/>
                </a:ext>
              </a:extLst>
            </p:cNvPr>
            <p:cNvSpPr/>
            <p:nvPr/>
          </p:nvSpPr>
          <p:spPr>
            <a:xfrm>
              <a:off x="10531923" y="3150647"/>
              <a:ext cx="303472" cy="268601"/>
            </a:xfrm>
            <a:custGeom>
              <a:avLst/>
              <a:gdLst>
                <a:gd name="connsiteX0" fmla="*/ 85296 w 141976"/>
                <a:gd name="connsiteY0" fmla="*/ 20 h 125662"/>
                <a:gd name="connsiteX1" fmla="*/ 20179 w 141976"/>
                <a:gd name="connsiteY1" fmla="*/ 34483 h 125662"/>
                <a:gd name="connsiteX2" fmla="*/ 696 w 141976"/>
                <a:gd name="connsiteY2" fmla="*/ 92152 h 125662"/>
                <a:gd name="connsiteX3" fmla="*/ 62089 w 141976"/>
                <a:gd name="connsiteY3" fmla="*/ 125663 h 125662"/>
                <a:gd name="connsiteX4" fmla="*/ 93522 w 141976"/>
                <a:gd name="connsiteY4" fmla="*/ 116311 h 125662"/>
                <a:gd name="connsiteX5" fmla="*/ 74558 w 141976"/>
                <a:gd name="connsiteY5" fmla="*/ 104708 h 125662"/>
                <a:gd name="connsiteX6" fmla="*/ 68151 w 141976"/>
                <a:gd name="connsiteY6" fmla="*/ 104535 h 125662"/>
                <a:gd name="connsiteX7" fmla="*/ 66938 w 141976"/>
                <a:gd name="connsiteY7" fmla="*/ 104535 h 125662"/>
                <a:gd name="connsiteX8" fmla="*/ 66852 w 141976"/>
                <a:gd name="connsiteY8" fmla="*/ 104535 h 125662"/>
                <a:gd name="connsiteX9" fmla="*/ 59838 w 141976"/>
                <a:gd name="connsiteY9" fmla="*/ 101244 h 125662"/>
                <a:gd name="connsiteX10" fmla="*/ 52131 w 141976"/>
                <a:gd name="connsiteY10" fmla="*/ 87303 h 125662"/>
                <a:gd name="connsiteX11" fmla="*/ 63648 w 141976"/>
                <a:gd name="connsiteY11" fmla="*/ 46346 h 125662"/>
                <a:gd name="connsiteX12" fmla="*/ 76983 w 141976"/>
                <a:gd name="connsiteY12" fmla="*/ 29720 h 125662"/>
                <a:gd name="connsiteX13" fmla="*/ 81312 w 141976"/>
                <a:gd name="connsiteY13" fmla="*/ 26170 h 125662"/>
                <a:gd name="connsiteX14" fmla="*/ 89971 w 141976"/>
                <a:gd name="connsiteY14" fmla="*/ 46259 h 125662"/>
                <a:gd name="connsiteX15" fmla="*/ 141839 w 141976"/>
                <a:gd name="connsiteY15" fmla="*/ 42882 h 125662"/>
                <a:gd name="connsiteX16" fmla="*/ 85296 w 141976"/>
                <a:gd name="connsiteY16" fmla="*/ 20 h 12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976" h="125662">
                  <a:moveTo>
                    <a:pt x="85296" y="20"/>
                  </a:moveTo>
                  <a:cubicBezTo>
                    <a:pt x="58712" y="539"/>
                    <a:pt x="36545" y="14480"/>
                    <a:pt x="20179" y="34483"/>
                  </a:cubicBezTo>
                  <a:cubicBezTo>
                    <a:pt x="7710" y="49723"/>
                    <a:pt x="-2854" y="71977"/>
                    <a:pt x="696" y="92152"/>
                  </a:cubicBezTo>
                  <a:cubicBezTo>
                    <a:pt x="5545" y="119602"/>
                    <a:pt x="39056" y="125576"/>
                    <a:pt x="62089" y="125663"/>
                  </a:cubicBezTo>
                  <a:cubicBezTo>
                    <a:pt x="71095" y="125663"/>
                    <a:pt x="87980" y="125576"/>
                    <a:pt x="93522" y="116311"/>
                  </a:cubicBezTo>
                  <a:cubicBezTo>
                    <a:pt x="98804" y="107392"/>
                    <a:pt x="78975" y="104708"/>
                    <a:pt x="74558" y="104708"/>
                  </a:cubicBezTo>
                  <a:cubicBezTo>
                    <a:pt x="72394" y="104708"/>
                    <a:pt x="70315" y="104621"/>
                    <a:pt x="68151" y="104535"/>
                  </a:cubicBezTo>
                  <a:cubicBezTo>
                    <a:pt x="69363" y="104448"/>
                    <a:pt x="64341" y="103842"/>
                    <a:pt x="66938" y="104535"/>
                  </a:cubicBezTo>
                  <a:cubicBezTo>
                    <a:pt x="66938" y="104535"/>
                    <a:pt x="66938" y="104535"/>
                    <a:pt x="66852" y="104535"/>
                  </a:cubicBezTo>
                  <a:cubicBezTo>
                    <a:pt x="63388" y="103669"/>
                    <a:pt x="63561" y="103669"/>
                    <a:pt x="59838" y="101244"/>
                  </a:cubicBezTo>
                  <a:cubicBezTo>
                    <a:pt x="56114" y="98820"/>
                    <a:pt x="53084" y="92758"/>
                    <a:pt x="52131" y="87303"/>
                  </a:cubicBezTo>
                  <a:cubicBezTo>
                    <a:pt x="49620" y="72929"/>
                    <a:pt x="56288" y="58295"/>
                    <a:pt x="63648" y="46346"/>
                  </a:cubicBezTo>
                  <a:cubicBezTo>
                    <a:pt x="67371" y="40284"/>
                    <a:pt x="71874" y="34656"/>
                    <a:pt x="76983" y="29720"/>
                  </a:cubicBezTo>
                  <a:cubicBezTo>
                    <a:pt x="78368" y="28421"/>
                    <a:pt x="79840" y="27296"/>
                    <a:pt x="81312" y="26170"/>
                  </a:cubicBezTo>
                  <a:cubicBezTo>
                    <a:pt x="85642" y="32058"/>
                    <a:pt x="88153" y="39245"/>
                    <a:pt x="89971" y="46259"/>
                  </a:cubicBezTo>
                  <a:cubicBezTo>
                    <a:pt x="94041" y="62192"/>
                    <a:pt x="144957" y="55265"/>
                    <a:pt x="141839" y="42882"/>
                  </a:cubicBezTo>
                  <a:cubicBezTo>
                    <a:pt x="134306" y="12921"/>
                    <a:pt x="116209" y="-587"/>
                    <a:pt x="85296" y="2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CD96772-AB86-67A8-6CA0-8164EA2C79DE}"/>
                </a:ext>
              </a:extLst>
            </p:cNvPr>
            <p:cNvSpPr/>
            <p:nvPr/>
          </p:nvSpPr>
          <p:spPr>
            <a:xfrm>
              <a:off x="10905916" y="3148232"/>
              <a:ext cx="438060" cy="449585"/>
            </a:xfrm>
            <a:custGeom>
              <a:avLst/>
              <a:gdLst>
                <a:gd name="connsiteX0" fmla="*/ 184042 w 204941"/>
                <a:gd name="connsiteY0" fmla="*/ 105405 h 210333"/>
                <a:gd name="connsiteX1" fmla="*/ 203525 w 204941"/>
                <a:gd name="connsiteY1" fmla="*/ 37258 h 210333"/>
                <a:gd name="connsiteX2" fmla="*/ 130702 w 204941"/>
                <a:gd name="connsiteY2" fmla="*/ 890 h 210333"/>
                <a:gd name="connsiteX3" fmla="*/ 58745 w 204941"/>
                <a:gd name="connsiteY3" fmla="*/ 48342 h 210333"/>
                <a:gd name="connsiteX4" fmla="*/ 109054 w 204941"/>
                <a:gd name="connsiteY4" fmla="*/ 51286 h 210333"/>
                <a:gd name="connsiteX5" fmla="*/ 137976 w 204941"/>
                <a:gd name="connsiteY5" fmla="*/ 22191 h 210333"/>
                <a:gd name="connsiteX6" fmla="*/ 139188 w 204941"/>
                <a:gd name="connsiteY6" fmla="*/ 21672 h 210333"/>
                <a:gd name="connsiteX7" fmla="*/ 143517 w 204941"/>
                <a:gd name="connsiteY7" fmla="*/ 25395 h 210333"/>
                <a:gd name="connsiteX8" fmla="*/ 152176 w 204941"/>
                <a:gd name="connsiteY8" fmla="*/ 42973 h 210333"/>
                <a:gd name="connsiteX9" fmla="*/ 148020 w 204941"/>
                <a:gd name="connsiteY9" fmla="*/ 80640 h 210333"/>
                <a:gd name="connsiteX10" fmla="*/ 140747 w 204941"/>
                <a:gd name="connsiteY10" fmla="*/ 93888 h 210333"/>
                <a:gd name="connsiteX11" fmla="*/ 112085 w 204941"/>
                <a:gd name="connsiteY11" fmla="*/ 95014 h 210333"/>
                <a:gd name="connsiteX12" fmla="*/ 103512 w 204941"/>
                <a:gd name="connsiteY12" fmla="*/ 109648 h 210333"/>
                <a:gd name="connsiteX13" fmla="*/ 115462 w 204941"/>
                <a:gd name="connsiteY13" fmla="*/ 115449 h 210333"/>
                <a:gd name="connsiteX14" fmla="*/ 95373 w 204941"/>
                <a:gd name="connsiteY14" fmla="*/ 115103 h 210333"/>
                <a:gd name="connsiteX15" fmla="*/ 77622 w 204941"/>
                <a:gd name="connsiteY15" fmla="*/ 128438 h 210333"/>
                <a:gd name="connsiteX16" fmla="*/ 83077 w 204941"/>
                <a:gd name="connsiteY16" fmla="*/ 187580 h 210333"/>
                <a:gd name="connsiteX17" fmla="*/ 76843 w 204941"/>
                <a:gd name="connsiteY17" fmla="*/ 189225 h 210333"/>
                <a:gd name="connsiteX18" fmla="*/ 73465 w 204941"/>
                <a:gd name="connsiteY18" fmla="*/ 188099 h 210333"/>
                <a:gd name="connsiteX19" fmla="*/ 67750 w 204941"/>
                <a:gd name="connsiteY19" fmla="*/ 183164 h 210333"/>
                <a:gd name="connsiteX20" fmla="*/ 52077 w 204941"/>
                <a:gd name="connsiteY20" fmla="*/ 145756 h 210333"/>
                <a:gd name="connsiteX21" fmla="*/ 123 w 204941"/>
                <a:gd name="connsiteY21" fmla="*/ 147402 h 210333"/>
                <a:gd name="connsiteX22" fmla="*/ 24455 w 204941"/>
                <a:gd name="connsiteY22" fmla="*/ 196672 h 210333"/>
                <a:gd name="connsiteX23" fmla="*/ 95373 w 204941"/>
                <a:gd name="connsiteY23" fmla="*/ 208362 h 210333"/>
                <a:gd name="connsiteX24" fmla="*/ 146115 w 204941"/>
                <a:gd name="connsiteY24" fmla="*/ 172600 h 210333"/>
                <a:gd name="connsiteX25" fmla="*/ 127498 w 204941"/>
                <a:gd name="connsiteY25" fmla="*/ 121424 h 210333"/>
                <a:gd name="connsiteX26" fmla="*/ 121523 w 204941"/>
                <a:gd name="connsiteY26" fmla="*/ 117614 h 210333"/>
                <a:gd name="connsiteX27" fmla="*/ 184042 w 204941"/>
                <a:gd name="connsiteY27" fmla="*/ 105405 h 2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941" h="210333">
                  <a:moveTo>
                    <a:pt x="184042" y="105405"/>
                  </a:moveTo>
                  <a:cubicBezTo>
                    <a:pt x="201533" y="89212"/>
                    <a:pt x="208114" y="60031"/>
                    <a:pt x="203525" y="37258"/>
                  </a:cubicBezTo>
                  <a:cubicBezTo>
                    <a:pt x="196857" y="4353"/>
                    <a:pt x="159017" y="-2833"/>
                    <a:pt x="130702" y="890"/>
                  </a:cubicBezTo>
                  <a:cubicBezTo>
                    <a:pt x="102127" y="4700"/>
                    <a:pt x="70695" y="20633"/>
                    <a:pt x="58745" y="48342"/>
                  </a:cubicBezTo>
                  <a:cubicBezTo>
                    <a:pt x="52511" y="62802"/>
                    <a:pt x="103253" y="64794"/>
                    <a:pt x="109054" y="51286"/>
                  </a:cubicBezTo>
                  <a:cubicBezTo>
                    <a:pt x="114769" y="38037"/>
                    <a:pt x="124987" y="28426"/>
                    <a:pt x="137976" y="22191"/>
                  </a:cubicBezTo>
                  <a:cubicBezTo>
                    <a:pt x="138409" y="22018"/>
                    <a:pt x="138842" y="21845"/>
                    <a:pt x="139188" y="21672"/>
                  </a:cubicBezTo>
                  <a:cubicBezTo>
                    <a:pt x="140833" y="22711"/>
                    <a:pt x="142478" y="24356"/>
                    <a:pt x="143517" y="25395"/>
                  </a:cubicBezTo>
                  <a:cubicBezTo>
                    <a:pt x="148366" y="30158"/>
                    <a:pt x="150878" y="36392"/>
                    <a:pt x="152176" y="42973"/>
                  </a:cubicBezTo>
                  <a:cubicBezTo>
                    <a:pt x="154688" y="55356"/>
                    <a:pt x="152350" y="68950"/>
                    <a:pt x="148020" y="80640"/>
                  </a:cubicBezTo>
                  <a:cubicBezTo>
                    <a:pt x="146288" y="85402"/>
                    <a:pt x="143691" y="89732"/>
                    <a:pt x="140747" y="93888"/>
                  </a:cubicBezTo>
                  <a:cubicBezTo>
                    <a:pt x="131568" y="91377"/>
                    <a:pt x="120224" y="92676"/>
                    <a:pt x="112085" y="95014"/>
                  </a:cubicBezTo>
                  <a:cubicBezTo>
                    <a:pt x="105937" y="96832"/>
                    <a:pt x="93728" y="103327"/>
                    <a:pt x="103512" y="109648"/>
                  </a:cubicBezTo>
                  <a:cubicBezTo>
                    <a:pt x="107149" y="111986"/>
                    <a:pt x="111219" y="113891"/>
                    <a:pt x="115462" y="115449"/>
                  </a:cubicBezTo>
                  <a:cubicBezTo>
                    <a:pt x="108881" y="113978"/>
                    <a:pt x="101694" y="114151"/>
                    <a:pt x="95373" y="115103"/>
                  </a:cubicBezTo>
                  <a:cubicBezTo>
                    <a:pt x="92775" y="115449"/>
                    <a:pt x="69655" y="121251"/>
                    <a:pt x="77622" y="128438"/>
                  </a:cubicBezTo>
                  <a:cubicBezTo>
                    <a:pt x="94247" y="143332"/>
                    <a:pt x="105417" y="172253"/>
                    <a:pt x="83077" y="187580"/>
                  </a:cubicBezTo>
                  <a:cubicBezTo>
                    <a:pt x="81345" y="188706"/>
                    <a:pt x="79007" y="189138"/>
                    <a:pt x="76843" y="189225"/>
                  </a:cubicBezTo>
                  <a:cubicBezTo>
                    <a:pt x="76150" y="189052"/>
                    <a:pt x="74418" y="188619"/>
                    <a:pt x="73465" y="188099"/>
                  </a:cubicBezTo>
                  <a:cubicBezTo>
                    <a:pt x="71127" y="186801"/>
                    <a:pt x="69482" y="185069"/>
                    <a:pt x="67750" y="183164"/>
                  </a:cubicBezTo>
                  <a:cubicBezTo>
                    <a:pt x="58572" y="173119"/>
                    <a:pt x="55195" y="158572"/>
                    <a:pt x="52077" y="145756"/>
                  </a:cubicBezTo>
                  <a:cubicBezTo>
                    <a:pt x="48094" y="129651"/>
                    <a:pt x="-2821" y="135279"/>
                    <a:pt x="123" y="147402"/>
                  </a:cubicBezTo>
                  <a:cubicBezTo>
                    <a:pt x="4452" y="165066"/>
                    <a:pt x="9648" y="184722"/>
                    <a:pt x="24455" y="196672"/>
                  </a:cubicBezTo>
                  <a:cubicBezTo>
                    <a:pt x="43765" y="212258"/>
                    <a:pt x="72167" y="211825"/>
                    <a:pt x="95373" y="208362"/>
                  </a:cubicBezTo>
                  <a:cubicBezTo>
                    <a:pt x="116328" y="205244"/>
                    <a:pt x="140487" y="195200"/>
                    <a:pt x="146115" y="172600"/>
                  </a:cubicBezTo>
                  <a:cubicBezTo>
                    <a:pt x="150964" y="153376"/>
                    <a:pt x="141786" y="134153"/>
                    <a:pt x="127498" y="121424"/>
                  </a:cubicBezTo>
                  <a:cubicBezTo>
                    <a:pt x="125680" y="119866"/>
                    <a:pt x="123688" y="118654"/>
                    <a:pt x="121523" y="117614"/>
                  </a:cubicBezTo>
                  <a:cubicBezTo>
                    <a:pt x="142911" y="123416"/>
                    <a:pt x="168109" y="120125"/>
                    <a:pt x="184042" y="105405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6D9D158-5276-3757-6E15-B20361E6C5D6}"/>
                </a:ext>
              </a:extLst>
            </p:cNvPr>
            <p:cNvSpPr/>
            <p:nvPr/>
          </p:nvSpPr>
          <p:spPr>
            <a:xfrm>
              <a:off x="10502190" y="3070158"/>
              <a:ext cx="873097" cy="545813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48BBCF-BDA1-B71D-19E6-3FCC21DE86D8}"/>
              </a:ext>
            </a:extLst>
          </p:cNvPr>
          <p:cNvGrpSpPr/>
          <p:nvPr/>
        </p:nvGrpSpPr>
        <p:grpSpPr>
          <a:xfrm>
            <a:off x="9985579" y="611209"/>
            <a:ext cx="1977517" cy="1956981"/>
            <a:chOff x="10257768" y="712125"/>
            <a:chExt cx="1606677" cy="158999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BD6C0E3-5A10-BE89-5AF1-B3B25502DEFA}"/>
                </a:ext>
              </a:extLst>
            </p:cNvPr>
            <p:cNvSpPr/>
            <p:nvPr/>
          </p:nvSpPr>
          <p:spPr>
            <a:xfrm>
              <a:off x="11490865" y="1715519"/>
              <a:ext cx="157155" cy="135474"/>
            </a:xfrm>
            <a:custGeom>
              <a:avLst/>
              <a:gdLst>
                <a:gd name="connsiteX0" fmla="*/ 29356 w 73523"/>
                <a:gd name="connsiteY0" fmla="*/ 5457 h 63380"/>
                <a:gd name="connsiteX1" fmla="*/ 13250 w 73523"/>
                <a:gd name="connsiteY1" fmla="*/ 10739 h 63380"/>
                <a:gd name="connsiteX2" fmla="*/ 1040 w 73523"/>
                <a:gd name="connsiteY2" fmla="*/ 24420 h 63380"/>
                <a:gd name="connsiteX3" fmla="*/ 10565 w 73523"/>
                <a:gd name="connsiteY3" fmla="*/ 41392 h 63380"/>
                <a:gd name="connsiteX4" fmla="*/ 14029 w 73523"/>
                <a:gd name="connsiteY4" fmla="*/ 44336 h 63380"/>
                <a:gd name="connsiteX5" fmla="*/ 17406 w 73523"/>
                <a:gd name="connsiteY5" fmla="*/ 44336 h 63380"/>
                <a:gd name="connsiteX6" fmla="*/ 6842 w 73523"/>
                <a:gd name="connsiteY6" fmla="*/ 48059 h 63380"/>
                <a:gd name="connsiteX7" fmla="*/ 7708 w 73523"/>
                <a:gd name="connsiteY7" fmla="*/ 63213 h 63380"/>
                <a:gd name="connsiteX8" fmla="*/ 38707 w 73523"/>
                <a:gd name="connsiteY8" fmla="*/ 50744 h 63380"/>
                <a:gd name="connsiteX9" fmla="*/ 56459 w 73523"/>
                <a:gd name="connsiteY9" fmla="*/ 26585 h 63380"/>
                <a:gd name="connsiteX10" fmla="*/ 35763 w 73523"/>
                <a:gd name="connsiteY10" fmla="*/ 24853 h 63380"/>
                <a:gd name="connsiteX11" fmla="*/ 35677 w 73523"/>
                <a:gd name="connsiteY11" fmla="*/ 55853 h 63380"/>
                <a:gd name="connsiteX12" fmla="*/ 60269 w 73523"/>
                <a:gd name="connsiteY12" fmla="*/ 55766 h 63380"/>
                <a:gd name="connsiteX13" fmla="*/ 66763 w 73523"/>
                <a:gd name="connsiteY13" fmla="*/ 44076 h 63380"/>
                <a:gd name="connsiteX14" fmla="*/ 56026 w 73523"/>
                <a:gd name="connsiteY14" fmla="*/ 30741 h 63380"/>
                <a:gd name="connsiteX15" fmla="*/ 36543 w 73523"/>
                <a:gd name="connsiteY15" fmla="*/ 53688 h 63380"/>
                <a:gd name="connsiteX16" fmla="*/ 61135 w 73523"/>
                <a:gd name="connsiteY16" fmla="*/ 53601 h 63380"/>
                <a:gd name="connsiteX17" fmla="*/ 61048 w 73523"/>
                <a:gd name="connsiteY17" fmla="*/ 18186 h 63380"/>
                <a:gd name="connsiteX18" fmla="*/ 40353 w 73523"/>
                <a:gd name="connsiteY18" fmla="*/ 16454 h 63380"/>
                <a:gd name="connsiteX19" fmla="*/ 25632 w 73523"/>
                <a:gd name="connsiteY19" fmla="*/ 32906 h 63380"/>
                <a:gd name="connsiteX20" fmla="*/ 19311 w 73523"/>
                <a:gd name="connsiteY20" fmla="*/ 42864 h 63380"/>
                <a:gd name="connsiteX21" fmla="*/ 16280 w 73523"/>
                <a:gd name="connsiteY21" fmla="*/ 46414 h 63380"/>
                <a:gd name="connsiteX22" fmla="*/ 16887 w 73523"/>
                <a:gd name="connsiteY22" fmla="*/ 46241 h 63380"/>
                <a:gd name="connsiteX23" fmla="*/ 17752 w 73523"/>
                <a:gd name="connsiteY23" fmla="*/ 61394 h 63380"/>
                <a:gd name="connsiteX24" fmla="*/ 38188 w 73523"/>
                <a:gd name="connsiteY24" fmla="*/ 49618 h 63380"/>
                <a:gd name="connsiteX25" fmla="*/ 33858 w 73523"/>
                <a:gd name="connsiteY25" fmla="*/ 30655 h 63380"/>
                <a:gd name="connsiteX26" fmla="*/ 26931 w 73523"/>
                <a:gd name="connsiteY26" fmla="*/ 23294 h 63380"/>
                <a:gd name="connsiteX27" fmla="*/ 24073 w 73523"/>
                <a:gd name="connsiteY27" fmla="*/ 23987 h 63380"/>
                <a:gd name="connsiteX28" fmla="*/ 27537 w 73523"/>
                <a:gd name="connsiteY28" fmla="*/ 23121 h 63380"/>
                <a:gd name="connsiteX29" fmla="*/ 50137 w 73523"/>
                <a:gd name="connsiteY29" fmla="*/ 11778 h 63380"/>
                <a:gd name="connsiteX30" fmla="*/ 47193 w 73523"/>
                <a:gd name="connsiteY30" fmla="*/ 694 h 63380"/>
                <a:gd name="connsiteX31" fmla="*/ 29356 w 73523"/>
                <a:gd name="connsiteY31" fmla="*/ 5457 h 63380"/>
                <a:gd name="connsiteX32" fmla="*/ 29356 w 73523"/>
                <a:gd name="connsiteY32" fmla="*/ 5457 h 6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3523" h="63380">
                  <a:moveTo>
                    <a:pt x="29356" y="5457"/>
                  </a:moveTo>
                  <a:cubicBezTo>
                    <a:pt x="26152" y="8228"/>
                    <a:pt x="17406" y="9180"/>
                    <a:pt x="13250" y="10739"/>
                  </a:cubicBezTo>
                  <a:cubicBezTo>
                    <a:pt x="7361" y="12903"/>
                    <a:pt x="1906" y="18012"/>
                    <a:pt x="1040" y="24420"/>
                  </a:cubicBezTo>
                  <a:cubicBezTo>
                    <a:pt x="88" y="31694"/>
                    <a:pt x="5630" y="37149"/>
                    <a:pt x="10565" y="41392"/>
                  </a:cubicBezTo>
                  <a:cubicBezTo>
                    <a:pt x="11778" y="42344"/>
                    <a:pt x="12903" y="43297"/>
                    <a:pt x="14029" y="44336"/>
                  </a:cubicBezTo>
                  <a:cubicBezTo>
                    <a:pt x="16973" y="47020"/>
                    <a:pt x="13336" y="45808"/>
                    <a:pt x="17406" y="44336"/>
                  </a:cubicBezTo>
                  <a:cubicBezTo>
                    <a:pt x="13856" y="45635"/>
                    <a:pt x="10306" y="46587"/>
                    <a:pt x="6842" y="48059"/>
                  </a:cubicBezTo>
                  <a:cubicBezTo>
                    <a:pt x="-1730" y="51783"/>
                    <a:pt x="-3116" y="62174"/>
                    <a:pt x="7708" y="63213"/>
                  </a:cubicBezTo>
                  <a:cubicBezTo>
                    <a:pt x="19744" y="64338"/>
                    <a:pt x="30654" y="59749"/>
                    <a:pt x="38707" y="50744"/>
                  </a:cubicBezTo>
                  <a:cubicBezTo>
                    <a:pt x="45115" y="43643"/>
                    <a:pt x="48319" y="31780"/>
                    <a:pt x="56459" y="26585"/>
                  </a:cubicBezTo>
                  <a:cubicBezTo>
                    <a:pt x="49531" y="25979"/>
                    <a:pt x="42691" y="25459"/>
                    <a:pt x="35763" y="24853"/>
                  </a:cubicBezTo>
                  <a:cubicBezTo>
                    <a:pt x="39054" y="34551"/>
                    <a:pt x="38448" y="46154"/>
                    <a:pt x="35677" y="55853"/>
                  </a:cubicBezTo>
                  <a:cubicBezTo>
                    <a:pt x="32559" y="66676"/>
                    <a:pt x="56978" y="63732"/>
                    <a:pt x="60269" y="55766"/>
                  </a:cubicBezTo>
                  <a:cubicBezTo>
                    <a:pt x="61654" y="52475"/>
                    <a:pt x="63213" y="45808"/>
                    <a:pt x="66763" y="44076"/>
                  </a:cubicBezTo>
                  <a:cubicBezTo>
                    <a:pt x="82089" y="36283"/>
                    <a:pt x="68235" y="24593"/>
                    <a:pt x="56026" y="30741"/>
                  </a:cubicBezTo>
                  <a:cubicBezTo>
                    <a:pt x="45895" y="35937"/>
                    <a:pt x="40699" y="43297"/>
                    <a:pt x="36543" y="53688"/>
                  </a:cubicBezTo>
                  <a:cubicBezTo>
                    <a:pt x="44769" y="53688"/>
                    <a:pt x="52908" y="53601"/>
                    <a:pt x="61135" y="53601"/>
                  </a:cubicBezTo>
                  <a:cubicBezTo>
                    <a:pt x="64252" y="42777"/>
                    <a:pt x="64685" y="28923"/>
                    <a:pt x="61048" y="18186"/>
                  </a:cubicBezTo>
                  <a:cubicBezTo>
                    <a:pt x="58190" y="9873"/>
                    <a:pt x="45635" y="13163"/>
                    <a:pt x="40353" y="16454"/>
                  </a:cubicBezTo>
                  <a:cubicBezTo>
                    <a:pt x="33945" y="20523"/>
                    <a:pt x="29615" y="26585"/>
                    <a:pt x="25632" y="32906"/>
                  </a:cubicBezTo>
                  <a:cubicBezTo>
                    <a:pt x="23554" y="36196"/>
                    <a:pt x="21649" y="39747"/>
                    <a:pt x="19311" y="42864"/>
                  </a:cubicBezTo>
                  <a:cubicBezTo>
                    <a:pt x="18445" y="43990"/>
                    <a:pt x="17406" y="45462"/>
                    <a:pt x="16280" y="46414"/>
                  </a:cubicBezTo>
                  <a:cubicBezTo>
                    <a:pt x="15241" y="47280"/>
                    <a:pt x="19138" y="46501"/>
                    <a:pt x="16887" y="46241"/>
                  </a:cubicBezTo>
                  <a:cubicBezTo>
                    <a:pt x="17146" y="51263"/>
                    <a:pt x="17493" y="56372"/>
                    <a:pt x="17752" y="61394"/>
                  </a:cubicBezTo>
                  <a:cubicBezTo>
                    <a:pt x="25286" y="58104"/>
                    <a:pt x="33079" y="56805"/>
                    <a:pt x="38188" y="49618"/>
                  </a:cubicBezTo>
                  <a:cubicBezTo>
                    <a:pt x="43556" y="42171"/>
                    <a:pt x="40006" y="35763"/>
                    <a:pt x="33858" y="30655"/>
                  </a:cubicBezTo>
                  <a:cubicBezTo>
                    <a:pt x="31261" y="28403"/>
                    <a:pt x="28230" y="26585"/>
                    <a:pt x="26931" y="23294"/>
                  </a:cubicBezTo>
                  <a:cubicBezTo>
                    <a:pt x="25546" y="19831"/>
                    <a:pt x="27710" y="22255"/>
                    <a:pt x="24073" y="23987"/>
                  </a:cubicBezTo>
                  <a:cubicBezTo>
                    <a:pt x="23121" y="24420"/>
                    <a:pt x="28230" y="22948"/>
                    <a:pt x="27537" y="23121"/>
                  </a:cubicBezTo>
                  <a:cubicBezTo>
                    <a:pt x="36110" y="20870"/>
                    <a:pt x="43470" y="17666"/>
                    <a:pt x="50137" y="11778"/>
                  </a:cubicBezTo>
                  <a:cubicBezTo>
                    <a:pt x="54554" y="7881"/>
                    <a:pt x="52129" y="2253"/>
                    <a:pt x="47193" y="694"/>
                  </a:cubicBezTo>
                  <a:cubicBezTo>
                    <a:pt x="40786" y="-1297"/>
                    <a:pt x="34118" y="1214"/>
                    <a:pt x="29356" y="5457"/>
                  </a:cubicBezTo>
                  <a:lnTo>
                    <a:pt x="29356" y="545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5C17989-50C0-A312-DA17-0F46A7F169F7}"/>
                </a:ext>
              </a:extLst>
            </p:cNvPr>
            <p:cNvSpPr/>
            <p:nvPr/>
          </p:nvSpPr>
          <p:spPr>
            <a:xfrm>
              <a:off x="10835940" y="1873819"/>
              <a:ext cx="380602" cy="418433"/>
            </a:xfrm>
            <a:custGeom>
              <a:avLst/>
              <a:gdLst>
                <a:gd name="connsiteX0" fmla="*/ 160235 w 178060"/>
                <a:gd name="connsiteY0" fmla="*/ 1103 h 195759"/>
                <a:gd name="connsiteX1" fmla="*/ 146726 w 178060"/>
                <a:gd name="connsiteY1" fmla="*/ 2142 h 195759"/>
                <a:gd name="connsiteX2" fmla="*/ 145860 w 178060"/>
                <a:gd name="connsiteY2" fmla="*/ 1103 h 195759"/>
                <a:gd name="connsiteX3" fmla="*/ 122134 w 178060"/>
                <a:gd name="connsiteY3" fmla="*/ 9416 h 195759"/>
                <a:gd name="connsiteX4" fmla="*/ 135816 w 178060"/>
                <a:gd name="connsiteY4" fmla="*/ 44138 h 195759"/>
                <a:gd name="connsiteX5" fmla="*/ 97196 w 178060"/>
                <a:gd name="connsiteY5" fmla="*/ 117394 h 195759"/>
                <a:gd name="connsiteX6" fmla="*/ 95032 w 178060"/>
                <a:gd name="connsiteY6" fmla="*/ 121377 h 195759"/>
                <a:gd name="connsiteX7" fmla="*/ 31128 w 178060"/>
                <a:gd name="connsiteY7" fmla="*/ 157919 h 195759"/>
                <a:gd name="connsiteX8" fmla="*/ 22382 w 178060"/>
                <a:gd name="connsiteY8" fmla="*/ 160776 h 195759"/>
                <a:gd name="connsiteX9" fmla="*/ 15195 w 178060"/>
                <a:gd name="connsiteY9" fmla="*/ 162681 h 195759"/>
                <a:gd name="connsiteX10" fmla="*/ 214 w 178060"/>
                <a:gd name="connsiteY10" fmla="*/ 170215 h 195759"/>
                <a:gd name="connsiteX11" fmla="*/ 33725 w 178060"/>
                <a:gd name="connsiteY11" fmla="*/ 190477 h 195759"/>
                <a:gd name="connsiteX12" fmla="*/ 57365 w 178060"/>
                <a:gd name="connsiteY12" fmla="*/ 195759 h 195759"/>
                <a:gd name="connsiteX13" fmla="*/ 69314 w 178060"/>
                <a:gd name="connsiteY13" fmla="*/ 194893 h 195759"/>
                <a:gd name="connsiteX14" fmla="*/ 126724 w 178060"/>
                <a:gd name="connsiteY14" fmla="*/ 182164 h 195759"/>
                <a:gd name="connsiteX15" fmla="*/ 136942 w 178060"/>
                <a:gd name="connsiteY15" fmla="*/ 176969 h 195759"/>
                <a:gd name="connsiteX16" fmla="*/ 139279 w 178060"/>
                <a:gd name="connsiteY16" fmla="*/ 173765 h 195759"/>
                <a:gd name="connsiteX17" fmla="*/ 174868 w 178060"/>
                <a:gd name="connsiteY17" fmla="*/ 100855 h 195759"/>
                <a:gd name="connsiteX18" fmla="*/ 160235 w 178060"/>
                <a:gd name="connsiteY18" fmla="*/ 1103 h 195759"/>
                <a:gd name="connsiteX19" fmla="*/ 67669 w 178060"/>
                <a:gd name="connsiteY19" fmla="*/ 182078 h 195759"/>
                <a:gd name="connsiteX20" fmla="*/ 67929 w 178060"/>
                <a:gd name="connsiteY20" fmla="*/ 182078 h 195759"/>
                <a:gd name="connsiteX21" fmla="*/ 71219 w 178060"/>
                <a:gd name="connsiteY21" fmla="*/ 181991 h 195759"/>
                <a:gd name="connsiteX22" fmla="*/ 84208 w 178060"/>
                <a:gd name="connsiteY22" fmla="*/ 176623 h 195759"/>
                <a:gd name="connsiteX23" fmla="*/ 83948 w 178060"/>
                <a:gd name="connsiteY23" fmla="*/ 177228 h 195759"/>
                <a:gd name="connsiteX24" fmla="*/ 83948 w 178060"/>
                <a:gd name="connsiteY24" fmla="*/ 179999 h 195759"/>
                <a:gd name="connsiteX25" fmla="*/ 74423 w 178060"/>
                <a:gd name="connsiteY25" fmla="*/ 182164 h 195759"/>
                <a:gd name="connsiteX26" fmla="*/ 65331 w 178060"/>
                <a:gd name="connsiteY26" fmla="*/ 182684 h 195759"/>
                <a:gd name="connsiteX27" fmla="*/ 67669 w 178060"/>
                <a:gd name="connsiteY27" fmla="*/ 182078 h 19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8060" h="195759">
                  <a:moveTo>
                    <a:pt x="160235" y="1103"/>
                  </a:moveTo>
                  <a:cubicBezTo>
                    <a:pt x="158070" y="-889"/>
                    <a:pt x="152095" y="150"/>
                    <a:pt x="146726" y="2142"/>
                  </a:cubicBezTo>
                  <a:cubicBezTo>
                    <a:pt x="146380" y="1795"/>
                    <a:pt x="146120" y="1449"/>
                    <a:pt x="145860" y="1103"/>
                  </a:cubicBezTo>
                  <a:cubicBezTo>
                    <a:pt x="141271" y="-3227"/>
                    <a:pt x="118931" y="6385"/>
                    <a:pt x="122134" y="9416"/>
                  </a:cubicBezTo>
                  <a:cubicBezTo>
                    <a:pt x="130534" y="17295"/>
                    <a:pt x="134517" y="30284"/>
                    <a:pt x="135816" y="44138"/>
                  </a:cubicBezTo>
                  <a:cubicBezTo>
                    <a:pt x="123000" y="68644"/>
                    <a:pt x="109146" y="92456"/>
                    <a:pt x="97196" y="117394"/>
                  </a:cubicBezTo>
                  <a:cubicBezTo>
                    <a:pt x="96504" y="118780"/>
                    <a:pt x="95811" y="120079"/>
                    <a:pt x="95032" y="121377"/>
                  </a:cubicBezTo>
                  <a:cubicBezTo>
                    <a:pt x="73211" y="133067"/>
                    <a:pt x="54507" y="149086"/>
                    <a:pt x="31128" y="157919"/>
                  </a:cubicBezTo>
                  <a:cubicBezTo>
                    <a:pt x="28010" y="158438"/>
                    <a:pt x="24893" y="159477"/>
                    <a:pt x="22382" y="160776"/>
                  </a:cubicBezTo>
                  <a:cubicBezTo>
                    <a:pt x="20044" y="161469"/>
                    <a:pt x="17706" y="162162"/>
                    <a:pt x="15195" y="162681"/>
                  </a:cubicBezTo>
                  <a:cubicBezTo>
                    <a:pt x="14155" y="162855"/>
                    <a:pt x="-2037" y="167357"/>
                    <a:pt x="214" y="170215"/>
                  </a:cubicBezTo>
                  <a:cubicBezTo>
                    <a:pt x="7921" y="179999"/>
                    <a:pt x="19871" y="186580"/>
                    <a:pt x="33725" y="190477"/>
                  </a:cubicBezTo>
                  <a:cubicBezTo>
                    <a:pt x="38228" y="195326"/>
                    <a:pt x="53555" y="195759"/>
                    <a:pt x="57365" y="195759"/>
                  </a:cubicBezTo>
                  <a:cubicBezTo>
                    <a:pt x="61348" y="195759"/>
                    <a:pt x="65331" y="195413"/>
                    <a:pt x="69314" y="194893"/>
                  </a:cubicBezTo>
                  <a:cubicBezTo>
                    <a:pt x="90442" y="194720"/>
                    <a:pt x="111570" y="190044"/>
                    <a:pt x="126724" y="182164"/>
                  </a:cubicBezTo>
                  <a:cubicBezTo>
                    <a:pt x="131313" y="180692"/>
                    <a:pt x="135643" y="178441"/>
                    <a:pt x="136942" y="176969"/>
                  </a:cubicBezTo>
                  <a:cubicBezTo>
                    <a:pt x="137807" y="175930"/>
                    <a:pt x="138500" y="174804"/>
                    <a:pt x="139279" y="173765"/>
                  </a:cubicBezTo>
                  <a:cubicBezTo>
                    <a:pt x="162746" y="155408"/>
                    <a:pt x="172098" y="131335"/>
                    <a:pt x="174868" y="100855"/>
                  </a:cubicBezTo>
                  <a:cubicBezTo>
                    <a:pt x="177553" y="70375"/>
                    <a:pt x="185086" y="23616"/>
                    <a:pt x="160235" y="1103"/>
                  </a:cubicBezTo>
                  <a:close/>
                  <a:moveTo>
                    <a:pt x="67669" y="182078"/>
                  </a:moveTo>
                  <a:cubicBezTo>
                    <a:pt x="67755" y="182078"/>
                    <a:pt x="67842" y="182078"/>
                    <a:pt x="67929" y="182078"/>
                  </a:cubicBezTo>
                  <a:cubicBezTo>
                    <a:pt x="69054" y="182078"/>
                    <a:pt x="70093" y="182078"/>
                    <a:pt x="71219" y="181991"/>
                  </a:cubicBezTo>
                  <a:cubicBezTo>
                    <a:pt x="74856" y="181904"/>
                    <a:pt x="80484" y="179393"/>
                    <a:pt x="84208" y="176623"/>
                  </a:cubicBezTo>
                  <a:cubicBezTo>
                    <a:pt x="84121" y="176796"/>
                    <a:pt x="84034" y="177055"/>
                    <a:pt x="83948" y="177228"/>
                  </a:cubicBezTo>
                  <a:cubicBezTo>
                    <a:pt x="83428" y="178441"/>
                    <a:pt x="83515" y="179393"/>
                    <a:pt x="83948" y="179999"/>
                  </a:cubicBezTo>
                  <a:cubicBezTo>
                    <a:pt x="80917" y="181038"/>
                    <a:pt x="77713" y="181818"/>
                    <a:pt x="74423" y="182164"/>
                  </a:cubicBezTo>
                  <a:cubicBezTo>
                    <a:pt x="70786" y="182597"/>
                    <a:pt x="67496" y="182684"/>
                    <a:pt x="65331" y="182684"/>
                  </a:cubicBezTo>
                  <a:cubicBezTo>
                    <a:pt x="66110" y="182597"/>
                    <a:pt x="66890" y="182338"/>
                    <a:pt x="67669" y="182078"/>
                  </a:cubicBezTo>
                  <a:close/>
                </a:path>
              </a:pathLst>
            </a:custGeom>
            <a:solidFill>
              <a:srgbClr val="FF9912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46E47DC-D9E6-E532-47CF-0624F4379FF3}"/>
                </a:ext>
              </a:extLst>
            </p:cNvPr>
            <p:cNvSpPr/>
            <p:nvPr/>
          </p:nvSpPr>
          <p:spPr>
            <a:xfrm>
              <a:off x="10257768" y="712125"/>
              <a:ext cx="1606677" cy="798686"/>
            </a:xfrm>
            <a:custGeom>
              <a:avLst/>
              <a:gdLst>
                <a:gd name="connsiteX0" fmla="*/ 730504 w 751665"/>
                <a:gd name="connsiteY0" fmla="*/ 129991 h 373656"/>
                <a:gd name="connsiteX1" fmla="*/ 690153 w 751665"/>
                <a:gd name="connsiteY1" fmla="*/ 95095 h 373656"/>
                <a:gd name="connsiteX2" fmla="*/ 682706 w 751665"/>
                <a:gd name="connsiteY2" fmla="*/ 83838 h 373656"/>
                <a:gd name="connsiteX3" fmla="*/ 573168 w 751665"/>
                <a:gd name="connsiteY3" fmla="*/ 64442 h 373656"/>
                <a:gd name="connsiteX4" fmla="*/ 572216 w 751665"/>
                <a:gd name="connsiteY4" fmla="*/ 64528 h 373656"/>
                <a:gd name="connsiteX5" fmla="*/ 505021 w 751665"/>
                <a:gd name="connsiteY5" fmla="*/ 77517 h 373656"/>
                <a:gd name="connsiteX6" fmla="*/ 496709 w 751665"/>
                <a:gd name="connsiteY6" fmla="*/ 62883 h 373656"/>
                <a:gd name="connsiteX7" fmla="*/ 453673 w 751665"/>
                <a:gd name="connsiteY7" fmla="*/ 19328 h 373656"/>
                <a:gd name="connsiteX8" fmla="*/ 374875 w 751665"/>
                <a:gd name="connsiteY8" fmla="*/ 18 h 373656"/>
                <a:gd name="connsiteX9" fmla="*/ 258410 w 751665"/>
                <a:gd name="connsiteY9" fmla="*/ 21319 h 373656"/>
                <a:gd name="connsiteX10" fmla="*/ 193034 w 751665"/>
                <a:gd name="connsiteY10" fmla="*/ 78556 h 373656"/>
                <a:gd name="connsiteX11" fmla="*/ 194507 w 751665"/>
                <a:gd name="connsiteY11" fmla="*/ 81760 h 373656"/>
                <a:gd name="connsiteX12" fmla="*/ 177794 w 751665"/>
                <a:gd name="connsiteY12" fmla="*/ 84271 h 373656"/>
                <a:gd name="connsiteX13" fmla="*/ 35525 w 751665"/>
                <a:gd name="connsiteY13" fmla="*/ 152071 h 373656"/>
                <a:gd name="connsiteX14" fmla="*/ 370 w 751665"/>
                <a:gd name="connsiteY14" fmla="*/ 234852 h 373656"/>
                <a:gd name="connsiteX15" fmla="*/ 38989 w 751665"/>
                <a:gd name="connsiteY15" fmla="*/ 321097 h 373656"/>
                <a:gd name="connsiteX16" fmla="*/ 161515 w 751665"/>
                <a:gd name="connsiteY16" fmla="*/ 314170 h 373656"/>
                <a:gd name="connsiteX17" fmla="*/ 195632 w 751665"/>
                <a:gd name="connsiteY17" fmla="*/ 307416 h 373656"/>
                <a:gd name="connsiteX18" fmla="*/ 220137 w 751665"/>
                <a:gd name="connsiteY18" fmla="*/ 337203 h 373656"/>
                <a:gd name="connsiteX19" fmla="*/ 364917 w 751665"/>
                <a:gd name="connsiteY19" fmla="*/ 372619 h 373656"/>
                <a:gd name="connsiteX20" fmla="*/ 479737 w 751665"/>
                <a:gd name="connsiteY20" fmla="*/ 341706 h 373656"/>
                <a:gd name="connsiteX21" fmla="*/ 516365 w 751665"/>
                <a:gd name="connsiteY21" fmla="*/ 313304 h 373656"/>
                <a:gd name="connsiteX22" fmla="*/ 564336 w 751665"/>
                <a:gd name="connsiteY22" fmla="*/ 305078 h 373656"/>
                <a:gd name="connsiteX23" fmla="*/ 686516 w 751665"/>
                <a:gd name="connsiteY23" fmla="*/ 268623 h 373656"/>
                <a:gd name="connsiteX24" fmla="*/ 730504 w 751665"/>
                <a:gd name="connsiteY24" fmla="*/ 129991 h 37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1665" h="373656">
                  <a:moveTo>
                    <a:pt x="730504" y="129991"/>
                  </a:moveTo>
                  <a:cubicBezTo>
                    <a:pt x="719853" y="116829"/>
                    <a:pt x="705912" y="105053"/>
                    <a:pt x="690153" y="95095"/>
                  </a:cubicBezTo>
                  <a:cubicBezTo>
                    <a:pt x="687988" y="91285"/>
                    <a:pt x="685564" y="87475"/>
                    <a:pt x="682706" y="83838"/>
                  </a:cubicBezTo>
                  <a:cubicBezTo>
                    <a:pt x="659240" y="53704"/>
                    <a:pt x="616117" y="53444"/>
                    <a:pt x="573168" y="64442"/>
                  </a:cubicBezTo>
                  <a:cubicBezTo>
                    <a:pt x="572822" y="64442"/>
                    <a:pt x="572562" y="64442"/>
                    <a:pt x="572216" y="64528"/>
                  </a:cubicBezTo>
                  <a:cubicBezTo>
                    <a:pt x="556716" y="66346"/>
                    <a:pt x="531605" y="70416"/>
                    <a:pt x="505021" y="77517"/>
                  </a:cubicBezTo>
                  <a:cubicBezTo>
                    <a:pt x="502510" y="72581"/>
                    <a:pt x="499653" y="67732"/>
                    <a:pt x="496709" y="62883"/>
                  </a:cubicBezTo>
                  <a:cubicBezTo>
                    <a:pt x="492379" y="39330"/>
                    <a:pt x="478871" y="25476"/>
                    <a:pt x="453673" y="19328"/>
                  </a:cubicBezTo>
                  <a:cubicBezTo>
                    <a:pt x="426657" y="12660"/>
                    <a:pt x="403450" y="364"/>
                    <a:pt x="374875" y="18"/>
                  </a:cubicBezTo>
                  <a:cubicBezTo>
                    <a:pt x="335130" y="-415"/>
                    <a:pt x="295471" y="7032"/>
                    <a:pt x="258410" y="21319"/>
                  </a:cubicBezTo>
                  <a:cubicBezTo>
                    <a:pt x="244383" y="26774"/>
                    <a:pt x="181951" y="51020"/>
                    <a:pt x="193034" y="78556"/>
                  </a:cubicBezTo>
                  <a:cubicBezTo>
                    <a:pt x="193467" y="79681"/>
                    <a:pt x="194073" y="80721"/>
                    <a:pt x="194507" y="81760"/>
                  </a:cubicBezTo>
                  <a:cubicBezTo>
                    <a:pt x="188532" y="82539"/>
                    <a:pt x="182817" y="83405"/>
                    <a:pt x="177794" y="84271"/>
                  </a:cubicBezTo>
                  <a:cubicBezTo>
                    <a:pt x="126359" y="93190"/>
                    <a:pt x="75704" y="118474"/>
                    <a:pt x="35525" y="152071"/>
                  </a:cubicBezTo>
                  <a:cubicBezTo>
                    <a:pt x="7990" y="175105"/>
                    <a:pt x="-2142" y="199350"/>
                    <a:pt x="370" y="234852"/>
                  </a:cubicBezTo>
                  <a:cubicBezTo>
                    <a:pt x="2448" y="263514"/>
                    <a:pt x="14571" y="303606"/>
                    <a:pt x="38989" y="321097"/>
                  </a:cubicBezTo>
                  <a:cubicBezTo>
                    <a:pt x="69383" y="342918"/>
                    <a:pt x="121510" y="329410"/>
                    <a:pt x="161515" y="314170"/>
                  </a:cubicBezTo>
                  <a:cubicBezTo>
                    <a:pt x="172772" y="312784"/>
                    <a:pt x="184289" y="310446"/>
                    <a:pt x="195632" y="307416"/>
                  </a:cubicBezTo>
                  <a:cubicBezTo>
                    <a:pt x="202733" y="318672"/>
                    <a:pt x="211651" y="328977"/>
                    <a:pt x="220137" y="337203"/>
                  </a:cubicBezTo>
                  <a:cubicBezTo>
                    <a:pt x="256505" y="372445"/>
                    <a:pt x="317812" y="376082"/>
                    <a:pt x="364917" y="372619"/>
                  </a:cubicBezTo>
                  <a:cubicBezTo>
                    <a:pt x="404230" y="369761"/>
                    <a:pt x="444235" y="358851"/>
                    <a:pt x="479737" y="341706"/>
                  </a:cubicBezTo>
                  <a:cubicBezTo>
                    <a:pt x="495843" y="333912"/>
                    <a:pt x="506147" y="324041"/>
                    <a:pt x="516365" y="313304"/>
                  </a:cubicBezTo>
                  <a:cubicBezTo>
                    <a:pt x="532557" y="311918"/>
                    <a:pt x="548750" y="309234"/>
                    <a:pt x="564336" y="305078"/>
                  </a:cubicBezTo>
                  <a:cubicBezTo>
                    <a:pt x="606333" y="299449"/>
                    <a:pt x="647204" y="288972"/>
                    <a:pt x="686516" y="268623"/>
                  </a:cubicBezTo>
                  <a:cubicBezTo>
                    <a:pt x="742800" y="239615"/>
                    <a:pt x="775618" y="185409"/>
                    <a:pt x="730504" y="12999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9A453E1-A5EB-2B1B-DF39-61AF50E44E90}"/>
                </a:ext>
              </a:extLst>
            </p:cNvPr>
            <p:cNvSpPr/>
            <p:nvPr/>
          </p:nvSpPr>
          <p:spPr>
            <a:xfrm>
              <a:off x="10524520" y="1907594"/>
              <a:ext cx="177561" cy="154671"/>
            </a:xfrm>
            <a:custGeom>
              <a:avLst/>
              <a:gdLst>
                <a:gd name="connsiteX0" fmla="*/ 32475 w 83070"/>
                <a:gd name="connsiteY0" fmla="*/ 6863 h 72361"/>
                <a:gd name="connsiteX1" fmla="*/ 23210 w 83070"/>
                <a:gd name="connsiteY1" fmla="*/ 18552 h 72361"/>
                <a:gd name="connsiteX2" fmla="*/ 42952 w 83070"/>
                <a:gd name="connsiteY2" fmla="*/ 18639 h 72361"/>
                <a:gd name="connsiteX3" fmla="*/ 32475 w 83070"/>
                <a:gd name="connsiteY3" fmla="*/ 5391 h 72361"/>
                <a:gd name="connsiteX4" fmla="*/ 14464 w 83070"/>
                <a:gd name="connsiteY4" fmla="*/ 6949 h 72361"/>
                <a:gd name="connsiteX5" fmla="*/ 15936 w 83070"/>
                <a:gd name="connsiteY5" fmla="*/ 36217 h 72361"/>
                <a:gd name="connsiteX6" fmla="*/ 20006 w 83070"/>
                <a:gd name="connsiteY6" fmla="*/ 37603 h 72361"/>
                <a:gd name="connsiteX7" fmla="*/ 12473 w 83070"/>
                <a:gd name="connsiteY7" fmla="*/ 40200 h 72361"/>
                <a:gd name="connsiteX8" fmla="*/ 3 w 83070"/>
                <a:gd name="connsiteY8" fmla="*/ 55267 h 72361"/>
                <a:gd name="connsiteX9" fmla="*/ 18188 w 83070"/>
                <a:gd name="connsiteY9" fmla="*/ 61502 h 72361"/>
                <a:gd name="connsiteX10" fmla="*/ 35333 w 83070"/>
                <a:gd name="connsiteY10" fmla="*/ 53276 h 72361"/>
                <a:gd name="connsiteX11" fmla="*/ 29358 w 83070"/>
                <a:gd name="connsiteY11" fmla="*/ 50591 h 72361"/>
                <a:gd name="connsiteX12" fmla="*/ 29704 w 83070"/>
                <a:gd name="connsiteY12" fmla="*/ 57778 h 72361"/>
                <a:gd name="connsiteX13" fmla="*/ 32995 w 83070"/>
                <a:gd name="connsiteY13" fmla="*/ 68429 h 72361"/>
                <a:gd name="connsiteX14" fmla="*/ 56461 w 83070"/>
                <a:gd name="connsiteY14" fmla="*/ 64273 h 72361"/>
                <a:gd name="connsiteX15" fmla="*/ 53084 w 83070"/>
                <a:gd name="connsiteY15" fmla="*/ 21410 h 72361"/>
                <a:gd name="connsiteX16" fmla="*/ 43818 w 83070"/>
                <a:gd name="connsiteY16" fmla="*/ 35265 h 72361"/>
                <a:gd name="connsiteX17" fmla="*/ 42606 w 83070"/>
                <a:gd name="connsiteY17" fmla="*/ 35957 h 72361"/>
                <a:gd name="connsiteX18" fmla="*/ 50053 w 83070"/>
                <a:gd name="connsiteY18" fmla="*/ 39681 h 72361"/>
                <a:gd name="connsiteX19" fmla="*/ 63215 w 83070"/>
                <a:gd name="connsiteY19" fmla="*/ 46695 h 72361"/>
                <a:gd name="connsiteX20" fmla="*/ 77762 w 83070"/>
                <a:gd name="connsiteY20" fmla="*/ 30069 h 72361"/>
                <a:gd name="connsiteX21" fmla="*/ 39403 w 83070"/>
                <a:gd name="connsiteY21" fmla="*/ 18466 h 72361"/>
                <a:gd name="connsiteX22" fmla="*/ 30137 w 83070"/>
                <a:gd name="connsiteY22" fmla="*/ 32321 h 72361"/>
                <a:gd name="connsiteX23" fmla="*/ 32562 w 83070"/>
                <a:gd name="connsiteY23" fmla="*/ 61588 h 72361"/>
                <a:gd name="connsiteX24" fmla="*/ 56028 w 83070"/>
                <a:gd name="connsiteY24" fmla="*/ 57432 h 72361"/>
                <a:gd name="connsiteX25" fmla="*/ 53863 w 83070"/>
                <a:gd name="connsiteY25" fmla="*/ 42019 h 72361"/>
                <a:gd name="connsiteX26" fmla="*/ 38883 w 83070"/>
                <a:gd name="connsiteY26" fmla="*/ 34659 h 72361"/>
                <a:gd name="connsiteX27" fmla="*/ 7191 w 83070"/>
                <a:gd name="connsiteY27" fmla="*/ 46955 h 72361"/>
                <a:gd name="connsiteX28" fmla="*/ 25375 w 83070"/>
                <a:gd name="connsiteY28" fmla="*/ 53189 h 72361"/>
                <a:gd name="connsiteX29" fmla="*/ 23816 w 83070"/>
                <a:gd name="connsiteY29" fmla="*/ 54488 h 72361"/>
                <a:gd name="connsiteX30" fmla="*/ 32388 w 83070"/>
                <a:gd name="connsiteY30" fmla="*/ 51197 h 72361"/>
                <a:gd name="connsiteX31" fmla="*/ 43992 w 83070"/>
                <a:gd name="connsiteY31" fmla="*/ 37862 h 72361"/>
                <a:gd name="connsiteX32" fmla="*/ 38710 w 83070"/>
                <a:gd name="connsiteY32" fmla="*/ 24701 h 72361"/>
                <a:gd name="connsiteX33" fmla="*/ 32388 w 83070"/>
                <a:gd name="connsiteY33" fmla="*/ 19245 h 72361"/>
                <a:gd name="connsiteX34" fmla="*/ 30397 w 83070"/>
                <a:gd name="connsiteY34" fmla="*/ 17081 h 72361"/>
                <a:gd name="connsiteX35" fmla="*/ 31176 w 83070"/>
                <a:gd name="connsiteY35" fmla="*/ 17860 h 72361"/>
                <a:gd name="connsiteX36" fmla="*/ 13165 w 83070"/>
                <a:gd name="connsiteY36" fmla="*/ 19418 h 72361"/>
                <a:gd name="connsiteX37" fmla="*/ 20006 w 83070"/>
                <a:gd name="connsiteY37" fmla="*/ 29290 h 72361"/>
                <a:gd name="connsiteX38" fmla="*/ 39749 w 83070"/>
                <a:gd name="connsiteY38" fmla="*/ 29376 h 72361"/>
                <a:gd name="connsiteX39" fmla="*/ 56461 w 83070"/>
                <a:gd name="connsiteY39" fmla="*/ 9287 h 72361"/>
                <a:gd name="connsiteX40" fmla="*/ 32475 w 83070"/>
                <a:gd name="connsiteY40" fmla="*/ 6863 h 72361"/>
                <a:gd name="connsiteX41" fmla="*/ 32475 w 83070"/>
                <a:gd name="connsiteY41" fmla="*/ 6863 h 7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070" h="72361">
                  <a:moveTo>
                    <a:pt x="32475" y="6863"/>
                  </a:moveTo>
                  <a:cubicBezTo>
                    <a:pt x="29964" y="11452"/>
                    <a:pt x="27193" y="15176"/>
                    <a:pt x="23210" y="18552"/>
                  </a:cubicBezTo>
                  <a:cubicBezTo>
                    <a:pt x="29791" y="18552"/>
                    <a:pt x="36372" y="18639"/>
                    <a:pt x="42952" y="18639"/>
                  </a:cubicBezTo>
                  <a:cubicBezTo>
                    <a:pt x="39835" y="13444"/>
                    <a:pt x="37064" y="9374"/>
                    <a:pt x="32475" y="5391"/>
                  </a:cubicBezTo>
                  <a:cubicBezTo>
                    <a:pt x="27799" y="1321"/>
                    <a:pt x="18880" y="3832"/>
                    <a:pt x="14464" y="6949"/>
                  </a:cubicBezTo>
                  <a:cubicBezTo>
                    <a:pt x="523" y="16994"/>
                    <a:pt x="4333" y="26779"/>
                    <a:pt x="15936" y="36217"/>
                  </a:cubicBezTo>
                  <a:cubicBezTo>
                    <a:pt x="18101" y="37949"/>
                    <a:pt x="17755" y="39681"/>
                    <a:pt x="20006" y="37603"/>
                  </a:cubicBezTo>
                  <a:cubicBezTo>
                    <a:pt x="18361" y="38988"/>
                    <a:pt x="14464" y="39508"/>
                    <a:pt x="12473" y="40200"/>
                  </a:cubicBezTo>
                  <a:cubicBezTo>
                    <a:pt x="6151" y="42538"/>
                    <a:pt x="-170" y="48167"/>
                    <a:pt x="3" y="55267"/>
                  </a:cubicBezTo>
                  <a:cubicBezTo>
                    <a:pt x="177" y="64792"/>
                    <a:pt x="11953" y="63926"/>
                    <a:pt x="18188" y="61502"/>
                  </a:cubicBezTo>
                  <a:cubicBezTo>
                    <a:pt x="24076" y="59164"/>
                    <a:pt x="29531" y="55873"/>
                    <a:pt x="35333" y="53276"/>
                  </a:cubicBezTo>
                  <a:cubicBezTo>
                    <a:pt x="38623" y="52236"/>
                    <a:pt x="36632" y="51370"/>
                    <a:pt x="29358" y="50591"/>
                  </a:cubicBezTo>
                  <a:cubicBezTo>
                    <a:pt x="30137" y="52583"/>
                    <a:pt x="29618" y="55700"/>
                    <a:pt x="29704" y="57778"/>
                  </a:cubicBezTo>
                  <a:cubicBezTo>
                    <a:pt x="29791" y="61848"/>
                    <a:pt x="30657" y="64965"/>
                    <a:pt x="32995" y="68429"/>
                  </a:cubicBezTo>
                  <a:cubicBezTo>
                    <a:pt x="38450" y="76482"/>
                    <a:pt x="52478" y="70680"/>
                    <a:pt x="56461" y="64273"/>
                  </a:cubicBezTo>
                  <a:cubicBezTo>
                    <a:pt x="65466" y="49985"/>
                    <a:pt x="60617" y="35178"/>
                    <a:pt x="53084" y="21410"/>
                  </a:cubicBezTo>
                  <a:cubicBezTo>
                    <a:pt x="49967" y="25999"/>
                    <a:pt x="46936" y="30675"/>
                    <a:pt x="43818" y="35265"/>
                  </a:cubicBezTo>
                  <a:cubicBezTo>
                    <a:pt x="40442" y="35091"/>
                    <a:pt x="40008" y="35351"/>
                    <a:pt x="42606" y="35957"/>
                  </a:cubicBezTo>
                  <a:cubicBezTo>
                    <a:pt x="45291" y="36823"/>
                    <a:pt x="47628" y="38382"/>
                    <a:pt x="50053" y="39681"/>
                  </a:cubicBezTo>
                  <a:cubicBezTo>
                    <a:pt x="54383" y="42105"/>
                    <a:pt x="58626" y="44616"/>
                    <a:pt x="63215" y="46695"/>
                  </a:cubicBezTo>
                  <a:cubicBezTo>
                    <a:pt x="73433" y="51370"/>
                    <a:pt x="92309" y="36650"/>
                    <a:pt x="77762" y="30069"/>
                  </a:cubicBezTo>
                  <a:cubicBezTo>
                    <a:pt x="64687" y="24094"/>
                    <a:pt x="54729" y="14829"/>
                    <a:pt x="39403" y="18466"/>
                  </a:cubicBezTo>
                  <a:cubicBezTo>
                    <a:pt x="33168" y="19938"/>
                    <a:pt x="26500" y="25740"/>
                    <a:pt x="30137" y="32321"/>
                  </a:cubicBezTo>
                  <a:cubicBezTo>
                    <a:pt x="35333" y="41845"/>
                    <a:pt x="38710" y="51717"/>
                    <a:pt x="32562" y="61588"/>
                  </a:cubicBezTo>
                  <a:cubicBezTo>
                    <a:pt x="40355" y="60203"/>
                    <a:pt x="48235" y="58817"/>
                    <a:pt x="56028" y="57432"/>
                  </a:cubicBezTo>
                  <a:cubicBezTo>
                    <a:pt x="53344" y="53449"/>
                    <a:pt x="55595" y="46608"/>
                    <a:pt x="53863" y="42019"/>
                  </a:cubicBezTo>
                  <a:cubicBezTo>
                    <a:pt x="51785" y="36304"/>
                    <a:pt x="44598" y="33879"/>
                    <a:pt x="38883" y="34659"/>
                  </a:cubicBezTo>
                  <a:cubicBezTo>
                    <a:pt x="27193" y="36390"/>
                    <a:pt x="18015" y="42711"/>
                    <a:pt x="7191" y="46955"/>
                  </a:cubicBezTo>
                  <a:cubicBezTo>
                    <a:pt x="13252" y="49033"/>
                    <a:pt x="19313" y="51111"/>
                    <a:pt x="25375" y="53189"/>
                  </a:cubicBezTo>
                  <a:cubicBezTo>
                    <a:pt x="25288" y="48513"/>
                    <a:pt x="18534" y="56220"/>
                    <a:pt x="23816" y="54488"/>
                  </a:cubicBezTo>
                  <a:cubicBezTo>
                    <a:pt x="26674" y="53535"/>
                    <a:pt x="29618" y="52496"/>
                    <a:pt x="32388" y="51197"/>
                  </a:cubicBezTo>
                  <a:cubicBezTo>
                    <a:pt x="37411" y="48773"/>
                    <a:pt x="43299" y="43750"/>
                    <a:pt x="43992" y="37862"/>
                  </a:cubicBezTo>
                  <a:cubicBezTo>
                    <a:pt x="44598" y="32321"/>
                    <a:pt x="42693" y="28424"/>
                    <a:pt x="38710" y="24701"/>
                  </a:cubicBezTo>
                  <a:cubicBezTo>
                    <a:pt x="36632" y="22796"/>
                    <a:pt x="34553" y="21064"/>
                    <a:pt x="32388" y="19245"/>
                  </a:cubicBezTo>
                  <a:cubicBezTo>
                    <a:pt x="31609" y="18639"/>
                    <a:pt x="30916" y="17860"/>
                    <a:pt x="30397" y="17081"/>
                  </a:cubicBezTo>
                  <a:cubicBezTo>
                    <a:pt x="30137" y="17600"/>
                    <a:pt x="30397" y="17860"/>
                    <a:pt x="31176" y="17860"/>
                  </a:cubicBezTo>
                  <a:cubicBezTo>
                    <a:pt x="25201" y="18379"/>
                    <a:pt x="19227" y="18899"/>
                    <a:pt x="13165" y="19418"/>
                  </a:cubicBezTo>
                  <a:cubicBezTo>
                    <a:pt x="16196" y="22103"/>
                    <a:pt x="18015" y="25913"/>
                    <a:pt x="20006" y="29290"/>
                  </a:cubicBezTo>
                  <a:cubicBezTo>
                    <a:pt x="23729" y="35351"/>
                    <a:pt x="35419" y="33013"/>
                    <a:pt x="39749" y="29376"/>
                  </a:cubicBezTo>
                  <a:cubicBezTo>
                    <a:pt x="46763" y="23662"/>
                    <a:pt x="52131" y="17254"/>
                    <a:pt x="56461" y="9287"/>
                  </a:cubicBezTo>
                  <a:cubicBezTo>
                    <a:pt x="63042" y="-2749"/>
                    <a:pt x="37584" y="-2575"/>
                    <a:pt x="32475" y="6863"/>
                  </a:cubicBezTo>
                  <a:lnTo>
                    <a:pt x="32475" y="6863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AE2FA2F-00F1-D273-523C-B86618B7C189}"/>
                </a:ext>
              </a:extLst>
            </p:cNvPr>
            <p:cNvSpPr/>
            <p:nvPr/>
          </p:nvSpPr>
          <p:spPr>
            <a:xfrm>
              <a:off x="10265662" y="1155274"/>
              <a:ext cx="475714" cy="24475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209C6C2-7235-A984-03F6-8A30C7D891EA}"/>
                </a:ext>
              </a:extLst>
            </p:cNvPr>
            <p:cNvSpPr/>
            <p:nvPr/>
          </p:nvSpPr>
          <p:spPr>
            <a:xfrm>
              <a:off x="10681109" y="751027"/>
              <a:ext cx="656712" cy="285473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C9B7CDA-7700-1328-75E6-27F05B588468}"/>
                </a:ext>
              </a:extLst>
            </p:cNvPr>
            <p:cNvSpPr/>
            <p:nvPr/>
          </p:nvSpPr>
          <p:spPr>
            <a:xfrm>
              <a:off x="11228459" y="851145"/>
              <a:ext cx="539199" cy="527409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3D06DB0-6873-200B-7C21-22406E6103CB}"/>
                </a:ext>
              </a:extLst>
            </p:cNvPr>
            <p:cNvSpPr/>
            <p:nvPr/>
          </p:nvSpPr>
          <p:spPr>
            <a:xfrm>
              <a:off x="10271841" y="897236"/>
              <a:ext cx="430219" cy="517256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943D48F-A2ED-BF4F-F89B-799CBE3636E4}"/>
                </a:ext>
              </a:extLst>
            </p:cNvPr>
            <p:cNvSpPr/>
            <p:nvPr/>
          </p:nvSpPr>
          <p:spPr>
            <a:xfrm>
              <a:off x="10699976" y="1301269"/>
              <a:ext cx="645232" cy="248381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E866575-F4CA-F774-FAE4-070870D22562}"/>
                </a:ext>
              </a:extLst>
            </p:cNvPr>
            <p:cNvSpPr/>
            <p:nvPr/>
          </p:nvSpPr>
          <p:spPr>
            <a:xfrm>
              <a:off x="11282231" y="828501"/>
              <a:ext cx="509873" cy="555314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72337B7-5EFE-2905-505F-B880708C8348}"/>
                </a:ext>
              </a:extLst>
            </p:cNvPr>
            <p:cNvSpPr/>
            <p:nvPr/>
          </p:nvSpPr>
          <p:spPr>
            <a:xfrm>
              <a:off x="10670468" y="721955"/>
              <a:ext cx="687678" cy="24759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BA38311-A91B-6D46-CE49-A3684BEFDF69}"/>
                </a:ext>
              </a:extLst>
            </p:cNvPr>
            <p:cNvSpPr/>
            <p:nvPr/>
          </p:nvSpPr>
          <p:spPr>
            <a:xfrm>
              <a:off x="10585490" y="1399587"/>
              <a:ext cx="49791" cy="516121"/>
            </a:xfrm>
            <a:custGeom>
              <a:avLst/>
              <a:gdLst>
                <a:gd name="connsiteX0" fmla="*/ 2565 w 23294"/>
                <a:gd name="connsiteY0" fmla="*/ 3113 h 241461"/>
                <a:gd name="connsiteX1" fmla="*/ 12956 w 23294"/>
                <a:gd name="connsiteY1" fmla="*/ 239939 h 241461"/>
                <a:gd name="connsiteX2" fmla="*/ 23261 w 23294"/>
                <a:gd name="connsiteY2" fmla="*/ 238293 h 241461"/>
                <a:gd name="connsiteX3" fmla="*/ 12870 w 23294"/>
                <a:gd name="connsiteY3" fmla="*/ 1467 h 241461"/>
                <a:gd name="connsiteX4" fmla="*/ 2565 w 23294"/>
                <a:gd name="connsiteY4" fmla="*/ 3113 h 241461"/>
                <a:gd name="connsiteX5" fmla="*/ 2565 w 23294"/>
                <a:gd name="connsiteY5" fmla="*/ 3113 h 2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94" h="241461">
                  <a:moveTo>
                    <a:pt x="2565" y="3113"/>
                  </a:moveTo>
                  <a:cubicBezTo>
                    <a:pt x="2565" y="80178"/>
                    <a:pt x="-7739" y="165037"/>
                    <a:pt x="12956" y="239939"/>
                  </a:cubicBezTo>
                  <a:cubicBezTo>
                    <a:pt x="13822" y="242969"/>
                    <a:pt x="23953" y="240978"/>
                    <a:pt x="23261" y="238293"/>
                  </a:cubicBezTo>
                  <a:cubicBezTo>
                    <a:pt x="2565" y="163392"/>
                    <a:pt x="12870" y="78533"/>
                    <a:pt x="12870" y="1467"/>
                  </a:cubicBezTo>
                  <a:cubicBezTo>
                    <a:pt x="12870" y="-1130"/>
                    <a:pt x="2565" y="-91"/>
                    <a:pt x="2565" y="3113"/>
                  </a:cubicBezTo>
                  <a:lnTo>
                    <a:pt x="2565" y="311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B234ACF-F5F2-3618-35C3-55BDBE3B57BC}"/>
                </a:ext>
              </a:extLst>
            </p:cNvPr>
            <p:cNvSpPr/>
            <p:nvPr/>
          </p:nvSpPr>
          <p:spPr>
            <a:xfrm>
              <a:off x="10521066" y="189301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364 w 85099"/>
                <a:gd name="connsiteY4" fmla="*/ 39227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5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7 w 85099"/>
                <a:gd name="connsiteY12" fmla="*/ 66157 h 80107"/>
                <a:gd name="connsiteX13" fmla="*/ 12270 w 85099"/>
                <a:gd name="connsiteY13" fmla="*/ 55420 h 80107"/>
                <a:gd name="connsiteX14" fmla="*/ 28462 w 85099"/>
                <a:gd name="connsiteY14" fmla="*/ 43644 h 80107"/>
                <a:gd name="connsiteX15" fmla="*/ 29502 w 85099"/>
                <a:gd name="connsiteY15" fmla="*/ 41479 h 80107"/>
                <a:gd name="connsiteX16" fmla="*/ 18505 w 85099"/>
                <a:gd name="connsiteY16" fmla="*/ 24161 h 80107"/>
                <a:gd name="connsiteX17" fmla="*/ 31753 w 85099"/>
                <a:gd name="connsiteY17" fmla="*/ 24767 h 80107"/>
                <a:gd name="connsiteX18" fmla="*/ 40325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1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3 w 85099"/>
                <a:gd name="connsiteY25" fmla="*/ 59749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69" y="14116"/>
                    <a:pt x="45954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558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364" y="39227"/>
                  </a:cubicBezTo>
                  <a:cubicBezTo>
                    <a:pt x="80677" y="45462"/>
                    <a:pt x="67601" y="48233"/>
                    <a:pt x="62839" y="49099"/>
                  </a:cubicBezTo>
                  <a:cubicBezTo>
                    <a:pt x="51409" y="51177"/>
                    <a:pt x="53574" y="62088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7" y="71872"/>
                    <a:pt x="49071" y="68582"/>
                    <a:pt x="47945" y="66244"/>
                  </a:cubicBezTo>
                  <a:cubicBezTo>
                    <a:pt x="46300" y="62953"/>
                    <a:pt x="44742" y="59490"/>
                    <a:pt x="41971" y="56979"/>
                  </a:cubicBezTo>
                  <a:cubicBezTo>
                    <a:pt x="39893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7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2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2" y="36370"/>
                    <a:pt x="20496" y="31088"/>
                    <a:pt x="18505" y="24161"/>
                  </a:cubicBezTo>
                  <a:cubicBezTo>
                    <a:pt x="15041" y="12124"/>
                    <a:pt x="28809" y="23208"/>
                    <a:pt x="31753" y="24767"/>
                  </a:cubicBezTo>
                  <a:cubicBezTo>
                    <a:pt x="34178" y="26066"/>
                    <a:pt x="43703" y="23122"/>
                    <a:pt x="40325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1"/>
                    <a:pt x="18071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0"/>
                    <a:pt x="-6087" y="65378"/>
                    <a:pt x="7248" y="70400"/>
                  </a:cubicBezTo>
                  <a:cubicBezTo>
                    <a:pt x="18331" y="74643"/>
                    <a:pt x="34178" y="66503"/>
                    <a:pt x="41711" y="58797"/>
                  </a:cubicBezTo>
                  <a:cubicBezTo>
                    <a:pt x="38594" y="59143"/>
                    <a:pt x="35390" y="59403"/>
                    <a:pt x="32273" y="59749"/>
                  </a:cubicBezTo>
                  <a:cubicBezTo>
                    <a:pt x="38507" y="65378"/>
                    <a:pt x="39459" y="80531"/>
                    <a:pt x="50110" y="80098"/>
                  </a:cubicBezTo>
                  <a:cubicBezTo>
                    <a:pt x="67601" y="79319"/>
                    <a:pt x="57297" y="53515"/>
                    <a:pt x="70719" y="52476"/>
                  </a:cubicBezTo>
                  <a:cubicBezTo>
                    <a:pt x="78945" y="51870"/>
                    <a:pt x="90721" y="45376"/>
                    <a:pt x="82062" y="36630"/>
                  </a:cubicBezTo>
                  <a:cubicBezTo>
                    <a:pt x="77906" y="32387"/>
                    <a:pt x="71152" y="30568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7" y="435"/>
                    <a:pt x="48898" y="954"/>
                  </a:cubicBezTo>
                  <a:cubicBezTo>
                    <a:pt x="38594" y="4418"/>
                    <a:pt x="34004" y="12124"/>
                    <a:pt x="31147" y="22256"/>
                  </a:cubicBezTo>
                  <a:cubicBezTo>
                    <a:pt x="30194" y="25459"/>
                    <a:pt x="40325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E09DA27-7361-2E21-2C57-5A2CDA63E799}"/>
                </a:ext>
              </a:extLst>
            </p:cNvPr>
            <p:cNvSpPr/>
            <p:nvPr/>
          </p:nvSpPr>
          <p:spPr>
            <a:xfrm>
              <a:off x="11089917" y="1536553"/>
              <a:ext cx="48431" cy="363378"/>
            </a:xfrm>
            <a:custGeom>
              <a:avLst/>
              <a:gdLst>
                <a:gd name="connsiteX0" fmla="*/ 457 w 22658"/>
                <a:gd name="connsiteY0" fmla="*/ 3112 h 170002"/>
                <a:gd name="connsiteX1" fmla="*/ 1323 w 22658"/>
                <a:gd name="connsiteY1" fmla="*/ 20863 h 170002"/>
                <a:gd name="connsiteX2" fmla="*/ 10762 w 22658"/>
                <a:gd name="connsiteY2" fmla="*/ 19911 h 170002"/>
                <a:gd name="connsiteX3" fmla="*/ 11021 w 22658"/>
                <a:gd name="connsiteY3" fmla="*/ 19738 h 170002"/>
                <a:gd name="connsiteX4" fmla="*/ 1583 w 22658"/>
                <a:gd name="connsiteY4" fmla="*/ 20690 h 170002"/>
                <a:gd name="connsiteX5" fmla="*/ 1669 w 22658"/>
                <a:gd name="connsiteY5" fmla="*/ 85374 h 170002"/>
                <a:gd name="connsiteX6" fmla="*/ 12320 w 22658"/>
                <a:gd name="connsiteY6" fmla="*/ 168501 h 170002"/>
                <a:gd name="connsiteX7" fmla="*/ 22625 w 22658"/>
                <a:gd name="connsiteY7" fmla="*/ 166856 h 170002"/>
                <a:gd name="connsiteX8" fmla="*/ 11887 w 22658"/>
                <a:gd name="connsiteY8" fmla="*/ 71606 h 170002"/>
                <a:gd name="connsiteX9" fmla="*/ 11281 w 22658"/>
                <a:gd name="connsiteY9" fmla="*/ 18006 h 170002"/>
                <a:gd name="connsiteX10" fmla="*/ 1843 w 22658"/>
                <a:gd name="connsiteY10" fmla="*/ 18958 h 170002"/>
                <a:gd name="connsiteX11" fmla="*/ 1583 w 22658"/>
                <a:gd name="connsiteY11" fmla="*/ 19132 h 170002"/>
                <a:gd name="connsiteX12" fmla="*/ 11021 w 22658"/>
                <a:gd name="connsiteY12" fmla="*/ 18179 h 170002"/>
                <a:gd name="connsiteX13" fmla="*/ 10675 w 22658"/>
                <a:gd name="connsiteY13" fmla="*/ 1467 h 170002"/>
                <a:gd name="connsiteX14" fmla="*/ 457 w 22658"/>
                <a:gd name="connsiteY14" fmla="*/ 3112 h 170002"/>
                <a:gd name="connsiteX15" fmla="*/ 457 w 22658"/>
                <a:gd name="connsiteY15" fmla="*/ 3112 h 17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02">
                  <a:moveTo>
                    <a:pt x="457" y="3112"/>
                  </a:moveTo>
                  <a:cubicBezTo>
                    <a:pt x="457" y="6836"/>
                    <a:pt x="-1015" y="16880"/>
                    <a:pt x="1323" y="20863"/>
                  </a:cubicBezTo>
                  <a:cubicBezTo>
                    <a:pt x="2795" y="23375"/>
                    <a:pt x="9203" y="21123"/>
                    <a:pt x="10762" y="19911"/>
                  </a:cubicBezTo>
                  <a:cubicBezTo>
                    <a:pt x="10848" y="19824"/>
                    <a:pt x="10935" y="19738"/>
                    <a:pt x="11021" y="19738"/>
                  </a:cubicBezTo>
                  <a:cubicBezTo>
                    <a:pt x="7904" y="20084"/>
                    <a:pt x="4700" y="20431"/>
                    <a:pt x="1583" y="20690"/>
                  </a:cubicBezTo>
                  <a:cubicBezTo>
                    <a:pt x="9116" y="33679"/>
                    <a:pt x="1669" y="70393"/>
                    <a:pt x="1669" y="85374"/>
                  </a:cubicBezTo>
                  <a:cubicBezTo>
                    <a:pt x="1756" y="113689"/>
                    <a:pt x="4614" y="141225"/>
                    <a:pt x="12320" y="168501"/>
                  </a:cubicBezTo>
                  <a:cubicBezTo>
                    <a:pt x="13186" y="171532"/>
                    <a:pt x="23317" y="169453"/>
                    <a:pt x="22625" y="166856"/>
                  </a:cubicBezTo>
                  <a:cubicBezTo>
                    <a:pt x="13706" y="135510"/>
                    <a:pt x="11974" y="104077"/>
                    <a:pt x="11887" y="71606"/>
                  </a:cubicBezTo>
                  <a:cubicBezTo>
                    <a:pt x="11887" y="58444"/>
                    <a:pt x="18035" y="29696"/>
                    <a:pt x="11281" y="18006"/>
                  </a:cubicBezTo>
                  <a:cubicBezTo>
                    <a:pt x="9809" y="15495"/>
                    <a:pt x="3401" y="17746"/>
                    <a:pt x="1843" y="18958"/>
                  </a:cubicBezTo>
                  <a:cubicBezTo>
                    <a:pt x="1756" y="19045"/>
                    <a:pt x="1669" y="19132"/>
                    <a:pt x="1583" y="19132"/>
                  </a:cubicBezTo>
                  <a:cubicBezTo>
                    <a:pt x="4700" y="18785"/>
                    <a:pt x="7904" y="18439"/>
                    <a:pt x="11021" y="18179"/>
                  </a:cubicBezTo>
                  <a:cubicBezTo>
                    <a:pt x="9549" y="15582"/>
                    <a:pt x="10675" y="2939"/>
                    <a:pt x="10675" y="1467"/>
                  </a:cubicBezTo>
                  <a:cubicBezTo>
                    <a:pt x="10675" y="-1130"/>
                    <a:pt x="457" y="-91"/>
                    <a:pt x="457" y="3112"/>
                  </a:cubicBezTo>
                  <a:lnTo>
                    <a:pt x="457" y="311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CA93675-ED31-7C91-86EC-170B58810F15}"/>
                </a:ext>
              </a:extLst>
            </p:cNvPr>
            <p:cNvSpPr/>
            <p:nvPr/>
          </p:nvSpPr>
          <p:spPr>
            <a:xfrm>
              <a:off x="11548379" y="1361409"/>
              <a:ext cx="48431" cy="363429"/>
            </a:xfrm>
            <a:custGeom>
              <a:avLst/>
              <a:gdLst>
                <a:gd name="connsiteX0" fmla="*/ 457 w 22658"/>
                <a:gd name="connsiteY0" fmla="*/ 3137 h 170026"/>
                <a:gd name="connsiteX1" fmla="*/ 1323 w 22658"/>
                <a:gd name="connsiteY1" fmla="*/ 20888 h 170026"/>
                <a:gd name="connsiteX2" fmla="*/ 10762 w 22658"/>
                <a:gd name="connsiteY2" fmla="*/ 19935 h 170026"/>
                <a:gd name="connsiteX3" fmla="*/ 11021 w 22658"/>
                <a:gd name="connsiteY3" fmla="*/ 19762 h 170026"/>
                <a:gd name="connsiteX4" fmla="*/ 1583 w 22658"/>
                <a:gd name="connsiteY4" fmla="*/ 20715 h 170026"/>
                <a:gd name="connsiteX5" fmla="*/ 1670 w 22658"/>
                <a:gd name="connsiteY5" fmla="*/ 85398 h 170026"/>
                <a:gd name="connsiteX6" fmla="*/ 12320 w 22658"/>
                <a:gd name="connsiteY6" fmla="*/ 168525 h 170026"/>
                <a:gd name="connsiteX7" fmla="*/ 22625 w 22658"/>
                <a:gd name="connsiteY7" fmla="*/ 166880 h 170026"/>
                <a:gd name="connsiteX8" fmla="*/ 11887 w 22658"/>
                <a:gd name="connsiteY8" fmla="*/ 71630 h 170026"/>
                <a:gd name="connsiteX9" fmla="*/ 11281 w 22658"/>
                <a:gd name="connsiteY9" fmla="*/ 18030 h 170026"/>
                <a:gd name="connsiteX10" fmla="*/ 1843 w 22658"/>
                <a:gd name="connsiteY10" fmla="*/ 18983 h 170026"/>
                <a:gd name="connsiteX11" fmla="*/ 1583 w 22658"/>
                <a:gd name="connsiteY11" fmla="*/ 19156 h 170026"/>
                <a:gd name="connsiteX12" fmla="*/ 11021 w 22658"/>
                <a:gd name="connsiteY12" fmla="*/ 18203 h 170026"/>
                <a:gd name="connsiteX13" fmla="*/ 10675 w 22658"/>
                <a:gd name="connsiteY13" fmla="*/ 1491 h 170026"/>
                <a:gd name="connsiteX14" fmla="*/ 457 w 22658"/>
                <a:gd name="connsiteY14" fmla="*/ 3137 h 170026"/>
                <a:gd name="connsiteX15" fmla="*/ 457 w 22658"/>
                <a:gd name="connsiteY15" fmla="*/ 3137 h 17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26">
                  <a:moveTo>
                    <a:pt x="457" y="3137"/>
                  </a:moveTo>
                  <a:cubicBezTo>
                    <a:pt x="457" y="6860"/>
                    <a:pt x="-1015" y="16905"/>
                    <a:pt x="1323" y="20888"/>
                  </a:cubicBezTo>
                  <a:cubicBezTo>
                    <a:pt x="2795" y="23399"/>
                    <a:pt x="9203" y="21147"/>
                    <a:pt x="10762" y="19935"/>
                  </a:cubicBezTo>
                  <a:cubicBezTo>
                    <a:pt x="10848" y="19849"/>
                    <a:pt x="10935" y="19762"/>
                    <a:pt x="11021" y="19762"/>
                  </a:cubicBezTo>
                  <a:cubicBezTo>
                    <a:pt x="7904" y="20108"/>
                    <a:pt x="4700" y="20455"/>
                    <a:pt x="1583" y="20715"/>
                  </a:cubicBezTo>
                  <a:cubicBezTo>
                    <a:pt x="9116" y="33703"/>
                    <a:pt x="1670" y="70418"/>
                    <a:pt x="1670" y="85398"/>
                  </a:cubicBezTo>
                  <a:cubicBezTo>
                    <a:pt x="1670" y="113713"/>
                    <a:pt x="4614" y="141249"/>
                    <a:pt x="12320" y="168525"/>
                  </a:cubicBezTo>
                  <a:cubicBezTo>
                    <a:pt x="13186" y="171556"/>
                    <a:pt x="23317" y="169478"/>
                    <a:pt x="22625" y="166880"/>
                  </a:cubicBezTo>
                  <a:cubicBezTo>
                    <a:pt x="13706" y="135534"/>
                    <a:pt x="11974" y="104102"/>
                    <a:pt x="11887" y="71630"/>
                  </a:cubicBezTo>
                  <a:cubicBezTo>
                    <a:pt x="11887" y="58468"/>
                    <a:pt x="18035" y="29720"/>
                    <a:pt x="11281" y="18030"/>
                  </a:cubicBezTo>
                  <a:cubicBezTo>
                    <a:pt x="9809" y="15519"/>
                    <a:pt x="3401" y="17770"/>
                    <a:pt x="1843" y="18983"/>
                  </a:cubicBezTo>
                  <a:cubicBezTo>
                    <a:pt x="1756" y="19069"/>
                    <a:pt x="1670" y="19156"/>
                    <a:pt x="1583" y="19156"/>
                  </a:cubicBezTo>
                  <a:cubicBezTo>
                    <a:pt x="4700" y="18810"/>
                    <a:pt x="7904" y="18463"/>
                    <a:pt x="11021" y="18203"/>
                  </a:cubicBezTo>
                  <a:cubicBezTo>
                    <a:pt x="9549" y="15606"/>
                    <a:pt x="10675" y="2963"/>
                    <a:pt x="10675" y="1491"/>
                  </a:cubicBezTo>
                  <a:cubicBezTo>
                    <a:pt x="10762" y="-1106"/>
                    <a:pt x="457" y="-154"/>
                    <a:pt x="457" y="3137"/>
                  </a:cubicBezTo>
                  <a:lnTo>
                    <a:pt x="457" y="31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EE49F3-6B8C-FC64-A812-063E2155BA7B}"/>
                </a:ext>
              </a:extLst>
            </p:cNvPr>
            <p:cNvSpPr/>
            <p:nvPr/>
          </p:nvSpPr>
          <p:spPr>
            <a:xfrm>
              <a:off x="11482595" y="170200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278 w 85099"/>
                <a:gd name="connsiteY4" fmla="*/ 39228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6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8 w 85099"/>
                <a:gd name="connsiteY12" fmla="*/ 66157 h 80107"/>
                <a:gd name="connsiteX13" fmla="*/ 12270 w 85099"/>
                <a:gd name="connsiteY13" fmla="*/ 55420 h 80107"/>
                <a:gd name="connsiteX14" fmla="*/ 28463 w 85099"/>
                <a:gd name="connsiteY14" fmla="*/ 43644 h 80107"/>
                <a:gd name="connsiteX15" fmla="*/ 29502 w 85099"/>
                <a:gd name="connsiteY15" fmla="*/ 41479 h 80107"/>
                <a:gd name="connsiteX16" fmla="*/ 18504 w 85099"/>
                <a:gd name="connsiteY16" fmla="*/ 24161 h 80107"/>
                <a:gd name="connsiteX17" fmla="*/ 31753 w 85099"/>
                <a:gd name="connsiteY17" fmla="*/ 24767 h 80107"/>
                <a:gd name="connsiteX18" fmla="*/ 40326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2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2 w 85099"/>
                <a:gd name="connsiteY25" fmla="*/ 59750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70" y="14116"/>
                    <a:pt x="46041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644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278" y="39228"/>
                  </a:cubicBezTo>
                  <a:cubicBezTo>
                    <a:pt x="80590" y="45462"/>
                    <a:pt x="67515" y="48233"/>
                    <a:pt x="62839" y="49099"/>
                  </a:cubicBezTo>
                  <a:cubicBezTo>
                    <a:pt x="51409" y="51177"/>
                    <a:pt x="53574" y="62087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6" y="71872"/>
                    <a:pt x="49071" y="68582"/>
                    <a:pt x="47946" y="66244"/>
                  </a:cubicBezTo>
                  <a:cubicBezTo>
                    <a:pt x="46300" y="62953"/>
                    <a:pt x="44741" y="59490"/>
                    <a:pt x="41971" y="56979"/>
                  </a:cubicBezTo>
                  <a:cubicBezTo>
                    <a:pt x="39892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8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3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3" y="36370"/>
                    <a:pt x="20496" y="31088"/>
                    <a:pt x="18504" y="24161"/>
                  </a:cubicBezTo>
                  <a:cubicBezTo>
                    <a:pt x="15041" y="12125"/>
                    <a:pt x="28809" y="23208"/>
                    <a:pt x="31753" y="24767"/>
                  </a:cubicBezTo>
                  <a:cubicBezTo>
                    <a:pt x="34177" y="26066"/>
                    <a:pt x="43702" y="23122"/>
                    <a:pt x="40326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2"/>
                    <a:pt x="18072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1"/>
                    <a:pt x="-6087" y="65378"/>
                    <a:pt x="7248" y="70400"/>
                  </a:cubicBezTo>
                  <a:cubicBezTo>
                    <a:pt x="18331" y="74643"/>
                    <a:pt x="34177" y="66504"/>
                    <a:pt x="41711" y="58797"/>
                  </a:cubicBezTo>
                  <a:cubicBezTo>
                    <a:pt x="38594" y="59143"/>
                    <a:pt x="35390" y="59403"/>
                    <a:pt x="32272" y="59750"/>
                  </a:cubicBezTo>
                  <a:cubicBezTo>
                    <a:pt x="38507" y="65378"/>
                    <a:pt x="39460" y="80531"/>
                    <a:pt x="50110" y="80098"/>
                  </a:cubicBezTo>
                  <a:cubicBezTo>
                    <a:pt x="67602" y="79319"/>
                    <a:pt x="57297" y="53515"/>
                    <a:pt x="70719" y="52476"/>
                  </a:cubicBezTo>
                  <a:cubicBezTo>
                    <a:pt x="78945" y="51870"/>
                    <a:pt x="90721" y="45375"/>
                    <a:pt x="82062" y="36630"/>
                  </a:cubicBezTo>
                  <a:cubicBezTo>
                    <a:pt x="77906" y="32387"/>
                    <a:pt x="71152" y="30569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6" y="435"/>
                    <a:pt x="48898" y="954"/>
                  </a:cubicBezTo>
                  <a:cubicBezTo>
                    <a:pt x="38594" y="4418"/>
                    <a:pt x="34004" y="12125"/>
                    <a:pt x="31147" y="22256"/>
                  </a:cubicBezTo>
                  <a:cubicBezTo>
                    <a:pt x="30194" y="25373"/>
                    <a:pt x="40326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7D08495-BD1E-613B-886A-15BC1EF45139}"/>
                </a:ext>
              </a:extLst>
            </p:cNvPr>
            <p:cNvSpPr/>
            <p:nvPr/>
          </p:nvSpPr>
          <p:spPr>
            <a:xfrm>
              <a:off x="10827046" y="1850437"/>
              <a:ext cx="401021" cy="451680"/>
            </a:xfrm>
            <a:custGeom>
              <a:avLst/>
              <a:gdLst>
                <a:gd name="connsiteX0" fmla="*/ 135821 w 187613"/>
                <a:gd name="connsiteY0" fmla="*/ 24857 h 211313"/>
                <a:gd name="connsiteX1" fmla="*/ 5329 w 187613"/>
                <a:gd name="connsiteY1" fmla="*/ 169984 h 211313"/>
                <a:gd name="connsiteX2" fmla="*/ 306 w 187613"/>
                <a:gd name="connsiteY2" fmla="*/ 172581 h 211313"/>
                <a:gd name="connsiteX3" fmla="*/ 155910 w 187613"/>
                <a:gd name="connsiteY3" fmla="*/ 176391 h 211313"/>
                <a:gd name="connsiteX4" fmla="*/ 147598 w 187613"/>
                <a:gd name="connsiteY4" fmla="*/ 352 h 211313"/>
                <a:gd name="connsiteX5" fmla="*/ 140237 w 187613"/>
                <a:gd name="connsiteY5" fmla="*/ 3296 h 211313"/>
                <a:gd name="connsiteX6" fmla="*/ 170804 w 187613"/>
                <a:gd name="connsiteY6" fmla="*/ 123311 h 211313"/>
                <a:gd name="connsiteX7" fmla="*/ 145952 w 187613"/>
                <a:gd name="connsiteY7" fmla="*/ 175352 h 211313"/>
                <a:gd name="connsiteX8" fmla="*/ 54945 w 187613"/>
                <a:gd name="connsiteY8" fmla="*/ 205226 h 211313"/>
                <a:gd name="connsiteX9" fmla="*/ 14940 w 187613"/>
                <a:gd name="connsiteY9" fmla="*/ 174400 h 211313"/>
                <a:gd name="connsiteX10" fmla="*/ 146299 w 187613"/>
                <a:gd name="connsiteY10" fmla="*/ 24944 h 211313"/>
                <a:gd name="connsiteX11" fmla="*/ 135821 w 187613"/>
                <a:gd name="connsiteY11" fmla="*/ 24857 h 211313"/>
                <a:gd name="connsiteX12" fmla="*/ 135821 w 187613"/>
                <a:gd name="connsiteY12" fmla="*/ 24857 h 2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613" h="211313">
                  <a:moveTo>
                    <a:pt x="135821" y="24857"/>
                  </a:moveTo>
                  <a:cubicBezTo>
                    <a:pt x="132531" y="88588"/>
                    <a:pt x="75207" y="171283"/>
                    <a:pt x="5329" y="169984"/>
                  </a:cubicBezTo>
                  <a:cubicBezTo>
                    <a:pt x="4723" y="169984"/>
                    <a:pt x="-1426" y="170676"/>
                    <a:pt x="306" y="172581"/>
                  </a:cubicBezTo>
                  <a:cubicBezTo>
                    <a:pt x="44381" y="221159"/>
                    <a:pt x="108458" y="225835"/>
                    <a:pt x="155910" y="176391"/>
                  </a:cubicBezTo>
                  <a:cubicBezTo>
                    <a:pt x="193750" y="136906"/>
                    <a:pt x="205354" y="26935"/>
                    <a:pt x="147598" y="352"/>
                  </a:cubicBezTo>
                  <a:cubicBezTo>
                    <a:pt x="145173" y="-774"/>
                    <a:pt x="135302" y="958"/>
                    <a:pt x="140237" y="3296"/>
                  </a:cubicBezTo>
                  <a:cubicBezTo>
                    <a:pt x="182580" y="22779"/>
                    <a:pt x="177645" y="85558"/>
                    <a:pt x="170804" y="123311"/>
                  </a:cubicBezTo>
                  <a:cubicBezTo>
                    <a:pt x="167081" y="143833"/>
                    <a:pt x="158768" y="159246"/>
                    <a:pt x="145952" y="175352"/>
                  </a:cubicBezTo>
                  <a:cubicBezTo>
                    <a:pt x="124478" y="202369"/>
                    <a:pt x="90448" y="211374"/>
                    <a:pt x="54945" y="205226"/>
                  </a:cubicBezTo>
                  <a:cubicBezTo>
                    <a:pt x="45594" y="203581"/>
                    <a:pt x="17365" y="174400"/>
                    <a:pt x="14940" y="174400"/>
                  </a:cubicBezTo>
                  <a:cubicBezTo>
                    <a:pt x="84906" y="175699"/>
                    <a:pt x="143095" y="86943"/>
                    <a:pt x="146299" y="24944"/>
                  </a:cubicBezTo>
                  <a:cubicBezTo>
                    <a:pt x="146385" y="22000"/>
                    <a:pt x="135994" y="21827"/>
                    <a:pt x="135821" y="24857"/>
                  </a:cubicBezTo>
                  <a:lnTo>
                    <a:pt x="135821" y="248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D60FE1E-FA2A-C801-7C59-498DD1C3A0B2}"/>
              </a:ext>
            </a:extLst>
          </p:cNvPr>
          <p:cNvGrpSpPr/>
          <p:nvPr/>
        </p:nvGrpSpPr>
        <p:grpSpPr>
          <a:xfrm>
            <a:off x="10579117" y="3969363"/>
            <a:ext cx="870477" cy="2704167"/>
            <a:chOff x="8722331" y="2031451"/>
            <a:chExt cx="1594842" cy="495443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6488A4D-03DE-15F9-6E97-73A2FA461071}"/>
                </a:ext>
              </a:extLst>
            </p:cNvPr>
            <p:cNvSpPr/>
            <p:nvPr/>
          </p:nvSpPr>
          <p:spPr>
            <a:xfrm>
              <a:off x="9282337" y="2636786"/>
              <a:ext cx="615371" cy="586861"/>
            </a:xfrm>
            <a:custGeom>
              <a:avLst/>
              <a:gdLst>
                <a:gd name="connsiteX0" fmla="*/ 282232 w 287894"/>
                <a:gd name="connsiteY0" fmla="*/ 243281 h 274556"/>
                <a:gd name="connsiteX1" fmla="*/ 282492 w 287894"/>
                <a:gd name="connsiteY1" fmla="*/ 233323 h 274556"/>
                <a:gd name="connsiteX2" fmla="*/ 259026 w 287894"/>
                <a:gd name="connsiteY2" fmla="*/ 214013 h 274556"/>
                <a:gd name="connsiteX3" fmla="*/ 256947 w 287894"/>
                <a:gd name="connsiteY3" fmla="*/ 213667 h 274556"/>
                <a:gd name="connsiteX4" fmla="*/ 261883 w 287894"/>
                <a:gd name="connsiteY4" fmla="*/ 204142 h 274556"/>
                <a:gd name="connsiteX5" fmla="*/ 209929 w 287894"/>
                <a:gd name="connsiteY5" fmla="*/ 95470 h 274556"/>
                <a:gd name="connsiteX6" fmla="*/ 162217 w 287894"/>
                <a:gd name="connsiteY6" fmla="*/ 42130 h 274556"/>
                <a:gd name="connsiteX7" fmla="*/ 92771 w 287894"/>
                <a:gd name="connsiteY7" fmla="*/ 15287 h 274556"/>
                <a:gd name="connsiteX8" fmla="*/ 85324 w 287894"/>
                <a:gd name="connsiteY8" fmla="*/ 8186 h 274556"/>
                <a:gd name="connsiteX9" fmla="*/ 78310 w 287894"/>
                <a:gd name="connsiteY9" fmla="*/ 6801 h 274556"/>
                <a:gd name="connsiteX10" fmla="*/ 78310 w 287894"/>
                <a:gd name="connsiteY10" fmla="*/ 6281 h 274556"/>
                <a:gd name="connsiteX11" fmla="*/ 53113 w 287894"/>
                <a:gd name="connsiteY11" fmla="*/ 9139 h 274556"/>
                <a:gd name="connsiteX12" fmla="*/ 51900 w 287894"/>
                <a:gd name="connsiteY12" fmla="*/ 24812 h 274556"/>
                <a:gd name="connsiteX13" fmla="*/ 51294 w 287894"/>
                <a:gd name="connsiteY13" fmla="*/ 39532 h 274556"/>
                <a:gd name="connsiteX14" fmla="*/ 50428 w 287894"/>
                <a:gd name="connsiteY14" fmla="*/ 40398 h 274556"/>
                <a:gd name="connsiteX15" fmla="*/ 9211 w 287894"/>
                <a:gd name="connsiteY15" fmla="*/ 69320 h 274556"/>
                <a:gd name="connsiteX16" fmla="*/ 18909 w 287894"/>
                <a:gd name="connsiteY16" fmla="*/ 85512 h 274556"/>
                <a:gd name="connsiteX17" fmla="*/ 2457 w 287894"/>
                <a:gd name="connsiteY17" fmla="*/ 128721 h 274556"/>
                <a:gd name="connsiteX18" fmla="*/ 8864 w 287894"/>
                <a:gd name="connsiteY18" fmla="*/ 195569 h 274556"/>
                <a:gd name="connsiteX19" fmla="*/ 6613 w 287894"/>
                <a:gd name="connsiteY19" fmla="*/ 203103 h 274556"/>
                <a:gd name="connsiteX20" fmla="*/ 189666 w 287894"/>
                <a:gd name="connsiteY20" fmla="*/ 270470 h 274556"/>
                <a:gd name="connsiteX21" fmla="*/ 232789 w 287894"/>
                <a:gd name="connsiteY21" fmla="*/ 252546 h 274556"/>
                <a:gd name="connsiteX22" fmla="*/ 286994 w 287894"/>
                <a:gd name="connsiteY22" fmla="*/ 253239 h 274556"/>
                <a:gd name="connsiteX23" fmla="*/ 282232 w 287894"/>
                <a:gd name="connsiteY23" fmla="*/ 243281 h 27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94" h="274556">
                  <a:moveTo>
                    <a:pt x="282232" y="243281"/>
                  </a:moveTo>
                  <a:cubicBezTo>
                    <a:pt x="283184" y="240163"/>
                    <a:pt x="283358" y="236873"/>
                    <a:pt x="282492" y="233323"/>
                  </a:cubicBezTo>
                  <a:cubicBezTo>
                    <a:pt x="279721" y="223018"/>
                    <a:pt x="268118" y="217303"/>
                    <a:pt x="259026" y="214013"/>
                  </a:cubicBezTo>
                  <a:cubicBezTo>
                    <a:pt x="258333" y="213753"/>
                    <a:pt x="257640" y="213753"/>
                    <a:pt x="256947" y="213667"/>
                  </a:cubicBezTo>
                  <a:cubicBezTo>
                    <a:pt x="260325" y="210982"/>
                    <a:pt x="262230" y="207865"/>
                    <a:pt x="261883" y="204142"/>
                  </a:cubicBezTo>
                  <a:cubicBezTo>
                    <a:pt x="257727" y="164050"/>
                    <a:pt x="230451" y="128981"/>
                    <a:pt x="209929" y="95470"/>
                  </a:cubicBezTo>
                  <a:cubicBezTo>
                    <a:pt x="195727" y="72264"/>
                    <a:pt x="182652" y="52175"/>
                    <a:pt x="162217" y="42130"/>
                  </a:cubicBezTo>
                  <a:cubicBezTo>
                    <a:pt x="164728" y="8793"/>
                    <a:pt x="122039" y="8100"/>
                    <a:pt x="92771" y="15287"/>
                  </a:cubicBezTo>
                  <a:cubicBezTo>
                    <a:pt x="91039" y="12256"/>
                    <a:pt x="88788" y="9572"/>
                    <a:pt x="85324" y="8186"/>
                  </a:cubicBezTo>
                  <a:cubicBezTo>
                    <a:pt x="83073" y="7320"/>
                    <a:pt x="80735" y="6974"/>
                    <a:pt x="78310" y="6801"/>
                  </a:cubicBezTo>
                  <a:cubicBezTo>
                    <a:pt x="78310" y="6628"/>
                    <a:pt x="78310" y="6454"/>
                    <a:pt x="78310" y="6281"/>
                  </a:cubicBezTo>
                  <a:cubicBezTo>
                    <a:pt x="79696" y="-4456"/>
                    <a:pt x="54325" y="-40"/>
                    <a:pt x="53113" y="9139"/>
                  </a:cubicBezTo>
                  <a:cubicBezTo>
                    <a:pt x="52420" y="14334"/>
                    <a:pt x="52073" y="19530"/>
                    <a:pt x="51900" y="24812"/>
                  </a:cubicBezTo>
                  <a:cubicBezTo>
                    <a:pt x="50428" y="29488"/>
                    <a:pt x="50168" y="34510"/>
                    <a:pt x="51294" y="39532"/>
                  </a:cubicBezTo>
                  <a:cubicBezTo>
                    <a:pt x="51034" y="39792"/>
                    <a:pt x="50774" y="40052"/>
                    <a:pt x="50428" y="40398"/>
                  </a:cubicBezTo>
                  <a:cubicBezTo>
                    <a:pt x="34842" y="48624"/>
                    <a:pt x="20641" y="59189"/>
                    <a:pt x="9211" y="69320"/>
                  </a:cubicBezTo>
                  <a:cubicBezTo>
                    <a:pt x="552" y="77026"/>
                    <a:pt x="6959" y="82482"/>
                    <a:pt x="18909" y="85512"/>
                  </a:cubicBezTo>
                  <a:cubicBezTo>
                    <a:pt x="10856" y="100839"/>
                    <a:pt x="4968" y="116165"/>
                    <a:pt x="2457" y="128721"/>
                  </a:cubicBezTo>
                  <a:cubicBezTo>
                    <a:pt x="-2566" y="153832"/>
                    <a:pt x="378" y="175827"/>
                    <a:pt x="8864" y="195569"/>
                  </a:cubicBezTo>
                  <a:cubicBezTo>
                    <a:pt x="7392" y="197734"/>
                    <a:pt x="6527" y="200159"/>
                    <a:pt x="6613" y="203103"/>
                  </a:cubicBezTo>
                  <a:cubicBezTo>
                    <a:pt x="7825" y="277657"/>
                    <a:pt x="139617" y="280255"/>
                    <a:pt x="189666" y="270470"/>
                  </a:cubicBezTo>
                  <a:cubicBezTo>
                    <a:pt x="209149" y="266660"/>
                    <a:pt x="223177" y="260426"/>
                    <a:pt x="232789" y="252546"/>
                  </a:cubicBezTo>
                  <a:cubicBezTo>
                    <a:pt x="242313" y="271336"/>
                    <a:pt x="277469" y="273847"/>
                    <a:pt x="286994" y="253239"/>
                  </a:cubicBezTo>
                  <a:cubicBezTo>
                    <a:pt x="289419" y="247784"/>
                    <a:pt x="286648" y="244579"/>
                    <a:pt x="282232" y="24328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BBA1B05-4F3F-BABE-07FB-C3678A752C58}"/>
                </a:ext>
              </a:extLst>
            </p:cNvPr>
            <p:cNvSpPr/>
            <p:nvPr/>
          </p:nvSpPr>
          <p:spPr>
            <a:xfrm>
              <a:off x="9071319" y="2048104"/>
              <a:ext cx="199141" cy="628796"/>
            </a:xfrm>
            <a:custGeom>
              <a:avLst/>
              <a:gdLst>
                <a:gd name="connsiteX0" fmla="*/ 85679 w 93166"/>
                <a:gd name="connsiteY0" fmla="*/ 22610 h 294175"/>
                <a:gd name="connsiteX1" fmla="*/ 69053 w 93166"/>
                <a:gd name="connsiteY1" fmla="*/ 29190 h 294175"/>
                <a:gd name="connsiteX2" fmla="*/ 62299 w 93166"/>
                <a:gd name="connsiteY2" fmla="*/ 38023 h 294175"/>
                <a:gd name="connsiteX3" fmla="*/ 70179 w 93166"/>
                <a:gd name="connsiteY3" fmla="*/ 7716 h 294175"/>
                <a:gd name="connsiteX4" fmla="*/ 49224 w 93166"/>
                <a:gd name="connsiteY4" fmla="*/ 3386 h 294175"/>
                <a:gd name="connsiteX5" fmla="*/ 27577 w 93166"/>
                <a:gd name="connsiteY5" fmla="*/ 13517 h 294175"/>
                <a:gd name="connsiteX6" fmla="*/ 28702 w 93166"/>
                <a:gd name="connsiteY6" fmla="*/ 18973 h 294175"/>
                <a:gd name="connsiteX7" fmla="*/ 27403 w 93166"/>
                <a:gd name="connsiteY7" fmla="*/ 17414 h 294175"/>
                <a:gd name="connsiteX8" fmla="*/ 3764 w 93166"/>
                <a:gd name="connsiteY8" fmla="*/ 25900 h 294175"/>
                <a:gd name="connsiteX9" fmla="*/ 16493 w 93166"/>
                <a:gd name="connsiteY9" fmla="*/ 42525 h 294175"/>
                <a:gd name="connsiteX10" fmla="*/ 2811 w 93166"/>
                <a:gd name="connsiteY10" fmla="*/ 57073 h 294175"/>
                <a:gd name="connsiteX11" fmla="*/ 33205 w 93166"/>
                <a:gd name="connsiteY11" fmla="*/ 168688 h 294175"/>
                <a:gd name="connsiteX12" fmla="*/ 27490 w 93166"/>
                <a:gd name="connsiteY12" fmla="*/ 289050 h 294175"/>
                <a:gd name="connsiteX13" fmla="*/ 35370 w 93166"/>
                <a:gd name="connsiteY13" fmla="*/ 293639 h 294175"/>
                <a:gd name="connsiteX14" fmla="*/ 75721 w 93166"/>
                <a:gd name="connsiteY14" fmla="*/ 269913 h 294175"/>
                <a:gd name="connsiteX15" fmla="*/ 75634 w 93166"/>
                <a:gd name="connsiteY15" fmla="*/ 269307 h 294175"/>
                <a:gd name="connsiteX16" fmla="*/ 77280 w 93166"/>
                <a:gd name="connsiteY16" fmla="*/ 264544 h 294175"/>
                <a:gd name="connsiteX17" fmla="*/ 72950 w 93166"/>
                <a:gd name="connsiteY17" fmla="*/ 63913 h 294175"/>
                <a:gd name="connsiteX18" fmla="*/ 70872 w 93166"/>
                <a:gd name="connsiteY18" fmla="*/ 58631 h 294175"/>
                <a:gd name="connsiteX19" fmla="*/ 92000 w 93166"/>
                <a:gd name="connsiteY19" fmla="*/ 28584 h 294175"/>
                <a:gd name="connsiteX20" fmla="*/ 85679 w 93166"/>
                <a:gd name="connsiteY20" fmla="*/ 22610 h 29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66" h="294175">
                  <a:moveTo>
                    <a:pt x="85679" y="22610"/>
                  </a:moveTo>
                  <a:cubicBezTo>
                    <a:pt x="80137" y="22696"/>
                    <a:pt x="72690" y="24601"/>
                    <a:pt x="69053" y="29190"/>
                  </a:cubicBezTo>
                  <a:cubicBezTo>
                    <a:pt x="66716" y="32134"/>
                    <a:pt x="64551" y="35078"/>
                    <a:pt x="62299" y="38023"/>
                  </a:cubicBezTo>
                  <a:cubicBezTo>
                    <a:pt x="65763" y="28151"/>
                    <a:pt x="69053" y="18280"/>
                    <a:pt x="70179" y="7716"/>
                  </a:cubicBezTo>
                  <a:cubicBezTo>
                    <a:pt x="71218" y="-1636"/>
                    <a:pt x="56844" y="-1723"/>
                    <a:pt x="49224" y="3386"/>
                  </a:cubicBezTo>
                  <a:cubicBezTo>
                    <a:pt x="41864" y="702"/>
                    <a:pt x="25931" y="6330"/>
                    <a:pt x="27577" y="13517"/>
                  </a:cubicBezTo>
                  <a:cubicBezTo>
                    <a:pt x="28009" y="15336"/>
                    <a:pt x="28356" y="17154"/>
                    <a:pt x="28702" y="18973"/>
                  </a:cubicBezTo>
                  <a:cubicBezTo>
                    <a:pt x="28269" y="18453"/>
                    <a:pt x="27836" y="17934"/>
                    <a:pt x="27403" y="17414"/>
                  </a:cubicBezTo>
                  <a:cubicBezTo>
                    <a:pt x="23420" y="12738"/>
                    <a:pt x="-46" y="21570"/>
                    <a:pt x="3764" y="25900"/>
                  </a:cubicBezTo>
                  <a:cubicBezTo>
                    <a:pt x="8353" y="31182"/>
                    <a:pt x="12596" y="36724"/>
                    <a:pt x="16493" y="42525"/>
                  </a:cubicBezTo>
                  <a:cubicBezTo>
                    <a:pt x="7141" y="42785"/>
                    <a:pt x="-5761" y="50925"/>
                    <a:pt x="2811" y="57073"/>
                  </a:cubicBezTo>
                  <a:cubicBezTo>
                    <a:pt x="42903" y="86081"/>
                    <a:pt x="44375" y="123921"/>
                    <a:pt x="33205" y="168688"/>
                  </a:cubicBezTo>
                  <a:cubicBezTo>
                    <a:pt x="23247" y="208693"/>
                    <a:pt x="25845" y="248352"/>
                    <a:pt x="27490" y="289050"/>
                  </a:cubicBezTo>
                  <a:cubicBezTo>
                    <a:pt x="27663" y="292427"/>
                    <a:pt x="33032" y="293293"/>
                    <a:pt x="35370" y="293639"/>
                  </a:cubicBezTo>
                  <a:cubicBezTo>
                    <a:pt x="53121" y="295977"/>
                    <a:pt x="75288" y="291128"/>
                    <a:pt x="75721" y="269913"/>
                  </a:cubicBezTo>
                  <a:cubicBezTo>
                    <a:pt x="75721" y="269653"/>
                    <a:pt x="75634" y="269480"/>
                    <a:pt x="75634" y="269307"/>
                  </a:cubicBezTo>
                  <a:cubicBezTo>
                    <a:pt x="76674" y="267922"/>
                    <a:pt x="77280" y="266363"/>
                    <a:pt x="77280" y="264544"/>
                  </a:cubicBezTo>
                  <a:cubicBezTo>
                    <a:pt x="74509" y="197696"/>
                    <a:pt x="74336" y="130848"/>
                    <a:pt x="72950" y="63913"/>
                  </a:cubicBezTo>
                  <a:cubicBezTo>
                    <a:pt x="72950" y="61662"/>
                    <a:pt x="72084" y="59930"/>
                    <a:pt x="70872" y="58631"/>
                  </a:cubicBezTo>
                  <a:cubicBezTo>
                    <a:pt x="77280" y="48240"/>
                    <a:pt x="84380" y="38196"/>
                    <a:pt x="92000" y="28584"/>
                  </a:cubicBezTo>
                  <a:cubicBezTo>
                    <a:pt x="95897" y="24255"/>
                    <a:pt x="89056" y="22610"/>
                    <a:pt x="85679" y="22610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9E0973-97FC-411C-E7CD-22686648A8DB}"/>
                </a:ext>
              </a:extLst>
            </p:cNvPr>
            <p:cNvSpPr/>
            <p:nvPr/>
          </p:nvSpPr>
          <p:spPr>
            <a:xfrm>
              <a:off x="9528494" y="3781942"/>
              <a:ext cx="211278" cy="627268"/>
            </a:xfrm>
            <a:custGeom>
              <a:avLst/>
              <a:gdLst>
                <a:gd name="connsiteX0" fmla="*/ 95806 w 98844"/>
                <a:gd name="connsiteY0" fmla="*/ 67491 h 293460"/>
                <a:gd name="connsiteX1" fmla="*/ 90957 w 98844"/>
                <a:gd name="connsiteY1" fmla="*/ 64288 h 293460"/>
                <a:gd name="connsiteX2" fmla="*/ 98837 w 98844"/>
                <a:gd name="connsiteY2" fmla="*/ 10688 h 293460"/>
                <a:gd name="connsiteX3" fmla="*/ 85675 w 98844"/>
                <a:gd name="connsiteY3" fmla="*/ 2981 h 293460"/>
                <a:gd name="connsiteX4" fmla="*/ 85762 w 98844"/>
                <a:gd name="connsiteY4" fmla="*/ 1163 h 293460"/>
                <a:gd name="connsiteX5" fmla="*/ 60650 w 98844"/>
                <a:gd name="connsiteY5" fmla="*/ 7917 h 293460"/>
                <a:gd name="connsiteX6" fmla="*/ 47142 w 98844"/>
                <a:gd name="connsiteY6" fmla="*/ 154429 h 293460"/>
                <a:gd name="connsiteX7" fmla="*/ 35192 w 98844"/>
                <a:gd name="connsiteY7" fmla="*/ 221883 h 293460"/>
                <a:gd name="connsiteX8" fmla="*/ 24975 w 98844"/>
                <a:gd name="connsiteY8" fmla="*/ 238249 h 293460"/>
                <a:gd name="connsiteX9" fmla="*/ 1509 w 98844"/>
                <a:gd name="connsiteY9" fmla="*/ 246129 h 293460"/>
                <a:gd name="connsiteX10" fmla="*/ 37 w 98844"/>
                <a:gd name="connsiteY10" fmla="*/ 264919 h 293460"/>
                <a:gd name="connsiteX11" fmla="*/ 11986 w 98844"/>
                <a:gd name="connsiteY11" fmla="*/ 264832 h 293460"/>
                <a:gd name="connsiteX12" fmla="*/ 17355 w 98844"/>
                <a:gd name="connsiteY12" fmla="*/ 286566 h 293460"/>
                <a:gd name="connsiteX13" fmla="*/ 27399 w 98844"/>
                <a:gd name="connsiteY13" fmla="*/ 287259 h 293460"/>
                <a:gd name="connsiteX14" fmla="*/ 34933 w 98844"/>
                <a:gd name="connsiteY14" fmla="*/ 285527 h 293460"/>
                <a:gd name="connsiteX15" fmla="*/ 44371 w 98844"/>
                <a:gd name="connsiteY15" fmla="*/ 285008 h 293460"/>
                <a:gd name="connsiteX16" fmla="*/ 61689 w 98844"/>
                <a:gd name="connsiteY16" fmla="*/ 290376 h 293460"/>
                <a:gd name="connsiteX17" fmla="*/ 67058 w 98844"/>
                <a:gd name="connsiteY17" fmla="*/ 293061 h 293460"/>
                <a:gd name="connsiteX18" fmla="*/ 91477 w 98844"/>
                <a:gd name="connsiteY18" fmla="*/ 285614 h 293460"/>
                <a:gd name="connsiteX19" fmla="*/ 82125 w 98844"/>
                <a:gd name="connsiteY19" fmla="*/ 259637 h 293460"/>
                <a:gd name="connsiteX20" fmla="*/ 84290 w 98844"/>
                <a:gd name="connsiteY20" fmla="*/ 255307 h 293460"/>
                <a:gd name="connsiteX21" fmla="*/ 86281 w 98844"/>
                <a:gd name="connsiteY21" fmla="*/ 153303 h 293460"/>
                <a:gd name="connsiteX22" fmla="*/ 95806 w 98844"/>
                <a:gd name="connsiteY22" fmla="*/ 67491 h 29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844" h="293460">
                  <a:moveTo>
                    <a:pt x="95806" y="67491"/>
                  </a:moveTo>
                  <a:cubicBezTo>
                    <a:pt x="95546" y="65586"/>
                    <a:pt x="93641" y="64634"/>
                    <a:pt x="90957" y="64288"/>
                  </a:cubicBezTo>
                  <a:cubicBezTo>
                    <a:pt x="94854" y="46623"/>
                    <a:pt x="98058" y="28872"/>
                    <a:pt x="98837" y="10688"/>
                  </a:cubicBezTo>
                  <a:cubicBezTo>
                    <a:pt x="99097" y="4020"/>
                    <a:pt x="92343" y="1942"/>
                    <a:pt x="85675" y="2981"/>
                  </a:cubicBezTo>
                  <a:cubicBezTo>
                    <a:pt x="85675" y="2375"/>
                    <a:pt x="85675" y="1769"/>
                    <a:pt x="85762" y="1163"/>
                  </a:cubicBezTo>
                  <a:cubicBezTo>
                    <a:pt x="85762" y="-1868"/>
                    <a:pt x="60737" y="1249"/>
                    <a:pt x="60650" y="7917"/>
                  </a:cubicBezTo>
                  <a:cubicBezTo>
                    <a:pt x="60044" y="57447"/>
                    <a:pt x="53463" y="105418"/>
                    <a:pt x="47142" y="154429"/>
                  </a:cubicBezTo>
                  <a:cubicBezTo>
                    <a:pt x="44198" y="177202"/>
                    <a:pt x="43765" y="200322"/>
                    <a:pt x="35192" y="221883"/>
                  </a:cubicBezTo>
                  <a:cubicBezTo>
                    <a:pt x="32855" y="227771"/>
                    <a:pt x="29218" y="233140"/>
                    <a:pt x="24975" y="238249"/>
                  </a:cubicBezTo>
                  <a:cubicBezTo>
                    <a:pt x="19260" y="235824"/>
                    <a:pt x="2115" y="241280"/>
                    <a:pt x="1509" y="246129"/>
                  </a:cubicBezTo>
                  <a:cubicBezTo>
                    <a:pt x="296" y="252363"/>
                    <a:pt x="-136" y="258598"/>
                    <a:pt x="37" y="264919"/>
                  </a:cubicBezTo>
                  <a:cubicBezTo>
                    <a:pt x="-50" y="267517"/>
                    <a:pt x="5925" y="266651"/>
                    <a:pt x="11986" y="264832"/>
                  </a:cubicBezTo>
                  <a:cubicBezTo>
                    <a:pt x="14930" y="271153"/>
                    <a:pt x="16922" y="277734"/>
                    <a:pt x="17355" y="286566"/>
                  </a:cubicBezTo>
                  <a:cubicBezTo>
                    <a:pt x="17528" y="289251"/>
                    <a:pt x="26360" y="287432"/>
                    <a:pt x="27399" y="287259"/>
                  </a:cubicBezTo>
                  <a:cubicBezTo>
                    <a:pt x="30170" y="286826"/>
                    <a:pt x="32595" y="286220"/>
                    <a:pt x="34933" y="285527"/>
                  </a:cubicBezTo>
                  <a:cubicBezTo>
                    <a:pt x="38223" y="285701"/>
                    <a:pt x="41340" y="285441"/>
                    <a:pt x="44371" y="285008"/>
                  </a:cubicBezTo>
                  <a:cubicBezTo>
                    <a:pt x="45843" y="291416"/>
                    <a:pt x="53290" y="291935"/>
                    <a:pt x="61689" y="290376"/>
                  </a:cubicBezTo>
                  <a:cubicBezTo>
                    <a:pt x="63508" y="291242"/>
                    <a:pt x="65326" y="292195"/>
                    <a:pt x="67058" y="293061"/>
                  </a:cubicBezTo>
                  <a:cubicBezTo>
                    <a:pt x="70522" y="294793"/>
                    <a:pt x="93382" y="290636"/>
                    <a:pt x="91477" y="285614"/>
                  </a:cubicBezTo>
                  <a:cubicBezTo>
                    <a:pt x="88100" y="276608"/>
                    <a:pt x="84463" y="268815"/>
                    <a:pt x="82125" y="259637"/>
                  </a:cubicBezTo>
                  <a:cubicBezTo>
                    <a:pt x="83424" y="258511"/>
                    <a:pt x="84376" y="257126"/>
                    <a:pt x="84290" y="255307"/>
                  </a:cubicBezTo>
                  <a:cubicBezTo>
                    <a:pt x="81346" y="220671"/>
                    <a:pt x="79960" y="187766"/>
                    <a:pt x="86281" y="153303"/>
                  </a:cubicBezTo>
                  <a:cubicBezTo>
                    <a:pt x="91477" y="123949"/>
                    <a:pt x="100482" y="97365"/>
                    <a:pt x="95806" y="6749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6E59C05-7610-C2A2-5B0A-56A94615FDA0}"/>
                </a:ext>
              </a:extLst>
            </p:cNvPr>
            <p:cNvSpPr/>
            <p:nvPr/>
          </p:nvSpPr>
          <p:spPr>
            <a:xfrm>
              <a:off x="9192306" y="4683767"/>
              <a:ext cx="254680" cy="788668"/>
            </a:xfrm>
            <a:custGeom>
              <a:avLst/>
              <a:gdLst>
                <a:gd name="connsiteX0" fmla="*/ 117401 w 119149"/>
                <a:gd name="connsiteY0" fmla="*/ 209896 h 368969"/>
                <a:gd name="connsiteX1" fmla="*/ 113158 w 119149"/>
                <a:gd name="connsiteY1" fmla="*/ 205133 h 368969"/>
                <a:gd name="connsiteX2" fmla="*/ 116102 w 119149"/>
                <a:gd name="connsiteY2" fmla="*/ 173008 h 368969"/>
                <a:gd name="connsiteX3" fmla="*/ 91510 w 119149"/>
                <a:gd name="connsiteY3" fmla="*/ 28055 h 368969"/>
                <a:gd name="connsiteX4" fmla="*/ 80600 w 119149"/>
                <a:gd name="connsiteY4" fmla="*/ 23292 h 368969"/>
                <a:gd name="connsiteX5" fmla="*/ 59125 w 119149"/>
                <a:gd name="connsiteY5" fmla="*/ 1038 h 368969"/>
                <a:gd name="connsiteX6" fmla="*/ 47435 w 119149"/>
                <a:gd name="connsiteY6" fmla="*/ 3549 h 368969"/>
                <a:gd name="connsiteX7" fmla="*/ 26134 w 119149"/>
                <a:gd name="connsiteY7" fmla="*/ 5368 h 368969"/>
                <a:gd name="connsiteX8" fmla="*/ 25181 w 119149"/>
                <a:gd name="connsiteY8" fmla="*/ 2078 h 368969"/>
                <a:gd name="connsiteX9" fmla="*/ 70 w 119149"/>
                <a:gd name="connsiteY9" fmla="*/ 8832 h 368969"/>
                <a:gd name="connsiteX10" fmla="*/ 43365 w 119149"/>
                <a:gd name="connsiteY10" fmla="*/ 187815 h 368969"/>
                <a:gd name="connsiteX11" fmla="*/ 49860 w 119149"/>
                <a:gd name="connsiteY11" fmla="*/ 275445 h 368969"/>
                <a:gd name="connsiteX12" fmla="*/ 47868 w 119149"/>
                <a:gd name="connsiteY12" fmla="*/ 351212 h 368969"/>
                <a:gd name="connsiteX13" fmla="*/ 48388 w 119149"/>
                <a:gd name="connsiteY13" fmla="*/ 353204 h 368969"/>
                <a:gd name="connsiteX14" fmla="*/ 57739 w 119149"/>
                <a:gd name="connsiteY14" fmla="*/ 360564 h 368969"/>
                <a:gd name="connsiteX15" fmla="*/ 55055 w 119149"/>
                <a:gd name="connsiteY15" fmla="*/ 367058 h 368969"/>
                <a:gd name="connsiteX16" fmla="*/ 78781 w 119149"/>
                <a:gd name="connsiteY16" fmla="*/ 363854 h 368969"/>
                <a:gd name="connsiteX17" fmla="*/ 85449 w 119149"/>
                <a:gd name="connsiteY17" fmla="*/ 356581 h 368969"/>
                <a:gd name="connsiteX18" fmla="*/ 88133 w 119149"/>
                <a:gd name="connsiteY18" fmla="*/ 353723 h 368969"/>
                <a:gd name="connsiteX19" fmla="*/ 90384 w 119149"/>
                <a:gd name="connsiteY19" fmla="*/ 351212 h 368969"/>
                <a:gd name="connsiteX20" fmla="*/ 91423 w 119149"/>
                <a:gd name="connsiteY20" fmla="*/ 350692 h 368969"/>
                <a:gd name="connsiteX21" fmla="*/ 113158 w 119149"/>
                <a:gd name="connsiteY21" fmla="*/ 292330 h 368969"/>
                <a:gd name="connsiteX22" fmla="*/ 117401 w 119149"/>
                <a:gd name="connsiteY22" fmla="*/ 209896 h 36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49" h="368969">
                  <a:moveTo>
                    <a:pt x="117401" y="209896"/>
                  </a:moveTo>
                  <a:cubicBezTo>
                    <a:pt x="116968" y="207298"/>
                    <a:pt x="115322" y="205826"/>
                    <a:pt x="113158" y="205133"/>
                  </a:cubicBezTo>
                  <a:cubicBezTo>
                    <a:pt x="114543" y="194483"/>
                    <a:pt x="115669" y="183832"/>
                    <a:pt x="116102" y="173008"/>
                  </a:cubicBezTo>
                  <a:cubicBezTo>
                    <a:pt x="117834" y="124517"/>
                    <a:pt x="108742" y="73169"/>
                    <a:pt x="91510" y="28055"/>
                  </a:cubicBezTo>
                  <a:cubicBezTo>
                    <a:pt x="90038" y="24245"/>
                    <a:pt x="85449" y="22946"/>
                    <a:pt x="80600" y="23292"/>
                  </a:cubicBezTo>
                  <a:cubicBezTo>
                    <a:pt x="75924" y="11776"/>
                    <a:pt x="69169" y="3290"/>
                    <a:pt x="59125" y="1038"/>
                  </a:cubicBezTo>
                  <a:cubicBezTo>
                    <a:pt x="56008" y="346"/>
                    <a:pt x="51418" y="1558"/>
                    <a:pt x="47435" y="3549"/>
                  </a:cubicBezTo>
                  <a:cubicBezTo>
                    <a:pt x="44058" y="-1040"/>
                    <a:pt x="31935" y="865"/>
                    <a:pt x="26134" y="5368"/>
                  </a:cubicBezTo>
                  <a:cubicBezTo>
                    <a:pt x="25787" y="4242"/>
                    <a:pt x="25528" y="3203"/>
                    <a:pt x="25181" y="2078"/>
                  </a:cubicBezTo>
                  <a:cubicBezTo>
                    <a:pt x="23536" y="-3551"/>
                    <a:pt x="-1489" y="3463"/>
                    <a:pt x="70" y="8832"/>
                  </a:cubicBezTo>
                  <a:cubicBezTo>
                    <a:pt x="17302" y="67886"/>
                    <a:pt x="33927" y="126855"/>
                    <a:pt x="43365" y="187815"/>
                  </a:cubicBezTo>
                  <a:cubicBezTo>
                    <a:pt x="47868" y="216823"/>
                    <a:pt x="47868" y="246177"/>
                    <a:pt x="49860" y="275445"/>
                  </a:cubicBezTo>
                  <a:cubicBezTo>
                    <a:pt x="51765" y="302721"/>
                    <a:pt x="64147" y="325494"/>
                    <a:pt x="47868" y="351212"/>
                  </a:cubicBezTo>
                  <a:cubicBezTo>
                    <a:pt x="47435" y="352078"/>
                    <a:pt x="47608" y="352684"/>
                    <a:pt x="48388" y="353204"/>
                  </a:cubicBezTo>
                  <a:cubicBezTo>
                    <a:pt x="54103" y="358572"/>
                    <a:pt x="54795" y="359698"/>
                    <a:pt x="57739" y="360564"/>
                  </a:cubicBezTo>
                  <a:cubicBezTo>
                    <a:pt x="57307" y="362902"/>
                    <a:pt x="56441" y="365067"/>
                    <a:pt x="55055" y="367058"/>
                  </a:cubicBezTo>
                  <a:cubicBezTo>
                    <a:pt x="52631" y="371474"/>
                    <a:pt x="75577" y="367318"/>
                    <a:pt x="78781" y="363854"/>
                  </a:cubicBezTo>
                  <a:cubicBezTo>
                    <a:pt x="81032" y="361430"/>
                    <a:pt x="83197" y="359005"/>
                    <a:pt x="85449" y="356581"/>
                  </a:cubicBezTo>
                  <a:cubicBezTo>
                    <a:pt x="87354" y="355541"/>
                    <a:pt x="88479" y="354502"/>
                    <a:pt x="88133" y="353723"/>
                  </a:cubicBezTo>
                  <a:cubicBezTo>
                    <a:pt x="88912" y="352944"/>
                    <a:pt x="89605" y="352078"/>
                    <a:pt x="90384" y="351212"/>
                  </a:cubicBezTo>
                  <a:cubicBezTo>
                    <a:pt x="90731" y="351039"/>
                    <a:pt x="91077" y="350866"/>
                    <a:pt x="91423" y="350692"/>
                  </a:cubicBezTo>
                  <a:cubicBezTo>
                    <a:pt x="108742" y="340128"/>
                    <a:pt x="110300" y="309821"/>
                    <a:pt x="113158" y="292330"/>
                  </a:cubicBezTo>
                  <a:cubicBezTo>
                    <a:pt x="117141" y="266180"/>
                    <a:pt x="121730" y="236219"/>
                    <a:pt x="117401" y="209896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438D02C-1916-3E0B-B741-F8F723FB8852}"/>
                </a:ext>
              </a:extLst>
            </p:cNvPr>
            <p:cNvSpPr/>
            <p:nvPr/>
          </p:nvSpPr>
          <p:spPr>
            <a:xfrm>
              <a:off x="9496922" y="5119700"/>
              <a:ext cx="183324" cy="365665"/>
            </a:xfrm>
            <a:custGeom>
              <a:avLst/>
              <a:gdLst>
                <a:gd name="connsiteX0" fmla="*/ 85466 w 85766"/>
                <a:gd name="connsiteY0" fmla="*/ 135663 h 171072"/>
                <a:gd name="connsiteX1" fmla="*/ 59142 w 85766"/>
                <a:gd name="connsiteY1" fmla="*/ 82323 h 171072"/>
                <a:gd name="connsiteX2" fmla="*/ 38707 w 85766"/>
                <a:gd name="connsiteY2" fmla="*/ 84314 h 171072"/>
                <a:gd name="connsiteX3" fmla="*/ 35503 w 85766"/>
                <a:gd name="connsiteY3" fmla="*/ 76694 h 171072"/>
                <a:gd name="connsiteX4" fmla="*/ 23813 w 85766"/>
                <a:gd name="connsiteY4" fmla="*/ 72711 h 171072"/>
                <a:gd name="connsiteX5" fmla="*/ 19916 w 85766"/>
                <a:gd name="connsiteY5" fmla="*/ 51583 h 171072"/>
                <a:gd name="connsiteX6" fmla="*/ 13249 w 85766"/>
                <a:gd name="connsiteY6" fmla="*/ 52189 h 171072"/>
                <a:gd name="connsiteX7" fmla="*/ 8400 w 85766"/>
                <a:gd name="connsiteY7" fmla="*/ 1014 h 171072"/>
                <a:gd name="connsiteX8" fmla="*/ 1 w 85766"/>
                <a:gd name="connsiteY8" fmla="*/ 3265 h 171072"/>
                <a:gd name="connsiteX9" fmla="*/ 4763 w 85766"/>
                <a:gd name="connsiteY9" fmla="*/ 53315 h 171072"/>
                <a:gd name="connsiteX10" fmla="*/ 4330 w 85766"/>
                <a:gd name="connsiteY10" fmla="*/ 54527 h 171072"/>
                <a:gd name="connsiteX11" fmla="*/ 12989 w 85766"/>
                <a:gd name="connsiteY11" fmla="*/ 124493 h 171072"/>
                <a:gd name="connsiteX12" fmla="*/ 17232 w 85766"/>
                <a:gd name="connsiteY12" fmla="*/ 126051 h 171072"/>
                <a:gd name="connsiteX13" fmla="*/ 38707 w 85766"/>
                <a:gd name="connsiteY13" fmla="*/ 167355 h 171072"/>
                <a:gd name="connsiteX14" fmla="*/ 45547 w 85766"/>
                <a:gd name="connsiteY14" fmla="*/ 169953 h 171072"/>
                <a:gd name="connsiteX15" fmla="*/ 66156 w 85766"/>
                <a:gd name="connsiteY15" fmla="*/ 165797 h 171072"/>
                <a:gd name="connsiteX16" fmla="*/ 85466 w 85766"/>
                <a:gd name="connsiteY16" fmla="*/ 135663 h 17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66" h="171072">
                  <a:moveTo>
                    <a:pt x="85466" y="135663"/>
                  </a:moveTo>
                  <a:cubicBezTo>
                    <a:pt x="82608" y="117652"/>
                    <a:pt x="71351" y="95745"/>
                    <a:pt x="59142" y="82323"/>
                  </a:cubicBezTo>
                  <a:cubicBezTo>
                    <a:pt x="55419" y="78253"/>
                    <a:pt x="44595" y="80418"/>
                    <a:pt x="38707" y="84314"/>
                  </a:cubicBezTo>
                  <a:cubicBezTo>
                    <a:pt x="37668" y="81803"/>
                    <a:pt x="36628" y="79206"/>
                    <a:pt x="35503" y="76694"/>
                  </a:cubicBezTo>
                  <a:cubicBezTo>
                    <a:pt x="33858" y="72971"/>
                    <a:pt x="28922" y="72018"/>
                    <a:pt x="23813" y="72711"/>
                  </a:cubicBezTo>
                  <a:cubicBezTo>
                    <a:pt x="22081" y="65784"/>
                    <a:pt x="20782" y="58684"/>
                    <a:pt x="19916" y="51583"/>
                  </a:cubicBezTo>
                  <a:cubicBezTo>
                    <a:pt x="19830" y="50544"/>
                    <a:pt x="15587" y="51064"/>
                    <a:pt x="13249" y="52189"/>
                  </a:cubicBezTo>
                  <a:cubicBezTo>
                    <a:pt x="10651" y="35304"/>
                    <a:pt x="9266" y="18246"/>
                    <a:pt x="8400" y="1014"/>
                  </a:cubicBezTo>
                  <a:cubicBezTo>
                    <a:pt x="8313" y="-1151"/>
                    <a:pt x="-86" y="408"/>
                    <a:pt x="1" y="3265"/>
                  </a:cubicBezTo>
                  <a:cubicBezTo>
                    <a:pt x="780" y="20151"/>
                    <a:pt x="2252" y="36776"/>
                    <a:pt x="4763" y="53315"/>
                  </a:cubicBezTo>
                  <a:cubicBezTo>
                    <a:pt x="4503" y="53661"/>
                    <a:pt x="4330" y="54094"/>
                    <a:pt x="4330" y="54527"/>
                  </a:cubicBezTo>
                  <a:cubicBezTo>
                    <a:pt x="3204" y="78340"/>
                    <a:pt x="5802" y="101719"/>
                    <a:pt x="12989" y="124493"/>
                  </a:cubicBezTo>
                  <a:cubicBezTo>
                    <a:pt x="13509" y="126051"/>
                    <a:pt x="15414" y="126398"/>
                    <a:pt x="17232" y="126051"/>
                  </a:cubicBezTo>
                  <a:cubicBezTo>
                    <a:pt x="21821" y="141291"/>
                    <a:pt x="29182" y="155925"/>
                    <a:pt x="38707" y="167355"/>
                  </a:cubicBezTo>
                  <a:cubicBezTo>
                    <a:pt x="40092" y="169000"/>
                    <a:pt x="42603" y="169866"/>
                    <a:pt x="45547" y="169953"/>
                  </a:cubicBezTo>
                  <a:cubicBezTo>
                    <a:pt x="50570" y="173330"/>
                    <a:pt x="63212" y="168221"/>
                    <a:pt x="66156" y="165797"/>
                  </a:cubicBezTo>
                  <a:cubicBezTo>
                    <a:pt x="76027" y="157484"/>
                    <a:pt x="87804" y="149950"/>
                    <a:pt x="85466" y="135663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4E2B40-196A-5B5E-F920-8419E05B262D}"/>
                </a:ext>
              </a:extLst>
            </p:cNvPr>
            <p:cNvSpPr/>
            <p:nvPr/>
          </p:nvSpPr>
          <p:spPr>
            <a:xfrm>
              <a:off x="9404689" y="4662296"/>
              <a:ext cx="17211" cy="10549"/>
            </a:xfrm>
            <a:custGeom>
              <a:avLst/>
              <a:gdLst>
                <a:gd name="connsiteX0" fmla="*/ 2452 w 8052"/>
                <a:gd name="connsiteY0" fmla="*/ 4936 h 4935"/>
                <a:gd name="connsiteX1" fmla="*/ 5656 w 8052"/>
                <a:gd name="connsiteY1" fmla="*/ 0 h 4935"/>
                <a:gd name="connsiteX2" fmla="*/ 2452 w 8052"/>
                <a:gd name="connsiteY2" fmla="*/ 4936 h 4935"/>
                <a:gd name="connsiteX3" fmla="*/ 2452 w 8052"/>
                <a:gd name="connsiteY3" fmla="*/ 4936 h 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" h="4935">
                  <a:moveTo>
                    <a:pt x="2452" y="4936"/>
                  </a:moveTo>
                  <a:cubicBezTo>
                    <a:pt x="5656" y="4936"/>
                    <a:pt x="11285" y="0"/>
                    <a:pt x="5656" y="0"/>
                  </a:cubicBezTo>
                  <a:cubicBezTo>
                    <a:pt x="2366" y="0"/>
                    <a:pt x="-3263" y="4936"/>
                    <a:pt x="2452" y="4936"/>
                  </a:cubicBezTo>
                  <a:lnTo>
                    <a:pt x="2452" y="4936"/>
                  </a:lnTo>
                  <a:close/>
                </a:path>
              </a:pathLst>
            </a:custGeom>
            <a:solidFill>
              <a:srgbClr val="FFCCEC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27">
              <a:extLst>
                <a:ext uri="{FF2B5EF4-FFF2-40B4-BE49-F238E27FC236}">
                  <a16:creationId xmlns:a16="http://schemas.microsoft.com/office/drawing/2014/main" id="{BCDDF416-99DE-D06F-750E-A6B2E1342E04}"/>
                </a:ext>
              </a:extLst>
            </p:cNvPr>
            <p:cNvGrpSpPr/>
            <p:nvPr/>
          </p:nvGrpSpPr>
          <p:grpSpPr>
            <a:xfrm>
              <a:off x="8808508" y="2631137"/>
              <a:ext cx="1026026" cy="2054567"/>
              <a:chOff x="6041066" y="2730292"/>
              <a:chExt cx="480014" cy="961205"/>
            </a:xfrm>
            <a:solidFill>
              <a:srgbClr val="FFC5E2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A3C5F136-1BB3-7374-0FB7-983311B6EEA9}"/>
                  </a:ext>
                </a:extLst>
              </p:cNvPr>
              <p:cNvSpPr/>
              <p:nvPr/>
            </p:nvSpPr>
            <p:spPr>
              <a:xfrm>
                <a:off x="6462738" y="3276897"/>
                <a:ext cx="53422" cy="245879"/>
              </a:xfrm>
              <a:custGeom>
                <a:avLst/>
                <a:gdLst>
                  <a:gd name="connsiteX0" fmla="*/ 6035 w 53422"/>
                  <a:gd name="connsiteY0" fmla="*/ 9228 h 245879"/>
                  <a:gd name="connsiteX1" fmla="*/ 320 w 53422"/>
                  <a:gd name="connsiteY1" fmla="*/ 122316 h 245879"/>
                  <a:gd name="connsiteX2" fmla="*/ 6728 w 53422"/>
                  <a:gd name="connsiteY2" fmla="*/ 192194 h 245879"/>
                  <a:gd name="connsiteX3" fmla="*/ 4650 w 53422"/>
                  <a:gd name="connsiteY3" fmla="*/ 195398 h 245879"/>
                  <a:gd name="connsiteX4" fmla="*/ 3264 w 53422"/>
                  <a:gd name="connsiteY4" fmla="*/ 234884 h 245879"/>
                  <a:gd name="connsiteX5" fmla="*/ 17032 w 53422"/>
                  <a:gd name="connsiteY5" fmla="*/ 238521 h 245879"/>
                  <a:gd name="connsiteX6" fmla="*/ 30454 w 53422"/>
                  <a:gd name="connsiteY6" fmla="*/ 245188 h 245879"/>
                  <a:gd name="connsiteX7" fmla="*/ 52881 w 53422"/>
                  <a:gd name="connsiteY7" fmla="*/ 235403 h 245879"/>
                  <a:gd name="connsiteX8" fmla="*/ 39979 w 53422"/>
                  <a:gd name="connsiteY8" fmla="*/ 211331 h 245879"/>
                  <a:gd name="connsiteX9" fmla="*/ 34177 w 53422"/>
                  <a:gd name="connsiteY9" fmla="*/ 33300 h 245879"/>
                  <a:gd name="connsiteX10" fmla="*/ 28462 w 53422"/>
                  <a:gd name="connsiteY10" fmla="*/ 31222 h 245879"/>
                  <a:gd name="connsiteX11" fmla="*/ 31320 w 53422"/>
                  <a:gd name="connsiteY11" fmla="*/ 6370 h 245879"/>
                  <a:gd name="connsiteX12" fmla="*/ 6035 w 53422"/>
                  <a:gd name="connsiteY12" fmla="*/ 9228 h 24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422" h="245879">
                    <a:moveTo>
                      <a:pt x="6035" y="9228"/>
                    </a:moveTo>
                    <a:cubicBezTo>
                      <a:pt x="666" y="46895"/>
                      <a:pt x="-719" y="84302"/>
                      <a:pt x="320" y="122316"/>
                    </a:cubicBezTo>
                    <a:cubicBezTo>
                      <a:pt x="926" y="143704"/>
                      <a:pt x="5602" y="168555"/>
                      <a:pt x="6728" y="192194"/>
                    </a:cubicBezTo>
                    <a:cubicBezTo>
                      <a:pt x="5775" y="193234"/>
                      <a:pt x="4996" y="194273"/>
                      <a:pt x="4650" y="195398"/>
                    </a:cubicBezTo>
                    <a:cubicBezTo>
                      <a:pt x="407" y="208733"/>
                      <a:pt x="666" y="221202"/>
                      <a:pt x="3264" y="234884"/>
                    </a:cubicBezTo>
                    <a:cubicBezTo>
                      <a:pt x="4303" y="240339"/>
                      <a:pt x="10884" y="240512"/>
                      <a:pt x="17032" y="238521"/>
                    </a:cubicBezTo>
                    <a:cubicBezTo>
                      <a:pt x="21275" y="241205"/>
                      <a:pt x="25691" y="243456"/>
                      <a:pt x="30454" y="245188"/>
                    </a:cubicBezTo>
                    <a:cubicBezTo>
                      <a:pt x="35216" y="247266"/>
                      <a:pt x="57124" y="244842"/>
                      <a:pt x="52881" y="235403"/>
                    </a:cubicBezTo>
                    <a:cubicBezTo>
                      <a:pt x="49071" y="226918"/>
                      <a:pt x="44481" y="219297"/>
                      <a:pt x="39979" y="211331"/>
                    </a:cubicBezTo>
                    <a:cubicBezTo>
                      <a:pt x="62319" y="155480"/>
                      <a:pt x="41624" y="89671"/>
                      <a:pt x="34177" y="33300"/>
                    </a:cubicBezTo>
                    <a:cubicBezTo>
                      <a:pt x="34004" y="31828"/>
                      <a:pt x="31666" y="31222"/>
                      <a:pt x="28462" y="31222"/>
                    </a:cubicBezTo>
                    <a:cubicBezTo>
                      <a:pt x="29241" y="22996"/>
                      <a:pt x="30107" y="14683"/>
                      <a:pt x="31320" y="6370"/>
                    </a:cubicBezTo>
                    <a:cubicBezTo>
                      <a:pt x="32705" y="-4453"/>
                      <a:pt x="7334" y="-124"/>
                      <a:pt x="6035" y="9228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A0D6F46-59C2-2128-4D7E-B9BF26A89838}"/>
                  </a:ext>
                </a:extLst>
              </p:cNvPr>
              <p:cNvSpPr/>
              <p:nvPr/>
            </p:nvSpPr>
            <p:spPr>
              <a:xfrm>
                <a:off x="6367561" y="3539281"/>
                <a:ext cx="150355" cy="143287"/>
              </a:xfrm>
              <a:custGeom>
                <a:avLst/>
                <a:gdLst>
                  <a:gd name="connsiteX0" fmla="*/ 112210 w 150355"/>
                  <a:gd name="connsiteY0" fmla="*/ 1334 h 143287"/>
                  <a:gd name="connsiteX1" fmla="*/ 86925 w 150355"/>
                  <a:gd name="connsiteY1" fmla="*/ 17007 h 143287"/>
                  <a:gd name="connsiteX2" fmla="*/ 54367 w 150355"/>
                  <a:gd name="connsiteY2" fmla="*/ 15016 h 143287"/>
                  <a:gd name="connsiteX3" fmla="*/ 38348 w 150355"/>
                  <a:gd name="connsiteY3" fmla="*/ 23934 h 143287"/>
                  <a:gd name="connsiteX4" fmla="*/ 13929 w 150355"/>
                  <a:gd name="connsiteY4" fmla="*/ 24454 h 143287"/>
                  <a:gd name="connsiteX5" fmla="*/ 3105 w 150355"/>
                  <a:gd name="connsiteY5" fmla="*/ 138408 h 143287"/>
                  <a:gd name="connsiteX6" fmla="*/ 14276 w 150355"/>
                  <a:gd name="connsiteY6" fmla="*/ 143257 h 143287"/>
                  <a:gd name="connsiteX7" fmla="*/ 36183 w 150355"/>
                  <a:gd name="connsiteY7" fmla="*/ 137455 h 143287"/>
                  <a:gd name="connsiteX8" fmla="*/ 58610 w 150355"/>
                  <a:gd name="connsiteY8" fmla="*/ 129489 h 143287"/>
                  <a:gd name="connsiteX9" fmla="*/ 55839 w 150355"/>
                  <a:gd name="connsiteY9" fmla="*/ 103685 h 143287"/>
                  <a:gd name="connsiteX10" fmla="*/ 76275 w 150355"/>
                  <a:gd name="connsiteY10" fmla="*/ 91822 h 143287"/>
                  <a:gd name="connsiteX11" fmla="*/ 97922 w 150355"/>
                  <a:gd name="connsiteY11" fmla="*/ 117193 h 143287"/>
                  <a:gd name="connsiteX12" fmla="*/ 108140 w 150355"/>
                  <a:gd name="connsiteY12" fmla="*/ 120137 h 143287"/>
                  <a:gd name="connsiteX13" fmla="*/ 148665 w 150355"/>
                  <a:gd name="connsiteY13" fmla="*/ 70780 h 143287"/>
                  <a:gd name="connsiteX14" fmla="*/ 112210 w 150355"/>
                  <a:gd name="connsiteY14" fmla="*/ 1334 h 143287"/>
                  <a:gd name="connsiteX15" fmla="*/ 116972 w 150355"/>
                  <a:gd name="connsiteY15" fmla="*/ 22722 h 143287"/>
                  <a:gd name="connsiteX16" fmla="*/ 115933 w 150355"/>
                  <a:gd name="connsiteY16" fmla="*/ 22809 h 143287"/>
                  <a:gd name="connsiteX17" fmla="*/ 117405 w 150355"/>
                  <a:gd name="connsiteY17" fmla="*/ 20904 h 143287"/>
                  <a:gd name="connsiteX18" fmla="*/ 116972 w 150355"/>
                  <a:gd name="connsiteY18" fmla="*/ 22722 h 143287"/>
                  <a:gd name="connsiteX19" fmla="*/ 31680 w 150355"/>
                  <a:gd name="connsiteY19" fmla="*/ 119271 h 143287"/>
                  <a:gd name="connsiteX20" fmla="*/ 32806 w 150355"/>
                  <a:gd name="connsiteY20" fmla="*/ 118059 h 143287"/>
                  <a:gd name="connsiteX21" fmla="*/ 33066 w 150355"/>
                  <a:gd name="connsiteY21" fmla="*/ 123254 h 143287"/>
                  <a:gd name="connsiteX22" fmla="*/ 27351 w 150355"/>
                  <a:gd name="connsiteY22" fmla="*/ 124986 h 143287"/>
                  <a:gd name="connsiteX23" fmla="*/ 27004 w 150355"/>
                  <a:gd name="connsiteY23" fmla="*/ 122042 h 143287"/>
                  <a:gd name="connsiteX24" fmla="*/ 31680 w 150355"/>
                  <a:gd name="connsiteY24" fmla="*/ 119271 h 143287"/>
                  <a:gd name="connsiteX25" fmla="*/ 85194 w 150355"/>
                  <a:gd name="connsiteY25" fmla="*/ 72685 h 143287"/>
                  <a:gd name="connsiteX26" fmla="*/ 86406 w 150355"/>
                  <a:gd name="connsiteY26" fmla="*/ 74417 h 143287"/>
                  <a:gd name="connsiteX27" fmla="*/ 83981 w 150355"/>
                  <a:gd name="connsiteY27" fmla="*/ 73984 h 143287"/>
                  <a:gd name="connsiteX28" fmla="*/ 85194 w 150355"/>
                  <a:gd name="connsiteY28" fmla="*/ 72685 h 143287"/>
                  <a:gd name="connsiteX29" fmla="*/ 124073 w 150355"/>
                  <a:gd name="connsiteY29" fmla="*/ 80825 h 143287"/>
                  <a:gd name="connsiteX30" fmla="*/ 121908 w 150355"/>
                  <a:gd name="connsiteY30" fmla="*/ 78487 h 143287"/>
                  <a:gd name="connsiteX31" fmla="*/ 123380 w 150355"/>
                  <a:gd name="connsiteY31" fmla="*/ 76755 h 143287"/>
                  <a:gd name="connsiteX32" fmla="*/ 124073 w 150355"/>
                  <a:gd name="connsiteY32" fmla="*/ 80825 h 143287"/>
                  <a:gd name="connsiteX33" fmla="*/ 55406 w 150355"/>
                  <a:gd name="connsiteY33" fmla="*/ 34672 h 143287"/>
                  <a:gd name="connsiteX34" fmla="*/ 53068 w 150355"/>
                  <a:gd name="connsiteY34" fmla="*/ 38482 h 143287"/>
                  <a:gd name="connsiteX35" fmla="*/ 47699 w 150355"/>
                  <a:gd name="connsiteY35" fmla="*/ 45842 h 143287"/>
                  <a:gd name="connsiteX36" fmla="*/ 46401 w 150355"/>
                  <a:gd name="connsiteY36" fmla="*/ 46881 h 143287"/>
                  <a:gd name="connsiteX37" fmla="*/ 47699 w 150355"/>
                  <a:gd name="connsiteY37" fmla="*/ 43764 h 143287"/>
                  <a:gd name="connsiteX38" fmla="*/ 55406 w 150355"/>
                  <a:gd name="connsiteY38" fmla="*/ 34672 h 143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355" h="143287">
                    <a:moveTo>
                      <a:pt x="112210" y="1334"/>
                    </a:moveTo>
                    <a:cubicBezTo>
                      <a:pt x="100693" y="4452"/>
                      <a:pt x="97663" y="22809"/>
                      <a:pt x="86925" y="17007"/>
                    </a:cubicBezTo>
                    <a:cubicBezTo>
                      <a:pt x="77400" y="11812"/>
                      <a:pt x="64411" y="11465"/>
                      <a:pt x="54367" y="15016"/>
                    </a:cubicBezTo>
                    <a:cubicBezTo>
                      <a:pt x="47873" y="17354"/>
                      <a:pt x="42677" y="20384"/>
                      <a:pt x="38348" y="23934"/>
                    </a:cubicBezTo>
                    <a:cubicBezTo>
                      <a:pt x="39733" y="14236"/>
                      <a:pt x="17652" y="16228"/>
                      <a:pt x="13929" y="24454"/>
                    </a:cubicBezTo>
                    <a:cubicBezTo>
                      <a:pt x="-2610" y="61255"/>
                      <a:pt x="-1831" y="99702"/>
                      <a:pt x="3105" y="138408"/>
                    </a:cubicBezTo>
                    <a:cubicBezTo>
                      <a:pt x="3711" y="142997"/>
                      <a:pt x="10985" y="143430"/>
                      <a:pt x="14276" y="143257"/>
                    </a:cubicBezTo>
                    <a:cubicBezTo>
                      <a:pt x="18172" y="142997"/>
                      <a:pt x="33932" y="136330"/>
                      <a:pt x="36183" y="137455"/>
                    </a:cubicBezTo>
                    <a:cubicBezTo>
                      <a:pt x="41984" y="140313"/>
                      <a:pt x="58523" y="138581"/>
                      <a:pt x="58610" y="129489"/>
                    </a:cubicBezTo>
                    <a:cubicBezTo>
                      <a:pt x="58697" y="122388"/>
                      <a:pt x="57138" y="113296"/>
                      <a:pt x="55839" y="103685"/>
                    </a:cubicBezTo>
                    <a:cubicBezTo>
                      <a:pt x="61208" y="98749"/>
                      <a:pt x="69867" y="88618"/>
                      <a:pt x="76275" y="91822"/>
                    </a:cubicBezTo>
                    <a:cubicBezTo>
                      <a:pt x="85367" y="96411"/>
                      <a:pt x="92987" y="108620"/>
                      <a:pt x="97922" y="117193"/>
                    </a:cubicBezTo>
                    <a:cubicBezTo>
                      <a:pt x="99741" y="120310"/>
                      <a:pt x="105196" y="120310"/>
                      <a:pt x="108140" y="120137"/>
                    </a:cubicBezTo>
                    <a:cubicBezTo>
                      <a:pt x="140179" y="118145"/>
                      <a:pt x="155765" y="102732"/>
                      <a:pt x="148665" y="70780"/>
                    </a:cubicBezTo>
                    <a:cubicBezTo>
                      <a:pt x="143469" y="47487"/>
                      <a:pt x="152128" y="-9403"/>
                      <a:pt x="112210" y="1334"/>
                    </a:cubicBezTo>
                    <a:close/>
                    <a:moveTo>
                      <a:pt x="116972" y="22722"/>
                    </a:moveTo>
                    <a:cubicBezTo>
                      <a:pt x="116626" y="22809"/>
                      <a:pt x="116280" y="22809"/>
                      <a:pt x="115933" y="22809"/>
                    </a:cubicBezTo>
                    <a:cubicBezTo>
                      <a:pt x="116453" y="22116"/>
                      <a:pt x="116972" y="21597"/>
                      <a:pt x="117405" y="20904"/>
                    </a:cubicBezTo>
                    <a:cubicBezTo>
                      <a:pt x="117232" y="21423"/>
                      <a:pt x="117059" y="22029"/>
                      <a:pt x="116972" y="22722"/>
                    </a:cubicBezTo>
                    <a:close/>
                    <a:moveTo>
                      <a:pt x="31680" y="119271"/>
                    </a:moveTo>
                    <a:cubicBezTo>
                      <a:pt x="32113" y="118838"/>
                      <a:pt x="32373" y="118405"/>
                      <a:pt x="32806" y="118059"/>
                    </a:cubicBezTo>
                    <a:cubicBezTo>
                      <a:pt x="32893" y="119791"/>
                      <a:pt x="32979" y="121522"/>
                      <a:pt x="33066" y="123254"/>
                    </a:cubicBezTo>
                    <a:cubicBezTo>
                      <a:pt x="31247" y="123860"/>
                      <a:pt x="29342" y="124380"/>
                      <a:pt x="27351" y="124986"/>
                    </a:cubicBezTo>
                    <a:cubicBezTo>
                      <a:pt x="27264" y="124034"/>
                      <a:pt x="27091" y="123081"/>
                      <a:pt x="27004" y="122042"/>
                    </a:cubicBezTo>
                    <a:cubicBezTo>
                      <a:pt x="28996" y="121176"/>
                      <a:pt x="30641" y="120224"/>
                      <a:pt x="31680" y="119271"/>
                    </a:cubicBezTo>
                    <a:close/>
                    <a:moveTo>
                      <a:pt x="85194" y="72685"/>
                    </a:moveTo>
                    <a:cubicBezTo>
                      <a:pt x="85626" y="73291"/>
                      <a:pt x="85973" y="73811"/>
                      <a:pt x="86406" y="74417"/>
                    </a:cubicBezTo>
                    <a:cubicBezTo>
                      <a:pt x="85626" y="74244"/>
                      <a:pt x="84847" y="74157"/>
                      <a:pt x="83981" y="73984"/>
                    </a:cubicBezTo>
                    <a:cubicBezTo>
                      <a:pt x="84414" y="73465"/>
                      <a:pt x="84847" y="73118"/>
                      <a:pt x="85194" y="72685"/>
                    </a:cubicBezTo>
                    <a:close/>
                    <a:moveTo>
                      <a:pt x="124073" y="80825"/>
                    </a:moveTo>
                    <a:cubicBezTo>
                      <a:pt x="123380" y="80046"/>
                      <a:pt x="122601" y="79266"/>
                      <a:pt x="121908" y="78487"/>
                    </a:cubicBezTo>
                    <a:cubicBezTo>
                      <a:pt x="122427" y="77967"/>
                      <a:pt x="122860" y="77361"/>
                      <a:pt x="123380" y="76755"/>
                    </a:cubicBezTo>
                    <a:cubicBezTo>
                      <a:pt x="123640" y="78140"/>
                      <a:pt x="123900" y="79526"/>
                      <a:pt x="124073" y="80825"/>
                    </a:cubicBezTo>
                    <a:close/>
                    <a:moveTo>
                      <a:pt x="55406" y="34672"/>
                    </a:moveTo>
                    <a:cubicBezTo>
                      <a:pt x="54540" y="35884"/>
                      <a:pt x="53761" y="37183"/>
                      <a:pt x="53068" y="38482"/>
                    </a:cubicBezTo>
                    <a:cubicBezTo>
                      <a:pt x="51250" y="40906"/>
                      <a:pt x="49431" y="43417"/>
                      <a:pt x="47699" y="45842"/>
                    </a:cubicBezTo>
                    <a:cubicBezTo>
                      <a:pt x="47267" y="46188"/>
                      <a:pt x="46747" y="46535"/>
                      <a:pt x="46401" y="46881"/>
                    </a:cubicBezTo>
                    <a:cubicBezTo>
                      <a:pt x="46834" y="45842"/>
                      <a:pt x="47180" y="44803"/>
                      <a:pt x="47699" y="43764"/>
                    </a:cubicBezTo>
                    <a:cubicBezTo>
                      <a:pt x="49951" y="39088"/>
                      <a:pt x="52549" y="36317"/>
                      <a:pt x="55406" y="34672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5C66884-C30A-C1B0-1AED-8CF77EDE26A2}"/>
                  </a:ext>
                </a:extLst>
              </p:cNvPr>
              <p:cNvSpPr/>
              <p:nvPr/>
            </p:nvSpPr>
            <p:spPr>
              <a:xfrm>
                <a:off x="6041066" y="2730292"/>
                <a:ext cx="480014" cy="961205"/>
              </a:xfrm>
              <a:custGeom>
                <a:avLst/>
                <a:gdLst>
                  <a:gd name="connsiteX0" fmla="*/ 477931 w 480014"/>
                  <a:gd name="connsiteY0" fmla="*/ 503012 h 961205"/>
                  <a:gd name="connsiteX1" fmla="*/ 474294 w 480014"/>
                  <a:gd name="connsiteY1" fmla="*/ 408454 h 961205"/>
                  <a:gd name="connsiteX2" fmla="*/ 473082 w 480014"/>
                  <a:gd name="connsiteY2" fmla="*/ 406982 h 961205"/>
                  <a:gd name="connsiteX3" fmla="*/ 470570 w 480014"/>
                  <a:gd name="connsiteY3" fmla="*/ 399189 h 961205"/>
                  <a:gd name="connsiteX4" fmla="*/ 447018 w 480014"/>
                  <a:gd name="connsiteY4" fmla="*/ 386200 h 961205"/>
                  <a:gd name="connsiteX5" fmla="*/ 403376 w 480014"/>
                  <a:gd name="connsiteY5" fmla="*/ 366025 h 961205"/>
                  <a:gd name="connsiteX6" fmla="*/ 372376 w 480014"/>
                  <a:gd name="connsiteY6" fmla="*/ 331129 h 961205"/>
                  <a:gd name="connsiteX7" fmla="*/ 371857 w 480014"/>
                  <a:gd name="connsiteY7" fmla="*/ 317534 h 961205"/>
                  <a:gd name="connsiteX8" fmla="*/ 370471 w 480014"/>
                  <a:gd name="connsiteY8" fmla="*/ 315975 h 961205"/>
                  <a:gd name="connsiteX9" fmla="*/ 370644 w 480014"/>
                  <a:gd name="connsiteY9" fmla="*/ 314936 h 961205"/>
                  <a:gd name="connsiteX10" fmla="*/ 372117 w 480014"/>
                  <a:gd name="connsiteY10" fmla="*/ 293288 h 961205"/>
                  <a:gd name="connsiteX11" fmla="*/ 356703 w 480014"/>
                  <a:gd name="connsiteY11" fmla="*/ 282464 h 961205"/>
                  <a:gd name="connsiteX12" fmla="*/ 350988 w 480014"/>
                  <a:gd name="connsiteY12" fmla="*/ 283677 h 961205"/>
                  <a:gd name="connsiteX13" fmla="*/ 343109 w 480014"/>
                  <a:gd name="connsiteY13" fmla="*/ 285668 h 961205"/>
                  <a:gd name="connsiteX14" fmla="*/ 343368 w 480014"/>
                  <a:gd name="connsiteY14" fmla="*/ 283330 h 961205"/>
                  <a:gd name="connsiteX15" fmla="*/ 318084 w 480014"/>
                  <a:gd name="connsiteY15" fmla="*/ 285755 h 961205"/>
                  <a:gd name="connsiteX16" fmla="*/ 311416 w 480014"/>
                  <a:gd name="connsiteY16" fmla="*/ 370528 h 961205"/>
                  <a:gd name="connsiteX17" fmla="*/ 285439 w 480014"/>
                  <a:gd name="connsiteY17" fmla="*/ 413996 h 961205"/>
                  <a:gd name="connsiteX18" fmla="*/ 277733 w 480014"/>
                  <a:gd name="connsiteY18" fmla="*/ 420664 h 961205"/>
                  <a:gd name="connsiteX19" fmla="*/ 278338 w 480014"/>
                  <a:gd name="connsiteY19" fmla="*/ 443524 h 961205"/>
                  <a:gd name="connsiteX20" fmla="*/ 271238 w 480014"/>
                  <a:gd name="connsiteY20" fmla="*/ 422915 h 961205"/>
                  <a:gd name="connsiteX21" fmla="*/ 277906 w 480014"/>
                  <a:gd name="connsiteY21" fmla="*/ 345936 h 961205"/>
                  <a:gd name="connsiteX22" fmla="*/ 280503 w 480014"/>
                  <a:gd name="connsiteY22" fmla="*/ 337190 h 961205"/>
                  <a:gd name="connsiteX23" fmla="*/ 282841 w 480014"/>
                  <a:gd name="connsiteY23" fmla="*/ 329570 h 961205"/>
                  <a:gd name="connsiteX24" fmla="*/ 283014 w 480014"/>
                  <a:gd name="connsiteY24" fmla="*/ 327232 h 961205"/>
                  <a:gd name="connsiteX25" fmla="*/ 284313 w 480014"/>
                  <a:gd name="connsiteY25" fmla="*/ 320911 h 961205"/>
                  <a:gd name="connsiteX26" fmla="*/ 270978 w 480014"/>
                  <a:gd name="connsiteY26" fmla="*/ 314417 h 961205"/>
                  <a:gd name="connsiteX27" fmla="*/ 271152 w 480014"/>
                  <a:gd name="connsiteY27" fmla="*/ 301428 h 961205"/>
                  <a:gd name="connsiteX28" fmla="*/ 246733 w 480014"/>
                  <a:gd name="connsiteY28" fmla="*/ 303852 h 961205"/>
                  <a:gd name="connsiteX29" fmla="*/ 241018 w 480014"/>
                  <a:gd name="connsiteY29" fmla="*/ 340221 h 961205"/>
                  <a:gd name="connsiteX30" fmla="*/ 212703 w 480014"/>
                  <a:gd name="connsiteY30" fmla="*/ 386027 h 961205"/>
                  <a:gd name="connsiteX31" fmla="*/ 191748 w 480014"/>
                  <a:gd name="connsiteY31" fmla="*/ 396418 h 961205"/>
                  <a:gd name="connsiteX32" fmla="*/ 186725 w 480014"/>
                  <a:gd name="connsiteY32" fmla="*/ 396505 h 961205"/>
                  <a:gd name="connsiteX33" fmla="*/ 187418 w 480014"/>
                  <a:gd name="connsiteY33" fmla="*/ 394167 h 961205"/>
                  <a:gd name="connsiteX34" fmla="*/ 203005 w 480014"/>
                  <a:gd name="connsiteY34" fmla="*/ 349572 h 961205"/>
                  <a:gd name="connsiteX35" fmla="*/ 203611 w 480014"/>
                  <a:gd name="connsiteY35" fmla="*/ 307316 h 961205"/>
                  <a:gd name="connsiteX36" fmla="*/ 221708 w 480014"/>
                  <a:gd name="connsiteY36" fmla="*/ 279867 h 961205"/>
                  <a:gd name="connsiteX37" fmla="*/ 260501 w 480014"/>
                  <a:gd name="connsiteY37" fmla="*/ 267917 h 961205"/>
                  <a:gd name="connsiteX38" fmla="*/ 259202 w 480014"/>
                  <a:gd name="connsiteY38" fmla="*/ 242979 h 961205"/>
                  <a:gd name="connsiteX39" fmla="*/ 224912 w 480014"/>
                  <a:gd name="connsiteY39" fmla="*/ 180374 h 961205"/>
                  <a:gd name="connsiteX40" fmla="*/ 219976 w 480014"/>
                  <a:gd name="connsiteY40" fmla="*/ 177776 h 961205"/>
                  <a:gd name="connsiteX41" fmla="*/ 221535 w 480014"/>
                  <a:gd name="connsiteY41" fmla="*/ 124523 h 961205"/>
                  <a:gd name="connsiteX42" fmla="*/ 235649 w 480014"/>
                  <a:gd name="connsiteY42" fmla="*/ 66334 h 961205"/>
                  <a:gd name="connsiteX43" fmla="*/ 236602 w 480014"/>
                  <a:gd name="connsiteY43" fmla="*/ 8318 h 961205"/>
                  <a:gd name="connsiteX44" fmla="*/ 215387 w 480014"/>
                  <a:gd name="connsiteY44" fmla="*/ 3036 h 961205"/>
                  <a:gd name="connsiteX45" fmla="*/ 131047 w 480014"/>
                  <a:gd name="connsiteY45" fmla="*/ 14726 h 961205"/>
                  <a:gd name="connsiteX46" fmla="*/ 105849 w 480014"/>
                  <a:gd name="connsiteY46" fmla="*/ 17843 h 961205"/>
                  <a:gd name="connsiteX47" fmla="*/ 121782 w 480014"/>
                  <a:gd name="connsiteY47" fmla="*/ 126601 h 961205"/>
                  <a:gd name="connsiteX48" fmla="*/ 143343 w 480014"/>
                  <a:gd name="connsiteY48" fmla="*/ 259345 h 961205"/>
                  <a:gd name="connsiteX49" fmla="*/ 143863 w 480014"/>
                  <a:gd name="connsiteY49" fmla="*/ 340913 h 961205"/>
                  <a:gd name="connsiteX50" fmla="*/ 136329 w 480014"/>
                  <a:gd name="connsiteY50" fmla="*/ 346196 h 961205"/>
                  <a:gd name="connsiteX51" fmla="*/ 131047 w 480014"/>
                  <a:gd name="connsiteY51" fmla="*/ 449152 h 961205"/>
                  <a:gd name="connsiteX52" fmla="*/ 108707 w 480014"/>
                  <a:gd name="connsiteY52" fmla="*/ 525872 h 961205"/>
                  <a:gd name="connsiteX53" fmla="*/ 110352 w 480014"/>
                  <a:gd name="connsiteY53" fmla="*/ 530288 h 961205"/>
                  <a:gd name="connsiteX54" fmla="*/ 85674 w 480014"/>
                  <a:gd name="connsiteY54" fmla="*/ 590468 h 961205"/>
                  <a:gd name="connsiteX55" fmla="*/ 78314 w 480014"/>
                  <a:gd name="connsiteY55" fmla="*/ 617485 h 961205"/>
                  <a:gd name="connsiteX56" fmla="*/ 73465 w 480014"/>
                  <a:gd name="connsiteY56" fmla="*/ 628395 h 961205"/>
                  <a:gd name="connsiteX57" fmla="*/ 51297 w 480014"/>
                  <a:gd name="connsiteY57" fmla="*/ 709184 h 961205"/>
                  <a:gd name="connsiteX58" fmla="*/ 35364 w 480014"/>
                  <a:gd name="connsiteY58" fmla="*/ 749536 h 961205"/>
                  <a:gd name="connsiteX59" fmla="*/ 23501 w 480014"/>
                  <a:gd name="connsiteY59" fmla="*/ 796901 h 961205"/>
                  <a:gd name="connsiteX60" fmla="*/ 14409 w 480014"/>
                  <a:gd name="connsiteY60" fmla="*/ 809803 h 961205"/>
                  <a:gd name="connsiteX61" fmla="*/ 1854 w 480014"/>
                  <a:gd name="connsiteY61" fmla="*/ 891459 h 961205"/>
                  <a:gd name="connsiteX62" fmla="*/ 29130 w 480014"/>
                  <a:gd name="connsiteY62" fmla="*/ 913539 h 961205"/>
                  <a:gd name="connsiteX63" fmla="*/ 57705 w 480014"/>
                  <a:gd name="connsiteY63" fmla="*/ 936139 h 961205"/>
                  <a:gd name="connsiteX64" fmla="*/ 221795 w 480014"/>
                  <a:gd name="connsiteY64" fmla="*/ 959519 h 961205"/>
                  <a:gd name="connsiteX65" fmla="*/ 271931 w 480014"/>
                  <a:gd name="connsiteY65" fmla="*/ 955103 h 961205"/>
                  <a:gd name="connsiteX66" fmla="*/ 271931 w 480014"/>
                  <a:gd name="connsiteY66" fmla="*/ 955189 h 961205"/>
                  <a:gd name="connsiteX67" fmla="*/ 296782 w 480014"/>
                  <a:gd name="connsiteY67" fmla="*/ 951120 h 961205"/>
                  <a:gd name="connsiteX68" fmla="*/ 297389 w 480014"/>
                  <a:gd name="connsiteY68" fmla="*/ 935187 h 961205"/>
                  <a:gd name="connsiteX69" fmla="*/ 301285 w 480014"/>
                  <a:gd name="connsiteY69" fmla="*/ 913712 h 961205"/>
                  <a:gd name="connsiteX70" fmla="*/ 299726 w 480014"/>
                  <a:gd name="connsiteY70" fmla="*/ 901243 h 961205"/>
                  <a:gd name="connsiteX71" fmla="*/ 303190 w 480014"/>
                  <a:gd name="connsiteY71" fmla="*/ 878730 h 961205"/>
                  <a:gd name="connsiteX72" fmla="*/ 323972 w 480014"/>
                  <a:gd name="connsiteY72" fmla="*/ 829892 h 961205"/>
                  <a:gd name="connsiteX73" fmla="*/ 331332 w 480014"/>
                  <a:gd name="connsiteY73" fmla="*/ 809630 h 961205"/>
                  <a:gd name="connsiteX74" fmla="*/ 330726 w 480014"/>
                  <a:gd name="connsiteY74" fmla="*/ 805300 h 961205"/>
                  <a:gd name="connsiteX75" fmla="*/ 331419 w 480014"/>
                  <a:gd name="connsiteY75" fmla="*/ 803395 h 961205"/>
                  <a:gd name="connsiteX76" fmla="*/ 372549 w 480014"/>
                  <a:gd name="connsiteY76" fmla="*/ 757243 h 961205"/>
                  <a:gd name="connsiteX77" fmla="*/ 378784 w 480014"/>
                  <a:gd name="connsiteY77" fmla="*/ 662599 h 961205"/>
                  <a:gd name="connsiteX78" fmla="*/ 399220 w 480014"/>
                  <a:gd name="connsiteY78" fmla="*/ 547173 h 961205"/>
                  <a:gd name="connsiteX79" fmla="*/ 395842 w 480014"/>
                  <a:gd name="connsiteY79" fmla="*/ 540072 h 961205"/>
                  <a:gd name="connsiteX80" fmla="*/ 398786 w 480014"/>
                  <a:gd name="connsiteY80" fmla="*/ 533751 h 961205"/>
                  <a:gd name="connsiteX81" fmla="*/ 447624 w 480014"/>
                  <a:gd name="connsiteY81" fmla="*/ 537908 h 961205"/>
                  <a:gd name="connsiteX82" fmla="*/ 480009 w 480014"/>
                  <a:gd name="connsiteY82" fmla="*/ 527257 h 961205"/>
                  <a:gd name="connsiteX83" fmla="*/ 477931 w 480014"/>
                  <a:gd name="connsiteY83" fmla="*/ 503012 h 961205"/>
                  <a:gd name="connsiteX84" fmla="*/ 211317 w 480014"/>
                  <a:gd name="connsiteY84" fmla="*/ 254929 h 961205"/>
                  <a:gd name="connsiteX85" fmla="*/ 216426 w 480014"/>
                  <a:gd name="connsiteY85" fmla="*/ 257180 h 961205"/>
                  <a:gd name="connsiteX86" fmla="*/ 208806 w 480014"/>
                  <a:gd name="connsiteY86" fmla="*/ 259431 h 961205"/>
                  <a:gd name="connsiteX87" fmla="*/ 211317 w 480014"/>
                  <a:gd name="connsiteY87" fmla="*/ 254929 h 961205"/>
                  <a:gd name="connsiteX88" fmla="*/ 199801 w 480014"/>
                  <a:gd name="connsiteY88" fmla="*/ 109456 h 961205"/>
                  <a:gd name="connsiteX89" fmla="*/ 199454 w 480014"/>
                  <a:gd name="connsiteY89" fmla="*/ 110668 h 961205"/>
                  <a:gd name="connsiteX90" fmla="*/ 194086 w 480014"/>
                  <a:gd name="connsiteY90" fmla="*/ 153704 h 961205"/>
                  <a:gd name="connsiteX91" fmla="*/ 193479 w 480014"/>
                  <a:gd name="connsiteY91" fmla="*/ 125822 h 961205"/>
                  <a:gd name="connsiteX92" fmla="*/ 199801 w 480014"/>
                  <a:gd name="connsiteY92" fmla="*/ 109456 h 961205"/>
                  <a:gd name="connsiteX93" fmla="*/ 158064 w 480014"/>
                  <a:gd name="connsiteY93" fmla="*/ 460842 h 961205"/>
                  <a:gd name="connsiteX94" fmla="*/ 157717 w 480014"/>
                  <a:gd name="connsiteY94" fmla="*/ 460928 h 961205"/>
                  <a:gd name="connsiteX95" fmla="*/ 156419 w 480014"/>
                  <a:gd name="connsiteY95" fmla="*/ 447507 h 961205"/>
                  <a:gd name="connsiteX96" fmla="*/ 159709 w 480014"/>
                  <a:gd name="connsiteY96" fmla="*/ 452356 h 961205"/>
                  <a:gd name="connsiteX97" fmla="*/ 158064 w 480014"/>
                  <a:gd name="connsiteY97" fmla="*/ 460842 h 961205"/>
                  <a:gd name="connsiteX98" fmla="*/ 190449 w 480014"/>
                  <a:gd name="connsiteY98" fmla="*/ 425686 h 961205"/>
                  <a:gd name="connsiteX99" fmla="*/ 190535 w 480014"/>
                  <a:gd name="connsiteY99" fmla="*/ 425166 h 961205"/>
                  <a:gd name="connsiteX100" fmla="*/ 191055 w 480014"/>
                  <a:gd name="connsiteY100" fmla="*/ 425253 h 961205"/>
                  <a:gd name="connsiteX101" fmla="*/ 190449 w 480014"/>
                  <a:gd name="connsiteY101" fmla="*/ 425686 h 9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480014" h="961205">
                    <a:moveTo>
                      <a:pt x="477931" y="503012"/>
                    </a:moveTo>
                    <a:cubicBezTo>
                      <a:pt x="482000" y="471752"/>
                      <a:pt x="476026" y="440060"/>
                      <a:pt x="474294" y="408454"/>
                    </a:cubicBezTo>
                    <a:cubicBezTo>
                      <a:pt x="474294" y="407848"/>
                      <a:pt x="473774" y="407329"/>
                      <a:pt x="473082" y="406982"/>
                    </a:cubicBezTo>
                    <a:cubicBezTo>
                      <a:pt x="472822" y="404038"/>
                      <a:pt x="472129" y="401267"/>
                      <a:pt x="470570" y="399189"/>
                    </a:cubicBezTo>
                    <a:cubicBezTo>
                      <a:pt x="465115" y="392002"/>
                      <a:pt x="455330" y="388712"/>
                      <a:pt x="447018" y="386200"/>
                    </a:cubicBezTo>
                    <a:cubicBezTo>
                      <a:pt x="430565" y="381092"/>
                      <a:pt x="417057" y="377282"/>
                      <a:pt x="403376" y="366025"/>
                    </a:cubicBezTo>
                    <a:cubicBezTo>
                      <a:pt x="391426" y="356240"/>
                      <a:pt x="382248" y="343078"/>
                      <a:pt x="372376" y="331129"/>
                    </a:cubicBezTo>
                    <a:cubicBezTo>
                      <a:pt x="371857" y="326799"/>
                      <a:pt x="371597" y="322296"/>
                      <a:pt x="371857" y="317534"/>
                    </a:cubicBezTo>
                    <a:cubicBezTo>
                      <a:pt x="371857" y="316841"/>
                      <a:pt x="371424" y="316322"/>
                      <a:pt x="370471" y="315975"/>
                    </a:cubicBezTo>
                    <a:cubicBezTo>
                      <a:pt x="370558" y="315629"/>
                      <a:pt x="370644" y="315283"/>
                      <a:pt x="370644" y="314936"/>
                    </a:cubicBezTo>
                    <a:cubicBezTo>
                      <a:pt x="370731" y="307662"/>
                      <a:pt x="372030" y="300562"/>
                      <a:pt x="372117" y="293288"/>
                    </a:cubicBezTo>
                    <a:cubicBezTo>
                      <a:pt x="372203" y="284889"/>
                      <a:pt x="363977" y="281858"/>
                      <a:pt x="356703" y="282464"/>
                    </a:cubicBezTo>
                    <a:cubicBezTo>
                      <a:pt x="355058" y="282551"/>
                      <a:pt x="353066" y="282984"/>
                      <a:pt x="350988" y="283677"/>
                    </a:cubicBezTo>
                    <a:cubicBezTo>
                      <a:pt x="348304" y="284023"/>
                      <a:pt x="345620" y="284716"/>
                      <a:pt x="343109" y="285668"/>
                    </a:cubicBezTo>
                    <a:cubicBezTo>
                      <a:pt x="343195" y="284889"/>
                      <a:pt x="343282" y="284110"/>
                      <a:pt x="343368" y="283330"/>
                    </a:cubicBezTo>
                    <a:cubicBezTo>
                      <a:pt x="345014" y="271554"/>
                      <a:pt x="319556" y="275537"/>
                      <a:pt x="318084" y="285755"/>
                    </a:cubicBezTo>
                    <a:cubicBezTo>
                      <a:pt x="314101" y="314417"/>
                      <a:pt x="314793" y="342818"/>
                      <a:pt x="311416" y="370528"/>
                    </a:cubicBezTo>
                    <a:cubicBezTo>
                      <a:pt x="298687" y="382564"/>
                      <a:pt x="288556" y="396245"/>
                      <a:pt x="285439" y="413996"/>
                    </a:cubicBezTo>
                    <a:cubicBezTo>
                      <a:pt x="281283" y="415728"/>
                      <a:pt x="277906" y="418066"/>
                      <a:pt x="277733" y="420664"/>
                    </a:cubicBezTo>
                    <a:cubicBezTo>
                      <a:pt x="277299" y="428370"/>
                      <a:pt x="277646" y="435990"/>
                      <a:pt x="278338" y="443524"/>
                    </a:cubicBezTo>
                    <a:cubicBezTo>
                      <a:pt x="275654" y="436770"/>
                      <a:pt x="273143" y="429929"/>
                      <a:pt x="271238" y="422915"/>
                    </a:cubicBezTo>
                    <a:cubicBezTo>
                      <a:pt x="264138" y="397024"/>
                      <a:pt x="270459" y="371047"/>
                      <a:pt x="277906" y="345936"/>
                    </a:cubicBezTo>
                    <a:cubicBezTo>
                      <a:pt x="278858" y="342992"/>
                      <a:pt x="279724" y="340134"/>
                      <a:pt x="280503" y="337190"/>
                    </a:cubicBezTo>
                    <a:cubicBezTo>
                      <a:pt x="281283" y="334679"/>
                      <a:pt x="282062" y="332081"/>
                      <a:pt x="282841" y="329570"/>
                    </a:cubicBezTo>
                    <a:cubicBezTo>
                      <a:pt x="283101" y="328704"/>
                      <a:pt x="283101" y="327925"/>
                      <a:pt x="283014" y="327232"/>
                    </a:cubicBezTo>
                    <a:cubicBezTo>
                      <a:pt x="283448" y="325154"/>
                      <a:pt x="283967" y="323076"/>
                      <a:pt x="284313" y="320911"/>
                    </a:cubicBezTo>
                    <a:cubicBezTo>
                      <a:pt x="285526" y="313810"/>
                      <a:pt x="277126" y="313377"/>
                      <a:pt x="270978" y="314417"/>
                    </a:cubicBezTo>
                    <a:cubicBezTo>
                      <a:pt x="271238" y="310087"/>
                      <a:pt x="271411" y="305757"/>
                      <a:pt x="271152" y="301428"/>
                    </a:cubicBezTo>
                    <a:cubicBezTo>
                      <a:pt x="270632" y="291297"/>
                      <a:pt x="249504" y="297964"/>
                      <a:pt x="246733" y="303852"/>
                    </a:cubicBezTo>
                    <a:cubicBezTo>
                      <a:pt x="241537" y="314936"/>
                      <a:pt x="237901" y="328098"/>
                      <a:pt x="241018" y="340221"/>
                    </a:cubicBezTo>
                    <a:cubicBezTo>
                      <a:pt x="235389" y="356933"/>
                      <a:pt x="225432" y="373385"/>
                      <a:pt x="212703" y="386027"/>
                    </a:cubicBezTo>
                    <a:cubicBezTo>
                      <a:pt x="205516" y="389058"/>
                      <a:pt x="198502" y="392522"/>
                      <a:pt x="191748" y="396418"/>
                    </a:cubicBezTo>
                    <a:cubicBezTo>
                      <a:pt x="190362" y="396245"/>
                      <a:pt x="188630" y="396245"/>
                      <a:pt x="186725" y="396505"/>
                    </a:cubicBezTo>
                    <a:cubicBezTo>
                      <a:pt x="186985" y="395726"/>
                      <a:pt x="187158" y="394946"/>
                      <a:pt x="187418" y="394167"/>
                    </a:cubicBezTo>
                    <a:cubicBezTo>
                      <a:pt x="193220" y="379446"/>
                      <a:pt x="201446" y="365332"/>
                      <a:pt x="203005" y="349572"/>
                    </a:cubicBezTo>
                    <a:cubicBezTo>
                      <a:pt x="204217" y="337190"/>
                      <a:pt x="202831" y="321864"/>
                      <a:pt x="203611" y="307316"/>
                    </a:cubicBezTo>
                    <a:cubicBezTo>
                      <a:pt x="209672" y="299003"/>
                      <a:pt x="216340" y="289565"/>
                      <a:pt x="221708" y="279867"/>
                    </a:cubicBezTo>
                    <a:cubicBezTo>
                      <a:pt x="234004" y="276663"/>
                      <a:pt x="249417" y="278741"/>
                      <a:pt x="260501" y="267917"/>
                    </a:cubicBezTo>
                    <a:cubicBezTo>
                      <a:pt x="269073" y="259605"/>
                      <a:pt x="264571" y="251898"/>
                      <a:pt x="259202" y="242979"/>
                    </a:cubicBezTo>
                    <a:cubicBezTo>
                      <a:pt x="246733" y="222111"/>
                      <a:pt x="235216" y="202541"/>
                      <a:pt x="224912" y="180374"/>
                    </a:cubicBezTo>
                    <a:cubicBezTo>
                      <a:pt x="224133" y="178642"/>
                      <a:pt x="222314" y="177863"/>
                      <a:pt x="219976" y="177776"/>
                    </a:cubicBezTo>
                    <a:cubicBezTo>
                      <a:pt x="219024" y="160198"/>
                      <a:pt x="218937" y="142707"/>
                      <a:pt x="221535" y="124523"/>
                    </a:cubicBezTo>
                    <a:cubicBezTo>
                      <a:pt x="224392" y="104867"/>
                      <a:pt x="232532" y="86076"/>
                      <a:pt x="235649" y="66334"/>
                    </a:cubicBezTo>
                    <a:cubicBezTo>
                      <a:pt x="238767" y="46764"/>
                      <a:pt x="231666" y="28320"/>
                      <a:pt x="236602" y="8318"/>
                    </a:cubicBezTo>
                    <a:cubicBezTo>
                      <a:pt x="239373" y="-2939"/>
                      <a:pt x="220236" y="-688"/>
                      <a:pt x="215387" y="3036"/>
                    </a:cubicBezTo>
                    <a:cubicBezTo>
                      <a:pt x="193306" y="20441"/>
                      <a:pt x="156938" y="29879"/>
                      <a:pt x="131047" y="14726"/>
                    </a:cubicBezTo>
                    <a:cubicBezTo>
                      <a:pt x="132952" y="4941"/>
                      <a:pt x="107928" y="8751"/>
                      <a:pt x="105849" y="17843"/>
                    </a:cubicBezTo>
                    <a:cubicBezTo>
                      <a:pt x="97017" y="55770"/>
                      <a:pt x="111045" y="90319"/>
                      <a:pt x="121782" y="126601"/>
                    </a:cubicBezTo>
                    <a:cubicBezTo>
                      <a:pt x="134684" y="170416"/>
                      <a:pt x="141352" y="213798"/>
                      <a:pt x="143343" y="259345"/>
                    </a:cubicBezTo>
                    <a:cubicBezTo>
                      <a:pt x="144556" y="287054"/>
                      <a:pt x="144902" y="314157"/>
                      <a:pt x="143863" y="340913"/>
                    </a:cubicBezTo>
                    <a:cubicBezTo>
                      <a:pt x="139966" y="342212"/>
                      <a:pt x="136849" y="344031"/>
                      <a:pt x="136329" y="346196"/>
                    </a:cubicBezTo>
                    <a:cubicBezTo>
                      <a:pt x="128796" y="376849"/>
                      <a:pt x="128450" y="413563"/>
                      <a:pt x="131047" y="449152"/>
                    </a:cubicBezTo>
                    <a:cubicBezTo>
                      <a:pt x="125592" y="474696"/>
                      <a:pt x="118405" y="500241"/>
                      <a:pt x="108707" y="525872"/>
                    </a:cubicBezTo>
                    <a:cubicBezTo>
                      <a:pt x="107928" y="527950"/>
                      <a:pt x="108707" y="529422"/>
                      <a:pt x="110352" y="530288"/>
                    </a:cubicBezTo>
                    <a:cubicBezTo>
                      <a:pt x="102472" y="550377"/>
                      <a:pt x="91908" y="569427"/>
                      <a:pt x="85674" y="590468"/>
                    </a:cubicBezTo>
                    <a:cubicBezTo>
                      <a:pt x="82989" y="599387"/>
                      <a:pt x="80651" y="608479"/>
                      <a:pt x="78314" y="617485"/>
                    </a:cubicBezTo>
                    <a:cubicBezTo>
                      <a:pt x="76062" y="620862"/>
                      <a:pt x="74330" y="624499"/>
                      <a:pt x="73465" y="628395"/>
                    </a:cubicBezTo>
                    <a:cubicBezTo>
                      <a:pt x="67057" y="656191"/>
                      <a:pt x="54588" y="681302"/>
                      <a:pt x="51297" y="709184"/>
                    </a:cubicBezTo>
                    <a:cubicBezTo>
                      <a:pt x="45842" y="722520"/>
                      <a:pt x="40213" y="735855"/>
                      <a:pt x="35364" y="749536"/>
                    </a:cubicBezTo>
                    <a:cubicBezTo>
                      <a:pt x="29909" y="764949"/>
                      <a:pt x="26532" y="780882"/>
                      <a:pt x="23501" y="796901"/>
                    </a:cubicBezTo>
                    <a:cubicBezTo>
                      <a:pt x="19432" y="800711"/>
                      <a:pt x="16228" y="805041"/>
                      <a:pt x="14409" y="809803"/>
                    </a:cubicBezTo>
                    <a:cubicBezTo>
                      <a:pt x="4278" y="836560"/>
                      <a:pt x="-3775" y="862797"/>
                      <a:pt x="1854" y="891459"/>
                    </a:cubicBezTo>
                    <a:cubicBezTo>
                      <a:pt x="4538" y="905400"/>
                      <a:pt x="15535" y="911894"/>
                      <a:pt x="29130" y="913539"/>
                    </a:cubicBezTo>
                    <a:cubicBezTo>
                      <a:pt x="35797" y="921765"/>
                      <a:pt x="44976" y="929299"/>
                      <a:pt x="57705" y="936139"/>
                    </a:cubicBezTo>
                    <a:cubicBezTo>
                      <a:pt x="111651" y="964887"/>
                      <a:pt x="166203" y="946790"/>
                      <a:pt x="221795" y="959519"/>
                    </a:cubicBezTo>
                    <a:cubicBezTo>
                      <a:pt x="235649" y="962723"/>
                      <a:pt x="255479" y="961424"/>
                      <a:pt x="271931" y="955103"/>
                    </a:cubicBezTo>
                    <a:cubicBezTo>
                      <a:pt x="271931" y="955103"/>
                      <a:pt x="271931" y="955103"/>
                      <a:pt x="271931" y="955189"/>
                    </a:cubicBezTo>
                    <a:cubicBezTo>
                      <a:pt x="270286" y="961770"/>
                      <a:pt x="295137" y="957960"/>
                      <a:pt x="296782" y="951120"/>
                    </a:cubicBezTo>
                    <a:cubicBezTo>
                      <a:pt x="298081" y="945838"/>
                      <a:pt x="299034" y="940296"/>
                      <a:pt x="297389" y="935187"/>
                    </a:cubicBezTo>
                    <a:cubicBezTo>
                      <a:pt x="300766" y="929125"/>
                      <a:pt x="302411" y="922112"/>
                      <a:pt x="301285" y="913712"/>
                    </a:cubicBezTo>
                    <a:cubicBezTo>
                      <a:pt x="300766" y="909556"/>
                      <a:pt x="300246" y="905400"/>
                      <a:pt x="299726" y="901243"/>
                    </a:cubicBezTo>
                    <a:cubicBezTo>
                      <a:pt x="301025" y="893623"/>
                      <a:pt x="302411" y="886263"/>
                      <a:pt x="303190" y="878730"/>
                    </a:cubicBezTo>
                    <a:cubicBezTo>
                      <a:pt x="309944" y="862451"/>
                      <a:pt x="317478" y="846344"/>
                      <a:pt x="323972" y="829892"/>
                    </a:cubicBezTo>
                    <a:cubicBezTo>
                      <a:pt x="327349" y="823658"/>
                      <a:pt x="330120" y="817077"/>
                      <a:pt x="331332" y="809630"/>
                    </a:cubicBezTo>
                    <a:cubicBezTo>
                      <a:pt x="331592" y="807898"/>
                      <a:pt x="331332" y="806426"/>
                      <a:pt x="330726" y="805300"/>
                    </a:cubicBezTo>
                    <a:cubicBezTo>
                      <a:pt x="331073" y="804608"/>
                      <a:pt x="331246" y="804002"/>
                      <a:pt x="331419" y="803395"/>
                    </a:cubicBezTo>
                    <a:cubicBezTo>
                      <a:pt x="345880" y="788329"/>
                      <a:pt x="367614" y="779063"/>
                      <a:pt x="372549" y="757243"/>
                    </a:cubicBezTo>
                    <a:cubicBezTo>
                      <a:pt x="379563" y="726243"/>
                      <a:pt x="378178" y="694204"/>
                      <a:pt x="378784" y="662599"/>
                    </a:cubicBezTo>
                    <a:cubicBezTo>
                      <a:pt x="379563" y="622680"/>
                      <a:pt x="390647" y="585792"/>
                      <a:pt x="399220" y="547173"/>
                    </a:cubicBezTo>
                    <a:cubicBezTo>
                      <a:pt x="399999" y="543709"/>
                      <a:pt x="398527" y="541371"/>
                      <a:pt x="395842" y="540072"/>
                    </a:cubicBezTo>
                    <a:cubicBezTo>
                      <a:pt x="396795" y="537908"/>
                      <a:pt x="397747" y="535830"/>
                      <a:pt x="398786" y="533751"/>
                    </a:cubicBezTo>
                    <a:cubicBezTo>
                      <a:pt x="418356" y="533059"/>
                      <a:pt x="438359" y="531327"/>
                      <a:pt x="447624" y="537908"/>
                    </a:cubicBezTo>
                    <a:cubicBezTo>
                      <a:pt x="454984" y="543103"/>
                      <a:pt x="480442" y="538774"/>
                      <a:pt x="480009" y="527257"/>
                    </a:cubicBezTo>
                    <a:cubicBezTo>
                      <a:pt x="479749" y="518858"/>
                      <a:pt x="478883" y="510891"/>
                      <a:pt x="477931" y="503012"/>
                    </a:cubicBezTo>
                    <a:close/>
                    <a:moveTo>
                      <a:pt x="211317" y="254929"/>
                    </a:moveTo>
                    <a:cubicBezTo>
                      <a:pt x="212962" y="255621"/>
                      <a:pt x="214781" y="256314"/>
                      <a:pt x="216426" y="257180"/>
                    </a:cubicBezTo>
                    <a:cubicBezTo>
                      <a:pt x="213915" y="257873"/>
                      <a:pt x="211404" y="258566"/>
                      <a:pt x="208806" y="259431"/>
                    </a:cubicBezTo>
                    <a:cubicBezTo>
                      <a:pt x="209672" y="257959"/>
                      <a:pt x="210538" y="256401"/>
                      <a:pt x="211317" y="254929"/>
                    </a:cubicBezTo>
                    <a:close/>
                    <a:moveTo>
                      <a:pt x="199801" y="109456"/>
                    </a:moveTo>
                    <a:cubicBezTo>
                      <a:pt x="199714" y="109889"/>
                      <a:pt x="199627" y="110235"/>
                      <a:pt x="199454" y="110668"/>
                    </a:cubicBezTo>
                    <a:cubicBezTo>
                      <a:pt x="195904" y="125648"/>
                      <a:pt x="194432" y="139763"/>
                      <a:pt x="194086" y="153704"/>
                    </a:cubicBezTo>
                    <a:cubicBezTo>
                      <a:pt x="193739" y="144439"/>
                      <a:pt x="193479" y="135087"/>
                      <a:pt x="193479" y="125822"/>
                    </a:cubicBezTo>
                    <a:cubicBezTo>
                      <a:pt x="195384" y="120280"/>
                      <a:pt x="197549" y="114911"/>
                      <a:pt x="199801" y="109456"/>
                    </a:cubicBezTo>
                    <a:close/>
                    <a:moveTo>
                      <a:pt x="158064" y="460842"/>
                    </a:moveTo>
                    <a:cubicBezTo>
                      <a:pt x="157977" y="460842"/>
                      <a:pt x="157891" y="460928"/>
                      <a:pt x="157717" y="460928"/>
                    </a:cubicBezTo>
                    <a:cubicBezTo>
                      <a:pt x="157285" y="456426"/>
                      <a:pt x="156765" y="452010"/>
                      <a:pt x="156419" y="447507"/>
                    </a:cubicBezTo>
                    <a:cubicBezTo>
                      <a:pt x="157371" y="449152"/>
                      <a:pt x="158583" y="450711"/>
                      <a:pt x="159709" y="452356"/>
                    </a:cubicBezTo>
                    <a:cubicBezTo>
                      <a:pt x="159190" y="455213"/>
                      <a:pt x="158670" y="458071"/>
                      <a:pt x="158064" y="460842"/>
                    </a:cubicBezTo>
                    <a:close/>
                    <a:moveTo>
                      <a:pt x="190449" y="425686"/>
                    </a:moveTo>
                    <a:cubicBezTo>
                      <a:pt x="190449" y="425513"/>
                      <a:pt x="190535" y="425339"/>
                      <a:pt x="190535" y="425166"/>
                    </a:cubicBezTo>
                    <a:cubicBezTo>
                      <a:pt x="190708" y="425166"/>
                      <a:pt x="190882" y="425253"/>
                      <a:pt x="191055" y="425253"/>
                    </a:cubicBezTo>
                    <a:cubicBezTo>
                      <a:pt x="190882" y="425339"/>
                      <a:pt x="190622" y="425513"/>
                      <a:pt x="190449" y="425686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6881508-FCB0-5091-5918-62406A613DC2}"/>
                </a:ext>
              </a:extLst>
            </p:cNvPr>
            <p:cNvSpPr/>
            <p:nvPr/>
          </p:nvSpPr>
          <p:spPr>
            <a:xfrm>
              <a:off x="9346384" y="3179820"/>
              <a:ext cx="124780" cy="108074"/>
            </a:xfrm>
            <a:custGeom>
              <a:avLst/>
              <a:gdLst>
                <a:gd name="connsiteX0" fmla="*/ 7303 w 58377"/>
                <a:gd name="connsiteY0" fmla="*/ 7932 h 50561"/>
                <a:gd name="connsiteX1" fmla="*/ 2713 w 58377"/>
                <a:gd name="connsiteY1" fmla="*/ 39278 h 50561"/>
                <a:gd name="connsiteX2" fmla="*/ 31028 w 58377"/>
                <a:gd name="connsiteY2" fmla="*/ 50362 h 50561"/>
                <a:gd name="connsiteX3" fmla="*/ 57439 w 58377"/>
                <a:gd name="connsiteY3" fmla="*/ 36161 h 50561"/>
                <a:gd name="connsiteX4" fmla="*/ 44450 w 58377"/>
                <a:gd name="connsiteY4" fmla="*/ 14080 h 50561"/>
                <a:gd name="connsiteX5" fmla="*/ 13364 w 58377"/>
                <a:gd name="connsiteY5" fmla="*/ 23346 h 50561"/>
                <a:gd name="connsiteX6" fmla="*/ 26959 w 58377"/>
                <a:gd name="connsiteY6" fmla="*/ 40317 h 50561"/>
                <a:gd name="connsiteX7" fmla="*/ 58131 w 58377"/>
                <a:gd name="connsiteY7" fmla="*/ 24644 h 50561"/>
                <a:gd name="connsiteX8" fmla="*/ 30682 w 58377"/>
                <a:gd name="connsiteY8" fmla="*/ 11310 h 50561"/>
                <a:gd name="connsiteX9" fmla="*/ 14057 w 58377"/>
                <a:gd name="connsiteY9" fmla="*/ 17890 h 50561"/>
                <a:gd name="connsiteX10" fmla="*/ 20551 w 58377"/>
                <a:gd name="connsiteY10" fmla="*/ 24125 h 50561"/>
                <a:gd name="connsiteX11" fmla="*/ 30942 w 58377"/>
                <a:gd name="connsiteY11" fmla="*/ 27849 h 50561"/>
                <a:gd name="connsiteX12" fmla="*/ 32933 w 58377"/>
                <a:gd name="connsiteY12" fmla="*/ 32438 h 50561"/>
                <a:gd name="connsiteX13" fmla="*/ 41333 w 58377"/>
                <a:gd name="connsiteY13" fmla="*/ 27502 h 50561"/>
                <a:gd name="connsiteX14" fmla="*/ 38216 w 58377"/>
                <a:gd name="connsiteY14" fmla="*/ 25944 h 50561"/>
                <a:gd name="connsiteX15" fmla="*/ 36830 w 58377"/>
                <a:gd name="connsiteY15" fmla="*/ 23173 h 50561"/>
                <a:gd name="connsiteX16" fmla="*/ 25400 w 58377"/>
                <a:gd name="connsiteY16" fmla="*/ 25857 h 50561"/>
                <a:gd name="connsiteX17" fmla="*/ 33193 w 58377"/>
                <a:gd name="connsiteY17" fmla="*/ 36334 h 50561"/>
                <a:gd name="connsiteX18" fmla="*/ 33020 w 58377"/>
                <a:gd name="connsiteY18" fmla="*/ 39105 h 50561"/>
                <a:gd name="connsiteX19" fmla="*/ 32674 w 58377"/>
                <a:gd name="connsiteY19" fmla="*/ 39711 h 50561"/>
                <a:gd name="connsiteX20" fmla="*/ 37436 w 58377"/>
                <a:gd name="connsiteY20" fmla="*/ 37980 h 50561"/>
                <a:gd name="connsiteX21" fmla="*/ 35877 w 58377"/>
                <a:gd name="connsiteY21" fmla="*/ 37893 h 50561"/>
                <a:gd name="connsiteX22" fmla="*/ 31115 w 58377"/>
                <a:gd name="connsiteY22" fmla="*/ 35555 h 50561"/>
                <a:gd name="connsiteX23" fmla="*/ 32414 w 58377"/>
                <a:gd name="connsiteY23" fmla="*/ 4469 h 50561"/>
                <a:gd name="connsiteX24" fmla="*/ 21850 w 58377"/>
                <a:gd name="connsiteY24" fmla="*/ 139 h 50561"/>
                <a:gd name="connsiteX25" fmla="*/ 7303 w 58377"/>
                <a:gd name="connsiteY25" fmla="*/ 7932 h 50561"/>
                <a:gd name="connsiteX26" fmla="*/ 7303 w 58377"/>
                <a:gd name="connsiteY26" fmla="*/ 7932 h 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377" h="50561">
                  <a:moveTo>
                    <a:pt x="7303" y="7932"/>
                  </a:moveTo>
                  <a:cubicBezTo>
                    <a:pt x="3060" y="17544"/>
                    <a:pt x="-3868" y="29061"/>
                    <a:pt x="2713" y="39278"/>
                  </a:cubicBezTo>
                  <a:cubicBezTo>
                    <a:pt x="8948" y="49063"/>
                    <a:pt x="20204" y="51315"/>
                    <a:pt x="31028" y="50362"/>
                  </a:cubicBezTo>
                  <a:cubicBezTo>
                    <a:pt x="40034" y="49583"/>
                    <a:pt x="53542" y="45513"/>
                    <a:pt x="57439" y="36161"/>
                  </a:cubicBezTo>
                  <a:cubicBezTo>
                    <a:pt x="61249" y="26983"/>
                    <a:pt x="52763" y="16938"/>
                    <a:pt x="44450" y="14080"/>
                  </a:cubicBezTo>
                  <a:cubicBezTo>
                    <a:pt x="34838" y="10790"/>
                    <a:pt x="19079" y="14340"/>
                    <a:pt x="13364" y="23346"/>
                  </a:cubicBezTo>
                  <a:cubicBezTo>
                    <a:pt x="7216" y="32957"/>
                    <a:pt x="18819" y="39019"/>
                    <a:pt x="26959" y="40317"/>
                  </a:cubicBezTo>
                  <a:cubicBezTo>
                    <a:pt x="37350" y="41963"/>
                    <a:pt x="58738" y="38759"/>
                    <a:pt x="58131" y="24644"/>
                  </a:cubicBezTo>
                  <a:cubicBezTo>
                    <a:pt x="57699" y="14167"/>
                    <a:pt x="38129" y="11569"/>
                    <a:pt x="30682" y="11310"/>
                  </a:cubicBezTo>
                  <a:cubicBezTo>
                    <a:pt x="25227" y="11050"/>
                    <a:pt x="17520" y="13474"/>
                    <a:pt x="14057" y="17890"/>
                  </a:cubicBezTo>
                  <a:cubicBezTo>
                    <a:pt x="10247" y="22653"/>
                    <a:pt x="17260" y="23952"/>
                    <a:pt x="20551" y="24125"/>
                  </a:cubicBezTo>
                  <a:cubicBezTo>
                    <a:pt x="22109" y="24212"/>
                    <a:pt x="28258" y="26030"/>
                    <a:pt x="30942" y="27849"/>
                  </a:cubicBezTo>
                  <a:cubicBezTo>
                    <a:pt x="32414" y="28888"/>
                    <a:pt x="33280" y="30619"/>
                    <a:pt x="32933" y="32438"/>
                  </a:cubicBezTo>
                  <a:cubicBezTo>
                    <a:pt x="43671" y="30186"/>
                    <a:pt x="46442" y="28541"/>
                    <a:pt x="41333" y="27502"/>
                  </a:cubicBezTo>
                  <a:cubicBezTo>
                    <a:pt x="40034" y="27156"/>
                    <a:pt x="39168" y="26723"/>
                    <a:pt x="38216" y="25944"/>
                  </a:cubicBezTo>
                  <a:cubicBezTo>
                    <a:pt x="37263" y="25164"/>
                    <a:pt x="37090" y="24298"/>
                    <a:pt x="36830" y="23173"/>
                  </a:cubicBezTo>
                  <a:cubicBezTo>
                    <a:pt x="36311" y="19969"/>
                    <a:pt x="40640" y="27329"/>
                    <a:pt x="25400" y="25857"/>
                  </a:cubicBezTo>
                  <a:cubicBezTo>
                    <a:pt x="29470" y="26290"/>
                    <a:pt x="32501" y="32957"/>
                    <a:pt x="33193" y="36334"/>
                  </a:cubicBezTo>
                  <a:cubicBezTo>
                    <a:pt x="33366" y="37027"/>
                    <a:pt x="33280" y="38499"/>
                    <a:pt x="33020" y="39105"/>
                  </a:cubicBezTo>
                  <a:cubicBezTo>
                    <a:pt x="32327" y="39971"/>
                    <a:pt x="32241" y="40144"/>
                    <a:pt x="32674" y="39711"/>
                  </a:cubicBezTo>
                  <a:cubicBezTo>
                    <a:pt x="33799" y="38672"/>
                    <a:pt x="36224" y="38239"/>
                    <a:pt x="37436" y="37980"/>
                  </a:cubicBezTo>
                  <a:cubicBezTo>
                    <a:pt x="35271" y="38413"/>
                    <a:pt x="38475" y="38586"/>
                    <a:pt x="35877" y="37893"/>
                  </a:cubicBezTo>
                  <a:cubicBezTo>
                    <a:pt x="34059" y="37460"/>
                    <a:pt x="32501" y="36681"/>
                    <a:pt x="31115" y="35555"/>
                  </a:cubicBezTo>
                  <a:cubicBezTo>
                    <a:pt x="20118" y="26983"/>
                    <a:pt x="28084" y="14254"/>
                    <a:pt x="32414" y="4469"/>
                  </a:cubicBezTo>
                  <a:cubicBezTo>
                    <a:pt x="34665" y="-553"/>
                    <a:pt x="23841" y="-120"/>
                    <a:pt x="21850" y="139"/>
                  </a:cubicBezTo>
                  <a:cubicBezTo>
                    <a:pt x="16741" y="746"/>
                    <a:pt x="9554" y="2910"/>
                    <a:pt x="7303" y="7932"/>
                  </a:cubicBezTo>
                  <a:lnTo>
                    <a:pt x="7303" y="7932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A0D0F50-D667-F2B8-3B96-37FA44A79788}"/>
                </a:ext>
              </a:extLst>
            </p:cNvPr>
            <p:cNvSpPr/>
            <p:nvPr/>
          </p:nvSpPr>
          <p:spPr>
            <a:xfrm>
              <a:off x="9203792" y="3220518"/>
              <a:ext cx="154058" cy="254359"/>
            </a:xfrm>
            <a:custGeom>
              <a:avLst/>
              <a:gdLst>
                <a:gd name="connsiteX0" fmla="*/ 70722 w 72074"/>
                <a:gd name="connsiteY0" fmla="*/ 6644 h 118999"/>
                <a:gd name="connsiteX1" fmla="*/ 27860 w 72074"/>
                <a:gd name="connsiteY1" fmla="*/ 22923 h 118999"/>
                <a:gd name="connsiteX2" fmla="*/ 23530 w 72074"/>
                <a:gd name="connsiteY2" fmla="*/ 53576 h 118999"/>
                <a:gd name="connsiteX3" fmla="*/ 1190 w 72074"/>
                <a:gd name="connsiteY3" fmla="*/ 112284 h 118999"/>
                <a:gd name="connsiteX4" fmla="*/ 24656 w 72074"/>
                <a:gd name="connsiteY4" fmla="*/ 113237 h 118999"/>
                <a:gd name="connsiteX5" fmla="*/ 48642 w 72074"/>
                <a:gd name="connsiteY5" fmla="*/ 50632 h 118999"/>
                <a:gd name="connsiteX6" fmla="*/ 50200 w 72074"/>
                <a:gd name="connsiteY6" fmla="*/ 33487 h 118999"/>
                <a:gd name="connsiteX7" fmla="*/ 52105 w 72074"/>
                <a:gd name="connsiteY7" fmla="*/ 23269 h 118999"/>
                <a:gd name="connsiteX8" fmla="*/ 53923 w 72074"/>
                <a:gd name="connsiteY8" fmla="*/ 16948 h 118999"/>
                <a:gd name="connsiteX9" fmla="*/ 47429 w 72074"/>
                <a:gd name="connsiteY9" fmla="*/ 16688 h 118999"/>
                <a:gd name="connsiteX10" fmla="*/ 70722 w 72074"/>
                <a:gd name="connsiteY10" fmla="*/ 6644 h 118999"/>
                <a:gd name="connsiteX11" fmla="*/ 70722 w 72074"/>
                <a:gd name="connsiteY11" fmla="*/ 6644 h 11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74" h="118999">
                  <a:moveTo>
                    <a:pt x="70722" y="6644"/>
                  </a:moveTo>
                  <a:cubicBezTo>
                    <a:pt x="53664" y="-8250"/>
                    <a:pt x="33835" y="3959"/>
                    <a:pt x="27860" y="22923"/>
                  </a:cubicBezTo>
                  <a:cubicBezTo>
                    <a:pt x="24742" y="32707"/>
                    <a:pt x="24050" y="43358"/>
                    <a:pt x="23530" y="53576"/>
                  </a:cubicBezTo>
                  <a:cubicBezTo>
                    <a:pt x="22491" y="75657"/>
                    <a:pt x="14005" y="94533"/>
                    <a:pt x="1190" y="112284"/>
                  </a:cubicBezTo>
                  <a:cubicBezTo>
                    <a:pt x="-5738" y="121983"/>
                    <a:pt x="19634" y="120164"/>
                    <a:pt x="24656" y="113237"/>
                  </a:cubicBezTo>
                  <a:cubicBezTo>
                    <a:pt x="37991" y="94620"/>
                    <a:pt x="47862" y="73925"/>
                    <a:pt x="48642" y="50632"/>
                  </a:cubicBezTo>
                  <a:cubicBezTo>
                    <a:pt x="48815" y="44917"/>
                    <a:pt x="49421" y="39202"/>
                    <a:pt x="50200" y="33487"/>
                  </a:cubicBezTo>
                  <a:cubicBezTo>
                    <a:pt x="50633" y="30023"/>
                    <a:pt x="51326" y="26646"/>
                    <a:pt x="52105" y="23269"/>
                  </a:cubicBezTo>
                  <a:cubicBezTo>
                    <a:pt x="52625" y="21104"/>
                    <a:pt x="53231" y="19026"/>
                    <a:pt x="53923" y="16948"/>
                  </a:cubicBezTo>
                  <a:cubicBezTo>
                    <a:pt x="57214" y="11666"/>
                    <a:pt x="55049" y="11579"/>
                    <a:pt x="47429" y="16688"/>
                  </a:cubicBezTo>
                  <a:cubicBezTo>
                    <a:pt x="54443" y="22749"/>
                    <a:pt x="77909" y="12965"/>
                    <a:pt x="70722" y="6644"/>
                  </a:cubicBezTo>
                  <a:lnTo>
                    <a:pt x="70722" y="6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0E6E1A-7365-1A00-DC9E-18E1445EE986}"/>
                </a:ext>
              </a:extLst>
            </p:cNvPr>
            <p:cNvSpPr/>
            <p:nvPr/>
          </p:nvSpPr>
          <p:spPr>
            <a:xfrm>
              <a:off x="9233927" y="3243992"/>
              <a:ext cx="121106" cy="199911"/>
            </a:xfrm>
            <a:custGeom>
              <a:avLst/>
              <a:gdLst>
                <a:gd name="connsiteX0" fmla="*/ 33071 w 56658"/>
                <a:gd name="connsiteY0" fmla="*/ 4407 h 93526"/>
                <a:gd name="connsiteX1" fmla="*/ 1293 w 56658"/>
                <a:gd name="connsiteY1" fmla="*/ 84503 h 93526"/>
                <a:gd name="connsiteX2" fmla="*/ 25192 w 56658"/>
                <a:gd name="connsiteY2" fmla="*/ 87101 h 93526"/>
                <a:gd name="connsiteX3" fmla="*/ 54026 w 56658"/>
                <a:gd name="connsiteY3" fmla="*/ 11334 h 93526"/>
                <a:gd name="connsiteX4" fmla="*/ 33071 w 56658"/>
                <a:gd name="connsiteY4" fmla="*/ 4407 h 93526"/>
                <a:gd name="connsiteX5" fmla="*/ 33071 w 56658"/>
                <a:gd name="connsiteY5" fmla="*/ 4407 h 9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58" h="93526">
                  <a:moveTo>
                    <a:pt x="33071" y="4407"/>
                  </a:moveTo>
                  <a:cubicBezTo>
                    <a:pt x="12376" y="27267"/>
                    <a:pt x="16966" y="59479"/>
                    <a:pt x="1293" y="84503"/>
                  </a:cubicBezTo>
                  <a:cubicBezTo>
                    <a:pt x="-5981" y="96107"/>
                    <a:pt x="19563" y="96020"/>
                    <a:pt x="25192" y="87101"/>
                  </a:cubicBezTo>
                  <a:cubicBezTo>
                    <a:pt x="39739" y="63895"/>
                    <a:pt x="35323" y="32029"/>
                    <a:pt x="54026" y="11334"/>
                  </a:cubicBezTo>
                  <a:cubicBezTo>
                    <a:pt x="64591" y="-269"/>
                    <a:pt x="40432" y="-3646"/>
                    <a:pt x="33071" y="4407"/>
                  </a:cubicBezTo>
                  <a:lnTo>
                    <a:pt x="33071" y="4407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C706B84-C254-8E4C-DC75-921069A4529C}"/>
                </a:ext>
              </a:extLst>
            </p:cNvPr>
            <p:cNvSpPr/>
            <p:nvPr/>
          </p:nvSpPr>
          <p:spPr>
            <a:xfrm>
              <a:off x="9383008" y="3279153"/>
              <a:ext cx="94206" cy="229896"/>
            </a:xfrm>
            <a:custGeom>
              <a:avLst/>
              <a:gdLst>
                <a:gd name="connsiteX0" fmla="*/ 16059 w 44073"/>
                <a:gd name="connsiteY0" fmla="*/ 10644 h 107554"/>
                <a:gd name="connsiteX1" fmla="*/ 213 w 44073"/>
                <a:gd name="connsiteY1" fmla="*/ 102690 h 107554"/>
                <a:gd name="connsiteX2" fmla="*/ 25238 w 44073"/>
                <a:gd name="connsiteY2" fmla="*/ 99400 h 107554"/>
                <a:gd name="connsiteX3" fmla="*/ 41084 w 44073"/>
                <a:gd name="connsiteY3" fmla="*/ 3890 h 107554"/>
                <a:gd name="connsiteX4" fmla="*/ 16059 w 44073"/>
                <a:gd name="connsiteY4" fmla="*/ 10644 h 107554"/>
                <a:gd name="connsiteX5" fmla="*/ 16059 w 44073"/>
                <a:gd name="connsiteY5" fmla="*/ 10644 h 10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73" h="107554">
                  <a:moveTo>
                    <a:pt x="16059" y="10644"/>
                  </a:moveTo>
                  <a:cubicBezTo>
                    <a:pt x="25151" y="41817"/>
                    <a:pt x="9738" y="73422"/>
                    <a:pt x="213" y="102690"/>
                  </a:cubicBezTo>
                  <a:cubicBezTo>
                    <a:pt x="-2558" y="111089"/>
                    <a:pt x="22554" y="107712"/>
                    <a:pt x="25238" y="99400"/>
                  </a:cubicBezTo>
                  <a:cubicBezTo>
                    <a:pt x="35196" y="68920"/>
                    <a:pt x="50609" y="36361"/>
                    <a:pt x="41084" y="3890"/>
                  </a:cubicBezTo>
                  <a:cubicBezTo>
                    <a:pt x="38660" y="-4596"/>
                    <a:pt x="13635" y="2244"/>
                    <a:pt x="16059" y="10644"/>
                  </a:cubicBezTo>
                  <a:lnTo>
                    <a:pt x="16059" y="10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BF67F7A-C375-1243-CBEA-31918DEFD7D9}"/>
                </a:ext>
              </a:extLst>
            </p:cNvPr>
            <p:cNvSpPr/>
            <p:nvPr/>
          </p:nvSpPr>
          <p:spPr>
            <a:xfrm>
              <a:off x="9438989" y="4826592"/>
              <a:ext cx="470227" cy="501661"/>
            </a:xfrm>
            <a:custGeom>
              <a:avLst/>
              <a:gdLst>
                <a:gd name="connsiteX0" fmla="*/ 28835 w 219990"/>
                <a:gd name="connsiteY0" fmla="*/ 9814 h 234696"/>
                <a:gd name="connsiteX1" fmla="*/ 62692 w 219990"/>
                <a:gd name="connsiteY1" fmla="*/ 113982 h 234696"/>
                <a:gd name="connsiteX2" fmla="*/ 90921 w 219990"/>
                <a:gd name="connsiteY2" fmla="*/ 200314 h 234696"/>
                <a:gd name="connsiteX3" fmla="*/ 116032 w 219990"/>
                <a:gd name="connsiteY3" fmla="*/ 193560 h 234696"/>
                <a:gd name="connsiteX4" fmla="*/ 24333 w 219990"/>
                <a:gd name="connsiteY4" fmla="*/ 7649 h 234696"/>
                <a:gd name="connsiteX5" fmla="*/ 1 w 219990"/>
                <a:gd name="connsiteY5" fmla="*/ 15615 h 234696"/>
                <a:gd name="connsiteX6" fmla="*/ 12643 w 219990"/>
                <a:gd name="connsiteY6" fmla="*/ 65665 h 234696"/>
                <a:gd name="connsiteX7" fmla="*/ 31780 w 219990"/>
                <a:gd name="connsiteY7" fmla="*/ 128876 h 234696"/>
                <a:gd name="connsiteX8" fmla="*/ 74295 w 219990"/>
                <a:gd name="connsiteY8" fmla="*/ 226118 h 234696"/>
                <a:gd name="connsiteX9" fmla="*/ 219768 w 219990"/>
                <a:gd name="connsiteY9" fmla="*/ 182043 h 234696"/>
                <a:gd name="connsiteX10" fmla="*/ 194830 w 219990"/>
                <a:gd name="connsiteY10" fmla="*/ 185853 h 234696"/>
                <a:gd name="connsiteX11" fmla="*/ 102871 w 219990"/>
                <a:gd name="connsiteY11" fmla="*/ 216939 h 234696"/>
                <a:gd name="connsiteX12" fmla="*/ 61653 w 219990"/>
                <a:gd name="connsiteY12" fmla="*/ 135111 h 234696"/>
                <a:gd name="connsiteX13" fmla="*/ 39746 w 219990"/>
                <a:gd name="connsiteY13" fmla="*/ 70860 h 234696"/>
                <a:gd name="connsiteX14" fmla="*/ 24939 w 219990"/>
                <a:gd name="connsiteY14" fmla="*/ 8861 h 234696"/>
                <a:gd name="connsiteX15" fmla="*/ 607 w 219990"/>
                <a:gd name="connsiteY15" fmla="*/ 16827 h 234696"/>
                <a:gd name="connsiteX16" fmla="*/ 90748 w 219990"/>
                <a:gd name="connsiteY16" fmla="*/ 200314 h 234696"/>
                <a:gd name="connsiteX17" fmla="*/ 115859 w 219990"/>
                <a:gd name="connsiteY17" fmla="*/ 193560 h 234696"/>
                <a:gd name="connsiteX18" fmla="*/ 92739 w 219990"/>
                <a:gd name="connsiteY18" fmla="*/ 121429 h 234696"/>
                <a:gd name="connsiteX19" fmla="*/ 53773 w 219990"/>
                <a:gd name="connsiteY19" fmla="*/ 3060 h 234696"/>
                <a:gd name="connsiteX20" fmla="*/ 28835 w 219990"/>
                <a:gd name="connsiteY20" fmla="*/ 9814 h 234696"/>
                <a:gd name="connsiteX21" fmla="*/ 28835 w 219990"/>
                <a:gd name="connsiteY21" fmla="*/ 9814 h 23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990" h="234696">
                  <a:moveTo>
                    <a:pt x="28835" y="9814"/>
                  </a:moveTo>
                  <a:cubicBezTo>
                    <a:pt x="36455" y="45835"/>
                    <a:pt x="49704" y="79606"/>
                    <a:pt x="62692" y="113982"/>
                  </a:cubicBezTo>
                  <a:cubicBezTo>
                    <a:pt x="73083" y="141605"/>
                    <a:pt x="92393" y="170094"/>
                    <a:pt x="90921" y="200314"/>
                  </a:cubicBezTo>
                  <a:cubicBezTo>
                    <a:pt x="99320" y="198062"/>
                    <a:pt x="107633" y="195811"/>
                    <a:pt x="116032" y="193560"/>
                  </a:cubicBezTo>
                  <a:cubicBezTo>
                    <a:pt x="85379" y="135370"/>
                    <a:pt x="70139" y="56486"/>
                    <a:pt x="24333" y="7649"/>
                  </a:cubicBezTo>
                  <a:cubicBezTo>
                    <a:pt x="19570" y="2627"/>
                    <a:pt x="87" y="8255"/>
                    <a:pt x="1" y="15615"/>
                  </a:cubicBezTo>
                  <a:cubicBezTo>
                    <a:pt x="-86" y="33107"/>
                    <a:pt x="9179" y="48693"/>
                    <a:pt x="12643" y="65665"/>
                  </a:cubicBezTo>
                  <a:cubicBezTo>
                    <a:pt x="17059" y="87745"/>
                    <a:pt x="23726" y="107835"/>
                    <a:pt x="31780" y="128876"/>
                  </a:cubicBezTo>
                  <a:cubicBezTo>
                    <a:pt x="42517" y="156672"/>
                    <a:pt x="43902" y="213389"/>
                    <a:pt x="74295" y="226118"/>
                  </a:cubicBezTo>
                  <a:cubicBezTo>
                    <a:pt x="123479" y="246727"/>
                    <a:pt x="194570" y="229495"/>
                    <a:pt x="219768" y="182043"/>
                  </a:cubicBezTo>
                  <a:cubicBezTo>
                    <a:pt x="222539" y="176761"/>
                    <a:pt x="198554" y="178926"/>
                    <a:pt x="194830" y="185853"/>
                  </a:cubicBezTo>
                  <a:cubicBezTo>
                    <a:pt x="175434" y="222308"/>
                    <a:pt x="138027" y="221009"/>
                    <a:pt x="102871" y="216939"/>
                  </a:cubicBezTo>
                  <a:cubicBezTo>
                    <a:pt x="73863" y="213562"/>
                    <a:pt x="69100" y="155806"/>
                    <a:pt x="61653" y="135111"/>
                  </a:cubicBezTo>
                  <a:cubicBezTo>
                    <a:pt x="54033" y="113723"/>
                    <a:pt x="44595" y="93114"/>
                    <a:pt x="39746" y="70860"/>
                  </a:cubicBezTo>
                  <a:cubicBezTo>
                    <a:pt x="35416" y="51031"/>
                    <a:pt x="24852" y="28950"/>
                    <a:pt x="24939" y="8861"/>
                  </a:cubicBezTo>
                  <a:cubicBezTo>
                    <a:pt x="16799" y="11546"/>
                    <a:pt x="8746" y="14143"/>
                    <a:pt x="607" y="16827"/>
                  </a:cubicBezTo>
                  <a:cubicBezTo>
                    <a:pt x="45721" y="64972"/>
                    <a:pt x="60528" y="143164"/>
                    <a:pt x="90748" y="200314"/>
                  </a:cubicBezTo>
                  <a:cubicBezTo>
                    <a:pt x="94471" y="207414"/>
                    <a:pt x="115426" y="201180"/>
                    <a:pt x="115859" y="193560"/>
                  </a:cubicBezTo>
                  <a:cubicBezTo>
                    <a:pt x="117158" y="167409"/>
                    <a:pt x="102697" y="144722"/>
                    <a:pt x="92739" y="121429"/>
                  </a:cubicBezTo>
                  <a:cubicBezTo>
                    <a:pt x="76547" y="83589"/>
                    <a:pt x="62346" y="43324"/>
                    <a:pt x="53773" y="3060"/>
                  </a:cubicBezTo>
                  <a:cubicBezTo>
                    <a:pt x="52475" y="-3954"/>
                    <a:pt x="27277" y="2280"/>
                    <a:pt x="28835" y="9814"/>
                  </a:cubicBezTo>
                  <a:lnTo>
                    <a:pt x="28835" y="9814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DCAC29-ED87-5834-10BC-393DF8CC6C4C}"/>
                </a:ext>
              </a:extLst>
            </p:cNvPr>
            <p:cNvSpPr/>
            <p:nvPr/>
          </p:nvSpPr>
          <p:spPr>
            <a:xfrm>
              <a:off x="9844956" y="4700294"/>
              <a:ext cx="83245" cy="527146"/>
            </a:xfrm>
            <a:custGeom>
              <a:avLst/>
              <a:gdLst>
                <a:gd name="connsiteX0" fmla="*/ 4730 w 38945"/>
                <a:gd name="connsiteY0" fmla="*/ 10192 h 246619"/>
                <a:gd name="connsiteX1" fmla="*/ 13389 w 38945"/>
                <a:gd name="connsiteY1" fmla="*/ 129947 h 246619"/>
                <a:gd name="connsiteX2" fmla="*/ 12783 w 38945"/>
                <a:gd name="connsiteY2" fmla="*/ 228141 h 246619"/>
                <a:gd name="connsiteX3" fmla="*/ 10532 w 38945"/>
                <a:gd name="connsiteY3" fmla="*/ 246325 h 246619"/>
                <a:gd name="connsiteX4" fmla="*/ 38760 w 38945"/>
                <a:gd name="connsiteY4" fmla="*/ 192725 h 246619"/>
                <a:gd name="connsiteX5" fmla="*/ 30101 w 38945"/>
                <a:gd name="connsiteY5" fmla="*/ 8200 h 246619"/>
                <a:gd name="connsiteX6" fmla="*/ 4730 w 38945"/>
                <a:gd name="connsiteY6" fmla="*/ 10192 h 246619"/>
                <a:gd name="connsiteX7" fmla="*/ 4730 w 38945"/>
                <a:gd name="connsiteY7" fmla="*/ 10192 h 24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45" h="246619">
                  <a:moveTo>
                    <a:pt x="4730" y="10192"/>
                  </a:moveTo>
                  <a:cubicBezTo>
                    <a:pt x="4990" y="50110"/>
                    <a:pt x="12956" y="89769"/>
                    <a:pt x="13389" y="129947"/>
                  </a:cubicBezTo>
                  <a:cubicBezTo>
                    <a:pt x="13389" y="133843"/>
                    <a:pt x="15727" y="227622"/>
                    <a:pt x="12783" y="228141"/>
                  </a:cubicBezTo>
                  <a:cubicBezTo>
                    <a:pt x="-725" y="230392"/>
                    <a:pt x="-6527" y="249183"/>
                    <a:pt x="10532" y="246325"/>
                  </a:cubicBezTo>
                  <a:cubicBezTo>
                    <a:pt x="37461" y="241736"/>
                    <a:pt x="38154" y="216365"/>
                    <a:pt x="38760" y="192725"/>
                  </a:cubicBezTo>
                  <a:cubicBezTo>
                    <a:pt x="40405" y="130640"/>
                    <a:pt x="30534" y="69680"/>
                    <a:pt x="30101" y="8200"/>
                  </a:cubicBezTo>
                  <a:cubicBezTo>
                    <a:pt x="30014" y="-4875"/>
                    <a:pt x="4643" y="-892"/>
                    <a:pt x="4730" y="10192"/>
                  </a:cubicBezTo>
                  <a:lnTo>
                    <a:pt x="4730" y="1019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968CF6E-36C7-3DF5-6ED8-1C65F4BDDDE7}"/>
                </a:ext>
              </a:extLst>
            </p:cNvPr>
            <p:cNvSpPr/>
            <p:nvPr/>
          </p:nvSpPr>
          <p:spPr>
            <a:xfrm>
              <a:off x="9497210" y="4730738"/>
              <a:ext cx="373441" cy="181984"/>
            </a:xfrm>
            <a:custGeom>
              <a:avLst/>
              <a:gdLst>
                <a:gd name="connsiteX0" fmla="*/ 2810 w 174710"/>
                <a:gd name="connsiteY0" fmla="*/ 37512 h 85139"/>
                <a:gd name="connsiteX1" fmla="*/ 66974 w 174710"/>
                <a:gd name="connsiteY1" fmla="*/ 45912 h 85139"/>
                <a:gd name="connsiteX2" fmla="*/ 169238 w 174710"/>
                <a:gd name="connsiteY2" fmla="*/ 12314 h 85139"/>
                <a:gd name="connsiteX3" fmla="*/ 148716 w 174710"/>
                <a:gd name="connsiteY3" fmla="*/ 11275 h 85139"/>
                <a:gd name="connsiteX4" fmla="*/ 91219 w 174710"/>
                <a:gd name="connsiteY4" fmla="*/ 55004 h 85139"/>
                <a:gd name="connsiteX5" fmla="*/ 26276 w 174710"/>
                <a:gd name="connsiteY5" fmla="*/ 71283 h 85139"/>
                <a:gd name="connsiteX6" fmla="*/ 43075 w 174710"/>
                <a:gd name="connsiteY6" fmla="*/ 72062 h 85139"/>
                <a:gd name="connsiteX7" fmla="*/ 35455 w 174710"/>
                <a:gd name="connsiteY7" fmla="*/ 38292 h 85139"/>
                <a:gd name="connsiteX8" fmla="*/ 10343 w 174710"/>
                <a:gd name="connsiteY8" fmla="*/ 43054 h 85139"/>
                <a:gd name="connsiteX9" fmla="*/ 18483 w 174710"/>
                <a:gd name="connsiteY9" fmla="*/ 73707 h 85139"/>
                <a:gd name="connsiteX10" fmla="*/ 40304 w 174710"/>
                <a:gd name="connsiteY10" fmla="*/ 71196 h 85139"/>
                <a:gd name="connsiteX11" fmla="*/ 55717 w 174710"/>
                <a:gd name="connsiteY11" fmla="*/ 42708 h 85139"/>
                <a:gd name="connsiteX12" fmla="*/ 30519 w 174710"/>
                <a:gd name="connsiteY12" fmla="*/ 45392 h 85139"/>
                <a:gd name="connsiteX13" fmla="*/ 30519 w 174710"/>
                <a:gd name="connsiteY13" fmla="*/ 48250 h 85139"/>
                <a:gd name="connsiteX14" fmla="*/ 55717 w 174710"/>
                <a:gd name="connsiteY14" fmla="*/ 45565 h 85139"/>
                <a:gd name="connsiteX15" fmla="*/ 55717 w 174710"/>
                <a:gd name="connsiteY15" fmla="*/ 42708 h 85139"/>
                <a:gd name="connsiteX16" fmla="*/ 30519 w 174710"/>
                <a:gd name="connsiteY16" fmla="*/ 45392 h 85139"/>
                <a:gd name="connsiteX17" fmla="*/ 19955 w 174710"/>
                <a:gd name="connsiteY17" fmla="*/ 65914 h 85139"/>
                <a:gd name="connsiteX18" fmla="*/ 41776 w 174710"/>
                <a:gd name="connsiteY18" fmla="*/ 63403 h 85139"/>
                <a:gd name="connsiteX19" fmla="*/ 35541 w 174710"/>
                <a:gd name="connsiteY19" fmla="*/ 36300 h 85139"/>
                <a:gd name="connsiteX20" fmla="*/ 10430 w 174710"/>
                <a:gd name="connsiteY20" fmla="*/ 41062 h 85139"/>
                <a:gd name="connsiteX21" fmla="*/ 20128 w 174710"/>
                <a:gd name="connsiteY21" fmla="*/ 82367 h 85139"/>
                <a:gd name="connsiteX22" fmla="*/ 36927 w 174710"/>
                <a:gd name="connsiteY22" fmla="*/ 83146 h 85139"/>
                <a:gd name="connsiteX23" fmla="*/ 174173 w 174710"/>
                <a:gd name="connsiteY23" fmla="*/ 4608 h 85139"/>
                <a:gd name="connsiteX24" fmla="*/ 153651 w 174710"/>
                <a:gd name="connsiteY24" fmla="*/ 3569 h 85139"/>
                <a:gd name="connsiteX25" fmla="*/ 77971 w 174710"/>
                <a:gd name="connsiteY25" fmla="*/ 30239 h 85139"/>
                <a:gd name="connsiteX26" fmla="*/ 22812 w 174710"/>
                <a:gd name="connsiteY26" fmla="*/ 24610 h 85139"/>
                <a:gd name="connsiteX27" fmla="*/ 2810 w 174710"/>
                <a:gd name="connsiteY27" fmla="*/ 37512 h 85139"/>
                <a:gd name="connsiteX28" fmla="*/ 2810 w 174710"/>
                <a:gd name="connsiteY28" fmla="*/ 37512 h 8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4710" h="85139">
                  <a:moveTo>
                    <a:pt x="2810" y="37512"/>
                  </a:moveTo>
                  <a:cubicBezTo>
                    <a:pt x="19782" y="48942"/>
                    <a:pt x="47404" y="46691"/>
                    <a:pt x="66974" y="45912"/>
                  </a:cubicBezTo>
                  <a:cubicBezTo>
                    <a:pt x="105420" y="44353"/>
                    <a:pt x="138152" y="34222"/>
                    <a:pt x="169238" y="12314"/>
                  </a:cubicBezTo>
                  <a:cubicBezTo>
                    <a:pt x="162397" y="11968"/>
                    <a:pt x="155556" y="11622"/>
                    <a:pt x="148716" y="11275"/>
                  </a:cubicBezTo>
                  <a:cubicBezTo>
                    <a:pt x="152786" y="38465"/>
                    <a:pt x="110789" y="52233"/>
                    <a:pt x="91219" y="55004"/>
                  </a:cubicBezTo>
                  <a:cubicBezTo>
                    <a:pt x="66714" y="58467"/>
                    <a:pt x="49136" y="62277"/>
                    <a:pt x="26276" y="71283"/>
                  </a:cubicBezTo>
                  <a:cubicBezTo>
                    <a:pt x="31904" y="71543"/>
                    <a:pt x="37446" y="71802"/>
                    <a:pt x="43075" y="72062"/>
                  </a:cubicBezTo>
                  <a:cubicBezTo>
                    <a:pt x="34156" y="62450"/>
                    <a:pt x="35282" y="50588"/>
                    <a:pt x="35455" y="38292"/>
                  </a:cubicBezTo>
                  <a:cubicBezTo>
                    <a:pt x="27055" y="39850"/>
                    <a:pt x="18656" y="41409"/>
                    <a:pt x="10343" y="43054"/>
                  </a:cubicBezTo>
                  <a:cubicBezTo>
                    <a:pt x="11469" y="54224"/>
                    <a:pt x="10776" y="64875"/>
                    <a:pt x="18483" y="73707"/>
                  </a:cubicBezTo>
                  <a:cubicBezTo>
                    <a:pt x="23505" y="79336"/>
                    <a:pt x="35888" y="75959"/>
                    <a:pt x="40304" y="71196"/>
                  </a:cubicBezTo>
                  <a:cubicBezTo>
                    <a:pt x="48270" y="62537"/>
                    <a:pt x="51907" y="53878"/>
                    <a:pt x="55717" y="42708"/>
                  </a:cubicBezTo>
                  <a:cubicBezTo>
                    <a:pt x="47318" y="43574"/>
                    <a:pt x="38918" y="44526"/>
                    <a:pt x="30519" y="45392"/>
                  </a:cubicBezTo>
                  <a:cubicBezTo>
                    <a:pt x="30519" y="46345"/>
                    <a:pt x="30519" y="47297"/>
                    <a:pt x="30519" y="48250"/>
                  </a:cubicBezTo>
                  <a:cubicBezTo>
                    <a:pt x="30519" y="59766"/>
                    <a:pt x="55717" y="54744"/>
                    <a:pt x="55717" y="45565"/>
                  </a:cubicBezTo>
                  <a:cubicBezTo>
                    <a:pt x="55717" y="44613"/>
                    <a:pt x="55717" y="43660"/>
                    <a:pt x="55717" y="42708"/>
                  </a:cubicBezTo>
                  <a:cubicBezTo>
                    <a:pt x="55717" y="30498"/>
                    <a:pt x="33290" y="37166"/>
                    <a:pt x="30519" y="45392"/>
                  </a:cubicBezTo>
                  <a:cubicBezTo>
                    <a:pt x="28527" y="52925"/>
                    <a:pt x="24977" y="59766"/>
                    <a:pt x="19955" y="65914"/>
                  </a:cubicBezTo>
                  <a:cubicBezTo>
                    <a:pt x="27229" y="65048"/>
                    <a:pt x="34502" y="64269"/>
                    <a:pt x="41776" y="63403"/>
                  </a:cubicBezTo>
                  <a:cubicBezTo>
                    <a:pt x="35282" y="56043"/>
                    <a:pt x="36407" y="45392"/>
                    <a:pt x="35541" y="36300"/>
                  </a:cubicBezTo>
                  <a:cubicBezTo>
                    <a:pt x="34589" y="27208"/>
                    <a:pt x="10430" y="32577"/>
                    <a:pt x="10430" y="41062"/>
                  </a:cubicBezTo>
                  <a:cubicBezTo>
                    <a:pt x="10257" y="55956"/>
                    <a:pt x="9391" y="70763"/>
                    <a:pt x="20128" y="82367"/>
                  </a:cubicBezTo>
                  <a:cubicBezTo>
                    <a:pt x="24285" y="86782"/>
                    <a:pt x="32078" y="85051"/>
                    <a:pt x="36927" y="83146"/>
                  </a:cubicBezTo>
                  <a:cubicBezTo>
                    <a:pt x="70091" y="70070"/>
                    <a:pt x="183439" y="66694"/>
                    <a:pt x="174173" y="4608"/>
                  </a:cubicBezTo>
                  <a:cubicBezTo>
                    <a:pt x="172961" y="-3445"/>
                    <a:pt x="157375" y="971"/>
                    <a:pt x="153651" y="3569"/>
                  </a:cubicBezTo>
                  <a:cubicBezTo>
                    <a:pt x="130185" y="20108"/>
                    <a:pt x="106373" y="27035"/>
                    <a:pt x="77971" y="30239"/>
                  </a:cubicBezTo>
                  <a:cubicBezTo>
                    <a:pt x="63251" y="31884"/>
                    <a:pt x="35195" y="33010"/>
                    <a:pt x="22812" y="24610"/>
                  </a:cubicBezTo>
                  <a:cubicBezTo>
                    <a:pt x="15019" y="19501"/>
                    <a:pt x="-7927" y="30325"/>
                    <a:pt x="2810" y="37512"/>
                  </a:cubicBezTo>
                  <a:lnTo>
                    <a:pt x="2810" y="375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5FE8F19-3BC9-B65D-4C88-E4D2997BD2B3}"/>
                </a:ext>
              </a:extLst>
            </p:cNvPr>
            <p:cNvSpPr/>
            <p:nvPr/>
          </p:nvSpPr>
          <p:spPr>
            <a:xfrm>
              <a:off x="9540629" y="4760075"/>
              <a:ext cx="379832" cy="536953"/>
            </a:xfrm>
            <a:custGeom>
              <a:avLst/>
              <a:gdLst>
                <a:gd name="connsiteX0" fmla="*/ 14968 w 177700"/>
                <a:gd name="connsiteY0" fmla="*/ 57212 h 251207"/>
                <a:gd name="connsiteX1" fmla="*/ 22155 w 177700"/>
                <a:gd name="connsiteY1" fmla="*/ 161121 h 251207"/>
                <a:gd name="connsiteX2" fmla="*/ 72464 w 177700"/>
                <a:gd name="connsiteY2" fmla="*/ 151855 h 251207"/>
                <a:gd name="connsiteX3" fmla="*/ 59129 w 177700"/>
                <a:gd name="connsiteY3" fmla="*/ 44136 h 251207"/>
                <a:gd name="connsiteX4" fmla="*/ 33671 w 177700"/>
                <a:gd name="connsiteY4" fmla="*/ 46907 h 251207"/>
                <a:gd name="connsiteX5" fmla="*/ 81383 w 177700"/>
                <a:gd name="connsiteY5" fmla="*/ 53661 h 251207"/>
                <a:gd name="connsiteX6" fmla="*/ 123726 w 177700"/>
                <a:gd name="connsiteY6" fmla="*/ 32706 h 251207"/>
                <a:gd name="connsiteX7" fmla="*/ 107707 w 177700"/>
                <a:gd name="connsiteY7" fmla="*/ 19198 h 251207"/>
                <a:gd name="connsiteX8" fmla="*/ 34884 w 177700"/>
                <a:gd name="connsiteY8" fmla="*/ 63186 h 251207"/>
                <a:gd name="connsiteX9" fmla="*/ 21982 w 177700"/>
                <a:gd name="connsiteY9" fmla="*/ 128043 h 251207"/>
                <a:gd name="connsiteX10" fmla="*/ 50990 w 177700"/>
                <a:gd name="connsiteY10" fmla="*/ 136009 h 251207"/>
                <a:gd name="connsiteX11" fmla="*/ 142689 w 177700"/>
                <a:gd name="connsiteY11" fmla="*/ 58684 h 251207"/>
                <a:gd name="connsiteX12" fmla="*/ 107100 w 177700"/>
                <a:gd name="connsiteY12" fmla="*/ 53055 h 251207"/>
                <a:gd name="connsiteX13" fmla="*/ 49777 w 177700"/>
                <a:gd name="connsiteY13" fmla="*/ 116007 h 251207"/>
                <a:gd name="connsiteX14" fmla="*/ 20423 w 177700"/>
                <a:gd name="connsiteY14" fmla="*/ 174456 h 251207"/>
                <a:gd name="connsiteX15" fmla="*/ 36356 w 177700"/>
                <a:gd name="connsiteY15" fmla="*/ 187964 h 251207"/>
                <a:gd name="connsiteX16" fmla="*/ 138533 w 177700"/>
                <a:gd name="connsiteY16" fmla="*/ 112890 h 251207"/>
                <a:gd name="connsiteX17" fmla="*/ 91687 w 177700"/>
                <a:gd name="connsiteY17" fmla="*/ 121635 h 251207"/>
                <a:gd name="connsiteX18" fmla="*/ 44842 w 177700"/>
                <a:gd name="connsiteY18" fmla="*/ 204763 h 251207"/>
                <a:gd name="connsiteX19" fmla="*/ 90648 w 177700"/>
                <a:gd name="connsiteY19" fmla="*/ 207793 h 251207"/>
                <a:gd name="connsiteX20" fmla="*/ 151608 w 177700"/>
                <a:gd name="connsiteY20" fmla="*/ 117306 h 251207"/>
                <a:gd name="connsiteX21" fmla="*/ 151608 w 177700"/>
                <a:gd name="connsiteY21" fmla="*/ 86912 h 251207"/>
                <a:gd name="connsiteX22" fmla="*/ 146932 w 177700"/>
                <a:gd name="connsiteY22" fmla="*/ 60069 h 251207"/>
                <a:gd name="connsiteX23" fmla="*/ 111344 w 177700"/>
                <a:gd name="connsiteY23" fmla="*/ 54441 h 251207"/>
                <a:gd name="connsiteX24" fmla="*/ 105455 w 177700"/>
                <a:gd name="connsiteY24" fmla="*/ 112803 h 251207"/>
                <a:gd name="connsiteX25" fmla="*/ 109698 w 177700"/>
                <a:gd name="connsiteY25" fmla="*/ 190302 h 251207"/>
                <a:gd name="connsiteX26" fmla="*/ 160181 w 177700"/>
                <a:gd name="connsiteY26" fmla="*/ 185106 h 251207"/>
                <a:gd name="connsiteX27" fmla="*/ 171351 w 177700"/>
                <a:gd name="connsiteY27" fmla="*/ 139906 h 251207"/>
                <a:gd name="connsiteX28" fmla="*/ 125718 w 177700"/>
                <a:gd name="connsiteY28" fmla="*/ 141032 h 251207"/>
                <a:gd name="connsiteX29" fmla="*/ 61900 w 177700"/>
                <a:gd name="connsiteY29" fmla="*/ 176621 h 251207"/>
                <a:gd name="connsiteX30" fmla="*/ 11591 w 177700"/>
                <a:gd name="connsiteY30" fmla="*/ 185886 h 251207"/>
                <a:gd name="connsiteX31" fmla="*/ 54973 w 177700"/>
                <a:gd name="connsiteY31" fmla="*/ 247019 h 251207"/>
                <a:gd name="connsiteX32" fmla="*/ 77660 w 177700"/>
                <a:gd name="connsiteY32" fmla="*/ 242863 h 251207"/>
                <a:gd name="connsiteX33" fmla="*/ 108573 w 177700"/>
                <a:gd name="connsiteY33" fmla="*/ 244594 h 251207"/>
                <a:gd name="connsiteX34" fmla="*/ 152647 w 177700"/>
                <a:gd name="connsiteY34" fmla="*/ 223466 h 251207"/>
                <a:gd name="connsiteX35" fmla="*/ 121648 w 177700"/>
                <a:gd name="connsiteY35" fmla="*/ 205455 h 251207"/>
                <a:gd name="connsiteX36" fmla="*/ 66316 w 177700"/>
                <a:gd name="connsiteY36" fmla="*/ 196709 h 251207"/>
                <a:gd name="connsiteX37" fmla="*/ 16094 w 177700"/>
                <a:gd name="connsiteY37" fmla="*/ 210131 h 251207"/>
                <a:gd name="connsiteX38" fmla="*/ 47699 w 177700"/>
                <a:gd name="connsiteY38" fmla="*/ 249357 h 251207"/>
                <a:gd name="connsiteX39" fmla="*/ 142603 w 177700"/>
                <a:gd name="connsiteY39" fmla="*/ 230220 h 251207"/>
                <a:gd name="connsiteX40" fmla="*/ 111603 w 177700"/>
                <a:gd name="connsiteY40" fmla="*/ 212209 h 251207"/>
                <a:gd name="connsiteX41" fmla="*/ 84673 w 177700"/>
                <a:gd name="connsiteY41" fmla="*/ 209265 h 251207"/>
                <a:gd name="connsiteX42" fmla="*/ 62160 w 177700"/>
                <a:gd name="connsiteY42" fmla="*/ 180604 h 251207"/>
                <a:gd name="connsiteX43" fmla="*/ 11850 w 177700"/>
                <a:gd name="connsiteY43" fmla="*/ 189869 h 251207"/>
                <a:gd name="connsiteX44" fmla="*/ 176027 w 177700"/>
                <a:gd name="connsiteY44" fmla="*/ 127350 h 251207"/>
                <a:gd name="connsiteX45" fmla="*/ 130393 w 177700"/>
                <a:gd name="connsiteY45" fmla="*/ 128476 h 251207"/>
                <a:gd name="connsiteX46" fmla="*/ 109785 w 177700"/>
                <a:gd name="connsiteY46" fmla="*/ 190042 h 251207"/>
                <a:gd name="connsiteX47" fmla="*/ 160267 w 177700"/>
                <a:gd name="connsiteY47" fmla="*/ 184847 h 251207"/>
                <a:gd name="connsiteX48" fmla="*/ 156024 w 177700"/>
                <a:gd name="connsiteY48" fmla="*/ 107348 h 251207"/>
                <a:gd name="connsiteX49" fmla="*/ 161566 w 177700"/>
                <a:gd name="connsiteY49" fmla="*/ 40759 h 251207"/>
                <a:gd name="connsiteX50" fmla="*/ 125977 w 177700"/>
                <a:gd name="connsiteY50" fmla="*/ 35131 h 251207"/>
                <a:gd name="connsiteX51" fmla="*/ 101126 w 177700"/>
                <a:gd name="connsiteY51" fmla="*/ 91848 h 251207"/>
                <a:gd name="connsiteX52" fmla="*/ 49518 w 177700"/>
                <a:gd name="connsiteY52" fmla="*/ 196277 h 251207"/>
                <a:gd name="connsiteX53" fmla="*/ 95324 w 177700"/>
                <a:gd name="connsiteY53" fmla="*/ 199307 h 251207"/>
                <a:gd name="connsiteX54" fmla="*/ 141391 w 177700"/>
                <a:gd name="connsiteY54" fmla="*/ 155839 h 251207"/>
                <a:gd name="connsiteX55" fmla="*/ 138013 w 177700"/>
                <a:gd name="connsiteY55" fmla="*/ 100594 h 251207"/>
                <a:gd name="connsiteX56" fmla="*/ 91168 w 177700"/>
                <a:gd name="connsiteY56" fmla="*/ 109339 h 251207"/>
                <a:gd name="connsiteX57" fmla="*/ 54800 w 177700"/>
                <a:gd name="connsiteY57" fmla="*/ 155492 h 251207"/>
                <a:gd name="connsiteX58" fmla="*/ 70732 w 177700"/>
                <a:gd name="connsiteY58" fmla="*/ 169001 h 251207"/>
                <a:gd name="connsiteX59" fmla="*/ 157150 w 177700"/>
                <a:gd name="connsiteY59" fmla="*/ 39287 h 251207"/>
                <a:gd name="connsiteX60" fmla="*/ 121561 w 177700"/>
                <a:gd name="connsiteY60" fmla="*/ 33659 h 251207"/>
                <a:gd name="connsiteX61" fmla="*/ 84067 w 177700"/>
                <a:gd name="connsiteY61" fmla="*/ 59203 h 251207"/>
                <a:gd name="connsiteX62" fmla="*/ 42937 w 177700"/>
                <a:gd name="connsiteY62" fmla="*/ 106395 h 251207"/>
                <a:gd name="connsiteX63" fmla="*/ 71945 w 177700"/>
                <a:gd name="connsiteY63" fmla="*/ 114362 h 251207"/>
                <a:gd name="connsiteX64" fmla="*/ 157930 w 177700"/>
                <a:gd name="connsiteY64" fmla="*/ 13830 h 251207"/>
                <a:gd name="connsiteX65" fmla="*/ 141997 w 177700"/>
                <a:gd name="connsiteY65" fmla="*/ 321 h 251207"/>
                <a:gd name="connsiteX66" fmla="*/ 93159 w 177700"/>
                <a:gd name="connsiteY66" fmla="*/ 15475 h 251207"/>
                <a:gd name="connsiteX67" fmla="*/ 57570 w 177700"/>
                <a:gd name="connsiteY67" fmla="*/ 15475 h 251207"/>
                <a:gd name="connsiteX68" fmla="*/ 27956 w 177700"/>
                <a:gd name="connsiteY68" fmla="*/ 22748 h 251207"/>
                <a:gd name="connsiteX69" fmla="*/ 21635 w 177700"/>
                <a:gd name="connsiteY69" fmla="*/ 156791 h 251207"/>
                <a:gd name="connsiteX70" fmla="*/ 71945 w 177700"/>
                <a:gd name="connsiteY70" fmla="*/ 147526 h 251207"/>
                <a:gd name="connsiteX71" fmla="*/ 64758 w 177700"/>
                <a:gd name="connsiteY71" fmla="*/ 43617 h 251207"/>
                <a:gd name="connsiteX72" fmla="*/ 14968 w 177700"/>
                <a:gd name="connsiteY72" fmla="*/ 57212 h 251207"/>
                <a:gd name="connsiteX73" fmla="*/ 14968 w 177700"/>
                <a:gd name="connsiteY73" fmla="*/ 57212 h 25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77700" h="251207">
                  <a:moveTo>
                    <a:pt x="14968" y="57212"/>
                  </a:moveTo>
                  <a:cubicBezTo>
                    <a:pt x="16700" y="90722"/>
                    <a:pt x="12197" y="128909"/>
                    <a:pt x="22155" y="161121"/>
                  </a:cubicBezTo>
                  <a:cubicBezTo>
                    <a:pt x="27783" y="179478"/>
                    <a:pt x="72810" y="169693"/>
                    <a:pt x="72464" y="151855"/>
                  </a:cubicBezTo>
                  <a:cubicBezTo>
                    <a:pt x="72204" y="135836"/>
                    <a:pt x="44582" y="49419"/>
                    <a:pt x="59129" y="44136"/>
                  </a:cubicBezTo>
                  <a:cubicBezTo>
                    <a:pt x="50643" y="45089"/>
                    <a:pt x="42157" y="45955"/>
                    <a:pt x="33671" y="46907"/>
                  </a:cubicBezTo>
                  <a:cubicBezTo>
                    <a:pt x="50297" y="50111"/>
                    <a:pt x="64238" y="56865"/>
                    <a:pt x="81383" y="53661"/>
                  </a:cubicBezTo>
                  <a:cubicBezTo>
                    <a:pt x="90648" y="51929"/>
                    <a:pt x="123986" y="32706"/>
                    <a:pt x="123726" y="32706"/>
                  </a:cubicBezTo>
                  <a:cubicBezTo>
                    <a:pt x="118357" y="28204"/>
                    <a:pt x="113075" y="23701"/>
                    <a:pt x="107707" y="19198"/>
                  </a:cubicBezTo>
                  <a:cubicBezTo>
                    <a:pt x="107187" y="25433"/>
                    <a:pt x="43976" y="54960"/>
                    <a:pt x="34884" y="63186"/>
                  </a:cubicBezTo>
                  <a:cubicBezTo>
                    <a:pt x="17825" y="78686"/>
                    <a:pt x="12024" y="107781"/>
                    <a:pt x="21982" y="128043"/>
                  </a:cubicBezTo>
                  <a:cubicBezTo>
                    <a:pt x="27090" y="138434"/>
                    <a:pt x="40945" y="139127"/>
                    <a:pt x="50990" y="136009"/>
                  </a:cubicBezTo>
                  <a:cubicBezTo>
                    <a:pt x="93159" y="122847"/>
                    <a:pt x="104763" y="74876"/>
                    <a:pt x="142689" y="58684"/>
                  </a:cubicBezTo>
                  <a:cubicBezTo>
                    <a:pt x="130826" y="56779"/>
                    <a:pt x="118964" y="54960"/>
                    <a:pt x="107100" y="53055"/>
                  </a:cubicBezTo>
                  <a:cubicBezTo>
                    <a:pt x="113941" y="87432"/>
                    <a:pt x="68394" y="98083"/>
                    <a:pt x="49777" y="116007"/>
                  </a:cubicBezTo>
                  <a:cubicBezTo>
                    <a:pt x="32806" y="132286"/>
                    <a:pt x="23540" y="151076"/>
                    <a:pt x="20423" y="174456"/>
                  </a:cubicBezTo>
                  <a:cubicBezTo>
                    <a:pt x="19211" y="183548"/>
                    <a:pt x="28909" y="187618"/>
                    <a:pt x="36356" y="187964"/>
                  </a:cubicBezTo>
                  <a:cubicBezTo>
                    <a:pt x="86146" y="190389"/>
                    <a:pt x="119656" y="154540"/>
                    <a:pt x="138533" y="112890"/>
                  </a:cubicBezTo>
                  <a:cubicBezTo>
                    <a:pt x="122947" y="115834"/>
                    <a:pt x="107360" y="118778"/>
                    <a:pt x="91687" y="121635"/>
                  </a:cubicBezTo>
                  <a:cubicBezTo>
                    <a:pt x="115500" y="165623"/>
                    <a:pt x="44062" y="166836"/>
                    <a:pt x="44842" y="204763"/>
                  </a:cubicBezTo>
                  <a:cubicBezTo>
                    <a:pt x="45361" y="227796"/>
                    <a:pt x="80431" y="216539"/>
                    <a:pt x="90648" y="207793"/>
                  </a:cubicBezTo>
                  <a:cubicBezTo>
                    <a:pt x="120003" y="182509"/>
                    <a:pt x="143642" y="156098"/>
                    <a:pt x="151608" y="117306"/>
                  </a:cubicBezTo>
                  <a:cubicBezTo>
                    <a:pt x="153513" y="107867"/>
                    <a:pt x="151695" y="96437"/>
                    <a:pt x="151608" y="86912"/>
                  </a:cubicBezTo>
                  <a:cubicBezTo>
                    <a:pt x="151608" y="74530"/>
                    <a:pt x="160267" y="53575"/>
                    <a:pt x="146932" y="60069"/>
                  </a:cubicBezTo>
                  <a:cubicBezTo>
                    <a:pt x="135069" y="58164"/>
                    <a:pt x="123206" y="56346"/>
                    <a:pt x="111344" y="54441"/>
                  </a:cubicBezTo>
                  <a:cubicBezTo>
                    <a:pt x="112123" y="73404"/>
                    <a:pt x="105975" y="93580"/>
                    <a:pt x="105455" y="112803"/>
                  </a:cubicBezTo>
                  <a:cubicBezTo>
                    <a:pt x="104763" y="138780"/>
                    <a:pt x="109612" y="164325"/>
                    <a:pt x="109698" y="190302"/>
                  </a:cubicBezTo>
                  <a:cubicBezTo>
                    <a:pt x="109785" y="213855"/>
                    <a:pt x="159315" y="204503"/>
                    <a:pt x="160181" y="185106"/>
                  </a:cubicBezTo>
                  <a:cubicBezTo>
                    <a:pt x="160787" y="170732"/>
                    <a:pt x="161393" y="151423"/>
                    <a:pt x="171351" y="139906"/>
                  </a:cubicBezTo>
                  <a:cubicBezTo>
                    <a:pt x="156111" y="140252"/>
                    <a:pt x="140957" y="140599"/>
                    <a:pt x="125718" y="141032"/>
                  </a:cubicBezTo>
                  <a:cubicBezTo>
                    <a:pt x="133511" y="181729"/>
                    <a:pt x="88483" y="228315"/>
                    <a:pt x="61900" y="176621"/>
                  </a:cubicBezTo>
                  <a:cubicBezTo>
                    <a:pt x="53414" y="160168"/>
                    <a:pt x="13063" y="166403"/>
                    <a:pt x="11591" y="185886"/>
                  </a:cubicBezTo>
                  <a:cubicBezTo>
                    <a:pt x="9339" y="216106"/>
                    <a:pt x="21029" y="246586"/>
                    <a:pt x="54973" y="247019"/>
                  </a:cubicBezTo>
                  <a:cubicBezTo>
                    <a:pt x="63112" y="247105"/>
                    <a:pt x="69866" y="245114"/>
                    <a:pt x="77660" y="242863"/>
                  </a:cubicBezTo>
                  <a:cubicBezTo>
                    <a:pt x="88051" y="239832"/>
                    <a:pt x="97749" y="243209"/>
                    <a:pt x="108573" y="244594"/>
                  </a:cubicBezTo>
                  <a:cubicBezTo>
                    <a:pt x="125977" y="246932"/>
                    <a:pt x="142343" y="236022"/>
                    <a:pt x="152647" y="223466"/>
                  </a:cubicBezTo>
                  <a:cubicBezTo>
                    <a:pt x="169706" y="202771"/>
                    <a:pt x="135242" y="198528"/>
                    <a:pt x="121648" y="205455"/>
                  </a:cubicBezTo>
                  <a:cubicBezTo>
                    <a:pt x="101212" y="215933"/>
                    <a:pt x="67961" y="234636"/>
                    <a:pt x="66316" y="196709"/>
                  </a:cubicBezTo>
                  <a:cubicBezTo>
                    <a:pt x="65450" y="177486"/>
                    <a:pt x="15141" y="188483"/>
                    <a:pt x="16094" y="210131"/>
                  </a:cubicBezTo>
                  <a:cubicBezTo>
                    <a:pt x="17046" y="232212"/>
                    <a:pt x="24493" y="246066"/>
                    <a:pt x="47699" y="249357"/>
                  </a:cubicBezTo>
                  <a:cubicBezTo>
                    <a:pt x="87531" y="254985"/>
                    <a:pt x="108832" y="247539"/>
                    <a:pt x="142603" y="230220"/>
                  </a:cubicBezTo>
                  <a:cubicBezTo>
                    <a:pt x="132298" y="224246"/>
                    <a:pt x="121908" y="218184"/>
                    <a:pt x="111603" y="212209"/>
                  </a:cubicBezTo>
                  <a:cubicBezTo>
                    <a:pt x="117751" y="204763"/>
                    <a:pt x="92034" y="207966"/>
                    <a:pt x="84673" y="209265"/>
                  </a:cubicBezTo>
                  <a:cubicBezTo>
                    <a:pt x="63719" y="213075"/>
                    <a:pt x="60428" y="202944"/>
                    <a:pt x="62160" y="180604"/>
                  </a:cubicBezTo>
                  <a:cubicBezTo>
                    <a:pt x="45361" y="183721"/>
                    <a:pt x="28563" y="186838"/>
                    <a:pt x="11850" y="189869"/>
                  </a:cubicBezTo>
                  <a:cubicBezTo>
                    <a:pt x="56618" y="277153"/>
                    <a:pt x="194384" y="222687"/>
                    <a:pt x="176027" y="127350"/>
                  </a:cubicBezTo>
                  <a:cubicBezTo>
                    <a:pt x="172563" y="109253"/>
                    <a:pt x="137840" y="119903"/>
                    <a:pt x="130393" y="128476"/>
                  </a:cubicBezTo>
                  <a:cubicBezTo>
                    <a:pt x="115067" y="146054"/>
                    <a:pt x="110824" y="167096"/>
                    <a:pt x="109785" y="190042"/>
                  </a:cubicBezTo>
                  <a:cubicBezTo>
                    <a:pt x="126583" y="188310"/>
                    <a:pt x="143469" y="186578"/>
                    <a:pt x="160267" y="184847"/>
                  </a:cubicBezTo>
                  <a:cubicBezTo>
                    <a:pt x="160181" y="158869"/>
                    <a:pt x="155938" y="133325"/>
                    <a:pt x="156024" y="107348"/>
                  </a:cubicBezTo>
                  <a:cubicBezTo>
                    <a:pt x="156111" y="84661"/>
                    <a:pt x="162519" y="63273"/>
                    <a:pt x="161566" y="40759"/>
                  </a:cubicBezTo>
                  <a:cubicBezTo>
                    <a:pt x="160960" y="26645"/>
                    <a:pt x="132645" y="31841"/>
                    <a:pt x="125977" y="35131"/>
                  </a:cubicBezTo>
                  <a:cubicBezTo>
                    <a:pt x="102425" y="46561"/>
                    <a:pt x="101559" y="67776"/>
                    <a:pt x="101126" y="91848"/>
                  </a:cubicBezTo>
                  <a:cubicBezTo>
                    <a:pt x="100260" y="137914"/>
                    <a:pt x="85712" y="165277"/>
                    <a:pt x="49518" y="196277"/>
                  </a:cubicBezTo>
                  <a:cubicBezTo>
                    <a:pt x="64758" y="197316"/>
                    <a:pt x="79998" y="198355"/>
                    <a:pt x="95324" y="199307"/>
                  </a:cubicBezTo>
                  <a:cubicBezTo>
                    <a:pt x="95064" y="185972"/>
                    <a:pt x="132472" y="167442"/>
                    <a:pt x="141391" y="155839"/>
                  </a:cubicBezTo>
                  <a:cubicBezTo>
                    <a:pt x="152214" y="141638"/>
                    <a:pt x="145374" y="114188"/>
                    <a:pt x="138013" y="100594"/>
                  </a:cubicBezTo>
                  <a:cubicBezTo>
                    <a:pt x="130220" y="86133"/>
                    <a:pt x="96450" y="97736"/>
                    <a:pt x="91168" y="109339"/>
                  </a:cubicBezTo>
                  <a:cubicBezTo>
                    <a:pt x="85366" y="122155"/>
                    <a:pt x="73850" y="156445"/>
                    <a:pt x="54800" y="155492"/>
                  </a:cubicBezTo>
                  <a:cubicBezTo>
                    <a:pt x="60168" y="159995"/>
                    <a:pt x="65450" y="164498"/>
                    <a:pt x="70732" y="169001"/>
                  </a:cubicBezTo>
                  <a:cubicBezTo>
                    <a:pt x="78179" y="113929"/>
                    <a:pt x="169879" y="103018"/>
                    <a:pt x="157150" y="39287"/>
                  </a:cubicBezTo>
                  <a:cubicBezTo>
                    <a:pt x="154293" y="25173"/>
                    <a:pt x="129874" y="30109"/>
                    <a:pt x="121561" y="33659"/>
                  </a:cubicBezTo>
                  <a:cubicBezTo>
                    <a:pt x="106754" y="39980"/>
                    <a:pt x="95671" y="48033"/>
                    <a:pt x="84067" y="59203"/>
                  </a:cubicBezTo>
                  <a:cubicBezTo>
                    <a:pt x="72464" y="70287"/>
                    <a:pt x="58696" y="101546"/>
                    <a:pt x="42937" y="106395"/>
                  </a:cubicBezTo>
                  <a:cubicBezTo>
                    <a:pt x="52635" y="109080"/>
                    <a:pt x="62246" y="111677"/>
                    <a:pt x="71945" y="114362"/>
                  </a:cubicBezTo>
                  <a:cubicBezTo>
                    <a:pt x="40599" y="50717"/>
                    <a:pt x="153946" y="61888"/>
                    <a:pt x="157930" y="13830"/>
                  </a:cubicBezTo>
                  <a:cubicBezTo>
                    <a:pt x="158709" y="4391"/>
                    <a:pt x="149790" y="1187"/>
                    <a:pt x="141997" y="321"/>
                  </a:cubicBezTo>
                  <a:cubicBezTo>
                    <a:pt x="123553" y="-1670"/>
                    <a:pt x="108399" y="5863"/>
                    <a:pt x="93159" y="15475"/>
                  </a:cubicBezTo>
                  <a:cubicBezTo>
                    <a:pt x="78612" y="24653"/>
                    <a:pt x="73244" y="16514"/>
                    <a:pt x="57570" y="15475"/>
                  </a:cubicBezTo>
                  <a:cubicBezTo>
                    <a:pt x="47093" y="14782"/>
                    <a:pt x="37568" y="19285"/>
                    <a:pt x="27956" y="22748"/>
                  </a:cubicBezTo>
                  <a:cubicBezTo>
                    <a:pt x="-30579" y="43963"/>
                    <a:pt x="20856" y="116613"/>
                    <a:pt x="21635" y="156791"/>
                  </a:cubicBezTo>
                  <a:cubicBezTo>
                    <a:pt x="38434" y="153674"/>
                    <a:pt x="55233" y="150557"/>
                    <a:pt x="71945" y="147526"/>
                  </a:cubicBezTo>
                  <a:cubicBezTo>
                    <a:pt x="62073" y="115661"/>
                    <a:pt x="66490" y="76954"/>
                    <a:pt x="64758" y="43617"/>
                  </a:cubicBezTo>
                  <a:cubicBezTo>
                    <a:pt x="64151" y="24567"/>
                    <a:pt x="13842" y="35651"/>
                    <a:pt x="14968" y="57212"/>
                  </a:cubicBezTo>
                  <a:lnTo>
                    <a:pt x="14968" y="572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502040-36B3-CCB6-12C5-1CC0AB9B96C2}"/>
                </a:ext>
              </a:extLst>
            </p:cNvPr>
            <p:cNvSpPr/>
            <p:nvPr/>
          </p:nvSpPr>
          <p:spPr>
            <a:xfrm>
              <a:off x="9454351" y="4357601"/>
              <a:ext cx="111928" cy="498008"/>
            </a:xfrm>
            <a:custGeom>
              <a:avLst/>
              <a:gdLst>
                <a:gd name="connsiteX0" fmla="*/ 28316 w 52364"/>
                <a:gd name="connsiteY0" fmla="*/ 6341 h 232987"/>
                <a:gd name="connsiteX1" fmla="*/ 8660 w 52364"/>
                <a:gd name="connsiteY1" fmla="*/ 107739 h 232987"/>
                <a:gd name="connsiteX2" fmla="*/ 1 w 52364"/>
                <a:gd name="connsiteY2" fmla="*/ 227494 h 232987"/>
                <a:gd name="connsiteX3" fmla="*/ 25026 w 52364"/>
                <a:gd name="connsiteY3" fmla="*/ 224204 h 232987"/>
                <a:gd name="connsiteX4" fmla="*/ 32472 w 52364"/>
                <a:gd name="connsiteY4" fmla="*/ 119082 h 232987"/>
                <a:gd name="connsiteX5" fmla="*/ 51523 w 52364"/>
                <a:gd name="connsiteY5" fmla="*/ 6601 h 232987"/>
                <a:gd name="connsiteX6" fmla="*/ 28316 w 52364"/>
                <a:gd name="connsiteY6" fmla="*/ 6341 h 232987"/>
                <a:gd name="connsiteX7" fmla="*/ 28316 w 52364"/>
                <a:gd name="connsiteY7" fmla="*/ 6341 h 2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64" h="232987">
                  <a:moveTo>
                    <a:pt x="28316" y="6341"/>
                  </a:moveTo>
                  <a:cubicBezTo>
                    <a:pt x="9526" y="40718"/>
                    <a:pt x="9440" y="69379"/>
                    <a:pt x="8660" y="107739"/>
                  </a:cubicBezTo>
                  <a:cubicBezTo>
                    <a:pt x="7794" y="147744"/>
                    <a:pt x="694" y="187403"/>
                    <a:pt x="1" y="227494"/>
                  </a:cubicBezTo>
                  <a:cubicBezTo>
                    <a:pt x="-172" y="237625"/>
                    <a:pt x="24939" y="232083"/>
                    <a:pt x="25026" y="224204"/>
                  </a:cubicBezTo>
                  <a:cubicBezTo>
                    <a:pt x="25632" y="189048"/>
                    <a:pt x="29269" y="154152"/>
                    <a:pt x="32472" y="119082"/>
                  </a:cubicBezTo>
                  <a:cubicBezTo>
                    <a:pt x="36283" y="78211"/>
                    <a:pt x="31001" y="44268"/>
                    <a:pt x="51523" y="6601"/>
                  </a:cubicBezTo>
                  <a:cubicBezTo>
                    <a:pt x="57238" y="-3617"/>
                    <a:pt x="32126" y="-587"/>
                    <a:pt x="28316" y="6341"/>
                  </a:cubicBezTo>
                  <a:lnTo>
                    <a:pt x="28316" y="6341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C0FCD8-9A38-81F7-B5FF-F26A8B33D509}"/>
                </a:ext>
              </a:extLst>
            </p:cNvPr>
            <p:cNvSpPr/>
            <p:nvPr/>
          </p:nvSpPr>
          <p:spPr>
            <a:xfrm>
              <a:off x="9435334" y="4539040"/>
              <a:ext cx="63982" cy="170576"/>
            </a:xfrm>
            <a:custGeom>
              <a:avLst/>
              <a:gdLst>
                <a:gd name="connsiteX0" fmla="*/ 239 w 29933"/>
                <a:gd name="connsiteY0" fmla="*/ 12983 h 79802"/>
                <a:gd name="connsiteX1" fmla="*/ 4568 w 29933"/>
                <a:gd name="connsiteY1" fmla="*/ 73596 h 79802"/>
                <a:gd name="connsiteX2" fmla="*/ 29680 w 29933"/>
                <a:gd name="connsiteY2" fmla="*/ 66842 h 79802"/>
                <a:gd name="connsiteX3" fmla="*/ 25350 w 29933"/>
                <a:gd name="connsiteY3" fmla="*/ 6228 h 79802"/>
                <a:gd name="connsiteX4" fmla="*/ 239 w 29933"/>
                <a:gd name="connsiteY4" fmla="*/ 12983 h 79802"/>
                <a:gd name="connsiteX5" fmla="*/ 239 w 29933"/>
                <a:gd name="connsiteY5" fmla="*/ 12983 h 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33" h="79802">
                  <a:moveTo>
                    <a:pt x="239" y="12983"/>
                  </a:moveTo>
                  <a:cubicBezTo>
                    <a:pt x="5088" y="32985"/>
                    <a:pt x="-627" y="53594"/>
                    <a:pt x="4568" y="73596"/>
                  </a:cubicBezTo>
                  <a:cubicBezTo>
                    <a:pt x="7686" y="85459"/>
                    <a:pt x="32710" y="78705"/>
                    <a:pt x="29680" y="66842"/>
                  </a:cubicBezTo>
                  <a:cubicBezTo>
                    <a:pt x="24484" y="47013"/>
                    <a:pt x="30199" y="26318"/>
                    <a:pt x="25350" y="6228"/>
                  </a:cubicBezTo>
                  <a:cubicBezTo>
                    <a:pt x="22493" y="-5634"/>
                    <a:pt x="-2705" y="1033"/>
                    <a:pt x="239" y="12983"/>
                  </a:cubicBezTo>
                  <a:lnTo>
                    <a:pt x="239" y="12983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50B8D5-87E3-26A0-495F-85CD344E3D15}"/>
                </a:ext>
              </a:extLst>
            </p:cNvPr>
            <p:cNvSpPr/>
            <p:nvPr/>
          </p:nvSpPr>
          <p:spPr>
            <a:xfrm>
              <a:off x="9698769" y="4314218"/>
              <a:ext cx="213773" cy="407198"/>
            </a:xfrm>
            <a:custGeom>
              <a:avLst/>
              <a:gdLst>
                <a:gd name="connsiteX0" fmla="*/ 7919 w 100011"/>
                <a:gd name="connsiteY0" fmla="*/ 18670 h 190503"/>
                <a:gd name="connsiteX1" fmla="*/ 66108 w 100011"/>
                <a:gd name="connsiteY1" fmla="*/ 80842 h 190503"/>
                <a:gd name="connsiteX2" fmla="*/ 67320 w 100011"/>
                <a:gd name="connsiteY2" fmla="*/ 182153 h 190503"/>
                <a:gd name="connsiteX3" fmla="*/ 92778 w 100011"/>
                <a:gd name="connsiteY3" fmla="*/ 180335 h 190503"/>
                <a:gd name="connsiteX4" fmla="*/ 99705 w 100011"/>
                <a:gd name="connsiteY4" fmla="*/ 106127 h 190503"/>
                <a:gd name="connsiteX5" fmla="*/ 85244 w 100011"/>
                <a:gd name="connsiteY5" fmla="*/ 56424 h 190503"/>
                <a:gd name="connsiteX6" fmla="*/ 16578 w 100011"/>
                <a:gd name="connsiteY6" fmla="*/ 313 h 190503"/>
                <a:gd name="connsiteX7" fmla="*/ 7919 w 100011"/>
                <a:gd name="connsiteY7" fmla="*/ 18670 h 190503"/>
                <a:gd name="connsiteX8" fmla="*/ 7919 w 100011"/>
                <a:gd name="connsiteY8" fmla="*/ 18670 h 19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11" h="190503">
                  <a:moveTo>
                    <a:pt x="7919" y="18670"/>
                  </a:moveTo>
                  <a:cubicBezTo>
                    <a:pt x="41429" y="26030"/>
                    <a:pt x="56496" y="50795"/>
                    <a:pt x="66108" y="80842"/>
                  </a:cubicBezTo>
                  <a:cubicBezTo>
                    <a:pt x="77624" y="116864"/>
                    <a:pt x="72082" y="145699"/>
                    <a:pt x="67320" y="182153"/>
                  </a:cubicBezTo>
                  <a:cubicBezTo>
                    <a:pt x="65675" y="195142"/>
                    <a:pt x="91306" y="191765"/>
                    <a:pt x="92778" y="180335"/>
                  </a:cubicBezTo>
                  <a:cubicBezTo>
                    <a:pt x="95982" y="155397"/>
                    <a:pt x="101350" y="131411"/>
                    <a:pt x="99705" y="106127"/>
                  </a:cubicBezTo>
                  <a:cubicBezTo>
                    <a:pt x="98666" y="89588"/>
                    <a:pt x="90700" y="72010"/>
                    <a:pt x="85244" y="56424"/>
                  </a:cubicBezTo>
                  <a:cubicBezTo>
                    <a:pt x="74594" y="26203"/>
                    <a:pt x="46971" y="6980"/>
                    <a:pt x="16578" y="313"/>
                  </a:cubicBezTo>
                  <a:cubicBezTo>
                    <a:pt x="4109" y="-2545"/>
                    <a:pt x="-8707" y="15033"/>
                    <a:pt x="7919" y="18670"/>
                  </a:cubicBezTo>
                  <a:lnTo>
                    <a:pt x="7919" y="18670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40402B0-A764-29E9-6887-AE64948BAB07}"/>
                </a:ext>
              </a:extLst>
            </p:cNvPr>
            <p:cNvSpPr/>
            <p:nvPr/>
          </p:nvSpPr>
          <p:spPr>
            <a:xfrm>
              <a:off x="9493991" y="4672953"/>
              <a:ext cx="94731" cy="119714"/>
            </a:xfrm>
            <a:custGeom>
              <a:avLst/>
              <a:gdLst>
                <a:gd name="connsiteX0" fmla="*/ 246 w 44319"/>
                <a:gd name="connsiteY0" fmla="*/ 8089 h 56007"/>
                <a:gd name="connsiteX1" fmla="*/ 19729 w 44319"/>
                <a:gd name="connsiteY1" fmla="*/ 55108 h 56007"/>
                <a:gd name="connsiteX2" fmla="*/ 44148 w 44319"/>
                <a:gd name="connsiteY2" fmla="*/ 47488 h 56007"/>
                <a:gd name="connsiteX3" fmla="*/ 35489 w 44319"/>
                <a:gd name="connsiteY3" fmla="*/ 15709 h 56007"/>
                <a:gd name="connsiteX4" fmla="*/ 10377 w 44319"/>
                <a:gd name="connsiteY4" fmla="*/ 22463 h 56007"/>
                <a:gd name="connsiteX5" fmla="*/ 19037 w 44319"/>
                <a:gd name="connsiteY5" fmla="*/ 54242 h 56007"/>
                <a:gd name="connsiteX6" fmla="*/ 43455 w 44319"/>
                <a:gd name="connsiteY6" fmla="*/ 46622 h 56007"/>
                <a:gd name="connsiteX7" fmla="*/ 25358 w 44319"/>
                <a:gd name="connsiteY7" fmla="*/ 1335 h 56007"/>
                <a:gd name="connsiteX8" fmla="*/ 246 w 44319"/>
                <a:gd name="connsiteY8" fmla="*/ 8089 h 56007"/>
                <a:gd name="connsiteX9" fmla="*/ 246 w 44319"/>
                <a:gd name="connsiteY9" fmla="*/ 8089 h 5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19" h="56007">
                  <a:moveTo>
                    <a:pt x="246" y="8089"/>
                  </a:moveTo>
                  <a:cubicBezTo>
                    <a:pt x="-1053" y="26360"/>
                    <a:pt x="2411" y="45583"/>
                    <a:pt x="19729" y="55108"/>
                  </a:cubicBezTo>
                  <a:cubicBezTo>
                    <a:pt x="24665" y="57792"/>
                    <a:pt x="43455" y="54242"/>
                    <a:pt x="44148" y="47488"/>
                  </a:cubicBezTo>
                  <a:cubicBezTo>
                    <a:pt x="45274" y="36664"/>
                    <a:pt x="40684" y="24974"/>
                    <a:pt x="35489" y="15709"/>
                  </a:cubicBezTo>
                  <a:cubicBezTo>
                    <a:pt x="32112" y="9647"/>
                    <a:pt x="8472" y="19086"/>
                    <a:pt x="10377" y="22463"/>
                  </a:cubicBezTo>
                  <a:cubicBezTo>
                    <a:pt x="15659" y="31728"/>
                    <a:pt x="20162" y="43418"/>
                    <a:pt x="19037" y="54242"/>
                  </a:cubicBezTo>
                  <a:cubicBezTo>
                    <a:pt x="27176" y="51731"/>
                    <a:pt x="35315" y="49220"/>
                    <a:pt x="43455" y="46622"/>
                  </a:cubicBezTo>
                  <a:cubicBezTo>
                    <a:pt x="26830" y="37443"/>
                    <a:pt x="24145" y="18653"/>
                    <a:pt x="25358" y="1335"/>
                  </a:cubicBezTo>
                  <a:cubicBezTo>
                    <a:pt x="25531" y="-1869"/>
                    <a:pt x="766" y="815"/>
                    <a:pt x="246" y="8089"/>
                  </a:cubicBezTo>
                  <a:lnTo>
                    <a:pt x="246" y="8089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0C78D89-87A2-CC35-0EDC-F60F70183DC6}"/>
                </a:ext>
              </a:extLst>
            </p:cNvPr>
            <p:cNvSpPr/>
            <p:nvPr/>
          </p:nvSpPr>
          <p:spPr>
            <a:xfrm>
              <a:off x="9756593" y="4607657"/>
              <a:ext cx="69248" cy="61419"/>
            </a:xfrm>
            <a:custGeom>
              <a:avLst/>
              <a:gdLst>
                <a:gd name="connsiteX0" fmla="*/ 4 w 32397"/>
                <a:gd name="connsiteY0" fmla="*/ 11188 h 28734"/>
                <a:gd name="connsiteX1" fmla="*/ 9875 w 32397"/>
                <a:gd name="connsiteY1" fmla="*/ 27294 h 28734"/>
                <a:gd name="connsiteX2" fmla="*/ 29618 w 32397"/>
                <a:gd name="connsiteY2" fmla="*/ 14305 h 28734"/>
                <a:gd name="connsiteX3" fmla="*/ 25115 w 32397"/>
                <a:gd name="connsiteY3" fmla="*/ 4434 h 28734"/>
                <a:gd name="connsiteX4" fmla="*/ 10654 w 32397"/>
                <a:gd name="connsiteY4" fmla="*/ 710 h 28734"/>
                <a:gd name="connsiteX5" fmla="*/ 4 w 32397"/>
                <a:gd name="connsiteY5" fmla="*/ 11188 h 28734"/>
                <a:gd name="connsiteX6" fmla="*/ 4 w 32397"/>
                <a:gd name="connsiteY6" fmla="*/ 11188 h 2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97" h="28734">
                  <a:moveTo>
                    <a:pt x="4" y="11188"/>
                  </a:moveTo>
                  <a:cubicBezTo>
                    <a:pt x="264" y="18202"/>
                    <a:pt x="4333" y="23397"/>
                    <a:pt x="9875" y="27294"/>
                  </a:cubicBezTo>
                  <a:cubicBezTo>
                    <a:pt x="17409" y="32663"/>
                    <a:pt x="40269" y="21839"/>
                    <a:pt x="29618" y="14305"/>
                  </a:cubicBezTo>
                  <a:cubicBezTo>
                    <a:pt x="26328" y="11967"/>
                    <a:pt x="25202" y="8417"/>
                    <a:pt x="25115" y="4434"/>
                  </a:cubicBezTo>
                  <a:cubicBezTo>
                    <a:pt x="24855" y="-1281"/>
                    <a:pt x="13685" y="-155"/>
                    <a:pt x="10654" y="710"/>
                  </a:cubicBezTo>
                  <a:cubicBezTo>
                    <a:pt x="5546" y="2009"/>
                    <a:pt x="-170" y="5300"/>
                    <a:pt x="4" y="11188"/>
                  </a:cubicBezTo>
                  <a:lnTo>
                    <a:pt x="4" y="11188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974FE4-2996-F74F-FF4A-515F5315C923}"/>
                </a:ext>
              </a:extLst>
            </p:cNvPr>
            <p:cNvSpPr/>
            <p:nvPr/>
          </p:nvSpPr>
          <p:spPr>
            <a:xfrm>
              <a:off x="9560582" y="4566605"/>
              <a:ext cx="284301" cy="211582"/>
            </a:xfrm>
            <a:custGeom>
              <a:avLst/>
              <a:gdLst>
                <a:gd name="connsiteX0" fmla="*/ 33256 w 133007"/>
                <a:gd name="connsiteY0" fmla="*/ 7274 h 98986"/>
                <a:gd name="connsiteX1" fmla="*/ 19488 w 133007"/>
                <a:gd name="connsiteY1" fmla="*/ 59921 h 98986"/>
                <a:gd name="connsiteX2" fmla="*/ 42434 w 133007"/>
                <a:gd name="connsiteY2" fmla="*/ 61740 h 98986"/>
                <a:gd name="connsiteX3" fmla="*/ 66160 w 133007"/>
                <a:gd name="connsiteY3" fmla="*/ 18877 h 98986"/>
                <a:gd name="connsiteX4" fmla="*/ 45552 w 133007"/>
                <a:gd name="connsiteY4" fmla="*/ 17319 h 98986"/>
                <a:gd name="connsiteX5" fmla="*/ 43993 w 133007"/>
                <a:gd name="connsiteY5" fmla="*/ 62779 h 98986"/>
                <a:gd name="connsiteX6" fmla="*/ 61917 w 133007"/>
                <a:gd name="connsiteY6" fmla="*/ 68061 h 98986"/>
                <a:gd name="connsiteX7" fmla="*/ 78543 w 133007"/>
                <a:gd name="connsiteY7" fmla="*/ 51349 h 98986"/>
                <a:gd name="connsiteX8" fmla="*/ 54211 w 133007"/>
                <a:gd name="connsiteY8" fmla="*/ 66069 h 98986"/>
                <a:gd name="connsiteX9" fmla="*/ 44339 w 133007"/>
                <a:gd name="connsiteY9" fmla="*/ 92307 h 98986"/>
                <a:gd name="connsiteX10" fmla="*/ 103481 w 133007"/>
                <a:gd name="connsiteY10" fmla="*/ 87284 h 98986"/>
                <a:gd name="connsiteX11" fmla="*/ 132922 w 133007"/>
                <a:gd name="connsiteY11" fmla="*/ 52821 h 98986"/>
                <a:gd name="connsiteX12" fmla="*/ 127813 w 133007"/>
                <a:gd name="connsiteY12" fmla="*/ 48405 h 98986"/>
                <a:gd name="connsiteX13" fmla="*/ 83738 w 133007"/>
                <a:gd name="connsiteY13" fmla="*/ 73690 h 98986"/>
                <a:gd name="connsiteX14" fmla="*/ 91012 w 133007"/>
                <a:gd name="connsiteY14" fmla="*/ 82955 h 98986"/>
                <a:gd name="connsiteX15" fmla="*/ 95601 w 133007"/>
                <a:gd name="connsiteY15" fmla="*/ 85726 h 98986"/>
                <a:gd name="connsiteX16" fmla="*/ 105126 w 133007"/>
                <a:gd name="connsiteY16" fmla="*/ 72824 h 98986"/>
                <a:gd name="connsiteX17" fmla="*/ 76291 w 133007"/>
                <a:gd name="connsiteY17" fmla="*/ 72910 h 98986"/>
                <a:gd name="connsiteX18" fmla="*/ 54817 w 133007"/>
                <a:gd name="connsiteY18" fmla="*/ 78539 h 98986"/>
                <a:gd name="connsiteX19" fmla="*/ 33082 w 133007"/>
                <a:gd name="connsiteY19" fmla="*/ 69446 h 98986"/>
                <a:gd name="connsiteX20" fmla="*/ 25116 w 133007"/>
                <a:gd name="connsiteY20" fmla="*/ 47279 h 98986"/>
                <a:gd name="connsiteX21" fmla="*/ 7365 w 133007"/>
                <a:gd name="connsiteY21" fmla="*/ 52042 h 98986"/>
                <a:gd name="connsiteX22" fmla="*/ 12387 w 133007"/>
                <a:gd name="connsiteY22" fmla="*/ 79578 h 98986"/>
                <a:gd name="connsiteX23" fmla="*/ 35247 w 133007"/>
                <a:gd name="connsiteY23" fmla="*/ 79231 h 98986"/>
                <a:gd name="connsiteX24" fmla="*/ 41741 w 133007"/>
                <a:gd name="connsiteY24" fmla="*/ 74036 h 98986"/>
                <a:gd name="connsiteX25" fmla="*/ 24856 w 133007"/>
                <a:gd name="connsiteY25" fmla="*/ 72824 h 98986"/>
                <a:gd name="connsiteX26" fmla="*/ 28147 w 133007"/>
                <a:gd name="connsiteY26" fmla="*/ 82435 h 98986"/>
                <a:gd name="connsiteX27" fmla="*/ 53258 w 133007"/>
                <a:gd name="connsiteY27" fmla="*/ 75681 h 98986"/>
                <a:gd name="connsiteX28" fmla="*/ 47890 w 133007"/>
                <a:gd name="connsiteY28" fmla="*/ 62259 h 98986"/>
                <a:gd name="connsiteX29" fmla="*/ 31004 w 133007"/>
                <a:gd name="connsiteY29" fmla="*/ 61047 h 98986"/>
                <a:gd name="connsiteX30" fmla="*/ 14465 w 133007"/>
                <a:gd name="connsiteY30" fmla="*/ 73170 h 98986"/>
                <a:gd name="connsiteX31" fmla="*/ 37326 w 133007"/>
                <a:gd name="connsiteY31" fmla="*/ 72824 h 98986"/>
                <a:gd name="connsiteX32" fmla="*/ 16024 w 133007"/>
                <a:gd name="connsiteY32" fmla="*/ 36022 h 98986"/>
                <a:gd name="connsiteX33" fmla="*/ 3988 w 133007"/>
                <a:gd name="connsiteY33" fmla="*/ 69446 h 98986"/>
                <a:gd name="connsiteX34" fmla="*/ 38105 w 133007"/>
                <a:gd name="connsiteY34" fmla="*/ 98974 h 98986"/>
                <a:gd name="connsiteX35" fmla="*/ 75945 w 133007"/>
                <a:gd name="connsiteY35" fmla="*/ 89536 h 98986"/>
                <a:gd name="connsiteX36" fmla="*/ 109109 w 133007"/>
                <a:gd name="connsiteY36" fmla="*/ 88237 h 98986"/>
                <a:gd name="connsiteX37" fmla="*/ 118634 w 133007"/>
                <a:gd name="connsiteY37" fmla="*/ 75335 h 98986"/>
                <a:gd name="connsiteX38" fmla="*/ 100104 w 133007"/>
                <a:gd name="connsiteY38" fmla="*/ 66502 h 98986"/>
                <a:gd name="connsiteX39" fmla="*/ 107378 w 133007"/>
                <a:gd name="connsiteY39" fmla="*/ 75768 h 98986"/>
                <a:gd name="connsiteX40" fmla="*/ 114651 w 133007"/>
                <a:gd name="connsiteY40" fmla="*/ 65723 h 98986"/>
                <a:gd name="connsiteX41" fmla="*/ 107031 w 133007"/>
                <a:gd name="connsiteY41" fmla="*/ 59315 h 98986"/>
                <a:gd name="connsiteX42" fmla="*/ 101922 w 133007"/>
                <a:gd name="connsiteY42" fmla="*/ 64164 h 98986"/>
                <a:gd name="connsiteX43" fmla="*/ 77763 w 133007"/>
                <a:gd name="connsiteY43" fmla="*/ 79664 h 98986"/>
                <a:gd name="connsiteX44" fmla="*/ 63563 w 133007"/>
                <a:gd name="connsiteY44" fmla="*/ 80963 h 98986"/>
                <a:gd name="connsiteX45" fmla="*/ 70403 w 133007"/>
                <a:gd name="connsiteY45" fmla="*/ 76027 h 98986"/>
                <a:gd name="connsiteX46" fmla="*/ 89627 w 133007"/>
                <a:gd name="connsiteY46" fmla="*/ 63731 h 98986"/>
                <a:gd name="connsiteX47" fmla="*/ 87288 w 133007"/>
                <a:gd name="connsiteY47" fmla="*/ 34897 h 98986"/>
                <a:gd name="connsiteX48" fmla="*/ 65727 w 133007"/>
                <a:gd name="connsiteY48" fmla="*/ 38014 h 98986"/>
                <a:gd name="connsiteX49" fmla="*/ 51267 w 133007"/>
                <a:gd name="connsiteY49" fmla="*/ 55332 h 98986"/>
                <a:gd name="connsiteX50" fmla="*/ 69191 w 133007"/>
                <a:gd name="connsiteY50" fmla="*/ 60614 h 98986"/>
                <a:gd name="connsiteX51" fmla="*/ 70576 w 133007"/>
                <a:gd name="connsiteY51" fmla="*/ 10824 h 98986"/>
                <a:gd name="connsiteX52" fmla="*/ 49968 w 133007"/>
                <a:gd name="connsiteY52" fmla="*/ 9266 h 98986"/>
                <a:gd name="connsiteX53" fmla="*/ 21739 w 133007"/>
                <a:gd name="connsiteY53" fmla="*/ 55852 h 98986"/>
                <a:gd name="connsiteX54" fmla="*/ 44686 w 133007"/>
                <a:gd name="connsiteY54" fmla="*/ 57670 h 98986"/>
                <a:gd name="connsiteX55" fmla="*/ 56895 w 133007"/>
                <a:gd name="connsiteY55" fmla="*/ 9352 h 98986"/>
                <a:gd name="connsiteX56" fmla="*/ 33256 w 133007"/>
                <a:gd name="connsiteY56" fmla="*/ 7274 h 98986"/>
                <a:gd name="connsiteX57" fmla="*/ 33256 w 133007"/>
                <a:gd name="connsiteY57" fmla="*/ 7274 h 9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3007" h="98986">
                  <a:moveTo>
                    <a:pt x="33256" y="7274"/>
                  </a:moveTo>
                  <a:cubicBezTo>
                    <a:pt x="26761" y="24592"/>
                    <a:pt x="19228" y="41131"/>
                    <a:pt x="19488" y="59921"/>
                  </a:cubicBezTo>
                  <a:cubicBezTo>
                    <a:pt x="19661" y="71178"/>
                    <a:pt x="37499" y="67022"/>
                    <a:pt x="42434" y="61740"/>
                  </a:cubicBezTo>
                  <a:cubicBezTo>
                    <a:pt x="53258" y="50137"/>
                    <a:pt x="54038" y="27969"/>
                    <a:pt x="66160" y="18877"/>
                  </a:cubicBezTo>
                  <a:cubicBezTo>
                    <a:pt x="59320" y="18358"/>
                    <a:pt x="52392" y="17838"/>
                    <a:pt x="45552" y="17319"/>
                  </a:cubicBezTo>
                  <a:cubicBezTo>
                    <a:pt x="52219" y="32472"/>
                    <a:pt x="43906" y="47192"/>
                    <a:pt x="43993" y="62779"/>
                  </a:cubicBezTo>
                  <a:cubicBezTo>
                    <a:pt x="44080" y="71871"/>
                    <a:pt x="56202" y="70312"/>
                    <a:pt x="61917" y="68061"/>
                  </a:cubicBezTo>
                  <a:cubicBezTo>
                    <a:pt x="70403" y="64684"/>
                    <a:pt x="74646" y="59402"/>
                    <a:pt x="78543" y="51349"/>
                  </a:cubicBezTo>
                  <a:cubicBezTo>
                    <a:pt x="76378" y="55765"/>
                    <a:pt x="58973" y="63125"/>
                    <a:pt x="54211" y="66069"/>
                  </a:cubicBezTo>
                  <a:cubicBezTo>
                    <a:pt x="45205" y="71698"/>
                    <a:pt x="30918" y="83301"/>
                    <a:pt x="44339" y="92307"/>
                  </a:cubicBezTo>
                  <a:cubicBezTo>
                    <a:pt x="58454" y="101745"/>
                    <a:pt x="90579" y="96982"/>
                    <a:pt x="103481" y="87284"/>
                  </a:cubicBezTo>
                  <a:cubicBezTo>
                    <a:pt x="112054" y="80790"/>
                    <a:pt x="134567" y="65204"/>
                    <a:pt x="132922" y="52821"/>
                  </a:cubicBezTo>
                  <a:cubicBezTo>
                    <a:pt x="132576" y="50397"/>
                    <a:pt x="129718" y="49097"/>
                    <a:pt x="127813" y="48405"/>
                  </a:cubicBezTo>
                  <a:cubicBezTo>
                    <a:pt x="109889" y="42084"/>
                    <a:pt x="91012" y="58536"/>
                    <a:pt x="83738" y="73690"/>
                  </a:cubicBezTo>
                  <a:cubicBezTo>
                    <a:pt x="81141" y="79058"/>
                    <a:pt x="85903" y="82695"/>
                    <a:pt x="91012" y="82955"/>
                  </a:cubicBezTo>
                  <a:cubicBezTo>
                    <a:pt x="92571" y="83907"/>
                    <a:pt x="94042" y="84773"/>
                    <a:pt x="95601" y="85726"/>
                  </a:cubicBezTo>
                  <a:cubicBezTo>
                    <a:pt x="98805" y="81396"/>
                    <a:pt x="101922" y="77153"/>
                    <a:pt x="105126" y="72824"/>
                  </a:cubicBezTo>
                  <a:cubicBezTo>
                    <a:pt x="95861" y="75681"/>
                    <a:pt x="85730" y="71525"/>
                    <a:pt x="76291" y="72910"/>
                  </a:cubicBezTo>
                  <a:cubicBezTo>
                    <a:pt x="68671" y="74036"/>
                    <a:pt x="62004" y="75768"/>
                    <a:pt x="54817" y="78539"/>
                  </a:cubicBezTo>
                  <a:cubicBezTo>
                    <a:pt x="42781" y="83214"/>
                    <a:pt x="39404" y="78885"/>
                    <a:pt x="33082" y="69446"/>
                  </a:cubicBezTo>
                  <a:cubicBezTo>
                    <a:pt x="31178" y="66589"/>
                    <a:pt x="21306" y="51436"/>
                    <a:pt x="25116" y="47279"/>
                  </a:cubicBezTo>
                  <a:cubicBezTo>
                    <a:pt x="19228" y="48838"/>
                    <a:pt x="13253" y="50483"/>
                    <a:pt x="7365" y="52042"/>
                  </a:cubicBezTo>
                  <a:cubicBezTo>
                    <a:pt x="14899" y="53687"/>
                    <a:pt x="11089" y="72997"/>
                    <a:pt x="12387" y="79578"/>
                  </a:cubicBezTo>
                  <a:cubicBezTo>
                    <a:pt x="14292" y="89189"/>
                    <a:pt x="31178" y="83214"/>
                    <a:pt x="35247" y="79231"/>
                  </a:cubicBezTo>
                  <a:cubicBezTo>
                    <a:pt x="37412" y="77499"/>
                    <a:pt x="39577" y="75768"/>
                    <a:pt x="41741" y="74036"/>
                  </a:cubicBezTo>
                  <a:cubicBezTo>
                    <a:pt x="36113" y="73603"/>
                    <a:pt x="30485" y="73256"/>
                    <a:pt x="24856" y="72824"/>
                  </a:cubicBezTo>
                  <a:cubicBezTo>
                    <a:pt x="25982" y="76027"/>
                    <a:pt x="27108" y="79231"/>
                    <a:pt x="28147" y="82435"/>
                  </a:cubicBezTo>
                  <a:cubicBezTo>
                    <a:pt x="30138" y="92826"/>
                    <a:pt x="55250" y="86505"/>
                    <a:pt x="53258" y="75681"/>
                  </a:cubicBezTo>
                  <a:cubicBezTo>
                    <a:pt x="52046" y="69100"/>
                    <a:pt x="51353" y="68234"/>
                    <a:pt x="47890" y="62259"/>
                  </a:cubicBezTo>
                  <a:cubicBezTo>
                    <a:pt x="45119" y="57324"/>
                    <a:pt x="34901" y="59056"/>
                    <a:pt x="31004" y="61047"/>
                  </a:cubicBezTo>
                  <a:cubicBezTo>
                    <a:pt x="24683" y="64338"/>
                    <a:pt x="19574" y="68148"/>
                    <a:pt x="14465" y="73170"/>
                  </a:cubicBezTo>
                  <a:cubicBezTo>
                    <a:pt x="22085" y="73083"/>
                    <a:pt x="29705" y="72910"/>
                    <a:pt x="37326" y="72824"/>
                  </a:cubicBezTo>
                  <a:cubicBezTo>
                    <a:pt x="34468" y="58363"/>
                    <a:pt x="40270" y="33684"/>
                    <a:pt x="16024" y="36022"/>
                  </a:cubicBezTo>
                  <a:cubicBezTo>
                    <a:pt x="-3286" y="37841"/>
                    <a:pt x="-2160" y="56025"/>
                    <a:pt x="3988" y="69446"/>
                  </a:cubicBezTo>
                  <a:cubicBezTo>
                    <a:pt x="10396" y="83388"/>
                    <a:pt x="20873" y="99493"/>
                    <a:pt x="38105" y="98974"/>
                  </a:cubicBezTo>
                  <a:cubicBezTo>
                    <a:pt x="51526" y="98541"/>
                    <a:pt x="62783" y="89536"/>
                    <a:pt x="75945" y="89536"/>
                  </a:cubicBezTo>
                  <a:cubicBezTo>
                    <a:pt x="87462" y="89449"/>
                    <a:pt x="97853" y="91700"/>
                    <a:pt x="109109" y="88237"/>
                  </a:cubicBezTo>
                  <a:cubicBezTo>
                    <a:pt x="114132" y="86678"/>
                    <a:pt x="122791" y="81742"/>
                    <a:pt x="118634" y="75335"/>
                  </a:cubicBezTo>
                  <a:cubicBezTo>
                    <a:pt x="114045" y="68321"/>
                    <a:pt x="108417" y="66935"/>
                    <a:pt x="100104" y="66502"/>
                  </a:cubicBezTo>
                  <a:cubicBezTo>
                    <a:pt x="102528" y="69620"/>
                    <a:pt x="104953" y="72650"/>
                    <a:pt x="107378" y="75768"/>
                  </a:cubicBezTo>
                  <a:cubicBezTo>
                    <a:pt x="109196" y="71871"/>
                    <a:pt x="111707" y="68840"/>
                    <a:pt x="114651" y="65723"/>
                  </a:cubicBezTo>
                  <a:cubicBezTo>
                    <a:pt x="112140" y="63558"/>
                    <a:pt x="109542" y="61480"/>
                    <a:pt x="107031" y="59315"/>
                  </a:cubicBezTo>
                  <a:cubicBezTo>
                    <a:pt x="105386" y="60961"/>
                    <a:pt x="103741" y="62606"/>
                    <a:pt x="101922" y="64164"/>
                  </a:cubicBezTo>
                  <a:cubicBezTo>
                    <a:pt x="94476" y="70919"/>
                    <a:pt x="88327" y="78192"/>
                    <a:pt x="77763" y="79664"/>
                  </a:cubicBezTo>
                  <a:cubicBezTo>
                    <a:pt x="74386" y="80097"/>
                    <a:pt x="64775" y="77759"/>
                    <a:pt x="63563" y="80963"/>
                  </a:cubicBezTo>
                  <a:cubicBezTo>
                    <a:pt x="64255" y="79145"/>
                    <a:pt x="68844" y="76980"/>
                    <a:pt x="70403" y="76027"/>
                  </a:cubicBezTo>
                  <a:cubicBezTo>
                    <a:pt x="76811" y="71871"/>
                    <a:pt x="83565" y="68407"/>
                    <a:pt x="89627" y="63731"/>
                  </a:cubicBezTo>
                  <a:cubicBezTo>
                    <a:pt x="99584" y="56025"/>
                    <a:pt x="101836" y="39140"/>
                    <a:pt x="87288" y="34897"/>
                  </a:cubicBezTo>
                  <a:cubicBezTo>
                    <a:pt x="79842" y="32732"/>
                    <a:pt x="72568" y="35330"/>
                    <a:pt x="65727" y="38014"/>
                  </a:cubicBezTo>
                  <a:cubicBezTo>
                    <a:pt x="58021" y="40958"/>
                    <a:pt x="57241" y="52907"/>
                    <a:pt x="51267" y="55332"/>
                  </a:cubicBezTo>
                  <a:cubicBezTo>
                    <a:pt x="57241" y="57064"/>
                    <a:pt x="63216" y="58796"/>
                    <a:pt x="69191" y="60614"/>
                  </a:cubicBezTo>
                  <a:cubicBezTo>
                    <a:pt x="69018" y="43469"/>
                    <a:pt x="77850" y="27536"/>
                    <a:pt x="70576" y="10824"/>
                  </a:cubicBezTo>
                  <a:cubicBezTo>
                    <a:pt x="67286" y="3291"/>
                    <a:pt x="55336" y="5282"/>
                    <a:pt x="49968" y="9266"/>
                  </a:cubicBezTo>
                  <a:cubicBezTo>
                    <a:pt x="33862" y="21215"/>
                    <a:pt x="34814" y="41911"/>
                    <a:pt x="21739" y="55852"/>
                  </a:cubicBezTo>
                  <a:cubicBezTo>
                    <a:pt x="29359" y="56458"/>
                    <a:pt x="37066" y="57064"/>
                    <a:pt x="44686" y="57670"/>
                  </a:cubicBezTo>
                  <a:cubicBezTo>
                    <a:pt x="44426" y="40265"/>
                    <a:pt x="50834" y="25372"/>
                    <a:pt x="56895" y="9352"/>
                  </a:cubicBezTo>
                  <a:cubicBezTo>
                    <a:pt x="61831" y="-3636"/>
                    <a:pt x="36719" y="-1904"/>
                    <a:pt x="33256" y="7274"/>
                  </a:cubicBezTo>
                  <a:lnTo>
                    <a:pt x="33256" y="7274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8AC01AB-BDF0-7230-B73F-F232DB1686DD}"/>
                </a:ext>
              </a:extLst>
            </p:cNvPr>
            <p:cNvSpPr/>
            <p:nvPr/>
          </p:nvSpPr>
          <p:spPr>
            <a:xfrm>
              <a:off x="9590018" y="4771682"/>
              <a:ext cx="16754" cy="7772"/>
            </a:xfrm>
            <a:custGeom>
              <a:avLst/>
              <a:gdLst>
                <a:gd name="connsiteX0" fmla="*/ 1214 w 7838"/>
                <a:gd name="connsiteY0" fmla="*/ 3637 h 3636"/>
                <a:gd name="connsiteX1" fmla="*/ 6582 w 7838"/>
                <a:gd name="connsiteY1" fmla="*/ 0 h 3636"/>
                <a:gd name="connsiteX2" fmla="*/ 1214 w 7838"/>
                <a:gd name="connsiteY2" fmla="*/ 3637 h 3636"/>
                <a:gd name="connsiteX3" fmla="*/ 1214 w 7838"/>
                <a:gd name="connsiteY3" fmla="*/ 3637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8" h="3636">
                  <a:moveTo>
                    <a:pt x="1214" y="3637"/>
                  </a:moveTo>
                  <a:cubicBezTo>
                    <a:pt x="3119" y="3637"/>
                    <a:pt x="10825" y="0"/>
                    <a:pt x="6582" y="0"/>
                  </a:cubicBezTo>
                  <a:cubicBezTo>
                    <a:pt x="4764" y="0"/>
                    <a:pt x="-2943" y="3637"/>
                    <a:pt x="1214" y="3637"/>
                  </a:cubicBezTo>
                  <a:lnTo>
                    <a:pt x="1214" y="363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EE66C4F-0815-13B0-BA43-1DCD2747F610}"/>
                </a:ext>
              </a:extLst>
            </p:cNvPr>
            <p:cNvSpPr/>
            <p:nvPr/>
          </p:nvSpPr>
          <p:spPr>
            <a:xfrm>
              <a:off x="8841520" y="2918796"/>
              <a:ext cx="185622" cy="948586"/>
            </a:xfrm>
            <a:custGeom>
              <a:avLst/>
              <a:gdLst>
                <a:gd name="connsiteX0" fmla="*/ 4 w 86841"/>
                <a:gd name="connsiteY0" fmla="*/ 21031 h 443785"/>
                <a:gd name="connsiteX1" fmla="*/ 15850 w 86841"/>
                <a:gd name="connsiteY1" fmla="*/ 218285 h 443785"/>
                <a:gd name="connsiteX2" fmla="*/ 33947 w 86841"/>
                <a:gd name="connsiteY2" fmla="*/ 321848 h 443785"/>
                <a:gd name="connsiteX3" fmla="*/ 30311 w 86841"/>
                <a:gd name="connsiteY3" fmla="*/ 433291 h 443785"/>
                <a:gd name="connsiteX4" fmla="*/ 80447 w 86841"/>
                <a:gd name="connsiteY4" fmla="*/ 426796 h 443785"/>
                <a:gd name="connsiteX5" fmla="*/ 70229 w 86841"/>
                <a:gd name="connsiteY5" fmla="*/ 234564 h 443785"/>
                <a:gd name="connsiteX6" fmla="*/ 60445 w 86841"/>
                <a:gd name="connsiteY6" fmla="*/ 132647 h 443785"/>
                <a:gd name="connsiteX7" fmla="*/ 50140 w 86841"/>
                <a:gd name="connsiteY7" fmla="*/ 7610 h 443785"/>
                <a:gd name="connsiteX8" fmla="*/ 4 w 86841"/>
                <a:gd name="connsiteY8" fmla="*/ 21031 h 443785"/>
                <a:gd name="connsiteX9" fmla="*/ 4 w 86841"/>
                <a:gd name="connsiteY9" fmla="*/ 21031 h 44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841" h="443785">
                  <a:moveTo>
                    <a:pt x="4" y="21031"/>
                  </a:moveTo>
                  <a:cubicBezTo>
                    <a:pt x="1736" y="87100"/>
                    <a:pt x="13512" y="152303"/>
                    <a:pt x="15850" y="218285"/>
                  </a:cubicBezTo>
                  <a:cubicBezTo>
                    <a:pt x="17062" y="253095"/>
                    <a:pt x="29878" y="287211"/>
                    <a:pt x="33947" y="321848"/>
                  </a:cubicBezTo>
                  <a:cubicBezTo>
                    <a:pt x="38191" y="357697"/>
                    <a:pt x="37844" y="398134"/>
                    <a:pt x="30311" y="433291"/>
                  </a:cubicBezTo>
                  <a:cubicBezTo>
                    <a:pt x="26328" y="451734"/>
                    <a:pt x="76810" y="443508"/>
                    <a:pt x="80447" y="426796"/>
                  </a:cubicBezTo>
                  <a:cubicBezTo>
                    <a:pt x="94042" y="363585"/>
                    <a:pt x="83737" y="296823"/>
                    <a:pt x="70229" y="234564"/>
                  </a:cubicBezTo>
                  <a:cubicBezTo>
                    <a:pt x="62956" y="201227"/>
                    <a:pt x="65294" y="166417"/>
                    <a:pt x="60445" y="132647"/>
                  </a:cubicBezTo>
                  <a:cubicBezTo>
                    <a:pt x="54556" y="91603"/>
                    <a:pt x="51266" y="49000"/>
                    <a:pt x="50140" y="7610"/>
                  </a:cubicBezTo>
                  <a:cubicBezTo>
                    <a:pt x="49707" y="-7804"/>
                    <a:pt x="-516" y="1981"/>
                    <a:pt x="4" y="21031"/>
                  </a:cubicBezTo>
                  <a:lnTo>
                    <a:pt x="4" y="2103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B16F588-4557-9BB9-EC8B-E61E9654CD6E}"/>
                </a:ext>
              </a:extLst>
            </p:cNvPr>
            <p:cNvSpPr/>
            <p:nvPr/>
          </p:nvSpPr>
          <p:spPr>
            <a:xfrm>
              <a:off x="8844423" y="3441043"/>
              <a:ext cx="144620" cy="441674"/>
            </a:xfrm>
            <a:custGeom>
              <a:avLst/>
              <a:gdLst>
                <a:gd name="connsiteX0" fmla="*/ 31 w 67659"/>
                <a:gd name="connsiteY0" fmla="*/ 18293 h 206632"/>
                <a:gd name="connsiteX1" fmla="*/ 17436 w 67659"/>
                <a:gd name="connsiteY1" fmla="*/ 198142 h 206632"/>
                <a:gd name="connsiteX2" fmla="*/ 67659 w 67659"/>
                <a:gd name="connsiteY2" fmla="*/ 184720 h 206632"/>
                <a:gd name="connsiteX3" fmla="*/ 50427 w 67659"/>
                <a:gd name="connsiteY3" fmla="*/ 12404 h 206632"/>
                <a:gd name="connsiteX4" fmla="*/ 31 w 67659"/>
                <a:gd name="connsiteY4" fmla="*/ 18293 h 206632"/>
                <a:gd name="connsiteX5" fmla="*/ 31 w 67659"/>
                <a:gd name="connsiteY5" fmla="*/ 18293 h 20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59" h="206632">
                  <a:moveTo>
                    <a:pt x="31" y="18293"/>
                  </a:moveTo>
                  <a:cubicBezTo>
                    <a:pt x="-835" y="78733"/>
                    <a:pt x="16484" y="137615"/>
                    <a:pt x="17436" y="198142"/>
                  </a:cubicBezTo>
                  <a:cubicBezTo>
                    <a:pt x="17696" y="214941"/>
                    <a:pt x="67919" y="204896"/>
                    <a:pt x="67659" y="184720"/>
                  </a:cubicBezTo>
                  <a:cubicBezTo>
                    <a:pt x="66793" y="126791"/>
                    <a:pt x="49648" y="70161"/>
                    <a:pt x="50427" y="12404"/>
                  </a:cubicBezTo>
                  <a:cubicBezTo>
                    <a:pt x="50600" y="-9503"/>
                    <a:pt x="204" y="888"/>
                    <a:pt x="31" y="18293"/>
                  </a:cubicBezTo>
                  <a:lnTo>
                    <a:pt x="31" y="1829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74F3A1A-FE97-9B54-7DA9-106BBDEFB4E4}"/>
                </a:ext>
              </a:extLst>
            </p:cNvPr>
            <p:cNvSpPr/>
            <p:nvPr/>
          </p:nvSpPr>
          <p:spPr>
            <a:xfrm>
              <a:off x="8853949" y="2915357"/>
              <a:ext cx="163715" cy="560260"/>
            </a:xfrm>
            <a:custGeom>
              <a:avLst/>
              <a:gdLst>
                <a:gd name="connsiteX0" fmla="*/ 2935 w 76592"/>
                <a:gd name="connsiteY0" fmla="*/ 19869 h 262111"/>
                <a:gd name="connsiteX1" fmla="*/ 24323 w 76592"/>
                <a:gd name="connsiteY1" fmla="*/ 28009 h 262111"/>
                <a:gd name="connsiteX2" fmla="*/ 14105 w 76592"/>
                <a:gd name="connsiteY2" fmla="*/ 96329 h 262111"/>
                <a:gd name="connsiteX3" fmla="*/ 15750 w 76592"/>
                <a:gd name="connsiteY3" fmla="*/ 177032 h 262111"/>
                <a:gd name="connsiteX4" fmla="*/ 17223 w 76592"/>
                <a:gd name="connsiteY4" fmla="*/ 257821 h 262111"/>
                <a:gd name="connsiteX5" fmla="*/ 67445 w 76592"/>
                <a:gd name="connsiteY5" fmla="*/ 244400 h 262111"/>
                <a:gd name="connsiteX6" fmla="*/ 65454 w 76592"/>
                <a:gd name="connsiteY6" fmla="*/ 137113 h 262111"/>
                <a:gd name="connsiteX7" fmla="*/ 76191 w 76592"/>
                <a:gd name="connsiteY7" fmla="*/ 12422 h 262111"/>
                <a:gd name="connsiteX8" fmla="*/ 75065 w 76592"/>
                <a:gd name="connsiteY8" fmla="*/ 8266 h 262111"/>
                <a:gd name="connsiteX9" fmla="*/ 44152 w 76592"/>
                <a:gd name="connsiteY9" fmla="*/ 386 h 262111"/>
                <a:gd name="connsiteX10" fmla="*/ 2935 w 76592"/>
                <a:gd name="connsiteY10" fmla="*/ 19869 h 262111"/>
                <a:gd name="connsiteX11" fmla="*/ 2935 w 76592"/>
                <a:gd name="connsiteY11" fmla="*/ 19869 h 26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592" h="262111">
                  <a:moveTo>
                    <a:pt x="2935" y="19869"/>
                  </a:moveTo>
                  <a:cubicBezTo>
                    <a:pt x="13499" y="22813"/>
                    <a:pt x="27613" y="18311"/>
                    <a:pt x="24323" y="28009"/>
                  </a:cubicBezTo>
                  <a:cubicBezTo>
                    <a:pt x="16357" y="51735"/>
                    <a:pt x="13672" y="70698"/>
                    <a:pt x="14105" y="96329"/>
                  </a:cubicBezTo>
                  <a:cubicBezTo>
                    <a:pt x="14538" y="123259"/>
                    <a:pt x="15491" y="150102"/>
                    <a:pt x="15750" y="177032"/>
                  </a:cubicBezTo>
                  <a:cubicBezTo>
                    <a:pt x="16097" y="204741"/>
                    <a:pt x="10209" y="230458"/>
                    <a:pt x="17223" y="257821"/>
                  </a:cubicBezTo>
                  <a:cubicBezTo>
                    <a:pt x="20080" y="269078"/>
                    <a:pt x="70389" y="255916"/>
                    <a:pt x="67445" y="244400"/>
                  </a:cubicBezTo>
                  <a:cubicBezTo>
                    <a:pt x="58613" y="209763"/>
                    <a:pt x="66406" y="172529"/>
                    <a:pt x="65454" y="137113"/>
                  </a:cubicBezTo>
                  <a:cubicBezTo>
                    <a:pt x="64328" y="93471"/>
                    <a:pt x="62077" y="54246"/>
                    <a:pt x="76191" y="12422"/>
                  </a:cubicBezTo>
                  <a:cubicBezTo>
                    <a:pt x="76970" y="10691"/>
                    <a:pt x="76624" y="9305"/>
                    <a:pt x="75065" y="8266"/>
                  </a:cubicBezTo>
                  <a:cubicBezTo>
                    <a:pt x="65887" y="-1865"/>
                    <a:pt x="53504" y="2984"/>
                    <a:pt x="44152" y="386"/>
                  </a:cubicBezTo>
                  <a:cubicBezTo>
                    <a:pt x="32549" y="-2904"/>
                    <a:pt x="-11699" y="15799"/>
                    <a:pt x="2935" y="19869"/>
                  </a:cubicBezTo>
                  <a:lnTo>
                    <a:pt x="2935" y="1986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346F119-FA53-C527-D946-9274CD3AB45C}"/>
                </a:ext>
              </a:extLst>
            </p:cNvPr>
            <p:cNvSpPr/>
            <p:nvPr/>
          </p:nvSpPr>
          <p:spPr>
            <a:xfrm>
              <a:off x="8915075" y="3276721"/>
              <a:ext cx="213465" cy="86472"/>
            </a:xfrm>
            <a:custGeom>
              <a:avLst/>
              <a:gdLst>
                <a:gd name="connsiteX0" fmla="*/ 46035 w 99867"/>
                <a:gd name="connsiteY0" fmla="*/ 29533 h 40455"/>
                <a:gd name="connsiteX1" fmla="*/ 33999 w 99867"/>
                <a:gd name="connsiteY1" fmla="*/ 34901 h 40455"/>
                <a:gd name="connsiteX2" fmla="*/ 34778 w 99867"/>
                <a:gd name="connsiteY2" fmla="*/ 34642 h 40455"/>
                <a:gd name="connsiteX3" fmla="*/ 47507 w 99867"/>
                <a:gd name="connsiteY3" fmla="*/ 35940 h 40455"/>
                <a:gd name="connsiteX4" fmla="*/ 71839 w 99867"/>
                <a:gd name="connsiteY4" fmla="*/ 37326 h 40455"/>
                <a:gd name="connsiteX5" fmla="*/ 99721 w 99867"/>
                <a:gd name="connsiteY5" fmla="*/ 17843 h 40455"/>
                <a:gd name="connsiteX6" fmla="*/ 76861 w 99867"/>
                <a:gd name="connsiteY6" fmla="*/ 2689 h 40455"/>
                <a:gd name="connsiteX7" fmla="*/ 75043 w 99867"/>
                <a:gd name="connsiteY7" fmla="*/ 2516 h 40455"/>
                <a:gd name="connsiteX8" fmla="*/ 67856 w 99867"/>
                <a:gd name="connsiteY8" fmla="*/ 1650 h 40455"/>
                <a:gd name="connsiteX9" fmla="*/ 50105 w 99867"/>
                <a:gd name="connsiteY9" fmla="*/ 5 h 40455"/>
                <a:gd name="connsiteX10" fmla="*/ 4471 w 99867"/>
                <a:gd name="connsiteY10" fmla="*/ 16284 h 40455"/>
                <a:gd name="connsiteX11" fmla="*/ 10619 w 99867"/>
                <a:gd name="connsiteY11" fmla="*/ 39058 h 40455"/>
                <a:gd name="connsiteX12" fmla="*/ 46035 w 99867"/>
                <a:gd name="connsiteY12" fmla="*/ 29533 h 40455"/>
                <a:gd name="connsiteX13" fmla="*/ 46035 w 99867"/>
                <a:gd name="connsiteY13" fmla="*/ 29533 h 4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67" h="40455">
                  <a:moveTo>
                    <a:pt x="46035" y="29533"/>
                  </a:moveTo>
                  <a:cubicBezTo>
                    <a:pt x="42658" y="32737"/>
                    <a:pt x="38675" y="34555"/>
                    <a:pt x="33999" y="34901"/>
                  </a:cubicBezTo>
                  <a:cubicBezTo>
                    <a:pt x="36856" y="34728"/>
                    <a:pt x="37116" y="34642"/>
                    <a:pt x="34778" y="34642"/>
                  </a:cubicBezTo>
                  <a:cubicBezTo>
                    <a:pt x="39021" y="34728"/>
                    <a:pt x="43264" y="35334"/>
                    <a:pt x="47507" y="35940"/>
                  </a:cubicBezTo>
                  <a:cubicBezTo>
                    <a:pt x="55646" y="37066"/>
                    <a:pt x="63613" y="37932"/>
                    <a:pt x="71839" y="37326"/>
                  </a:cubicBezTo>
                  <a:cubicBezTo>
                    <a:pt x="82490" y="36547"/>
                    <a:pt x="97989" y="29879"/>
                    <a:pt x="99721" y="17843"/>
                  </a:cubicBezTo>
                  <a:cubicBezTo>
                    <a:pt x="101540" y="5374"/>
                    <a:pt x="86040" y="2083"/>
                    <a:pt x="76861" y="2689"/>
                  </a:cubicBezTo>
                  <a:cubicBezTo>
                    <a:pt x="70627" y="3122"/>
                    <a:pt x="82230" y="3122"/>
                    <a:pt x="75043" y="2516"/>
                  </a:cubicBezTo>
                  <a:cubicBezTo>
                    <a:pt x="72618" y="2343"/>
                    <a:pt x="70194" y="1910"/>
                    <a:pt x="67856" y="1650"/>
                  </a:cubicBezTo>
                  <a:cubicBezTo>
                    <a:pt x="61968" y="871"/>
                    <a:pt x="56079" y="92"/>
                    <a:pt x="50105" y="5"/>
                  </a:cubicBezTo>
                  <a:cubicBezTo>
                    <a:pt x="32873" y="-168"/>
                    <a:pt x="17027" y="3988"/>
                    <a:pt x="4471" y="16284"/>
                  </a:cubicBezTo>
                  <a:cubicBezTo>
                    <a:pt x="-3842" y="24424"/>
                    <a:pt x="141" y="35767"/>
                    <a:pt x="10619" y="39058"/>
                  </a:cubicBezTo>
                  <a:cubicBezTo>
                    <a:pt x="22915" y="42954"/>
                    <a:pt x="37116" y="38365"/>
                    <a:pt x="46035" y="29533"/>
                  </a:cubicBezTo>
                  <a:lnTo>
                    <a:pt x="46035" y="2953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1188C66-D30B-B979-C484-FE70BF2F1B24}"/>
                </a:ext>
              </a:extLst>
            </p:cNvPr>
            <p:cNvSpPr/>
            <p:nvPr/>
          </p:nvSpPr>
          <p:spPr>
            <a:xfrm>
              <a:off x="8862256" y="3848320"/>
              <a:ext cx="86126" cy="287726"/>
            </a:xfrm>
            <a:custGeom>
              <a:avLst/>
              <a:gdLst>
                <a:gd name="connsiteX0" fmla="*/ 1 w 40293"/>
                <a:gd name="connsiteY0" fmla="*/ 12625 h 134609"/>
                <a:gd name="connsiteX1" fmla="*/ 4418 w 40293"/>
                <a:gd name="connsiteY1" fmla="*/ 76009 h 134609"/>
                <a:gd name="connsiteX2" fmla="*/ 2513 w 40293"/>
                <a:gd name="connsiteY2" fmla="*/ 123894 h 134609"/>
                <a:gd name="connsiteX3" fmla="*/ 34032 w 40293"/>
                <a:gd name="connsiteY3" fmla="*/ 125972 h 134609"/>
                <a:gd name="connsiteX4" fmla="*/ 39574 w 40293"/>
                <a:gd name="connsiteY4" fmla="*/ 83456 h 134609"/>
                <a:gd name="connsiteX5" fmla="*/ 33685 w 40293"/>
                <a:gd name="connsiteY5" fmla="*/ 9248 h 134609"/>
                <a:gd name="connsiteX6" fmla="*/ 1 w 40293"/>
                <a:gd name="connsiteY6" fmla="*/ 12625 h 134609"/>
                <a:gd name="connsiteX7" fmla="*/ 1 w 40293"/>
                <a:gd name="connsiteY7" fmla="*/ 12625 h 1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93" h="134609">
                  <a:moveTo>
                    <a:pt x="1" y="12625"/>
                  </a:moveTo>
                  <a:cubicBezTo>
                    <a:pt x="434" y="33840"/>
                    <a:pt x="2772" y="54881"/>
                    <a:pt x="4418" y="76009"/>
                  </a:cubicBezTo>
                  <a:cubicBezTo>
                    <a:pt x="5630" y="91336"/>
                    <a:pt x="10566" y="109780"/>
                    <a:pt x="2513" y="123894"/>
                  </a:cubicBezTo>
                  <a:cubicBezTo>
                    <a:pt x="-6060" y="138874"/>
                    <a:pt x="27797" y="136796"/>
                    <a:pt x="34032" y="125972"/>
                  </a:cubicBezTo>
                  <a:cubicBezTo>
                    <a:pt x="41652" y="112810"/>
                    <a:pt x="40613" y="98090"/>
                    <a:pt x="39574" y="83456"/>
                  </a:cubicBezTo>
                  <a:cubicBezTo>
                    <a:pt x="37669" y="58691"/>
                    <a:pt x="34205" y="34099"/>
                    <a:pt x="33685" y="9248"/>
                  </a:cubicBezTo>
                  <a:cubicBezTo>
                    <a:pt x="33339" y="-6512"/>
                    <a:pt x="-258" y="69"/>
                    <a:pt x="1" y="12625"/>
                  </a:cubicBezTo>
                  <a:lnTo>
                    <a:pt x="1" y="1262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CEFB021-7CE2-F30C-D895-0BDB125D829D}"/>
                </a:ext>
              </a:extLst>
            </p:cNvPr>
            <p:cNvSpPr/>
            <p:nvPr/>
          </p:nvSpPr>
          <p:spPr>
            <a:xfrm>
              <a:off x="8859043" y="3812284"/>
              <a:ext cx="149560" cy="255932"/>
            </a:xfrm>
            <a:custGeom>
              <a:avLst/>
              <a:gdLst>
                <a:gd name="connsiteX0" fmla="*/ 36313 w 69970"/>
                <a:gd name="connsiteY0" fmla="*/ 9914 h 119735"/>
                <a:gd name="connsiteX1" fmla="*/ 205 w 69970"/>
                <a:gd name="connsiteY1" fmla="*/ 113823 h 119735"/>
                <a:gd name="connsiteX2" fmla="*/ 33543 w 69970"/>
                <a:gd name="connsiteY2" fmla="*/ 109147 h 119735"/>
                <a:gd name="connsiteX3" fmla="*/ 69651 w 69970"/>
                <a:gd name="connsiteY3" fmla="*/ 5238 h 119735"/>
                <a:gd name="connsiteX4" fmla="*/ 36313 w 69970"/>
                <a:gd name="connsiteY4" fmla="*/ 9914 h 119735"/>
                <a:gd name="connsiteX5" fmla="*/ 36313 w 69970"/>
                <a:gd name="connsiteY5" fmla="*/ 9914 h 11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70" h="119735">
                  <a:moveTo>
                    <a:pt x="36313" y="9914"/>
                  </a:moveTo>
                  <a:cubicBezTo>
                    <a:pt x="21853" y="43684"/>
                    <a:pt x="10596" y="78580"/>
                    <a:pt x="205" y="113823"/>
                  </a:cubicBezTo>
                  <a:cubicBezTo>
                    <a:pt x="-2912" y="124387"/>
                    <a:pt x="30512" y="119538"/>
                    <a:pt x="33543" y="109147"/>
                  </a:cubicBezTo>
                  <a:cubicBezTo>
                    <a:pt x="43933" y="73904"/>
                    <a:pt x="55190" y="39008"/>
                    <a:pt x="69651" y="5238"/>
                  </a:cubicBezTo>
                  <a:cubicBezTo>
                    <a:pt x="73548" y="-3941"/>
                    <a:pt x="40643" y="-217"/>
                    <a:pt x="36313" y="9914"/>
                  </a:cubicBezTo>
                  <a:lnTo>
                    <a:pt x="36313" y="991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AF947DA-AA7B-7A74-645F-FCC3936349B6}"/>
                </a:ext>
              </a:extLst>
            </p:cNvPr>
            <p:cNvSpPr/>
            <p:nvPr/>
          </p:nvSpPr>
          <p:spPr>
            <a:xfrm>
              <a:off x="9395767" y="5038693"/>
              <a:ext cx="99913" cy="43566"/>
            </a:xfrm>
            <a:custGeom>
              <a:avLst/>
              <a:gdLst>
                <a:gd name="connsiteX0" fmla="*/ 6626 w 46743"/>
                <a:gd name="connsiteY0" fmla="*/ 18564 h 20382"/>
                <a:gd name="connsiteX1" fmla="*/ 23338 w 46743"/>
                <a:gd name="connsiteY1" fmla="*/ 20382 h 20382"/>
                <a:gd name="connsiteX2" fmla="*/ 45419 w 46743"/>
                <a:gd name="connsiteY2" fmla="*/ 11290 h 20382"/>
                <a:gd name="connsiteX3" fmla="*/ 36414 w 46743"/>
                <a:gd name="connsiteY3" fmla="*/ 1679 h 20382"/>
                <a:gd name="connsiteX4" fmla="*/ 27148 w 46743"/>
                <a:gd name="connsiteY4" fmla="*/ 639 h 20382"/>
                <a:gd name="connsiteX5" fmla="*/ 3509 w 46743"/>
                <a:gd name="connsiteY5" fmla="*/ 6961 h 20382"/>
                <a:gd name="connsiteX6" fmla="*/ 132 w 46743"/>
                <a:gd name="connsiteY6" fmla="*/ 14061 h 20382"/>
                <a:gd name="connsiteX7" fmla="*/ 6626 w 46743"/>
                <a:gd name="connsiteY7" fmla="*/ 18564 h 20382"/>
                <a:gd name="connsiteX8" fmla="*/ 6626 w 46743"/>
                <a:gd name="connsiteY8" fmla="*/ 18564 h 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743" h="20382">
                  <a:moveTo>
                    <a:pt x="6626" y="18564"/>
                  </a:moveTo>
                  <a:cubicBezTo>
                    <a:pt x="11995" y="20122"/>
                    <a:pt x="17710" y="20382"/>
                    <a:pt x="23338" y="20382"/>
                  </a:cubicBezTo>
                  <a:cubicBezTo>
                    <a:pt x="30872" y="20382"/>
                    <a:pt x="40830" y="17871"/>
                    <a:pt x="45419" y="11290"/>
                  </a:cubicBezTo>
                  <a:cubicBezTo>
                    <a:pt x="50009" y="4796"/>
                    <a:pt x="41609" y="1679"/>
                    <a:pt x="36414" y="1679"/>
                  </a:cubicBezTo>
                  <a:cubicBezTo>
                    <a:pt x="32257" y="1679"/>
                    <a:pt x="31218" y="1765"/>
                    <a:pt x="27148" y="639"/>
                  </a:cubicBezTo>
                  <a:cubicBezTo>
                    <a:pt x="19788" y="-1525"/>
                    <a:pt x="9051" y="2112"/>
                    <a:pt x="3509" y="6961"/>
                  </a:cubicBezTo>
                  <a:cubicBezTo>
                    <a:pt x="1604" y="8606"/>
                    <a:pt x="-561" y="11290"/>
                    <a:pt x="132" y="14061"/>
                  </a:cubicBezTo>
                  <a:cubicBezTo>
                    <a:pt x="911" y="17092"/>
                    <a:pt x="4115" y="17871"/>
                    <a:pt x="6626" y="18564"/>
                  </a:cubicBezTo>
                  <a:lnTo>
                    <a:pt x="6626" y="185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2DE6338-68B2-DAFD-E0C1-DC2A59395580}"/>
                </a:ext>
              </a:extLst>
            </p:cNvPr>
            <p:cNvSpPr/>
            <p:nvPr/>
          </p:nvSpPr>
          <p:spPr>
            <a:xfrm>
              <a:off x="9422838" y="4951141"/>
              <a:ext cx="30517" cy="98929"/>
            </a:xfrm>
            <a:custGeom>
              <a:avLst/>
              <a:gdLst>
                <a:gd name="connsiteX0" fmla="*/ 23 w 14277"/>
                <a:gd name="connsiteY0" fmla="*/ 4105 h 46283"/>
                <a:gd name="connsiteX1" fmla="*/ 5738 w 14277"/>
                <a:gd name="connsiteY1" fmla="*/ 43764 h 46283"/>
                <a:gd name="connsiteX2" fmla="*/ 14137 w 14277"/>
                <a:gd name="connsiteY2" fmla="*/ 42984 h 46283"/>
                <a:gd name="connsiteX3" fmla="*/ 8336 w 14277"/>
                <a:gd name="connsiteY3" fmla="*/ 1854 h 46283"/>
                <a:gd name="connsiteX4" fmla="*/ 23 w 14277"/>
                <a:gd name="connsiteY4" fmla="*/ 4105 h 46283"/>
                <a:gd name="connsiteX5" fmla="*/ 23 w 14277"/>
                <a:gd name="connsiteY5" fmla="*/ 4105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7" h="46283">
                  <a:moveTo>
                    <a:pt x="23" y="4105"/>
                  </a:moveTo>
                  <a:cubicBezTo>
                    <a:pt x="1755" y="17353"/>
                    <a:pt x="6777" y="30255"/>
                    <a:pt x="5738" y="43764"/>
                  </a:cubicBezTo>
                  <a:cubicBezTo>
                    <a:pt x="5392" y="47833"/>
                    <a:pt x="13878" y="46535"/>
                    <a:pt x="14137" y="42984"/>
                  </a:cubicBezTo>
                  <a:cubicBezTo>
                    <a:pt x="15177" y="28957"/>
                    <a:pt x="10154" y="15622"/>
                    <a:pt x="8336" y="1854"/>
                  </a:cubicBezTo>
                  <a:cubicBezTo>
                    <a:pt x="7903" y="-1697"/>
                    <a:pt x="-496" y="295"/>
                    <a:pt x="23" y="4105"/>
                  </a:cubicBezTo>
                  <a:lnTo>
                    <a:pt x="23" y="410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A30AA0D-A1D0-52CA-2708-06E137395812}"/>
                </a:ext>
              </a:extLst>
            </p:cNvPr>
            <p:cNvSpPr/>
            <p:nvPr/>
          </p:nvSpPr>
          <p:spPr>
            <a:xfrm>
              <a:off x="9413066" y="4958890"/>
              <a:ext cx="27937" cy="102570"/>
            </a:xfrm>
            <a:custGeom>
              <a:avLst/>
              <a:gdLst>
                <a:gd name="connsiteX0" fmla="*/ 1737 w 13070"/>
                <a:gd name="connsiteY0" fmla="*/ 2818 h 47986"/>
                <a:gd name="connsiteX1" fmla="*/ 4595 w 13070"/>
                <a:gd name="connsiteY1" fmla="*/ 46720 h 47986"/>
                <a:gd name="connsiteX2" fmla="*/ 12994 w 13070"/>
                <a:gd name="connsiteY2" fmla="*/ 44468 h 47986"/>
                <a:gd name="connsiteX3" fmla="*/ 10137 w 13070"/>
                <a:gd name="connsiteY3" fmla="*/ 1779 h 47986"/>
                <a:gd name="connsiteX4" fmla="*/ 1737 w 13070"/>
                <a:gd name="connsiteY4" fmla="*/ 2818 h 47986"/>
                <a:gd name="connsiteX5" fmla="*/ 1737 w 13070"/>
                <a:gd name="connsiteY5" fmla="*/ 2818 h 4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0" h="47986">
                  <a:moveTo>
                    <a:pt x="1737" y="2818"/>
                  </a:moveTo>
                  <a:cubicBezTo>
                    <a:pt x="-1033" y="17798"/>
                    <a:pt x="-774" y="32259"/>
                    <a:pt x="4595" y="46720"/>
                  </a:cubicBezTo>
                  <a:cubicBezTo>
                    <a:pt x="5634" y="49577"/>
                    <a:pt x="13947" y="47066"/>
                    <a:pt x="12994" y="44468"/>
                  </a:cubicBezTo>
                  <a:cubicBezTo>
                    <a:pt x="7799" y="30441"/>
                    <a:pt x="7366" y="16413"/>
                    <a:pt x="10137" y="1779"/>
                  </a:cubicBezTo>
                  <a:cubicBezTo>
                    <a:pt x="10656" y="-1338"/>
                    <a:pt x="2257" y="47"/>
                    <a:pt x="1737" y="2818"/>
                  </a:cubicBezTo>
                  <a:lnTo>
                    <a:pt x="1737" y="281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15271E8-E420-9C1E-869C-75F27410D57B}"/>
                </a:ext>
              </a:extLst>
            </p:cNvPr>
            <p:cNvSpPr/>
            <p:nvPr/>
          </p:nvSpPr>
          <p:spPr>
            <a:xfrm>
              <a:off x="9780438" y="3828514"/>
              <a:ext cx="36750" cy="64956"/>
            </a:xfrm>
            <a:custGeom>
              <a:avLst/>
              <a:gdLst>
                <a:gd name="connsiteX0" fmla="*/ 451 w 17193"/>
                <a:gd name="connsiteY0" fmla="*/ 4659 h 30389"/>
                <a:gd name="connsiteX1" fmla="*/ 8763 w 17193"/>
                <a:gd name="connsiteY1" fmla="*/ 28558 h 30389"/>
                <a:gd name="connsiteX2" fmla="*/ 17163 w 17193"/>
                <a:gd name="connsiteY2" fmla="*/ 26306 h 30389"/>
                <a:gd name="connsiteX3" fmla="*/ 8157 w 17193"/>
                <a:gd name="connsiteY3" fmla="*/ 1108 h 30389"/>
                <a:gd name="connsiteX4" fmla="*/ 451 w 17193"/>
                <a:gd name="connsiteY4" fmla="*/ 4659 h 30389"/>
                <a:gd name="connsiteX5" fmla="*/ 451 w 17193"/>
                <a:gd name="connsiteY5" fmla="*/ 4659 h 3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93" h="30389">
                  <a:moveTo>
                    <a:pt x="451" y="4659"/>
                  </a:moveTo>
                  <a:cubicBezTo>
                    <a:pt x="5732" y="11673"/>
                    <a:pt x="7378" y="19985"/>
                    <a:pt x="8763" y="28558"/>
                  </a:cubicBezTo>
                  <a:cubicBezTo>
                    <a:pt x="9369" y="32108"/>
                    <a:pt x="17769" y="30030"/>
                    <a:pt x="17163" y="26306"/>
                  </a:cubicBezTo>
                  <a:cubicBezTo>
                    <a:pt x="15604" y="17301"/>
                    <a:pt x="13786" y="8555"/>
                    <a:pt x="8157" y="1108"/>
                  </a:cubicBezTo>
                  <a:cubicBezTo>
                    <a:pt x="6079" y="-1749"/>
                    <a:pt x="-1974" y="1455"/>
                    <a:pt x="451" y="4659"/>
                  </a:cubicBezTo>
                  <a:lnTo>
                    <a:pt x="451" y="465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D3573F4-7C9E-5FA8-4E7E-CF6307F4A87E}"/>
                </a:ext>
              </a:extLst>
            </p:cNvPr>
            <p:cNvSpPr/>
            <p:nvPr/>
          </p:nvSpPr>
          <p:spPr>
            <a:xfrm>
              <a:off x="9777884" y="3829155"/>
              <a:ext cx="45313" cy="69697"/>
            </a:xfrm>
            <a:custGeom>
              <a:avLst/>
              <a:gdLst>
                <a:gd name="connsiteX0" fmla="*/ 0 w 21199"/>
                <a:gd name="connsiteY0" fmla="*/ 6264 h 32607"/>
                <a:gd name="connsiteX1" fmla="*/ 4330 w 21199"/>
                <a:gd name="connsiteY1" fmla="*/ 30769 h 32607"/>
                <a:gd name="connsiteX2" fmla="*/ 21042 w 21199"/>
                <a:gd name="connsiteY2" fmla="*/ 26266 h 32607"/>
                <a:gd name="connsiteX3" fmla="*/ 16712 w 21199"/>
                <a:gd name="connsiteY3" fmla="*/ 1761 h 32607"/>
                <a:gd name="connsiteX4" fmla="*/ 0 w 21199"/>
                <a:gd name="connsiteY4" fmla="*/ 6264 h 32607"/>
                <a:gd name="connsiteX5" fmla="*/ 0 w 21199"/>
                <a:gd name="connsiteY5" fmla="*/ 6264 h 3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9" h="32607">
                  <a:moveTo>
                    <a:pt x="0" y="6264"/>
                  </a:moveTo>
                  <a:cubicBezTo>
                    <a:pt x="0" y="14749"/>
                    <a:pt x="87" y="23235"/>
                    <a:pt x="4330" y="30769"/>
                  </a:cubicBezTo>
                  <a:cubicBezTo>
                    <a:pt x="7014" y="35618"/>
                    <a:pt x="22947" y="29730"/>
                    <a:pt x="21042" y="26266"/>
                  </a:cubicBezTo>
                  <a:cubicBezTo>
                    <a:pt x="16799" y="18646"/>
                    <a:pt x="16712" y="10247"/>
                    <a:pt x="16712" y="1761"/>
                  </a:cubicBezTo>
                  <a:cubicBezTo>
                    <a:pt x="16799" y="-2049"/>
                    <a:pt x="0" y="722"/>
                    <a:pt x="0" y="6264"/>
                  </a:cubicBezTo>
                  <a:lnTo>
                    <a:pt x="0" y="62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CEEDCBD-D99D-7611-DD64-B951A1391185}"/>
                </a:ext>
              </a:extLst>
            </p:cNvPr>
            <p:cNvSpPr/>
            <p:nvPr/>
          </p:nvSpPr>
          <p:spPr>
            <a:xfrm>
              <a:off x="9790217" y="3824290"/>
              <a:ext cx="100813" cy="486495"/>
            </a:xfrm>
            <a:custGeom>
              <a:avLst/>
              <a:gdLst>
                <a:gd name="connsiteX0" fmla="*/ 32 w 47164"/>
                <a:gd name="connsiteY0" fmla="*/ 7068 h 227601"/>
                <a:gd name="connsiteX1" fmla="*/ 19861 w 47164"/>
                <a:gd name="connsiteY1" fmla="*/ 131067 h 227601"/>
                <a:gd name="connsiteX2" fmla="*/ 24537 w 47164"/>
                <a:gd name="connsiteY2" fmla="*/ 225018 h 227601"/>
                <a:gd name="connsiteX3" fmla="*/ 39604 w 47164"/>
                <a:gd name="connsiteY3" fmla="*/ 224065 h 227601"/>
                <a:gd name="connsiteX4" fmla="*/ 47051 w 47164"/>
                <a:gd name="connsiteY4" fmla="*/ 211596 h 227601"/>
                <a:gd name="connsiteX5" fmla="*/ 30339 w 47164"/>
                <a:gd name="connsiteY5" fmla="*/ 213761 h 227601"/>
                <a:gd name="connsiteX6" fmla="*/ 26269 w 47164"/>
                <a:gd name="connsiteY6" fmla="*/ 221467 h 227601"/>
                <a:gd name="connsiteX7" fmla="*/ 41336 w 47164"/>
                <a:gd name="connsiteY7" fmla="*/ 220515 h 227601"/>
                <a:gd name="connsiteX8" fmla="*/ 36660 w 47164"/>
                <a:gd name="connsiteY8" fmla="*/ 126564 h 227601"/>
                <a:gd name="connsiteX9" fmla="*/ 16831 w 47164"/>
                <a:gd name="connsiteY9" fmla="*/ 2566 h 227601"/>
                <a:gd name="connsiteX10" fmla="*/ 32 w 47164"/>
                <a:gd name="connsiteY10" fmla="*/ 7068 h 227601"/>
                <a:gd name="connsiteX11" fmla="*/ 32 w 47164"/>
                <a:gd name="connsiteY11" fmla="*/ 7068 h 22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164" h="227601">
                  <a:moveTo>
                    <a:pt x="32" y="7068"/>
                  </a:moveTo>
                  <a:cubicBezTo>
                    <a:pt x="5920" y="48632"/>
                    <a:pt x="16744" y="89070"/>
                    <a:pt x="19861" y="131067"/>
                  </a:cubicBezTo>
                  <a:cubicBezTo>
                    <a:pt x="22113" y="161373"/>
                    <a:pt x="14493" y="196010"/>
                    <a:pt x="24537" y="225018"/>
                  </a:cubicBezTo>
                  <a:cubicBezTo>
                    <a:pt x="26269" y="230127"/>
                    <a:pt x="37093" y="226490"/>
                    <a:pt x="39604" y="224065"/>
                  </a:cubicBezTo>
                  <a:cubicBezTo>
                    <a:pt x="44886" y="218783"/>
                    <a:pt x="44886" y="219043"/>
                    <a:pt x="47051" y="211596"/>
                  </a:cubicBezTo>
                  <a:cubicBezTo>
                    <a:pt x="48696" y="205881"/>
                    <a:pt x="31984" y="208305"/>
                    <a:pt x="30339" y="213761"/>
                  </a:cubicBezTo>
                  <a:cubicBezTo>
                    <a:pt x="28954" y="216359"/>
                    <a:pt x="27568" y="218956"/>
                    <a:pt x="26269" y="221467"/>
                  </a:cubicBezTo>
                  <a:cubicBezTo>
                    <a:pt x="31292" y="221121"/>
                    <a:pt x="36314" y="220775"/>
                    <a:pt x="41336" y="220515"/>
                  </a:cubicBezTo>
                  <a:cubicBezTo>
                    <a:pt x="32071" y="193845"/>
                    <a:pt x="38392" y="155052"/>
                    <a:pt x="36660" y="126564"/>
                  </a:cubicBezTo>
                  <a:cubicBezTo>
                    <a:pt x="33976" y="84567"/>
                    <a:pt x="22719" y="44129"/>
                    <a:pt x="16831" y="2566"/>
                  </a:cubicBezTo>
                  <a:cubicBezTo>
                    <a:pt x="15965" y="-2803"/>
                    <a:pt x="-834" y="1007"/>
                    <a:pt x="32" y="7068"/>
                  </a:cubicBezTo>
                  <a:lnTo>
                    <a:pt x="32" y="706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BDA1029-F697-27F9-E322-58A1C8E508F9}"/>
                </a:ext>
              </a:extLst>
            </p:cNvPr>
            <p:cNvSpPr/>
            <p:nvPr/>
          </p:nvSpPr>
          <p:spPr>
            <a:xfrm>
              <a:off x="9788595" y="3932710"/>
              <a:ext cx="87113" cy="458712"/>
            </a:xfrm>
            <a:custGeom>
              <a:avLst/>
              <a:gdLst>
                <a:gd name="connsiteX0" fmla="*/ 964 w 40755"/>
                <a:gd name="connsiteY0" fmla="*/ 4663 h 214603"/>
                <a:gd name="connsiteX1" fmla="*/ 10402 w 40755"/>
                <a:gd name="connsiteY1" fmla="*/ 54366 h 214603"/>
                <a:gd name="connsiteX2" fmla="*/ 21053 w 40755"/>
                <a:gd name="connsiteY2" fmla="*/ 130999 h 214603"/>
                <a:gd name="connsiteX3" fmla="*/ 37765 w 40755"/>
                <a:gd name="connsiteY3" fmla="*/ 126496 h 214603"/>
                <a:gd name="connsiteX4" fmla="*/ 30578 w 40755"/>
                <a:gd name="connsiteY4" fmla="*/ 39906 h 214603"/>
                <a:gd name="connsiteX5" fmla="*/ 13866 w 40755"/>
                <a:gd name="connsiteY5" fmla="*/ 44408 h 214603"/>
                <a:gd name="connsiteX6" fmla="*/ 23997 w 40755"/>
                <a:gd name="connsiteY6" fmla="*/ 213261 h 214603"/>
                <a:gd name="connsiteX7" fmla="*/ 40709 w 40755"/>
                <a:gd name="connsiteY7" fmla="*/ 208758 h 214603"/>
                <a:gd name="connsiteX8" fmla="*/ 30578 w 40755"/>
                <a:gd name="connsiteY8" fmla="*/ 39906 h 214603"/>
                <a:gd name="connsiteX9" fmla="*/ 13866 w 40755"/>
                <a:gd name="connsiteY9" fmla="*/ 44408 h 214603"/>
                <a:gd name="connsiteX10" fmla="*/ 21053 w 40755"/>
                <a:gd name="connsiteY10" fmla="*/ 130999 h 214603"/>
                <a:gd name="connsiteX11" fmla="*/ 37765 w 40755"/>
                <a:gd name="connsiteY11" fmla="*/ 126496 h 214603"/>
                <a:gd name="connsiteX12" fmla="*/ 30838 w 40755"/>
                <a:gd name="connsiteY12" fmla="*/ 59215 h 214603"/>
                <a:gd name="connsiteX13" fmla="*/ 17503 w 40755"/>
                <a:gd name="connsiteY13" fmla="*/ 1719 h 214603"/>
                <a:gd name="connsiteX14" fmla="*/ 964 w 40755"/>
                <a:gd name="connsiteY14" fmla="*/ 4663 h 214603"/>
                <a:gd name="connsiteX15" fmla="*/ 964 w 40755"/>
                <a:gd name="connsiteY15" fmla="*/ 4663 h 21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755" h="214603">
                  <a:moveTo>
                    <a:pt x="964" y="4663"/>
                  </a:moveTo>
                  <a:cubicBezTo>
                    <a:pt x="-2413" y="22674"/>
                    <a:pt x="3648" y="37568"/>
                    <a:pt x="10402" y="54366"/>
                  </a:cubicBezTo>
                  <a:cubicBezTo>
                    <a:pt x="20447" y="79305"/>
                    <a:pt x="16117" y="104935"/>
                    <a:pt x="21053" y="130999"/>
                  </a:cubicBezTo>
                  <a:cubicBezTo>
                    <a:pt x="21659" y="134376"/>
                    <a:pt x="37505" y="130480"/>
                    <a:pt x="37765" y="126496"/>
                  </a:cubicBezTo>
                  <a:cubicBezTo>
                    <a:pt x="39930" y="97056"/>
                    <a:pt x="33262" y="69087"/>
                    <a:pt x="30578" y="39906"/>
                  </a:cubicBezTo>
                  <a:cubicBezTo>
                    <a:pt x="30318" y="36961"/>
                    <a:pt x="13779" y="40079"/>
                    <a:pt x="13866" y="44408"/>
                  </a:cubicBezTo>
                  <a:cubicBezTo>
                    <a:pt x="14385" y="98528"/>
                    <a:pt x="7372" y="161046"/>
                    <a:pt x="23997" y="213261"/>
                  </a:cubicBezTo>
                  <a:cubicBezTo>
                    <a:pt x="25123" y="216984"/>
                    <a:pt x="41748" y="212135"/>
                    <a:pt x="40709" y="208758"/>
                  </a:cubicBezTo>
                  <a:cubicBezTo>
                    <a:pt x="24170" y="156543"/>
                    <a:pt x="31098" y="94025"/>
                    <a:pt x="30578" y="39906"/>
                  </a:cubicBezTo>
                  <a:cubicBezTo>
                    <a:pt x="25036" y="41378"/>
                    <a:pt x="19408" y="42936"/>
                    <a:pt x="13866" y="44408"/>
                  </a:cubicBezTo>
                  <a:cubicBezTo>
                    <a:pt x="16550" y="73590"/>
                    <a:pt x="23218" y="101558"/>
                    <a:pt x="21053" y="130999"/>
                  </a:cubicBezTo>
                  <a:cubicBezTo>
                    <a:pt x="26595" y="129527"/>
                    <a:pt x="32223" y="128055"/>
                    <a:pt x="37765" y="126496"/>
                  </a:cubicBezTo>
                  <a:cubicBezTo>
                    <a:pt x="33609" y="104243"/>
                    <a:pt x="37765" y="80690"/>
                    <a:pt x="30838" y="59215"/>
                  </a:cubicBezTo>
                  <a:cubicBezTo>
                    <a:pt x="24517" y="39646"/>
                    <a:pt x="13433" y="23367"/>
                    <a:pt x="17503" y="1719"/>
                  </a:cubicBezTo>
                  <a:cubicBezTo>
                    <a:pt x="18109" y="-1918"/>
                    <a:pt x="1656" y="767"/>
                    <a:pt x="964" y="4663"/>
                  </a:cubicBezTo>
                  <a:lnTo>
                    <a:pt x="964" y="466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CC33D77-66D8-13DC-F50F-5FC66F831734}"/>
                </a:ext>
              </a:extLst>
            </p:cNvPr>
            <p:cNvSpPr/>
            <p:nvPr/>
          </p:nvSpPr>
          <p:spPr>
            <a:xfrm>
              <a:off x="9818015" y="3978921"/>
              <a:ext cx="81037" cy="400153"/>
            </a:xfrm>
            <a:custGeom>
              <a:avLst/>
              <a:gdLst>
                <a:gd name="connsiteX0" fmla="*/ 2873 w 37912"/>
                <a:gd name="connsiteY0" fmla="*/ 5471 h 187207"/>
                <a:gd name="connsiteX1" fmla="*/ 13005 w 37912"/>
                <a:gd name="connsiteY1" fmla="*/ 185840 h 187207"/>
                <a:gd name="connsiteX2" fmla="*/ 29630 w 37912"/>
                <a:gd name="connsiteY2" fmla="*/ 182030 h 187207"/>
                <a:gd name="connsiteX3" fmla="*/ 16728 w 37912"/>
                <a:gd name="connsiteY3" fmla="*/ 15342 h 187207"/>
                <a:gd name="connsiteX4" fmla="*/ 16 w 37912"/>
                <a:gd name="connsiteY4" fmla="*/ 19845 h 187207"/>
                <a:gd name="connsiteX5" fmla="*/ 13091 w 37912"/>
                <a:gd name="connsiteY5" fmla="*/ 185060 h 187207"/>
                <a:gd name="connsiteX6" fmla="*/ 29717 w 37912"/>
                <a:gd name="connsiteY6" fmla="*/ 181250 h 187207"/>
                <a:gd name="connsiteX7" fmla="*/ 19585 w 37912"/>
                <a:gd name="connsiteY7" fmla="*/ 882 h 187207"/>
                <a:gd name="connsiteX8" fmla="*/ 2873 w 37912"/>
                <a:gd name="connsiteY8" fmla="*/ 5471 h 187207"/>
                <a:gd name="connsiteX9" fmla="*/ 2873 w 37912"/>
                <a:gd name="connsiteY9" fmla="*/ 5471 h 18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912" h="187207">
                  <a:moveTo>
                    <a:pt x="2873" y="5471"/>
                  </a:moveTo>
                  <a:cubicBezTo>
                    <a:pt x="2873" y="63487"/>
                    <a:pt x="-6565" y="130422"/>
                    <a:pt x="13005" y="185840"/>
                  </a:cubicBezTo>
                  <a:cubicBezTo>
                    <a:pt x="14303" y="189563"/>
                    <a:pt x="28331" y="184801"/>
                    <a:pt x="29630" y="182030"/>
                  </a:cubicBezTo>
                  <a:cubicBezTo>
                    <a:pt x="51451" y="135098"/>
                    <a:pt x="24088" y="62967"/>
                    <a:pt x="16728" y="15342"/>
                  </a:cubicBezTo>
                  <a:cubicBezTo>
                    <a:pt x="16295" y="12311"/>
                    <a:pt x="-590" y="15862"/>
                    <a:pt x="16" y="19845"/>
                  </a:cubicBezTo>
                  <a:cubicBezTo>
                    <a:pt x="7116" y="66517"/>
                    <a:pt x="34479" y="139254"/>
                    <a:pt x="13091" y="185060"/>
                  </a:cubicBezTo>
                  <a:cubicBezTo>
                    <a:pt x="18633" y="183762"/>
                    <a:pt x="24175" y="182549"/>
                    <a:pt x="29717" y="181250"/>
                  </a:cubicBezTo>
                  <a:cubicBezTo>
                    <a:pt x="10234" y="125832"/>
                    <a:pt x="19585" y="58811"/>
                    <a:pt x="19585" y="882"/>
                  </a:cubicBezTo>
                  <a:cubicBezTo>
                    <a:pt x="19672" y="-1370"/>
                    <a:pt x="2873" y="882"/>
                    <a:pt x="2873" y="5471"/>
                  </a:cubicBezTo>
                  <a:lnTo>
                    <a:pt x="2873" y="547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81F4D22-03A6-E8ED-B4A0-2D4C729BCC88}"/>
                </a:ext>
              </a:extLst>
            </p:cNvPr>
            <p:cNvSpPr/>
            <p:nvPr/>
          </p:nvSpPr>
          <p:spPr>
            <a:xfrm>
              <a:off x="9845414" y="4390937"/>
              <a:ext cx="55216" cy="87847"/>
            </a:xfrm>
            <a:custGeom>
              <a:avLst/>
              <a:gdLst>
                <a:gd name="connsiteX0" fmla="*/ 965 w 25832"/>
                <a:gd name="connsiteY0" fmla="*/ 4512 h 41098"/>
                <a:gd name="connsiteX1" fmla="*/ 17417 w 25832"/>
                <a:gd name="connsiteY1" fmla="*/ 39582 h 41098"/>
                <a:gd name="connsiteX2" fmla="*/ 25817 w 25832"/>
                <a:gd name="connsiteY2" fmla="*/ 37330 h 41098"/>
                <a:gd name="connsiteX3" fmla="*/ 7633 w 25832"/>
                <a:gd name="connsiteY3" fmla="*/ 269 h 41098"/>
                <a:gd name="connsiteX4" fmla="*/ 965 w 25832"/>
                <a:gd name="connsiteY4" fmla="*/ 4512 h 41098"/>
                <a:gd name="connsiteX5" fmla="*/ 965 w 25832"/>
                <a:gd name="connsiteY5" fmla="*/ 4512 h 4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32" h="41098">
                  <a:moveTo>
                    <a:pt x="965" y="4512"/>
                  </a:moveTo>
                  <a:cubicBezTo>
                    <a:pt x="12395" y="10227"/>
                    <a:pt x="15859" y="28152"/>
                    <a:pt x="17417" y="39582"/>
                  </a:cubicBezTo>
                  <a:cubicBezTo>
                    <a:pt x="17850" y="42612"/>
                    <a:pt x="26250" y="40707"/>
                    <a:pt x="25817" y="37330"/>
                  </a:cubicBezTo>
                  <a:cubicBezTo>
                    <a:pt x="24085" y="24861"/>
                    <a:pt x="20015" y="6504"/>
                    <a:pt x="7633" y="269"/>
                  </a:cubicBezTo>
                  <a:cubicBezTo>
                    <a:pt x="4948" y="-1030"/>
                    <a:pt x="-2672" y="2694"/>
                    <a:pt x="965" y="4512"/>
                  </a:cubicBezTo>
                  <a:lnTo>
                    <a:pt x="965" y="4512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B3ADE53-68C5-AE11-7D4C-4D6F692C2C08}"/>
                </a:ext>
              </a:extLst>
            </p:cNvPr>
            <p:cNvSpPr/>
            <p:nvPr/>
          </p:nvSpPr>
          <p:spPr>
            <a:xfrm>
              <a:off x="9867075" y="4327699"/>
              <a:ext cx="33336" cy="130543"/>
            </a:xfrm>
            <a:custGeom>
              <a:avLst/>
              <a:gdLst>
                <a:gd name="connsiteX0" fmla="*/ 10 w 15596"/>
                <a:gd name="connsiteY0" fmla="*/ 2839 h 61073"/>
                <a:gd name="connsiteX1" fmla="*/ 7197 w 15596"/>
                <a:gd name="connsiteY1" fmla="*/ 60595 h 61073"/>
                <a:gd name="connsiteX2" fmla="*/ 15597 w 15596"/>
                <a:gd name="connsiteY2" fmla="*/ 58343 h 61073"/>
                <a:gd name="connsiteX3" fmla="*/ 8410 w 15596"/>
                <a:gd name="connsiteY3" fmla="*/ 587 h 61073"/>
                <a:gd name="connsiteX4" fmla="*/ 10 w 15596"/>
                <a:gd name="connsiteY4" fmla="*/ 2839 h 61073"/>
                <a:gd name="connsiteX5" fmla="*/ 10 w 15596"/>
                <a:gd name="connsiteY5" fmla="*/ 2839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96" h="61073">
                  <a:moveTo>
                    <a:pt x="10" y="2839"/>
                  </a:moveTo>
                  <a:cubicBezTo>
                    <a:pt x="3041" y="22062"/>
                    <a:pt x="6937" y="41025"/>
                    <a:pt x="7197" y="60595"/>
                  </a:cubicBezTo>
                  <a:cubicBezTo>
                    <a:pt x="7197" y="61807"/>
                    <a:pt x="15597" y="60595"/>
                    <a:pt x="15597" y="58343"/>
                  </a:cubicBezTo>
                  <a:cubicBezTo>
                    <a:pt x="15337" y="38860"/>
                    <a:pt x="11440" y="19811"/>
                    <a:pt x="8410" y="587"/>
                  </a:cubicBezTo>
                  <a:cubicBezTo>
                    <a:pt x="8150" y="-971"/>
                    <a:pt x="-336" y="847"/>
                    <a:pt x="10" y="2839"/>
                  </a:cubicBezTo>
                  <a:lnTo>
                    <a:pt x="10" y="283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CF9D417-F7B6-EE33-5FDB-1701432FB869}"/>
                </a:ext>
              </a:extLst>
            </p:cNvPr>
            <p:cNvSpPr/>
            <p:nvPr/>
          </p:nvSpPr>
          <p:spPr>
            <a:xfrm>
              <a:off x="9845442" y="4327625"/>
              <a:ext cx="38962" cy="97115"/>
            </a:xfrm>
            <a:custGeom>
              <a:avLst/>
              <a:gdLst>
                <a:gd name="connsiteX0" fmla="*/ 0 w 18228"/>
                <a:gd name="connsiteY0" fmla="*/ 10060 h 45434"/>
                <a:gd name="connsiteX1" fmla="*/ 8659 w 18228"/>
                <a:gd name="connsiteY1" fmla="*/ 44697 h 45434"/>
                <a:gd name="connsiteX2" fmla="*/ 16972 w 18228"/>
                <a:gd name="connsiteY2" fmla="*/ 42878 h 45434"/>
                <a:gd name="connsiteX3" fmla="*/ 17058 w 18228"/>
                <a:gd name="connsiteY3" fmla="*/ 622 h 45434"/>
                <a:gd name="connsiteX4" fmla="*/ 8659 w 18228"/>
                <a:gd name="connsiteY4" fmla="*/ 2873 h 45434"/>
                <a:gd name="connsiteX5" fmla="*/ 8746 w 18228"/>
                <a:gd name="connsiteY5" fmla="*/ 44350 h 45434"/>
                <a:gd name="connsiteX6" fmla="*/ 17058 w 18228"/>
                <a:gd name="connsiteY6" fmla="*/ 42532 h 45434"/>
                <a:gd name="connsiteX7" fmla="*/ 8399 w 18228"/>
                <a:gd name="connsiteY7" fmla="*/ 7895 h 45434"/>
                <a:gd name="connsiteX8" fmla="*/ 0 w 18228"/>
                <a:gd name="connsiteY8" fmla="*/ 10060 h 45434"/>
                <a:gd name="connsiteX9" fmla="*/ 0 w 18228"/>
                <a:gd name="connsiteY9" fmla="*/ 10060 h 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28" h="45434">
                  <a:moveTo>
                    <a:pt x="0" y="10060"/>
                  </a:moveTo>
                  <a:cubicBezTo>
                    <a:pt x="346" y="21923"/>
                    <a:pt x="3637" y="34046"/>
                    <a:pt x="8659" y="44697"/>
                  </a:cubicBezTo>
                  <a:cubicBezTo>
                    <a:pt x="9525" y="46515"/>
                    <a:pt x="16626" y="44610"/>
                    <a:pt x="16972" y="42878"/>
                  </a:cubicBezTo>
                  <a:cubicBezTo>
                    <a:pt x="19656" y="28850"/>
                    <a:pt x="17232" y="14736"/>
                    <a:pt x="17058" y="622"/>
                  </a:cubicBezTo>
                  <a:cubicBezTo>
                    <a:pt x="17058" y="-850"/>
                    <a:pt x="8659" y="448"/>
                    <a:pt x="8659" y="2873"/>
                  </a:cubicBezTo>
                  <a:cubicBezTo>
                    <a:pt x="8832" y="16728"/>
                    <a:pt x="11343" y="30582"/>
                    <a:pt x="8746" y="44350"/>
                  </a:cubicBezTo>
                  <a:cubicBezTo>
                    <a:pt x="11517" y="43744"/>
                    <a:pt x="14287" y="43138"/>
                    <a:pt x="17058" y="42532"/>
                  </a:cubicBezTo>
                  <a:cubicBezTo>
                    <a:pt x="12036" y="31881"/>
                    <a:pt x="8746" y="19758"/>
                    <a:pt x="8399" y="7895"/>
                  </a:cubicBezTo>
                  <a:cubicBezTo>
                    <a:pt x="8399" y="6337"/>
                    <a:pt x="0" y="7636"/>
                    <a:pt x="0" y="10060"/>
                  </a:cubicBezTo>
                  <a:lnTo>
                    <a:pt x="0" y="1006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0AD6365-DDFB-87F4-502B-FB2D1334B4D8}"/>
                </a:ext>
              </a:extLst>
            </p:cNvPr>
            <p:cNvSpPr/>
            <p:nvPr/>
          </p:nvSpPr>
          <p:spPr>
            <a:xfrm>
              <a:off x="9873205" y="4319607"/>
              <a:ext cx="82738" cy="917952"/>
            </a:xfrm>
            <a:custGeom>
              <a:avLst/>
              <a:gdLst>
                <a:gd name="connsiteX0" fmla="*/ 0 w 38708"/>
                <a:gd name="connsiteY0" fmla="*/ 3074 h 429453"/>
                <a:gd name="connsiteX1" fmla="*/ 10737 w 38708"/>
                <a:gd name="connsiteY1" fmla="*/ 102480 h 429453"/>
                <a:gd name="connsiteX2" fmla="*/ 19137 w 38708"/>
                <a:gd name="connsiteY2" fmla="*/ 208381 h 429453"/>
                <a:gd name="connsiteX3" fmla="*/ 30307 w 38708"/>
                <a:gd name="connsiteY3" fmla="*/ 427975 h 429453"/>
                <a:gd name="connsiteX4" fmla="*/ 38706 w 38708"/>
                <a:gd name="connsiteY4" fmla="*/ 425724 h 429453"/>
                <a:gd name="connsiteX5" fmla="*/ 28575 w 38708"/>
                <a:gd name="connsiteY5" fmla="*/ 213750 h 429453"/>
                <a:gd name="connsiteX6" fmla="*/ 21648 w 38708"/>
                <a:gd name="connsiteY6" fmla="*/ 115469 h 429453"/>
                <a:gd name="connsiteX7" fmla="*/ 11603 w 38708"/>
                <a:gd name="connsiteY7" fmla="*/ 62735 h 429453"/>
                <a:gd name="connsiteX8" fmla="*/ 8399 w 38708"/>
                <a:gd name="connsiteY8" fmla="*/ 2121 h 429453"/>
                <a:gd name="connsiteX9" fmla="*/ 0 w 38708"/>
                <a:gd name="connsiteY9" fmla="*/ 3074 h 429453"/>
                <a:gd name="connsiteX10" fmla="*/ 0 w 38708"/>
                <a:gd name="connsiteY10" fmla="*/ 3074 h 42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08" h="429453">
                  <a:moveTo>
                    <a:pt x="0" y="3074"/>
                  </a:moveTo>
                  <a:cubicBezTo>
                    <a:pt x="173" y="36671"/>
                    <a:pt x="2165" y="69836"/>
                    <a:pt x="10737" y="102480"/>
                  </a:cubicBezTo>
                  <a:cubicBezTo>
                    <a:pt x="19570" y="135991"/>
                    <a:pt x="14547" y="174004"/>
                    <a:pt x="19137" y="208381"/>
                  </a:cubicBezTo>
                  <a:cubicBezTo>
                    <a:pt x="29008" y="281637"/>
                    <a:pt x="26583" y="354460"/>
                    <a:pt x="30307" y="427975"/>
                  </a:cubicBezTo>
                  <a:cubicBezTo>
                    <a:pt x="30480" y="430920"/>
                    <a:pt x="38880" y="429101"/>
                    <a:pt x="38706" y="425724"/>
                  </a:cubicBezTo>
                  <a:cubicBezTo>
                    <a:pt x="35156" y="354806"/>
                    <a:pt x="38446" y="284321"/>
                    <a:pt x="28575" y="213750"/>
                  </a:cubicBezTo>
                  <a:cubicBezTo>
                    <a:pt x="23986" y="180932"/>
                    <a:pt x="24505" y="148287"/>
                    <a:pt x="21648" y="115469"/>
                  </a:cubicBezTo>
                  <a:cubicBezTo>
                    <a:pt x="20089" y="97718"/>
                    <a:pt x="14114" y="80400"/>
                    <a:pt x="11603" y="62735"/>
                  </a:cubicBezTo>
                  <a:cubicBezTo>
                    <a:pt x="8832" y="42733"/>
                    <a:pt x="8486" y="22297"/>
                    <a:pt x="8399" y="2121"/>
                  </a:cubicBezTo>
                  <a:cubicBezTo>
                    <a:pt x="8399" y="-1602"/>
                    <a:pt x="0" y="130"/>
                    <a:pt x="0" y="3074"/>
                  </a:cubicBezTo>
                  <a:lnTo>
                    <a:pt x="0" y="307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80B77AD-F778-2F19-DF6B-6F564547901F}"/>
                </a:ext>
              </a:extLst>
            </p:cNvPr>
            <p:cNvSpPr/>
            <p:nvPr/>
          </p:nvSpPr>
          <p:spPr>
            <a:xfrm>
              <a:off x="9910220" y="4555740"/>
              <a:ext cx="141626" cy="745262"/>
            </a:xfrm>
            <a:custGeom>
              <a:avLst/>
              <a:gdLst>
                <a:gd name="connsiteX0" fmla="*/ 1 w 66258"/>
                <a:gd name="connsiteY0" fmla="*/ 2919 h 348662"/>
                <a:gd name="connsiteX1" fmla="*/ 21302 w 66258"/>
                <a:gd name="connsiteY1" fmla="*/ 87172 h 348662"/>
                <a:gd name="connsiteX2" fmla="*/ 37148 w 66258"/>
                <a:gd name="connsiteY2" fmla="*/ 181210 h 348662"/>
                <a:gd name="connsiteX3" fmla="*/ 53427 w 66258"/>
                <a:gd name="connsiteY3" fmla="*/ 275161 h 348662"/>
                <a:gd name="connsiteX4" fmla="*/ 57670 w 66258"/>
                <a:gd name="connsiteY4" fmla="*/ 314300 h 348662"/>
                <a:gd name="connsiteX5" fmla="*/ 57843 w 66258"/>
                <a:gd name="connsiteY5" fmla="*/ 347897 h 348662"/>
                <a:gd name="connsiteX6" fmla="*/ 66243 w 66258"/>
                <a:gd name="connsiteY6" fmla="*/ 345646 h 348662"/>
                <a:gd name="connsiteX7" fmla="*/ 66070 w 66258"/>
                <a:gd name="connsiteY7" fmla="*/ 312049 h 348662"/>
                <a:gd name="connsiteX8" fmla="*/ 61913 w 66258"/>
                <a:gd name="connsiteY8" fmla="*/ 272910 h 348662"/>
                <a:gd name="connsiteX9" fmla="*/ 45634 w 66258"/>
                <a:gd name="connsiteY9" fmla="*/ 178958 h 348662"/>
                <a:gd name="connsiteX10" fmla="*/ 29788 w 66258"/>
                <a:gd name="connsiteY10" fmla="*/ 84921 h 348662"/>
                <a:gd name="connsiteX11" fmla="*/ 8487 w 66258"/>
                <a:gd name="connsiteY11" fmla="*/ 754 h 348662"/>
                <a:gd name="connsiteX12" fmla="*/ 1 w 66258"/>
                <a:gd name="connsiteY12" fmla="*/ 2919 h 348662"/>
                <a:gd name="connsiteX13" fmla="*/ 1 w 66258"/>
                <a:gd name="connsiteY13" fmla="*/ 2919 h 34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58" h="348662">
                  <a:moveTo>
                    <a:pt x="1" y="2919"/>
                  </a:moveTo>
                  <a:cubicBezTo>
                    <a:pt x="1126" y="32360"/>
                    <a:pt x="12903" y="59290"/>
                    <a:pt x="21302" y="87172"/>
                  </a:cubicBezTo>
                  <a:cubicBezTo>
                    <a:pt x="30567" y="117825"/>
                    <a:pt x="32992" y="149691"/>
                    <a:pt x="37148" y="181210"/>
                  </a:cubicBezTo>
                  <a:cubicBezTo>
                    <a:pt x="41391" y="212989"/>
                    <a:pt x="46587" y="243815"/>
                    <a:pt x="53427" y="275161"/>
                  </a:cubicBezTo>
                  <a:cubicBezTo>
                    <a:pt x="56198" y="288063"/>
                    <a:pt x="58017" y="301052"/>
                    <a:pt x="57670" y="314300"/>
                  </a:cubicBezTo>
                  <a:cubicBezTo>
                    <a:pt x="57324" y="325643"/>
                    <a:pt x="55419" y="336727"/>
                    <a:pt x="57843" y="347897"/>
                  </a:cubicBezTo>
                  <a:cubicBezTo>
                    <a:pt x="58276" y="349802"/>
                    <a:pt x="66676" y="347811"/>
                    <a:pt x="66243" y="345646"/>
                  </a:cubicBezTo>
                  <a:cubicBezTo>
                    <a:pt x="63905" y="334562"/>
                    <a:pt x="65377" y="323219"/>
                    <a:pt x="66070" y="312049"/>
                  </a:cubicBezTo>
                  <a:cubicBezTo>
                    <a:pt x="66849" y="298887"/>
                    <a:pt x="64424" y="285812"/>
                    <a:pt x="61913" y="272910"/>
                  </a:cubicBezTo>
                  <a:cubicBezTo>
                    <a:pt x="55679" y="241564"/>
                    <a:pt x="49790" y="210737"/>
                    <a:pt x="45634" y="178958"/>
                  </a:cubicBezTo>
                  <a:cubicBezTo>
                    <a:pt x="41564" y="147180"/>
                    <a:pt x="38101" y="115920"/>
                    <a:pt x="29788" y="84921"/>
                  </a:cubicBezTo>
                  <a:cubicBezTo>
                    <a:pt x="22168" y="56605"/>
                    <a:pt x="9612" y="30455"/>
                    <a:pt x="8487" y="754"/>
                  </a:cubicBezTo>
                  <a:cubicBezTo>
                    <a:pt x="8314" y="-977"/>
                    <a:pt x="-86" y="495"/>
                    <a:pt x="1" y="2919"/>
                  </a:cubicBezTo>
                  <a:lnTo>
                    <a:pt x="1" y="291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221C0B2-8548-B885-4CD9-FCDD27BC51D3}"/>
                </a:ext>
              </a:extLst>
            </p:cNvPr>
            <p:cNvSpPr/>
            <p:nvPr/>
          </p:nvSpPr>
          <p:spPr>
            <a:xfrm>
              <a:off x="8849219" y="4609357"/>
              <a:ext cx="1336201" cy="2376524"/>
            </a:xfrm>
            <a:custGeom>
              <a:avLst/>
              <a:gdLst>
                <a:gd name="connsiteX0" fmla="*/ 599248 w 625126"/>
                <a:gd name="connsiteY0" fmla="*/ 813264 h 1111829"/>
                <a:gd name="connsiteX1" fmla="*/ 589030 w 625126"/>
                <a:gd name="connsiteY1" fmla="*/ 693769 h 1111829"/>
                <a:gd name="connsiteX2" fmla="*/ 563053 w 625126"/>
                <a:gd name="connsiteY2" fmla="*/ 299347 h 1111829"/>
                <a:gd name="connsiteX3" fmla="*/ 553701 w 625126"/>
                <a:gd name="connsiteY3" fmla="*/ 295710 h 1111829"/>
                <a:gd name="connsiteX4" fmla="*/ 546514 w 625126"/>
                <a:gd name="connsiteY4" fmla="*/ 241244 h 1111829"/>
                <a:gd name="connsiteX5" fmla="*/ 543483 w 625126"/>
                <a:gd name="connsiteY5" fmla="*/ 205136 h 1111829"/>
                <a:gd name="connsiteX6" fmla="*/ 542617 w 625126"/>
                <a:gd name="connsiteY6" fmla="*/ 198815 h 1111829"/>
                <a:gd name="connsiteX7" fmla="*/ 542358 w 625126"/>
                <a:gd name="connsiteY7" fmla="*/ 174050 h 1111829"/>
                <a:gd name="connsiteX8" fmla="*/ 539414 w 625126"/>
                <a:gd name="connsiteY8" fmla="*/ 171452 h 1111829"/>
                <a:gd name="connsiteX9" fmla="*/ 536470 w 625126"/>
                <a:gd name="connsiteY9" fmla="*/ 141232 h 1111829"/>
                <a:gd name="connsiteX10" fmla="*/ 529369 w 625126"/>
                <a:gd name="connsiteY10" fmla="*/ 73778 h 1111829"/>
                <a:gd name="connsiteX11" fmla="*/ 522615 w 625126"/>
                <a:gd name="connsiteY11" fmla="*/ 73085 h 1111829"/>
                <a:gd name="connsiteX12" fmla="*/ 523654 w 625126"/>
                <a:gd name="connsiteY12" fmla="*/ 44250 h 1111829"/>
                <a:gd name="connsiteX13" fmla="*/ 516727 w 625126"/>
                <a:gd name="connsiteY13" fmla="*/ 42778 h 1111829"/>
                <a:gd name="connsiteX14" fmla="*/ 516380 w 625126"/>
                <a:gd name="connsiteY14" fmla="*/ 40527 h 1111829"/>
                <a:gd name="connsiteX15" fmla="*/ 511185 w 625126"/>
                <a:gd name="connsiteY15" fmla="*/ 39055 h 1111829"/>
                <a:gd name="connsiteX16" fmla="*/ 509107 w 625126"/>
                <a:gd name="connsiteY16" fmla="*/ 18879 h 1111829"/>
                <a:gd name="connsiteX17" fmla="*/ 500707 w 625126"/>
                <a:gd name="connsiteY17" fmla="*/ 21130 h 1111829"/>
                <a:gd name="connsiteX18" fmla="*/ 503132 w 625126"/>
                <a:gd name="connsiteY18" fmla="*/ 53256 h 1111829"/>
                <a:gd name="connsiteX19" fmla="*/ 502353 w 625126"/>
                <a:gd name="connsiteY19" fmla="*/ 71873 h 1111829"/>
                <a:gd name="connsiteX20" fmla="*/ 503305 w 625126"/>
                <a:gd name="connsiteY20" fmla="*/ 80359 h 1111829"/>
                <a:gd name="connsiteX21" fmla="*/ 503565 w 625126"/>
                <a:gd name="connsiteY21" fmla="*/ 89624 h 1111829"/>
                <a:gd name="connsiteX22" fmla="*/ 504604 w 625126"/>
                <a:gd name="connsiteY22" fmla="*/ 91615 h 1111829"/>
                <a:gd name="connsiteX23" fmla="*/ 508934 w 625126"/>
                <a:gd name="connsiteY23" fmla="*/ 132746 h 1111829"/>
                <a:gd name="connsiteX24" fmla="*/ 513523 w 625126"/>
                <a:gd name="connsiteY24" fmla="*/ 263585 h 1111829"/>
                <a:gd name="connsiteX25" fmla="*/ 512657 w 625126"/>
                <a:gd name="connsiteY25" fmla="*/ 275015 h 1111829"/>
                <a:gd name="connsiteX26" fmla="*/ 478367 w 625126"/>
                <a:gd name="connsiteY26" fmla="*/ 297182 h 1111829"/>
                <a:gd name="connsiteX27" fmla="*/ 474297 w 625126"/>
                <a:gd name="connsiteY27" fmla="*/ 380916 h 1111829"/>
                <a:gd name="connsiteX28" fmla="*/ 413077 w 625126"/>
                <a:gd name="connsiteY28" fmla="*/ 386284 h 1111829"/>
                <a:gd name="connsiteX29" fmla="*/ 396539 w 625126"/>
                <a:gd name="connsiteY29" fmla="*/ 408538 h 1111829"/>
                <a:gd name="connsiteX30" fmla="*/ 365106 w 625126"/>
                <a:gd name="connsiteY30" fmla="*/ 429320 h 1111829"/>
                <a:gd name="connsiteX31" fmla="*/ 341727 w 625126"/>
                <a:gd name="connsiteY31" fmla="*/ 411396 h 1111829"/>
                <a:gd name="connsiteX32" fmla="*/ 325794 w 625126"/>
                <a:gd name="connsiteY32" fmla="*/ 396502 h 1111829"/>
                <a:gd name="connsiteX33" fmla="*/ 290292 w 625126"/>
                <a:gd name="connsiteY33" fmla="*/ 394078 h 1111829"/>
                <a:gd name="connsiteX34" fmla="*/ 261630 w 625126"/>
                <a:gd name="connsiteY34" fmla="*/ 403689 h 1111829"/>
                <a:gd name="connsiteX35" fmla="*/ 213832 w 625126"/>
                <a:gd name="connsiteY35" fmla="*/ 441703 h 1111829"/>
                <a:gd name="connsiteX36" fmla="*/ 199718 w 625126"/>
                <a:gd name="connsiteY36" fmla="*/ 440663 h 1111829"/>
                <a:gd name="connsiteX37" fmla="*/ 188720 w 625126"/>
                <a:gd name="connsiteY37" fmla="*/ 443608 h 1111829"/>
                <a:gd name="connsiteX38" fmla="*/ 185430 w 625126"/>
                <a:gd name="connsiteY38" fmla="*/ 416678 h 1111829"/>
                <a:gd name="connsiteX39" fmla="*/ 174866 w 625126"/>
                <a:gd name="connsiteY39" fmla="*/ 408105 h 1111829"/>
                <a:gd name="connsiteX40" fmla="*/ 104208 w 625126"/>
                <a:gd name="connsiteY40" fmla="*/ 404728 h 1111829"/>
                <a:gd name="connsiteX41" fmla="*/ 102303 w 625126"/>
                <a:gd name="connsiteY41" fmla="*/ 315540 h 1111829"/>
                <a:gd name="connsiteX42" fmla="*/ 99012 w 625126"/>
                <a:gd name="connsiteY42" fmla="*/ 296663 h 1111829"/>
                <a:gd name="connsiteX43" fmla="*/ 99965 w 625126"/>
                <a:gd name="connsiteY43" fmla="*/ 207994 h 1111829"/>
                <a:gd name="connsiteX44" fmla="*/ 173827 w 625126"/>
                <a:gd name="connsiteY44" fmla="*/ 207994 h 1111829"/>
                <a:gd name="connsiteX45" fmla="*/ 195821 w 625126"/>
                <a:gd name="connsiteY45" fmla="*/ 198469 h 1111829"/>
                <a:gd name="connsiteX46" fmla="*/ 196860 w 625126"/>
                <a:gd name="connsiteY46" fmla="*/ 195784 h 1111829"/>
                <a:gd name="connsiteX47" fmla="*/ 198332 w 625126"/>
                <a:gd name="connsiteY47" fmla="*/ 191628 h 1111829"/>
                <a:gd name="connsiteX48" fmla="*/ 186815 w 625126"/>
                <a:gd name="connsiteY48" fmla="*/ 156992 h 1111829"/>
                <a:gd name="connsiteX49" fmla="*/ 186815 w 625126"/>
                <a:gd name="connsiteY49" fmla="*/ 156992 h 1111829"/>
                <a:gd name="connsiteX50" fmla="*/ 176857 w 625126"/>
                <a:gd name="connsiteY50" fmla="*/ 151623 h 1111829"/>
                <a:gd name="connsiteX51" fmla="*/ 98926 w 625126"/>
                <a:gd name="connsiteY51" fmla="*/ 151623 h 1111829"/>
                <a:gd name="connsiteX52" fmla="*/ 96414 w 625126"/>
                <a:gd name="connsiteY52" fmla="*/ 151883 h 1111829"/>
                <a:gd name="connsiteX53" fmla="*/ 95462 w 625126"/>
                <a:gd name="connsiteY53" fmla="*/ 143483 h 1111829"/>
                <a:gd name="connsiteX54" fmla="*/ 83166 w 625126"/>
                <a:gd name="connsiteY54" fmla="*/ 63300 h 1111829"/>
                <a:gd name="connsiteX55" fmla="*/ 54072 w 625126"/>
                <a:gd name="connsiteY55" fmla="*/ 8488 h 1111829"/>
                <a:gd name="connsiteX56" fmla="*/ 31731 w 625126"/>
                <a:gd name="connsiteY56" fmla="*/ 4505 h 1111829"/>
                <a:gd name="connsiteX57" fmla="*/ 385 w 625126"/>
                <a:gd name="connsiteY57" fmla="*/ 17494 h 1111829"/>
                <a:gd name="connsiteX58" fmla="*/ 32337 w 625126"/>
                <a:gd name="connsiteY58" fmla="*/ 103565 h 1111829"/>
                <a:gd name="connsiteX59" fmla="*/ 35628 w 625126"/>
                <a:gd name="connsiteY59" fmla="*/ 112484 h 1111829"/>
                <a:gd name="connsiteX60" fmla="*/ 23505 w 625126"/>
                <a:gd name="connsiteY60" fmla="*/ 127118 h 1111829"/>
                <a:gd name="connsiteX61" fmla="*/ 33636 w 625126"/>
                <a:gd name="connsiteY61" fmla="*/ 184874 h 1111829"/>
                <a:gd name="connsiteX62" fmla="*/ 34589 w 625126"/>
                <a:gd name="connsiteY62" fmla="*/ 262892 h 1111829"/>
                <a:gd name="connsiteX63" fmla="*/ 41083 w 625126"/>
                <a:gd name="connsiteY63" fmla="*/ 331386 h 1111829"/>
                <a:gd name="connsiteX64" fmla="*/ 31991 w 625126"/>
                <a:gd name="connsiteY64" fmla="*/ 342123 h 1111829"/>
                <a:gd name="connsiteX65" fmla="*/ 37966 w 625126"/>
                <a:gd name="connsiteY65" fmla="*/ 476252 h 1111829"/>
                <a:gd name="connsiteX66" fmla="*/ 27661 w 625126"/>
                <a:gd name="connsiteY66" fmla="*/ 487769 h 1111829"/>
                <a:gd name="connsiteX67" fmla="*/ 33636 w 625126"/>
                <a:gd name="connsiteY67" fmla="*/ 534008 h 1111829"/>
                <a:gd name="connsiteX68" fmla="*/ 26362 w 625126"/>
                <a:gd name="connsiteY68" fmla="*/ 543101 h 1111829"/>
                <a:gd name="connsiteX69" fmla="*/ 38399 w 625126"/>
                <a:gd name="connsiteY69" fmla="*/ 666319 h 1111829"/>
                <a:gd name="connsiteX70" fmla="*/ 38312 w 625126"/>
                <a:gd name="connsiteY70" fmla="*/ 842272 h 1111829"/>
                <a:gd name="connsiteX71" fmla="*/ 40736 w 625126"/>
                <a:gd name="connsiteY71" fmla="*/ 974063 h 1111829"/>
                <a:gd name="connsiteX72" fmla="*/ 49136 w 625126"/>
                <a:gd name="connsiteY72" fmla="*/ 1020303 h 1111829"/>
                <a:gd name="connsiteX73" fmla="*/ 46105 w 625126"/>
                <a:gd name="connsiteY73" fmla="*/ 1090615 h 1111829"/>
                <a:gd name="connsiteX74" fmla="*/ 48530 w 625126"/>
                <a:gd name="connsiteY74" fmla="*/ 1099966 h 1111829"/>
                <a:gd name="connsiteX75" fmla="*/ 50781 w 625126"/>
                <a:gd name="connsiteY75" fmla="*/ 1105682 h 1111829"/>
                <a:gd name="connsiteX76" fmla="*/ 81175 w 625126"/>
                <a:gd name="connsiteY76" fmla="*/ 1104469 h 1111829"/>
                <a:gd name="connsiteX77" fmla="*/ 113300 w 625126"/>
                <a:gd name="connsiteY77" fmla="*/ 1097542 h 1111829"/>
                <a:gd name="connsiteX78" fmla="*/ 118755 w 625126"/>
                <a:gd name="connsiteY78" fmla="*/ 1015800 h 1111829"/>
                <a:gd name="connsiteX79" fmla="*/ 112174 w 625126"/>
                <a:gd name="connsiteY79" fmla="*/ 860976 h 1111829"/>
                <a:gd name="connsiteX80" fmla="*/ 111481 w 625126"/>
                <a:gd name="connsiteY80" fmla="*/ 840627 h 1111829"/>
                <a:gd name="connsiteX81" fmla="*/ 236605 w 625126"/>
                <a:gd name="connsiteY81" fmla="*/ 835258 h 1111829"/>
                <a:gd name="connsiteX82" fmla="*/ 321724 w 625126"/>
                <a:gd name="connsiteY82" fmla="*/ 834046 h 1111829"/>
                <a:gd name="connsiteX83" fmla="*/ 484602 w 625126"/>
                <a:gd name="connsiteY83" fmla="*/ 810666 h 1111829"/>
                <a:gd name="connsiteX84" fmla="*/ 508847 w 625126"/>
                <a:gd name="connsiteY84" fmla="*/ 809627 h 1111829"/>
                <a:gd name="connsiteX85" fmla="*/ 522095 w 625126"/>
                <a:gd name="connsiteY85" fmla="*/ 848939 h 1111829"/>
                <a:gd name="connsiteX86" fmla="*/ 528763 w 625126"/>
                <a:gd name="connsiteY86" fmla="*/ 1048359 h 1111829"/>
                <a:gd name="connsiteX87" fmla="*/ 570413 w 625126"/>
                <a:gd name="connsiteY87" fmla="*/ 1055459 h 1111829"/>
                <a:gd name="connsiteX88" fmla="*/ 579159 w 625126"/>
                <a:gd name="connsiteY88" fmla="*/ 1055372 h 1111829"/>
                <a:gd name="connsiteX89" fmla="*/ 616306 w 625126"/>
                <a:gd name="connsiteY89" fmla="*/ 1021775 h 1111829"/>
                <a:gd name="connsiteX90" fmla="*/ 624965 w 625126"/>
                <a:gd name="connsiteY90" fmla="*/ 999521 h 1111829"/>
                <a:gd name="connsiteX91" fmla="*/ 599248 w 625126"/>
                <a:gd name="connsiteY91" fmla="*/ 813264 h 1111829"/>
                <a:gd name="connsiteX92" fmla="*/ 520277 w 625126"/>
                <a:gd name="connsiteY92" fmla="*/ 180371 h 1111829"/>
                <a:gd name="connsiteX93" fmla="*/ 519758 w 625126"/>
                <a:gd name="connsiteY93" fmla="*/ 181150 h 1111829"/>
                <a:gd name="connsiteX94" fmla="*/ 519238 w 625126"/>
                <a:gd name="connsiteY94" fmla="*/ 165737 h 1111829"/>
                <a:gd name="connsiteX95" fmla="*/ 520277 w 625126"/>
                <a:gd name="connsiteY95" fmla="*/ 180371 h 1111829"/>
                <a:gd name="connsiteX96" fmla="*/ 530062 w 625126"/>
                <a:gd name="connsiteY96" fmla="*/ 268954 h 1111829"/>
                <a:gd name="connsiteX97" fmla="*/ 531101 w 625126"/>
                <a:gd name="connsiteY97" fmla="*/ 244968 h 1111829"/>
                <a:gd name="connsiteX98" fmla="*/ 533958 w 625126"/>
                <a:gd name="connsiteY98" fmla="*/ 207041 h 1111829"/>
                <a:gd name="connsiteX99" fmla="*/ 534045 w 625126"/>
                <a:gd name="connsiteY99" fmla="*/ 224792 h 1111829"/>
                <a:gd name="connsiteX100" fmla="*/ 533958 w 625126"/>
                <a:gd name="connsiteY100" fmla="*/ 226178 h 1111829"/>
                <a:gd name="connsiteX101" fmla="*/ 534045 w 625126"/>
                <a:gd name="connsiteY101" fmla="*/ 226697 h 1111829"/>
                <a:gd name="connsiteX102" fmla="*/ 534045 w 625126"/>
                <a:gd name="connsiteY102" fmla="*/ 229815 h 1111829"/>
                <a:gd name="connsiteX103" fmla="*/ 530062 w 625126"/>
                <a:gd name="connsiteY103" fmla="*/ 268954 h 1111829"/>
                <a:gd name="connsiteX104" fmla="*/ 475856 w 625126"/>
                <a:gd name="connsiteY104" fmla="*/ 441789 h 1111829"/>
                <a:gd name="connsiteX105" fmla="*/ 472306 w 625126"/>
                <a:gd name="connsiteY105" fmla="*/ 442135 h 1111829"/>
                <a:gd name="connsiteX106" fmla="*/ 475856 w 625126"/>
                <a:gd name="connsiteY106" fmla="*/ 440837 h 1111829"/>
                <a:gd name="connsiteX107" fmla="*/ 475856 w 625126"/>
                <a:gd name="connsiteY107" fmla="*/ 441789 h 1111829"/>
                <a:gd name="connsiteX108" fmla="*/ 438016 w 625126"/>
                <a:gd name="connsiteY108" fmla="*/ 401005 h 1111829"/>
                <a:gd name="connsiteX109" fmla="*/ 429616 w 625126"/>
                <a:gd name="connsiteY109" fmla="*/ 404122 h 1111829"/>
                <a:gd name="connsiteX110" fmla="*/ 427365 w 625126"/>
                <a:gd name="connsiteY110" fmla="*/ 401265 h 1111829"/>
                <a:gd name="connsiteX111" fmla="*/ 438016 w 625126"/>
                <a:gd name="connsiteY111" fmla="*/ 401005 h 1111829"/>
                <a:gd name="connsiteX112" fmla="*/ 98839 w 625126"/>
                <a:gd name="connsiteY112" fmla="*/ 168422 h 1111829"/>
                <a:gd name="connsiteX113" fmla="*/ 98146 w 625126"/>
                <a:gd name="connsiteY113" fmla="*/ 168681 h 1111829"/>
                <a:gd name="connsiteX114" fmla="*/ 98146 w 625126"/>
                <a:gd name="connsiteY114" fmla="*/ 168422 h 1111829"/>
                <a:gd name="connsiteX115" fmla="*/ 98839 w 625126"/>
                <a:gd name="connsiteY115" fmla="*/ 168422 h 1111829"/>
                <a:gd name="connsiteX116" fmla="*/ 73381 w 625126"/>
                <a:gd name="connsiteY116" fmla="*/ 794214 h 1111829"/>
                <a:gd name="connsiteX117" fmla="*/ 73555 w 625126"/>
                <a:gd name="connsiteY117" fmla="*/ 790577 h 1111829"/>
                <a:gd name="connsiteX118" fmla="*/ 73555 w 625126"/>
                <a:gd name="connsiteY118" fmla="*/ 790577 h 1111829"/>
                <a:gd name="connsiteX119" fmla="*/ 73987 w 625126"/>
                <a:gd name="connsiteY119" fmla="*/ 793002 h 1111829"/>
                <a:gd name="connsiteX120" fmla="*/ 73381 w 625126"/>
                <a:gd name="connsiteY120" fmla="*/ 794214 h 1111829"/>
                <a:gd name="connsiteX121" fmla="*/ 83339 w 625126"/>
                <a:gd name="connsiteY121" fmla="*/ 1023680 h 1111829"/>
                <a:gd name="connsiteX122" fmla="*/ 84725 w 625126"/>
                <a:gd name="connsiteY122" fmla="*/ 1023247 h 1111829"/>
                <a:gd name="connsiteX123" fmla="*/ 85071 w 625126"/>
                <a:gd name="connsiteY123" fmla="*/ 1031214 h 1111829"/>
                <a:gd name="connsiteX124" fmla="*/ 83339 w 625126"/>
                <a:gd name="connsiteY124" fmla="*/ 1023680 h 1111829"/>
                <a:gd name="connsiteX125" fmla="*/ 111135 w 625126"/>
                <a:gd name="connsiteY125" fmla="*/ 827378 h 1111829"/>
                <a:gd name="connsiteX126" fmla="*/ 111048 w 625126"/>
                <a:gd name="connsiteY126" fmla="*/ 825300 h 1111829"/>
                <a:gd name="connsiteX127" fmla="*/ 132176 w 625126"/>
                <a:gd name="connsiteY127" fmla="*/ 827552 h 1111829"/>
                <a:gd name="connsiteX128" fmla="*/ 111135 w 625126"/>
                <a:gd name="connsiteY128" fmla="*/ 827378 h 1111829"/>
                <a:gd name="connsiteX129" fmla="*/ 400435 w 625126"/>
                <a:gd name="connsiteY129" fmla="*/ 732821 h 1111829"/>
                <a:gd name="connsiteX130" fmla="*/ 282585 w 625126"/>
                <a:gd name="connsiteY130" fmla="*/ 741913 h 1111829"/>
                <a:gd name="connsiteX131" fmla="*/ 168631 w 625126"/>
                <a:gd name="connsiteY131" fmla="*/ 750919 h 1111829"/>
                <a:gd name="connsiteX132" fmla="*/ 103428 w 625126"/>
                <a:gd name="connsiteY132" fmla="*/ 760790 h 1111829"/>
                <a:gd name="connsiteX133" fmla="*/ 90353 w 625126"/>
                <a:gd name="connsiteY133" fmla="*/ 691344 h 1111829"/>
                <a:gd name="connsiteX134" fmla="*/ 88794 w 625126"/>
                <a:gd name="connsiteY134" fmla="*/ 686149 h 1111829"/>
                <a:gd name="connsiteX135" fmla="*/ 84205 w 625126"/>
                <a:gd name="connsiteY135" fmla="*/ 501537 h 1111829"/>
                <a:gd name="connsiteX136" fmla="*/ 96588 w 625126"/>
                <a:gd name="connsiteY136" fmla="*/ 504308 h 1111829"/>
                <a:gd name="connsiteX137" fmla="*/ 186209 w 625126"/>
                <a:gd name="connsiteY137" fmla="*/ 499459 h 1111829"/>
                <a:gd name="connsiteX138" fmla="*/ 291850 w 625126"/>
                <a:gd name="connsiteY138" fmla="*/ 497207 h 1111829"/>
                <a:gd name="connsiteX139" fmla="*/ 473345 w 625126"/>
                <a:gd name="connsiteY139" fmla="*/ 474001 h 1111829"/>
                <a:gd name="connsiteX140" fmla="*/ 477674 w 625126"/>
                <a:gd name="connsiteY140" fmla="*/ 473741 h 1111829"/>
                <a:gd name="connsiteX141" fmla="*/ 492481 w 625126"/>
                <a:gd name="connsiteY141" fmla="*/ 665886 h 1111829"/>
                <a:gd name="connsiteX142" fmla="*/ 495252 w 625126"/>
                <a:gd name="connsiteY142" fmla="*/ 718620 h 1111829"/>
                <a:gd name="connsiteX143" fmla="*/ 400435 w 625126"/>
                <a:gd name="connsiteY143" fmla="*/ 732821 h 111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25126" h="1111829">
                  <a:moveTo>
                    <a:pt x="599248" y="813264"/>
                  </a:moveTo>
                  <a:cubicBezTo>
                    <a:pt x="597603" y="773432"/>
                    <a:pt x="594399" y="733687"/>
                    <a:pt x="589030" y="693769"/>
                  </a:cubicBezTo>
                  <a:cubicBezTo>
                    <a:pt x="571452" y="562583"/>
                    <a:pt x="563399" y="431831"/>
                    <a:pt x="563053" y="299347"/>
                  </a:cubicBezTo>
                  <a:cubicBezTo>
                    <a:pt x="563053" y="297096"/>
                    <a:pt x="559243" y="295970"/>
                    <a:pt x="553701" y="295710"/>
                  </a:cubicBezTo>
                  <a:cubicBezTo>
                    <a:pt x="556818" y="278825"/>
                    <a:pt x="551363" y="259082"/>
                    <a:pt x="546514" y="241244"/>
                  </a:cubicBezTo>
                  <a:cubicBezTo>
                    <a:pt x="546081" y="229122"/>
                    <a:pt x="545388" y="216999"/>
                    <a:pt x="543483" y="205136"/>
                  </a:cubicBezTo>
                  <a:cubicBezTo>
                    <a:pt x="543137" y="203058"/>
                    <a:pt x="542877" y="200893"/>
                    <a:pt x="542617" y="198815"/>
                  </a:cubicBezTo>
                  <a:cubicBezTo>
                    <a:pt x="542531" y="190502"/>
                    <a:pt x="542358" y="182190"/>
                    <a:pt x="542358" y="174050"/>
                  </a:cubicBezTo>
                  <a:cubicBezTo>
                    <a:pt x="542358" y="172318"/>
                    <a:pt x="540972" y="171539"/>
                    <a:pt x="539414" y="171452"/>
                  </a:cubicBezTo>
                  <a:cubicBezTo>
                    <a:pt x="538461" y="161408"/>
                    <a:pt x="537509" y="151277"/>
                    <a:pt x="536470" y="141232"/>
                  </a:cubicBezTo>
                  <a:cubicBezTo>
                    <a:pt x="537335" y="118459"/>
                    <a:pt x="536902" y="96032"/>
                    <a:pt x="529369" y="73778"/>
                  </a:cubicBezTo>
                  <a:cubicBezTo>
                    <a:pt x="528503" y="71180"/>
                    <a:pt x="524780" y="71526"/>
                    <a:pt x="522615" y="73085"/>
                  </a:cubicBezTo>
                  <a:cubicBezTo>
                    <a:pt x="523134" y="63473"/>
                    <a:pt x="523568" y="53862"/>
                    <a:pt x="523654" y="44250"/>
                  </a:cubicBezTo>
                  <a:cubicBezTo>
                    <a:pt x="523654" y="40873"/>
                    <a:pt x="519238" y="41046"/>
                    <a:pt x="516727" y="42778"/>
                  </a:cubicBezTo>
                  <a:cubicBezTo>
                    <a:pt x="516554" y="41999"/>
                    <a:pt x="516554" y="41306"/>
                    <a:pt x="516380" y="40527"/>
                  </a:cubicBezTo>
                  <a:cubicBezTo>
                    <a:pt x="515947" y="38449"/>
                    <a:pt x="513350" y="38362"/>
                    <a:pt x="511185" y="39055"/>
                  </a:cubicBezTo>
                  <a:cubicBezTo>
                    <a:pt x="510839" y="32301"/>
                    <a:pt x="510232" y="25633"/>
                    <a:pt x="509107" y="18879"/>
                  </a:cubicBezTo>
                  <a:cubicBezTo>
                    <a:pt x="508501" y="15156"/>
                    <a:pt x="500101" y="17234"/>
                    <a:pt x="500707" y="21130"/>
                  </a:cubicBezTo>
                  <a:cubicBezTo>
                    <a:pt x="502439" y="31781"/>
                    <a:pt x="502959" y="42518"/>
                    <a:pt x="503132" y="53256"/>
                  </a:cubicBezTo>
                  <a:cubicBezTo>
                    <a:pt x="501746" y="59144"/>
                    <a:pt x="501746" y="65378"/>
                    <a:pt x="502353" y="71873"/>
                  </a:cubicBezTo>
                  <a:cubicBezTo>
                    <a:pt x="502612" y="74730"/>
                    <a:pt x="502959" y="77588"/>
                    <a:pt x="503305" y="80359"/>
                  </a:cubicBezTo>
                  <a:cubicBezTo>
                    <a:pt x="503392" y="83476"/>
                    <a:pt x="503392" y="86507"/>
                    <a:pt x="503565" y="89624"/>
                  </a:cubicBezTo>
                  <a:cubicBezTo>
                    <a:pt x="503565" y="90576"/>
                    <a:pt x="503998" y="91183"/>
                    <a:pt x="504604" y="91615"/>
                  </a:cubicBezTo>
                  <a:cubicBezTo>
                    <a:pt x="506163" y="105297"/>
                    <a:pt x="507808" y="118892"/>
                    <a:pt x="508934" y="132746"/>
                  </a:cubicBezTo>
                  <a:cubicBezTo>
                    <a:pt x="512484" y="175955"/>
                    <a:pt x="513263" y="219943"/>
                    <a:pt x="513523" y="263585"/>
                  </a:cubicBezTo>
                  <a:cubicBezTo>
                    <a:pt x="513263" y="267308"/>
                    <a:pt x="512917" y="271118"/>
                    <a:pt x="512657" y="275015"/>
                  </a:cubicBezTo>
                  <a:cubicBezTo>
                    <a:pt x="497071" y="276227"/>
                    <a:pt x="479666" y="284713"/>
                    <a:pt x="478367" y="297182"/>
                  </a:cubicBezTo>
                  <a:cubicBezTo>
                    <a:pt x="475423" y="324805"/>
                    <a:pt x="474297" y="352774"/>
                    <a:pt x="474297" y="380916"/>
                  </a:cubicBezTo>
                  <a:cubicBezTo>
                    <a:pt x="453516" y="380136"/>
                    <a:pt x="432474" y="379011"/>
                    <a:pt x="413077" y="386284"/>
                  </a:cubicBezTo>
                  <a:cubicBezTo>
                    <a:pt x="403379" y="389921"/>
                    <a:pt x="398703" y="399100"/>
                    <a:pt x="396539" y="408538"/>
                  </a:cubicBezTo>
                  <a:cubicBezTo>
                    <a:pt x="392469" y="426809"/>
                    <a:pt x="380259" y="426809"/>
                    <a:pt x="365106" y="429320"/>
                  </a:cubicBezTo>
                  <a:cubicBezTo>
                    <a:pt x="356620" y="425683"/>
                    <a:pt x="348914" y="420141"/>
                    <a:pt x="341727" y="411396"/>
                  </a:cubicBezTo>
                  <a:cubicBezTo>
                    <a:pt x="336012" y="404382"/>
                    <a:pt x="333068" y="401178"/>
                    <a:pt x="325794" y="396502"/>
                  </a:cubicBezTo>
                  <a:cubicBezTo>
                    <a:pt x="317048" y="390787"/>
                    <a:pt x="299903" y="393212"/>
                    <a:pt x="290292" y="394078"/>
                  </a:cubicBezTo>
                  <a:cubicBezTo>
                    <a:pt x="280853" y="394943"/>
                    <a:pt x="269423" y="398407"/>
                    <a:pt x="261630" y="403689"/>
                  </a:cubicBezTo>
                  <a:cubicBezTo>
                    <a:pt x="251412" y="410616"/>
                    <a:pt x="229851" y="436767"/>
                    <a:pt x="213832" y="441703"/>
                  </a:cubicBezTo>
                  <a:cubicBezTo>
                    <a:pt x="209156" y="441096"/>
                    <a:pt x="205173" y="440837"/>
                    <a:pt x="199718" y="440663"/>
                  </a:cubicBezTo>
                  <a:cubicBezTo>
                    <a:pt x="198418" y="440663"/>
                    <a:pt x="193743" y="441876"/>
                    <a:pt x="188720" y="443608"/>
                  </a:cubicBezTo>
                  <a:cubicBezTo>
                    <a:pt x="187941" y="434602"/>
                    <a:pt x="184910" y="425770"/>
                    <a:pt x="185430" y="416678"/>
                  </a:cubicBezTo>
                  <a:cubicBezTo>
                    <a:pt x="185776" y="410790"/>
                    <a:pt x="180148" y="408105"/>
                    <a:pt x="174866" y="408105"/>
                  </a:cubicBezTo>
                  <a:cubicBezTo>
                    <a:pt x="151313" y="408105"/>
                    <a:pt x="127587" y="408019"/>
                    <a:pt x="104208" y="404728"/>
                  </a:cubicBezTo>
                  <a:cubicBezTo>
                    <a:pt x="98406" y="374768"/>
                    <a:pt x="106719" y="345500"/>
                    <a:pt x="102303" y="315540"/>
                  </a:cubicBezTo>
                  <a:cubicBezTo>
                    <a:pt x="101350" y="309218"/>
                    <a:pt x="100224" y="302897"/>
                    <a:pt x="99012" y="296663"/>
                  </a:cubicBezTo>
                  <a:cubicBezTo>
                    <a:pt x="99532" y="267049"/>
                    <a:pt x="100571" y="237521"/>
                    <a:pt x="99965" y="207994"/>
                  </a:cubicBezTo>
                  <a:cubicBezTo>
                    <a:pt x="124556" y="207994"/>
                    <a:pt x="149235" y="207994"/>
                    <a:pt x="173827" y="207994"/>
                  </a:cubicBezTo>
                  <a:cubicBezTo>
                    <a:pt x="181533" y="207994"/>
                    <a:pt x="191491" y="205656"/>
                    <a:pt x="195821" y="198469"/>
                  </a:cubicBezTo>
                  <a:cubicBezTo>
                    <a:pt x="196427" y="197516"/>
                    <a:pt x="196687" y="196650"/>
                    <a:pt x="196860" y="195784"/>
                  </a:cubicBezTo>
                  <a:cubicBezTo>
                    <a:pt x="197813" y="194572"/>
                    <a:pt x="198332" y="193187"/>
                    <a:pt x="198332" y="191628"/>
                  </a:cubicBezTo>
                  <a:cubicBezTo>
                    <a:pt x="197986" y="178899"/>
                    <a:pt x="190799" y="168768"/>
                    <a:pt x="186815" y="156992"/>
                  </a:cubicBezTo>
                  <a:cubicBezTo>
                    <a:pt x="186815" y="156992"/>
                    <a:pt x="186815" y="156992"/>
                    <a:pt x="186815" y="156992"/>
                  </a:cubicBezTo>
                  <a:cubicBezTo>
                    <a:pt x="187335" y="153008"/>
                    <a:pt x="180494" y="151623"/>
                    <a:pt x="176857" y="151623"/>
                  </a:cubicBezTo>
                  <a:cubicBezTo>
                    <a:pt x="150880" y="151623"/>
                    <a:pt x="124903" y="151623"/>
                    <a:pt x="98926" y="151623"/>
                  </a:cubicBezTo>
                  <a:cubicBezTo>
                    <a:pt x="98146" y="151623"/>
                    <a:pt x="97280" y="151796"/>
                    <a:pt x="96414" y="151883"/>
                  </a:cubicBezTo>
                  <a:cubicBezTo>
                    <a:pt x="96068" y="149112"/>
                    <a:pt x="95895" y="146254"/>
                    <a:pt x="95462" y="143483"/>
                  </a:cubicBezTo>
                  <a:cubicBezTo>
                    <a:pt x="91739" y="116554"/>
                    <a:pt x="85937" y="90403"/>
                    <a:pt x="83166" y="63300"/>
                  </a:cubicBezTo>
                  <a:cubicBezTo>
                    <a:pt x="80309" y="35764"/>
                    <a:pt x="60046" y="31868"/>
                    <a:pt x="54072" y="8488"/>
                  </a:cubicBezTo>
                  <a:cubicBezTo>
                    <a:pt x="52253" y="1388"/>
                    <a:pt x="40736" y="1128"/>
                    <a:pt x="31731" y="4505"/>
                  </a:cubicBezTo>
                  <a:cubicBezTo>
                    <a:pt x="23245" y="-5799"/>
                    <a:pt x="-3511" y="2860"/>
                    <a:pt x="385" y="17494"/>
                  </a:cubicBezTo>
                  <a:cubicBezTo>
                    <a:pt x="8525" y="47974"/>
                    <a:pt x="19955" y="74644"/>
                    <a:pt x="32337" y="103565"/>
                  </a:cubicBezTo>
                  <a:cubicBezTo>
                    <a:pt x="33550" y="106423"/>
                    <a:pt x="34589" y="109453"/>
                    <a:pt x="35628" y="112484"/>
                  </a:cubicBezTo>
                  <a:cubicBezTo>
                    <a:pt x="28700" y="115168"/>
                    <a:pt x="22899" y="120450"/>
                    <a:pt x="23505" y="127118"/>
                  </a:cubicBezTo>
                  <a:cubicBezTo>
                    <a:pt x="25064" y="146860"/>
                    <a:pt x="29913" y="165477"/>
                    <a:pt x="33636" y="184874"/>
                  </a:cubicBezTo>
                  <a:cubicBezTo>
                    <a:pt x="38312" y="209206"/>
                    <a:pt x="34935" y="238214"/>
                    <a:pt x="34589" y="262892"/>
                  </a:cubicBezTo>
                  <a:cubicBezTo>
                    <a:pt x="34329" y="286445"/>
                    <a:pt x="37619" y="308959"/>
                    <a:pt x="41083" y="331386"/>
                  </a:cubicBezTo>
                  <a:cubicBezTo>
                    <a:pt x="35887" y="333637"/>
                    <a:pt x="31991" y="337360"/>
                    <a:pt x="31991" y="342123"/>
                  </a:cubicBezTo>
                  <a:cubicBezTo>
                    <a:pt x="32510" y="386890"/>
                    <a:pt x="35974" y="431571"/>
                    <a:pt x="37966" y="476252"/>
                  </a:cubicBezTo>
                  <a:cubicBezTo>
                    <a:pt x="32250" y="478504"/>
                    <a:pt x="27748" y="482487"/>
                    <a:pt x="27661" y="487769"/>
                  </a:cubicBezTo>
                  <a:cubicBezTo>
                    <a:pt x="27315" y="503528"/>
                    <a:pt x="30086" y="518855"/>
                    <a:pt x="33636" y="534008"/>
                  </a:cubicBezTo>
                  <a:cubicBezTo>
                    <a:pt x="29306" y="536260"/>
                    <a:pt x="26276" y="539464"/>
                    <a:pt x="26362" y="543101"/>
                  </a:cubicBezTo>
                  <a:cubicBezTo>
                    <a:pt x="27315" y="584491"/>
                    <a:pt x="33723" y="625189"/>
                    <a:pt x="38399" y="666319"/>
                  </a:cubicBezTo>
                  <a:cubicBezTo>
                    <a:pt x="45066" y="724682"/>
                    <a:pt x="40044" y="783737"/>
                    <a:pt x="38312" y="842272"/>
                  </a:cubicBezTo>
                  <a:cubicBezTo>
                    <a:pt x="37013" y="886174"/>
                    <a:pt x="40044" y="930162"/>
                    <a:pt x="40736" y="974063"/>
                  </a:cubicBezTo>
                  <a:cubicBezTo>
                    <a:pt x="40996" y="987225"/>
                    <a:pt x="45066" y="1003418"/>
                    <a:pt x="49136" y="1020303"/>
                  </a:cubicBezTo>
                  <a:cubicBezTo>
                    <a:pt x="45153" y="1041951"/>
                    <a:pt x="41776" y="1069054"/>
                    <a:pt x="46105" y="1090615"/>
                  </a:cubicBezTo>
                  <a:cubicBezTo>
                    <a:pt x="44633" y="1094252"/>
                    <a:pt x="45153" y="1097802"/>
                    <a:pt x="48530" y="1099966"/>
                  </a:cubicBezTo>
                  <a:cubicBezTo>
                    <a:pt x="49223" y="1101958"/>
                    <a:pt x="49915" y="1103863"/>
                    <a:pt x="50781" y="1105682"/>
                  </a:cubicBezTo>
                  <a:cubicBezTo>
                    <a:pt x="55630" y="1115813"/>
                    <a:pt x="73987" y="1112003"/>
                    <a:pt x="81175" y="1104469"/>
                  </a:cubicBezTo>
                  <a:cubicBezTo>
                    <a:pt x="92864" y="1105162"/>
                    <a:pt x="104554" y="1104210"/>
                    <a:pt x="113300" y="1097542"/>
                  </a:cubicBezTo>
                  <a:cubicBezTo>
                    <a:pt x="130531" y="1084293"/>
                    <a:pt x="119188" y="1033811"/>
                    <a:pt x="118755" y="1015800"/>
                  </a:cubicBezTo>
                  <a:cubicBezTo>
                    <a:pt x="117629" y="964192"/>
                    <a:pt x="113646" y="912584"/>
                    <a:pt x="112174" y="860976"/>
                  </a:cubicBezTo>
                  <a:cubicBezTo>
                    <a:pt x="112001" y="854135"/>
                    <a:pt x="111741" y="847381"/>
                    <a:pt x="111481" y="840627"/>
                  </a:cubicBezTo>
                  <a:cubicBezTo>
                    <a:pt x="153564" y="840194"/>
                    <a:pt x="194868" y="838808"/>
                    <a:pt x="236605" y="835258"/>
                  </a:cubicBezTo>
                  <a:cubicBezTo>
                    <a:pt x="265180" y="837769"/>
                    <a:pt x="292283" y="840021"/>
                    <a:pt x="321724" y="834046"/>
                  </a:cubicBezTo>
                  <a:cubicBezTo>
                    <a:pt x="375324" y="823135"/>
                    <a:pt x="431002" y="821144"/>
                    <a:pt x="484602" y="810666"/>
                  </a:cubicBezTo>
                  <a:cubicBezTo>
                    <a:pt x="492655" y="810234"/>
                    <a:pt x="500794" y="809973"/>
                    <a:pt x="508847" y="809627"/>
                  </a:cubicBezTo>
                  <a:cubicBezTo>
                    <a:pt x="513350" y="822789"/>
                    <a:pt x="518285" y="835864"/>
                    <a:pt x="522095" y="848939"/>
                  </a:cubicBezTo>
                  <a:cubicBezTo>
                    <a:pt x="541145" y="913623"/>
                    <a:pt x="520190" y="982290"/>
                    <a:pt x="528763" y="1048359"/>
                  </a:cubicBezTo>
                  <a:cubicBezTo>
                    <a:pt x="531014" y="1065677"/>
                    <a:pt x="561148" y="1058922"/>
                    <a:pt x="570413" y="1055459"/>
                  </a:cubicBezTo>
                  <a:cubicBezTo>
                    <a:pt x="573271" y="1055459"/>
                    <a:pt x="576215" y="1055459"/>
                    <a:pt x="579159" y="1055372"/>
                  </a:cubicBezTo>
                  <a:cubicBezTo>
                    <a:pt x="599161" y="1055632"/>
                    <a:pt x="625398" y="1032079"/>
                    <a:pt x="616306" y="1021775"/>
                  </a:cubicBezTo>
                  <a:cubicBezTo>
                    <a:pt x="621935" y="1016580"/>
                    <a:pt x="624792" y="1009652"/>
                    <a:pt x="624965" y="999521"/>
                  </a:cubicBezTo>
                  <a:cubicBezTo>
                    <a:pt x="626178" y="937349"/>
                    <a:pt x="620809" y="871021"/>
                    <a:pt x="599248" y="813264"/>
                  </a:cubicBezTo>
                  <a:close/>
                  <a:moveTo>
                    <a:pt x="520277" y="180371"/>
                  </a:moveTo>
                  <a:cubicBezTo>
                    <a:pt x="520017" y="180631"/>
                    <a:pt x="519931" y="180891"/>
                    <a:pt x="519758" y="181150"/>
                  </a:cubicBezTo>
                  <a:cubicBezTo>
                    <a:pt x="519584" y="176042"/>
                    <a:pt x="519411" y="170846"/>
                    <a:pt x="519238" y="165737"/>
                  </a:cubicBezTo>
                  <a:cubicBezTo>
                    <a:pt x="519671" y="170500"/>
                    <a:pt x="520017" y="175436"/>
                    <a:pt x="520277" y="180371"/>
                  </a:cubicBezTo>
                  <a:close/>
                  <a:moveTo>
                    <a:pt x="530062" y="268954"/>
                  </a:moveTo>
                  <a:cubicBezTo>
                    <a:pt x="530841" y="261074"/>
                    <a:pt x="531101" y="253021"/>
                    <a:pt x="531101" y="244968"/>
                  </a:cubicBezTo>
                  <a:cubicBezTo>
                    <a:pt x="532573" y="232412"/>
                    <a:pt x="533439" y="219683"/>
                    <a:pt x="533958" y="207041"/>
                  </a:cubicBezTo>
                  <a:cubicBezTo>
                    <a:pt x="533958" y="212929"/>
                    <a:pt x="533958" y="218817"/>
                    <a:pt x="534045" y="224792"/>
                  </a:cubicBezTo>
                  <a:cubicBezTo>
                    <a:pt x="533872" y="225225"/>
                    <a:pt x="533872" y="225658"/>
                    <a:pt x="533958" y="226178"/>
                  </a:cubicBezTo>
                  <a:cubicBezTo>
                    <a:pt x="533958" y="226351"/>
                    <a:pt x="534045" y="226524"/>
                    <a:pt x="534045" y="226697"/>
                  </a:cubicBezTo>
                  <a:cubicBezTo>
                    <a:pt x="534045" y="227736"/>
                    <a:pt x="534045" y="228775"/>
                    <a:pt x="534045" y="229815"/>
                  </a:cubicBezTo>
                  <a:cubicBezTo>
                    <a:pt x="533612" y="242890"/>
                    <a:pt x="532573" y="256138"/>
                    <a:pt x="530062" y="268954"/>
                  </a:cubicBezTo>
                  <a:close/>
                  <a:moveTo>
                    <a:pt x="475856" y="441789"/>
                  </a:moveTo>
                  <a:cubicBezTo>
                    <a:pt x="474644" y="441876"/>
                    <a:pt x="473518" y="442049"/>
                    <a:pt x="472306" y="442135"/>
                  </a:cubicBezTo>
                  <a:cubicBezTo>
                    <a:pt x="473518" y="441703"/>
                    <a:pt x="474644" y="441270"/>
                    <a:pt x="475856" y="440837"/>
                  </a:cubicBezTo>
                  <a:cubicBezTo>
                    <a:pt x="475769" y="441183"/>
                    <a:pt x="475769" y="441443"/>
                    <a:pt x="475856" y="441789"/>
                  </a:cubicBezTo>
                  <a:close/>
                  <a:moveTo>
                    <a:pt x="438016" y="401005"/>
                  </a:moveTo>
                  <a:cubicBezTo>
                    <a:pt x="435158" y="401957"/>
                    <a:pt x="432387" y="402996"/>
                    <a:pt x="429616" y="404122"/>
                  </a:cubicBezTo>
                  <a:cubicBezTo>
                    <a:pt x="428837" y="403170"/>
                    <a:pt x="428144" y="402217"/>
                    <a:pt x="427365" y="401265"/>
                  </a:cubicBezTo>
                  <a:cubicBezTo>
                    <a:pt x="430915" y="401005"/>
                    <a:pt x="434465" y="401005"/>
                    <a:pt x="438016" y="401005"/>
                  </a:cubicBezTo>
                  <a:close/>
                  <a:moveTo>
                    <a:pt x="98839" y="168422"/>
                  </a:moveTo>
                  <a:cubicBezTo>
                    <a:pt x="98579" y="168508"/>
                    <a:pt x="98406" y="168595"/>
                    <a:pt x="98146" y="168681"/>
                  </a:cubicBezTo>
                  <a:cubicBezTo>
                    <a:pt x="98146" y="168595"/>
                    <a:pt x="98146" y="168508"/>
                    <a:pt x="98146" y="168422"/>
                  </a:cubicBezTo>
                  <a:cubicBezTo>
                    <a:pt x="98406" y="168422"/>
                    <a:pt x="98579" y="168422"/>
                    <a:pt x="98839" y="168422"/>
                  </a:cubicBezTo>
                  <a:close/>
                  <a:moveTo>
                    <a:pt x="73381" y="794214"/>
                  </a:moveTo>
                  <a:cubicBezTo>
                    <a:pt x="73468" y="793002"/>
                    <a:pt x="73468" y="791790"/>
                    <a:pt x="73555" y="790577"/>
                  </a:cubicBezTo>
                  <a:cubicBezTo>
                    <a:pt x="73555" y="790577"/>
                    <a:pt x="73555" y="790577"/>
                    <a:pt x="73555" y="790577"/>
                  </a:cubicBezTo>
                  <a:cubicBezTo>
                    <a:pt x="73728" y="791357"/>
                    <a:pt x="73814" y="792222"/>
                    <a:pt x="73987" y="793002"/>
                  </a:cubicBezTo>
                  <a:cubicBezTo>
                    <a:pt x="73728" y="793348"/>
                    <a:pt x="73641" y="793781"/>
                    <a:pt x="73381" y="794214"/>
                  </a:cubicBezTo>
                  <a:close/>
                  <a:moveTo>
                    <a:pt x="83339" y="1023680"/>
                  </a:moveTo>
                  <a:cubicBezTo>
                    <a:pt x="83772" y="1023507"/>
                    <a:pt x="84292" y="1023420"/>
                    <a:pt x="84725" y="1023247"/>
                  </a:cubicBezTo>
                  <a:cubicBezTo>
                    <a:pt x="84811" y="1025931"/>
                    <a:pt x="84985" y="1028529"/>
                    <a:pt x="85071" y="1031214"/>
                  </a:cubicBezTo>
                  <a:cubicBezTo>
                    <a:pt x="84465" y="1028702"/>
                    <a:pt x="83945" y="1026191"/>
                    <a:pt x="83339" y="1023680"/>
                  </a:cubicBezTo>
                  <a:close/>
                  <a:moveTo>
                    <a:pt x="111135" y="827378"/>
                  </a:moveTo>
                  <a:cubicBezTo>
                    <a:pt x="111135" y="826685"/>
                    <a:pt x="111048" y="825993"/>
                    <a:pt x="111048" y="825300"/>
                  </a:cubicBezTo>
                  <a:cubicBezTo>
                    <a:pt x="118062" y="826166"/>
                    <a:pt x="125163" y="826859"/>
                    <a:pt x="132176" y="827552"/>
                  </a:cubicBezTo>
                  <a:cubicBezTo>
                    <a:pt x="125163" y="827465"/>
                    <a:pt x="118149" y="827465"/>
                    <a:pt x="111135" y="827378"/>
                  </a:cubicBezTo>
                  <a:close/>
                  <a:moveTo>
                    <a:pt x="400435" y="732821"/>
                  </a:moveTo>
                  <a:cubicBezTo>
                    <a:pt x="361210" y="734986"/>
                    <a:pt x="321811" y="738882"/>
                    <a:pt x="282585" y="741913"/>
                  </a:cubicBezTo>
                  <a:cubicBezTo>
                    <a:pt x="244398" y="744857"/>
                    <a:pt x="207078" y="749447"/>
                    <a:pt x="168631" y="750919"/>
                  </a:cubicBezTo>
                  <a:cubicBezTo>
                    <a:pt x="149062" y="751611"/>
                    <a:pt x="125076" y="754815"/>
                    <a:pt x="103428" y="760790"/>
                  </a:cubicBezTo>
                  <a:cubicBezTo>
                    <a:pt x="98319" y="737843"/>
                    <a:pt x="91565" y="715243"/>
                    <a:pt x="90353" y="691344"/>
                  </a:cubicBezTo>
                  <a:cubicBezTo>
                    <a:pt x="90267" y="689266"/>
                    <a:pt x="89660" y="687621"/>
                    <a:pt x="88794" y="686149"/>
                  </a:cubicBezTo>
                  <a:cubicBezTo>
                    <a:pt x="87929" y="624669"/>
                    <a:pt x="85850" y="563103"/>
                    <a:pt x="84205" y="501537"/>
                  </a:cubicBezTo>
                  <a:cubicBezTo>
                    <a:pt x="87842" y="503528"/>
                    <a:pt x="92518" y="504135"/>
                    <a:pt x="96588" y="504308"/>
                  </a:cubicBezTo>
                  <a:cubicBezTo>
                    <a:pt x="126808" y="506040"/>
                    <a:pt x="156076" y="500411"/>
                    <a:pt x="186209" y="499459"/>
                  </a:cubicBezTo>
                  <a:cubicBezTo>
                    <a:pt x="221452" y="498333"/>
                    <a:pt x="256608" y="499286"/>
                    <a:pt x="291850" y="497207"/>
                  </a:cubicBezTo>
                  <a:cubicBezTo>
                    <a:pt x="352464" y="493657"/>
                    <a:pt x="412818" y="476512"/>
                    <a:pt x="473345" y="474001"/>
                  </a:cubicBezTo>
                  <a:cubicBezTo>
                    <a:pt x="474730" y="473914"/>
                    <a:pt x="476202" y="473828"/>
                    <a:pt x="477674" y="473741"/>
                  </a:cubicBezTo>
                  <a:cubicBezTo>
                    <a:pt x="482004" y="538251"/>
                    <a:pt x="489191" y="602935"/>
                    <a:pt x="492481" y="665886"/>
                  </a:cubicBezTo>
                  <a:cubicBezTo>
                    <a:pt x="493434" y="683464"/>
                    <a:pt x="494300" y="701042"/>
                    <a:pt x="495252" y="718620"/>
                  </a:cubicBezTo>
                  <a:cubicBezTo>
                    <a:pt x="463387" y="721738"/>
                    <a:pt x="432733" y="731089"/>
                    <a:pt x="400435" y="732821"/>
                  </a:cubicBez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B8EA564-4085-9BC9-699C-E244F7A94E50}"/>
                </a:ext>
              </a:extLst>
            </p:cNvPr>
            <p:cNvSpPr/>
            <p:nvPr/>
          </p:nvSpPr>
          <p:spPr>
            <a:xfrm>
              <a:off x="9962788" y="5079218"/>
              <a:ext cx="30203" cy="169913"/>
            </a:xfrm>
            <a:custGeom>
              <a:avLst/>
              <a:gdLst>
                <a:gd name="connsiteX0" fmla="*/ 5802 w 14130"/>
                <a:gd name="connsiteY0" fmla="*/ 2808 h 79492"/>
                <a:gd name="connsiteX1" fmla="*/ 0 w 14130"/>
                <a:gd name="connsiteY1" fmla="*/ 78402 h 79492"/>
                <a:gd name="connsiteX2" fmla="*/ 8399 w 14130"/>
                <a:gd name="connsiteY2" fmla="*/ 76151 h 79492"/>
                <a:gd name="connsiteX3" fmla="*/ 14114 w 14130"/>
                <a:gd name="connsiteY3" fmla="*/ 1596 h 79492"/>
                <a:gd name="connsiteX4" fmla="*/ 5802 w 14130"/>
                <a:gd name="connsiteY4" fmla="*/ 2808 h 79492"/>
                <a:gd name="connsiteX5" fmla="*/ 5802 w 14130"/>
                <a:gd name="connsiteY5" fmla="*/ 2808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0" h="79492">
                  <a:moveTo>
                    <a:pt x="5802" y="2808"/>
                  </a:moveTo>
                  <a:cubicBezTo>
                    <a:pt x="1819" y="27919"/>
                    <a:pt x="87" y="53031"/>
                    <a:pt x="0" y="78402"/>
                  </a:cubicBezTo>
                  <a:cubicBezTo>
                    <a:pt x="0" y="80653"/>
                    <a:pt x="8313" y="79181"/>
                    <a:pt x="8399" y="76151"/>
                  </a:cubicBezTo>
                  <a:cubicBezTo>
                    <a:pt x="8486" y="51126"/>
                    <a:pt x="10218" y="26361"/>
                    <a:pt x="14114" y="1596"/>
                  </a:cubicBezTo>
                  <a:cubicBezTo>
                    <a:pt x="14547" y="-1348"/>
                    <a:pt x="6148" y="210"/>
                    <a:pt x="5802" y="2808"/>
                  </a:cubicBezTo>
                  <a:lnTo>
                    <a:pt x="5802" y="280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6F38ECB-2F55-7AF5-54BE-CF8BC7C14B30}"/>
                </a:ext>
              </a:extLst>
            </p:cNvPr>
            <p:cNvSpPr/>
            <p:nvPr/>
          </p:nvSpPr>
          <p:spPr>
            <a:xfrm>
              <a:off x="9962754" y="5085912"/>
              <a:ext cx="27247" cy="104171"/>
            </a:xfrm>
            <a:custGeom>
              <a:avLst/>
              <a:gdLst>
                <a:gd name="connsiteX0" fmla="*/ 16 w 12747"/>
                <a:gd name="connsiteY0" fmla="*/ 3140 h 48735"/>
                <a:gd name="connsiteX1" fmla="*/ 4346 w 12747"/>
                <a:gd name="connsiteY1" fmla="*/ 47907 h 48735"/>
                <a:gd name="connsiteX2" fmla="*/ 12745 w 12747"/>
                <a:gd name="connsiteY2" fmla="*/ 45656 h 48735"/>
                <a:gd name="connsiteX3" fmla="*/ 8415 w 12747"/>
                <a:gd name="connsiteY3" fmla="*/ 889 h 48735"/>
                <a:gd name="connsiteX4" fmla="*/ 16 w 12747"/>
                <a:gd name="connsiteY4" fmla="*/ 3140 h 48735"/>
                <a:gd name="connsiteX5" fmla="*/ 16 w 12747"/>
                <a:gd name="connsiteY5" fmla="*/ 3140 h 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7" h="48735">
                  <a:moveTo>
                    <a:pt x="16" y="3140"/>
                  </a:moveTo>
                  <a:cubicBezTo>
                    <a:pt x="2787" y="17947"/>
                    <a:pt x="2960" y="32927"/>
                    <a:pt x="4346" y="47907"/>
                  </a:cubicBezTo>
                  <a:cubicBezTo>
                    <a:pt x="4519" y="49812"/>
                    <a:pt x="12918" y="48167"/>
                    <a:pt x="12745" y="45656"/>
                  </a:cubicBezTo>
                  <a:cubicBezTo>
                    <a:pt x="11360" y="30762"/>
                    <a:pt x="11186" y="15696"/>
                    <a:pt x="8415" y="889"/>
                  </a:cubicBezTo>
                  <a:cubicBezTo>
                    <a:pt x="7983" y="-1190"/>
                    <a:pt x="-417" y="715"/>
                    <a:pt x="16" y="3140"/>
                  </a:cubicBezTo>
                  <a:lnTo>
                    <a:pt x="16" y="314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38FFF4C-5AA5-DAB8-E67B-43CE74CD5524}"/>
                </a:ext>
              </a:extLst>
            </p:cNvPr>
            <p:cNvSpPr/>
            <p:nvPr/>
          </p:nvSpPr>
          <p:spPr>
            <a:xfrm>
              <a:off x="9773831" y="3794592"/>
              <a:ext cx="46657" cy="61759"/>
            </a:xfrm>
            <a:custGeom>
              <a:avLst/>
              <a:gdLst>
                <a:gd name="connsiteX0" fmla="*/ 338 w 21828"/>
                <a:gd name="connsiteY0" fmla="*/ 3297 h 28893"/>
                <a:gd name="connsiteX1" fmla="*/ 1810 w 21828"/>
                <a:gd name="connsiteY1" fmla="*/ 27110 h 28893"/>
                <a:gd name="connsiteX2" fmla="*/ 10209 w 21828"/>
                <a:gd name="connsiteY2" fmla="*/ 25551 h 28893"/>
                <a:gd name="connsiteX3" fmla="*/ 11248 w 21828"/>
                <a:gd name="connsiteY3" fmla="*/ 7973 h 28893"/>
                <a:gd name="connsiteX4" fmla="*/ 13240 w 21828"/>
                <a:gd name="connsiteY4" fmla="*/ 9705 h 28893"/>
                <a:gd name="connsiteX5" fmla="*/ 11335 w 21828"/>
                <a:gd name="connsiteY5" fmla="*/ 13256 h 28893"/>
                <a:gd name="connsiteX6" fmla="*/ 7611 w 21828"/>
                <a:gd name="connsiteY6" fmla="*/ 22001 h 28893"/>
                <a:gd name="connsiteX7" fmla="*/ 16011 w 21828"/>
                <a:gd name="connsiteY7" fmla="*/ 21222 h 28893"/>
                <a:gd name="connsiteX8" fmla="*/ 21812 w 21828"/>
                <a:gd name="connsiteY8" fmla="*/ 8233 h 28893"/>
                <a:gd name="connsiteX9" fmla="*/ 17569 w 21828"/>
                <a:gd name="connsiteY9" fmla="*/ 2778 h 28893"/>
                <a:gd name="connsiteX10" fmla="*/ 10902 w 21828"/>
                <a:gd name="connsiteY10" fmla="*/ 2172 h 28893"/>
                <a:gd name="connsiteX11" fmla="*/ 2676 w 21828"/>
                <a:gd name="connsiteY11" fmla="*/ 10398 h 28893"/>
                <a:gd name="connsiteX12" fmla="*/ 1810 w 21828"/>
                <a:gd name="connsiteY12" fmla="*/ 26331 h 28893"/>
                <a:gd name="connsiteX13" fmla="*/ 10209 w 21828"/>
                <a:gd name="connsiteY13" fmla="*/ 24772 h 28893"/>
                <a:gd name="connsiteX14" fmla="*/ 8824 w 21828"/>
                <a:gd name="connsiteY14" fmla="*/ 2432 h 28893"/>
                <a:gd name="connsiteX15" fmla="*/ 338 w 21828"/>
                <a:gd name="connsiteY15" fmla="*/ 3297 h 28893"/>
                <a:gd name="connsiteX16" fmla="*/ 338 w 21828"/>
                <a:gd name="connsiteY16" fmla="*/ 3297 h 2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28" h="28893">
                  <a:moveTo>
                    <a:pt x="338" y="3297"/>
                  </a:moveTo>
                  <a:cubicBezTo>
                    <a:pt x="251" y="11264"/>
                    <a:pt x="-961" y="19403"/>
                    <a:pt x="1810" y="27110"/>
                  </a:cubicBezTo>
                  <a:cubicBezTo>
                    <a:pt x="3022" y="30574"/>
                    <a:pt x="9430" y="28409"/>
                    <a:pt x="10209" y="25551"/>
                  </a:cubicBezTo>
                  <a:cubicBezTo>
                    <a:pt x="11768" y="19836"/>
                    <a:pt x="10382" y="13775"/>
                    <a:pt x="11248" y="7973"/>
                  </a:cubicBezTo>
                  <a:cubicBezTo>
                    <a:pt x="11421" y="6848"/>
                    <a:pt x="13240" y="9186"/>
                    <a:pt x="13240" y="9705"/>
                  </a:cubicBezTo>
                  <a:cubicBezTo>
                    <a:pt x="13067" y="10917"/>
                    <a:pt x="11941" y="12303"/>
                    <a:pt x="11335" y="13256"/>
                  </a:cubicBezTo>
                  <a:cubicBezTo>
                    <a:pt x="9690" y="15940"/>
                    <a:pt x="7871" y="18797"/>
                    <a:pt x="7611" y="22001"/>
                  </a:cubicBezTo>
                  <a:cubicBezTo>
                    <a:pt x="7265" y="25984"/>
                    <a:pt x="15751" y="24599"/>
                    <a:pt x="16011" y="21222"/>
                  </a:cubicBezTo>
                  <a:cubicBezTo>
                    <a:pt x="16444" y="16286"/>
                    <a:pt x="21120" y="13082"/>
                    <a:pt x="21812" y="8233"/>
                  </a:cubicBezTo>
                  <a:cubicBezTo>
                    <a:pt x="22072" y="6068"/>
                    <a:pt x="19215" y="3731"/>
                    <a:pt x="17569" y="2778"/>
                  </a:cubicBezTo>
                  <a:cubicBezTo>
                    <a:pt x="15751" y="1652"/>
                    <a:pt x="12980" y="1566"/>
                    <a:pt x="10902" y="2172"/>
                  </a:cubicBezTo>
                  <a:cubicBezTo>
                    <a:pt x="6572" y="3384"/>
                    <a:pt x="3109" y="5722"/>
                    <a:pt x="2676" y="10398"/>
                  </a:cubicBezTo>
                  <a:cubicBezTo>
                    <a:pt x="2156" y="15680"/>
                    <a:pt x="3195" y="21135"/>
                    <a:pt x="1810" y="26331"/>
                  </a:cubicBezTo>
                  <a:cubicBezTo>
                    <a:pt x="4581" y="25811"/>
                    <a:pt x="7438" y="25292"/>
                    <a:pt x="10209" y="24772"/>
                  </a:cubicBezTo>
                  <a:cubicBezTo>
                    <a:pt x="7611" y="17498"/>
                    <a:pt x="8737" y="9965"/>
                    <a:pt x="8824" y="2432"/>
                  </a:cubicBezTo>
                  <a:cubicBezTo>
                    <a:pt x="8824" y="-1638"/>
                    <a:pt x="338" y="-79"/>
                    <a:pt x="338" y="3297"/>
                  </a:cubicBezTo>
                  <a:lnTo>
                    <a:pt x="338" y="3297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5EF97AB-63F5-7B8A-0C36-A63F6C179783}"/>
                </a:ext>
              </a:extLst>
            </p:cNvPr>
            <p:cNvSpPr/>
            <p:nvPr/>
          </p:nvSpPr>
          <p:spPr>
            <a:xfrm>
              <a:off x="9489045" y="2527231"/>
              <a:ext cx="606673" cy="939361"/>
            </a:xfrm>
            <a:custGeom>
              <a:avLst/>
              <a:gdLst>
                <a:gd name="connsiteX0" fmla="*/ 266835 w 283825"/>
                <a:gd name="connsiteY0" fmla="*/ 248295 h 439469"/>
                <a:gd name="connsiteX1" fmla="*/ 282941 w 283825"/>
                <a:gd name="connsiteY1" fmla="*/ 149755 h 439469"/>
                <a:gd name="connsiteX2" fmla="*/ 248997 w 283825"/>
                <a:gd name="connsiteY2" fmla="*/ 89747 h 439469"/>
                <a:gd name="connsiteX3" fmla="*/ 238607 w 283825"/>
                <a:gd name="connsiteY3" fmla="*/ 64030 h 439469"/>
                <a:gd name="connsiteX4" fmla="*/ 195138 w 283825"/>
                <a:gd name="connsiteY4" fmla="*/ 18137 h 439469"/>
                <a:gd name="connsiteX5" fmla="*/ 156865 w 283825"/>
                <a:gd name="connsiteY5" fmla="*/ 7832 h 439469"/>
                <a:gd name="connsiteX6" fmla="*/ 104824 w 283825"/>
                <a:gd name="connsiteY6" fmla="*/ 39 h 439469"/>
                <a:gd name="connsiteX7" fmla="*/ 93393 w 283825"/>
                <a:gd name="connsiteY7" fmla="*/ 3762 h 439469"/>
                <a:gd name="connsiteX8" fmla="*/ 70014 w 283825"/>
                <a:gd name="connsiteY8" fmla="*/ 6620 h 439469"/>
                <a:gd name="connsiteX9" fmla="*/ 63953 w 283825"/>
                <a:gd name="connsiteY9" fmla="*/ 9304 h 439469"/>
                <a:gd name="connsiteX10" fmla="*/ 9227 w 283825"/>
                <a:gd name="connsiteY10" fmla="*/ 26449 h 439469"/>
                <a:gd name="connsiteX11" fmla="*/ 3166 w 283825"/>
                <a:gd name="connsiteY11" fmla="*/ 43075 h 439469"/>
                <a:gd name="connsiteX12" fmla="*/ 6370 w 283825"/>
                <a:gd name="connsiteY12" fmla="*/ 53725 h 439469"/>
                <a:gd name="connsiteX13" fmla="*/ 34685 w 283825"/>
                <a:gd name="connsiteY13" fmla="*/ 62904 h 439469"/>
                <a:gd name="connsiteX14" fmla="*/ 59017 w 283825"/>
                <a:gd name="connsiteY14" fmla="*/ 83946 h 439469"/>
                <a:gd name="connsiteX15" fmla="*/ 97723 w 283825"/>
                <a:gd name="connsiteY15" fmla="*/ 120400 h 439469"/>
                <a:gd name="connsiteX16" fmla="*/ 103525 w 283825"/>
                <a:gd name="connsiteY16" fmla="*/ 122219 h 439469"/>
                <a:gd name="connsiteX17" fmla="*/ 129848 w 283825"/>
                <a:gd name="connsiteY17" fmla="*/ 155643 h 439469"/>
                <a:gd name="connsiteX18" fmla="*/ 148465 w 283825"/>
                <a:gd name="connsiteY18" fmla="*/ 191145 h 439469"/>
                <a:gd name="connsiteX19" fmla="*/ 152275 w 283825"/>
                <a:gd name="connsiteY19" fmla="*/ 194349 h 439469"/>
                <a:gd name="connsiteX20" fmla="*/ 174529 w 283825"/>
                <a:gd name="connsiteY20" fmla="*/ 268298 h 439469"/>
                <a:gd name="connsiteX21" fmla="*/ 194272 w 283825"/>
                <a:gd name="connsiteY21" fmla="*/ 308216 h 439469"/>
                <a:gd name="connsiteX22" fmla="*/ 194792 w 283825"/>
                <a:gd name="connsiteY22" fmla="*/ 312979 h 439469"/>
                <a:gd name="connsiteX23" fmla="*/ 181803 w 283825"/>
                <a:gd name="connsiteY23" fmla="*/ 318174 h 439469"/>
                <a:gd name="connsiteX24" fmla="*/ 175049 w 283825"/>
                <a:gd name="connsiteY24" fmla="*/ 322417 h 439469"/>
                <a:gd name="connsiteX25" fmla="*/ 161627 w 283825"/>
                <a:gd name="connsiteY25" fmla="*/ 318694 h 439469"/>
                <a:gd name="connsiteX26" fmla="*/ 155479 w 283825"/>
                <a:gd name="connsiteY26" fmla="*/ 318867 h 439469"/>
                <a:gd name="connsiteX27" fmla="*/ 139027 w 283825"/>
                <a:gd name="connsiteY27" fmla="*/ 307870 h 439469"/>
                <a:gd name="connsiteX28" fmla="*/ 74776 w 283825"/>
                <a:gd name="connsiteY28" fmla="*/ 322330 h 439469"/>
                <a:gd name="connsiteX29" fmla="*/ 67156 w 283825"/>
                <a:gd name="connsiteY29" fmla="*/ 324322 h 439469"/>
                <a:gd name="connsiteX30" fmla="*/ 43171 w 283825"/>
                <a:gd name="connsiteY30" fmla="*/ 339129 h 439469"/>
                <a:gd name="connsiteX31" fmla="*/ 70274 w 283825"/>
                <a:gd name="connsiteY31" fmla="*/ 404159 h 439469"/>
                <a:gd name="connsiteX32" fmla="*/ 132533 w 283825"/>
                <a:gd name="connsiteY32" fmla="*/ 436024 h 439469"/>
                <a:gd name="connsiteX33" fmla="*/ 218431 w 283825"/>
                <a:gd name="connsiteY33" fmla="*/ 414809 h 439469"/>
                <a:gd name="connsiteX34" fmla="*/ 216785 w 283825"/>
                <a:gd name="connsiteY34" fmla="*/ 406150 h 439469"/>
                <a:gd name="connsiteX35" fmla="*/ 222327 w 283825"/>
                <a:gd name="connsiteY35" fmla="*/ 353590 h 439469"/>
                <a:gd name="connsiteX36" fmla="*/ 233931 w 283825"/>
                <a:gd name="connsiteY36" fmla="*/ 316789 h 439469"/>
                <a:gd name="connsiteX37" fmla="*/ 238087 w 283825"/>
                <a:gd name="connsiteY37" fmla="*/ 313152 h 439469"/>
                <a:gd name="connsiteX38" fmla="*/ 246486 w 283825"/>
                <a:gd name="connsiteY38" fmla="*/ 296873 h 439469"/>
                <a:gd name="connsiteX39" fmla="*/ 267528 w 283825"/>
                <a:gd name="connsiteY39" fmla="*/ 250979 h 439469"/>
                <a:gd name="connsiteX40" fmla="*/ 266835 w 283825"/>
                <a:gd name="connsiteY40" fmla="*/ 248295 h 439469"/>
                <a:gd name="connsiteX41" fmla="*/ 170373 w 283825"/>
                <a:gd name="connsiteY41" fmla="*/ 395500 h 439469"/>
                <a:gd name="connsiteX42" fmla="*/ 170979 w 283825"/>
                <a:gd name="connsiteY42" fmla="*/ 393595 h 439469"/>
                <a:gd name="connsiteX43" fmla="*/ 171672 w 283825"/>
                <a:gd name="connsiteY43" fmla="*/ 395673 h 439469"/>
                <a:gd name="connsiteX44" fmla="*/ 170373 w 283825"/>
                <a:gd name="connsiteY44" fmla="*/ 395500 h 439469"/>
                <a:gd name="connsiteX45" fmla="*/ 226570 w 283825"/>
                <a:gd name="connsiteY45" fmla="*/ 260937 h 439469"/>
                <a:gd name="connsiteX46" fmla="*/ 226484 w 283825"/>
                <a:gd name="connsiteY46" fmla="*/ 261111 h 439469"/>
                <a:gd name="connsiteX47" fmla="*/ 225272 w 283825"/>
                <a:gd name="connsiteY47" fmla="*/ 258946 h 439469"/>
                <a:gd name="connsiteX48" fmla="*/ 228735 w 283825"/>
                <a:gd name="connsiteY48" fmla="*/ 258599 h 439469"/>
                <a:gd name="connsiteX49" fmla="*/ 226570 w 283825"/>
                <a:gd name="connsiteY49" fmla="*/ 260937 h 4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83825" h="439469">
                  <a:moveTo>
                    <a:pt x="266835" y="248295"/>
                  </a:moveTo>
                  <a:cubicBezTo>
                    <a:pt x="279824" y="217469"/>
                    <a:pt x="286318" y="185344"/>
                    <a:pt x="282941" y="149755"/>
                  </a:cubicBezTo>
                  <a:cubicBezTo>
                    <a:pt x="281123" y="130964"/>
                    <a:pt x="269433" y="95635"/>
                    <a:pt x="248997" y="89747"/>
                  </a:cubicBezTo>
                  <a:cubicBezTo>
                    <a:pt x="246919" y="80136"/>
                    <a:pt x="243282" y="71217"/>
                    <a:pt x="238607" y="64030"/>
                  </a:cubicBezTo>
                  <a:cubicBezTo>
                    <a:pt x="241897" y="40564"/>
                    <a:pt x="213149" y="26016"/>
                    <a:pt x="195138" y="18137"/>
                  </a:cubicBezTo>
                  <a:cubicBezTo>
                    <a:pt x="182496" y="12595"/>
                    <a:pt x="169680" y="9564"/>
                    <a:pt x="156865" y="7832"/>
                  </a:cubicBezTo>
                  <a:cubicBezTo>
                    <a:pt x="140239" y="1598"/>
                    <a:pt x="122834" y="-307"/>
                    <a:pt x="104824" y="39"/>
                  </a:cubicBezTo>
                  <a:cubicBezTo>
                    <a:pt x="100234" y="125"/>
                    <a:pt x="96337" y="1598"/>
                    <a:pt x="93393" y="3762"/>
                  </a:cubicBezTo>
                  <a:cubicBezTo>
                    <a:pt x="85773" y="4022"/>
                    <a:pt x="78067" y="4888"/>
                    <a:pt x="70014" y="6620"/>
                  </a:cubicBezTo>
                  <a:cubicBezTo>
                    <a:pt x="67849" y="7053"/>
                    <a:pt x="65771" y="8092"/>
                    <a:pt x="63953" y="9304"/>
                  </a:cubicBezTo>
                  <a:cubicBezTo>
                    <a:pt x="44297" y="13028"/>
                    <a:pt x="25506" y="19003"/>
                    <a:pt x="9227" y="26449"/>
                  </a:cubicBezTo>
                  <a:cubicBezTo>
                    <a:pt x="-1770" y="31471"/>
                    <a:pt x="-1770" y="38572"/>
                    <a:pt x="3166" y="43075"/>
                  </a:cubicBezTo>
                  <a:cubicBezTo>
                    <a:pt x="-1164" y="46971"/>
                    <a:pt x="-1857" y="51301"/>
                    <a:pt x="6370" y="53725"/>
                  </a:cubicBezTo>
                  <a:cubicBezTo>
                    <a:pt x="15895" y="56583"/>
                    <a:pt x="25939" y="58055"/>
                    <a:pt x="34685" y="62904"/>
                  </a:cubicBezTo>
                  <a:cubicBezTo>
                    <a:pt x="44037" y="68013"/>
                    <a:pt x="51051" y="77105"/>
                    <a:pt x="59017" y="83946"/>
                  </a:cubicBezTo>
                  <a:cubicBezTo>
                    <a:pt x="72525" y="95635"/>
                    <a:pt x="83089" y="109836"/>
                    <a:pt x="97723" y="120400"/>
                  </a:cubicBezTo>
                  <a:cubicBezTo>
                    <a:pt x="99195" y="121439"/>
                    <a:pt x="101187" y="122046"/>
                    <a:pt x="103525" y="122219"/>
                  </a:cubicBezTo>
                  <a:cubicBezTo>
                    <a:pt x="111491" y="133822"/>
                    <a:pt x="120237" y="145252"/>
                    <a:pt x="129848" y="155643"/>
                  </a:cubicBezTo>
                  <a:cubicBezTo>
                    <a:pt x="133918" y="169151"/>
                    <a:pt x="140239" y="181534"/>
                    <a:pt x="148465" y="191145"/>
                  </a:cubicBezTo>
                  <a:cubicBezTo>
                    <a:pt x="149504" y="192444"/>
                    <a:pt x="150803" y="193483"/>
                    <a:pt x="152275" y="194349"/>
                  </a:cubicBezTo>
                  <a:cubicBezTo>
                    <a:pt x="161281" y="218248"/>
                    <a:pt x="165350" y="245178"/>
                    <a:pt x="174529" y="268298"/>
                  </a:cubicBezTo>
                  <a:cubicBezTo>
                    <a:pt x="180158" y="282585"/>
                    <a:pt x="190029" y="293149"/>
                    <a:pt x="194272" y="308216"/>
                  </a:cubicBezTo>
                  <a:cubicBezTo>
                    <a:pt x="194705" y="309775"/>
                    <a:pt x="194792" y="311420"/>
                    <a:pt x="194792" y="312979"/>
                  </a:cubicBezTo>
                  <a:cubicBezTo>
                    <a:pt x="188730" y="314624"/>
                    <a:pt x="183275" y="316789"/>
                    <a:pt x="181803" y="318174"/>
                  </a:cubicBezTo>
                  <a:cubicBezTo>
                    <a:pt x="179898" y="319992"/>
                    <a:pt x="177473" y="321291"/>
                    <a:pt x="175049" y="322417"/>
                  </a:cubicBezTo>
                  <a:cubicBezTo>
                    <a:pt x="171325" y="320252"/>
                    <a:pt x="166996" y="318867"/>
                    <a:pt x="161627" y="318694"/>
                  </a:cubicBezTo>
                  <a:cubicBezTo>
                    <a:pt x="159549" y="318607"/>
                    <a:pt x="157557" y="318780"/>
                    <a:pt x="155479" y="318867"/>
                  </a:cubicBezTo>
                  <a:cubicBezTo>
                    <a:pt x="151669" y="313152"/>
                    <a:pt x="145868" y="309168"/>
                    <a:pt x="139027" y="307870"/>
                  </a:cubicBezTo>
                  <a:cubicBezTo>
                    <a:pt x="116167" y="303367"/>
                    <a:pt x="96337" y="318694"/>
                    <a:pt x="74776" y="322330"/>
                  </a:cubicBezTo>
                  <a:cubicBezTo>
                    <a:pt x="72525" y="322677"/>
                    <a:pt x="69754" y="323370"/>
                    <a:pt x="67156" y="324322"/>
                  </a:cubicBezTo>
                  <a:cubicBezTo>
                    <a:pt x="56073" y="323283"/>
                    <a:pt x="40140" y="330556"/>
                    <a:pt x="43171" y="339129"/>
                  </a:cubicBezTo>
                  <a:cubicBezTo>
                    <a:pt x="51483" y="362162"/>
                    <a:pt x="53129" y="385455"/>
                    <a:pt x="70274" y="404159"/>
                  </a:cubicBezTo>
                  <a:cubicBezTo>
                    <a:pt x="85773" y="420957"/>
                    <a:pt x="111578" y="428837"/>
                    <a:pt x="132533" y="436024"/>
                  </a:cubicBezTo>
                  <a:cubicBezTo>
                    <a:pt x="156432" y="444164"/>
                    <a:pt x="203884" y="438189"/>
                    <a:pt x="218431" y="414809"/>
                  </a:cubicBezTo>
                  <a:cubicBezTo>
                    <a:pt x="220249" y="411952"/>
                    <a:pt x="219816" y="407969"/>
                    <a:pt x="216785" y="406150"/>
                  </a:cubicBezTo>
                  <a:cubicBezTo>
                    <a:pt x="217738" y="388226"/>
                    <a:pt x="216006" y="370821"/>
                    <a:pt x="222327" y="353590"/>
                  </a:cubicBezTo>
                  <a:cubicBezTo>
                    <a:pt x="226917" y="341207"/>
                    <a:pt x="233065" y="330037"/>
                    <a:pt x="233931" y="316789"/>
                  </a:cubicBezTo>
                  <a:cubicBezTo>
                    <a:pt x="235922" y="315663"/>
                    <a:pt x="237394" y="314364"/>
                    <a:pt x="238087" y="313152"/>
                  </a:cubicBezTo>
                  <a:cubicBezTo>
                    <a:pt x="240685" y="307697"/>
                    <a:pt x="243629" y="302328"/>
                    <a:pt x="246486" y="296873"/>
                  </a:cubicBezTo>
                  <a:cubicBezTo>
                    <a:pt x="256011" y="281286"/>
                    <a:pt x="269346" y="262583"/>
                    <a:pt x="267528" y="250979"/>
                  </a:cubicBezTo>
                  <a:cubicBezTo>
                    <a:pt x="267268" y="249854"/>
                    <a:pt x="267008" y="249074"/>
                    <a:pt x="266835" y="248295"/>
                  </a:cubicBezTo>
                  <a:close/>
                  <a:moveTo>
                    <a:pt x="170373" y="395500"/>
                  </a:moveTo>
                  <a:cubicBezTo>
                    <a:pt x="170546" y="394893"/>
                    <a:pt x="170719" y="394287"/>
                    <a:pt x="170979" y="393595"/>
                  </a:cubicBezTo>
                  <a:cubicBezTo>
                    <a:pt x="171239" y="394287"/>
                    <a:pt x="171412" y="394980"/>
                    <a:pt x="171672" y="395673"/>
                  </a:cubicBezTo>
                  <a:cubicBezTo>
                    <a:pt x="171239" y="395673"/>
                    <a:pt x="170806" y="395586"/>
                    <a:pt x="170373" y="395500"/>
                  </a:cubicBezTo>
                  <a:close/>
                  <a:moveTo>
                    <a:pt x="226570" y="260937"/>
                  </a:moveTo>
                  <a:cubicBezTo>
                    <a:pt x="226570" y="261024"/>
                    <a:pt x="226484" y="261024"/>
                    <a:pt x="226484" y="261111"/>
                  </a:cubicBezTo>
                  <a:cubicBezTo>
                    <a:pt x="226051" y="260418"/>
                    <a:pt x="225618" y="259725"/>
                    <a:pt x="225272" y="258946"/>
                  </a:cubicBezTo>
                  <a:cubicBezTo>
                    <a:pt x="226397" y="258859"/>
                    <a:pt x="227523" y="258773"/>
                    <a:pt x="228735" y="258599"/>
                  </a:cubicBezTo>
                  <a:cubicBezTo>
                    <a:pt x="227609" y="259465"/>
                    <a:pt x="226917" y="260245"/>
                    <a:pt x="226570" y="260937"/>
                  </a:cubicBezTo>
                  <a:close/>
                </a:path>
              </a:pathLst>
            </a:custGeom>
            <a:solidFill>
              <a:srgbClr val="7F311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7D2B6D4-0223-37C0-C873-9B3197BF82B9}"/>
                </a:ext>
              </a:extLst>
            </p:cNvPr>
            <p:cNvSpPr/>
            <p:nvPr/>
          </p:nvSpPr>
          <p:spPr>
            <a:xfrm>
              <a:off x="9245854" y="5438658"/>
              <a:ext cx="173496" cy="111635"/>
            </a:xfrm>
            <a:custGeom>
              <a:avLst/>
              <a:gdLst>
                <a:gd name="connsiteX0" fmla="*/ 80572 w 81168"/>
                <a:gd name="connsiteY0" fmla="*/ 3933 h 52227"/>
                <a:gd name="connsiteX1" fmla="*/ 74164 w 81168"/>
                <a:gd name="connsiteY1" fmla="*/ 989 h 52227"/>
                <a:gd name="connsiteX2" fmla="*/ 27405 w 81168"/>
                <a:gd name="connsiteY2" fmla="*/ 11986 h 52227"/>
                <a:gd name="connsiteX3" fmla="*/ 27491 w 81168"/>
                <a:gd name="connsiteY3" fmla="*/ 11813 h 52227"/>
                <a:gd name="connsiteX4" fmla="*/ 19871 w 81168"/>
                <a:gd name="connsiteY4" fmla="*/ 10947 h 52227"/>
                <a:gd name="connsiteX5" fmla="*/ 17966 w 81168"/>
                <a:gd name="connsiteY5" fmla="*/ 11467 h 52227"/>
                <a:gd name="connsiteX6" fmla="*/ 215 w 81168"/>
                <a:gd name="connsiteY6" fmla="*/ 34586 h 52227"/>
                <a:gd name="connsiteX7" fmla="*/ 3592 w 81168"/>
                <a:gd name="connsiteY7" fmla="*/ 46622 h 52227"/>
                <a:gd name="connsiteX8" fmla="*/ 5064 w 81168"/>
                <a:gd name="connsiteY8" fmla="*/ 48181 h 52227"/>
                <a:gd name="connsiteX9" fmla="*/ 12857 w 81168"/>
                <a:gd name="connsiteY9" fmla="*/ 51731 h 52227"/>
                <a:gd name="connsiteX10" fmla="*/ 80918 w 81168"/>
                <a:gd name="connsiteY10" fmla="*/ 6011 h 52227"/>
                <a:gd name="connsiteX11" fmla="*/ 80572 w 81168"/>
                <a:gd name="connsiteY11" fmla="*/ 3933 h 5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68" h="52227">
                  <a:moveTo>
                    <a:pt x="80572" y="3933"/>
                  </a:moveTo>
                  <a:cubicBezTo>
                    <a:pt x="83169" y="210"/>
                    <a:pt x="76588" y="-1089"/>
                    <a:pt x="74164" y="989"/>
                  </a:cubicBezTo>
                  <a:cubicBezTo>
                    <a:pt x="60223" y="12938"/>
                    <a:pt x="45069" y="17528"/>
                    <a:pt x="27405" y="11986"/>
                  </a:cubicBezTo>
                  <a:cubicBezTo>
                    <a:pt x="27405" y="11899"/>
                    <a:pt x="27491" y="11899"/>
                    <a:pt x="27491" y="11813"/>
                  </a:cubicBezTo>
                  <a:cubicBezTo>
                    <a:pt x="29829" y="8349"/>
                    <a:pt x="22123" y="8522"/>
                    <a:pt x="19871" y="10947"/>
                  </a:cubicBezTo>
                  <a:cubicBezTo>
                    <a:pt x="19179" y="11033"/>
                    <a:pt x="18486" y="11207"/>
                    <a:pt x="17966" y="11467"/>
                  </a:cubicBezTo>
                  <a:cubicBezTo>
                    <a:pt x="8961" y="16402"/>
                    <a:pt x="1947" y="24195"/>
                    <a:pt x="215" y="34586"/>
                  </a:cubicBezTo>
                  <a:cubicBezTo>
                    <a:pt x="-564" y="39262"/>
                    <a:pt x="821" y="43505"/>
                    <a:pt x="3592" y="46622"/>
                  </a:cubicBezTo>
                  <a:cubicBezTo>
                    <a:pt x="3419" y="47402"/>
                    <a:pt x="4112" y="47921"/>
                    <a:pt x="5064" y="48181"/>
                  </a:cubicBezTo>
                  <a:cubicBezTo>
                    <a:pt x="7142" y="49999"/>
                    <a:pt x="9827" y="51298"/>
                    <a:pt x="12857" y="51731"/>
                  </a:cubicBezTo>
                  <a:cubicBezTo>
                    <a:pt x="41779" y="56234"/>
                    <a:pt x="68882" y="29218"/>
                    <a:pt x="80918" y="6011"/>
                  </a:cubicBezTo>
                  <a:cubicBezTo>
                    <a:pt x="81351" y="5059"/>
                    <a:pt x="81178" y="4366"/>
                    <a:pt x="80572" y="3933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8865928-33D6-AAF3-7325-99B7F2B0845E}"/>
                </a:ext>
              </a:extLst>
            </p:cNvPr>
            <p:cNvSpPr/>
            <p:nvPr/>
          </p:nvSpPr>
          <p:spPr>
            <a:xfrm>
              <a:off x="9583251" y="5450498"/>
              <a:ext cx="111395" cy="79805"/>
            </a:xfrm>
            <a:custGeom>
              <a:avLst/>
              <a:gdLst>
                <a:gd name="connsiteX0" fmla="*/ 51745 w 52115"/>
                <a:gd name="connsiteY0" fmla="*/ 2898 h 37336"/>
                <a:gd name="connsiteX1" fmla="*/ 43519 w 52115"/>
                <a:gd name="connsiteY1" fmla="*/ 2638 h 37336"/>
                <a:gd name="connsiteX2" fmla="*/ 16069 w 52115"/>
                <a:gd name="connsiteY2" fmla="*/ 15453 h 37336"/>
                <a:gd name="connsiteX3" fmla="*/ 13818 w 52115"/>
                <a:gd name="connsiteY3" fmla="*/ 12769 h 37336"/>
                <a:gd name="connsiteX4" fmla="*/ 5765 w 52115"/>
                <a:gd name="connsiteY4" fmla="*/ 14328 h 37336"/>
                <a:gd name="connsiteX5" fmla="*/ 50 w 52115"/>
                <a:gd name="connsiteY5" fmla="*/ 18657 h 37336"/>
                <a:gd name="connsiteX6" fmla="*/ 30876 w 52115"/>
                <a:gd name="connsiteY6" fmla="*/ 35802 h 37336"/>
                <a:gd name="connsiteX7" fmla="*/ 39362 w 52115"/>
                <a:gd name="connsiteY7" fmla="*/ 36062 h 37336"/>
                <a:gd name="connsiteX8" fmla="*/ 51745 w 52115"/>
                <a:gd name="connsiteY8" fmla="*/ 2898 h 3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15" h="37336">
                  <a:moveTo>
                    <a:pt x="51745" y="2898"/>
                  </a:moveTo>
                  <a:cubicBezTo>
                    <a:pt x="51658" y="-1432"/>
                    <a:pt x="44904" y="-393"/>
                    <a:pt x="43519" y="2638"/>
                  </a:cubicBezTo>
                  <a:cubicBezTo>
                    <a:pt x="38670" y="13289"/>
                    <a:pt x="26980" y="17358"/>
                    <a:pt x="16069" y="15453"/>
                  </a:cubicBezTo>
                  <a:cubicBezTo>
                    <a:pt x="15290" y="14501"/>
                    <a:pt x="14511" y="13635"/>
                    <a:pt x="13818" y="12769"/>
                  </a:cubicBezTo>
                  <a:cubicBezTo>
                    <a:pt x="11827" y="10431"/>
                    <a:pt x="6718" y="11903"/>
                    <a:pt x="5765" y="14328"/>
                  </a:cubicBezTo>
                  <a:cubicBezTo>
                    <a:pt x="3167" y="14068"/>
                    <a:pt x="-469" y="15886"/>
                    <a:pt x="50" y="18657"/>
                  </a:cubicBezTo>
                  <a:cubicBezTo>
                    <a:pt x="2215" y="31732"/>
                    <a:pt x="19793" y="41171"/>
                    <a:pt x="30876" y="35802"/>
                  </a:cubicBezTo>
                  <a:cubicBezTo>
                    <a:pt x="33647" y="36495"/>
                    <a:pt x="36505" y="36755"/>
                    <a:pt x="39362" y="36062"/>
                  </a:cubicBezTo>
                  <a:cubicBezTo>
                    <a:pt x="54862" y="32252"/>
                    <a:pt x="52005" y="15194"/>
                    <a:pt x="51745" y="2898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BE487081-9878-F574-967A-A8E4C2AD5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2331" y="2051639"/>
              <a:ext cx="1388153" cy="1425172"/>
            </a:xfrm>
            <a:custGeom>
              <a:avLst/>
              <a:gdLst>
                <a:gd name="connsiteX0" fmla="*/ 295 w 649431"/>
                <a:gd name="connsiteY0" fmla="*/ 284 h 666750"/>
                <a:gd name="connsiteX1" fmla="*/ 649727 w 649431"/>
                <a:gd name="connsiteY1" fmla="*/ 284 h 666750"/>
                <a:gd name="connsiteX2" fmla="*/ 649727 w 649431"/>
                <a:gd name="connsiteY2" fmla="*/ 667034 h 666750"/>
                <a:gd name="connsiteX3" fmla="*/ 295 w 649431"/>
                <a:gd name="connsiteY3" fmla="*/ 66703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295" y="284"/>
                  </a:moveTo>
                  <a:lnTo>
                    <a:pt x="649727" y="284"/>
                  </a:lnTo>
                  <a:lnTo>
                    <a:pt x="649727" y="667034"/>
                  </a:lnTo>
                  <a:lnTo>
                    <a:pt x="295" y="667034"/>
                  </a:lnTo>
                  <a:close/>
                </a:path>
              </a:pathLst>
            </a:cu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55E2C7A7-A401-3549-93DC-AC926E9FC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9020" y="2273744"/>
              <a:ext cx="1388153" cy="1425172"/>
            </a:xfrm>
            <a:custGeom>
              <a:avLst/>
              <a:gdLst>
                <a:gd name="connsiteX0" fmla="*/ 306 w 649431"/>
                <a:gd name="connsiteY0" fmla="*/ 296 h 666750"/>
                <a:gd name="connsiteX1" fmla="*/ 649738 w 649431"/>
                <a:gd name="connsiteY1" fmla="*/ 296 h 666750"/>
                <a:gd name="connsiteX2" fmla="*/ 649738 w 649431"/>
                <a:gd name="connsiteY2" fmla="*/ 667046 h 666750"/>
                <a:gd name="connsiteX3" fmla="*/ 306 w 649431"/>
                <a:gd name="connsiteY3" fmla="*/ 667046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306" y="296"/>
                  </a:moveTo>
                  <a:lnTo>
                    <a:pt x="649738" y="296"/>
                  </a:lnTo>
                  <a:lnTo>
                    <a:pt x="649738" y="667046"/>
                  </a:lnTo>
                  <a:lnTo>
                    <a:pt x="306" y="667046"/>
                  </a:lnTo>
                  <a:close/>
                </a:path>
              </a:pathLst>
            </a:custGeom>
          </p:spPr>
        </p:pic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E717CD4-8049-E342-0FE0-40910A34A996}"/>
                </a:ext>
              </a:extLst>
            </p:cNvPr>
            <p:cNvSpPr/>
            <p:nvPr/>
          </p:nvSpPr>
          <p:spPr>
            <a:xfrm>
              <a:off x="9482320" y="2815865"/>
              <a:ext cx="22726" cy="7772"/>
            </a:xfrm>
            <a:custGeom>
              <a:avLst/>
              <a:gdLst>
                <a:gd name="connsiteX0" fmla="*/ 7611 w 10632"/>
                <a:gd name="connsiteY0" fmla="*/ 0 h 3636"/>
                <a:gd name="connsiteX1" fmla="*/ 4753 w 10632"/>
                <a:gd name="connsiteY1" fmla="*/ 0 h 3636"/>
                <a:gd name="connsiteX2" fmla="*/ 3022 w 10632"/>
                <a:gd name="connsiteY2" fmla="*/ 3637 h 3636"/>
                <a:gd name="connsiteX3" fmla="*/ 5879 w 10632"/>
                <a:gd name="connsiteY3" fmla="*/ 3637 h 3636"/>
                <a:gd name="connsiteX4" fmla="*/ 7611 w 10632"/>
                <a:gd name="connsiteY4" fmla="*/ 0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2" h="3636">
                  <a:moveTo>
                    <a:pt x="7611" y="0"/>
                  </a:moveTo>
                  <a:lnTo>
                    <a:pt x="4753" y="0"/>
                  </a:lnTo>
                  <a:cubicBezTo>
                    <a:pt x="1030" y="0"/>
                    <a:pt x="-2866" y="3637"/>
                    <a:pt x="3022" y="3637"/>
                  </a:cubicBezTo>
                  <a:lnTo>
                    <a:pt x="5879" y="3637"/>
                  </a:lnTo>
                  <a:cubicBezTo>
                    <a:pt x="9603" y="3637"/>
                    <a:pt x="13499" y="0"/>
                    <a:pt x="761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B8A9F63-F1B9-CC03-750B-34DA0C57B6CD}"/>
                </a:ext>
              </a:extLst>
            </p:cNvPr>
            <p:cNvSpPr/>
            <p:nvPr/>
          </p:nvSpPr>
          <p:spPr>
            <a:xfrm>
              <a:off x="9567555" y="2559563"/>
              <a:ext cx="138655" cy="51428"/>
            </a:xfrm>
            <a:custGeom>
              <a:avLst/>
              <a:gdLst>
                <a:gd name="connsiteX0" fmla="*/ 60734 w 64868"/>
                <a:gd name="connsiteY0" fmla="*/ 1972 h 24060"/>
                <a:gd name="connsiteX1" fmla="*/ 294 w 64868"/>
                <a:gd name="connsiteY1" fmla="*/ 19463 h 24060"/>
                <a:gd name="connsiteX2" fmla="*/ 16919 w 64868"/>
                <a:gd name="connsiteY2" fmla="*/ 21888 h 24060"/>
                <a:gd name="connsiteX3" fmla="*/ 51729 w 64868"/>
                <a:gd name="connsiteY3" fmla="*/ 7687 h 24060"/>
                <a:gd name="connsiteX4" fmla="*/ 63591 w 64868"/>
                <a:gd name="connsiteY4" fmla="*/ 6821 h 24060"/>
                <a:gd name="connsiteX5" fmla="*/ 60734 w 64868"/>
                <a:gd name="connsiteY5" fmla="*/ 1972 h 2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68" h="24060">
                  <a:moveTo>
                    <a:pt x="60734" y="1972"/>
                  </a:moveTo>
                  <a:cubicBezTo>
                    <a:pt x="40298" y="-2877"/>
                    <a:pt x="12849" y="586"/>
                    <a:pt x="294" y="19463"/>
                  </a:cubicBezTo>
                  <a:cubicBezTo>
                    <a:pt x="-2391" y="23533"/>
                    <a:pt x="14148" y="26131"/>
                    <a:pt x="16919" y="21888"/>
                  </a:cubicBezTo>
                  <a:cubicBezTo>
                    <a:pt x="24192" y="10977"/>
                    <a:pt x="38826" y="4570"/>
                    <a:pt x="51729" y="7687"/>
                  </a:cubicBezTo>
                  <a:cubicBezTo>
                    <a:pt x="55365" y="8553"/>
                    <a:pt x="60301" y="8986"/>
                    <a:pt x="63591" y="6821"/>
                  </a:cubicBezTo>
                  <a:cubicBezTo>
                    <a:pt x="66968" y="4743"/>
                    <a:pt x="62812" y="2491"/>
                    <a:pt x="60734" y="197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7531EC1-3B5E-102F-708B-4AB4054C5631}"/>
                </a:ext>
              </a:extLst>
            </p:cNvPr>
            <p:cNvSpPr/>
            <p:nvPr/>
          </p:nvSpPr>
          <p:spPr>
            <a:xfrm>
              <a:off x="9185613" y="2145001"/>
              <a:ext cx="54401" cy="53854"/>
            </a:xfrm>
            <a:custGeom>
              <a:avLst/>
              <a:gdLst>
                <a:gd name="connsiteX0" fmla="*/ 8915 w 25451"/>
                <a:gd name="connsiteY0" fmla="*/ 1869 h 25195"/>
                <a:gd name="connsiteX1" fmla="*/ 256 w 25451"/>
                <a:gd name="connsiteY1" fmla="*/ 19188 h 25195"/>
                <a:gd name="connsiteX2" fmla="*/ 16536 w 25451"/>
                <a:gd name="connsiteY2" fmla="*/ 23344 h 25195"/>
                <a:gd name="connsiteX3" fmla="*/ 25195 w 25451"/>
                <a:gd name="connsiteY3" fmla="*/ 6026 h 25195"/>
                <a:gd name="connsiteX4" fmla="*/ 8915 w 25451"/>
                <a:gd name="connsiteY4" fmla="*/ 1869 h 2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1" h="25195">
                  <a:moveTo>
                    <a:pt x="8915" y="1869"/>
                  </a:moveTo>
                  <a:cubicBezTo>
                    <a:pt x="6058" y="7671"/>
                    <a:pt x="3114" y="13386"/>
                    <a:pt x="256" y="19188"/>
                  </a:cubicBezTo>
                  <a:cubicBezTo>
                    <a:pt x="-2255" y="24210"/>
                    <a:pt x="14457" y="27414"/>
                    <a:pt x="16536" y="23344"/>
                  </a:cubicBezTo>
                  <a:cubicBezTo>
                    <a:pt x="19393" y="17542"/>
                    <a:pt x="22337" y="11827"/>
                    <a:pt x="25195" y="6026"/>
                  </a:cubicBezTo>
                  <a:cubicBezTo>
                    <a:pt x="27706" y="917"/>
                    <a:pt x="10994" y="-2200"/>
                    <a:pt x="8915" y="18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6E0AEEF-32D3-4A47-A979-F7949E5A69B4}"/>
                </a:ext>
              </a:extLst>
            </p:cNvPr>
            <p:cNvSpPr/>
            <p:nvPr/>
          </p:nvSpPr>
          <p:spPr>
            <a:xfrm>
              <a:off x="9378019" y="3206545"/>
              <a:ext cx="65535" cy="68658"/>
            </a:xfrm>
            <a:custGeom>
              <a:avLst/>
              <a:gdLst>
                <a:gd name="connsiteX0" fmla="*/ 27919 w 30660"/>
                <a:gd name="connsiteY0" fmla="*/ 24956 h 32121"/>
                <a:gd name="connsiteX1" fmla="*/ 17614 w 30660"/>
                <a:gd name="connsiteY1" fmla="*/ 3395 h 32121"/>
                <a:gd name="connsiteX2" fmla="*/ 816 w 30660"/>
                <a:gd name="connsiteY2" fmla="*/ 4175 h 32121"/>
                <a:gd name="connsiteX3" fmla="*/ 16489 w 30660"/>
                <a:gd name="connsiteY3" fmla="*/ 31710 h 32121"/>
                <a:gd name="connsiteX4" fmla="*/ 28612 w 30660"/>
                <a:gd name="connsiteY4" fmla="*/ 29805 h 32121"/>
                <a:gd name="connsiteX5" fmla="*/ 27919 w 30660"/>
                <a:gd name="connsiteY5" fmla="*/ 24956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60" h="32121">
                  <a:moveTo>
                    <a:pt x="27919" y="24956"/>
                  </a:moveTo>
                  <a:cubicBezTo>
                    <a:pt x="18307" y="22272"/>
                    <a:pt x="15623" y="12314"/>
                    <a:pt x="17614" y="3395"/>
                  </a:cubicBezTo>
                  <a:cubicBezTo>
                    <a:pt x="18827" y="-1973"/>
                    <a:pt x="1855" y="-415"/>
                    <a:pt x="816" y="4175"/>
                  </a:cubicBezTo>
                  <a:cubicBezTo>
                    <a:pt x="-2215" y="17423"/>
                    <a:pt x="3240" y="27900"/>
                    <a:pt x="16489" y="31710"/>
                  </a:cubicBezTo>
                  <a:cubicBezTo>
                    <a:pt x="20212" y="32749"/>
                    <a:pt x="25321" y="31710"/>
                    <a:pt x="28612" y="29805"/>
                  </a:cubicBezTo>
                  <a:cubicBezTo>
                    <a:pt x="31729" y="27987"/>
                    <a:pt x="31123" y="25822"/>
                    <a:pt x="27919" y="249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894605-4D07-64E1-A43D-A0F9CE23B08F}"/>
                </a:ext>
              </a:extLst>
            </p:cNvPr>
            <p:cNvSpPr/>
            <p:nvPr/>
          </p:nvSpPr>
          <p:spPr>
            <a:xfrm>
              <a:off x="9267934" y="3225586"/>
              <a:ext cx="83743" cy="89657"/>
            </a:xfrm>
            <a:custGeom>
              <a:avLst/>
              <a:gdLst>
                <a:gd name="connsiteX0" fmla="*/ 38896 w 39178"/>
                <a:gd name="connsiteY0" fmla="*/ 3407 h 41945"/>
                <a:gd name="connsiteX1" fmla="*/ 28505 w 39178"/>
                <a:gd name="connsiteY1" fmla="*/ 30 h 41945"/>
                <a:gd name="connsiteX2" fmla="*/ 5992 w 39178"/>
                <a:gd name="connsiteY2" fmla="*/ 10507 h 41945"/>
                <a:gd name="connsiteX3" fmla="*/ 190 w 39178"/>
                <a:gd name="connsiteY3" fmla="*/ 37437 h 41945"/>
                <a:gd name="connsiteX4" fmla="*/ 17422 w 39178"/>
                <a:gd name="connsiteY4" fmla="*/ 39082 h 41945"/>
                <a:gd name="connsiteX5" fmla="*/ 32402 w 39178"/>
                <a:gd name="connsiteY5" fmla="*/ 7217 h 41945"/>
                <a:gd name="connsiteX6" fmla="*/ 38896 w 39178"/>
                <a:gd name="connsiteY6" fmla="*/ 3407 h 4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78" h="41945">
                  <a:moveTo>
                    <a:pt x="38896" y="3407"/>
                  </a:moveTo>
                  <a:cubicBezTo>
                    <a:pt x="37251" y="376"/>
                    <a:pt x="31449" y="-144"/>
                    <a:pt x="28505" y="30"/>
                  </a:cubicBezTo>
                  <a:cubicBezTo>
                    <a:pt x="19500" y="376"/>
                    <a:pt x="11534" y="2974"/>
                    <a:pt x="5992" y="10507"/>
                  </a:cubicBezTo>
                  <a:cubicBezTo>
                    <a:pt x="537" y="18041"/>
                    <a:pt x="-502" y="28431"/>
                    <a:pt x="190" y="37437"/>
                  </a:cubicBezTo>
                  <a:cubicBezTo>
                    <a:pt x="623" y="42805"/>
                    <a:pt x="17768" y="43412"/>
                    <a:pt x="17422" y="39082"/>
                  </a:cubicBezTo>
                  <a:cubicBezTo>
                    <a:pt x="16729" y="29124"/>
                    <a:pt x="18547" y="7736"/>
                    <a:pt x="32402" y="7217"/>
                  </a:cubicBezTo>
                  <a:cubicBezTo>
                    <a:pt x="33874" y="7043"/>
                    <a:pt x="40628" y="6437"/>
                    <a:pt x="38896" y="340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9CCFE39-87CF-1EB5-8856-ECCE01F3ADD4}"/>
                </a:ext>
              </a:extLst>
            </p:cNvPr>
            <p:cNvSpPr/>
            <p:nvPr/>
          </p:nvSpPr>
          <p:spPr>
            <a:xfrm>
              <a:off x="9545680" y="4806978"/>
              <a:ext cx="150323" cy="31259"/>
            </a:xfrm>
            <a:custGeom>
              <a:avLst/>
              <a:gdLst>
                <a:gd name="connsiteX0" fmla="*/ 54602 w 70327"/>
                <a:gd name="connsiteY0" fmla="*/ 459 h 14624"/>
                <a:gd name="connsiteX1" fmla="*/ 6284 w 70327"/>
                <a:gd name="connsiteY1" fmla="*/ 3057 h 14624"/>
                <a:gd name="connsiteX2" fmla="*/ 8449 w 70327"/>
                <a:gd name="connsiteY2" fmla="*/ 10850 h 14624"/>
                <a:gd name="connsiteX3" fmla="*/ 69755 w 70327"/>
                <a:gd name="connsiteY3" fmla="*/ 7646 h 14624"/>
                <a:gd name="connsiteX4" fmla="*/ 54602 w 70327"/>
                <a:gd name="connsiteY4" fmla="*/ 459 h 1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27" h="14624">
                  <a:moveTo>
                    <a:pt x="54602" y="459"/>
                  </a:moveTo>
                  <a:cubicBezTo>
                    <a:pt x="39448" y="7993"/>
                    <a:pt x="22303" y="6867"/>
                    <a:pt x="6284" y="3057"/>
                  </a:cubicBezTo>
                  <a:cubicBezTo>
                    <a:pt x="-5233" y="373"/>
                    <a:pt x="1262" y="9205"/>
                    <a:pt x="8449" y="10850"/>
                  </a:cubicBezTo>
                  <a:cubicBezTo>
                    <a:pt x="28798" y="15613"/>
                    <a:pt x="50532" y="17171"/>
                    <a:pt x="69755" y="7646"/>
                  </a:cubicBezTo>
                  <a:cubicBezTo>
                    <a:pt x="73305" y="5914"/>
                    <a:pt x="59364" y="-1965"/>
                    <a:pt x="54602" y="4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F978128-505D-5F88-E52E-67A0BBDC241E}"/>
                </a:ext>
              </a:extLst>
            </p:cNvPr>
            <p:cNvSpPr/>
            <p:nvPr/>
          </p:nvSpPr>
          <p:spPr>
            <a:xfrm>
              <a:off x="9559046" y="4837318"/>
              <a:ext cx="97264" cy="33403"/>
            </a:xfrm>
            <a:custGeom>
              <a:avLst/>
              <a:gdLst>
                <a:gd name="connsiteX0" fmla="*/ 44799 w 45504"/>
                <a:gd name="connsiteY0" fmla="*/ 12069 h 15627"/>
                <a:gd name="connsiteX1" fmla="*/ 33888 w 45504"/>
                <a:gd name="connsiteY1" fmla="*/ 7307 h 15627"/>
                <a:gd name="connsiteX2" fmla="*/ 13366 w 45504"/>
                <a:gd name="connsiteY2" fmla="*/ 2717 h 15627"/>
                <a:gd name="connsiteX3" fmla="*/ 1676 w 45504"/>
                <a:gd name="connsiteY3" fmla="*/ 379 h 15627"/>
                <a:gd name="connsiteX4" fmla="*/ 3235 w 45504"/>
                <a:gd name="connsiteY4" fmla="*/ 5834 h 15627"/>
                <a:gd name="connsiteX5" fmla="*/ 40469 w 45504"/>
                <a:gd name="connsiteY5" fmla="*/ 15619 h 15627"/>
                <a:gd name="connsiteX6" fmla="*/ 44799 w 45504"/>
                <a:gd name="connsiteY6" fmla="*/ 12069 h 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4" h="15627">
                  <a:moveTo>
                    <a:pt x="44799" y="12069"/>
                  </a:moveTo>
                  <a:cubicBezTo>
                    <a:pt x="42547" y="9212"/>
                    <a:pt x="37438" y="7393"/>
                    <a:pt x="33888" y="7307"/>
                  </a:cubicBezTo>
                  <a:cubicBezTo>
                    <a:pt x="26528" y="7220"/>
                    <a:pt x="19774" y="6700"/>
                    <a:pt x="13366" y="2717"/>
                  </a:cubicBezTo>
                  <a:cubicBezTo>
                    <a:pt x="10249" y="812"/>
                    <a:pt x="5313" y="-746"/>
                    <a:pt x="1676" y="379"/>
                  </a:cubicBezTo>
                  <a:cubicBezTo>
                    <a:pt x="-2134" y="1505"/>
                    <a:pt x="1503" y="4795"/>
                    <a:pt x="3235" y="5834"/>
                  </a:cubicBezTo>
                  <a:cubicBezTo>
                    <a:pt x="14405" y="12848"/>
                    <a:pt x="27394" y="15533"/>
                    <a:pt x="40469" y="15619"/>
                  </a:cubicBezTo>
                  <a:cubicBezTo>
                    <a:pt x="42461" y="15706"/>
                    <a:pt x="47310" y="15186"/>
                    <a:pt x="44799" y="120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ACAE996-ABFD-DABB-D9D9-53B16083889B}"/>
                </a:ext>
              </a:extLst>
            </p:cNvPr>
            <p:cNvGrpSpPr/>
            <p:nvPr/>
          </p:nvGrpSpPr>
          <p:grpSpPr>
            <a:xfrm>
              <a:off x="8802002" y="2052499"/>
              <a:ext cx="1359452" cy="4931787"/>
              <a:chOff x="8802002" y="2052499"/>
              <a:chExt cx="1359452" cy="4931787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28CABFA-99D9-9B8D-ED23-45EC013E9A6B}"/>
                  </a:ext>
                </a:extLst>
              </p:cNvPr>
              <p:cNvSpPr/>
              <p:nvPr/>
            </p:nvSpPr>
            <p:spPr>
              <a:xfrm>
                <a:off x="9032796" y="2641798"/>
                <a:ext cx="364098" cy="564003"/>
              </a:xfrm>
              <a:custGeom>
                <a:avLst/>
                <a:gdLst>
                  <a:gd name="connsiteX0" fmla="*/ 168039 w 170339"/>
                  <a:gd name="connsiteY0" fmla="*/ 253058 h 263862"/>
                  <a:gd name="connsiteX1" fmla="*/ 116344 w 170339"/>
                  <a:gd name="connsiteY1" fmla="*/ 101611 h 263862"/>
                  <a:gd name="connsiteX2" fmla="*/ 133663 w 170339"/>
                  <a:gd name="connsiteY2" fmla="*/ 65503 h 263862"/>
                  <a:gd name="connsiteX3" fmla="*/ 128987 w 170339"/>
                  <a:gd name="connsiteY3" fmla="*/ 14414 h 263862"/>
                  <a:gd name="connsiteX4" fmla="*/ 132450 w 170339"/>
                  <a:gd name="connsiteY4" fmla="*/ 9565 h 263862"/>
                  <a:gd name="connsiteX5" fmla="*/ 112448 w 170339"/>
                  <a:gd name="connsiteY5" fmla="*/ 40 h 263862"/>
                  <a:gd name="connsiteX6" fmla="*/ 82141 w 170339"/>
                  <a:gd name="connsiteY6" fmla="*/ 12595 h 263862"/>
                  <a:gd name="connsiteX7" fmla="*/ 41876 w 170339"/>
                  <a:gd name="connsiteY7" fmla="*/ 20995 h 263862"/>
                  <a:gd name="connsiteX8" fmla="*/ 5681 w 170339"/>
                  <a:gd name="connsiteY8" fmla="*/ 27143 h 263862"/>
                  <a:gd name="connsiteX9" fmla="*/ 8106 w 170339"/>
                  <a:gd name="connsiteY9" fmla="*/ 41603 h 263862"/>
                  <a:gd name="connsiteX10" fmla="*/ 90107 w 170339"/>
                  <a:gd name="connsiteY10" fmla="*/ 39265 h 263862"/>
                  <a:gd name="connsiteX11" fmla="*/ 92012 w 170339"/>
                  <a:gd name="connsiteY11" fmla="*/ 83340 h 263862"/>
                  <a:gd name="connsiteX12" fmla="*/ 95649 w 170339"/>
                  <a:gd name="connsiteY12" fmla="*/ 88709 h 263862"/>
                  <a:gd name="connsiteX13" fmla="*/ 94956 w 170339"/>
                  <a:gd name="connsiteY13" fmla="*/ 89835 h 263862"/>
                  <a:gd name="connsiteX14" fmla="*/ 82747 w 170339"/>
                  <a:gd name="connsiteY14" fmla="*/ 97714 h 263862"/>
                  <a:gd name="connsiteX15" fmla="*/ 138771 w 170339"/>
                  <a:gd name="connsiteY15" fmla="*/ 262583 h 263862"/>
                  <a:gd name="connsiteX16" fmla="*/ 168039 w 170339"/>
                  <a:gd name="connsiteY16" fmla="*/ 253058 h 2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0339" h="263862">
                    <a:moveTo>
                      <a:pt x="168039" y="253058"/>
                    </a:moveTo>
                    <a:cubicBezTo>
                      <a:pt x="126129" y="230631"/>
                      <a:pt x="110456" y="148197"/>
                      <a:pt x="116344" y="101611"/>
                    </a:cubicBezTo>
                    <a:cubicBezTo>
                      <a:pt x="122579" y="89748"/>
                      <a:pt x="130026" y="78664"/>
                      <a:pt x="133663" y="65503"/>
                    </a:cubicBezTo>
                    <a:cubicBezTo>
                      <a:pt x="138165" y="49396"/>
                      <a:pt x="131238" y="30433"/>
                      <a:pt x="128987" y="14414"/>
                    </a:cubicBezTo>
                    <a:cubicBezTo>
                      <a:pt x="130199" y="12855"/>
                      <a:pt x="131411" y="11297"/>
                      <a:pt x="132450" y="9565"/>
                    </a:cubicBezTo>
                    <a:cubicBezTo>
                      <a:pt x="138079" y="559"/>
                      <a:pt x="115652" y="-220"/>
                      <a:pt x="112448" y="40"/>
                    </a:cubicBezTo>
                    <a:cubicBezTo>
                      <a:pt x="102403" y="646"/>
                      <a:pt x="88029" y="3244"/>
                      <a:pt x="82141" y="12595"/>
                    </a:cubicBezTo>
                    <a:cubicBezTo>
                      <a:pt x="73309" y="26623"/>
                      <a:pt x="56164" y="23246"/>
                      <a:pt x="41876" y="20995"/>
                    </a:cubicBezTo>
                    <a:cubicBezTo>
                      <a:pt x="29840" y="19090"/>
                      <a:pt x="16159" y="20735"/>
                      <a:pt x="5681" y="27143"/>
                    </a:cubicBezTo>
                    <a:cubicBezTo>
                      <a:pt x="-2458" y="32165"/>
                      <a:pt x="-2025" y="40045"/>
                      <a:pt x="8106" y="41603"/>
                    </a:cubicBezTo>
                    <a:cubicBezTo>
                      <a:pt x="32524" y="45413"/>
                      <a:pt x="63697" y="47145"/>
                      <a:pt x="90107" y="39265"/>
                    </a:cubicBezTo>
                    <a:cubicBezTo>
                      <a:pt x="99286" y="52427"/>
                      <a:pt x="102836" y="70005"/>
                      <a:pt x="92012" y="83340"/>
                    </a:cubicBezTo>
                    <a:cubicBezTo>
                      <a:pt x="90454" y="85245"/>
                      <a:pt x="92359" y="87237"/>
                      <a:pt x="95649" y="88709"/>
                    </a:cubicBezTo>
                    <a:cubicBezTo>
                      <a:pt x="95389" y="89055"/>
                      <a:pt x="95216" y="89488"/>
                      <a:pt x="94956" y="89835"/>
                    </a:cubicBezTo>
                    <a:cubicBezTo>
                      <a:pt x="88808" y="90960"/>
                      <a:pt x="83527" y="93558"/>
                      <a:pt x="82747" y="97714"/>
                    </a:cubicBezTo>
                    <a:cubicBezTo>
                      <a:pt x="73742" y="145945"/>
                      <a:pt x="91406" y="237212"/>
                      <a:pt x="138771" y="262583"/>
                    </a:cubicBezTo>
                    <a:cubicBezTo>
                      <a:pt x="146998" y="266999"/>
                      <a:pt x="179123" y="259033"/>
                      <a:pt x="168039" y="25305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5757B46-C6C3-343A-7E37-028CED6D5D62}"/>
                  </a:ext>
                </a:extLst>
              </p:cNvPr>
              <p:cNvSpPr/>
              <p:nvPr/>
            </p:nvSpPr>
            <p:spPr>
              <a:xfrm>
                <a:off x="9496535" y="3229711"/>
                <a:ext cx="116277" cy="41675"/>
              </a:xfrm>
              <a:custGeom>
                <a:avLst/>
                <a:gdLst>
                  <a:gd name="connsiteX0" fmla="*/ 49365 w 54399"/>
                  <a:gd name="connsiteY0" fmla="*/ 7538 h 19497"/>
                  <a:gd name="connsiteX1" fmla="*/ 43217 w 54399"/>
                  <a:gd name="connsiteY1" fmla="*/ 5200 h 19497"/>
                  <a:gd name="connsiteX2" fmla="*/ 41399 w 54399"/>
                  <a:gd name="connsiteY2" fmla="*/ 2775 h 19497"/>
                  <a:gd name="connsiteX3" fmla="*/ 23561 w 54399"/>
                  <a:gd name="connsiteY3" fmla="*/ 1823 h 19497"/>
                  <a:gd name="connsiteX4" fmla="*/ 18539 w 54399"/>
                  <a:gd name="connsiteY4" fmla="*/ 2256 h 19497"/>
                  <a:gd name="connsiteX5" fmla="*/ 7802 w 54399"/>
                  <a:gd name="connsiteY5" fmla="*/ 4 h 19497"/>
                  <a:gd name="connsiteX6" fmla="*/ 1307 w 54399"/>
                  <a:gd name="connsiteY6" fmla="*/ 5460 h 19497"/>
                  <a:gd name="connsiteX7" fmla="*/ 8 w 54399"/>
                  <a:gd name="connsiteY7" fmla="*/ 8144 h 19497"/>
                  <a:gd name="connsiteX8" fmla="*/ 9014 w 54399"/>
                  <a:gd name="connsiteY8" fmla="*/ 12646 h 19497"/>
                  <a:gd name="connsiteX9" fmla="*/ 52049 w 54399"/>
                  <a:gd name="connsiteY9" fmla="*/ 15851 h 19497"/>
                  <a:gd name="connsiteX10" fmla="*/ 49365 w 54399"/>
                  <a:gd name="connsiteY10" fmla="*/ 7538 h 1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399" h="19497">
                    <a:moveTo>
                      <a:pt x="49365" y="7538"/>
                    </a:moveTo>
                    <a:cubicBezTo>
                      <a:pt x="47633" y="6585"/>
                      <a:pt x="45468" y="5806"/>
                      <a:pt x="43217" y="5200"/>
                    </a:cubicBezTo>
                    <a:cubicBezTo>
                      <a:pt x="43217" y="4420"/>
                      <a:pt x="42698" y="3555"/>
                      <a:pt x="41399" y="2775"/>
                    </a:cubicBezTo>
                    <a:cubicBezTo>
                      <a:pt x="36290" y="-342"/>
                      <a:pt x="29103" y="524"/>
                      <a:pt x="23561" y="1823"/>
                    </a:cubicBezTo>
                    <a:cubicBezTo>
                      <a:pt x="22176" y="2169"/>
                      <a:pt x="20444" y="2256"/>
                      <a:pt x="18539" y="2256"/>
                    </a:cubicBezTo>
                    <a:cubicBezTo>
                      <a:pt x="14989" y="784"/>
                      <a:pt x="10919" y="91"/>
                      <a:pt x="7802" y="4"/>
                    </a:cubicBezTo>
                    <a:cubicBezTo>
                      <a:pt x="4511" y="-82"/>
                      <a:pt x="-1723" y="1130"/>
                      <a:pt x="1307" y="5460"/>
                    </a:cubicBezTo>
                    <a:cubicBezTo>
                      <a:pt x="528" y="6152"/>
                      <a:pt x="-78" y="7018"/>
                      <a:pt x="8" y="8144"/>
                    </a:cubicBezTo>
                    <a:cubicBezTo>
                      <a:pt x="182" y="11521"/>
                      <a:pt x="5031" y="12387"/>
                      <a:pt x="9014" y="12646"/>
                    </a:cubicBezTo>
                    <a:cubicBezTo>
                      <a:pt x="21310" y="20959"/>
                      <a:pt x="38541" y="21306"/>
                      <a:pt x="52049" y="15851"/>
                    </a:cubicBezTo>
                    <a:cubicBezTo>
                      <a:pt x="57418" y="13426"/>
                      <a:pt x="52309" y="9096"/>
                      <a:pt x="49365" y="753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55370CD-B2A2-90C6-628B-BB1C5F7FD044}"/>
                  </a:ext>
                </a:extLst>
              </p:cNvPr>
              <p:cNvSpPr/>
              <p:nvPr/>
            </p:nvSpPr>
            <p:spPr>
              <a:xfrm>
                <a:off x="9515330" y="3468712"/>
                <a:ext cx="323706" cy="329189"/>
              </a:xfrm>
              <a:custGeom>
                <a:avLst/>
                <a:gdLst>
                  <a:gd name="connsiteX0" fmla="*/ 149590 w 151442"/>
                  <a:gd name="connsiteY0" fmla="*/ 114452 h 154007"/>
                  <a:gd name="connsiteX1" fmla="*/ 144135 w 151442"/>
                  <a:gd name="connsiteY1" fmla="*/ 109776 h 154007"/>
                  <a:gd name="connsiteX2" fmla="*/ 141364 w 151442"/>
                  <a:gd name="connsiteY2" fmla="*/ 4482 h 154007"/>
                  <a:gd name="connsiteX3" fmla="*/ 115387 w 151442"/>
                  <a:gd name="connsiteY3" fmla="*/ 5954 h 154007"/>
                  <a:gd name="connsiteX4" fmla="*/ 115213 w 151442"/>
                  <a:gd name="connsiteY4" fmla="*/ 133762 h 154007"/>
                  <a:gd name="connsiteX5" fmla="*/ 56938 w 151442"/>
                  <a:gd name="connsiteY5" fmla="*/ 122332 h 154007"/>
                  <a:gd name="connsiteX6" fmla="*/ 68627 w 151442"/>
                  <a:gd name="connsiteY6" fmla="*/ 16172 h 154007"/>
                  <a:gd name="connsiteX7" fmla="*/ 61613 w 151442"/>
                  <a:gd name="connsiteY7" fmla="*/ 9937 h 154007"/>
                  <a:gd name="connsiteX8" fmla="*/ 28536 w 151442"/>
                  <a:gd name="connsiteY8" fmla="*/ 3529 h 154007"/>
                  <a:gd name="connsiteX9" fmla="*/ 6282 w 151442"/>
                  <a:gd name="connsiteY9" fmla="*/ 111076 h 154007"/>
                  <a:gd name="connsiteX10" fmla="*/ 31826 w 151442"/>
                  <a:gd name="connsiteY10" fmla="*/ 118609 h 154007"/>
                  <a:gd name="connsiteX11" fmla="*/ 31307 w 151442"/>
                  <a:gd name="connsiteY11" fmla="*/ 123198 h 154007"/>
                  <a:gd name="connsiteX12" fmla="*/ 29575 w 151442"/>
                  <a:gd name="connsiteY12" fmla="*/ 126748 h 154007"/>
                  <a:gd name="connsiteX13" fmla="*/ 30874 w 151442"/>
                  <a:gd name="connsiteY13" fmla="*/ 127528 h 154007"/>
                  <a:gd name="connsiteX14" fmla="*/ 30787 w 151442"/>
                  <a:gd name="connsiteY14" fmla="*/ 128480 h 154007"/>
                  <a:gd name="connsiteX15" fmla="*/ 52435 w 151442"/>
                  <a:gd name="connsiteY15" fmla="*/ 138352 h 154007"/>
                  <a:gd name="connsiteX16" fmla="*/ 114088 w 151442"/>
                  <a:gd name="connsiteY16" fmla="*/ 144326 h 154007"/>
                  <a:gd name="connsiteX17" fmla="*/ 113914 w 151442"/>
                  <a:gd name="connsiteY17" fmla="*/ 145972 h 154007"/>
                  <a:gd name="connsiteX18" fmla="*/ 129241 w 151442"/>
                  <a:gd name="connsiteY18" fmla="*/ 150561 h 154007"/>
                  <a:gd name="connsiteX19" fmla="*/ 151235 w 151442"/>
                  <a:gd name="connsiteY19" fmla="*/ 150561 h 154007"/>
                  <a:gd name="connsiteX20" fmla="*/ 149590 w 151442"/>
                  <a:gd name="connsiteY20" fmla="*/ 114452 h 154007"/>
                  <a:gd name="connsiteX21" fmla="*/ 43256 w 151442"/>
                  <a:gd name="connsiteY21" fmla="*/ 41803 h 154007"/>
                  <a:gd name="connsiteX22" fmla="*/ 34944 w 151442"/>
                  <a:gd name="connsiteY22" fmla="*/ 95749 h 154007"/>
                  <a:gd name="connsiteX23" fmla="*/ 43256 w 151442"/>
                  <a:gd name="connsiteY23" fmla="*/ 41803 h 15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1442" h="154007">
                    <a:moveTo>
                      <a:pt x="149590" y="114452"/>
                    </a:moveTo>
                    <a:cubicBezTo>
                      <a:pt x="149157" y="112547"/>
                      <a:pt x="146992" y="110989"/>
                      <a:pt x="144135" y="109776"/>
                    </a:cubicBezTo>
                    <a:cubicBezTo>
                      <a:pt x="149157" y="74361"/>
                      <a:pt x="154353" y="39032"/>
                      <a:pt x="141364" y="4482"/>
                    </a:cubicBezTo>
                    <a:cubicBezTo>
                      <a:pt x="138333" y="-3571"/>
                      <a:pt x="113482" y="672"/>
                      <a:pt x="115387" y="5954"/>
                    </a:cubicBezTo>
                    <a:cubicBezTo>
                      <a:pt x="131060" y="47864"/>
                      <a:pt x="120236" y="90813"/>
                      <a:pt x="115213" y="133762"/>
                    </a:cubicBezTo>
                    <a:cubicBezTo>
                      <a:pt x="95124" y="134974"/>
                      <a:pt x="73910" y="133243"/>
                      <a:pt x="56938" y="122332"/>
                    </a:cubicBezTo>
                    <a:cubicBezTo>
                      <a:pt x="61008" y="86830"/>
                      <a:pt x="71312" y="52280"/>
                      <a:pt x="68627" y="16172"/>
                    </a:cubicBezTo>
                    <a:cubicBezTo>
                      <a:pt x="68454" y="13747"/>
                      <a:pt x="65424" y="11582"/>
                      <a:pt x="61613" y="9937"/>
                    </a:cubicBezTo>
                    <a:cubicBezTo>
                      <a:pt x="59882" y="3270"/>
                      <a:pt x="34337" y="-3225"/>
                      <a:pt x="28536" y="3529"/>
                    </a:cubicBezTo>
                    <a:cubicBezTo>
                      <a:pt x="5503" y="30199"/>
                      <a:pt x="-8958" y="77651"/>
                      <a:pt x="6282" y="111076"/>
                    </a:cubicBezTo>
                    <a:cubicBezTo>
                      <a:pt x="8966" y="116877"/>
                      <a:pt x="22648" y="119475"/>
                      <a:pt x="31826" y="118609"/>
                    </a:cubicBezTo>
                    <a:cubicBezTo>
                      <a:pt x="31653" y="120167"/>
                      <a:pt x="31480" y="121639"/>
                      <a:pt x="31307" y="123198"/>
                    </a:cubicBezTo>
                    <a:cubicBezTo>
                      <a:pt x="29229" y="124497"/>
                      <a:pt x="28276" y="125796"/>
                      <a:pt x="29575" y="126748"/>
                    </a:cubicBezTo>
                    <a:cubicBezTo>
                      <a:pt x="30008" y="127095"/>
                      <a:pt x="30441" y="127268"/>
                      <a:pt x="30874" y="127528"/>
                    </a:cubicBezTo>
                    <a:cubicBezTo>
                      <a:pt x="30874" y="127874"/>
                      <a:pt x="30787" y="128134"/>
                      <a:pt x="30787" y="128480"/>
                    </a:cubicBezTo>
                    <a:cubicBezTo>
                      <a:pt x="30354" y="134974"/>
                      <a:pt x="45594" y="139564"/>
                      <a:pt x="52435" y="138352"/>
                    </a:cubicBezTo>
                    <a:cubicBezTo>
                      <a:pt x="71831" y="145019"/>
                      <a:pt x="93392" y="145712"/>
                      <a:pt x="114088" y="144326"/>
                    </a:cubicBezTo>
                    <a:cubicBezTo>
                      <a:pt x="114001" y="144846"/>
                      <a:pt x="114001" y="145452"/>
                      <a:pt x="113914" y="145972"/>
                    </a:cubicBezTo>
                    <a:cubicBezTo>
                      <a:pt x="113568" y="149781"/>
                      <a:pt x="121881" y="151340"/>
                      <a:pt x="129241" y="150561"/>
                    </a:cubicBezTo>
                    <a:cubicBezTo>
                      <a:pt x="136255" y="154804"/>
                      <a:pt x="151235" y="155496"/>
                      <a:pt x="151235" y="150561"/>
                    </a:cubicBezTo>
                    <a:cubicBezTo>
                      <a:pt x="151322" y="138352"/>
                      <a:pt x="152188" y="126402"/>
                      <a:pt x="149590" y="114452"/>
                    </a:cubicBezTo>
                    <a:close/>
                    <a:moveTo>
                      <a:pt x="43256" y="41803"/>
                    </a:moveTo>
                    <a:cubicBezTo>
                      <a:pt x="41525" y="59900"/>
                      <a:pt x="37888" y="77738"/>
                      <a:pt x="34944" y="95749"/>
                    </a:cubicBezTo>
                    <a:cubicBezTo>
                      <a:pt x="32432" y="78344"/>
                      <a:pt x="36069" y="58861"/>
                      <a:pt x="43256" y="41803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70BF1E9-4874-5B71-C79D-BF69690A1614}"/>
                  </a:ext>
                </a:extLst>
              </p:cNvPr>
              <p:cNvSpPr/>
              <p:nvPr/>
            </p:nvSpPr>
            <p:spPr>
              <a:xfrm>
                <a:off x="8802002" y="3265760"/>
                <a:ext cx="643921" cy="1400805"/>
              </a:xfrm>
              <a:custGeom>
                <a:avLst/>
                <a:gdLst>
                  <a:gd name="connsiteX0" fmla="*/ 286317 w 301251"/>
                  <a:gd name="connsiteY0" fmla="*/ 635255 h 655350"/>
                  <a:gd name="connsiteX1" fmla="*/ 258781 w 301251"/>
                  <a:gd name="connsiteY1" fmla="*/ 636035 h 655350"/>
                  <a:gd name="connsiteX2" fmla="*/ 245100 w 301251"/>
                  <a:gd name="connsiteY2" fmla="*/ 628415 h 655350"/>
                  <a:gd name="connsiteX3" fmla="*/ 47500 w 301251"/>
                  <a:gd name="connsiteY3" fmla="*/ 584167 h 655350"/>
                  <a:gd name="connsiteX4" fmla="*/ 35117 w 301251"/>
                  <a:gd name="connsiteY4" fmla="*/ 582175 h 655350"/>
                  <a:gd name="connsiteX5" fmla="*/ 51396 w 301251"/>
                  <a:gd name="connsiteY5" fmla="*/ 496104 h 655350"/>
                  <a:gd name="connsiteX6" fmla="*/ 108979 w 301251"/>
                  <a:gd name="connsiteY6" fmla="*/ 331235 h 655350"/>
                  <a:gd name="connsiteX7" fmla="*/ 178771 w 301251"/>
                  <a:gd name="connsiteY7" fmla="*/ 11455 h 655350"/>
                  <a:gd name="connsiteX8" fmla="*/ 144828 w 301251"/>
                  <a:gd name="connsiteY8" fmla="*/ 4354 h 655350"/>
                  <a:gd name="connsiteX9" fmla="*/ 126644 w 301251"/>
                  <a:gd name="connsiteY9" fmla="*/ 176497 h 655350"/>
                  <a:gd name="connsiteX10" fmla="*/ 62739 w 301251"/>
                  <a:gd name="connsiteY10" fmla="*/ 353315 h 655350"/>
                  <a:gd name="connsiteX11" fmla="*/ 7754 w 301251"/>
                  <a:gd name="connsiteY11" fmla="*/ 519570 h 655350"/>
                  <a:gd name="connsiteX12" fmla="*/ 28103 w 301251"/>
                  <a:gd name="connsiteY12" fmla="*/ 633177 h 655350"/>
                  <a:gd name="connsiteX13" fmla="*/ 58843 w 301251"/>
                  <a:gd name="connsiteY13" fmla="*/ 632485 h 655350"/>
                  <a:gd name="connsiteX14" fmla="*/ 51743 w 301251"/>
                  <a:gd name="connsiteY14" fmla="*/ 623826 h 655350"/>
                  <a:gd name="connsiteX15" fmla="*/ 276966 w 301251"/>
                  <a:gd name="connsiteY15" fmla="*/ 653353 h 655350"/>
                  <a:gd name="connsiteX16" fmla="*/ 286317 w 301251"/>
                  <a:gd name="connsiteY16" fmla="*/ 635255 h 65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1251" h="655350">
                    <a:moveTo>
                      <a:pt x="286317" y="635255"/>
                    </a:moveTo>
                    <a:cubicBezTo>
                      <a:pt x="277398" y="635342"/>
                      <a:pt x="268133" y="635689"/>
                      <a:pt x="258781" y="636035"/>
                    </a:cubicBezTo>
                    <a:cubicBezTo>
                      <a:pt x="261293" y="632225"/>
                      <a:pt x="258435" y="628675"/>
                      <a:pt x="245100" y="628415"/>
                    </a:cubicBezTo>
                    <a:cubicBezTo>
                      <a:pt x="177646" y="627203"/>
                      <a:pt x="105429" y="619583"/>
                      <a:pt x="47500" y="584167"/>
                    </a:cubicBezTo>
                    <a:cubicBezTo>
                      <a:pt x="44988" y="582608"/>
                      <a:pt x="40312" y="582002"/>
                      <a:pt x="35117" y="582175"/>
                    </a:cubicBezTo>
                    <a:cubicBezTo>
                      <a:pt x="32173" y="554639"/>
                      <a:pt x="41871" y="525978"/>
                      <a:pt x="51396" y="496104"/>
                    </a:cubicBezTo>
                    <a:cubicBezTo>
                      <a:pt x="69061" y="440426"/>
                      <a:pt x="85946" y="385008"/>
                      <a:pt x="108979" y="331235"/>
                    </a:cubicBezTo>
                    <a:cubicBezTo>
                      <a:pt x="153487" y="227066"/>
                      <a:pt x="177732" y="125235"/>
                      <a:pt x="178771" y="11455"/>
                    </a:cubicBezTo>
                    <a:cubicBezTo>
                      <a:pt x="178858" y="457"/>
                      <a:pt x="144914" y="-4045"/>
                      <a:pt x="144828" y="4354"/>
                    </a:cubicBezTo>
                    <a:cubicBezTo>
                      <a:pt x="144308" y="62457"/>
                      <a:pt x="138247" y="119520"/>
                      <a:pt x="126644" y="176497"/>
                    </a:cubicBezTo>
                    <a:cubicBezTo>
                      <a:pt x="114001" y="238669"/>
                      <a:pt x="86985" y="295126"/>
                      <a:pt x="62739" y="353315"/>
                    </a:cubicBezTo>
                    <a:cubicBezTo>
                      <a:pt x="40399" y="407088"/>
                      <a:pt x="25419" y="464238"/>
                      <a:pt x="7754" y="519570"/>
                    </a:cubicBezTo>
                    <a:cubicBezTo>
                      <a:pt x="-5927" y="562432"/>
                      <a:pt x="-2896" y="599580"/>
                      <a:pt x="28103" y="633177"/>
                    </a:cubicBezTo>
                    <a:cubicBezTo>
                      <a:pt x="34338" y="639931"/>
                      <a:pt x="67502" y="641836"/>
                      <a:pt x="58843" y="632485"/>
                    </a:cubicBezTo>
                    <a:cubicBezTo>
                      <a:pt x="56245" y="629627"/>
                      <a:pt x="53907" y="626770"/>
                      <a:pt x="51743" y="623826"/>
                    </a:cubicBezTo>
                    <a:cubicBezTo>
                      <a:pt x="116686" y="665822"/>
                      <a:pt x="203104" y="653959"/>
                      <a:pt x="276966" y="653353"/>
                    </a:cubicBezTo>
                    <a:cubicBezTo>
                      <a:pt x="295583" y="653093"/>
                      <a:pt x="315845" y="634996"/>
                      <a:pt x="286317" y="635255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E35D069-0D89-0496-2F7B-EDB18FBEA067}"/>
                  </a:ext>
                </a:extLst>
              </p:cNvPr>
              <p:cNvSpPr/>
              <p:nvPr/>
            </p:nvSpPr>
            <p:spPr>
              <a:xfrm>
                <a:off x="9296473" y="4697301"/>
                <a:ext cx="125680" cy="723639"/>
              </a:xfrm>
              <a:custGeom>
                <a:avLst/>
                <a:gdLst>
                  <a:gd name="connsiteX0" fmla="*/ 54466 w 58798"/>
                  <a:gd name="connsiteY0" fmla="*/ 156718 h 338546"/>
                  <a:gd name="connsiteX1" fmla="*/ 34290 w 58798"/>
                  <a:gd name="connsiteY1" fmla="*/ 10206 h 338546"/>
                  <a:gd name="connsiteX2" fmla="*/ 0 w 58798"/>
                  <a:gd name="connsiteY2" fmla="*/ 5097 h 338546"/>
                  <a:gd name="connsiteX3" fmla="*/ 20176 w 58798"/>
                  <a:gd name="connsiteY3" fmla="*/ 151609 h 338546"/>
                  <a:gd name="connsiteX4" fmla="*/ 24506 w 58798"/>
                  <a:gd name="connsiteY4" fmla="*/ 328428 h 338546"/>
                  <a:gd name="connsiteX5" fmla="*/ 58795 w 58798"/>
                  <a:gd name="connsiteY5" fmla="*/ 333537 h 338546"/>
                  <a:gd name="connsiteX6" fmla="*/ 54466 w 58798"/>
                  <a:gd name="connsiteY6" fmla="*/ 156718 h 33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98" h="338546">
                    <a:moveTo>
                      <a:pt x="54466" y="156718"/>
                    </a:moveTo>
                    <a:cubicBezTo>
                      <a:pt x="49357" y="108660"/>
                      <a:pt x="34896" y="58264"/>
                      <a:pt x="34290" y="10206"/>
                    </a:cubicBezTo>
                    <a:cubicBezTo>
                      <a:pt x="34117" y="-618"/>
                      <a:pt x="-86" y="-3649"/>
                      <a:pt x="0" y="5097"/>
                    </a:cubicBezTo>
                    <a:cubicBezTo>
                      <a:pt x="606" y="53761"/>
                      <a:pt x="14980" y="102945"/>
                      <a:pt x="20176" y="151609"/>
                    </a:cubicBezTo>
                    <a:cubicBezTo>
                      <a:pt x="26497" y="210318"/>
                      <a:pt x="22081" y="269546"/>
                      <a:pt x="24506" y="328428"/>
                    </a:cubicBezTo>
                    <a:cubicBezTo>
                      <a:pt x="24938" y="339338"/>
                      <a:pt x="59142" y="342023"/>
                      <a:pt x="58795" y="333537"/>
                    </a:cubicBezTo>
                    <a:cubicBezTo>
                      <a:pt x="56371" y="274655"/>
                      <a:pt x="60700" y="215513"/>
                      <a:pt x="54466" y="156718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C1E1139E-7E77-29FF-98B7-3932EE7EE6CF}"/>
                  </a:ext>
                </a:extLst>
              </p:cNvPr>
              <p:cNvSpPr/>
              <p:nvPr/>
            </p:nvSpPr>
            <p:spPr>
              <a:xfrm>
                <a:off x="9574346" y="5317759"/>
                <a:ext cx="113535" cy="133734"/>
              </a:xfrm>
              <a:custGeom>
                <a:avLst/>
                <a:gdLst>
                  <a:gd name="connsiteX0" fmla="*/ 33484 w 53116"/>
                  <a:gd name="connsiteY0" fmla="*/ 4297 h 62566"/>
                  <a:gd name="connsiteX1" fmla="*/ 493 w 53116"/>
                  <a:gd name="connsiteY1" fmla="*/ 10705 h 62566"/>
                  <a:gd name="connsiteX2" fmla="*/ 18504 w 53116"/>
                  <a:gd name="connsiteY2" fmla="*/ 56511 h 62566"/>
                  <a:gd name="connsiteX3" fmla="*/ 53053 w 53116"/>
                  <a:gd name="connsiteY3" fmla="*/ 53654 h 62566"/>
                  <a:gd name="connsiteX4" fmla="*/ 33484 w 53116"/>
                  <a:gd name="connsiteY4" fmla="*/ 4297 h 6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16" h="62566">
                    <a:moveTo>
                      <a:pt x="33484" y="4297"/>
                    </a:moveTo>
                    <a:cubicBezTo>
                      <a:pt x="29241" y="-4189"/>
                      <a:pt x="-4443" y="920"/>
                      <a:pt x="493" y="10705"/>
                    </a:cubicBezTo>
                    <a:cubicBezTo>
                      <a:pt x="7853" y="25425"/>
                      <a:pt x="15213" y="40319"/>
                      <a:pt x="18504" y="56511"/>
                    </a:cubicBezTo>
                    <a:cubicBezTo>
                      <a:pt x="20582" y="66902"/>
                      <a:pt x="54785" y="62572"/>
                      <a:pt x="53053" y="53654"/>
                    </a:cubicBezTo>
                    <a:cubicBezTo>
                      <a:pt x="49503" y="36249"/>
                      <a:pt x="41450" y="20143"/>
                      <a:pt x="33484" y="4297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85EED57-6361-1734-7869-63A38A0BF2FE}"/>
                  </a:ext>
                </a:extLst>
              </p:cNvPr>
              <p:cNvSpPr/>
              <p:nvPr/>
            </p:nvSpPr>
            <p:spPr>
              <a:xfrm>
                <a:off x="9405634" y="2681021"/>
                <a:ext cx="487902" cy="556060"/>
              </a:xfrm>
              <a:custGeom>
                <a:avLst/>
                <a:gdLst>
                  <a:gd name="connsiteX0" fmla="*/ 216410 w 228259"/>
                  <a:gd name="connsiteY0" fmla="*/ 206306 h 260146"/>
                  <a:gd name="connsiteX1" fmla="*/ 204807 w 228259"/>
                  <a:gd name="connsiteY1" fmla="*/ 202237 h 260146"/>
                  <a:gd name="connsiteX2" fmla="*/ 168525 w 228259"/>
                  <a:gd name="connsiteY2" fmla="*/ 101185 h 260146"/>
                  <a:gd name="connsiteX3" fmla="*/ 101071 w 228259"/>
                  <a:gd name="connsiteY3" fmla="*/ 3424 h 260146"/>
                  <a:gd name="connsiteX4" fmla="*/ 70677 w 228259"/>
                  <a:gd name="connsiteY4" fmla="*/ 7840 h 260146"/>
                  <a:gd name="connsiteX5" fmla="*/ 129905 w 228259"/>
                  <a:gd name="connsiteY5" fmla="*/ 92093 h 260146"/>
                  <a:gd name="connsiteX6" fmla="*/ 164975 w 228259"/>
                  <a:gd name="connsiteY6" fmla="*/ 171324 h 260146"/>
                  <a:gd name="connsiteX7" fmla="*/ 162637 w 228259"/>
                  <a:gd name="connsiteY7" fmla="*/ 174354 h 260146"/>
                  <a:gd name="connsiteX8" fmla="*/ 29546 w 228259"/>
                  <a:gd name="connsiteY8" fmla="*/ 230985 h 260146"/>
                  <a:gd name="connsiteX9" fmla="*/ 3742 w 228259"/>
                  <a:gd name="connsiteY9" fmla="*/ 236353 h 260146"/>
                  <a:gd name="connsiteX10" fmla="*/ 179262 w 228259"/>
                  <a:gd name="connsiteY10" fmla="*/ 217650 h 260146"/>
                  <a:gd name="connsiteX11" fmla="*/ 192944 w 228259"/>
                  <a:gd name="connsiteY11" fmla="*/ 219382 h 260146"/>
                  <a:gd name="connsiteX12" fmla="*/ 192597 w 228259"/>
                  <a:gd name="connsiteY12" fmla="*/ 225270 h 260146"/>
                  <a:gd name="connsiteX13" fmla="*/ 177877 w 228259"/>
                  <a:gd name="connsiteY13" fmla="*/ 232543 h 260146"/>
                  <a:gd name="connsiteX14" fmla="*/ 177444 w 228259"/>
                  <a:gd name="connsiteY14" fmla="*/ 242328 h 260146"/>
                  <a:gd name="connsiteX15" fmla="*/ 201949 w 228259"/>
                  <a:gd name="connsiteY15" fmla="*/ 243367 h 260146"/>
                  <a:gd name="connsiteX16" fmla="*/ 225848 w 228259"/>
                  <a:gd name="connsiteY16" fmla="*/ 230379 h 260146"/>
                  <a:gd name="connsiteX17" fmla="*/ 216410 w 228259"/>
                  <a:gd name="connsiteY17" fmla="*/ 206306 h 26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259" h="260146">
                    <a:moveTo>
                      <a:pt x="216410" y="206306"/>
                    </a:moveTo>
                    <a:cubicBezTo>
                      <a:pt x="213466" y="203882"/>
                      <a:pt x="209223" y="202670"/>
                      <a:pt x="204807" y="202237"/>
                    </a:cubicBezTo>
                    <a:cubicBezTo>
                      <a:pt x="201429" y="165522"/>
                      <a:pt x="185583" y="134263"/>
                      <a:pt x="168525" y="101185"/>
                    </a:cubicBezTo>
                    <a:cubicBezTo>
                      <a:pt x="150168" y="65510"/>
                      <a:pt x="131897" y="30007"/>
                      <a:pt x="101071" y="3424"/>
                    </a:cubicBezTo>
                    <a:cubicBezTo>
                      <a:pt x="94057" y="-2551"/>
                      <a:pt x="60893" y="-473"/>
                      <a:pt x="70677" y="7840"/>
                    </a:cubicBezTo>
                    <a:cubicBezTo>
                      <a:pt x="97434" y="30873"/>
                      <a:pt x="113886" y="61180"/>
                      <a:pt x="129905" y="92093"/>
                    </a:cubicBezTo>
                    <a:cubicBezTo>
                      <a:pt x="143414" y="118157"/>
                      <a:pt x="157268" y="143701"/>
                      <a:pt x="164975" y="171324"/>
                    </a:cubicBezTo>
                    <a:cubicBezTo>
                      <a:pt x="163762" y="172103"/>
                      <a:pt x="162897" y="173055"/>
                      <a:pt x="162637" y="174354"/>
                    </a:cubicBezTo>
                    <a:cubicBezTo>
                      <a:pt x="150427" y="229946"/>
                      <a:pt x="78124" y="266660"/>
                      <a:pt x="29546" y="230985"/>
                    </a:cubicBezTo>
                    <a:cubicBezTo>
                      <a:pt x="22359" y="225703"/>
                      <a:pt x="-11065" y="225529"/>
                      <a:pt x="3742" y="236353"/>
                    </a:cubicBezTo>
                    <a:cubicBezTo>
                      <a:pt x="54225" y="273414"/>
                      <a:pt x="140470" y="267180"/>
                      <a:pt x="179262" y="217650"/>
                    </a:cubicBezTo>
                    <a:cubicBezTo>
                      <a:pt x="183332" y="218949"/>
                      <a:pt x="188354" y="219555"/>
                      <a:pt x="192944" y="219382"/>
                    </a:cubicBezTo>
                    <a:cubicBezTo>
                      <a:pt x="193809" y="221287"/>
                      <a:pt x="193896" y="223278"/>
                      <a:pt x="192597" y="225270"/>
                    </a:cubicBezTo>
                    <a:cubicBezTo>
                      <a:pt x="189653" y="229686"/>
                      <a:pt x="183245" y="230985"/>
                      <a:pt x="177877" y="232543"/>
                    </a:cubicBezTo>
                    <a:cubicBezTo>
                      <a:pt x="171209" y="234448"/>
                      <a:pt x="171729" y="239731"/>
                      <a:pt x="177444" y="242328"/>
                    </a:cubicBezTo>
                    <a:cubicBezTo>
                      <a:pt x="184977" y="245705"/>
                      <a:pt x="194069" y="245532"/>
                      <a:pt x="201949" y="243367"/>
                    </a:cubicBezTo>
                    <a:cubicBezTo>
                      <a:pt x="210522" y="240943"/>
                      <a:pt x="220046" y="237566"/>
                      <a:pt x="225848" y="230379"/>
                    </a:cubicBezTo>
                    <a:cubicBezTo>
                      <a:pt x="232862" y="221633"/>
                      <a:pt x="222991" y="211675"/>
                      <a:pt x="216410" y="206306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8BC573C-D82B-C2FD-3ED1-C5A09B55B1A5}"/>
                  </a:ext>
                </a:extLst>
              </p:cNvPr>
              <p:cNvSpPr/>
              <p:nvPr/>
            </p:nvSpPr>
            <p:spPr>
              <a:xfrm>
                <a:off x="9574941" y="3790742"/>
                <a:ext cx="186864" cy="616352"/>
              </a:xfrm>
              <a:custGeom>
                <a:avLst/>
                <a:gdLst>
                  <a:gd name="connsiteX0" fmla="*/ 87412 w 87422"/>
                  <a:gd name="connsiteY0" fmla="*/ 8909 h 288353"/>
                  <a:gd name="connsiteX1" fmla="*/ 52862 w 87422"/>
                  <a:gd name="connsiteY1" fmla="*/ 6224 h 288353"/>
                  <a:gd name="connsiteX2" fmla="*/ 31301 w 87422"/>
                  <a:gd name="connsiteY2" fmla="*/ 162954 h 288353"/>
                  <a:gd name="connsiteX3" fmla="*/ 4891 w 87422"/>
                  <a:gd name="connsiteY3" fmla="*/ 275955 h 288353"/>
                  <a:gd name="connsiteX4" fmla="*/ 28530 w 87422"/>
                  <a:gd name="connsiteY4" fmla="*/ 287645 h 288353"/>
                  <a:gd name="connsiteX5" fmla="*/ 66371 w 87422"/>
                  <a:gd name="connsiteY5" fmla="*/ 207721 h 288353"/>
                  <a:gd name="connsiteX6" fmla="*/ 68276 w 87422"/>
                  <a:gd name="connsiteY6" fmla="*/ 120091 h 288353"/>
                  <a:gd name="connsiteX7" fmla="*/ 87412 w 87422"/>
                  <a:gd name="connsiteY7" fmla="*/ 8909 h 28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422" h="288353">
                    <a:moveTo>
                      <a:pt x="87412" y="8909"/>
                    </a:moveTo>
                    <a:cubicBezTo>
                      <a:pt x="88105" y="-1049"/>
                      <a:pt x="53555" y="-3647"/>
                      <a:pt x="52862" y="6224"/>
                    </a:cubicBezTo>
                    <a:cubicBezTo>
                      <a:pt x="49139" y="59218"/>
                      <a:pt x="30955" y="109441"/>
                      <a:pt x="31301" y="162954"/>
                    </a:cubicBezTo>
                    <a:cubicBezTo>
                      <a:pt x="31561" y="199842"/>
                      <a:pt x="46455" y="260022"/>
                      <a:pt x="4891" y="275955"/>
                    </a:cubicBezTo>
                    <a:cubicBezTo>
                      <a:pt x="-12167" y="282536"/>
                      <a:pt x="20218" y="290848"/>
                      <a:pt x="28530" y="287645"/>
                    </a:cubicBezTo>
                    <a:cubicBezTo>
                      <a:pt x="69661" y="271885"/>
                      <a:pt x="65938" y="250151"/>
                      <a:pt x="66371" y="207721"/>
                    </a:cubicBezTo>
                    <a:cubicBezTo>
                      <a:pt x="66630" y="178280"/>
                      <a:pt x="64812" y="149359"/>
                      <a:pt x="68276" y="120091"/>
                    </a:cubicBezTo>
                    <a:cubicBezTo>
                      <a:pt x="72778" y="82511"/>
                      <a:pt x="84728" y="46749"/>
                      <a:pt x="87412" y="890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C203299-7D5B-9BE2-ED28-F1DA644C7296}"/>
                  </a:ext>
                </a:extLst>
              </p:cNvPr>
              <p:cNvSpPr/>
              <p:nvPr/>
            </p:nvSpPr>
            <p:spPr>
              <a:xfrm>
                <a:off x="9121230" y="2052499"/>
                <a:ext cx="149778" cy="558546"/>
              </a:xfrm>
              <a:custGeom>
                <a:avLst/>
                <a:gdLst>
                  <a:gd name="connsiteX0" fmla="*/ 55316 w 70072"/>
                  <a:gd name="connsiteY0" fmla="*/ 67139 h 261309"/>
                  <a:gd name="connsiteX1" fmla="*/ 69776 w 70072"/>
                  <a:gd name="connsiteY1" fmla="*/ 39690 h 261309"/>
                  <a:gd name="connsiteX2" fmla="*/ 49687 w 70072"/>
                  <a:gd name="connsiteY2" fmla="*/ 27827 h 261309"/>
                  <a:gd name="connsiteX3" fmla="*/ 52285 w 70072"/>
                  <a:gd name="connsiteY3" fmla="*/ 18908 h 261309"/>
                  <a:gd name="connsiteX4" fmla="*/ 32542 w 70072"/>
                  <a:gd name="connsiteY4" fmla="*/ 9470 h 261309"/>
                  <a:gd name="connsiteX5" fmla="*/ 157 w 70072"/>
                  <a:gd name="connsiteY5" fmla="*/ 3668 h 261309"/>
                  <a:gd name="connsiteX6" fmla="*/ 3188 w 70072"/>
                  <a:gd name="connsiteY6" fmla="*/ 44539 h 261309"/>
                  <a:gd name="connsiteX7" fmla="*/ 11327 w 70072"/>
                  <a:gd name="connsiteY7" fmla="*/ 51293 h 261309"/>
                  <a:gd name="connsiteX8" fmla="*/ 11154 w 70072"/>
                  <a:gd name="connsiteY8" fmla="*/ 52678 h 261309"/>
                  <a:gd name="connsiteX9" fmla="*/ 21632 w 70072"/>
                  <a:gd name="connsiteY9" fmla="*/ 59605 h 261309"/>
                  <a:gd name="connsiteX10" fmla="*/ 29165 w 70072"/>
                  <a:gd name="connsiteY10" fmla="*/ 67139 h 261309"/>
                  <a:gd name="connsiteX11" fmla="*/ 18688 w 70072"/>
                  <a:gd name="connsiteY11" fmla="*/ 76058 h 261309"/>
                  <a:gd name="connsiteX12" fmla="*/ 19554 w 70072"/>
                  <a:gd name="connsiteY12" fmla="*/ 182565 h 261309"/>
                  <a:gd name="connsiteX13" fmla="*/ 17302 w 70072"/>
                  <a:gd name="connsiteY13" fmla="*/ 256427 h 261309"/>
                  <a:gd name="connsiteX14" fmla="*/ 51419 w 70072"/>
                  <a:gd name="connsiteY14" fmla="*/ 250539 h 261309"/>
                  <a:gd name="connsiteX15" fmla="*/ 56874 w 70072"/>
                  <a:gd name="connsiteY15" fmla="*/ 161523 h 261309"/>
                  <a:gd name="connsiteX16" fmla="*/ 52891 w 70072"/>
                  <a:gd name="connsiteY16" fmla="*/ 70083 h 261309"/>
                  <a:gd name="connsiteX17" fmla="*/ 52718 w 70072"/>
                  <a:gd name="connsiteY17" fmla="*/ 69650 h 261309"/>
                  <a:gd name="connsiteX18" fmla="*/ 55316 w 70072"/>
                  <a:gd name="connsiteY18" fmla="*/ 67139 h 26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072" h="261309">
                    <a:moveTo>
                      <a:pt x="55316" y="67139"/>
                    </a:moveTo>
                    <a:cubicBezTo>
                      <a:pt x="59992" y="57960"/>
                      <a:pt x="65100" y="48955"/>
                      <a:pt x="69776" y="39690"/>
                    </a:cubicBezTo>
                    <a:cubicBezTo>
                      <a:pt x="72114" y="35100"/>
                      <a:pt x="60165" y="29212"/>
                      <a:pt x="49687" y="27827"/>
                    </a:cubicBezTo>
                    <a:cubicBezTo>
                      <a:pt x="50380" y="24796"/>
                      <a:pt x="51246" y="21852"/>
                      <a:pt x="52285" y="18908"/>
                    </a:cubicBezTo>
                    <a:cubicBezTo>
                      <a:pt x="54623" y="12414"/>
                      <a:pt x="42760" y="9036"/>
                      <a:pt x="32542" y="9470"/>
                    </a:cubicBezTo>
                    <a:cubicBezTo>
                      <a:pt x="27087" y="464"/>
                      <a:pt x="157" y="-3433"/>
                      <a:pt x="157" y="3668"/>
                    </a:cubicBezTo>
                    <a:cubicBezTo>
                      <a:pt x="71" y="17436"/>
                      <a:pt x="-882" y="31204"/>
                      <a:pt x="3188" y="44539"/>
                    </a:cubicBezTo>
                    <a:cubicBezTo>
                      <a:pt x="3967" y="47223"/>
                      <a:pt x="7258" y="49561"/>
                      <a:pt x="11327" y="51293"/>
                    </a:cubicBezTo>
                    <a:cubicBezTo>
                      <a:pt x="11241" y="51726"/>
                      <a:pt x="11241" y="52159"/>
                      <a:pt x="11154" y="52678"/>
                    </a:cubicBezTo>
                    <a:cubicBezTo>
                      <a:pt x="10721" y="56142"/>
                      <a:pt x="15484" y="58566"/>
                      <a:pt x="21632" y="59605"/>
                    </a:cubicBezTo>
                    <a:cubicBezTo>
                      <a:pt x="21112" y="62117"/>
                      <a:pt x="24403" y="64888"/>
                      <a:pt x="29165" y="67139"/>
                    </a:cubicBezTo>
                    <a:cubicBezTo>
                      <a:pt x="22757" y="69131"/>
                      <a:pt x="17735" y="72421"/>
                      <a:pt x="18688" y="76058"/>
                    </a:cubicBezTo>
                    <a:cubicBezTo>
                      <a:pt x="27866" y="111820"/>
                      <a:pt x="27174" y="146543"/>
                      <a:pt x="19554" y="182565"/>
                    </a:cubicBezTo>
                    <a:cubicBezTo>
                      <a:pt x="14272" y="207330"/>
                      <a:pt x="9163" y="231748"/>
                      <a:pt x="17302" y="256427"/>
                    </a:cubicBezTo>
                    <a:cubicBezTo>
                      <a:pt x="20679" y="266644"/>
                      <a:pt x="54190" y="258938"/>
                      <a:pt x="51419" y="250539"/>
                    </a:cubicBezTo>
                    <a:cubicBezTo>
                      <a:pt x="41634" y="220751"/>
                      <a:pt x="51332" y="191224"/>
                      <a:pt x="56874" y="161523"/>
                    </a:cubicBezTo>
                    <a:cubicBezTo>
                      <a:pt x="62589" y="131130"/>
                      <a:pt x="60511" y="99870"/>
                      <a:pt x="52891" y="70083"/>
                    </a:cubicBezTo>
                    <a:cubicBezTo>
                      <a:pt x="52891" y="69910"/>
                      <a:pt x="52718" y="69823"/>
                      <a:pt x="52718" y="69650"/>
                    </a:cubicBezTo>
                    <a:cubicBezTo>
                      <a:pt x="53757" y="69217"/>
                      <a:pt x="54796" y="68351"/>
                      <a:pt x="55316" y="6713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CF13115-A8C9-A947-D864-33404CF2104B}"/>
                  </a:ext>
                </a:extLst>
              </p:cNvPr>
              <p:cNvSpPr/>
              <p:nvPr/>
            </p:nvSpPr>
            <p:spPr>
              <a:xfrm>
                <a:off x="9536748" y="2533594"/>
                <a:ext cx="544639" cy="910695"/>
              </a:xfrm>
              <a:custGeom>
                <a:avLst/>
                <a:gdLst>
                  <a:gd name="connsiteX0" fmla="*/ 223909 w 254803"/>
                  <a:gd name="connsiteY0" fmla="*/ 93957 h 426058"/>
                  <a:gd name="connsiteX1" fmla="*/ 219406 w 254803"/>
                  <a:gd name="connsiteY1" fmla="*/ 93697 h 426058"/>
                  <a:gd name="connsiteX2" fmla="*/ 223476 w 254803"/>
                  <a:gd name="connsiteY2" fmla="*/ 86163 h 426058"/>
                  <a:gd name="connsiteX3" fmla="*/ 221658 w 254803"/>
                  <a:gd name="connsiteY3" fmla="*/ 84692 h 426058"/>
                  <a:gd name="connsiteX4" fmla="*/ 221052 w 254803"/>
                  <a:gd name="connsiteY4" fmla="*/ 84172 h 426058"/>
                  <a:gd name="connsiteX5" fmla="*/ 219233 w 254803"/>
                  <a:gd name="connsiteY5" fmla="*/ 83219 h 426058"/>
                  <a:gd name="connsiteX6" fmla="*/ 72202 w 254803"/>
                  <a:gd name="connsiteY6" fmla="*/ 2430 h 426058"/>
                  <a:gd name="connsiteX7" fmla="*/ 70124 w 254803"/>
                  <a:gd name="connsiteY7" fmla="*/ 3123 h 426058"/>
                  <a:gd name="connsiteX8" fmla="*/ 66487 w 254803"/>
                  <a:gd name="connsiteY8" fmla="*/ 1997 h 426058"/>
                  <a:gd name="connsiteX9" fmla="*/ 245 w 254803"/>
                  <a:gd name="connsiteY9" fmla="*/ 29879 h 426058"/>
                  <a:gd name="connsiteX10" fmla="*/ 8038 w 254803"/>
                  <a:gd name="connsiteY10" fmla="*/ 32997 h 426058"/>
                  <a:gd name="connsiteX11" fmla="*/ 71682 w 254803"/>
                  <a:gd name="connsiteY11" fmla="*/ 5980 h 426058"/>
                  <a:gd name="connsiteX12" fmla="*/ 72895 w 254803"/>
                  <a:gd name="connsiteY12" fmla="*/ 5634 h 426058"/>
                  <a:gd name="connsiteX13" fmla="*/ 74626 w 254803"/>
                  <a:gd name="connsiteY13" fmla="*/ 5547 h 426058"/>
                  <a:gd name="connsiteX14" fmla="*/ 210141 w 254803"/>
                  <a:gd name="connsiteY14" fmla="*/ 78890 h 426058"/>
                  <a:gd name="connsiteX15" fmla="*/ 169444 w 254803"/>
                  <a:gd name="connsiteY15" fmla="*/ 80275 h 426058"/>
                  <a:gd name="connsiteX16" fmla="*/ 176457 w 254803"/>
                  <a:gd name="connsiteY16" fmla="*/ 83479 h 426058"/>
                  <a:gd name="connsiteX17" fmla="*/ 210488 w 254803"/>
                  <a:gd name="connsiteY17" fmla="*/ 83133 h 426058"/>
                  <a:gd name="connsiteX18" fmla="*/ 210488 w 254803"/>
                  <a:gd name="connsiteY18" fmla="*/ 90753 h 426058"/>
                  <a:gd name="connsiteX19" fmla="*/ 211786 w 254803"/>
                  <a:gd name="connsiteY19" fmla="*/ 92052 h 426058"/>
                  <a:gd name="connsiteX20" fmla="*/ 198018 w 254803"/>
                  <a:gd name="connsiteY20" fmla="*/ 113180 h 426058"/>
                  <a:gd name="connsiteX21" fmla="*/ 205638 w 254803"/>
                  <a:gd name="connsiteY21" fmla="*/ 114046 h 426058"/>
                  <a:gd name="connsiteX22" fmla="*/ 217935 w 254803"/>
                  <a:gd name="connsiteY22" fmla="*/ 96122 h 426058"/>
                  <a:gd name="connsiteX23" fmla="*/ 229797 w 254803"/>
                  <a:gd name="connsiteY23" fmla="*/ 227653 h 426058"/>
                  <a:gd name="connsiteX24" fmla="*/ 182086 w 254803"/>
                  <a:gd name="connsiteY24" fmla="*/ 410187 h 426058"/>
                  <a:gd name="connsiteX25" fmla="*/ 167192 w 254803"/>
                  <a:gd name="connsiteY25" fmla="*/ 416941 h 426058"/>
                  <a:gd name="connsiteX26" fmla="*/ 163469 w 254803"/>
                  <a:gd name="connsiteY26" fmla="*/ 416854 h 426058"/>
                  <a:gd name="connsiteX27" fmla="*/ 155243 w 254803"/>
                  <a:gd name="connsiteY27" fmla="*/ 418846 h 426058"/>
                  <a:gd name="connsiteX28" fmla="*/ 126668 w 254803"/>
                  <a:gd name="connsiteY28" fmla="*/ 403433 h 426058"/>
                  <a:gd name="connsiteX29" fmla="*/ 135327 w 254803"/>
                  <a:gd name="connsiteY29" fmla="*/ 353643 h 426058"/>
                  <a:gd name="connsiteX30" fmla="*/ 127014 w 254803"/>
                  <a:gd name="connsiteY30" fmla="*/ 352777 h 426058"/>
                  <a:gd name="connsiteX31" fmla="*/ 128746 w 254803"/>
                  <a:gd name="connsiteY31" fmla="*/ 415555 h 426058"/>
                  <a:gd name="connsiteX32" fmla="*/ 140955 w 254803"/>
                  <a:gd name="connsiteY32" fmla="*/ 421443 h 426058"/>
                  <a:gd name="connsiteX33" fmla="*/ 72981 w 254803"/>
                  <a:gd name="connsiteY33" fmla="*/ 410100 h 426058"/>
                  <a:gd name="connsiteX34" fmla="*/ 77657 w 254803"/>
                  <a:gd name="connsiteY34" fmla="*/ 354769 h 426058"/>
                  <a:gd name="connsiteX35" fmla="*/ 69258 w 254803"/>
                  <a:gd name="connsiteY35" fmla="*/ 354509 h 426058"/>
                  <a:gd name="connsiteX36" fmla="*/ 76272 w 254803"/>
                  <a:gd name="connsiteY36" fmla="*/ 418153 h 426058"/>
                  <a:gd name="connsiteX37" fmla="*/ 152818 w 254803"/>
                  <a:gd name="connsiteY37" fmla="*/ 423002 h 426058"/>
                  <a:gd name="connsiteX38" fmla="*/ 183038 w 254803"/>
                  <a:gd name="connsiteY38" fmla="*/ 415469 h 426058"/>
                  <a:gd name="connsiteX39" fmla="*/ 183125 w 254803"/>
                  <a:gd name="connsiteY39" fmla="*/ 416335 h 426058"/>
                  <a:gd name="connsiteX40" fmla="*/ 191784 w 254803"/>
                  <a:gd name="connsiteY40" fmla="*/ 417028 h 426058"/>
                  <a:gd name="connsiteX41" fmla="*/ 241141 w 254803"/>
                  <a:gd name="connsiteY41" fmla="*/ 220726 h 426058"/>
                  <a:gd name="connsiteX42" fmla="*/ 223909 w 254803"/>
                  <a:gd name="connsiteY42" fmla="*/ 93957 h 426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54803" h="426058">
                    <a:moveTo>
                      <a:pt x="223909" y="93957"/>
                    </a:moveTo>
                    <a:cubicBezTo>
                      <a:pt x="223043" y="93524"/>
                      <a:pt x="221138" y="93524"/>
                      <a:pt x="219406" y="93697"/>
                    </a:cubicBezTo>
                    <a:cubicBezTo>
                      <a:pt x="220792" y="91186"/>
                      <a:pt x="222091" y="88675"/>
                      <a:pt x="223476" y="86163"/>
                    </a:cubicBezTo>
                    <a:cubicBezTo>
                      <a:pt x="223909" y="85384"/>
                      <a:pt x="223043" y="84951"/>
                      <a:pt x="221658" y="84692"/>
                    </a:cubicBezTo>
                    <a:cubicBezTo>
                      <a:pt x="221484" y="84518"/>
                      <a:pt x="221398" y="84345"/>
                      <a:pt x="221052" y="84172"/>
                    </a:cubicBezTo>
                    <a:cubicBezTo>
                      <a:pt x="220445" y="83826"/>
                      <a:pt x="219840" y="83566"/>
                      <a:pt x="219233" y="83219"/>
                    </a:cubicBezTo>
                    <a:cubicBezTo>
                      <a:pt x="216635" y="15679"/>
                      <a:pt x="128573" y="-8221"/>
                      <a:pt x="72202" y="2430"/>
                    </a:cubicBezTo>
                    <a:cubicBezTo>
                      <a:pt x="71163" y="2603"/>
                      <a:pt x="70557" y="2863"/>
                      <a:pt x="70124" y="3123"/>
                    </a:cubicBezTo>
                    <a:cubicBezTo>
                      <a:pt x="68738" y="2430"/>
                      <a:pt x="67266" y="1997"/>
                      <a:pt x="66487" y="1997"/>
                    </a:cubicBezTo>
                    <a:cubicBezTo>
                      <a:pt x="41289" y="2950"/>
                      <a:pt x="21633" y="18190"/>
                      <a:pt x="245" y="29879"/>
                    </a:cubicBezTo>
                    <a:cubicBezTo>
                      <a:pt x="-1400" y="30832"/>
                      <a:pt x="5700" y="34296"/>
                      <a:pt x="8038" y="32997"/>
                    </a:cubicBezTo>
                    <a:cubicBezTo>
                      <a:pt x="28560" y="21740"/>
                      <a:pt x="47437" y="6933"/>
                      <a:pt x="71682" y="5980"/>
                    </a:cubicBezTo>
                    <a:cubicBezTo>
                      <a:pt x="72375" y="5980"/>
                      <a:pt x="72635" y="5807"/>
                      <a:pt x="72895" y="5634"/>
                    </a:cubicBezTo>
                    <a:cubicBezTo>
                      <a:pt x="73501" y="5634"/>
                      <a:pt x="74107" y="5721"/>
                      <a:pt x="74626" y="5547"/>
                    </a:cubicBezTo>
                    <a:cubicBezTo>
                      <a:pt x="127014" y="-4324"/>
                      <a:pt x="203820" y="19489"/>
                      <a:pt x="210141" y="78890"/>
                    </a:cubicBezTo>
                    <a:cubicBezTo>
                      <a:pt x="197066" y="74127"/>
                      <a:pt x="183125" y="75166"/>
                      <a:pt x="169444" y="80275"/>
                    </a:cubicBezTo>
                    <a:cubicBezTo>
                      <a:pt x="166586" y="81401"/>
                      <a:pt x="174293" y="84258"/>
                      <a:pt x="176457" y="83479"/>
                    </a:cubicBezTo>
                    <a:cubicBezTo>
                      <a:pt x="188147" y="79063"/>
                      <a:pt x="199404" y="77764"/>
                      <a:pt x="210488" y="83133"/>
                    </a:cubicBezTo>
                    <a:cubicBezTo>
                      <a:pt x="210574" y="85644"/>
                      <a:pt x="210661" y="88155"/>
                      <a:pt x="210488" y="90753"/>
                    </a:cubicBezTo>
                    <a:cubicBezTo>
                      <a:pt x="210488" y="91359"/>
                      <a:pt x="211007" y="91705"/>
                      <a:pt x="211786" y="92052"/>
                    </a:cubicBezTo>
                    <a:cubicBezTo>
                      <a:pt x="207803" y="99499"/>
                      <a:pt x="203820" y="107119"/>
                      <a:pt x="198018" y="113180"/>
                    </a:cubicBezTo>
                    <a:cubicBezTo>
                      <a:pt x="195767" y="115605"/>
                      <a:pt x="204080" y="115691"/>
                      <a:pt x="205638" y="114046"/>
                    </a:cubicBezTo>
                    <a:cubicBezTo>
                      <a:pt x="210747" y="108764"/>
                      <a:pt x="214384" y="102529"/>
                      <a:pt x="217935" y="96122"/>
                    </a:cubicBezTo>
                    <a:cubicBezTo>
                      <a:pt x="264174" y="118549"/>
                      <a:pt x="243046" y="190765"/>
                      <a:pt x="229797" y="227653"/>
                    </a:cubicBezTo>
                    <a:cubicBezTo>
                      <a:pt x="208929" y="285842"/>
                      <a:pt x="172128" y="346196"/>
                      <a:pt x="182086" y="410187"/>
                    </a:cubicBezTo>
                    <a:cubicBezTo>
                      <a:pt x="177410" y="413131"/>
                      <a:pt x="172301" y="415469"/>
                      <a:pt x="167192" y="416941"/>
                    </a:cubicBezTo>
                    <a:cubicBezTo>
                      <a:pt x="165893" y="416681"/>
                      <a:pt x="164335" y="416594"/>
                      <a:pt x="163469" y="416854"/>
                    </a:cubicBezTo>
                    <a:cubicBezTo>
                      <a:pt x="160784" y="417633"/>
                      <a:pt x="158013" y="418240"/>
                      <a:pt x="155243" y="418846"/>
                    </a:cubicBezTo>
                    <a:cubicBezTo>
                      <a:pt x="144159" y="419106"/>
                      <a:pt x="133768" y="414776"/>
                      <a:pt x="126668" y="403433"/>
                    </a:cubicBezTo>
                    <a:cubicBezTo>
                      <a:pt x="116536" y="387240"/>
                      <a:pt x="125195" y="367238"/>
                      <a:pt x="135327" y="353643"/>
                    </a:cubicBezTo>
                    <a:cubicBezTo>
                      <a:pt x="136712" y="351825"/>
                      <a:pt x="128486" y="350699"/>
                      <a:pt x="127014" y="352777"/>
                    </a:cubicBezTo>
                    <a:cubicBezTo>
                      <a:pt x="112553" y="372260"/>
                      <a:pt x="106752" y="399276"/>
                      <a:pt x="128746" y="415555"/>
                    </a:cubicBezTo>
                    <a:cubicBezTo>
                      <a:pt x="132469" y="418326"/>
                      <a:pt x="136626" y="420231"/>
                      <a:pt x="140955" y="421443"/>
                    </a:cubicBezTo>
                    <a:cubicBezTo>
                      <a:pt x="117575" y="424474"/>
                      <a:pt x="92637" y="422050"/>
                      <a:pt x="72981" y="410100"/>
                    </a:cubicBezTo>
                    <a:cubicBezTo>
                      <a:pt x="49775" y="395986"/>
                      <a:pt x="67006" y="370788"/>
                      <a:pt x="77657" y="354769"/>
                    </a:cubicBezTo>
                    <a:cubicBezTo>
                      <a:pt x="78869" y="352950"/>
                      <a:pt x="70730" y="352344"/>
                      <a:pt x="69258" y="354509"/>
                    </a:cubicBezTo>
                    <a:cubicBezTo>
                      <a:pt x="53498" y="378321"/>
                      <a:pt x="42068" y="404731"/>
                      <a:pt x="76272" y="418153"/>
                    </a:cubicBezTo>
                    <a:cubicBezTo>
                      <a:pt x="99824" y="427418"/>
                      <a:pt x="127534" y="427851"/>
                      <a:pt x="152818" y="423002"/>
                    </a:cubicBezTo>
                    <a:cubicBezTo>
                      <a:pt x="163209" y="423002"/>
                      <a:pt x="173859" y="420058"/>
                      <a:pt x="183038" y="415469"/>
                    </a:cubicBezTo>
                    <a:cubicBezTo>
                      <a:pt x="183125" y="415728"/>
                      <a:pt x="183125" y="415988"/>
                      <a:pt x="183125" y="416335"/>
                    </a:cubicBezTo>
                    <a:cubicBezTo>
                      <a:pt x="183731" y="419106"/>
                      <a:pt x="192130" y="418933"/>
                      <a:pt x="191784" y="417028"/>
                    </a:cubicBezTo>
                    <a:cubicBezTo>
                      <a:pt x="177756" y="348188"/>
                      <a:pt x="219666" y="283418"/>
                      <a:pt x="241141" y="220726"/>
                    </a:cubicBezTo>
                    <a:cubicBezTo>
                      <a:pt x="254303" y="182886"/>
                      <a:pt x="270149" y="115778"/>
                      <a:pt x="223909" y="93957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A45C3EF-A518-6335-A838-0767D66B212E}"/>
                  </a:ext>
                </a:extLst>
              </p:cNvPr>
              <p:cNvSpPr/>
              <p:nvPr/>
            </p:nvSpPr>
            <p:spPr>
              <a:xfrm>
                <a:off x="9743610" y="2796974"/>
                <a:ext cx="137864" cy="61047"/>
              </a:xfrm>
              <a:custGeom>
                <a:avLst/>
                <a:gdLst>
                  <a:gd name="connsiteX0" fmla="*/ 57858 w 64498"/>
                  <a:gd name="connsiteY0" fmla="*/ 6 h 28560"/>
                  <a:gd name="connsiteX1" fmla="*/ 275 w 64498"/>
                  <a:gd name="connsiteY1" fmla="*/ 25031 h 28560"/>
                  <a:gd name="connsiteX2" fmla="*/ 8069 w 64498"/>
                  <a:gd name="connsiteY2" fmla="*/ 28061 h 28560"/>
                  <a:gd name="connsiteX3" fmla="*/ 63054 w 64498"/>
                  <a:gd name="connsiteY3" fmla="*/ 3989 h 28560"/>
                  <a:gd name="connsiteX4" fmla="*/ 57858 w 64498"/>
                  <a:gd name="connsiteY4" fmla="*/ 6 h 2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98" h="28560">
                    <a:moveTo>
                      <a:pt x="57858" y="6"/>
                    </a:moveTo>
                    <a:cubicBezTo>
                      <a:pt x="35951" y="1911"/>
                      <a:pt x="16814" y="10484"/>
                      <a:pt x="275" y="25031"/>
                    </a:cubicBezTo>
                    <a:cubicBezTo>
                      <a:pt x="-1543" y="26589"/>
                      <a:pt x="6164" y="29793"/>
                      <a:pt x="8069" y="28061"/>
                    </a:cubicBezTo>
                    <a:cubicBezTo>
                      <a:pt x="23915" y="14120"/>
                      <a:pt x="42012" y="5808"/>
                      <a:pt x="63054" y="3989"/>
                    </a:cubicBezTo>
                    <a:cubicBezTo>
                      <a:pt x="67643" y="3556"/>
                      <a:pt x="60023" y="-167"/>
                      <a:pt x="57858" y="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A1F514B-C019-8F50-E1A6-05B9A03CB3FF}"/>
                  </a:ext>
                </a:extLst>
              </p:cNvPr>
              <p:cNvSpPr/>
              <p:nvPr/>
            </p:nvSpPr>
            <p:spPr>
              <a:xfrm>
                <a:off x="9669375" y="2674085"/>
                <a:ext cx="119293" cy="69133"/>
              </a:xfrm>
              <a:custGeom>
                <a:avLst/>
                <a:gdLst>
                  <a:gd name="connsiteX0" fmla="*/ 51891 w 55810"/>
                  <a:gd name="connsiteY0" fmla="*/ 2 h 32343"/>
                  <a:gd name="connsiteX1" fmla="*/ 23 w 55810"/>
                  <a:gd name="connsiteY1" fmla="*/ 30828 h 32343"/>
                  <a:gd name="connsiteX2" fmla="*/ 8682 w 55810"/>
                  <a:gd name="connsiteY2" fmla="*/ 30482 h 32343"/>
                  <a:gd name="connsiteX3" fmla="*/ 52064 w 55810"/>
                  <a:gd name="connsiteY3" fmla="*/ 3552 h 32343"/>
                  <a:gd name="connsiteX4" fmla="*/ 51891 w 55810"/>
                  <a:gd name="connsiteY4" fmla="*/ 2 h 3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10" h="32343">
                    <a:moveTo>
                      <a:pt x="51891" y="2"/>
                    </a:moveTo>
                    <a:cubicBezTo>
                      <a:pt x="31369" y="348"/>
                      <a:pt x="5738" y="8747"/>
                      <a:pt x="23" y="30828"/>
                    </a:cubicBezTo>
                    <a:cubicBezTo>
                      <a:pt x="-497" y="32646"/>
                      <a:pt x="7989" y="33166"/>
                      <a:pt x="8682" y="30482"/>
                    </a:cubicBezTo>
                    <a:cubicBezTo>
                      <a:pt x="13531" y="11865"/>
                      <a:pt x="34486" y="3898"/>
                      <a:pt x="52064" y="3552"/>
                    </a:cubicBezTo>
                    <a:cubicBezTo>
                      <a:pt x="57173" y="3379"/>
                      <a:pt x="57000" y="-85"/>
                      <a:pt x="51891" y="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14D0FA5-4D77-F057-D253-F7CE355019FF}"/>
                  </a:ext>
                </a:extLst>
              </p:cNvPr>
              <p:cNvSpPr/>
              <p:nvPr/>
            </p:nvSpPr>
            <p:spPr>
              <a:xfrm>
                <a:off x="9589428" y="2622274"/>
                <a:ext cx="116705" cy="46360"/>
              </a:xfrm>
              <a:custGeom>
                <a:avLst/>
                <a:gdLst>
                  <a:gd name="connsiteX0" fmla="*/ 47384 w 54599"/>
                  <a:gd name="connsiteY0" fmla="*/ 82 h 21689"/>
                  <a:gd name="connsiteX1" fmla="*/ 538 w 54599"/>
                  <a:gd name="connsiteY1" fmla="*/ 19132 h 21689"/>
                  <a:gd name="connsiteX2" fmla="*/ 7898 w 54599"/>
                  <a:gd name="connsiteY2" fmla="*/ 21210 h 21689"/>
                  <a:gd name="connsiteX3" fmla="*/ 53358 w 54599"/>
                  <a:gd name="connsiteY3" fmla="*/ 2766 h 21689"/>
                  <a:gd name="connsiteX4" fmla="*/ 47384 w 54599"/>
                  <a:gd name="connsiteY4" fmla="*/ 82 h 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99" h="21689">
                    <a:moveTo>
                      <a:pt x="47384" y="82"/>
                    </a:moveTo>
                    <a:cubicBezTo>
                      <a:pt x="30845" y="4585"/>
                      <a:pt x="14825" y="9520"/>
                      <a:pt x="538" y="19132"/>
                    </a:cubicBezTo>
                    <a:cubicBezTo>
                      <a:pt x="-2147" y="20950"/>
                      <a:pt x="5993" y="22509"/>
                      <a:pt x="7898" y="21210"/>
                    </a:cubicBezTo>
                    <a:cubicBezTo>
                      <a:pt x="21839" y="11858"/>
                      <a:pt x="37339" y="7182"/>
                      <a:pt x="53358" y="2766"/>
                    </a:cubicBezTo>
                    <a:cubicBezTo>
                      <a:pt x="57688" y="1640"/>
                      <a:pt x="49462" y="-438"/>
                      <a:pt x="47384" y="8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CBCDE46-CEB7-648C-78B7-2DBD29C076B2}"/>
                  </a:ext>
                </a:extLst>
              </p:cNvPr>
              <p:cNvSpPr/>
              <p:nvPr/>
            </p:nvSpPr>
            <p:spPr>
              <a:xfrm>
                <a:off x="9789767" y="2878604"/>
                <a:ext cx="92254" cy="48846"/>
              </a:xfrm>
              <a:custGeom>
                <a:avLst/>
                <a:gdLst>
                  <a:gd name="connsiteX0" fmla="*/ 35832 w 43160"/>
                  <a:gd name="connsiteY0" fmla="*/ 176 h 22852"/>
                  <a:gd name="connsiteX1" fmla="*/ 503 w 43160"/>
                  <a:gd name="connsiteY1" fmla="*/ 20784 h 22852"/>
                  <a:gd name="connsiteX2" fmla="*/ 8036 w 43160"/>
                  <a:gd name="connsiteY2" fmla="*/ 22343 h 22852"/>
                  <a:gd name="connsiteX3" fmla="*/ 41979 w 43160"/>
                  <a:gd name="connsiteY3" fmla="*/ 2514 h 22852"/>
                  <a:gd name="connsiteX4" fmla="*/ 35832 w 43160"/>
                  <a:gd name="connsiteY4" fmla="*/ 176 h 2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" h="22852">
                    <a:moveTo>
                      <a:pt x="35832" y="176"/>
                    </a:moveTo>
                    <a:cubicBezTo>
                      <a:pt x="22843" y="4852"/>
                      <a:pt x="12106" y="13424"/>
                      <a:pt x="503" y="20784"/>
                    </a:cubicBezTo>
                    <a:cubicBezTo>
                      <a:pt x="-2095" y="22430"/>
                      <a:pt x="6131" y="23555"/>
                      <a:pt x="8036" y="22343"/>
                    </a:cubicBezTo>
                    <a:cubicBezTo>
                      <a:pt x="19120" y="15243"/>
                      <a:pt x="29424" y="7016"/>
                      <a:pt x="41979" y="2514"/>
                    </a:cubicBezTo>
                    <a:cubicBezTo>
                      <a:pt x="46223" y="955"/>
                      <a:pt x="37823" y="-517"/>
                      <a:pt x="35832" y="17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0847A87-BAA0-6AE6-59B1-681C5E53BE37}"/>
                  </a:ext>
                </a:extLst>
              </p:cNvPr>
              <p:cNvSpPr/>
              <p:nvPr/>
            </p:nvSpPr>
            <p:spPr>
              <a:xfrm>
                <a:off x="9848666" y="2979575"/>
                <a:ext cx="116275" cy="47696"/>
              </a:xfrm>
              <a:custGeom>
                <a:avLst/>
                <a:gdLst>
                  <a:gd name="connsiteX0" fmla="*/ 46809 w 54398"/>
                  <a:gd name="connsiteY0" fmla="*/ 130 h 22314"/>
                  <a:gd name="connsiteX1" fmla="*/ 656 w 54398"/>
                  <a:gd name="connsiteY1" fmla="*/ 18920 h 22314"/>
                  <a:gd name="connsiteX2" fmla="*/ 7584 w 54398"/>
                  <a:gd name="connsiteY2" fmla="*/ 22124 h 22314"/>
                  <a:gd name="connsiteX3" fmla="*/ 53737 w 54398"/>
                  <a:gd name="connsiteY3" fmla="*/ 3334 h 22314"/>
                  <a:gd name="connsiteX4" fmla="*/ 46809 w 54398"/>
                  <a:gd name="connsiteY4" fmla="*/ 130 h 2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98" h="22314">
                    <a:moveTo>
                      <a:pt x="46809" y="130"/>
                    </a:moveTo>
                    <a:cubicBezTo>
                      <a:pt x="31223" y="5845"/>
                      <a:pt x="15810" y="12079"/>
                      <a:pt x="656" y="18920"/>
                    </a:cubicBezTo>
                    <a:cubicBezTo>
                      <a:pt x="-2288" y="20219"/>
                      <a:pt x="5505" y="23076"/>
                      <a:pt x="7584" y="22124"/>
                    </a:cubicBezTo>
                    <a:cubicBezTo>
                      <a:pt x="22737" y="15283"/>
                      <a:pt x="38150" y="9049"/>
                      <a:pt x="53737" y="3334"/>
                    </a:cubicBezTo>
                    <a:cubicBezTo>
                      <a:pt x="56681" y="2294"/>
                      <a:pt x="48974" y="-650"/>
                      <a:pt x="46809" y="130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5C4AC06-A88D-4931-C9F4-698A65E5E1F3}"/>
                  </a:ext>
                </a:extLst>
              </p:cNvPr>
              <p:cNvSpPr/>
              <p:nvPr/>
            </p:nvSpPr>
            <p:spPr>
              <a:xfrm>
                <a:off x="9599071" y="4737978"/>
                <a:ext cx="332012" cy="574767"/>
              </a:xfrm>
              <a:custGeom>
                <a:avLst/>
                <a:gdLst>
                  <a:gd name="connsiteX0" fmla="*/ 112318 w 155328"/>
                  <a:gd name="connsiteY0" fmla="*/ 10573 h 268898"/>
                  <a:gd name="connsiteX1" fmla="*/ 112144 w 155328"/>
                  <a:gd name="connsiteY1" fmla="*/ 11612 h 268898"/>
                  <a:gd name="connsiteX2" fmla="*/ 31701 w 155328"/>
                  <a:gd name="connsiteY2" fmla="*/ 28757 h 268898"/>
                  <a:gd name="connsiteX3" fmla="*/ 22350 w 155328"/>
                  <a:gd name="connsiteY3" fmla="*/ 46768 h 268898"/>
                  <a:gd name="connsiteX4" fmla="*/ 95172 w 155328"/>
                  <a:gd name="connsiteY4" fmla="*/ 37330 h 268898"/>
                  <a:gd name="connsiteX5" fmla="*/ 67464 w 155328"/>
                  <a:gd name="connsiteY5" fmla="*/ 93527 h 268898"/>
                  <a:gd name="connsiteX6" fmla="*/ 100628 w 155328"/>
                  <a:gd name="connsiteY6" fmla="*/ 102100 h 268898"/>
                  <a:gd name="connsiteX7" fmla="*/ 91536 w 155328"/>
                  <a:gd name="connsiteY7" fmla="*/ 221768 h 268898"/>
                  <a:gd name="connsiteX8" fmla="*/ 67204 w 155328"/>
                  <a:gd name="connsiteY8" fmla="*/ 242290 h 268898"/>
                  <a:gd name="connsiteX9" fmla="*/ 49279 w 155328"/>
                  <a:gd name="connsiteY9" fmla="*/ 248785 h 268898"/>
                  <a:gd name="connsiteX10" fmla="*/ 40447 w 155328"/>
                  <a:gd name="connsiteY10" fmla="*/ 246360 h 268898"/>
                  <a:gd name="connsiteX11" fmla="*/ 11959 w 155328"/>
                  <a:gd name="connsiteY11" fmla="*/ 237701 h 268898"/>
                  <a:gd name="connsiteX12" fmla="*/ 2087 w 155328"/>
                  <a:gd name="connsiteY12" fmla="*/ 247832 h 268898"/>
                  <a:gd name="connsiteX13" fmla="*/ 128770 w 155328"/>
                  <a:gd name="connsiteY13" fmla="*/ 237441 h 268898"/>
                  <a:gd name="connsiteX14" fmla="*/ 133706 w 155328"/>
                  <a:gd name="connsiteY14" fmla="*/ 230947 h 268898"/>
                  <a:gd name="connsiteX15" fmla="*/ 133706 w 155328"/>
                  <a:gd name="connsiteY15" fmla="*/ 230600 h 268898"/>
                  <a:gd name="connsiteX16" fmla="*/ 136217 w 155328"/>
                  <a:gd name="connsiteY16" fmla="*/ 226617 h 268898"/>
                  <a:gd name="connsiteX17" fmla="*/ 134312 w 155328"/>
                  <a:gd name="connsiteY17" fmla="*/ 221595 h 268898"/>
                  <a:gd name="connsiteX18" fmla="*/ 154401 w 155328"/>
                  <a:gd name="connsiteY18" fmla="*/ 12998 h 268898"/>
                  <a:gd name="connsiteX19" fmla="*/ 154661 w 155328"/>
                  <a:gd name="connsiteY19" fmla="*/ 11179 h 268898"/>
                  <a:gd name="connsiteX20" fmla="*/ 155267 w 155328"/>
                  <a:gd name="connsiteY20" fmla="*/ 7283 h 268898"/>
                  <a:gd name="connsiteX21" fmla="*/ 112318 w 155328"/>
                  <a:gd name="connsiteY21" fmla="*/ 10573 h 268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5328" h="268898">
                    <a:moveTo>
                      <a:pt x="112318" y="10573"/>
                    </a:moveTo>
                    <a:cubicBezTo>
                      <a:pt x="112231" y="10919"/>
                      <a:pt x="112231" y="11266"/>
                      <a:pt x="112144" y="11612"/>
                    </a:cubicBezTo>
                    <a:cubicBezTo>
                      <a:pt x="86427" y="22782"/>
                      <a:pt x="60103" y="29277"/>
                      <a:pt x="31701" y="28757"/>
                    </a:cubicBezTo>
                    <a:cubicBezTo>
                      <a:pt x="12998" y="28411"/>
                      <a:pt x="-7091" y="46249"/>
                      <a:pt x="22350" y="46768"/>
                    </a:cubicBezTo>
                    <a:cubicBezTo>
                      <a:pt x="47374" y="47201"/>
                      <a:pt x="71620" y="43737"/>
                      <a:pt x="95172" y="37330"/>
                    </a:cubicBezTo>
                    <a:cubicBezTo>
                      <a:pt x="85474" y="56293"/>
                      <a:pt x="70754" y="71447"/>
                      <a:pt x="67464" y="93527"/>
                    </a:cubicBezTo>
                    <a:cubicBezTo>
                      <a:pt x="66251" y="101407"/>
                      <a:pt x="87466" y="105217"/>
                      <a:pt x="100628" y="102100"/>
                    </a:cubicBezTo>
                    <a:cubicBezTo>
                      <a:pt x="96904" y="141931"/>
                      <a:pt x="94393" y="181850"/>
                      <a:pt x="91536" y="221768"/>
                    </a:cubicBezTo>
                    <a:cubicBezTo>
                      <a:pt x="85561" y="230687"/>
                      <a:pt x="76555" y="237268"/>
                      <a:pt x="67204" y="242290"/>
                    </a:cubicBezTo>
                    <a:cubicBezTo>
                      <a:pt x="61575" y="245321"/>
                      <a:pt x="55514" y="247313"/>
                      <a:pt x="49279" y="248785"/>
                    </a:cubicBezTo>
                    <a:cubicBezTo>
                      <a:pt x="41659" y="250603"/>
                      <a:pt x="44171" y="250257"/>
                      <a:pt x="40447" y="246360"/>
                    </a:cubicBezTo>
                    <a:cubicBezTo>
                      <a:pt x="33780" y="239433"/>
                      <a:pt x="21051" y="237354"/>
                      <a:pt x="11959" y="237701"/>
                    </a:cubicBezTo>
                    <a:cubicBezTo>
                      <a:pt x="6677" y="237874"/>
                      <a:pt x="-4667" y="240818"/>
                      <a:pt x="2087" y="247832"/>
                    </a:cubicBezTo>
                    <a:cubicBezTo>
                      <a:pt x="34386" y="281516"/>
                      <a:pt x="99675" y="272424"/>
                      <a:pt x="128770" y="237441"/>
                    </a:cubicBezTo>
                    <a:cubicBezTo>
                      <a:pt x="131627" y="235709"/>
                      <a:pt x="133532" y="233631"/>
                      <a:pt x="133706" y="230947"/>
                    </a:cubicBezTo>
                    <a:cubicBezTo>
                      <a:pt x="133706" y="230860"/>
                      <a:pt x="133706" y="230774"/>
                      <a:pt x="133706" y="230600"/>
                    </a:cubicBezTo>
                    <a:cubicBezTo>
                      <a:pt x="134572" y="229302"/>
                      <a:pt x="135524" y="228003"/>
                      <a:pt x="136217" y="226617"/>
                    </a:cubicBezTo>
                    <a:cubicBezTo>
                      <a:pt x="137083" y="225059"/>
                      <a:pt x="136217" y="223240"/>
                      <a:pt x="134312" y="221595"/>
                    </a:cubicBezTo>
                    <a:cubicBezTo>
                      <a:pt x="139421" y="151889"/>
                      <a:pt x="143144" y="82097"/>
                      <a:pt x="154401" y="12998"/>
                    </a:cubicBezTo>
                    <a:cubicBezTo>
                      <a:pt x="154661" y="12391"/>
                      <a:pt x="154747" y="11785"/>
                      <a:pt x="154661" y="11179"/>
                    </a:cubicBezTo>
                    <a:cubicBezTo>
                      <a:pt x="154834" y="9880"/>
                      <a:pt x="155007" y="8581"/>
                      <a:pt x="155267" y="7283"/>
                    </a:cubicBezTo>
                    <a:cubicBezTo>
                      <a:pt x="157172" y="-2676"/>
                      <a:pt x="114655" y="-3195"/>
                      <a:pt x="112318" y="10573"/>
                    </a:cubicBezTo>
                    <a:close/>
                  </a:path>
                </a:pathLst>
              </a:custGeom>
              <a:solidFill>
                <a:srgbClr val="2DBA9F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007E9DA-A916-85A1-8DDE-6EF75BE854A9}"/>
                  </a:ext>
                </a:extLst>
              </p:cNvPr>
              <p:cNvSpPr/>
              <p:nvPr/>
            </p:nvSpPr>
            <p:spPr>
              <a:xfrm>
                <a:off x="8929160" y="4650221"/>
                <a:ext cx="1232294" cy="2334065"/>
              </a:xfrm>
              <a:custGeom>
                <a:avLst/>
                <a:gdLst>
                  <a:gd name="connsiteX0" fmla="*/ 576223 w 576514"/>
                  <a:gd name="connsiteY0" fmla="*/ 1019195 h 1091965"/>
                  <a:gd name="connsiteX1" fmla="*/ 560377 w 576514"/>
                  <a:gd name="connsiteY1" fmla="*/ 1007852 h 1091965"/>
                  <a:gd name="connsiteX2" fmla="*/ 553536 w 576514"/>
                  <a:gd name="connsiteY2" fmla="*/ 940484 h 1091965"/>
                  <a:gd name="connsiteX3" fmla="*/ 533880 w 576514"/>
                  <a:gd name="connsiteY3" fmla="*/ 850863 h 1091965"/>
                  <a:gd name="connsiteX4" fmla="*/ 493962 w 576514"/>
                  <a:gd name="connsiteY4" fmla="*/ 682963 h 1091965"/>
                  <a:gd name="connsiteX5" fmla="*/ 476124 w 576514"/>
                  <a:gd name="connsiteY5" fmla="*/ 311142 h 1091965"/>
                  <a:gd name="connsiteX6" fmla="*/ 432829 w 576514"/>
                  <a:gd name="connsiteY6" fmla="*/ 311142 h 1091965"/>
                  <a:gd name="connsiteX7" fmla="*/ 443393 w 576514"/>
                  <a:gd name="connsiteY7" fmla="*/ 435833 h 1091965"/>
                  <a:gd name="connsiteX8" fmla="*/ 424949 w 576514"/>
                  <a:gd name="connsiteY8" fmla="*/ 432715 h 1091965"/>
                  <a:gd name="connsiteX9" fmla="*/ 62393 w 576514"/>
                  <a:gd name="connsiteY9" fmla="*/ 453670 h 1091965"/>
                  <a:gd name="connsiteX10" fmla="*/ 58150 w 576514"/>
                  <a:gd name="connsiteY10" fmla="*/ 453843 h 1091965"/>
                  <a:gd name="connsiteX11" fmla="*/ 57284 w 576514"/>
                  <a:gd name="connsiteY11" fmla="*/ 372102 h 1091965"/>
                  <a:gd name="connsiteX12" fmla="*/ 60747 w 576514"/>
                  <a:gd name="connsiteY12" fmla="*/ 177878 h 1091965"/>
                  <a:gd name="connsiteX13" fmla="*/ 58583 w 576514"/>
                  <a:gd name="connsiteY13" fmla="*/ 102284 h 1091965"/>
                  <a:gd name="connsiteX14" fmla="*/ 41264 w 576514"/>
                  <a:gd name="connsiteY14" fmla="*/ 11883 h 1091965"/>
                  <a:gd name="connsiteX15" fmla="*/ 7580 w 576514"/>
                  <a:gd name="connsiteY15" fmla="*/ 4004 h 1091965"/>
                  <a:gd name="connsiteX16" fmla="*/ 27063 w 576514"/>
                  <a:gd name="connsiteY16" fmla="*/ 154845 h 1091965"/>
                  <a:gd name="connsiteX17" fmla="*/ 24033 w 576514"/>
                  <a:gd name="connsiteY17" fmla="*/ 347770 h 1091965"/>
                  <a:gd name="connsiteX18" fmla="*/ 34857 w 576514"/>
                  <a:gd name="connsiteY18" fmla="*/ 741585 h 1091965"/>
                  <a:gd name="connsiteX19" fmla="*/ 31133 w 576514"/>
                  <a:gd name="connsiteY19" fmla="*/ 746088 h 1091965"/>
                  <a:gd name="connsiteX20" fmla="*/ 54599 w 576514"/>
                  <a:gd name="connsiteY20" fmla="*/ 1069591 h 1091965"/>
                  <a:gd name="connsiteX21" fmla="*/ 10265 w 576514"/>
                  <a:gd name="connsiteY21" fmla="*/ 1076172 h 1091965"/>
                  <a:gd name="connsiteX22" fmla="*/ 3078 w 576514"/>
                  <a:gd name="connsiteY22" fmla="*/ 1088382 h 1091965"/>
                  <a:gd name="connsiteX23" fmla="*/ 32778 w 576514"/>
                  <a:gd name="connsiteY23" fmla="*/ 1090027 h 1091965"/>
                  <a:gd name="connsiteX24" fmla="*/ 70013 w 576514"/>
                  <a:gd name="connsiteY24" fmla="*/ 1086130 h 1091965"/>
                  <a:gd name="connsiteX25" fmla="*/ 86898 w 576514"/>
                  <a:gd name="connsiteY25" fmla="*/ 1084658 h 1091965"/>
                  <a:gd name="connsiteX26" fmla="*/ 97981 w 576514"/>
                  <a:gd name="connsiteY26" fmla="*/ 1076259 h 1091965"/>
                  <a:gd name="connsiteX27" fmla="*/ 88630 w 576514"/>
                  <a:gd name="connsiteY27" fmla="*/ 1069419 h 1091965"/>
                  <a:gd name="connsiteX28" fmla="*/ 64124 w 576514"/>
                  <a:gd name="connsiteY28" fmla="*/ 763060 h 1091965"/>
                  <a:gd name="connsiteX29" fmla="*/ 68714 w 576514"/>
                  <a:gd name="connsiteY29" fmla="*/ 759509 h 1091965"/>
                  <a:gd name="connsiteX30" fmla="*/ 68714 w 576514"/>
                  <a:gd name="connsiteY30" fmla="*/ 758384 h 1091965"/>
                  <a:gd name="connsiteX31" fmla="*/ 458113 w 576514"/>
                  <a:gd name="connsiteY31" fmla="*/ 723401 h 1091965"/>
                  <a:gd name="connsiteX32" fmla="*/ 493356 w 576514"/>
                  <a:gd name="connsiteY32" fmla="*/ 860301 h 1091965"/>
                  <a:gd name="connsiteX33" fmla="*/ 487814 w 576514"/>
                  <a:gd name="connsiteY33" fmla="*/ 865843 h 1091965"/>
                  <a:gd name="connsiteX34" fmla="*/ 494395 w 576514"/>
                  <a:gd name="connsiteY34" fmla="*/ 1018936 h 1091965"/>
                  <a:gd name="connsiteX35" fmla="*/ 487208 w 576514"/>
                  <a:gd name="connsiteY35" fmla="*/ 1027854 h 1091965"/>
                  <a:gd name="connsiteX36" fmla="*/ 498984 w 576514"/>
                  <a:gd name="connsiteY36" fmla="*/ 1039977 h 1091965"/>
                  <a:gd name="connsiteX37" fmla="*/ 541067 w 576514"/>
                  <a:gd name="connsiteY37" fmla="*/ 1041969 h 1091965"/>
                  <a:gd name="connsiteX38" fmla="*/ 538816 w 576514"/>
                  <a:gd name="connsiteY38" fmla="*/ 1030193 h 1091965"/>
                  <a:gd name="connsiteX39" fmla="*/ 558732 w 576514"/>
                  <a:gd name="connsiteY39" fmla="*/ 1024911 h 1091965"/>
                  <a:gd name="connsiteX40" fmla="*/ 576223 w 576514"/>
                  <a:gd name="connsiteY40" fmla="*/ 1019195 h 1091965"/>
                  <a:gd name="connsiteX41" fmla="*/ 438284 w 576514"/>
                  <a:gd name="connsiteY41" fmla="*/ 707209 h 1091965"/>
                  <a:gd name="connsiteX42" fmla="*/ 68540 w 576514"/>
                  <a:gd name="connsiteY42" fmla="*/ 741239 h 1091965"/>
                  <a:gd name="connsiteX43" fmla="*/ 58496 w 576514"/>
                  <a:gd name="connsiteY43" fmla="*/ 466659 h 1091965"/>
                  <a:gd name="connsiteX44" fmla="*/ 78932 w 576514"/>
                  <a:gd name="connsiteY44" fmla="*/ 474539 h 1091965"/>
                  <a:gd name="connsiteX45" fmla="*/ 443652 w 576514"/>
                  <a:gd name="connsiteY45" fmla="*/ 456355 h 1091965"/>
                  <a:gd name="connsiteX46" fmla="*/ 450839 w 576514"/>
                  <a:gd name="connsiteY46" fmla="*/ 683050 h 1091965"/>
                  <a:gd name="connsiteX47" fmla="*/ 455256 w 576514"/>
                  <a:gd name="connsiteY47" fmla="*/ 708507 h 1091965"/>
                  <a:gd name="connsiteX48" fmla="*/ 438284 w 576514"/>
                  <a:gd name="connsiteY48" fmla="*/ 707209 h 109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514" h="1091965">
                    <a:moveTo>
                      <a:pt x="576223" y="1019195"/>
                    </a:moveTo>
                    <a:cubicBezTo>
                      <a:pt x="574318" y="1013221"/>
                      <a:pt x="567044" y="1009931"/>
                      <a:pt x="560377" y="1007852"/>
                    </a:cubicBezTo>
                    <a:cubicBezTo>
                      <a:pt x="553709" y="985858"/>
                      <a:pt x="554229" y="963345"/>
                      <a:pt x="553536" y="940484"/>
                    </a:cubicBezTo>
                    <a:cubicBezTo>
                      <a:pt x="552584" y="909745"/>
                      <a:pt x="542366" y="880130"/>
                      <a:pt x="533880" y="850863"/>
                    </a:cubicBezTo>
                    <a:cubicBezTo>
                      <a:pt x="518207" y="796224"/>
                      <a:pt x="504526" y="738814"/>
                      <a:pt x="493962" y="682963"/>
                    </a:cubicBezTo>
                    <a:cubicBezTo>
                      <a:pt x="470842" y="560264"/>
                      <a:pt x="498984" y="434187"/>
                      <a:pt x="476124" y="311142"/>
                    </a:cubicBezTo>
                    <a:cubicBezTo>
                      <a:pt x="473613" y="297720"/>
                      <a:pt x="430924" y="300664"/>
                      <a:pt x="432829" y="311142"/>
                    </a:cubicBezTo>
                    <a:cubicBezTo>
                      <a:pt x="440535" y="352532"/>
                      <a:pt x="442873" y="394096"/>
                      <a:pt x="443393" y="435833"/>
                    </a:cubicBezTo>
                    <a:cubicBezTo>
                      <a:pt x="436292" y="433062"/>
                      <a:pt x="428932" y="431503"/>
                      <a:pt x="424949" y="432715"/>
                    </a:cubicBezTo>
                    <a:cubicBezTo>
                      <a:pt x="307099" y="469516"/>
                      <a:pt x="183707" y="454363"/>
                      <a:pt x="62393" y="453670"/>
                    </a:cubicBezTo>
                    <a:cubicBezTo>
                      <a:pt x="60747" y="453670"/>
                      <a:pt x="59362" y="453757"/>
                      <a:pt x="58150" y="453843"/>
                    </a:cubicBezTo>
                    <a:cubicBezTo>
                      <a:pt x="57457" y="426654"/>
                      <a:pt x="57024" y="399378"/>
                      <a:pt x="57284" y="372102"/>
                    </a:cubicBezTo>
                    <a:cubicBezTo>
                      <a:pt x="57976" y="307245"/>
                      <a:pt x="61527" y="242821"/>
                      <a:pt x="60747" y="177878"/>
                    </a:cubicBezTo>
                    <a:cubicBezTo>
                      <a:pt x="60401" y="152594"/>
                      <a:pt x="61007" y="127482"/>
                      <a:pt x="58583" y="102284"/>
                    </a:cubicBezTo>
                    <a:cubicBezTo>
                      <a:pt x="55552" y="71372"/>
                      <a:pt x="42044" y="43489"/>
                      <a:pt x="41264" y="11883"/>
                    </a:cubicBezTo>
                    <a:cubicBezTo>
                      <a:pt x="41005" y="627"/>
                      <a:pt x="7321" y="-3963"/>
                      <a:pt x="7580" y="4004"/>
                    </a:cubicBezTo>
                    <a:cubicBezTo>
                      <a:pt x="8879" y="55265"/>
                      <a:pt x="26977" y="102631"/>
                      <a:pt x="27063" y="154845"/>
                    </a:cubicBezTo>
                    <a:cubicBezTo>
                      <a:pt x="27150" y="219355"/>
                      <a:pt x="26631" y="283259"/>
                      <a:pt x="24033" y="347770"/>
                    </a:cubicBezTo>
                    <a:cubicBezTo>
                      <a:pt x="18837" y="478955"/>
                      <a:pt x="33644" y="610400"/>
                      <a:pt x="34857" y="741585"/>
                    </a:cubicBezTo>
                    <a:cubicBezTo>
                      <a:pt x="32605" y="742364"/>
                      <a:pt x="31133" y="743750"/>
                      <a:pt x="31133" y="746088"/>
                    </a:cubicBezTo>
                    <a:cubicBezTo>
                      <a:pt x="31480" y="855019"/>
                      <a:pt x="68714" y="959535"/>
                      <a:pt x="54599" y="1069591"/>
                    </a:cubicBezTo>
                    <a:cubicBezTo>
                      <a:pt x="39706" y="1070630"/>
                      <a:pt x="24899" y="1072709"/>
                      <a:pt x="10265" y="1076172"/>
                    </a:cubicBezTo>
                    <a:cubicBezTo>
                      <a:pt x="5156" y="1077385"/>
                      <a:pt x="-5148" y="1083360"/>
                      <a:pt x="3078" y="1088382"/>
                    </a:cubicBezTo>
                    <a:cubicBezTo>
                      <a:pt x="11564" y="1093577"/>
                      <a:pt x="23686" y="1092192"/>
                      <a:pt x="32778" y="1090027"/>
                    </a:cubicBezTo>
                    <a:cubicBezTo>
                      <a:pt x="44988" y="1087170"/>
                      <a:pt x="57457" y="1086303"/>
                      <a:pt x="70013" y="1086130"/>
                    </a:cubicBezTo>
                    <a:cubicBezTo>
                      <a:pt x="77892" y="1088468"/>
                      <a:pt x="85945" y="1088468"/>
                      <a:pt x="86898" y="1084658"/>
                    </a:cubicBezTo>
                    <a:cubicBezTo>
                      <a:pt x="92613" y="1083360"/>
                      <a:pt x="98241" y="1080848"/>
                      <a:pt x="97981" y="1076259"/>
                    </a:cubicBezTo>
                    <a:cubicBezTo>
                      <a:pt x="97808" y="1072276"/>
                      <a:pt x="93479" y="1070371"/>
                      <a:pt x="88630" y="1069419"/>
                    </a:cubicBezTo>
                    <a:cubicBezTo>
                      <a:pt x="98761" y="965682"/>
                      <a:pt x="66462" y="865930"/>
                      <a:pt x="64124" y="763060"/>
                    </a:cubicBezTo>
                    <a:cubicBezTo>
                      <a:pt x="66895" y="762454"/>
                      <a:pt x="68714" y="761328"/>
                      <a:pt x="68714" y="759509"/>
                    </a:cubicBezTo>
                    <a:cubicBezTo>
                      <a:pt x="68714" y="759163"/>
                      <a:pt x="68714" y="758817"/>
                      <a:pt x="68714" y="758384"/>
                    </a:cubicBezTo>
                    <a:cubicBezTo>
                      <a:pt x="199293" y="758210"/>
                      <a:pt x="330565" y="753621"/>
                      <a:pt x="458113" y="723401"/>
                    </a:cubicBezTo>
                    <a:cubicBezTo>
                      <a:pt x="467552" y="769381"/>
                      <a:pt x="480627" y="815880"/>
                      <a:pt x="493356" y="860301"/>
                    </a:cubicBezTo>
                    <a:cubicBezTo>
                      <a:pt x="490065" y="861514"/>
                      <a:pt x="487814" y="863332"/>
                      <a:pt x="487814" y="865843"/>
                    </a:cubicBezTo>
                    <a:cubicBezTo>
                      <a:pt x="487640" y="917018"/>
                      <a:pt x="485995" y="968367"/>
                      <a:pt x="494395" y="1018936"/>
                    </a:cubicBezTo>
                    <a:cubicBezTo>
                      <a:pt x="491710" y="1021620"/>
                      <a:pt x="489199" y="1024478"/>
                      <a:pt x="487208" y="1027854"/>
                    </a:cubicBezTo>
                    <a:cubicBezTo>
                      <a:pt x="485043" y="1031492"/>
                      <a:pt x="490931" y="1036427"/>
                      <a:pt x="498984" y="1039977"/>
                    </a:cubicBezTo>
                    <a:cubicBezTo>
                      <a:pt x="505998" y="1051494"/>
                      <a:pt x="542886" y="1050368"/>
                      <a:pt x="541067" y="1041969"/>
                    </a:cubicBezTo>
                    <a:cubicBezTo>
                      <a:pt x="540201" y="1038073"/>
                      <a:pt x="539509" y="1034089"/>
                      <a:pt x="538816" y="1030193"/>
                    </a:cubicBezTo>
                    <a:cubicBezTo>
                      <a:pt x="545397" y="1025863"/>
                      <a:pt x="553277" y="1023612"/>
                      <a:pt x="558732" y="1024911"/>
                    </a:cubicBezTo>
                    <a:cubicBezTo>
                      <a:pt x="562282" y="1025950"/>
                      <a:pt x="578907" y="1027422"/>
                      <a:pt x="576223" y="1019195"/>
                    </a:cubicBezTo>
                    <a:close/>
                    <a:moveTo>
                      <a:pt x="438284" y="707209"/>
                    </a:moveTo>
                    <a:cubicBezTo>
                      <a:pt x="317057" y="736043"/>
                      <a:pt x="192625" y="740806"/>
                      <a:pt x="68540" y="741239"/>
                    </a:cubicBezTo>
                    <a:cubicBezTo>
                      <a:pt x="67415" y="649626"/>
                      <a:pt x="61180" y="558185"/>
                      <a:pt x="58496" y="466659"/>
                    </a:cubicBezTo>
                    <a:cubicBezTo>
                      <a:pt x="64644" y="470902"/>
                      <a:pt x="73303" y="474539"/>
                      <a:pt x="78932" y="474539"/>
                    </a:cubicBezTo>
                    <a:cubicBezTo>
                      <a:pt x="200851" y="475231"/>
                      <a:pt x="324763" y="489346"/>
                      <a:pt x="443652" y="456355"/>
                    </a:cubicBezTo>
                    <a:cubicBezTo>
                      <a:pt x="443652" y="531948"/>
                      <a:pt x="439236" y="607889"/>
                      <a:pt x="450839" y="683050"/>
                    </a:cubicBezTo>
                    <a:cubicBezTo>
                      <a:pt x="452138" y="691536"/>
                      <a:pt x="453610" y="700021"/>
                      <a:pt x="455256" y="708507"/>
                    </a:cubicBezTo>
                    <a:cubicBezTo>
                      <a:pt x="449108" y="706862"/>
                      <a:pt x="442527" y="706170"/>
                      <a:pt x="438284" y="70720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299D7D0-7CDF-B552-A90B-11E068677BFF}"/>
                  </a:ext>
                </a:extLst>
              </p:cNvPr>
              <p:cNvSpPr/>
              <p:nvPr/>
            </p:nvSpPr>
            <p:spPr>
              <a:xfrm>
                <a:off x="8916536" y="2917682"/>
                <a:ext cx="104528" cy="905623"/>
              </a:xfrm>
              <a:custGeom>
                <a:avLst/>
                <a:gdLst>
                  <a:gd name="connsiteX0" fmla="*/ 35913 w 48902"/>
                  <a:gd name="connsiteY0" fmla="*/ 212399 h 423685"/>
                  <a:gd name="connsiteX1" fmla="*/ 38771 w 48902"/>
                  <a:gd name="connsiteY1" fmla="*/ 10382 h 423685"/>
                  <a:gd name="connsiteX2" fmla="*/ 4567 w 48902"/>
                  <a:gd name="connsiteY2" fmla="*/ 4927 h 423685"/>
                  <a:gd name="connsiteX3" fmla="*/ 1710 w 48902"/>
                  <a:gd name="connsiteY3" fmla="*/ 206944 h 423685"/>
                  <a:gd name="connsiteX4" fmla="*/ 14698 w 48902"/>
                  <a:gd name="connsiteY4" fmla="*/ 413290 h 423685"/>
                  <a:gd name="connsiteX5" fmla="*/ 48902 w 48902"/>
                  <a:gd name="connsiteY5" fmla="*/ 418745 h 423685"/>
                  <a:gd name="connsiteX6" fmla="*/ 35913 w 48902"/>
                  <a:gd name="connsiteY6" fmla="*/ 212399 h 4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02" h="423685">
                    <a:moveTo>
                      <a:pt x="35913" y="212399"/>
                    </a:moveTo>
                    <a:cubicBezTo>
                      <a:pt x="30198" y="144945"/>
                      <a:pt x="40503" y="77837"/>
                      <a:pt x="38771" y="10382"/>
                    </a:cubicBezTo>
                    <a:cubicBezTo>
                      <a:pt x="38511" y="-528"/>
                      <a:pt x="4307" y="-3645"/>
                      <a:pt x="4567" y="4927"/>
                    </a:cubicBezTo>
                    <a:cubicBezTo>
                      <a:pt x="6299" y="72468"/>
                      <a:pt x="-3919" y="139489"/>
                      <a:pt x="1710" y="206944"/>
                    </a:cubicBezTo>
                    <a:cubicBezTo>
                      <a:pt x="7425" y="275697"/>
                      <a:pt x="14179" y="344277"/>
                      <a:pt x="14698" y="413290"/>
                    </a:cubicBezTo>
                    <a:cubicBezTo>
                      <a:pt x="14785" y="424114"/>
                      <a:pt x="48988" y="427404"/>
                      <a:pt x="48902" y="418745"/>
                    </a:cubicBezTo>
                    <a:cubicBezTo>
                      <a:pt x="48382" y="349732"/>
                      <a:pt x="41715" y="281066"/>
                      <a:pt x="35913" y="21239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2AE839E-5402-14DA-CBC9-40747D4314DF}"/>
                </a:ext>
              </a:extLst>
            </p:cNvPr>
            <p:cNvSpPr/>
            <p:nvPr/>
          </p:nvSpPr>
          <p:spPr>
            <a:xfrm>
              <a:off x="9061917" y="2031451"/>
              <a:ext cx="222250" cy="626287"/>
            </a:xfrm>
            <a:custGeom>
              <a:avLst/>
              <a:gdLst>
                <a:gd name="connsiteX0" fmla="*/ 75791 w 103977"/>
                <a:gd name="connsiteY0" fmla="*/ 71184 h 293001"/>
                <a:gd name="connsiteX1" fmla="*/ 98824 w 103977"/>
                <a:gd name="connsiteY1" fmla="*/ 26244 h 293001"/>
                <a:gd name="connsiteX2" fmla="*/ 69383 w 103977"/>
                <a:gd name="connsiteY2" fmla="*/ 46852 h 293001"/>
                <a:gd name="connsiteX3" fmla="*/ 76224 w 103977"/>
                <a:gd name="connsiteY3" fmla="*/ 46592 h 293001"/>
                <a:gd name="connsiteX4" fmla="*/ 70768 w 103977"/>
                <a:gd name="connsiteY4" fmla="*/ 266 h 293001"/>
                <a:gd name="connsiteX5" fmla="*/ 65053 w 103977"/>
                <a:gd name="connsiteY5" fmla="*/ 1392 h 293001"/>
                <a:gd name="connsiteX6" fmla="*/ 47735 w 103977"/>
                <a:gd name="connsiteY6" fmla="*/ 36028 h 293001"/>
                <a:gd name="connsiteX7" fmla="*/ 54576 w 103977"/>
                <a:gd name="connsiteY7" fmla="*/ 35769 h 293001"/>
                <a:gd name="connsiteX8" fmla="*/ 42626 w 103977"/>
                <a:gd name="connsiteY8" fmla="*/ 4596 h 293001"/>
                <a:gd name="connsiteX9" fmla="*/ 36911 w 103977"/>
                <a:gd name="connsiteY9" fmla="*/ 5722 h 293001"/>
                <a:gd name="connsiteX10" fmla="*/ 30417 w 103977"/>
                <a:gd name="connsiteY10" fmla="*/ 38193 h 293001"/>
                <a:gd name="connsiteX11" fmla="*/ 37085 w 103977"/>
                <a:gd name="connsiteY11" fmla="*/ 37587 h 293001"/>
                <a:gd name="connsiteX12" fmla="*/ 15437 w 103977"/>
                <a:gd name="connsiteY12" fmla="*/ 13774 h 293001"/>
                <a:gd name="connsiteX13" fmla="*/ 8769 w 103977"/>
                <a:gd name="connsiteY13" fmla="*/ 14381 h 293001"/>
                <a:gd name="connsiteX14" fmla="*/ 21671 w 103977"/>
                <a:gd name="connsiteY14" fmla="*/ 55857 h 293001"/>
                <a:gd name="connsiteX15" fmla="*/ 28079 w 103977"/>
                <a:gd name="connsiteY15" fmla="*/ 54559 h 293001"/>
                <a:gd name="connsiteX16" fmla="*/ 1149 w 103977"/>
                <a:gd name="connsiteY16" fmla="*/ 54386 h 293001"/>
                <a:gd name="connsiteX17" fmla="*/ 37085 w 103977"/>
                <a:gd name="connsiteY17" fmla="*/ 90840 h 293001"/>
                <a:gd name="connsiteX18" fmla="*/ 44185 w 103977"/>
                <a:gd name="connsiteY18" fmla="*/ 177951 h 293001"/>
                <a:gd name="connsiteX19" fmla="*/ 32582 w 103977"/>
                <a:gd name="connsiteY19" fmla="*/ 291818 h 293001"/>
                <a:gd name="connsiteX20" fmla="*/ 39509 w 103977"/>
                <a:gd name="connsiteY20" fmla="*/ 291212 h 293001"/>
                <a:gd name="connsiteX21" fmla="*/ 53017 w 103977"/>
                <a:gd name="connsiteY21" fmla="*/ 143401 h 293001"/>
                <a:gd name="connsiteX22" fmla="*/ 43666 w 103977"/>
                <a:gd name="connsiteY22" fmla="*/ 89541 h 293001"/>
                <a:gd name="connsiteX23" fmla="*/ 29551 w 103977"/>
                <a:gd name="connsiteY23" fmla="*/ 79324 h 293001"/>
                <a:gd name="connsiteX24" fmla="*/ 16822 w 103977"/>
                <a:gd name="connsiteY24" fmla="*/ 73349 h 293001"/>
                <a:gd name="connsiteX25" fmla="*/ 22278 w 103977"/>
                <a:gd name="connsiteY25" fmla="*/ 56637 h 293001"/>
                <a:gd name="connsiteX26" fmla="*/ 28685 w 103977"/>
                <a:gd name="connsiteY26" fmla="*/ 55338 h 293001"/>
                <a:gd name="connsiteX27" fmla="*/ 15610 w 103977"/>
                <a:gd name="connsiteY27" fmla="*/ 14554 h 293001"/>
                <a:gd name="connsiteX28" fmla="*/ 8943 w 103977"/>
                <a:gd name="connsiteY28" fmla="*/ 15160 h 293001"/>
                <a:gd name="connsiteX29" fmla="*/ 30590 w 103977"/>
                <a:gd name="connsiteY29" fmla="*/ 38972 h 293001"/>
                <a:gd name="connsiteX30" fmla="*/ 37258 w 103977"/>
                <a:gd name="connsiteY30" fmla="*/ 38366 h 293001"/>
                <a:gd name="connsiteX31" fmla="*/ 43752 w 103977"/>
                <a:gd name="connsiteY31" fmla="*/ 5895 h 293001"/>
                <a:gd name="connsiteX32" fmla="*/ 38037 w 103977"/>
                <a:gd name="connsiteY32" fmla="*/ 7020 h 293001"/>
                <a:gd name="connsiteX33" fmla="*/ 47735 w 103977"/>
                <a:gd name="connsiteY33" fmla="*/ 36461 h 293001"/>
                <a:gd name="connsiteX34" fmla="*/ 54576 w 103977"/>
                <a:gd name="connsiteY34" fmla="*/ 36201 h 293001"/>
                <a:gd name="connsiteX35" fmla="*/ 71894 w 103977"/>
                <a:gd name="connsiteY35" fmla="*/ 1565 h 293001"/>
                <a:gd name="connsiteX36" fmla="*/ 66179 w 103977"/>
                <a:gd name="connsiteY36" fmla="*/ 2691 h 293001"/>
                <a:gd name="connsiteX37" fmla="*/ 69383 w 103977"/>
                <a:gd name="connsiteY37" fmla="*/ 47285 h 293001"/>
                <a:gd name="connsiteX38" fmla="*/ 76224 w 103977"/>
                <a:gd name="connsiteY38" fmla="*/ 47025 h 293001"/>
                <a:gd name="connsiteX39" fmla="*/ 94061 w 103977"/>
                <a:gd name="connsiteY39" fmla="*/ 42523 h 293001"/>
                <a:gd name="connsiteX40" fmla="*/ 69816 w 103977"/>
                <a:gd name="connsiteY40" fmla="*/ 70405 h 293001"/>
                <a:gd name="connsiteX41" fmla="*/ 75791 w 103977"/>
                <a:gd name="connsiteY41" fmla="*/ 71184 h 293001"/>
                <a:gd name="connsiteX42" fmla="*/ 75791 w 103977"/>
                <a:gd name="connsiteY42" fmla="*/ 71184 h 29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03977" h="293001">
                  <a:moveTo>
                    <a:pt x="75791" y="71184"/>
                  </a:moveTo>
                  <a:cubicBezTo>
                    <a:pt x="80293" y="67634"/>
                    <a:pt x="117354" y="31785"/>
                    <a:pt x="98824" y="26244"/>
                  </a:cubicBezTo>
                  <a:cubicBezTo>
                    <a:pt x="86355" y="22520"/>
                    <a:pt x="75704" y="38626"/>
                    <a:pt x="69383" y="46852"/>
                  </a:cubicBezTo>
                  <a:cubicBezTo>
                    <a:pt x="71634" y="46766"/>
                    <a:pt x="73886" y="46679"/>
                    <a:pt x="76224" y="46592"/>
                  </a:cubicBezTo>
                  <a:cubicBezTo>
                    <a:pt x="75271" y="31525"/>
                    <a:pt x="90944" y="7800"/>
                    <a:pt x="70768" y="266"/>
                  </a:cubicBezTo>
                  <a:cubicBezTo>
                    <a:pt x="69383" y="-253"/>
                    <a:pt x="65919" y="-80"/>
                    <a:pt x="65053" y="1392"/>
                  </a:cubicBezTo>
                  <a:cubicBezTo>
                    <a:pt x="58819" y="12735"/>
                    <a:pt x="53970" y="24685"/>
                    <a:pt x="47735" y="36028"/>
                  </a:cubicBezTo>
                  <a:cubicBezTo>
                    <a:pt x="49987" y="35942"/>
                    <a:pt x="52238" y="35855"/>
                    <a:pt x="54576" y="35769"/>
                  </a:cubicBezTo>
                  <a:cubicBezTo>
                    <a:pt x="54749" y="23213"/>
                    <a:pt x="56394" y="9445"/>
                    <a:pt x="42626" y="4596"/>
                  </a:cubicBezTo>
                  <a:cubicBezTo>
                    <a:pt x="41501" y="4163"/>
                    <a:pt x="37431" y="4163"/>
                    <a:pt x="36911" y="5722"/>
                  </a:cubicBezTo>
                  <a:cubicBezTo>
                    <a:pt x="33707" y="16459"/>
                    <a:pt x="33621" y="27456"/>
                    <a:pt x="30417" y="38193"/>
                  </a:cubicBezTo>
                  <a:cubicBezTo>
                    <a:pt x="32668" y="38020"/>
                    <a:pt x="34833" y="37760"/>
                    <a:pt x="37085" y="37587"/>
                  </a:cubicBezTo>
                  <a:cubicBezTo>
                    <a:pt x="29811" y="29534"/>
                    <a:pt x="23576" y="20961"/>
                    <a:pt x="15437" y="13774"/>
                  </a:cubicBezTo>
                  <a:cubicBezTo>
                    <a:pt x="13965" y="12476"/>
                    <a:pt x="9895" y="12649"/>
                    <a:pt x="8769" y="14381"/>
                  </a:cubicBezTo>
                  <a:cubicBezTo>
                    <a:pt x="-1968" y="30746"/>
                    <a:pt x="15783" y="41137"/>
                    <a:pt x="21671" y="55857"/>
                  </a:cubicBezTo>
                  <a:cubicBezTo>
                    <a:pt x="23836" y="55425"/>
                    <a:pt x="25914" y="54992"/>
                    <a:pt x="28079" y="54559"/>
                  </a:cubicBezTo>
                  <a:cubicBezTo>
                    <a:pt x="23230" y="52134"/>
                    <a:pt x="4526" y="45294"/>
                    <a:pt x="1149" y="54386"/>
                  </a:cubicBezTo>
                  <a:cubicBezTo>
                    <a:pt x="-6730" y="75254"/>
                    <a:pt x="28166" y="79843"/>
                    <a:pt x="37085" y="90840"/>
                  </a:cubicBezTo>
                  <a:cubicBezTo>
                    <a:pt x="53364" y="111016"/>
                    <a:pt x="47129" y="154052"/>
                    <a:pt x="44185" y="177951"/>
                  </a:cubicBezTo>
                  <a:cubicBezTo>
                    <a:pt x="39509" y="216397"/>
                    <a:pt x="24009" y="252592"/>
                    <a:pt x="32582" y="291818"/>
                  </a:cubicBezTo>
                  <a:cubicBezTo>
                    <a:pt x="33015" y="293896"/>
                    <a:pt x="39856" y="292943"/>
                    <a:pt x="39509" y="291212"/>
                  </a:cubicBezTo>
                  <a:cubicBezTo>
                    <a:pt x="28858" y="242721"/>
                    <a:pt x="51545" y="192238"/>
                    <a:pt x="53017" y="143401"/>
                  </a:cubicBezTo>
                  <a:cubicBezTo>
                    <a:pt x="53623" y="125130"/>
                    <a:pt x="53710" y="105474"/>
                    <a:pt x="43666" y="89541"/>
                  </a:cubicBezTo>
                  <a:cubicBezTo>
                    <a:pt x="40462" y="84433"/>
                    <a:pt x="34660" y="81835"/>
                    <a:pt x="29551" y="79324"/>
                  </a:cubicBezTo>
                  <a:cubicBezTo>
                    <a:pt x="25308" y="77245"/>
                    <a:pt x="20979" y="75514"/>
                    <a:pt x="16822" y="73349"/>
                  </a:cubicBezTo>
                  <a:cubicBezTo>
                    <a:pt x="8596" y="69106"/>
                    <a:pt x="197" y="45467"/>
                    <a:pt x="22278" y="56637"/>
                  </a:cubicBezTo>
                  <a:cubicBezTo>
                    <a:pt x="23143" y="57070"/>
                    <a:pt x="29378" y="57243"/>
                    <a:pt x="28685" y="55338"/>
                  </a:cubicBezTo>
                  <a:cubicBezTo>
                    <a:pt x="23230" y="41570"/>
                    <a:pt x="5565" y="29880"/>
                    <a:pt x="15610" y="14554"/>
                  </a:cubicBezTo>
                  <a:cubicBezTo>
                    <a:pt x="13359" y="14727"/>
                    <a:pt x="11194" y="14987"/>
                    <a:pt x="8943" y="15160"/>
                  </a:cubicBezTo>
                  <a:cubicBezTo>
                    <a:pt x="17082" y="22347"/>
                    <a:pt x="23317" y="30920"/>
                    <a:pt x="30590" y="38972"/>
                  </a:cubicBezTo>
                  <a:cubicBezTo>
                    <a:pt x="31629" y="40098"/>
                    <a:pt x="36738" y="40185"/>
                    <a:pt x="37258" y="38366"/>
                  </a:cubicBezTo>
                  <a:cubicBezTo>
                    <a:pt x="40462" y="27629"/>
                    <a:pt x="40548" y="16632"/>
                    <a:pt x="43752" y="5895"/>
                  </a:cubicBezTo>
                  <a:cubicBezTo>
                    <a:pt x="41847" y="6241"/>
                    <a:pt x="39942" y="6674"/>
                    <a:pt x="38037" y="7020"/>
                  </a:cubicBezTo>
                  <a:cubicBezTo>
                    <a:pt x="50246" y="11350"/>
                    <a:pt x="47908" y="26157"/>
                    <a:pt x="47735" y="36461"/>
                  </a:cubicBezTo>
                  <a:cubicBezTo>
                    <a:pt x="47735" y="38453"/>
                    <a:pt x="53797" y="37500"/>
                    <a:pt x="54576" y="36201"/>
                  </a:cubicBezTo>
                  <a:cubicBezTo>
                    <a:pt x="60810" y="24858"/>
                    <a:pt x="65659" y="12908"/>
                    <a:pt x="71894" y="1565"/>
                  </a:cubicBezTo>
                  <a:cubicBezTo>
                    <a:pt x="69989" y="1912"/>
                    <a:pt x="68084" y="2344"/>
                    <a:pt x="66179" y="2691"/>
                  </a:cubicBezTo>
                  <a:cubicBezTo>
                    <a:pt x="83584" y="9185"/>
                    <a:pt x="68604" y="34296"/>
                    <a:pt x="69383" y="47285"/>
                  </a:cubicBezTo>
                  <a:cubicBezTo>
                    <a:pt x="69556" y="49537"/>
                    <a:pt x="75358" y="48151"/>
                    <a:pt x="76224" y="47025"/>
                  </a:cubicBezTo>
                  <a:cubicBezTo>
                    <a:pt x="80553" y="41484"/>
                    <a:pt x="101422" y="19922"/>
                    <a:pt x="94061" y="42523"/>
                  </a:cubicBezTo>
                  <a:cubicBezTo>
                    <a:pt x="90425" y="53779"/>
                    <a:pt x="78735" y="63218"/>
                    <a:pt x="69816" y="70405"/>
                  </a:cubicBezTo>
                  <a:cubicBezTo>
                    <a:pt x="67738" y="71964"/>
                    <a:pt x="74405" y="72310"/>
                    <a:pt x="75791" y="71184"/>
                  </a:cubicBezTo>
                  <a:lnTo>
                    <a:pt x="75791" y="7118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7D4E909-E677-4591-F177-77DA07B15CD5}"/>
                </a:ext>
              </a:extLst>
            </p:cNvPr>
            <p:cNvSpPr/>
            <p:nvPr/>
          </p:nvSpPr>
          <p:spPr>
            <a:xfrm>
              <a:off x="9209763" y="2174949"/>
              <a:ext cx="42671" cy="459601"/>
            </a:xfrm>
            <a:custGeom>
              <a:avLst/>
              <a:gdLst>
                <a:gd name="connsiteX0" fmla="*/ 129 w 19963"/>
                <a:gd name="connsiteY0" fmla="*/ 1367 h 215019"/>
                <a:gd name="connsiteX1" fmla="*/ 42 w 19963"/>
                <a:gd name="connsiteY1" fmla="*/ 122594 h 215019"/>
                <a:gd name="connsiteX2" fmla="*/ 13204 w 19963"/>
                <a:gd name="connsiteY2" fmla="*/ 213861 h 215019"/>
                <a:gd name="connsiteX3" fmla="*/ 19871 w 19963"/>
                <a:gd name="connsiteY3" fmla="*/ 213341 h 215019"/>
                <a:gd name="connsiteX4" fmla="*/ 6883 w 19963"/>
                <a:gd name="connsiteY4" fmla="*/ 122854 h 215019"/>
                <a:gd name="connsiteX5" fmla="*/ 6969 w 19963"/>
                <a:gd name="connsiteY5" fmla="*/ 1626 h 215019"/>
                <a:gd name="connsiteX6" fmla="*/ 129 w 19963"/>
                <a:gd name="connsiteY6" fmla="*/ 1367 h 215019"/>
                <a:gd name="connsiteX7" fmla="*/ 129 w 19963"/>
                <a:gd name="connsiteY7" fmla="*/ 1367 h 21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63" h="215019">
                  <a:moveTo>
                    <a:pt x="129" y="1367"/>
                  </a:moveTo>
                  <a:cubicBezTo>
                    <a:pt x="129" y="41805"/>
                    <a:pt x="302" y="82243"/>
                    <a:pt x="42" y="122594"/>
                  </a:cubicBezTo>
                  <a:cubicBezTo>
                    <a:pt x="-131" y="153161"/>
                    <a:pt x="-391" y="185805"/>
                    <a:pt x="13204" y="213861"/>
                  </a:cubicBezTo>
                  <a:cubicBezTo>
                    <a:pt x="14070" y="215679"/>
                    <a:pt x="20824" y="215246"/>
                    <a:pt x="19871" y="213341"/>
                  </a:cubicBezTo>
                  <a:cubicBezTo>
                    <a:pt x="6363" y="185545"/>
                    <a:pt x="6796" y="153074"/>
                    <a:pt x="6883" y="122854"/>
                  </a:cubicBezTo>
                  <a:cubicBezTo>
                    <a:pt x="6969" y="82416"/>
                    <a:pt x="6969" y="42064"/>
                    <a:pt x="6969" y="1626"/>
                  </a:cubicBezTo>
                  <a:cubicBezTo>
                    <a:pt x="7056" y="-452"/>
                    <a:pt x="129" y="-538"/>
                    <a:pt x="129" y="1367"/>
                  </a:cubicBezTo>
                  <a:lnTo>
                    <a:pt x="129" y="136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0C447D4-B8C8-67EA-C9B0-7D7ECD8172CC}"/>
                </a:ext>
              </a:extLst>
            </p:cNvPr>
            <p:cNvSpPr/>
            <p:nvPr/>
          </p:nvSpPr>
          <p:spPr>
            <a:xfrm>
              <a:off x="9061699" y="2624453"/>
              <a:ext cx="250790" cy="53773"/>
            </a:xfrm>
            <a:custGeom>
              <a:avLst/>
              <a:gdLst>
                <a:gd name="connsiteX0" fmla="*/ 126 w 117329"/>
                <a:gd name="connsiteY0" fmla="*/ 5125 h 25157"/>
                <a:gd name="connsiteX1" fmla="*/ 116850 w 117329"/>
                <a:gd name="connsiteY1" fmla="*/ 2267 h 25157"/>
                <a:gd name="connsiteX2" fmla="*/ 111049 w 117329"/>
                <a:gd name="connsiteY2" fmla="*/ 189 h 25157"/>
                <a:gd name="connsiteX3" fmla="*/ 6967 w 117329"/>
                <a:gd name="connsiteY3" fmla="*/ 5991 h 25157"/>
                <a:gd name="connsiteX4" fmla="*/ 126 w 117329"/>
                <a:gd name="connsiteY4" fmla="*/ 5125 h 25157"/>
                <a:gd name="connsiteX5" fmla="*/ 126 w 117329"/>
                <a:gd name="connsiteY5" fmla="*/ 5125 h 2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329" h="25157">
                  <a:moveTo>
                    <a:pt x="126" y="5125"/>
                  </a:moveTo>
                  <a:cubicBezTo>
                    <a:pt x="-4117" y="47901"/>
                    <a:pt x="100312" y="10060"/>
                    <a:pt x="116850" y="2267"/>
                  </a:cubicBezTo>
                  <a:cubicBezTo>
                    <a:pt x="119102" y="1228"/>
                    <a:pt x="112780" y="-590"/>
                    <a:pt x="111049" y="189"/>
                  </a:cubicBezTo>
                  <a:cubicBezTo>
                    <a:pt x="94077" y="8242"/>
                    <a:pt x="3589" y="40107"/>
                    <a:pt x="6967" y="5991"/>
                  </a:cubicBezTo>
                  <a:cubicBezTo>
                    <a:pt x="7226" y="3912"/>
                    <a:pt x="386" y="3133"/>
                    <a:pt x="126" y="5125"/>
                  </a:cubicBezTo>
                  <a:lnTo>
                    <a:pt x="126" y="512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2B2BDAB-976D-4E40-0323-EDC203DA62A0}"/>
                </a:ext>
              </a:extLst>
            </p:cNvPr>
            <p:cNvSpPr/>
            <p:nvPr/>
          </p:nvSpPr>
          <p:spPr>
            <a:xfrm>
              <a:off x="9307209" y="2619090"/>
              <a:ext cx="19434" cy="163877"/>
            </a:xfrm>
            <a:custGeom>
              <a:avLst/>
              <a:gdLst>
                <a:gd name="connsiteX0" fmla="*/ 0 w 9092"/>
                <a:gd name="connsiteY0" fmla="*/ 1918 h 76668"/>
                <a:gd name="connsiteX1" fmla="*/ 2165 w 9092"/>
                <a:gd name="connsiteY1" fmla="*/ 75520 h 76668"/>
                <a:gd name="connsiteX2" fmla="*/ 9092 w 9092"/>
                <a:gd name="connsiteY2" fmla="*/ 74741 h 76668"/>
                <a:gd name="connsiteX3" fmla="*/ 6927 w 9092"/>
                <a:gd name="connsiteY3" fmla="*/ 1138 h 76668"/>
                <a:gd name="connsiteX4" fmla="*/ 0 w 9092"/>
                <a:gd name="connsiteY4" fmla="*/ 1918 h 76668"/>
                <a:gd name="connsiteX5" fmla="*/ 0 w 9092"/>
                <a:gd name="connsiteY5" fmla="*/ 1918 h 7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2" h="76668">
                  <a:moveTo>
                    <a:pt x="0" y="1918"/>
                  </a:moveTo>
                  <a:cubicBezTo>
                    <a:pt x="0" y="26510"/>
                    <a:pt x="86" y="51015"/>
                    <a:pt x="2165" y="75520"/>
                  </a:cubicBezTo>
                  <a:cubicBezTo>
                    <a:pt x="2338" y="77425"/>
                    <a:pt x="9179" y="76819"/>
                    <a:pt x="9092" y="74741"/>
                  </a:cubicBezTo>
                  <a:cubicBezTo>
                    <a:pt x="7014" y="50235"/>
                    <a:pt x="6927" y="25730"/>
                    <a:pt x="6927" y="1138"/>
                  </a:cubicBezTo>
                  <a:cubicBezTo>
                    <a:pt x="6927" y="-680"/>
                    <a:pt x="0" y="-247"/>
                    <a:pt x="0" y="1918"/>
                  </a:cubicBezTo>
                  <a:lnTo>
                    <a:pt x="0" y="191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FD71541-2DF2-073C-F250-17C31FED60FA}"/>
                </a:ext>
              </a:extLst>
            </p:cNvPr>
            <p:cNvSpPr/>
            <p:nvPr/>
          </p:nvSpPr>
          <p:spPr>
            <a:xfrm>
              <a:off x="8799679" y="2646965"/>
              <a:ext cx="632866" cy="2038613"/>
            </a:xfrm>
            <a:custGeom>
              <a:avLst/>
              <a:gdLst>
                <a:gd name="connsiteX0" fmla="*/ 114050 w 296079"/>
                <a:gd name="connsiteY0" fmla="*/ 1692 h 953741"/>
                <a:gd name="connsiteX1" fmla="*/ 135005 w 296079"/>
                <a:gd name="connsiteY1" fmla="*/ 167600 h 953741"/>
                <a:gd name="connsiteX2" fmla="*/ 147647 w 296079"/>
                <a:gd name="connsiteY2" fmla="*/ 244320 h 953741"/>
                <a:gd name="connsiteX3" fmla="*/ 140027 w 296079"/>
                <a:gd name="connsiteY3" fmla="*/ 330132 h 953741"/>
                <a:gd name="connsiteX4" fmla="*/ 132147 w 296079"/>
                <a:gd name="connsiteY4" fmla="*/ 411267 h 953741"/>
                <a:gd name="connsiteX5" fmla="*/ 113011 w 296079"/>
                <a:gd name="connsiteY5" fmla="*/ 502274 h 953741"/>
                <a:gd name="connsiteX6" fmla="*/ 60883 w 296079"/>
                <a:gd name="connsiteY6" fmla="*/ 662727 h 953741"/>
                <a:gd name="connsiteX7" fmla="*/ 9015 w 296079"/>
                <a:gd name="connsiteY7" fmla="*/ 820150 h 953741"/>
                <a:gd name="connsiteX8" fmla="*/ 3127 w 296079"/>
                <a:gd name="connsiteY8" fmla="*/ 883361 h 953741"/>
                <a:gd name="connsiteX9" fmla="*/ 39322 w 296079"/>
                <a:gd name="connsiteY9" fmla="*/ 910724 h 953741"/>
                <a:gd name="connsiteX10" fmla="*/ 153102 w 296079"/>
                <a:gd name="connsiteY10" fmla="*/ 949690 h 953741"/>
                <a:gd name="connsiteX11" fmla="*/ 292081 w 296079"/>
                <a:gd name="connsiteY11" fmla="*/ 953153 h 953741"/>
                <a:gd name="connsiteX12" fmla="*/ 293726 w 296079"/>
                <a:gd name="connsiteY12" fmla="*/ 950382 h 953741"/>
                <a:gd name="connsiteX13" fmla="*/ 156393 w 296079"/>
                <a:gd name="connsiteY13" fmla="*/ 947092 h 953741"/>
                <a:gd name="connsiteX14" fmla="*/ 30316 w 296079"/>
                <a:gd name="connsiteY14" fmla="*/ 900679 h 953741"/>
                <a:gd name="connsiteX15" fmla="*/ 7889 w 296079"/>
                <a:gd name="connsiteY15" fmla="*/ 855219 h 953741"/>
                <a:gd name="connsiteX16" fmla="*/ 30923 w 296079"/>
                <a:gd name="connsiteY16" fmla="*/ 772698 h 953741"/>
                <a:gd name="connsiteX17" fmla="*/ 81492 w 296079"/>
                <a:gd name="connsiteY17" fmla="*/ 615795 h 953741"/>
                <a:gd name="connsiteX18" fmla="*/ 129376 w 296079"/>
                <a:gd name="connsiteY18" fmla="*/ 473353 h 953741"/>
                <a:gd name="connsiteX19" fmla="*/ 148513 w 296079"/>
                <a:gd name="connsiteY19" fmla="*/ 321732 h 953741"/>
                <a:gd name="connsiteX20" fmla="*/ 154661 w 296079"/>
                <a:gd name="connsiteY20" fmla="*/ 243887 h 953741"/>
                <a:gd name="connsiteX21" fmla="*/ 142019 w 296079"/>
                <a:gd name="connsiteY21" fmla="*/ 167167 h 953741"/>
                <a:gd name="connsiteX22" fmla="*/ 121064 w 296079"/>
                <a:gd name="connsiteY22" fmla="*/ 1259 h 953741"/>
                <a:gd name="connsiteX23" fmla="*/ 114050 w 296079"/>
                <a:gd name="connsiteY23" fmla="*/ 1692 h 953741"/>
                <a:gd name="connsiteX24" fmla="*/ 114050 w 296079"/>
                <a:gd name="connsiteY24" fmla="*/ 1692 h 95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6079" h="953741">
                  <a:moveTo>
                    <a:pt x="114050" y="1692"/>
                  </a:moveTo>
                  <a:cubicBezTo>
                    <a:pt x="114483" y="57803"/>
                    <a:pt x="123921" y="112788"/>
                    <a:pt x="135005" y="167600"/>
                  </a:cubicBezTo>
                  <a:cubicBezTo>
                    <a:pt x="140114" y="193058"/>
                    <a:pt x="144963" y="218429"/>
                    <a:pt x="147647" y="244320"/>
                  </a:cubicBezTo>
                  <a:cubicBezTo>
                    <a:pt x="150678" y="273501"/>
                    <a:pt x="145396" y="301556"/>
                    <a:pt x="140027" y="330132"/>
                  </a:cubicBezTo>
                  <a:cubicBezTo>
                    <a:pt x="135005" y="356975"/>
                    <a:pt x="133186" y="384078"/>
                    <a:pt x="132147" y="411267"/>
                  </a:cubicBezTo>
                  <a:cubicBezTo>
                    <a:pt x="130849" y="442960"/>
                    <a:pt x="123488" y="472400"/>
                    <a:pt x="113011" y="502274"/>
                  </a:cubicBezTo>
                  <a:cubicBezTo>
                    <a:pt x="94307" y="555441"/>
                    <a:pt x="76816" y="608608"/>
                    <a:pt x="60883" y="662727"/>
                  </a:cubicBezTo>
                  <a:cubicBezTo>
                    <a:pt x="45297" y="715634"/>
                    <a:pt x="22350" y="766723"/>
                    <a:pt x="9015" y="820150"/>
                  </a:cubicBezTo>
                  <a:cubicBezTo>
                    <a:pt x="4166" y="839546"/>
                    <a:pt x="-4753" y="863705"/>
                    <a:pt x="3127" y="883361"/>
                  </a:cubicBezTo>
                  <a:cubicBezTo>
                    <a:pt x="8496" y="896609"/>
                    <a:pt x="27978" y="904662"/>
                    <a:pt x="39322" y="910724"/>
                  </a:cubicBezTo>
                  <a:cubicBezTo>
                    <a:pt x="76383" y="930466"/>
                    <a:pt x="111106" y="944234"/>
                    <a:pt x="153102" y="949690"/>
                  </a:cubicBezTo>
                  <a:cubicBezTo>
                    <a:pt x="199082" y="955751"/>
                    <a:pt x="245841" y="953240"/>
                    <a:pt x="292081" y="953153"/>
                  </a:cubicBezTo>
                  <a:cubicBezTo>
                    <a:pt x="295025" y="953153"/>
                    <a:pt x="298488" y="950296"/>
                    <a:pt x="293726" y="950382"/>
                  </a:cubicBezTo>
                  <a:cubicBezTo>
                    <a:pt x="247919" y="950469"/>
                    <a:pt x="202113" y="952201"/>
                    <a:pt x="156393" y="947092"/>
                  </a:cubicBezTo>
                  <a:cubicBezTo>
                    <a:pt x="109893" y="941810"/>
                    <a:pt x="70235" y="923885"/>
                    <a:pt x="30316" y="900679"/>
                  </a:cubicBezTo>
                  <a:cubicBezTo>
                    <a:pt x="11440" y="889769"/>
                    <a:pt x="5118" y="876607"/>
                    <a:pt x="7889" y="855219"/>
                  </a:cubicBezTo>
                  <a:cubicBezTo>
                    <a:pt x="11526" y="827077"/>
                    <a:pt x="21484" y="799281"/>
                    <a:pt x="30923" y="772698"/>
                  </a:cubicBezTo>
                  <a:cubicBezTo>
                    <a:pt x="49280" y="720743"/>
                    <a:pt x="65819" y="668616"/>
                    <a:pt x="81492" y="615795"/>
                  </a:cubicBezTo>
                  <a:cubicBezTo>
                    <a:pt x="95779" y="567737"/>
                    <a:pt x="114829" y="521324"/>
                    <a:pt x="129376" y="473353"/>
                  </a:cubicBezTo>
                  <a:cubicBezTo>
                    <a:pt x="144183" y="424516"/>
                    <a:pt x="139161" y="371695"/>
                    <a:pt x="148513" y="321732"/>
                  </a:cubicBezTo>
                  <a:cubicBezTo>
                    <a:pt x="153362" y="295582"/>
                    <a:pt x="156739" y="270470"/>
                    <a:pt x="154661" y="243887"/>
                  </a:cubicBezTo>
                  <a:cubicBezTo>
                    <a:pt x="152583" y="218083"/>
                    <a:pt x="147128" y="192539"/>
                    <a:pt x="142019" y="167167"/>
                  </a:cubicBezTo>
                  <a:cubicBezTo>
                    <a:pt x="130849" y="112356"/>
                    <a:pt x="121583" y="57284"/>
                    <a:pt x="121064" y="1259"/>
                  </a:cubicBezTo>
                  <a:cubicBezTo>
                    <a:pt x="120977" y="-646"/>
                    <a:pt x="114050" y="-299"/>
                    <a:pt x="114050" y="1692"/>
                  </a:cubicBezTo>
                  <a:lnTo>
                    <a:pt x="114050" y="16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95E9726-274A-EAB3-E4BF-A98253E4581E}"/>
                </a:ext>
              </a:extLst>
            </p:cNvPr>
            <p:cNvSpPr/>
            <p:nvPr/>
          </p:nvSpPr>
          <p:spPr>
            <a:xfrm>
              <a:off x="9769557" y="3808356"/>
              <a:ext cx="56836" cy="510788"/>
            </a:xfrm>
            <a:custGeom>
              <a:avLst/>
              <a:gdLst>
                <a:gd name="connsiteX0" fmla="*/ 173 w 26590"/>
                <a:gd name="connsiteY0" fmla="*/ 1362 h 238966"/>
                <a:gd name="connsiteX1" fmla="*/ 7100 w 26590"/>
                <a:gd name="connsiteY1" fmla="*/ 52537 h 238966"/>
                <a:gd name="connsiteX2" fmla="*/ 10391 w 26590"/>
                <a:gd name="connsiteY2" fmla="*/ 116701 h 238966"/>
                <a:gd name="connsiteX3" fmla="*/ 19656 w 26590"/>
                <a:gd name="connsiteY3" fmla="*/ 237408 h 238966"/>
                <a:gd name="connsiteX4" fmla="*/ 26583 w 26590"/>
                <a:gd name="connsiteY4" fmla="*/ 237668 h 238966"/>
                <a:gd name="connsiteX5" fmla="*/ 17318 w 26590"/>
                <a:gd name="connsiteY5" fmla="*/ 116960 h 238966"/>
                <a:gd name="connsiteX6" fmla="*/ 15759 w 26590"/>
                <a:gd name="connsiteY6" fmla="*/ 60157 h 238966"/>
                <a:gd name="connsiteX7" fmla="*/ 7100 w 26590"/>
                <a:gd name="connsiteY7" fmla="*/ 1708 h 238966"/>
                <a:gd name="connsiteX8" fmla="*/ 173 w 26590"/>
                <a:gd name="connsiteY8" fmla="*/ 1362 h 238966"/>
                <a:gd name="connsiteX9" fmla="*/ 173 w 26590"/>
                <a:gd name="connsiteY9" fmla="*/ 1362 h 2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90" h="238966">
                  <a:moveTo>
                    <a:pt x="173" y="1362"/>
                  </a:moveTo>
                  <a:cubicBezTo>
                    <a:pt x="-866" y="19026"/>
                    <a:pt x="2944" y="35478"/>
                    <a:pt x="7100" y="52537"/>
                  </a:cubicBezTo>
                  <a:cubicBezTo>
                    <a:pt x="12123" y="73232"/>
                    <a:pt x="9525" y="95572"/>
                    <a:pt x="10391" y="116701"/>
                  </a:cubicBezTo>
                  <a:cubicBezTo>
                    <a:pt x="11949" y="156879"/>
                    <a:pt x="13162" y="197663"/>
                    <a:pt x="19656" y="237408"/>
                  </a:cubicBezTo>
                  <a:cubicBezTo>
                    <a:pt x="20002" y="239573"/>
                    <a:pt x="26843" y="239313"/>
                    <a:pt x="26583" y="237668"/>
                  </a:cubicBezTo>
                  <a:cubicBezTo>
                    <a:pt x="20002" y="197663"/>
                    <a:pt x="20435" y="157312"/>
                    <a:pt x="17318" y="116960"/>
                  </a:cubicBezTo>
                  <a:cubicBezTo>
                    <a:pt x="15846" y="98083"/>
                    <a:pt x="17231" y="79034"/>
                    <a:pt x="15759" y="60157"/>
                  </a:cubicBezTo>
                  <a:cubicBezTo>
                    <a:pt x="14201" y="40068"/>
                    <a:pt x="5888" y="22490"/>
                    <a:pt x="7100" y="1708"/>
                  </a:cubicBezTo>
                  <a:cubicBezTo>
                    <a:pt x="7187" y="-370"/>
                    <a:pt x="259" y="-630"/>
                    <a:pt x="173" y="1362"/>
                  </a:cubicBezTo>
                  <a:lnTo>
                    <a:pt x="173" y="13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486053B-7631-ABC1-33E2-8BAF222EA4FE}"/>
                </a:ext>
              </a:extLst>
            </p:cNvPr>
            <p:cNvSpPr/>
            <p:nvPr/>
          </p:nvSpPr>
          <p:spPr>
            <a:xfrm>
              <a:off x="9737725" y="4590718"/>
              <a:ext cx="88407" cy="28476"/>
            </a:xfrm>
            <a:custGeom>
              <a:avLst/>
              <a:gdLst>
                <a:gd name="connsiteX0" fmla="*/ 5800 w 41360"/>
                <a:gd name="connsiteY0" fmla="*/ 13138 h 13322"/>
                <a:gd name="connsiteX1" fmla="*/ 39743 w 41360"/>
                <a:gd name="connsiteY1" fmla="*/ 2488 h 13322"/>
                <a:gd name="connsiteX2" fmla="*/ 36279 w 41360"/>
                <a:gd name="connsiteY2" fmla="*/ 63 h 13322"/>
                <a:gd name="connsiteX3" fmla="*/ 950 w 41360"/>
                <a:gd name="connsiteY3" fmla="*/ 11060 h 13322"/>
                <a:gd name="connsiteX4" fmla="*/ 5800 w 41360"/>
                <a:gd name="connsiteY4" fmla="*/ 13138 h 13322"/>
                <a:gd name="connsiteX5" fmla="*/ 5800 w 41360"/>
                <a:gd name="connsiteY5" fmla="*/ 13138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60" h="13322">
                  <a:moveTo>
                    <a:pt x="5800" y="13138"/>
                  </a:moveTo>
                  <a:cubicBezTo>
                    <a:pt x="16883" y="8809"/>
                    <a:pt x="28140" y="4999"/>
                    <a:pt x="39743" y="2488"/>
                  </a:cubicBezTo>
                  <a:cubicBezTo>
                    <a:pt x="44159" y="1535"/>
                    <a:pt x="38358" y="-370"/>
                    <a:pt x="36279" y="63"/>
                  </a:cubicBezTo>
                  <a:cubicBezTo>
                    <a:pt x="24157" y="2574"/>
                    <a:pt x="12467" y="6557"/>
                    <a:pt x="950" y="11060"/>
                  </a:cubicBezTo>
                  <a:cubicBezTo>
                    <a:pt x="-2427" y="12445"/>
                    <a:pt x="4154" y="13831"/>
                    <a:pt x="5800" y="13138"/>
                  </a:cubicBezTo>
                  <a:lnTo>
                    <a:pt x="5800" y="1313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9D5E45A-6A22-2082-AAB2-9266A14CBA16}"/>
                </a:ext>
              </a:extLst>
            </p:cNvPr>
            <p:cNvSpPr/>
            <p:nvPr/>
          </p:nvSpPr>
          <p:spPr>
            <a:xfrm>
              <a:off x="9265733" y="2651674"/>
              <a:ext cx="505119" cy="583597"/>
            </a:xfrm>
            <a:custGeom>
              <a:avLst/>
              <a:gdLst>
                <a:gd name="connsiteX0" fmla="*/ 122447 w 236314"/>
                <a:gd name="connsiteY0" fmla="*/ 9 h 273029"/>
                <a:gd name="connsiteX1" fmla="*/ 72657 w 236314"/>
                <a:gd name="connsiteY1" fmla="*/ 19146 h 273029"/>
                <a:gd name="connsiteX2" fmla="*/ 17412 w 236314"/>
                <a:gd name="connsiteY2" fmla="*/ 65818 h 273029"/>
                <a:gd name="connsiteX3" fmla="*/ 30055 w 236314"/>
                <a:gd name="connsiteY3" fmla="*/ 218824 h 273029"/>
                <a:gd name="connsiteX4" fmla="*/ 235881 w 236314"/>
                <a:gd name="connsiteY4" fmla="*/ 246793 h 273029"/>
                <a:gd name="connsiteX5" fmla="*/ 229907 w 236314"/>
                <a:gd name="connsiteY5" fmla="*/ 245235 h 273029"/>
                <a:gd name="connsiteX6" fmla="*/ 30314 w 236314"/>
                <a:gd name="connsiteY6" fmla="*/ 209040 h 273029"/>
                <a:gd name="connsiteX7" fmla="*/ 17153 w 236314"/>
                <a:gd name="connsiteY7" fmla="*/ 80539 h 273029"/>
                <a:gd name="connsiteX8" fmla="*/ 56638 w 236314"/>
                <a:gd name="connsiteY8" fmla="*/ 34213 h 273029"/>
                <a:gd name="connsiteX9" fmla="*/ 122447 w 236314"/>
                <a:gd name="connsiteY9" fmla="*/ 2694 h 273029"/>
                <a:gd name="connsiteX10" fmla="*/ 122447 w 236314"/>
                <a:gd name="connsiteY10" fmla="*/ 9 h 273029"/>
                <a:gd name="connsiteX11" fmla="*/ 122447 w 236314"/>
                <a:gd name="connsiteY11" fmla="*/ 9 h 2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314" h="273029">
                  <a:moveTo>
                    <a:pt x="122447" y="9"/>
                  </a:moveTo>
                  <a:cubicBezTo>
                    <a:pt x="103051" y="-337"/>
                    <a:pt x="88590" y="9015"/>
                    <a:pt x="72657" y="19146"/>
                  </a:cubicBezTo>
                  <a:cubicBezTo>
                    <a:pt x="51183" y="32827"/>
                    <a:pt x="32393" y="44777"/>
                    <a:pt x="17412" y="65818"/>
                  </a:cubicBezTo>
                  <a:cubicBezTo>
                    <a:pt x="-13674" y="109547"/>
                    <a:pt x="787" y="178473"/>
                    <a:pt x="30055" y="218824"/>
                  </a:cubicBezTo>
                  <a:cubicBezTo>
                    <a:pt x="77333" y="284114"/>
                    <a:pt x="171977" y="286539"/>
                    <a:pt x="235881" y="246793"/>
                  </a:cubicBezTo>
                  <a:cubicBezTo>
                    <a:pt x="238046" y="245494"/>
                    <a:pt x="231465" y="244282"/>
                    <a:pt x="229907" y="245235"/>
                  </a:cubicBezTo>
                  <a:cubicBezTo>
                    <a:pt x="163318" y="286712"/>
                    <a:pt x="75169" y="276667"/>
                    <a:pt x="30314" y="209040"/>
                  </a:cubicBezTo>
                  <a:cubicBezTo>
                    <a:pt x="5896" y="172239"/>
                    <a:pt x="1220" y="121323"/>
                    <a:pt x="17153" y="80539"/>
                  </a:cubicBezTo>
                  <a:cubicBezTo>
                    <a:pt x="24773" y="60969"/>
                    <a:pt x="39926" y="46335"/>
                    <a:pt x="56638" y="34213"/>
                  </a:cubicBezTo>
                  <a:cubicBezTo>
                    <a:pt x="74130" y="21484"/>
                    <a:pt x="100626" y="2347"/>
                    <a:pt x="122447" y="2694"/>
                  </a:cubicBezTo>
                  <a:cubicBezTo>
                    <a:pt x="126517" y="2867"/>
                    <a:pt x="126604" y="96"/>
                    <a:pt x="122447" y="9"/>
                  </a:cubicBezTo>
                  <a:lnTo>
                    <a:pt x="122447" y="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BCC97E7-FCFC-D392-B617-098C1A11AE52}"/>
                </a:ext>
              </a:extLst>
            </p:cNvPr>
            <p:cNvSpPr/>
            <p:nvPr/>
          </p:nvSpPr>
          <p:spPr>
            <a:xfrm>
              <a:off x="9765256" y="3109488"/>
              <a:ext cx="143235" cy="103623"/>
            </a:xfrm>
            <a:custGeom>
              <a:avLst/>
              <a:gdLst>
                <a:gd name="connsiteX0" fmla="*/ 25997 w 67011"/>
                <a:gd name="connsiteY0" fmla="*/ 6459 h 48479"/>
                <a:gd name="connsiteX1" fmla="*/ 57603 w 67011"/>
                <a:gd name="connsiteY1" fmla="*/ 36074 h 48479"/>
                <a:gd name="connsiteX2" fmla="*/ 6947 w 67011"/>
                <a:gd name="connsiteY2" fmla="*/ 25250 h 48479"/>
                <a:gd name="connsiteX3" fmla="*/ 20 w 67011"/>
                <a:gd name="connsiteY3" fmla="*/ 25510 h 48479"/>
                <a:gd name="connsiteX4" fmla="*/ 63145 w 67011"/>
                <a:gd name="connsiteY4" fmla="*/ 38671 h 48479"/>
                <a:gd name="connsiteX5" fmla="*/ 20023 w 67011"/>
                <a:gd name="connsiteY5" fmla="*/ 5334 h 48479"/>
                <a:gd name="connsiteX6" fmla="*/ 25997 w 67011"/>
                <a:gd name="connsiteY6" fmla="*/ 6459 h 48479"/>
                <a:gd name="connsiteX7" fmla="*/ 25997 w 67011"/>
                <a:gd name="connsiteY7" fmla="*/ 6459 h 4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11" h="48479">
                  <a:moveTo>
                    <a:pt x="25997" y="6459"/>
                  </a:moveTo>
                  <a:cubicBezTo>
                    <a:pt x="42450" y="-8088"/>
                    <a:pt x="64530" y="19535"/>
                    <a:pt x="57603" y="36074"/>
                  </a:cubicBezTo>
                  <a:cubicBezTo>
                    <a:pt x="49290" y="55816"/>
                    <a:pt x="12143" y="41269"/>
                    <a:pt x="6947" y="25250"/>
                  </a:cubicBezTo>
                  <a:cubicBezTo>
                    <a:pt x="6255" y="23085"/>
                    <a:pt x="-413" y="24037"/>
                    <a:pt x="20" y="25510"/>
                  </a:cubicBezTo>
                  <a:cubicBezTo>
                    <a:pt x="6774" y="46378"/>
                    <a:pt x="49204" y="57894"/>
                    <a:pt x="63145" y="38671"/>
                  </a:cubicBezTo>
                  <a:cubicBezTo>
                    <a:pt x="79597" y="15898"/>
                    <a:pt x="39419" y="-11811"/>
                    <a:pt x="20023" y="5334"/>
                  </a:cubicBezTo>
                  <a:cubicBezTo>
                    <a:pt x="17945" y="7066"/>
                    <a:pt x="24612" y="7672"/>
                    <a:pt x="25997" y="6459"/>
                  </a:cubicBezTo>
                  <a:lnTo>
                    <a:pt x="25997" y="645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17FD080-096A-B2EE-6A9C-A109163C5FE3}"/>
                </a:ext>
              </a:extLst>
            </p:cNvPr>
            <p:cNvSpPr/>
            <p:nvPr/>
          </p:nvSpPr>
          <p:spPr>
            <a:xfrm>
              <a:off x="9789480" y="3137166"/>
              <a:ext cx="59702" cy="29951"/>
            </a:xfrm>
            <a:custGeom>
              <a:avLst/>
              <a:gdLst>
                <a:gd name="connsiteX0" fmla="*/ 2628 w 27931"/>
                <a:gd name="connsiteY0" fmla="*/ 2949 h 14012"/>
                <a:gd name="connsiteX1" fmla="*/ 22025 w 27931"/>
                <a:gd name="connsiteY1" fmla="*/ 12820 h 14012"/>
                <a:gd name="connsiteX2" fmla="*/ 26787 w 27931"/>
                <a:gd name="connsiteY2" fmla="*/ 13946 h 14012"/>
                <a:gd name="connsiteX3" fmla="*/ 27220 w 27931"/>
                <a:gd name="connsiteY3" fmla="*/ 12041 h 14012"/>
                <a:gd name="connsiteX4" fmla="*/ 3321 w 27931"/>
                <a:gd name="connsiteY4" fmla="*/ 264 h 14012"/>
                <a:gd name="connsiteX5" fmla="*/ 2628 w 27931"/>
                <a:gd name="connsiteY5" fmla="*/ 2949 h 14012"/>
                <a:gd name="connsiteX6" fmla="*/ 2628 w 27931"/>
                <a:gd name="connsiteY6" fmla="*/ 2949 h 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31" h="14012">
                  <a:moveTo>
                    <a:pt x="2628" y="2949"/>
                  </a:moveTo>
                  <a:cubicBezTo>
                    <a:pt x="9816" y="4854"/>
                    <a:pt x="15877" y="8750"/>
                    <a:pt x="22025" y="12820"/>
                  </a:cubicBezTo>
                  <a:cubicBezTo>
                    <a:pt x="23324" y="13686"/>
                    <a:pt x="25229" y="14206"/>
                    <a:pt x="26787" y="13946"/>
                  </a:cubicBezTo>
                  <a:cubicBezTo>
                    <a:pt x="28086" y="13772"/>
                    <a:pt x="28346" y="12820"/>
                    <a:pt x="27220" y="12041"/>
                  </a:cubicBezTo>
                  <a:cubicBezTo>
                    <a:pt x="19687" y="7018"/>
                    <a:pt x="12067" y="2602"/>
                    <a:pt x="3321" y="264"/>
                  </a:cubicBezTo>
                  <a:cubicBezTo>
                    <a:pt x="-662" y="-861"/>
                    <a:pt x="-1268" y="1910"/>
                    <a:pt x="2628" y="2949"/>
                  </a:cubicBezTo>
                  <a:lnTo>
                    <a:pt x="2628" y="29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B1E77B1-D1E8-0C5D-E5AD-4407CCDD8CFF}"/>
                </a:ext>
              </a:extLst>
            </p:cNvPr>
            <p:cNvSpPr/>
            <p:nvPr/>
          </p:nvSpPr>
          <p:spPr>
            <a:xfrm>
              <a:off x="9483400" y="2624844"/>
              <a:ext cx="375564" cy="477391"/>
            </a:xfrm>
            <a:custGeom>
              <a:avLst/>
              <a:gdLst>
                <a:gd name="connsiteX0" fmla="*/ 6673 w 175703"/>
                <a:gd name="connsiteY0" fmla="*/ 16198 h 223342"/>
                <a:gd name="connsiteX1" fmla="*/ 99065 w 175703"/>
                <a:gd name="connsiteY1" fmla="*/ 75773 h 223342"/>
                <a:gd name="connsiteX2" fmla="*/ 168771 w 175703"/>
                <a:gd name="connsiteY2" fmla="*/ 222198 h 223342"/>
                <a:gd name="connsiteX3" fmla="*/ 175698 w 175703"/>
                <a:gd name="connsiteY3" fmla="*/ 221505 h 223342"/>
                <a:gd name="connsiteX4" fmla="*/ 126341 w 175703"/>
                <a:gd name="connsiteY4" fmla="*/ 104088 h 223342"/>
                <a:gd name="connsiteX5" fmla="*/ 83133 w 175703"/>
                <a:gd name="connsiteY5" fmla="*/ 45899 h 223342"/>
                <a:gd name="connsiteX6" fmla="*/ 92 w 175703"/>
                <a:gd name="connsiteY6" fmla="*/ 16198 h 223342"/>
                <a:gd name="connsiteX7" fmla="*/ 6673 w 175703"/>
                <a:gd name="connsiteY7" fmla="*/ 16198 h 223342"/>
                <a:gd name="connsiteX8" fmla="*/ 6673 w 175703"/>
                <a:gd name="connsiteY8" fmla="*/ 16198 h 22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703" h="223342">
                  <a:moveTo>
                    <a:pt x="6673" y="16198"/>
                  </a:moveTo>
                  <a:cubicBezTo>
                    <a:pt x="23645" y="-25279"/>
                    <a:pt x="87029" y="59667"/>
                    <a:pt x="99065" y="75773"/>
                  </a:cubicBezTo>
                  <a:cubicBezTo>
                    <a:pt x="130498" y="117769"/>
                    <a:pt x="169291" y="167645"/>
                    <a:pt x="168771" y="222198"/>
                  </a:cubicBezTo>
                  <a:cubicBezTo>
                    <a:pt x="168771" y="224016"/>
                    <a:pt x="175612" y="223583"/>
                    <a:pt x="175698" y="221505"/>
                  </a:cubicBezTo>
                  <a:cubicBezTo>
                    <a:pt x="176131" y="176738"/>
                    <a:pt x="150240" y="139850"/>
                    <a:pt x="126341" y="104088"/>
                  </a:cubicBezTo>
                  <a:cubicBezTo>
                    <a:pt x="112833" y="83912"/>
                    <a:pt x="98805" y="64429"/>
                    <a:pt x="83133" y="45899"/>
                  </a:cubicBezTo>
                  <a:cubicBezTo>
                    <a:pt x="68585" y="28840"/>
                    <a:pt x="17930" y="-27357"/>
                    <a:pt x="92" y="16198"/>
                  </a:cubicBezTo>
                  <a:cubicBezTo>
                    <a:pt x="-861" y="18016"/>
                    <a:pt x="5893" y="18016"/>
                    <a:pt x="6673" y="16198"/>
                  </a:cubicBezTo>
                  <a:lnTo>
                    <a:pt x="6673" y="1619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E79F738-42E1-D8E7-34B4-31ED6552C0A0}"/>
                </a:ext>
              </a:extLst>
            </p:cNvPr>
            <p:cNvSpPr/>
            <p:nvPr/>
          </p:nvSpPr>
          <p:spPr>
            <a:xfrm>
              <a:off x="9654294" y="2702529"/>
              <a:ext cx="88364" cy="47493"/>
            </a:xfrm>
            <a:custGeom>
              <a:avLst/>
              <a:gdLst>
                <a:gd name="connsiteX0" fmla="*/ 6299 w 41340"/>
                <a:gd name="connsiteY0" fmla="*/ 21937 h 22219"/>
                <a:gd name="connsiteX1" fmla="*/ 40329 w 41340"/>
                <a:gd name="connsiteY1" fmla="*/ 2627 h 22219"/>
                <a:gd name="connsiteX2" fmla="*/ 35653 w 41340"/>
                <a:gd name="connsiteY2" fmla="*/ 116 h 22219"/>
                <a:gd name="connsiteX3" fmla="*/ 411 w 41340"/>
                <a:gd name="connsiteY3" fmla="*/ 19772 h 22219"/>
                <a:gd name="connsiteX4" fmla="*/ 6299 w 41340"/>
                <a:gd name="connsiteY4" fmla="*/ 21937 h 22219"/>
                <a:gd name="connsiteX5" fmla="*/ 6299 w 41340"/>
                <a:gd name="connsiteY5" fmla="*/ 21937 h 2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40" h="22219">
                  <a:moveTo>
                    <a:pt x="6299" y="21937"/>
                  </a:moveTo>
                  <a:cubicBezTo>
                    <a:pt x="17469" y="15096"/>
                    <a:pt x="27946" y="7130"/>
                    <a:pt x="40329" y="2627"/>
                  </a:cubicBezTo>
                  <a:cubicBezTo>
                    <a:pt x="43793" y="1415"/>
                    <a:pt x="37385" y="-490"/>
                    <a:pt x="35653" y="116"/>
                  </a:cubicBezTo>
                  <a:cubicBezTo>
                    <a:pt x="22751" y="4705"/>
                    <a:pt x="12014" y="12759"/>
                    <a:pt x="411" y="19772"/>
                  </a:cubicBezTo>
                  <a:cubicBezTo>
                    <a:pt x="-1668" y="21244"/>
                    <a:pt x="4740" y="22890"/>
                    <a:pt x="6299" y="21937"/>
                  </a:cubicBezTo>
                  <a:lnTo>
                    <a:pt x="6299" y="219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325AB5F-7B0A-331E-48F1-3BE17E1C9B94}"/>
                </a:ext>
              </a:extLst>
            </p:cNvPr>
            <p:cNvSpPr/>
            <p:nvPr/>
          </p:nvSpPr>
          <p:spPr>
            <a:xfrm>
              <a:off x="9723769" y="2804455"/>
              <a:ext cx="120493" cy="42153"/>
            </a:xfrm>
            <a:custGeom>
              <a:avLst/>
              <a:gdLst>
                <a:gd name="connsiteX0" fmla="*/ 5921 w 56371"/>
                <a:gd name="connsiteY0" fmla="*/ 19366 h 19721"/>
                <a:gd name="connsiteX1" fmla="*/ 54239 w 56371"/>
                <a:gd name="connsiteY1" fmla="*/ 2567 h 19721"/>
                <a:gd name="connsiteX2" fmla="*/ 52074 w 56371"/>
                <a:gd name="connsiteY2" fmla="*/ 143 h 19721"/>
                <a:gd name="connsiteX3" fmla="*/ 813 w 56371"/>
                <a:gd name="connsiteY3" fmla="*/ 17981 h 19721"/>
                <a:gd name="connsiteX4" fmla="*/ 5921 w 56371"/>
                <a:gd name="connsiteY4" fmla="*/ 19366 h 19721"/>
                <a:gd name="connsiteX5" fmla="*/ 5921 w 56371"/>
                <a:gd name="connsiteY5" fmla="*/ 19366 h 1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371" h="19721">
                  <a:moveTo>
                    <a:pt x="5921" y="19366"/>
                  </a:moveTo>
                  <a:cubicBezTo>
                    <a:pt x="21421" y="11833"/>
                    <a:pt x="37527" y="6810"/>
                    <a:pt x="54239" y="2567"/>
                  </a:cubicBezTo>
                  <a:cubicBezTo>
                    <a:pt x="58828" y="1442"/>
                    <a:pt x="55018" y="-550"/>
                    <a:pt x="52074" y="143"/>
                  </a:cubicBezTo>
                  <a:cubicBezTo>
                    <a:pt x="34410" y="4646"/>
                    <a:pt x="17265" y="10014"/>
                    <a:pt x="813" y="17981"/>
                  </a:cubicBezTo>
                  <a:cubicBezTo>
                    <a:pt x="-2305" y="19626"/>
                    <a:pt x="4449" y="20145"/>
                    <a:pt x="5921" y="19366"/>
                  </a:cubicBezTo>
                  <a:lnTo>
                    <a:pt x="5921" y="193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23A336D-5BDC-3E16-24E0-3D15D4BB4372}"/>
                </a:ext>
              </a:extLst>
            </p:cNvPr>
            <p:cNvSpPr/>
            <p:nvPr/>
          </p:nvSpPr>
          <p:spPr>
            <a:xfrm>
              <a:off x="9506269" y="2524386"/>
              <a:ext cx="599312" cy="901346"/>
            </a:xfrm>
            <a:custGeom>
              <a:avLst/>
              <a:gdLst>
                <a:gd name="connsiteX0" fmla="*/ 6798 w 280381"/>
                <a:gd name="connsiteY0" fmla="*/ 41635 h 421684"/>
                <a:gd name="connsiteX1" fmla="*/ 80747 w 280381"/>
                <a:gd name="connsiteY1" fmla="*/ 4315 h 421684"/>
                <a:gd name="connsiteX2" fmla="*/ 190198 w 280381"/>
                <a:gd name="connsiteY2" fmla="*/ 25356 h 421684"/>
                <a:gd name="connsiteX3" fmla="*/ 226739 w 280381"/>
                <a:gd name="connsiteY3" fmla="*/ 56182 h 421684"/>
                <a:gd name="connsiteX4" fmla="*/ 240074 w 280381"/>
                <a:gd name="connsiteY4" fmla="*/ 92637 h 421684"/>
                <a:gd name="connsiteX5" fmla="*/ 259384 w 280381"/>
                <a:gd name="connsiteY5" fmla="*/ 116709 h 421684"/>
                <a:gd name="connsiteX6" fmla="*/ 272372 w 280381"/>
                <a:gd name="connsiteY6" fmla="*/ 155762 h 421684"/>
                <a:gd name="connsiteX7" fmla="*/ 225527 w 280381"/>
                <a:gd name="connsiteY7" fmla="*/ 321670 h 421684"/>
                <a:gd name="connsiteX8" fmla="*/ 198857 w 280381"/>
                <a:gd name="connsiteY8" fmla="*/ 402719 h 421684"/>
                <a:gd name="connsiteX9" fmla="*/ 227691 w 280381"/>
                <a:gd name="connsiteY9" fmla="*/ 421683 h 421684"/>
                <a:gd name="connsiteX10" fmla="*/ 229423 w 280381"/>
                <a:gd name="connsiteY10" fmla="*/ 418912 h 421684"/>
                <a:gd name="connsiteX11" fmla="*/ 228730 w 280381"/>
                <a:gd name="connsiteY11" fmla="*/ 328338 h 421684"/>
                <a:gd name="connsiteX12" fmla="*/ 271160 w 280381"/>
                <a:gd name="connsiteY12" fmla="*/ 238630 h 421684"/>
                <a:gd name="connsiteX13" fmla="*/ 279819 w 280381"/>
                <a:gd name="connsiteY13" fmla="*/ 160958 h 421684"/>
                <a:gd name="connsiteX14" fmla="*/ 270727 w 280381"/>
                <a:gd name="connsiteY14" fmla="*/ 124243 h 421684"/>
                <a:gd name="connsiteX15" fmla="*/ 248127 w 280381"/>
                <a:gd name="connsiteY15" fmla="*/ 94542 h 421684"/>
                <a:gd name="connsiteX16" fmla="*/ 236524 w 280381"/>
                <a:gd name="connsiteY16" fmla="*/ 60772 h 421684"/>
                <a:gd name="connsiteX17" fmla="*/ 207169 w 280381"/>
                <a:gd name="connsiteY17" fmla="*/ 30638 h 421684"/>
                <a:gd name="connsiteX18" fmla="*/ 131229 w 280381"/>
                <a:gd name="connsiteY18" fmla="*/ 764 h 421684"/>
                <a:gd name="connsiteX19" fmla="*/ 130 w 280381"/>
                <a:gd name="connsiteY19" fmla="*/ 41289 h 421684"/>
                <a:gd name="connsiteX20" fmla="*/ 6798 w 280381"/>
                <a:gd name="connsiteY20" fmla="*/ 41635 h 421684"/>
                <a:gd name="connsiteX21" fmla="*/ 6798 w 280381"/>
                <a:gd name="connsiteY21" fmla="*/ 41635 h 42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0381" h="421684">
                  <a:moveTo>
                    <a:pt x="6798" y="41635"/>
                  </a:moveTo>
                  <a:cubicBezTo>
                    <a:pt x="23164" y="20161"/>
                    <a:pt x="55116" y="8990"/>
                    <a:pt x="80747" y="4315"/>
                  </a:cubicBezTo>
                  <a:cubicBezTo>
                    <a:pt x="119280" y="-2699"/>
                    <a:pt x="156860" y="6220"/>
                    <a:pt x="190198" y="25356"/>
                  </a:cubicBezTo>
                  <a:cubicBezTo>
                    <a:pt x="203966" y="33236"/>
                    <a:pt x="217820" y="42934"/>
                    <a:pt x="226739" y="56182"/>
                  </a:cubicBezTo>
                  <a:cubicBezTo>
                    <a:pt x="234359" y="67526"/>
                    <a:pt x="234359" y="80861"/>
                    <a:pt x="240074" y="92637"/>
                  </a:cubicBezTo>
                  <a:cubicBezTo>
                    <a:pt x="244663" y="102076"/>
                    <a:pt x="253322" y="108310"/>
                    <a:pt x="259384" y="116709"/>
                  </a:cubicBezTo>
                  <a:cubicBezTo>
                    <a:pt x="267437" y="127966"/>
                    <a:pt x="270381" y="142341"/>
                    <a:pt x="272372" y="155762"/>
                  </a:cubicBezTo>
                  <a:cubicBezTo>
                    <a:pt x="281291" y="215856"/>
                    <a:pt x="253582" y="270841"/>
                    <a:pt x="225527" y="321670"/>
                  </a:cubicBezTo>
                  <a:cubicBezTo>
                    <a:pt x="211759" y="346608"/>
                    <a:pt x="198337" y="373625"/>
                    <a:pt x="198857" y="402719"/>
                  </a:cubicBezTo>
                  <a:cubicBezTo>
                    <a:pt x="199116" y="419085"/>
                    <a:pt x="214789" y="421336"/>
                    <a:pt x="227691" y="421683"/>
                  </a:cubicBezTo>
                  <a:cubicBezTo>
                    <a:pt x="230635" y="421769"/>
                    <a:pt x="234099" y="419085"/>
                    <a:pt x="229423" y="418912"/>
                  </a:cubicBezTo>
                  <a:cubicBezTo>
                    <a:pt x="181885" y="417440"/>
                    <a:pt x="217127" y="350592"/>
                    <a:pt x="228730" y="328338"/>
                  </a:cubicBezTo>
                  <a:cubicBezTo>
                    <a:pt x="244230" y="298724"/>
                    <a:pt x="260856" y="270668"/>
                    <a:pt x="271160" y="238630"/>
                  </a:cubicBezTo>
                  <a:cubicBezTo>
                    <a:pt x="279126" y="213778"/>
                    <a:pt x="281638" y="186935"/>
                    <a:pt x="279819" y="160958"/>
                  </a:cubicBezTo>
                  <a:cubicBezTo>
                    <a:pt x="278953" y="148229"/>
                    <a:pt x="275749" y="135933"/>
                    <a:pt x="270727" y="124243"/>
                  </a:cubicBezTo>
                  <a:cubicBezTo>
                    <a:pt x="265618" y="112207"/>
                    <a:pt x="255141" y="105106"/>
                    <a:pt x="248127" y="94542"/>
                  </a:cubicBezTo>
                  <a:cubicBezTo>
                    <a:pt x="241892" y="85190"/>
                    <a:pt x="241113" y="71249"/>
                    <a:pt x="236524" y="60772"/>
                  </a:cubicBezTo>
                  <a:cubicBezTo>
                    <a:pt x="230549" y="47437"/>
                    <a:pt x="218773" y="38778"/>
                    <a:pt x="207169" y="30638"/>
                  </a:cubicBezTo>
                  <a:cubicBezTo>
                    <a:pt x="185089" y="15052"/>
                    <a:pt x="158419" y="2842"/>
                    <a:pt x="131229" y="764"/>
                  </a:cubicBezTo>
                  <a:cubicBezTo>
                    <a:pt x="88020" y="-2526"/>
                    <a:pt x="28792" y="3708"/>
                    <a:pt x="130" y="41289"/>
                  </a:cubicBezTo>
                  <a:cubicBezTo>
                    <a:pt x="-995" y="42674"/>
                    <a:pt x="5499" y="43367"/>
                    <a:pt x="6798" y="41635"/>
                  </a:cubicBezTo>
                  <a:lnTo>
                    <a:pt x="6798" y="4163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CBC2A07-145F-B292-593B-E7E3ADB3042C}"/>
                </a:ext>
              </a:extLst>
            </p:cNvPr>
            <p:cNvSpPr/>
            <p:nvPr/>
          </p:nvSpPr>
          <p:spPr>
            <a:xfrm>
              <a:off x="9600235" y="3234108"/>
              <a:ext cx="391937" cy="225033"/>
            </a:xfrm>
            <a:custGeom>
              <a:avLst/>
              <a:gdLst>
                <a:gd name="connsiteX0" fmla="*/ 1542 w 183363"/>
                <a:gd name="connsiteY0" fmla="*/ 805 h 105279"/>
                <a:gd name="connsiteX1" fmla="*/ 44751 w 183363"/>
                <a:gd name="connsiteY1" fmla="*/ 96661 h 105279"/>
                <a:gd name="connsiteX2" fmla="*/ 181565 w 183363"/>
                <a:gd name="connsiteY2" fmla="*/ 89821 h 105279"/>
                <a:gd name="connsiteX3" fmla="*/ 178794 w 183363"/>
                <a:gd name="connsiteY3" fmla="*/ 86617 h 105279"/>
                <a:gd name="connsiteX4" fmla="*/ 57826 w 183363"/>
                <a:gd name="connsiteY4" fmla="*/ 98566 h 105279"/>
                <a:gd name="connsiteX5" fmla="*/ 8123 w 183363"/>
                <a:gd name="connsiteY5" fmla="*/ 2537 h 105279"/>
                <a:gd name="connsiteX6" fmla="*/ 1542 w 183363"/>
                <a:gd name="connsiteY6" fmla="*/ 805 h 105279"/>
                <a:gd name="connsiteX7" fmla="*/ 1542 w 183363"/>
                <a:gd name="connsiteY7" fmla="*/ 805 h 10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363" h="105279">
                  <a:moveTo>
                    <a:pt x="1542" y="805"/>
                  </a:moveTo>
                  <a:cubicBezTo>
                    <a:pt x="-4952" y="39338"/>
                    <a:pt x="8989" y="78304"/>
                    <a:pt x="44751" y="96661"/>
                  </a:cubicBezTo>
                  <a:cubicBezTo>
                    <a:pt x="88133" y="118915"/>
                    <a:pt x="137317" y="91206"/>
                    <a:pt x="181565" y="89821"/>
                  </a:cubicBezTo>
                  <a:cubicBezTo>
                    <a:pt x="186068" y="89647"/>
                    <a:pt x="180959" y="86530"/>
                    <a:pt x="178794" y="86617"/>
                  </a:cubicBezTo>
                  <a:cubicBezTo>
                    <a:pt x="137750" y="87829"/>
                    <a:pt x="99217" y="108178"/>
                    <a:pt x="57826" y="98566"/>
                  </a:cubicBezTo>
                  <a:cubicBezTo>
                    <a:pt x="16003" y="88868"/>
                    <a:pt x="1889" y="39511"/>
                    <a:pt x="8123" y="2537"/>
                  </a:cubicBezTo>
                  <a:cubicBezTo>
                    <a:pt x="8643" y="546"/>
                    <a:pt x="1889" y="-1013"/>
                    <a:pt x="1542" y="805"/>
                  </a:cubicBezTo>
                  <a:lnTo>
                    <a:pt x="1542" y="80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F1BF681-0611-ADCC-0C24-CBFB77AC35EB}"/>
                </a:ext>
              </a:extLst>
            </p:cNvPr>
            <p:cNvSpPr/>
            <p:nvPr/>
          </p:nvSpPr>
          <p:spPr>
            <a:xfrm>
              <a:off x="9643776" y="3284809"/>
              <a:ext cx="61786" cy="140717"/>
            </a:xfrm>
            <a:custGeom>
              <a:avLst/>
              <a:gdLst>
                <a:gd name="connsiteX0" fmla="*/ 22563 w 28906"/>
                <a:gd name="connsiteY0" fmla="*/ 464 h 65833"/>
                <a:gd name="connsiteX1" fmla="*/ 7410 w 28906"/>
                <a:gd name="connsiteY1" fmla="*/ 64369 h 65833"/>
                <a:gd name="connsiteX2" fmla="*/ 13557 w 28906"/>
                <a:gd name="connsiteY2" fmla="*/ 64801 h 65833"/>
                <a:gd name="connsiteX3" fmla="*/ 28711 w 28906"/>
                <a:gd name="connsiteY3" fmla="*/ 3149 h 65833"/>
                <a:gd name="connsiteX4" fmla="*/ 22563 w 28906"/>
                <a:gd name="connsiteY4" fmla="*/ 464 h 65833"/>
                <a:gd name="connsiteX5" fmla="*/ 22563 w 28906"/>
                <a:gd name="connsiteY5" fmla="*/ 464 h 6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6" h="65833">
                  <a:moveTo>
                    <a:pt x="22563" y="464"/>
                  </a:moveTo>
                  <a:cubicBezTo>
                    <a:pt x="9574" y="18389"/>
                    <a:pt x="-11208" y="43414"/>
                    <a:pt x="7410" y="64369"/>
                  </a:cubicBezTo>
                  <a:cubicBezTo>
                    <a:pt x="8622" y="65754"/>
                    <a:pt x="15203" y="66620"/>
                    <a:pt x="13557" y="64801"/>
                  </a:cubicBezTo>
                  <a:cubicBezTo>
                    <a:pt x="-4280" y="44712"/>
                    <a:pt x="16502" y="20034"/>
                    <a:pt x="28711" y="3149"/>
                  </a:cubicBezTo>
                  <a:cubicBezTo>
                    <a:pt x="30096" y="1330"/>
                    <a:pt x="23688" y="-1008"/>
                    <a:pt x="22563" y="464"/>
                  </a:cubicBezTo>
                  <a:lnTo>
                    <a:pt x="22563" y="4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783B83D-B9E6-56AD-A413-943584F3EBC1}"/>
                </a:ext>
              </a:extLst>
            </p:cNvPr>
            <p:cNvSpPr/>
            <p:nvPr/>
          </p:nvSpPr>
          <p:spPr>
            <a:xfrm>
              <a:off x="9788803" y="3308260"/>
              <a:ext cx="83670" cy="144629"/>
            </a:xfrm>
            <a:custGeom>
              <a:avLst/>
              <a:gdLst>
                <a:gd name="connsiteX0" fmla="*/ 1 w 39144"/>
                <a:gd name="connsiteY0" fmla="*/ 664 h 67663"/>
                <a:gd name="connsiteX1" fmla="*/ 6235 w 39144"/>
                <a:gd name="connsiteY1" fmla="*/ 41015 h 67663"/>
                <a:gd name="connsiteX2" fmla="*/ 33165 w 39144"/>
                <a:gd name="connsiteY2" fmla="*/ 66819 h 67663"/>
                <a:gd name="connsiteX3" fmla="*/ 38447 w 39144"/>
                <a:gd name="connsiteY3" fmla="*/ 66300 h 67663"/>
                <a:gd name="connsiteX4" fmla="*/ 11864 w 39144"/>
                <a:gd name="connsiteY4" fmla="*/ 40149 h 67663"/>
                <a:gd name="connsiteX5" fmla="*/ 6669 w 39144"/>
                <a:gd name="connsiteY5" fmla="*/ 2569 h 67663"/>
                <a:gd name="connsiteX6" fmla="*/ 1 w 39144"/>
                <a:gd name="connsiteY6" fmla="*/ 664 h 67663"/>
                <a:gd name="connsiteX7" fmla="*/ 1 w 39144"/>
                <a:gd name="connsiteY7" fmla="*/ 664 h 6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44" h="67663">
                  <a:moveTo>
                    <a:pt x="1" y="664"/>
                  </a:moveTo>
                  <a:cubicBezTo>
                    <a:pt x="88" y="14345"/>
                    <a:pt x="1" y="28546"/>
                    <a:pt x="6235" y="41015"/>
                  </a:cubicBezTo>
                  <a:cubicBezTo>
                    <a:pt x="11864" y="52186"/>
                    <a:pt x="23294" y="59892"/>
                    <a:pt x="33165" y="66819"/>
                  </a:cubicBezTo>
                  <a:cubicBezTo>
                    <a:pt x="34551" y="67772"/>
                    <a:pt x="41305" y="68291"/>
                    <a:pt x="38447" y="66300"/>
                  </a:cubicBezTo>
                  <a:cubicBezTo>
                    <a:pt x="28143" y="59113"/>
                    <a:pt x="17579" y="51666"/>
                    <a:pt x="11864" y="40149"/>
                  </a:cubicBezTo>
                  <a:cubicBezTo>
                    <a:pt x="6235" y="28893"/>
                    <a:pt x="6755" y="14692"/>
                    <a:pt x="6669" y="2569"/>
                  </a:cubicBezTo>
                  <a:cubicBezTo>
                    <a:pt x="6582" y="318"/>
                    <a:pt x="-86" y="-808"/>
                    <a:pt x="1" y="664"/>
                  </a:cubicBezTo>
                  <a:lnTo>
                    <a:pt x="1" y="6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0B1D9B5-AEE3-139C-728D-80998BB2E7BA}"/>
                </a:ext>
              </a:extLst>
            </p:cNvPr>
            <p:cNvSpPr/>
            <p:nvPr/>
          </p:nvSpPr>
          <p:spPr>
            <a:xfrm>
              <a:off x="9349753" y="3178734"/>
              <a:ext cx="138898" cy="120067"/>
            </a:xfrm>
            <a:custGeom>
              <a:avLst/>
              <a:gdLst>
                <a:gd name="connsiteX0" fmla="*/ 15165 w 64982"/>
                <a:gd name="connsiteY0" fmla="*/ 215 h 56172"/>
                <a:gd name="connsiteX1" fmla="*/ 705 w 64982"/>
                <a:gd name="connsiteY1" fmla="*/ 27837 h 56172"/>
                <a:gd name="connsiteX2" fmla="*/ 21227 w 64982"/>
                <a:gd name="connsiteY2" fmla="*/ 51303 h 56172"/>
                <a:gd name="connsiteX3" fmla="*/ 50495 w 64982"/>
                <a:gd name="connsiteY3" fmla="*/ 53728 h 56172"/>
                <a:gd name="connsiteX4" fmla="*/ 64869 w 64982"/>
                <a:gd name="connsiteY4" fmla="*/ 13117 h 56172"/>
                <a:gd name="connsiteX5" fmla="*/ 58288 w 64982"/>
                <a:gd name="connsiteY5" fmla="*/ 11731 h 56172"/>
                <a:gd name="connsiteX6" fmla="*/ 47724 w 64982"/>
                <a:gd name="connsiteY6" fmla="*/ 48792 h 56172"/>
                <a:gd name="connsiteX7" fmla="*/ 22785 w 64982"/>
                <a:gd name="connsiteY7" fmla="*/ 48619 h 56172"/>
                <a:gd name="connsiteX8" fmla="*/ 6939 w 64982"/>
                <a:gd name="connsiteY8" fmla="*/ 27317 h 56172"/>
                <a:gd name="connsiteX9" fmla="*/ 21400 w 64982"/>
                <a:gd name="connsiteY9" fmla="*/ 2985 h 56172"/>
                <a:gd name="connsiteX10" fmla="*/ 15165 w 64982"/>
                <a:gd name="connsiteY10" fmla="*/ 215 h 56172"/>
                <a:gd name="connsiteX11" fmla="*/ 15165 w 64982"/>
                <a:gd name="connsiteY11" fmla="*/ 215 h 5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982" h="56172">
                  <a:moveTo>
                    <a:pt x="15165" y="215"/>
                  </a:moveTo>
                  <a:cubicBezTo>
                    <a:pt x="4775" y="6016"/>
                    <a:pt x="-2326" y="15541"/>
                    <a:pt x="705" y="27837"/>
                  </a:cubicBezTo>
                  <a:cubicBezTo>
                    <a:pt x="3216" y="38055"/>
                    <a:pt x="12135" y="46541"/>
                    <a:pt x="21227" y="51303"/>
                  </a:cubicBezTo>
                  <a:cubicBezTo>
                    <a:pt x="30146" y="55979"/>
                    <a:pt x="41056" y="58230"/>
                    <a:pt x="50495" y="53728"/>
                  </a:cubicBezTo>
                  <a:cubicBezTo>
                    <a:pt x="64695" y="46887"/>
                    <a:pt x="65388" y="26452"/>
                    <a:pt x="64869" y="13117"/>
                  </a:cubicBezTo>
                  <a:cubicBezTo>
                    <a:pt x="64782" y="11212"/>
                    <a:pt x="58201" y="9480"/>
                    <a:pt x="58288" y="11731"/>
                  </a:cubicBezTo>
                  <a:cubicBezTo>
                    <a:pt x="58807" y="24287"/>
                    <a:pt x="58114" y="40046"/>
                    <a:pt x="47724" y="48792"/>
                  </a:cubicBezTo>
                  <a:cubicBezTo>
                    <a:pt x="40363" y="54940"/>
                    <a:pt x="30405" y="53122"/>
                    <a:pt x="22785" y="48619"/>
                  </a:cubicBezTo>
                  <a:cubicBezTo>
                    <a:pt x="15079" y="44030"/>
                    <a:pt x="8758" y="36236"/>
                    <a:pt x="6939" y="27317"/>
                  </a:cubicBezTo>
                  <a:cubicBezTo>
                    <a:pt x="4688" y="16407"/>
                    <a:pt x="12568" y="8008"/>
                    <a:pt x="21400" y="2985"/>
                  </a:cubicBezTo>
                  <a:cubicBezTo>
                    <a:pt x="22699" y="2206"/>
                    <a:pt x="16984" y="-825"/>
                    <a:pt x="15165" y="215"/>
                  </a:cubicBezTo>
                  <a:lnTo>
                    <a:pt x="15165" y="21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AAB2415-4792-0B6D-F0F9-9A353806FD13}"/>
                </a:ext>
              </a:extLst>
            </p:cNvPr>
            <p:cNvSpPr/>
            <p:nvPr/>
          </p:nvSpPr>
          <p:spPr>
            <a:xfrm>
              <a:off x="9191605" y="3212772"/>
              <a:ext cx="195134" cy="281796"/>
            </a:xfrm>
            <a:custGeom>
              <a:avLst/>
              <a:gdLst>
                <a:gd name="connsiteX0" fmla="*/ 77291 w 91291"/>
                <a:gd name="connsiteY0" fmla="*/ 4120 h 131835"/>
                <a:gd name="connsiteX1" fmla="*/ 398 w 91291"/>
                <a:gd name="connsiteY1" fmla="*/ 130110 h 131835"/>
                <a:gd name="connsiteX2" fmla="*/ 6459 w 91291"/>
                <a:gd name="connsiteY2" fmla="*/ 131322 h 131835"/>
                <a:gd name="connsiteX3" fmla="*/ 59193 w 91291"/>
                <a:gd name="connsiteY3" fmla="*/ 80839 h 131835"/>
                <a:gd name="connsiteX4" fmla="*/ 84911 w 91291"/>
                <a:gd name="connsiteY4" fmla="*/ 21092 h 131835"/>
                <a:gd name="connsiteX5" fmla="*/ 90885 w 91291"/>
                <a:gd name="connsiteY5" fmla="*/ 19533 h 131835"/>
                <a:gd name="connsiteX6" fmla="*/ 60838 w 91291"/>
                <a:gd name="connsiteY6" fmla="*/ 40055 h 131835"/>
                <a:gd name="connsiteX7" fmla="*/ 50274 w 91291"/>
                <a:gd name="connsiteY7" fmla="*/ 86468 h 131835"/>
                <a:gd name="connsiteX8" fmla="*/ 485 w 91291"/>
                <a:gd name="connsiteY8" fmla="*/ 130196 h 131835"/>
                <a:gd name="connsiteX9" fmla="*/ 6546 w 91291"/>
                <a:gd name="connsiteY9" fmla="*/ 131409 h 131835"/>
                <a:gd name="connsiteX10" fmla="*/ 72528 w 91291"/>
                <a:gd name="connsiteY10" fmla="*/ 6285 h 131835"/>
                <a:gd name="connsiteX11" fmla="*/ 77291 w 91291"/>
                <a:gd name="connsiteY11" fmla="*/ 4120 h 131835"/>
                <a:gd name="connsiteX12" fmla="*/ 77291 w 91291"/>
                <a:gd name="connsiteY12" fmla="*/ 4120 h 13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291" h="131835">
                  <a:moveTo>
                    <a:pt x="77291" y="4120"/>
                  </a:moveTo>
                  <a:cubicBezTo>
                    <a:pt x="1091" y="-24282"/>
                    <a:pt x="36073" y="102487"/>
                    <a:pt x="398" y="130110"/>
                  </a:cubicBezTo>
                  <a:cubicBezTo>
                    <a:pt x="-1680" y="131755"/>
                    <a:pt x="4987" y="132361"/>
                    <a:pt x="6459" y="131322"/>
                  </a:cubicBezTo>
                  <a:cubicBezTo>
                    <a:pt x="26635" y="116775"/>
                    <a:pt x="51660" y="106903"/>
                    <a:pt x="59193" y="80839"/>
                  </a:cubicBezTo>
                  <a:cubicBezTo>
                    <a:pt x="61704" y="72007"/>
                    <a:pt x="68805" y="10354"/>
                    <a:pt x="84911" y="21092"/>
                  </a:cubicBezTo>
                  <a:cubicBezTo>
                    <a:pt x="86469" y="22131"/>
                    <a:pt x="92964" y="20918"/>
                    <a:pt x="90885" y="19533"/>
                  </a:cubicBezTo>
                  <a:cubicBezTo>
                    <a:pt x="74433" y="8536"/>
                    <a:pt x="64735" y="25248"/>
                    <a:pt x="60838" y="40055"/>
                  </a:cubicBezTo>
                  <a:cubicBezTo>
                    <a:pt x="56769" y="55468"/>
                    <a:pt x="55903" y="71487"/>
                    <a:pt x="50274" y="86468"/>
                  </a:cubicBezTo>
                  <a:cubicBezTo>
                    <a:pt x="42135" y="108116"/>
                    <a:pt x="17976" y="117554"/>
                    <a:pt x="485" y="130196"/>
                  </a:cubicBezTo>
                  <a:cubicBezTo>
                    <a:pt x="2476" y="130629"/>
                    <a:pt x="4468" y="130975"/>
                    <a:pt x="6546" y="131409"/>
                  </a:cubicBezTo>
                  <a:cubicBezTo>
                    <a:pt x="37632" y="107336"/>
                    <a:pt x="13040" y="-15883"/>
                    <a:pt x="72528" y="6285"/>
                  </a:cubicBezTo>
                  <a:cubicBezTo>
                    <a:pt x="74087" y="6891"/>
                    <a:pt x="80668" y="5419"/>
                    <a:pt x="77291" y="4120"/>
                  </a:cubicBezTo>
                  <a:lnTo>
                    <a:pt x="77291" y="41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DEC33BA-7864-EEBA-4784-97A2FE286353}"/>
                </a:ext>
              </a:extLst>
            </p:cNvPr>
            <p:cNvSpPr/>
            <p:nvPr/>
          </p:nvSpPr>
          <p:spPr>
            <a:xfrm>
              <a:off x="9373225" y="3299327"/>
              <a:ext cx="64655" cy="288403"/>
            </a:xfrm>
            <a:custGeom>
              <a:avLst/>
              <a:gdLst>
                <a:gd name="connsiteX0" fmla="*/ 23234 w 30248"/>
                <a:gd name="connsiteY0" fmla="*/ 1639 h 134926"/>
                <a:gd name="connsiteX1" fmla="*/ 10419 w 30248"/>
                <a:gd name="connsiteY1" fmla="*/ 134037 h 134926"/>
                <a:gd name="connsiteX2" fmla="*/ 17087 w 30248"/>
                <a:gd name="connsiteY2" fmla="*/ 132997 h 134926"/>
                <a:gd name="connsiteX3" fmla="*/ 30248 w 30248"/>
                <a:gd name="connsiteY3" fmla="*/ 1293 h 134926"/>
                <a:gd name="connsiteX4" fmla="*/ 23234 w 30248"/>
                <a:gd name="connsiteY4" fmla="*/ 1639 h 134926"/>
                <a:gd name="connsiteX5" fmla="*/ 23234 w 30248"/>
                <a:gd name="connsiteY5" fmla="*/ 1639 h 13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48" h="134926">
                  <a:moveTo>
                    <a:pt x="23234" y="1639"/>
                  </a:moveTo>
                  <a:cubicBezTo>
                    <a:pt x="21329" y="49004"/>
                    <a:pt x="-18329" y="87624"/>
                    <a:pt x="10419" y="134037"/>
                  </a:cubicBezTo>
                  <a:cubicBezTo>
                    <a:pt x="11458" y="135768"/>
                    <a:pt x="18126" y="134729"/>
                    <a:pt x="17087" y="132997"/>
                  </a:cubicBezTo>
                  <a:cubicBezTo>
                    <a:pt x="-11229" y="87191"/>
                    <a:pt x="28343" y="48052"/>
                    <a:pt x="30248" y="1293"/>
                  </a:cubicBezTo>
                  <a:cubicBezTo>
                    <a:pt x="30248" y="-526"/>
                    <a:pt x="23321" y="-439"/>
                    <a:pt x="23234" y="1639"/>
                  </a:cubicBezTo>
                  <a:lnTo>
                    <a:pt x="23234" y="163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90C7425-ACF6-718A-F6A0-96F2019892D1}"/>
                </a:ext>
              </a:extLst>
            </p:cNvPr>
            <p:cNvSpPr/>
            <p:nvPr/>
          </p:nvSpPr>
          <p:spPr>
            <a:xfrm>
              <a:off x="9383087" y="3276901"/>
              <a:ext cx="104410" cy="325055"/>
            </a:xfrm>
            <a:custGeom>
              <a:avLst/>
              <a:gdLst>
                <a:gd name="connsiteX0" fmla="*/ 31695 w 48847"/>
                <a:gd name="connsiteY0" fmla="*/ 1220 h 152073"/>
                <a:gd name="connsiteX1" fmla="*/ 1388 w 48847"/>
                <a:gd name="connsiteY1" fmla="*/ 150590 h 152073"/>
                <a:gd name="connsiteX2" fmla="*/ 8142 w 48847"/>
                <a:gd name="connsiteY2" fmla="*/ 150503 h 152073"/>
                <a:gd name="connsiteX3" fmla="*/ 38449 w 48847"/>
                <a:gd name="connsiteY3" fmla="*/ 1134 h 152073"/>
                <a:gd name="connsiteX4" fmla="*/ 31695 w 48847"/>
                <a:gd name="connsiteY4" fmla="*/ 1220 h 152073"/>
                <a:gd name="connsiteX5" fmla="*/ 31695 w 48847"/>
                <a:gd name="connsiteY5" fmla="*/ 1220 h 15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7" h="152073">
                  <a:moveTo>
                    <a:pt x="31695" y="1220"/>
                  </a:moveTo>
                  <a:cubicBezTo>
                    <a:pt x="69708" y="55513"/>
                    <a:pt x="-11427" y="95085"/>
                    <a:pt x="1388" y="150590"/>
                  </a:cubicBezTo>
                  <a:cubicBezTo>
                    <a:pt x="1821" y="152408"/>
                    <a:pt x="8575" y="152754"/>
                    <a:pt x="8142" y="150503"/>
                  </a:cubicBezTo>
                  <a:cubicBezTo>
                    <a:pt x="-4587" y="95085"/>
                    <a:pt x="76895" y="56032"/>
                    <a:pt x="38449" y="1134"/>
                  </a:cubicBezTo>
                  <a:cubicBezTo>
                    <a:pt x="37237" y="-598"/>
                    <a:pt x="30742" y="-165"/>
                    <a:pt x="31695" y="1220"/>
                  </a:cubicBezTo>
                  <a:lnTo>
                    <a:pt x="31695" y="12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2D1E5AD-DA6A-C81B-304E-4320A82B5495}"/>
                </a:ext>
              </a:extLst>
            </p:cNvPr>
            <p:cNvSpPr/>
            <p:nvPr/>
          </p:nvSpPr>
          <p:spPr>
            <a:xfrm>
              <a:off x="9376615" y="2636453"/>
              <a:ext cx="98081" cy="86271"/>
            </a:xfrm>
            <a:custGeom>
              <a:avLst/>
              <a:gdLst>
                <a:gd name="connsiteX0" fmla="*/ 9006 w 45886"/>
                <a:gd name="connsiteY0" fmla="*/ 38908 h 40361"/>
                <a:gd name="connsiteX1" fmla="*/ 7534 w 45886"/>
                <a:gd name="connsiteY1" fmla="*/ 14923 h 40361"/>
                <a:gd name="connsiteX2" fmla="*/ 19570 w 45886"/>
                <a:gd name="connsiteY2" fmla="*/ 3233 h 40361"/>
                <a:gd name="connsiteX3" fmla="*/ 39053 w 45886"/>
                <a:gd name="connsiteY3" fmla="*/ 14923 h 40361"/>
                <a:gd name="connsiteX4" fmla="*/ 45807 w 45886"/>
                <a:gd name="connsiteY4" fmla="*/ 15096 h 40361"/>
                <a:gd name="connsiteX5" fmla="*/ 13075 w 45886"/>
                <a:gd name="connsiteY5" fmla="*/ 1328 h 40361"/>
                <a:gd name="connsiteX6" fmla="*/ 2251 w 45886"/>
                <a:gd name="connsiteY6" fmla="*/ 38735 h 40361"/>
                <a:gd name="connsiteX7" fmla="*/ 9006 w 45886"/>
                <a:gd name="connsiteY7" fmla="*/ 38908 h 40361"/>
                <a:gd name="connsiteX8" fmla="*/ 9006 w 45886"/>
                <a:gd name="connsiteY8" fmla="*/ 38908 h 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86" h="40361">
                  <a:moveTo>
                    <a:pt x="9006" y="38908"/>
                  </a:moveTo>
                  <a:cubicBezTo>
                    <a:pt x="7360" y="30942"/>
                    <a:pt x="5109" y="22976"/>
                    <a:pt x="7534" y="14923"/>
                  </a:cubicBezTo>
                  <a:cubicBezTo>
                    <a:pt x="9092" y="9727"/>
                    <a:pt x="14720" y="4965"/>
                    <a:pt x="19570" y="3233"/>
                  </a:cubicBezTo>
                  <a:cubicBezTo>
                    <a:pt x="27363" y="462"/>
                    <a:pt x="35503" y="9381"/>
                    <a:pt x="39053" y="14923"/>
                  </a:cubicBezTo>
                  <a:cubicBezTo>
                    <a:pt x="40178" y="16655"/>
                    <a:pt x="46673" y="16481"/>
                    <a:pt x="45807" y="15096"/>
                  </a:cubicBezTo>
                  <a:cubicBezTo>
                    <a:pt x="38879" y="4359"/>
                    <a:pt x="25891" y="-3175"/>
                    <a:pt x="13075" y="1328"/>
                  </a:cubicBezTo>
                  <a:cubicBezTo>
                    <a:pt x="-3810" y="7303"/>
                    <a:pt x="-519" y="25314"/>
                    <a:pt x="2251" y="38735"/>
                  </a:cubicBezTo>
                  <a:cubicBezTo>
                    <a:pt x="2684" y="40554"/>
                    <a:pt x="9439" y="41160"/>
                    <a:pt x="9006" y="38908"/>
                  </a:cubicBezTo>
                  <a:lnTo>
                    <a:pt x="9006" y="3890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0766B72-8A3E-39BB-92F7-34585B366C2E}"/>
                </a:ext>
              </a:extLst>
            </p:cNvPr>
            <p:cNvSpPr/>
            <p:nvPr/>
          </p:nvSpPr>
          <p:spPr>
            <a:xfrm>
              <a:off x="9493175" y="2730438"/>
              <a:ext cx="32560" cy="10504"/>
            </a:xfrm>
            <a:custGeom>
              <a:avLst/>
              <a:gdLst>
                <a:gd name="connsiteX0" fmla="*/ 10759 w 15233"/>
                <a:gd name="connsiteY0" fmla="*/ 48 h 4914"/>
                <a:gd name="connsiteX1" fmla="*/ 3052 w 15233"/>
                <a:gd name="connsiteY1" fmla="*/ 2126 h 4914"/>
                <a:gd name="connsiteX2" fmla="*/ 3052 w 15233"/>
                <a:gd name="connsiteY2" fmla="*/ 4897 h 4914"/>
                <a:gd name="connsiteX3" fmla="*/ 8508 w 15233"/>
                <a:gd name="connsiteY3" fmla="*/ 4118 h 4914"/>
                <a:gd name="connsiteX4" fmla="*/ 12664 w 15233"/>
                <a:gd name="connsiteY4" fmla="*/ 2646 h 4914"/>
                <a:gd name="connsiteX5" fmla="*/ 15089 w 15233"/>
                <a:gd name="connsiteY5" fmla="*/ 914 h 4914"/>
                <a:gd name="connsiteX6" fmla="*/ 10759 w 15233"/>
                <a:gd name="connsiteY6" fmla="*/ 48 h 4914"/>
                <a:gd name="connsiteX7" fmla="*/ 10759 w 15233"/>
                <a:gd name="connsiteY7" fmla="*/ 48 h 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33" h="4914">
                  <a:moveTo>
                    <a:pt x="10759" y="48"/>
                  </a:moveTo>
                  <a:cubicBezTo>
                    <a:pt x="8074" y="308"/>
                    <a:pt x="5737" y="2040"/>
                    <a:pt x="3052" y="2126"/>
                  </a:cubicBezTo>
                  <a:cubicBezTo>
                    <a:pt x="-1017" y="2386"/>
                    <a:pt x="-1017" y="5157"/>
                    <a:pt x="3052" y="4897"/>
                  </a:cubicBezTo>
                  <a:cubicBezTo>
                    <a:pt x="4957" y="4811"/>
                    <a:pt x="6689" y="4637"/>
                    <a:pt x="8508" y="4118"/>
                  </a:cubicBezTo>
                  <a:cubicBezTo>
                    <a:pt x="9893" y="3771"/>
                    <a:pt x="11279" y="2819"/>
                    <a:pt x="12664" y="2646"/>
                  </a:cubicBezTo>
                  <a:cubicBezTo>
                    <a:pt x="13270" y="2559"/>
                    <a:pt x="15868" y="2040"/>
                    <a:pt x="15089" y="914"/>
                  </a:cubicBezTo>
                  <a:cubicBezTo>
                    <a:pt x="14223" y="-125"/>
                    <a:pt x="11971" y="-38"/>
                    <a:pt x="10759" y="48"/>
                  </a:cubicBezTo>
                  <a:lnTo>
                    <a:pt x="10759" y="4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3331FB9-503B-5909-2368-446423613221}"/>
                </a:ext>
              </a:extLst>
            </p:cNvPr>
            <p:cNvSpPr/>
            <p:nvPr/>
          </p:nvSpPr>
          <p:spPr>
            <a:xfrm>
              <a:off x="9668267" y="2943820"/>
              <a:ext cx="33039" cy="13994"/>
            </a:xfrm>
            <a:custGeom>
              <a:avLst/>
              <a:gdLst>
                <a:gd name="connsiteX0" fmla="*/ 9027 w 15457"/>
                <a:gd name="connsiteY0" fmla="*/ 579 h 6547"/>
                <a:gd name="connsiteX1" fmla="*/ 368 w 15457"/>
                <a:gd name="connsiteY1" fmla="*/ 4908 h 6547"/>
                <a:gd name="connsiteX2" fmla="*/ 6430 w 15457"/>
                <a:gd name="connsiteY2" fmla="*/ 5948 h 6547"/>
                <a:gd name="connsiteX3" fmla="*/ 15089 w 15457"/>
                <a:gd name="connsiteY3" fmla="*/ 1618 h 6547"/>
                <a:gd name="connsiteX4" fmla="*/ 9027 w 15457"/>
                <a:gd name="connsiteY4" fmla="*/ 579 h 6547"/>
                <a:gd name="connsiteX5" fmla="*/ 9027 w 15457"/>
                <a:gd name="connsiteY5" fmla="*/ 579 h 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57" h="6547">
                  <a:moveTo>
                    <a:pt x="9027" y="579"/>
                  </a:moveTo>
                  <a:cubicBezTo>
                    <a:pt x="6516" y="2657"/>
                    <a:pt x="2966" y="2830"/>
                    <a:pt x="368" y="4908"/>
                  </a:cubicBezTo>
                  <a:cubicBezTo>
                    <a:pt x="-1623" y="6554"/>
                    <a:pt x="5044" y="7073"/>
                    <a:pt x="6430" y="5948"/>
                  </a:cubicBezTo>
                  <a:cubicBezTo>
                    <a:pt x="8941" y="3869"/>
                    <a:pt x="12491" y="3696"/>
                    <a:pt x="15089" y="1618"/>
                  </a:cubicBezTo>
                  <a:cubicBezTo>
                    <a:pt x="17080" y="59"/>
                    <a:pt x="10413" y="-547"/>
                    <a:pt x="9027" y="579"/>
                  </a:cubicBezTo>
                  <a:lnTo>
                    <a:pt x="9027" y="5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79611EB-7EC6-9355-D6FC-4A45F5F664AF}"/>
                </a:ext>
              </a:extLst>
            </p:cNvPr>
            <p:cNvSpPr/>
            <p:nvPr/>
          </p:nvSpPr>
          <p:spPr>
            <a:xfrm>
              <a:off x="9459400" y="2794569"/>
              <a:ext cx="125907" cy="71796"/>
            </a:xfrm>
            <a:custGeom>
              <a:avLst/>
              <a:gdLst>
                <a:gd name="connsiteX0" fmla="*/ 53490 w 58904"/>
                <a:gd name="connsiteY0" fmla="*/ 178 h 33589"/>
                <a:gd name="connsiteX1" fmla="*/ 7856 w 58904"/>
                <a:gd name="connsiteY1" fmla="*/ 957 h 33589"/>
                <a:gd name="connsiteX2" fmla="*/ 2488 w 58904"/>
                <a:gd name="connsiteY2" fmla="*/ 871 h 33589"/>
                <a:gd name="connsiteX3" fmla="*/ 323 w 58904"/>
                <a:gd name="connsiteY3" fmla="*/ 31177 h 33589"/>
                <a:gd name="connsiteX4" fmla="*/ 7077 w 58904"/>
                <a:gd name="connsiteY4" fmla="*/ 32823 h 33589"/>
                <a:gd name="connsiteX5" fmla="*/ 9242 w 58904"/>
                <a:gd name="connsiteY5" fmla="*/ 2516 h 33589"/>
                <a:gd name="connsiteX6" fmla="*/ 3873 w 58904"/>
                <a:gd name="connsiteY6" fmla="*/ 2429 h 33589"/>
                <a:gd name="connsiteX7" fmla="*/ 57819 w 58904"/>
                <a:gd name="connsiteY7" fmla="*/ 3209 h 33589"/>
                <a:gd name="connsiteX8" fmla="*/ 53490 w 58904"/>
                <a:gd name="connsiteY8" fmla="*/ 178 h 33589"/>
                <a:gd name="connsiteX9" fmla="*/ 53490 w 58904"/>
                <a:gd name="connsiteY9" fmla="*/ 178 h 33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904" h="33589">
                  <a:moveTo>
                    <a:pt x="53490" y="178"/>
                  </a:moveTo>
                  <a:cubicBezTo>
                    <a:pt x="38596" y="2516"/>
                    <a:pt x="22231" y="8144"/>
                    <a:pt x="7856" y="957"/>
                  </a:cubicBezTo>
                  <a:cubicBezTo>
                    <a:pt x="6904" y="438"/>
                    <a:pt x="3094" y="-861"/>
                    <a:pt x="2488" y="871"/>
                  </a:cubicBezTo>
                  <a:cubicBezTo>
                    <a:pt x="-889" y="11002"/>
                    <a:pt x="63" y="20700"/>
                    <a:pt x="323" y="31177"/>
                  </a:cubicBezTo>
                  <a:cubicBezTo>
                    <a:pt x="410" y="33429"/>
                    <a:pt x="7077" y="34381"/>
                    <a:pt x="7077" y="32823"/>
                  </a:cubicBezTo>
                  <a:cubicBezTo>
                    <a:pt x="6817" y="22345"/>
                    <a:pt x="5865" y="12647"/>
                    <a:pt x="9242" y="2516"/>
                  </a:cubicBezTo>
                  <a:cubicBezTo>
                    <a:pt x="7423" y="2516"/>
                    <a:pt x="5692" y="2429"/>
                    <a:pt x="3873" y="2429"/>
                  </a:cubicBezTo>
                  <a:cubicBezTo>
                    <a:pt x="21365" y="11262"/>
                    <a:pt x="39462" y="6066"/>
                    <a:pt x="57819" y="3209"/>
                  </a:cubicBezTo>
                  <a:cubicBezTo>
                    <a:pt x="61370" y="2689"/>
                    <a:pt x="55222" y="-168"/>
                    <a:pt x="53490" y="178"/>
                  </a:cubicBezTo>
                  <a:lnTo>
                    <a:pt x="53490" y="17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524FF4B9-173A-D235-A554-6F9047F279A2}"/>
                </a:ext>
              </a:extLst>
            </p:cNvPr>
            <p:cNvSpPr/>
            <p:nvPr/>
          </p:nvSpPr>
          <p:spPr>
            <a:xfrm>
              <a:off x="9360945" y="2896968"/>
              <a:ext cx="178233" cy="181007"/>
            </a:xfrm>
            <a:custGeom>
              <a:avLst/>
              <a:gdLst>
                <a:gd name="connsiteX0" fmla="*/ 7418 w 83384"/>
                <a:gd name="connsiteY0" fmla="*/ 1023 h 84682"/>
                <a:gd name="connsiteX1" fmla="*/ 18156 w 83384"/>
                <a:gd name="connsiteY1" fmla="*/ 75145 h 84682"/>
                <a:gd name="connsiteX2" fmla="*/ 83012 w 83384"/>
                <a:gd name="connsiteY2" fmla="*/ 67092 h 84682"/>
                <a:gd name="connsiteX3" fmla="*/ 77037 w 83384"/>
                <a:gd name="connsiteY3" fmla="*/ 65706 h 84682"/>
                <a:gd name="connsiteX4" fmla="*/ 37725 w 83384"/>
                <a:gd name="connsiteY4" fmla="*/ 81119 h 84682"/>
                <a:gd name="connsiteX5" fmla="*/ 15038 w 83384"/>
                <a:gd name="connsiteY5" fmla="*/ 62935 h 84682"/>
                <a:gd name="connsiteX6" fmla="*/ 14173 w 83384"/>
                <a:gd name="connsiteY6" fmla="*/ 1802 h 84682"/>
                <a:gd name="connsiteX7" fmla="*/ 7418 w 83384"/>
                <a:gd name="connsiteY7" fmla="*/ 1023 h 84682"/>
                <a:gd name="connsiteX8" fmla="*/ 7418 w 83384"/>
                <a:gd name="connsiteY8" fmla="*/ 1023 h 8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84" h="84682">
                  <a:moveTo>
                    <a:pt x="7418" y="1023"/>
                  </a:moveTo>
                  <a:cubicBezTo>
                    <a:pt x="-4531" y="25528"/>
                    <a:pt x="-2799" y="56008"/>
                    <a:pt x="18156" y="75145"/>
                  </a:cubicBezTo>
                  <a:cubicBezTo>
                    <a:pt x="37985" y="93242"/>
                    <a:pt x="65781" y="82765"/>
                    <a:pt x="83012" y="67092"/>
                  </a:cubicBezTo>
                  <a:cubicBezTo>
                    <a:pt x="85004" y="65273"/>
                    <a:pt x="78423" y="64407"/>
                    <a:pt x="77037" y="65706"/>
                  </a:cubicBezTo>
                  <a:cubicBezTo>
                    <a:pt x="66214" y="75577"/>
                    <a:pt x="53139" y="84323"/>
                    <a:pt x="37725" y="81119"/>
                  </a:cubicBezTo>
                  <a:cubicBezTo>
                    <a:pt x="27854" y="79041"/>
                    <a:pt x="20234" y="70988"/>
                    <a:pt x="15038" y="62935"/>
                  </a:cubicBezTo>
                  <a:cubicBezTo>
                    <a:pt x="3175" y="44751"/>
                    <a:pt x="4994" y="20592"/>
                    <a:pt x="14173" y="1802"/>
                  </a:cubicBezTo>
                  <a:cubicBezTo>
                    <a:pt x="15038" y="-103"/>
                    <a:pt x="8284" y="-709"/>
                    <a:pt x="7418" y="1023"/>
                  </a:cubicBezTo>
                  <a:lnTo>
                    <a:pt x="7418" y="10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9D5DE95-F4AE-C2AE-6986-89DE5B927862}"/>
                </a:ext>
              </a:extLst>
            </p:cNvPr>
            <p:cNvSpPr/>
            <p:nvPr/>
          </p:nvSpPr>
          <p:spPr>
            <a:xfrm>
              <a:off x="9572877" y="3479939"/>
              <a:ext cx="257831" cy="325018"/>
            </a:xfrm>
            <a:custGeom>
              <a:avLst/>
              <a:gdLst>
                <a:gd name="connsiteX0" fmla="*/ 29495 w 120623"/>
                <a:gd name="connsiteY0" fmla="*/ 1049 h 152056"/>
                <a:gd name="connsiteX1" fmla="*/ 8714 w 120623"/>
                <a:gd name="connsiteY1" fmla="*/ 74478 h 152056"/>
                <a:gd name="connsiteX2" fmla="*/ 1180 w 120623"/>
                <a:gd name="connsiteY2" fmla="*/ 129203 h 152056"/>
                <a:gd name="connsiteX3" fmla="*/ 32180 w 120623"/>
                <a:gd name="connsiteY3" fmla="*/ 138295 h 152056"/>
                <a:gd name="connsiteX4" fmla="*/ 114787 w 120623"/>
                <a:gd name="connsiteY4" fmla="*/ 151803 h 152056"/>
                <a:gd name="connsiteX5" fmla="*/ 119723 w 120623"/>
                <a:gd name="connsiteY5" fmla="*/ 149898 h 152056"/>
                <a:gd name="connsiteX6" fmla="*/ 62746 w 120623"/>
                <a:gd name="connsiteY6" fmla="*/ 136650 h 152056"/>
                <a:gd name="connsiteX7" fmla="*/ 7328 w 120623"/>
                <a:gd name="connsiteY7" fmla="*/ 123748 h 152056"/>
                <a:gd name="connsiteX8" fmla="*/ 15641 w 120623"/>
                <a:gd name="connsiteY8" fmla="*/ 74478 h 152056"/>
                <a:gd name="connsiteX9" fmla="*/ 36163 w 120623"/>
                <a:gd name="connsiteY9" fmla="*/ 1828 h 152056"/>
                <a:gd name="connsiteX10" fmla="*/ 29495 w 120623"/>
                <a:gd name="connsiteY10" fmla="*/ 1049 h 152056"/>
                <a:gd name="connsiteX11" fmla="*/ 29495 w 120623"/>
                <a:gd name="connsiteY11" fmla="*/ 1049 h 15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623" h="152056">
                  <a:moveTo>
                    <a:pt x="29495" y="1049"/>
                  </a:moveTo>
                  <a:cubicBezTo>
                    <a:pt x="19451" y="24775"/>
                    <a:pt x="13390" y="49193"/>
                    <a:pt x="8714" y="74478"/>
                  </a:cubicBezTo>
                  <a:cubicBezTo>
                    <a:pt x="5596" y="91190"/>
                    <a:pt x="-3149" y="112145"/>
                    <a:pt x="1180" y="129203"/>
                  </a:cubicBezTo>
                  <a:cubicBezTo>
                    <a:pt x="3605" y="138555"/>
                    <a:pt x="25686" y="137949"/>
                    <a:pt x="32180" y="138295"/>
                  </a:cubicBezTo>
                  <a:cubicBezTo>
                    <a:pt x="58763" y="139594"/>
                    <a:pt x="90369" y="140027"/>
                    <a:pt x="114787" y="151803"/>
                  </a:cubicBezTo>
                  <a:cubicBezTo>
                    <a:pt x="116346" y="152583"/>
                    <a:pt x="123014" y="151457"/>
                    <a:pt x="119723" y="149898"/>
                  </a:cubicBezTo>
                  <a:cubicBezTo>
                    <a:pt x="101799" y="141239"/>
                    <a:pt x="81796" y="141326"/>
                    <a:pt x="62746" y="136650"/>
                  </a:cubicBezTo>
                  <a:cubicBezTo>
                    <a:pt x="49844" y="133533"/>
                    <a:pt x="8800" y="142019"/>
                    <a:pt x="7328" y="123748"/>
                  </a:cubicBezTo>
                  <a:cubicBezTo>
                    <a:pt x="6029" y="107728"/>
                    <a:pt x="12524" y="89977"/>
                    <a:pt x="15641" y="74478"/>
                  </a:cubicBezTo>
                  <a:cubicBezTo>
                    <a:pt x="20750" y="49540"/>
                    <a:pt x="26205" y="25467"/>
                    <a:pt x="36163" y="1828"/>
                  </a:cubicBezTo>
                  <a:cubicBezTo>
                    <a:pt x="37029" y="-164"/>
                    <a:pt x="30275" y="-683"/>
                    <a:pt x="29495" y="1049"/>
                  </a:cubicBezTo>
                  <a:lnTo>
                    <a:pt x="29495" y="10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72369F06-B4C1-7A8C-DD7F-CC1BD430D394}"/>
                </a:ext>
              </a:extLst>
            </p:cNvPr>
            <p:cNvSpPr/>
            <p:nvPr/>
          </p:nvSpPr>
          <p:spPr>
            <a:xfrm>
              <a:off x="9816156" y="3498144"/>
              <a:ext cx="29393" cy="302996"/>
            </a:xfrm>
            <a:custGeom>
              <a:avLst/>
              <a:gdLst>
                <a:gd name="connsiteX0" fmla="*/ 106 w 13751"/>
                <a:gd name="connsiteY0" fmla="*/ 1277 h 141753"/>
                <a:gd name="connsiteX1" fmla="*/ 20 w 13751"/>
                <a:gd name="connsiteY1" fmla="*/ 139477 h 141753"/>
                <a:gd name="connsiteX2" fmla="*/ 6861 w 13751"/>
                <a:gd name="connsiteY2" fmla="*/ 140862 h 141753"/>
                <a:gd name="connsiteX3" fmla="*/ 6774 w 13751"/>
                <a:gd name="connsiteY3" fmla="*/ 1970 h 141753"/>
                <a:gd name="connsiteX4" fmla="*/ 106 w 13751"/>
                <a:gd name="connsiteY4" fmla="*/ 1277 h 141753"/>
                <a:gd name="connsiteX5" fmla="*/ 106 w 13751"/>
                <a:gd name="connsiteY5" fmla="*/ 1277 h 14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1" h="141753">
                  <a:moveTo>
                    <a:pt x="106" y="1277"/>
                  </a:moveTo>
                  <a:cubicBezTo>
                    <a:pt x="6514" y="47863"/>
                    <a:pt x="11710" y="93237"/>
                    <a:pt x="20" y="139477"/>
                  </a:cubicBezTo>
                  <a:cubicBezTo>
                    <a:pt x="-413" y="141295"/>
                    <a:pt x="6341" y="142767"/>
                    <a:pt x="6861" y="140862"/>
                  </a:cubicBezTo>
                  <a:cubicBezTo>
                    <a:pt x="18550" y="94449"/>
                    <a:pt x="13182" y="48643"/>
                    <a:pt x="6774" y="1970"/>
                  </a:cubicBezTo>
                  <a:cubicBezTo>
                    <a:pt x="6601" y="65"/>
                    <a:pt x="-153" y="-974"/>
                    <a:pt x="106" y="1277"/>
                  </a:cubicBezTo>
                  <a:lnTo>
                    <a:pt x="106" y="12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42D5252-FEF1-7301-B175-0777C4895A7D}"/>
                </a:ext>
              </a:extLst>
            </p:cNvPr>
            <p:cNvSpPr/>
            <p:nvPr/>
          </p:nvSpPr>
          <p:spPr>
            <a:xfrm>
              <a:off x="9526545" y="3789708"/>
              <a:ext cx="147136" cy="560835"/>
            </a:xfrm>
            <a:custGeom>
              <a:avLst/>
              <a:gdLst>
                <a:gd name="connsiteX0" fmla="*/ 61909 w 68836"/>
                <a:gd name="connsiteY0" fmla="*/ 1080 h 262380"/>
                <a:gd name="connsiteX1" fmla="*/ 48054 w 68836"/>
                <a:gd name="connsiteY1" fmla="*/ 87238 h 262380"/>
                <a:gd name="connsiteX2" fmla="*/ 48660 w 68836"/>
                <a:gd name="connsiteY2" fmla="*/ 174521 h 262380"/>
                <a:gd name="connsiteX3" fmla="*/ 46063 w 68836"/>
                <a:gd name="connsiteY3" fmla="*/ 216691 h 262380"/>
                <a:gd name="connsiteX4" fmla="*/ 24069 w 68836"/>
                <a:gd name="connsiteY4" fmla="*/ 229680 h 262380"/>
                <a:gd name="connsiteX5" fmla="*/ 3546 w 68836"/>
                <a:gd name="connsiteY5" fmla="*/ 261199 h 262380"/>
                <a:gd name="connsiteX6" fmla="*/ 10301 w 68836"/>
                <a:gd name="connsiteY6" fmla="*/ 261285 h 262380"/>
                <a:gd name="connsiteX7" fmla="*/ 46929 w 68836"/>
                <a:gd name="connsiteY7" fmla="*/ 227948 h 262380"/>
                <a:gd name="connsiteX8" fmla="*/ 55588 w 68836"/>
                <a:gd name="connsiteY8" fmla="*/ 175387 h 262380"/>
                <a:gd name="connsiteX9" fmla="*/ 54981 w 68836"/>
                <a:gd name="connsiteY9" fmla="*/ 88103 h 262380"/>
                <a:gd name="connsiteX10" fmla="*/ 68836 w 68836"/>
                <a:gd name="connsiteY10" fmla="*/ 1946 h 262380"/>
                <a:gd name="connsiteX11" fmla="*/ 61909 w 68836"/>
                <a:gd name="connsiteY11" fmla="*/ 1080 h 262380"/>
                <a:gd name="connsiteX12" fmla="*/ 61909 w 68836"/>
                <a:gd name="connsiteY12" fmla="*/ 1080 h 26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836" h="262380">
                  <a:moveTo>
                    <a:pt x="61909" y="1080"/>
                  </a:moveTo>
                  <a:cubicBezTo>
                    <a:pt x="60783" y="30434"/>
                    <a:pt x="49267" y="57796"/>
                    <a:pt x="48054" y="87238"/>
                  </a:cubicBezTo>
                  <a:cubicBezTo>
                    <a:pt x="46842" y="116245"/>
                    <a:pt x="49180" y="145513"/>
                    <a:pt x="48660" y="174521"/>
                  </a:cubicBezTo>
                  <a:cubicBezTo>
                    <a:pt x="48401" y="188549"/>
                    <a:pt x="47881" y="202750"/>
                    <a:pt x="46063" y="216691"/>
                  </a:cubicBezTo>
                  <a:cubicBezTo>
                    <a:pt x="44764" y="227082"/>
                    <a:pt x="32035" y="227169"/>
                    <a:pt x="24069" y="229680"/>
                  </a:cubicBezTo>
                  <a:cubicBezTo>
                    <a:pt x="10214" y="234096"/>
                    <a:pt x="-7710" y="245872"/>
                    <a:pt x="3546" y="261199"/>
                  </a:cubicBezTo>
                  <a:cubicBezTo>
                    <a:pt x="4759" y="262930"/>
                    <a:pt x="11166" y="262584"/>
                    <a:pt x="10301" y="261285"/>
                  </a:cubicBezTo>
                  <a:cubicBezTo>
                    <a:pt x="-7537" y="237040"/>
                    <a:pt x="35758" y="234355"/>
                    <a:pt x="46929" y="227948"/>
                  </a:cubicBezTo>
                  <a:cubicBezTo>
                    <a:pt x="59917" y="220501"/>
                    <a:pt x="55241" y="187770"/>
                    <a:pt x="55588" y="175387"/>
                  </a:cubicBezTo>
                  <a:cubicBezTo>
                    <a:pt x="56367" y="146292"/>
                    <a:pt x="54635" y="117198"/>
                    <a:pt x="54981" y="88103"/>
                  </a:cubicBezTo>
                  <a:cubicBezTo>
                    <a:pt x="55328" y="58576"/>
                    <a:pt x="67710" y="31300"/>
                    <a:pt x="68836" y="1946"/>
                  </a:cubicBezTo>
                  <a:cubicBezTo>
                    <a:pt x="68923" y="-133"/>
                    <a:pt x="61995" y="-739"/>
                    <a:pt x="61909" y="1080"/>
                  </a:cubicBezTo>
                  <a:lnTo>
                    <a:pt x="61909" y="108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E6A7262-F5EA-AB83-2844-35A98ECFF07D}"/>
                </a:ext>
              </a:extLst>
            </p:cNvPr>
            <p:cNvSpPr/>
            <p:nvPr/>
          </p:nvSpPr>
          <p:spPr>
            <a:xfrm>
              <a:off x="9530267" y="4344302"/>
              <a:ext cx="106599" cy="66993"/>
            </a:xfrm>
            <a:custGeom>
              <a:avLst/>
              <a:gdLst>
                <a:gd name="connsiteX0" fmla="*/ 3277 w 49871"/>
                <a:gd name="connsiteY0" fmla="*/ 3210 h 31342"/>
                <a:gd name="connsiteX1" fmla="*/ 12716 w 49871"/>
                <a:gd name="connsiteY1" fmla="*/ 27975 h 31342"/>
                <a:gd name="connsiteX2" fmla="*/ 13235 w 49871"/>
                <a:gd name="connsiteY2" fmla="*/ 29014 h 31342"/>
                <a:gd name="connsiteX3" fmla="*/ 49777 w 49871"/>
                <a:gd name="connsiteY3" fmla="*/ 1305 h 31342"/>
                <a:gd name="connsiteX4" fmla="*/ 42936 w 49871"/>
                <a:gd name="connsiteY4" fmla="*/ 2431 h 31342"/>
                <a:gd name="connsiteX5" fmla="*/ 33844 w 49871"/>
                <a:gd name="connsiteY5" fmla="*/ 24338 h 31342"/>
                <a:gd name="connsiteX6" fmla="*/ 20855 w 49871"/>
                <a:gd name="connsiteY6" fmla="*/ 23040 h 31342"/>
                <a:gd name="connsiteX7" fmla="*/ 21894 w 49871"/>
                <a:gd name="connsiteY7" fmla="*/ 14207 h 31342"/>
                <a:gd name="connsiteX8" fmla="*/ 2845 w 49871"/>
                <a:gd name="connsiteY8" fmla="*/ 526 h 31342"/>
                <a:gd name="connsiteX9" fmla="*/ 3277 w 49871"/>
                <a:gd name="connsiteY9" fmla="*/ 3210 h 31342"/>
                <a:gd name="connsiteX10" fmla="*/ 3277 w 49871"/>
                <a:gd name="connsiteY10" fmla="*/ 3210 h 3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71" h="31342">
                  <a:moveTo>
                    <a:pt x="3277" y="3210"/>
                  </a:moveTo>
                  <a:cubicBezTo>
                    <a:pt x="17911" y="266"/>
                    <a:pt x="15746" y="19749"/>
                    <a:pt x="12716" y="27975"/>
                  </a:cubicBezTo>
                  <a:cubicBezTo>
                    <a:pt x="12543" y="28495"/>
                    <a:pt x="12802" y="28755"/>
                    <a:pt x="13235" y="29014"/>
                  </a:cubicBezTo>
                  <a:cubicBezTo>
                    <a:pt x="31246" y="37847"/>
                    <a:pt x="51422" y="20009"/>
                    <a:pt x="49777" y="1305"/>
                  </a:cubicBezTo>
                  <a:cubicBezTo>
                    <a:pt x="49604" y="-513"/>
                    <a:pt x="42763" y="353"/>
                    <a:pt x="42936" y="2431"/>
                  </a:cubicBezTo>
                  <a:cubicBezTo>
                    <a:pt x="43715" y="11004"/>
                    <a:pt x="39905" y="18450"/>
                    <a:pt x="33844" y="24338"/>
                  </a:cubicBezTo>
                  <a:cubicBezTo>
                    <a:pt x="29255" y="28668"/>
                    <a:pt x="18691" y="31439"/>
                    <a:pt x="20855" y="23040"/>
                  </a:cubicBezTo>
                  <a:cubicBezTo>
                    <a:pt x="21635" y="20182"/>
                    <a:pt x="21808" y="17152"/>
                    <a:pt x="21894" y="14207"/>
                  </a:cubicBezTo>
                  <a:cubicBezTo>
                    <a:pt x="21981" y="2431"/>
                    <a:pt x="13235" y="-1552"/>
                    <a:pt x="2845" y="526"/>
                  </a:cubicBezTo>
                  <a:cubicBezTo>
                    <a:pt x="-1225" y="1305"/>
                    <a:pt x="-792" y="3990"/>
                    <a:pt x="3277" y="3210"/>
                  </a:cubicBezTo>
                  <a:lnTo>
                    <a:pt x="3277" y="321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D7B4822-390B-29BA-FD3F-DF49452CF759}"/>
                </a:ext>
              </a:extLst>
            </p:cNvPr>
            <p:cNvSpPr/>
            <p:nvPr/>
          </p:nvSpPr>
          <p:spPr>
            <a:xfrm>
              <a:off x="9617859" y="4354048"/>
              <a:ext cx="64999" cy="43943"/>
            </a:xfrm>
            <a:custGeom>
              <a:avLst/>
              <a:gdLst>
                <a:gd name="connsiteX0" fmla="*/ 4554 w 30409"/>
                <a:gd name="connsiteY0" fmla="*/ 20558 h 20558"/>
                <a:gd name="connsiteX1" fmla="*/ 30358 w 30409"/>
                <a:gd name="connsiteY1" fmla="*/ 2548 h 20558"/>
                <a:gd name="connsiteX2" fmla="*/ 23604 w 30409"/>
                <a:gd name="connsiteY2" fmla="*/ 816 h 20558"/>
                <a:gd name="connsiteX3" fmla="*/ 1783 w 30409"/>
                <a:gd name="connsiteY3" fmla="*/ 17441 h 20558"/>
                <a:gd name="connsiteX4" fmla="*/ 4554 w 30409"/>
                <a:gd name="connsiteY4" fmla="*/ 20558 h 20558"/>
                <a:gd name="connsiteX5" fmla="*/ 4554 w 30409"/>
                <a:gd name="connsiteY5" fmla="*/ 20558 h 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09" h="20558">
                  <a:moveTo>
                    <a:pt x="4554" y="20558"/>
                  </a:moveTo>
                  <a:cubicBezTo>
                    <a:pt x="17283" y="20299"/>
                    <a:pt x="25509" y="14151"/>
                    <a:pt x="30358" y="2548"/>
                  </a:cubicBezTo>
                  <a:cubicBezTo>
                    <a:pt x="31051" y="902"/>
                    <a:pt x="24470" y="-1176"/>
                    <a:pt x="23604" y="816"/>
                  </a:cubicBezTo>
                  <a:cubicBezTo>
                    <a:pt x="19535" y="10687"/>
                    <a:pt x="12867" y="17181"/>
                    <a:pt x="1783" y="17441"/>
                  </a:cubicBezTo>
                  <a:cubicBezTo>
                    <a:pt x="-2719" y="17441"/>
                    <a:pt x="2476" y="20558"/>
                    <a:pt x="4554" y="20558"/>
                  </a:cubicBezTo>
                  <a:lnTo>
                    <a:pt x="4554" y="2055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E989A97-4518-675E-91EE-E5E9355A15B0}"/>
                </a:ext>
              </a:extLst>
            </p:cNvPr>
            <p:cNvSpPr/>
            <p:nvPr/>
          </p:nvSpPr>
          <p:spPr>
            <a:xfrm>
              <a:off x="9654553" y="4359050"/>
              <a:ext cx="81013" cy="39948"/>
            </a:xfrm>
            <a:custGeom>
              <a:avLst/>
              <a:gdLst>
                <a:gd name="connsiteX0" fmla="*/ 1502 w 37901"/>
                <a:gd name="connsiteY0" fmla="*/ 15534 h 18689"/>
                <a:gd name="connsiteX1" fmla="*/ 37005 w 37901"/>
                <a:gd name="connsiteY1" fmla="*/ 1333 h 18689"/>
                <a:gd name="connsiteX2" fmla="*/ 30250 w 37901"/>
                <a:gd name="connsiteY2" fmla="*/ 1593 h 18689"/>
                <a:gd name="connsiteX3" fmla="*/ 5139 w 37901"/>
                <a:gd name="connsiteY3" fmla="*/ 13369 h 18689"/>
                <a:gd name="connsiteX4" fmla="*/ 1502 w 37901"/>
                <a:gd name="connsiteY4" fmla="*/ 15534 h 18689"/>
                <a:gd name="connsiteX5" fmla="*/ 1502 w 37901"/>
                <a:gd name="connsiteY5" fmla="*/ 15534 h 1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1" h="18689">
                  <a:moveTo>
                    <a:pt x="1502" y="15534"/>
                  </a:moveTo>
                  <a:cubicBezTo>
                    <a:pt x="13798" y="20210"/>
                    <a:pt x="43412" y="22548"/>
                    <a:pt x="37005" y="1333"/>
                  </a:cubicBezTo>
                  <a:cubicBezTo>
                    <a:pt x="36485" y="-485"/>
                    <a:pt x="29644" y="-485"/>
                    <a:pt x="30250" y="1593"/>
                  </a:cubicBezTo>
                  <a:cubicBezTo>
                    <a:pt x="35273" y="18132"/>
                    <a:pt x="15530" y="17352"/>
                    <a:pt x="5139" y="13369"/>
                  </a:cubicBezTo>
                  <a:cubicBezTo>
                    <a:pt x="3147" y="12590"/>
                    <a:pt x="-2741" y="13889"/>
                    <a:pt x="1502" y="15534"/>
                  </a:cubicBezTo>
                  <a:lnTo>
                    <a:pt x="1502" y="1553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6E008D5-3E1A-C2CA-9684-5D7F5DEF1D4E}"/>
                </a:ext>
              </a:extLst>
            </p:cNvPr>
            <p:cNvSpPr/>
            <p:nvPr/>
          </p:nvSpPr>
          <p:spPr>
            <a:xfrm>
              <a:off x="9693047" y="3789839"/>
              <a:ext cx="63928" cy="565616"/>
            </a:xfrm>
            <a:custGeom>
              <a:avLst/>
              <a:gdLst>
                <a:gd name="connsiteX0" fmla="*/ 22978 w 29908"/>
                <a:gd name="connsiteY0" fmla="*/ 1624 h 264617"/>
                <a:gd name="connsiteX1" fmla="*/ 5487 w 29908"/>
                <a:gd name="connsiteY1" fmla="*/ 173248 h 264617"/>
                <a:gd name="connsiteX2" fmla="*/ 21853 w 29908"/>
                <a:gd name="connsiteY2" fmla="*/ 264514 h 264617"/>
                <a:gd name="connsiteX3" fmla="*/ 26702 w 29908"/>
                <a:gd name="connsiteY3" fmla="*/ 262349 h 264617"/>
                <a:gd name="connsiteX4" fmla="*/ 13800 w 29908"/>
                <a:gd name="connsiteY4" fmla="*/ 163982 h 264617"/>
                <a:gd name="connsiteX5" fmla="*/ 29906 w 29908"/>
                <a:gd name="connsiteY5" fmla="*/ 1365 h 264617"/>
                <a:gd name="connsiteX6" fmla="*/ 22978 w 29908"/>
                <a:gd name="connsiteY6" fmla="*/ 1624 h 264617"/>
                <a:gd name="connsiteX7" fmla="*/ 22978 w 29908"/>
                <a:gd name="connsiteY7" fmla="*/ 1624 h 2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08" h="264617">
                  <a:moveTo>
                    <a:pt x="22978" y="1624"/>
                  </a:moveTo>
                  <a:cubicBezTo>
                    <a:pt x="17350" y="58688"/>
                    <a:pt x="13800" y="116530"/>
                    <a:pt x="5487" y="173248"/>
                  </a:cubicBezTo>
                  <a:cubicBezTo>
                    <a:pt x="1937" y="197493"/>
                    <a:pt x="-10965" y="254123"/>
                    <a:pt x="21853" y="264514"/>
                  </a:cubicBezTo>
                  <a:cubicBezTo>
                    <a:pt x="23498" y="265034"/>
                    <a:pt x="30079" y="263475"/>
                    <a:pt x="26702" y="262349"/>
                  </a:cubicBezTo>
                  <a:cubicBezTo>
                    <a:pt x="-5770" y="252132"/>
                    <a:pt x="10336" y="187535"/>
                    <a:pt x="13800" y="163982"/>
                  </a:cubicBezTo>
                  <a:cubicBezTo>
                    <a:pt x="21680" y="110383"/>
                    <a:pt x="24624" y="55311"/>
                    <a:pt x="29906" y="1365"/>
                  </a:cubicBezTo>
                  <a:cubicBezTo>
                    <a:pt x="30079" y="-454"/>
                    <a:pt x="23151" y="-540"/>
                    <a:pt x="22978" y="1624"/>
                  </a:cubicBezTo>
                  <a:lnTo>
                    <a:pt x="22978" y="16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A7C7CB8-E0C8-435B-CCB4-E5D08EF6991F}"/>
                </a:ext>
              </a:extLst>
            </p:cNvPr>
            <p:cNvSpPr/>
            <p:nvPr/>
          </p:nvSpPr>
          <p:spPr>
            <a:xfrm>
              <a:off x="9442347" y="4354773"/>
              <a:ext cx="124891" cy="486388"/>
            </a:xfrm>
            <a:custGeom>
              <a:avLst/>
              <a:gdLst>
                <a:gd name="connsiteX0" fmla="*/ 38608 w 58429"/>
                <a:gd name="connsiteY0" fmla="*/ 1342 h 227551"/>
                <a:gd name="connsiteX1" fmla="*/ 854 w 58429"/>
                <a:gd name="connsiteY1" fmla="*/ 109927 h 227551"/>
                <a:gd name="connsiteX2" fmla="*/ 1807 w 58429"/>
                <a:gd name="connsiteY2" fmla="*/ 219984 h 227551"/>
                <a:gd name="connsiteX3" fmla="*/ 1894 w 58429"/>
                <a:gd name="connsiteY3" fmla="*/ 220677 h 227551"/>
                <a:gd name="connsiteX4" fmla="*/ 32980 w 58429"/>
                <a:gd name="connsiteY4" fmla="*/ 191149 h 227551"/>
                <a:gd name="connsiteX5" fmla="*/ 58351 w 58429"/>
                <a:gd name="connsiteY5" fmla="*/ 11993 h 227551"/>
                <a:gd name="connsiteX6" fmla="*/ 51597 w 58429"/>
                <a:gd name="connsiteY6" fmla="*/ 12166 h 227551"/>
                <a:gd name="connsiteX7" fmla="*/ 25619 w 58429"/>
                <a:gd name="connsiteY7" fmla="*/ 123176 h 227551"/>
                <a:gd name="connsiteX8" fmla="*/ 25273 w 58429"/>
                <a:gd name="connsiteY8" fmla="*/ 211065 h 227551"/>
                <a:gd name="connsiteX9" fmla="*/ 15142 w 58429"/>
                <a:gd name="connsiteY9" fmla="*/ 223794 h 227551"/>
                <a:gd name="connsiteX10" fmla="*/ 12544 w 58429"/>
                <a:gd name="connsiteY10" fmla="*/ 198509 h 227551"/>
                <a:gd name="connsiteX11" fmla="*/ 6743 w 58429"/>
                <a:gd name="connsiteY11" fmla="*/ 141446 h 227551"/>
                <a:gd name="connsiteX12" fmla="*/ 45276 w 58429"/>
                <a:gd name="connsiteY12" fmla="*/ 1255 h 227551"/>
                <a:gd name="connsiteX13" fmla="*/ 38608 w 58429"/>
                <a:gd name="connsiteY13" fmla="*/ 1342 h 227551"/>
                <a:gd name="connsiteX14" fmla="*/ 38608 w 58429"/>
                <a:gd name="connsiteY14" fmla="*/ 1342 h 2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429" h="227551">
                  <a:moveTo>
                    <a:pt x="38608" y="1342"/>
                  </a:moveTo>
                  <a:cubicBezTo>
                    <a:pt x="19991" y="35546"/>
                    <a:pt x="6136" y="71221"/>
                    <a:pt x="854" y="109927"/>
                  </a:cubicBezTo>
                  <a:cubicBezTo>
                    <a:pt x="-4081" y="145776"/>
                    <a:pt x="14536" y="185694"/>
                    <a:pt x="1807" y="219984"/>
                  </a:cubicBezTo>
                  <a:cubicBezTo>
                    <a:pt x="1634" y="220244"/>
                    <a:pt x="1720" y="220504"/>
                    <a:pt x="1894" y="220677"/>
                  </a:cubicBezTo>
                  <a:cubicBezTo>
                    <a:pt x="27351" y="240593"/>
                    <a:pt x="33153" y="213057"/>
                    <a:pt x="32980" y="191149"/>
                  </a:cubicBezTo>
                  <a:cubicBezTo>
                    <a:pt x="32547" y="130709"/>
                    <a:pt x="27524" y="66632"/>
                    <a:pt x="58351" y="11993"/>
                  </a:cubicBezTo>
                  <a:cubicBezTo>
                    <a:pt x="59217" y="10434"/>
                    <a:pt x="52636" y="10348"/>
                    <a:pt x="51597" y="12166"/>
                  </a:cubicBezTo>
                  <a:cubicBezTo>
                    <a:pt x="32547" y="45850"/>
                    <a:pt x="26745" y="84989"/>
                    <a:pt x="25619" y="123176"/>
                  </a:cubicBezTo>
                  <a:cubicBezTo>
                    <a:pt x="24754" y="152184"/>
                    <a:pt x="28477" y="182144"/>
                    <a:pt x="25273" y="211065"/>
                  </a:cubicBezTo>
                  <a:cubicBezTo>
                    <a:pt x="24754" y="215308"/>
                    <a:pt x="23195" y="227171"/>
                    <a:pt x="15142" y="223794"/>
                  </a:cubicBezTo>
                  <a:cubicBezTo>
                    <a:pt x="7262" y="220504"/>
                    <a:pt x="12198" y="204484"/>
                    <a:pt x="12544" y="198509"/>
                  </a:cubicBezTo>
                  <a:cubicBezTo>
                    <a:pt x="13497" y="179546"/>
                    <a:pt x="8648" y="160236"/>
                    <a:pt x="6743" y="141446"/>
                  </a:cubicBezTo>
                  <a:cubicBezTo>
                    <a:pt x="1894" y="92955"/>
                    <a:pt x="22675" y="42906"/>
                    <a:pt x="45276" y="1255"/>
                  </a:cubicBezTo>
                  <a:cubicBezTo>
                    <a:pt x="46228" y="-390"/>
                    <a:pt x="39647" y="-476"/>
                    <a:pt x="38608" y="1342"/>
                  </a:cubicBezTo>
                  <a:lnTo>
                    <a:pt x="38608" y="1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57ED2BD-4158-D96F-6FB2-82C363106597}"/>
                </a:ext>
              </a:extLst>
            </p:cNvPr>
            <p:cNvSpPr/>
            <p:nvPr/>
          </p:nvSpPr>
          <p:spPr>
            <a:xfrm>
              <a:off x="9751617" y="4350629"/>
              <a:ext cx="134914" cy="287719"/>
            </a:xfrm>
            <a:custGeom>
              <a:avLst/>
              <a:gdLst>
                <a:gd name="connsiteX0" fmla="*/ 860 w 63118"/>
                <a:gd name="connsiteY0" fmla="*/ 1809 h 134606"/>
                <a:gd name="connsiteX1" fmla="*/ 56192 w 63118"/>
                <a:gd name="connsiteY1" fmla="*/ 132821 h 134606"/>
                <a:gd name="connsiteX2" fmla="*/ 63119 w 63118"/>
                <a:gd name="connsiteY2" fmla="*/ 133427 h 134606"/>
                <a:gd name="connsiteX3" fmla="*/ 5882 w 63118"/>
                <a:gd name="connsiteY3" fmla="*/ 337 h 134606"/>
                <a:gd name="connsiteX4" fmla="*/ 860 w 63118"/>
                <a:gd name="connsiteY4" fmla="*/ 1809 h 134606"/>
                <a:gd name="connsiteX5" fmla="*/ 860 w 63118"/>
                <a:gd name="connsiteY5" fmla="*/ 1809 h 13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18" h="134606">
                  <a:moveTo>
                    <a:pt x="860" y="1809"/>
                  </a:moveTo>
                  <a:cubicBezTo>
                    <a:pt x="40692" y="21898"/>
                    <a:pt x="55412" y="92556"/>
                    <a:pt x="56192" y="132821"/>
                  </a:cubicBezTo>
                  <a:cubicBezTo>
                    <a:pt x="56192" y="134899"/>
                    <a:pt x="63119" y="135245"/>
                    <a:pt x="63119" y="133427"/>
                  </a:cubicBezTo>
                  <a:cubicBezTo>
                    <a:pt x="62339" y="91344"/>
                    <a:pt x="47099" y="21119"/>
                    <a:pt x="5882" y="337"/>
                  </a:cubicBezTo>
                  <a:cubicBezTo>
                    <a:pt x="4323" y="-442"/>
                    <a:pt x="-2344" y="164"/>
                    <a:pt x="860" y="1809"/>
                  </a:cubicBezTo>
                  <a:lnTo>
                    <a:pt x="860" y="18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0135A07-AEEB-69B0-B632-73BFB6937238}"/>
                </a:ext>
              </a:extLst>
            </p:cNvPr>
            <p:cNvSpPr/>
            <p:nvPr/>
          </p:nvSpPr>
          <p:spPr>
            <a:xfrm>
              <a:off x="9728816" y="4313237"/>
              <a:ext cx="180849" cy="357728"/>
            </a:xfrm>
            <a:custGeom>
              <a:avLst/>
              <a:gdLst>
                <a:gd name="connsiteX0" fmla="*/ 2175 w 84608"/>
                <a:gd name="connsiteY0" fmla="*/ 2504 h 167359"/>
                <a:gd name="connsiteX1" fmla="*/ 77682 w 84608"/>
                <a:gd name="connsiteY1" fmla="*/ 165468 h 167359"/>
                <a:gd name="connsiteX2" fmla="*/ 84609 w 84608"/>
                <a:gd name="connsiteY2" fmla="*/ 166248 h 167359"/>
                <a:gd name="connsiteX3" fmla="*/ 4253 w 84608"/>
                <a:gd name="connsiteY3" fmla="*/ 166 h 167359"/>
                <a:gd name="connsiteX4" fmla="*/ 2175 w 84608"/>
                <a:gd name="connsiteY4" fmla="*/ 2504 h 167359"/>
                <a:gd name="connsiteX5" fmla="*/ 2175 w 84608"/>
                <a:gd name="connsiteY5" fmla="*/ 2504 h 16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08" h="167359">
                  <a:moveTo>
                    <a:pt x="2175" y="2504"/>
                  </a:moveTo>
                  <a:cubicBezTo>
                    <a:pt x="68157" y="15926"/>
                    <a:pt x="77422" y="111262"/>
                    <a:pt x="77682" y="165468"/>
                  </a:cubicBezTo>
                  <a:cubicBezTo>
                    <a:pt x="77682" y="167546"/>
                    <a:pt x="84609" y="168066"/>
                    <a:pt x="84609" y="166248"/>
                  </a:cubicBezTo>
                  <a:cubicBezTo>
                    <a:pt x="84263" y="108491"/>
                    <a:pt x="73699" y="14280"/>
                    <a:pt x="4253" y="166"/>
                  </a:cubicBezTo>
                  <a:cubicBezTo>
                    <a:pt x="1395" y="-613"/>
                    <a:pt x="-2501" y="1552"/>
                    <a:pt x="2175" y="2504"/>
                  </a:cubicBezTo>
                  <a:lnTo>
                    <a:pt x="2175" y="250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CED70E9-FC61-37CA-7C54-FE21FE979AD1}"/>
                </a:ext>
              </a:extLst>
            </p:cNvPr>
            <p:cNvSpPr/>
            <p:nvPr/>
          </p:nvSpPr>
          <p:spPr>
            <a:xfrm>
              <a:off x="9552494" y="4644249"/>
              <a:ext cx="84038" cy="137419"/>
            </a:xfrm>
            <a:custGeom>
              <a:avLst/>
              <a:gdLst>
                <a:gd name="connsiteX0" fmla="*/ 38425 w 39316"/>
                <a:gd name="connsiteY0" fmla="*/ 5845 h 64290"/>
                <a:gd name="connsiteX1" fmla="*/ 1104 w 39316"/>
                <a:gd name="connsiteY1" fmla="*/ 11041 h 64290"/>
                <a:gd name="connsiteX2" fmla="*/ 7945 w 39316"/>
                <a:gd name="connsiteY2" fmla="*/ 32948 h 64290"/>
                <a:gd name="connsiteX3" fmla="*/ 13054 w 39316"/>
                <a:gd name="connsiteY3" fmla="*/ 62129 h 64290"/>
                <a:gd name="connsiteX4" fmla="*/ 19635 w 39316"/>
                <a:gd name="connsiteY4" fmla="*/ 63515 h 64290"/>
                <a:gd name="connsiteX5" fmla="*/ 15305 w 39316"/>
                <a:gd name="connsiteY5" fmla="*/ 33554 h 64290"/>
                <a:gd name="connsiteX6" fmla="*/ 7252 w 39316"/>
                <a:gd name="connsiteY6" fmla="*/ 14504 h 64290"/>
                <a:gd name="connsiteX7" fmla="*/ 33316 w 39316"/>
                <a:gd name="connsiteY7" fmla="*/ 7317 h 64290"/>
                <a:gd name="connsiteX8" fmla="*/ 38425 w 39316"/>
                <a:gd name="connsiteY8" fmla="*/ 5845 h 64290"/>
                <a:gd name="connsiteX9" fmla="*/ 38425 w 39316"/>
                <a:gd name="connsiteY9" fmla="*/ 5845 h 6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6" h="64290">
                  <a:moveTo>
                    <a:pt x="38425" y="5845"/>
                  </a:moveTo>
                  <a:cubicBezTo>
                    <a:pt x="25956" y="-130"/>
                    <a:pt x="7425" y="-5498"/>
                    <a:pt x="1104" y="11041"/>
                  </a:cubicBezTo>
                  <a:cubicBezTo>
                    <a:pt x="-2186" y="19700"/>
                    <a:pt x="2403" y="26713"/>
                    <a:pt x="7945" y="32948"/>
                  </a:cubicBezTo>
                  <a:cubicBezTo>
                    <a:pt x="16518" y="42646"/>
                    <a:pt x="20241" y="49920"/>
                    <a:pt x="13054" y="62129"/>
                  </a:cubicBezTo>
                  <a:cubicBezTo>
                    <a:pt x="12015" y="63947"/>
                    <a:pt x="18682" y="65160"/>
                    <a:pt x="19635" y="63515"/>
                  </a:cubicBezTo>
                  <a:cubicBezTo>
                    <a:pt x="26562" y="51565"/>
                    <a:pt x="24224" y="43339"/>
                    <a:pt x="15305" y="33554"/>
                  </a:cubicBezTo>
                  <a:cubicBezTo>
                    <a:pt x="10023" y="27752"/>
                    <a:pt x="6040" y="22644"/>
                    <a:pt x="7252" y="14504"/>
                  </a:cubicBezTo>
                  <a:cubicBezTo>
                    <a:pt x="9417" y="-130"/>
                    <a:pt x="23272" y="2468"/>
                    <a:pt x="33316" y="7317"/>
                  </a:cubicBezTo>
                  <a:cubicBezTo>
                    <a:pt x="34961" y="8096"/>
                    <a:pt x="41715" y="7404"/>
                    <a:pt x="38425" y="5845"/>
                  </a:cubicBezTo>
                  <a:lnTo>
                    <a:pt x="38425" y="58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DBE0303-0EA0-4FC6-9E5D-893885A76301}"/>
                </a:ext>
              </a:extLst>
            </p:cNvPr>
            <p:cNvSpPr/>
            <p:nvPr/>
          </p:nvSpPr>
          <p:spPr>
            <a:xfrm>
              <a:off x="9626379" y="4546985"/>
              <a:ext cx="156890" cy="160844"/>
            </a:xfrm>
            <a:custGeom>
              <a:avLst/>
              <a:gdLst>
                <a:gd name="connsiteX0" fmla="*/ 6890 w 73399"/>
                <a:gd name="connsiteY0" fmla="*/ 50657 h 75249"/>
                <a:gd name="connsiteX1" fmla="*/ 14164 w 73399"/>
                <a:gd name="connsiteY1" fmla="*/ 14116 h 75249"/>
                <a:gd name="connsiteX2" fmla="*/ 26633 w 73399"/>
                <a:gd name="connsiteY2" fmla="*/ 6149 h 75249"/>
                <a:gd name="connsiteX3" fmla="*/ 35725 w 73399"/>
                <a:gd name="connsiteY3" fmla="*/ 30654 h 75249"/>
                <a:gd name="connsiteX4" fmla="*/ 58931 w 73399"/>
                <a:gd name="connsiteY4" fmla="*/ 43383 h 75249"/>
                <a:gd name="connsiteX5" fmla="*/ 64473 w 73399"/>
                <a:gd name="connsiteY5" fmla="*/ 56892 h 75249"/>
                <a:gd name="connsiteX6" fmla="*/ 56420 w 73399"/>
                <a:gd name="connsiteY6" fmla="*/ 72824 h 75249"/>
                <a:gd name="connsiteX7" fmla="*/ 63174 w 73399"/>
                <a:gd name="connsiteY7" fmla="*/ 74383 h 75249"/>
                <a:gd name="connsiteX8" fmla="*/ 68456 w 73399"/>
                <a:gd name="connsiteY8" fmla="*/ 44769 h 75249"/>
                <a:gd name="connsiteX9" fmla="*/ 45942 w 73399"/>
                <a:gd name="connsiteY9" fmla="*/ 35677 h 75249"/>
                <a:gd name="connsiteX10" fmla="*/ 41180 w 73399"/>
                <a:gd name="connsiteY10" fmla="*/ 27797 h 75249"/>
                <a:gd name="connsiteX11" fmla="*/ 35552 w 73399"/>
                <a:gd name="connsiteY11" fmla="*/ 10652 h 75249"/>
                <a:gd name="connsiteX12" fmla="*/ 13990 w 73399"/>
                <a:gd name="connsiteY12" fmla="*/ 2772 h 75249"/>
                <a:gd name="connsiteX13" fmla="*/ 136 w 73399"/>
                <a:gd name="connsiteY13" fmla="*/ 49012 h 75249"/>
                <a:gd name="connsiteX14" fmla="*/ 6890 w 73399"/>
                <a:gd name="connsiteY14" fmla="*/ 50657 h 75249"/>
                <a:gd name="connsiteX15" fmla="*/ 6890 w 73399"/>
                <a:gd name="connsiteY15" fmla="*/ 50657 h 7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99" h="75249">
                  <a:moveTo>
                    <a:pt x="6890" y="50657"/>
                  </a:moveTo>
                  <a:cubicBezTo>
                    <a:pt x="6111" y="38188"/>
                    <a:pt x="9055" y="25459"/>
                    <a:pt x="14164" y="14116"/>
                  </a:cubicBezTo>
                  <a:cubicBezTo>
                    <a:pt x="16069" y="9872"/>
                    <a:pt x="21351" y="-259"/>
                    <a:pt x="26633" y="6149"/>
                  </a:cubicBezTo>
                  <a:cubicBezTo>
                    <a:pt x="32348" y="13076"/>
                    <a:pt x="32867" y="22515"/>
                    <a:pt x="35725" y="30654"/>
                  </a:cubicBezTo>
                  <a:cubicBezTo>
                    <a:pt x="38842" y="39313"/>
                    <a:pt x="51831" y="40266"/>
                    <a:pt x="58931" y="43383"/>
                  </a:cubicBezTo>
                  <a:cubicBezTo>
                    <a:pt x="66724" y="46760"/>
                    <a:pt x="69235" y="50051"/>
                    <a:pt x="64473" y="56892"/>
                  </a:cubicBezTo>
                  <a:cubicBezTo>
                    <a:pt x="60923" y="61914"/>
                    <a:pt x="58065" y="66849"/>
                    <a:pt x="56420" y="72824"/>
                  </a:cubicBezTo>
                  <a:cubicBezTo>
                    <a:pt x="55900" y="74729"/>
                    <a:pt x="62654" y="76288"/>
                    <a:pt x="63174" y="74383"/>
                  </a:cubicBezTo>
                  <a:cubicBezTo>
                    <a:pt x="66032" y="63819"/>
                    <a:pt x="81012" y="53168"/>
                    <a:pt x="68456" y="44769"/>
                  </a:cubicBezTo>
                  <a:cubicBezTo>
                    <a:pt x="61615" y="40179"/>
                    <a:pt x="53476" y="38794"/>
                    <a:pt x="45942" y="35677"/>
                  </a:cubicBezTo>
                  <a:cubicBezTo>
                    <a:pt x="42912" y="34378"/>
                    <a:pt x="42046" y="30654"/>
                    <a:pt x="41180" y="27797"/>
                  </a:cubicBezTo>
                  <a:cubicBezTo>
                    <a:pt x="39448" y="21909"/>
                    <a:pt x="38149" y="16280"/>
                    <a:pt x="35552" y="10652"/>
                  </a:cubicBezTo>
                  <a:cubicBezTo>
                    <a:pt x="31568" y="2339"/>
                    <a:pt x="22217" y="-3809"/>
                    <a:pt x="13990" y="2772"/>
                  </a:cubicBezTo>
                  <a:cubicBezTo>
                    <a:pt x="2387" y="12037"/>
                    <a:pt x="-730" y="35417"/>
                    <a:pt x="136" y="49012"/>
                  </a:cubicBezTo>
                  <a:cubicBezTo>
                    <a:pt x="309" y="51436"/>
                    <a:pt x="6977" y="52216"/>
                    <a:pt x="6890" y="50657"/>
                  </a:cubicBezTo>
                  <a:lnTo>
                    <a:pt x="6890" y="506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068F617-1D2C-F2A4-D4C0-C608DFE88459}"/>
                </a:ext>
              </a:extLst>
            </p:cNvPr>
            <p:cNvSpPr/>
            <p:nvPr/>
          </p:nvSpPr>
          <p:spPr>
            <a:xfrm>
              <a:off x="9661613" y="4662463"/>
              <a:ext cx="189185" cy="133527"/>
            </a:xfrm>
            <a:custGeom>
              <a:avLst/>
              <a:gdLst>
                <a:gd name="connsiteX0" fmla="*/ 20713 w 88508"/>
                <a:gd name="connsiteY0" fmla="*/ 60276 h 62469"/>
                <a:gd name="connsiteX1" fmla="*/ 11361 w 88508"/>
                <a:gd name="connsiteY1" fmla="*/ 41139 h 62469"/>
                <a:gd name="connsiteX2" fmla="*/ 17422 w 88508"/>
                <a:gd name="connsiteY2" fmla="*/ 25207 h 62469"/>
                <a:gd name="connsiteX3" fmla="*/ 43573 w 88508"/>
                <a:gd name="connsiteY3" fmla="*/ 31441 h 62469"/>
                <a:gd name="connsiteX4" fmla="*/ 55003 w 88508"/>
                <a:gd name="connsiteY4" fmla="*/ 19924 h 62469"/>
                <a:gd name="connsiteX5" fmla="*/ 72061 w 88508"/>
                <a:gd name="connsiteY5" fmla="*/ 4858 h 62469"/>
                <a:gd name="connsiteX6" fmla="*/ 80634 w 88508"/>
                <a:gd name="connsiteY6" fmla="*/ 15681 h 62469"/>
                <a:gd name="connsiteX7" fmla="*/ 74572 w 88508"/>
                <a:gd name="connsiteY7" fmla="*/ 26765 h 62469"/>
                <a:gd name="connsiteX8" fmla="*/ 74659 w 88508"/>
                <a:gd name="connsiteY8" fmla="*/ 44516 h 62469"/>
                <a:gd name="connsiteX9" fmla="*/ 81153 w 88508"/>
                <a:gd name="connsiteY9" fmla="*/ 42698 h 62469"/>
                <a:gd name="connsiteX10" fmla="*/ 88167 w 88508"/>
                <a:gd name="connsiteY10" fmla="*/ 12478 h 62469"/>
                <a:gd name="connsiteX11" fmla="*/ 81413 w 88508"/>
                <a:gd name="connsiteY11" fmla="*/ 355 h 62469"/>
                <a:gd name="connsiteX12" fmla="*/ 48855 w 88508"/>
                <a:gd name="connsiteY12" fmla="*/ 19665 h 62469"/>
                <a:gd name="connsiteX13" fmla="*/ 37598 w 88508"/>
                <a:gd name="connsiteY13" fmla="*/ 29103 h 62469"/>
                <a:gd name="connsiteX14" fmla="*/ 20453 w 88508"/>
                <a:gd name="connsiteY14" fmla="*/ 21137 h 62469"/>
                <a:gd name="connsiteX15" fmla="*/ 5992 w 88508"/>
                <a:gd name="connsiteY15" fmla="*/ 19318 h 62469"/>
                <a:gd name="connsiteX16" fmla="*/ 13785 w 88508"/>
                <a:gd name="connsiteY16" fmla="*/ 61575 h 62469"/>
                <a:gd name="connsiteX17" fmla="*/ 20713 w 88508"/>
                <a:gd name="connsiteY17" fmla="*/ 60276 h 62469"/>
                <a:gd name="connsiteX18" fmla="*/ 20713 w 88508"/>
                <a:gd name="connsiteY18" fmla="*/ 60276 h 6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8508" h="62469">
                  <a:moveTo>
                    <a:pt x="20713" y="60276"/>
                  </a:moveTo>
                  <a:cubicBezTo>
                    <a:pt x="18808" y="53435"/>
                    <a:pt x="14651" y="47374"/>
                    <a:pt x="11361" y="41139"/>
                  </a:cubicBezTo>
                  <a:cubicBezTo>
                    <a:pt x="7811" y="34472"/>
                    <a:pt x="2702" y="15075"/>
                    <a:pt x="17422" y="25207"/>
                  </a:cubicBezTo>
                  <a:cubicBezTo>
                    <a:pt x="24263" y="29883"/>
                    <a:pt x="35173" y="34991"/>
                    <a:pt x="43573" y="31441"/>
                  </a:cubicBezTo>
                  <a:cubicBezTo>
                    <a:pt x="48508" y="29363"/>
                    <a:pt x="51712" y="23821"/>
                    <a:pt x="55003" y="19924"/>
                  </a:cubicBezTo>
                  <a:cubicBezTo>
                    <a:pt x="59679" y="14210"/>
                    <a:pt x="65913" y="8927"/>
                    <a:pt x="72061" y="4858"/>
                  </a:cubicBezTo>
                  <a:cubicBezTo>
                    <a:pt x="81759" y="-1550"/>
                    <a:pt x="81846" y="11439"/>
                    <a:pt x="80634" y="15681"/>
                  </a:cubicBezTo>
                  <a:cubicBezTo>
                    <a:pt x="79508" y="19578"/>
                    <a:pt x="76650" y="23302"/>
                    <a:pt x="74572" y="26765"/>
                  </a:cubicBezTo>
                  <a:cubicBezTo>
                    <a:pt x="70762" y="33173"/>
                    <a:pt x="70676" y="38368"/>
                    <a:pt x="74659" y="44516"/>
                  </a:cubicBezTo>
                  <a:cubicBezTo>
                    <a:pt x="75698" y="46162"/>
                    <a:pt x="82279" y="44430"/>
                    <a:pt x="81153" y="42698"/>
                  </a:cubicBezTo>
                  <a:cubicBezTo>
                    <a:pt x="73879" y="31614"/>
                    <a:pt x="85223" y="22869"/>
                    <a:pt x="88167" y="12478"/>
                  </a:cubicBezTo>
                  <a:cubicBezTo>
                    <a:pt x="89552" y="7542"/>
                    <a:pt x="86608" y="1481"/>
                    <a:pt x="81413" y="355"/>
                  </a:cubicBezTo>
                  <a:cubicBezTo>
                    <a:pt x="68511" y="-2416"/>
                    <a:pt x="56734" y="11698"/>
                    <a:pt x="48855" y="19665"/>
                  </a:cubicBezTo>
                  <a:cubicBezTo>
                    <a:pt x="46084" y="22522"/>
                    <a:pt x="42793" y="30142"/>
                    <a:pt x="37598" y="29103"/>
                  </a:cubicBezTo>
                  <a:cubicBezTo>
                    <a:pt x="30930" y="27804"/>
                    <a:pt x="26254" y="24341"/>
                    <a:pt x="20453" y="21137"/>
                  </a:cubicBezTo>
                  <a:cubicBezTo>
                    <a:pt x="16297" y="18799"/>
                    <a:pt x="10668" y="16547"/>
                    <a:pt x="5992" y="19318"/>
                  </a:cubicBezTo>
                  <a:cubicBezTo>
                    <a:pt x="-9940" y="28583"/>
                    <a:pt x="10582" y="50058"/>
                    <a:pt x="13785" y="61575"/>
                  </a:cubicBezTo>
                  <a:cubicBezTo>
                    <a:pt x="14478" y="63480"/>
                    <a:pt x="21232" y="62008"/>
                    <a:pt x="20713" y="60276"/>
                  </a:cubicBezTo>
                  <a:lnTo>
                    <a:pt x="20713" y="6027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8F8C143-5772-9ED6-B836-01D6D5C403B6}"/>
                </a:ext>
              </a:extLst>
            </p:cNvPr>
            <p:cNvSpPr/>
            <p:nvPr/>
          </p:nvSpPr>
          <p:spPr>
            <a:xfrm>
              <a:off x="9413801" y="4697642"/>
              <a:ext cx="51601" cy="60914"/>
            </a:xfrm>
            <a:custGeom>
              <a:avLst/>
              <a:gdLst>
                <a:gd name="connsiteX0" fmla="*/ 11698 w 24141"/>
                <a:gd name="connsiteY0" fmla="*/ 436 h 28498"/>
                <a:gd name="connsiteX1" fmla="*/ 94 w 24141"/>
                <a:gd name="connsiteY1" fmla="*/ 11953 h 28498"/>
                <a:gd name="connsiteX2" fmla="*/ 181 w 24141"/>
                <a:gd name="connsiteY2" fmla="*/ 12646 h 28498"/>
                <a:gd name="connsiteX3" fmla="*/ 17499 w 24141"/>
                <a:gd name="connsiteY3" fmla="*/ 27799 h 28498"/>
                <a:gd name="connsiteX4" fmla="*/ 23994 w 24141"/>
                <a:gd name="connsiteY4" fmla="*/ 26240 h 28498"/>
                <a:gd name="connsiteX5" fmla="*/ 12217 w 24141"/>
                <a:gd name="connsiteY5" fmla="*/ 15763 h 28498"/>
                <a:gd name="connsiteX6" fmla="*/ 8580 w 24141"/>
                <a:gd name="connsiteY6" fmla="*/ 8922 h 28498"/>
                <a:gd name="connsiteX7" fmla="*/ 16893 w 24141"/>
                <a:gd name="connsiteY7" fmla="*/ 1648 h 28498"/>
                <a:gd name="connsiteX8" fmla="*/ 11698 w 24141"/>
                <a:gd name="connsiteY8" fmla="*/ 436 h 28498"/>
                <a:gd name="connsiteX9" fmla="*/ 11698 w 24141"/>
                <a:gd name="connsiteY9" fmla="*/ 436 h 2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41" h="28498">
                  <a:moveTo>
                    <a:pt x="11698" y="436"/>
                  </a:moveTo>
                  <a:cubicBezTo>
                    <a:pt x="6762" y="3207"/>
                    <a:pt x="2779" y="7017"/>
                    <a:pt x="94" y="11953"/>
                  </a:cubicBezTo>
                  <a:cubicBezTo>
                    <a:pt x="-79" y="12213"/>
                    <a:pt x="8" y="12472"/>
                    <a:pt x="181" y="12646"/>
                  </a:cubicBezTo>
                  <a:cubicBezTo>
                    <a:pt x="5723" y="17928"/>
                    <a:pt x="12910" y="21478"/>
                    <a:pt x="17499" y="27799"/>
                  </a:cubicBezTo>
                  <a:cubicBezTo>
                    <a:pt x="18625" y="29444"/>
                    <a:pt x="25206" y="27885"/>
                    <a:pt x="23994" y="26240"/>
                  </a:cubicBezTo>
                  <a:cubicBezTo>
                    <a:pt x="20790" y="21824"/>
                    <a:pt x="16547" y="18967"/>
                    <a:pt x="12217" y="15763"/>
                  </a:cubicBezTo>
                  <a:cubicBezTo>
                    <a:pt x="9706" y="13944"/>
                    <a:pt x="6416" y="12213"/>
                    <a:pt x="8580" y="8922"/>
                  </a:cubicBezTo>
                  <a:cubicBezTo>
                    <a:pt x="10572" y="5892"/>
                    <a:pt x="13689" y="3467"/>
                    <a:pt x="16893" y="1648"/>
                  </a:cubicBezTo>
                  <a:cubicBezTo>
                    <a:pt x="19924" y="3"/>
                    <a:pt x="13170" y="-430"/>
                    <a:pt x="11698" y="436"/>
                  </a:cubicBezTo>
                  <a:lnTo>
                    <a:pt x="11698" y="4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928AD19-EFC0-C9B4-0672-92BF1BEAE6CA}"/>
                </a:ext>
              </a:extLst>
            </p:cNvPr>
            <p:cNvSpPr/>
            <p:nvPr/>
          </p:nvSpPr>
          <p:spPr>
            <a:xfrm>
              <a:off x="9520629" y="4613918"/>
              <a:ext cx="387305" cy="177559"/>
            </a:xfrm>
            <a:custGeom>
              <a:avLst/>
              <a:gdLst>
                <a:gd name="connsiteX0" fmla="*/ 2245 w 181196"/>
                <a:gd name="connsiteY0" fmla="*/ 80562 h 83069"/>
                <a:gd name="connsiteX1" fmla="*/ 163563 w 181196"/>
                <a:gd name="connsiteY1" fmla="*/ 52767 h 83069"/>
                <a:gd name="connsiteX2" fmla="*/ 174041 w 181196"/>
                <a:gd name="connsiteY2" fmla="*/ 12675 h 83069"/>
                <a:gd name="connsiteX3" fmla="*/ 125290 w 181196"/>
                <a:gd name="connsiteY3" fmla="*/ 33 h 83069"/>
                <a:gd name="connsiteX4" fmla="*/ 123472 w 181196"/>
                <a:gd name="connsiteY4" fmla="*/ 2717 h 83069"/>
                <a:gd name="connsiteX5" fmla="*/ 170231 w 181196"/>
                <a:gd name="connsiteY5" fmla="*/ 16225 h 83069"/>
                <a:gd name="connsiteX6" fmla="*/ 148410 w 181196"/>
                <a:gd name="connsiteY6" fmla="*/ 57009 h 83069"/>
                <a:gd name="connsiteX7" fmla="*/ 4063 w 181196"/>
                <a:gd name="connsiteY7" fmla="*/ 77964 h 83069"/>
                <a:gd name="connsiteX8" fmla="*/ 2245 w 181196"/>
                <a:gd name="connsiteY8" fmla="*/ 80562 h 83069"/>
                <a:gd name="connsiteX9" fmla="*/ 2245 w 181196"/>
                <a:gd name="connsiteY9" fmla="*/ 80562 h 8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96" h="83069">
                  <a:moveTo>
                    <a:pt x="2245" y="80562"/>
                  </a:moveTo>
                  <a:cubicBezTo>
                    <a:pt x="56537" y="86450"/>
                    <a:pt x="116458" y="83766"/>
                    <a:pt x="163563" y="52767"/>
                  </a:cubicBezTo>
                  <a:cubicBezTo>
                    <a:pt x="175340" y="44973"/>
                    <a:pt x="190320" y="24192"/>
                    <a:pt x="174041" y="12675"/>
                  </a:cubicBezTo>
                  <a:cubicBezTo>
                    <a:pt x="160013" y="2717"/>
                    <a:pt x="141916" y="1765"/>
                    <a:pt x="125290" y="33"/>
                  </a:cubicBezTo>
                  <a:cubicBezTo>
                    <a:pt x="122346" y="-314"/>
                    <a:pt x="118709" y="2197"/>
                    <a:pt x="123472" y="2717"/>
                  </a:cubicBezTo>
                  <a:cubicBezTo>
                    <a:pt x="139145" y="4362"/>
                    <a:pt x="158282" y="4622"/>
                    <a:pt x="170231" y="16225"/>
                  </a:cubicBezTo>
                  <a:cubicBezTo>
                    <a:pt x="185644" y="31292"/>
                    <a:pt x="159667" y="50602"/>
                    <a:pt x="148410" y="57009"/>
                  </a:cubicBezTo>
                  <a:cubicBezTo>
                    <a:pt x="105374" y="81775"/>
                    <a:pt x="52035" y="83160"/>
                    <a:pt x="4063" y="77964"/>
                  </a:cubicBezTo>
                  <a:cubicBezTo>
                    <a:pt x="1205" y="77532"/>
                    <a:pt x="-2431" y="80043"/>
                    <a:pt x="2245" y="80562"/>
                  </a:cubicBezTo>
                  <a:lnTo>
                    <a:pt x="2245" y="805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4952555-8C37-CDD8-50F7-90EFC0D6B297}"/>
                </a:ext>
              </a:extLst>
            </p:cNvPr>
            <p:cNvSpPr/>
            <p:nvPr/>
          </p:nvSpPr>
          <p:spPr>
            <a:xfrm>
              <a:off x="9890718" y="4687818"/>
              <a:ext cx="54314" cy="510882"/>
            </a:xfrm>
            <a:custGeom>
              <a:avLst/>
              <a:gdLst>
                <a:gd name="connsiteX0" fmla="*/ 1245 w 25410"/>
                <a:gd name="connsiteY0" fmla="*/ 2001 h 239010"/>
                <a:gd name="connsiteX1" fmla="*/ 17091 w 25410"/>
                <a:gd name="connsiteY1" fmla="*/ 99763 h 239010"/>
                <a:gd name="connsiteX2" fmla="*/ 12935 w 25410"/>
                <a:gd name="connsiteY2" fmla="*/ 236403 h 239010"/>
                <a:gd name="connsiteX3" fmla="*/ 19602 w 25410"/>
                <a:gd name="connsiteY3" fmla="*/ 238308 h 239010"/>
                <a:gd name="connsiteX4" fmla="*/ 24711 w 25410"/>
                <a:gd name="connsiteY4" fmla="*/ 82358 h 239010"/>
                <a:gd name="connsiteX5" fmla="*/ 5315 w 25410"/>
                <a:gd name="connsiteY5" fmla="*/ 702 h 239010"/>
                <a:gd name="connsiteX6" fmla="*/ 1245 w 25410"/>
                <a:gd name="connsiteY6" fmla="*/ 2001 h 239010"/>
                <a:gd name="connsiteX7" fmla="*/ 1245 w 25410"/>
                <a:gd name="connsiteY7" fmla="*/ 2001 h 23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" h="239010">
                  <a:moveTo>
                    <a:pt x="1245" y="2001"/>
                  </a:moveTo>
                  <a:cubicBezTo>
                    <a:pt x="26876" y="17761"/>
                    <a:pt x="18563" y="75084"/>
                    <a:pt x="17091" y="99763"/>
                  </a:cubicBezTo>
                  <a:cubicBezTo>
                    <a:pt x="14320" y="145309"/>
                    <a:pt x="12935" y="190683"/>
                    <a:pt x="12935" y="236403"/>
                  </a:cubicBezTo>
                  <a:cubicBezTo>
                    <a:pt x="12935" y="238654"/>
                    <a:pt x="19602" y="239867"/>
                    <a:pt x="19602" y="238308"/>
                  </a:cubicBezTo>
                  <a:cubicBezTo>
                    <a:pt x="19602" y="186094"/>
                    <a:pt x="22806" y="134485"/>
                    <a:pt x="24711" y="82358"/>
                  </a:cubicBezTo>
                  <a:cubicBezTo>
                    <a:pt x="25577" y="58545"/>
                    <a:pt x="29127" y="15336"/>
                    <a:pt x="5315" y="702"/>
                  </a:cubicBezTo>
                  <a:cubicBezTo>
                    <a:pt x="3410" y="-423"/>
                    <a:pt x="-2565" y="-337"/>
                    <a:pt x="1245" y="2001"/>
                  </a:cubicBezTo>
                  <a:lnTo>
                    <a:pt x="1245" y="200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E7C15E1-4350-D5CD-72AE-75745E6F57C1}"/>
                </a:ext>
              </a:extLst>
            </p:cNvPr>
            <p:cNvSpPr/>
            <p:nvPr/>
          </p:nvSpPr>
          <p:spPr>
            <a:xfrm>
              <a:off x="9404379" y="4724531"/>
              <a:ext cx="514304" cy="600002"/>
            </a:xfrm>
            <a:custGeom>
              <a:avLst/>
              <a:gdLst>
                <a:gd name="connsiteX0" fmla="*/ 0 w 240611"/>
                <a:gd name="connsiteY0" fmla="*/ 1450 h 280704"/>
                <a:gd name="connsiteX1" fmla="*/ 32558 w 240611"/>
                <a:gd name="connsiteY1" fmla="*/ 143892 h 280704"/>
                <a:gd name="connsiteX2" fmla="*/ 55331 w 240611"/>
                <a:gd name="connsiteY2" fmla="*/ 219660 h 280704"/>
                <a:gd name="connsiteX3" fmla="*/ 74468 w 240611"/>
                <a:gd name="connsiteY3" fmla="*/ 266072 h 280704"/>
                <a:gd name="connsiteX4" fmla="*/ 168593 w 240611"/>
                <a:gd name="connsiteY4" fmla="*/ 279147 h 280704"/>
                <a:gd name="connsiteX5" fmla="*/ 240550 w 240611"/>
                <a:gd name="connsiteY5" fmla="*/ 227020 h 280704"/>
                <a:gd name="connsiteX6" fmla="*/ 233882 w 240611"/>
                <a:gd name="connsiteY6" fmla="*/ 226327 h 280704"/>
                <a:gd name="connsiteX7" fmla="*/ 145559 w 240611"/>
                <a:gd name="connsiteY7" fmla="*/ 277242 h 280704"/>
                <a:gd name="connsiteX8" fmla="*/ 97328 w 240611"/>
                <a:gd name="connsiteY8" fmla="*/ 272220 h 280704"/>
                <a:gd name="connsiteX9" fmla="*/ 63211 w 240611"/>
                <a:gd name="connsiteY9" fmla="*/ 225807 h 280704"/>
                <a:gd name="connsiteX10" fmla="*/ 6927 w 240611"/>
                <a:gd name="connsiteY10" fmla="*/ 1537 h 280704"/>
                <a:gd name="connsiteX11" fmla="*/ 0 w 240611"/>
                <a:gd name="connsiteY11" fmla="*/ 1450 h 280704"/>
                <a:gd name="connsiteX12" fmla="*/ 0 w 240611"/>
                <a:gd name="connsiteY12" fmla="*/ 1450 h 28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611" h="280704">
                  <a:moveTo>
                    <a:pt x="0" y="1450"/>
                  </a:moveTo>
                  <a:cubicBezTo>
                    <a:pt x="866" y="50980"/>
                    <a:pt x="16366" y="97566"/>
                    <a:pt x="32558" y="143892"/>
                  </a:cubicBezTo>
                  <a:cubicBezTo>
                    <a:pt x="41217" y="168744"/>
                    <a:pt x="51089" y="193596"/>
                    <a:pt x="55331" y="219660"/>
                  </a:cubicBezTo>
                  <a:cubicBezTo>
                    <a:pt x="58189" y="236718"/>
                    <a:pt x="60614" y="254296"/>
                    <a:pt x="74468" y="266072"/>
                  </a:cubicBezTo>
                  <a:cubicBezTo>
                    <a:pt x="96462" y="284776"/>
                    <a:pt x="142355" y="280879"/>
                    <a:pt x="168593" y="279147"/>
                  </a:cubicBezTo>
                  <a:cubicBezTo>
                    <a:pt x="204528" y="276810"/>
                    <a:pt x="228860" y="260790"/>
                    <a:pt x="240550" y="227020"/>
                  </a:cubicBezTo>
                  <a:cubicBezTo>
                    <a:pt x="241329" y="224855"/>
                    <a:pt x="234488" y="224509"/>
                    <a:pt x="233882" y="226327"/>
                  </a:cubicBezTo>
                  <a:cubicBezTo>
                    <a:pt x="219681" y="267371"/>
                    <a:pt x="187729" y="276723"/>
                    <a:pt x="145559" y="277242"/>
                  </a:cubicBezTo>
                  <a:cubicBezTo>
                    <a:pt x="129627" y="277416"/>
                    <a:pt x="112828" y="275771"/>
                    <a:pt x="97328" y="272220"/>
                  </a:cubicBezTo>
                  <a:cubicBezTo>
                    <a:pt x="73343" y="266678"/>
                    <a:pt x="67021" y="247542"/>
                    <a:pt x="63211" y="225807"/>
                  </a:cubicBezTo>
                  <a:cubicBezTo>
                    <a:pt x="49616" y="149348"/>
                    <a:pt x="8226" y="80768"/>
                    <a:pt x="6927" y="1537"/>
                  </a:cubicBezTo>
                  <a:cubicBezTo>
                    <a:pt x="6927" y="-541"/>
                    <a:pt x="0" y="-455"/>
                    <a:pt x="0" y="1450"/>
                  </a:cubicBezTo>
                  <a:lnTo>
                    <a:pt x="0" y="145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76AF283-56C2-33EA-3BAA-21DF4EA6CE4D}"/>
                </a:ext>
              </a:extLst>
            </p:cNvPr>
            <p:cNvSpPr/>
            <p:nvPr/>
          </p:nvSpPr>
          <p:spPr>
            <a:xfrm>
              <a:off x="9182247" y="4687625"/>
              <a:ext cx="250822" cy="870754"/>
            </a:xfrm>
            <a:custGeom>
              <a:avLst/>
              <a:gdLst>
                <a:gd name="connsiteX0" fmla="*/ 13 w 117344"/>
                <a:gd name="connsiteY0" fmla="*/ 1485 h 407372"/>
                <a:gd name="connsiteX1" fmla="*/ 47811 w 117344"/>
                <a:gd name="connsiteY1" fmla="*/ 193024 h 407372"/>
                <a:gd name="connsiteX2" fmla="*/ 60193 w 117344"/>
                <a:gd name="connsiteY2" fmla="*/ 290872 h 407372"/>
                <a:gd name="connsiteX3" fmla="*/ 58029 w 117344"/>
                <a:gd name="connsiteY3" fmla="*/ 342307 h 407372"/>
                <a:gd name="connsiteX4" fmla="*/ 38805 w 117344"/>
                <a:gd name="connsiteY4" fmla="*/ 365600 h 407372"/>
                <a:gd name="connsiteX5" fmla="*/ 47551 w 117344"/>
                <a:gd name="connsiteY5" fmla="*/ 406211 h 407372"/>
                <a:gd name="connsiteX6" fmla="*/ 117343 w 117344"/>
                <a:gd name="connsiteY6" fmla="*/ 339016 h 407372"/>
                <a:gd name="connsiteX7" fmla="*/ 110416 w 117344"/>
                <a:gd name="connsiteY7" fmla="*/ 339189 h 407372"/>
                <a:gd name="connsiteX8" fmla="*/ 70152 w 117344"/>
                <a:gd name="connsiteY8" fmla="*/ 393482 h 407372"/>
                <a:gd name="connsiteX9" fmla="*/ 31965 w 117344"/>
                <a:gd name="connsiteY9" fmla="*/ 391663 h 407372"/>
                <a:gd name="connsiteX10" fmla="*/ 59501 w 117344"/>
                <a:gd name="connsiteY10" fmla="*/ 351399 h 407372"/>
                <a:gd name="connsiteX11" fmla="*/ 67813 w 117344"/>
                <a:gd name="connsiteY11" fmla="*/ 299098 h 407372"/>
                <a:gd name="connsiteX12" fmla="*/ 47465 w 117344"/>
                <a:gd name="connsiteY12" fmla="*/ 152239 h 407372"/>
                <a:gd name="connsiteX13" fmla="*/ 6940 w 117344"/>
                <a:gd name="connsiteY13" fmla="*/ 1225 h 407372"/>
                <a:gd name="connsiteX14" fmla="*/ 13 w 117344"/>
                <a:gd name="connsiteY14" fmla="*/ 1485 h 407372"/>
                <a:gd name="connsiteX15" fmla="*/ 13 w 117344"/>
                <a:gd name="connsiteY15" fmla="*/ 1485 h 40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344" h="407372">
                  <a:moveTo>
                    <a:pt x="13" y="1485"/>
                  </a:moveTo>
                  <a:cubicBezTo>
                    <a:pt x="15253" y="65995"/>
                    <a:pt x="36900" y="127388"/>
                    <a:pt x="47811" y="193024"/>
                  </a:cubicBezTo>
                  <a:cubicBezTo>
                    <a:pt x="53180" y="225495"/>
                    <a:pt x="56903" y="258140"/>
                    <a:pt x="60193" y="290872"/>
                  </a:cubicBezTo>
                  <a:cubicBezTo>
                    <a:pt x="61839" y="307324"/>
                    <a:pt x="63744" y="326374"/>
                    <a:pt x="58029" y="342307"/>
                  </a:cubicBezTo>
                  <a:cubicBezTo>
                    <a:pt x="54738" y="351485"/>
                    <a:pt x="45473" y="358845"/>
                    <a:pt x="38805" y="365600"/>
                  </a:cubicBezTo>
                  <a:cubicBezTo>
                    <a:pt x="23912" y="380580"/>
                    <a:pt x="16638" y="414004"/>
                    <a:pt x="47551" y="406211"/>
                  </a:cubicBezTo>
                  <a:cubicBezTo>
                    <a:pt x="80023" y="397985"/>
                    <a:pt x="114659" y="375038"/>
                    <a:pt x="117343" y="339016"/>
                  </a:cubicBezTo>
                  <a:cubicBezTo>
                    <a:pt x="117430" y="337198"/>
                    <a:pt x="110589" y="337111"/>
                    <a:pt x="110416" y="339189"/>
                  </a:cubicBezTo>
                  <a:cubicBezTo>
                    <a:pt x="108598" y="363695"/>
                    <a:pt x="91626" y="382658"/>
                    <a:pt x="70152" y="393482"/>
                  </a:cubicBezTo>
                  <a:cubicBezTo>
                    <a:pt x="59068" y="399024"/>
                    <a:pt x="30839" y="413831"/>
                    <a:pt x="31965" y="391663"/>
                  </a:cubicBezTo>
                  <a:cubicBezTo>
                    <a:pt x="32831" y="374432"/>
                    <a:pt x="49370" y="363348"/>
                    <a:pt x="59501" y="351399"/>
                  </a:cubicBezTo>
                  <a:cubicBezTo>
                    <a:pt x="71450" y="337284"/>
                    <a:pt x="68766" y="316070"/>
                    <a:pt x="67813" y="299098"/>
                  </a:cubicBezTo>
                  <a:cubicBezTo>
                    <a:pt x="65129" y="250001"/>
                    <a:pt x="56643" y="200557"/>
                    <a:pt x="47465" y="152239"/>
                  </a:cubicBezTo>
                  <a:cubicBezTo>
                    <a:pt x="37680" y="100804"/>
                    <a:pt x="18976" y="52054"/>
                    <a:pt x="6940" y="1225"/>
                  </a:cubicBezTo>
                  <a:cubicBezTo>
                    <a:pt x="6421" y="-767"/>
                    <a:pt x="-334" y="-74"/>
                    <a:pt x="13" y="1485"/>
                  </a:cubicBezTo>
                  <a:lnTo>
                    <a:pt x="1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71E79FE-46E4-3A29-FE34-C6E2DDDAE008}"/>
                </a:ext>
              </a:extLst>
            </p:cNvPr>
            <p:cNvSpPr/>
            <p:nvPr/>
          </p:nvSpPr>
          <p:spPr>
            <a:xfrm>
              <a:off x="9367334" y="4705929"/>
              <a:ext cx="74639" cy="709651"/>
            </a:xfrm>
            <a:custGeom>
              <a:avLst/>
              <a:gdLst>
                <a:gd name="connsiteX0" fmla="*/ 13 w 34919"/>
                <a:gd name="connsiteY0" fmla="*/ 1927 h 332002"/>
                <a:gd name="connsiteX1" fmla="*/ 22613 w 34919"/>
                <a:gd name="connsiteY1" fmla="*/ 165064 h 332002"/>
                <a:gd name="connsiteX2" fmla="*/ 19582 w 34919"/>
                <a:gd name="connsiteY2" fmla="*/ 330539 h 332002"/>
                <a:gd name="connsiteX3" fmla="*/ 26336 w 34919"/>
                <a:gd name="connsiteY3" fmla="*/ 330539 h 332002"/>
                <a:gd name="connsiteX4" fmla="*/ 30752 w 34919"/>
                <a:gd name="connsiteY4" fmla="*/ 180824 h 332002"/>
                <a:gd name="connsiteX5" fmla="*/ 6940 w 34919"/>
                <a:gd name="connsiteY5" fmla="*/ 1148 h 332002"/>
                <a:gd name="connsiteX6" fmla="*/ 13 w 34919"/>
                <a:gd name="connsiteY6" fmla="*/ 1927 h 332002"/>
                <a:gd name="connsiteX7" fmla="*/ 13 w 34919"/>
                <a:gd name="connsiteY7" fmla="*/ 1927 h 33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19" h="332002">
                  <a:moveTo>
                    <a:pt x="13" y="1927"/>
                  </a:moveTo>
                  <a:cubicBezTo>
                    <a:pt x="11703" y="55700"/>
                    <a:pt x="18197" y="110252"/>
                    <a:pt x="22613" y="165064"/>
                  </a:cubicBezTo>
                  <a:cubicBezTo>
                    <a:pt x="26942" y="219357"/>
                    <a:pt x="35082" y="277459"/>
                    <a:pt x="19582" y="330539"/>
                  </a:cubicBezTo>
                  <a:cubicBezTo>
                    <a:pt x="18976" y="332618"/>
                    <a:pt x="25730" y="332358"/>
                    <a:pt x="26336" y="330539"/>
                  </a:cubicBezTo>
                  <a:cubicBezTo>
                    <a:pt x="40624" y="281443"/>
                    <a:pt x="33350" y="230960"/>
                    <a:pt x="30752" y="180824"/>
                  </a:cubicBezTo>
                  <a:cubicBezTo>
                    <a:pt x="27635" y="120643"/>
                    <a:pt x="19669" y="60030"/>
                    <a:pt x="6940" y="1148"/>
                  </a:cubicBezTo>
                  <a:cubicBezTo>
                    <a:pt x="6507" y="-931"/>
                    <a:pt x="-334" y="109"/>
                    <a:pt x="13" y="1927"/>
                  </a:cubicBezTo>
                  <a:lnTo>
                    <a:pt x="13" y="192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1AD3359-A991-B134-1B92-691714A6D7C5}"/>
                </a:ext>
              </a:extLst>
            </p:cNvPr>
            <p:cNvSpPr/>
            <p:nvPr/>
          </p:nvSpPr>
          <p:spPr>
            <a:xfrm>
              <a:off x="9288775" y="5423369"/>
              <a:ext cx="134869" cy="55609"/>
            </a:xfrm>
            <a:custGeom>
              <a:avLst/>
              <a:gdLst>
                <a:gd name="connsiteX0" fmla="*/ 51 w 63097"/>
                <a:gd name="connsiteY0" fmla="*/ 9788 h 26016"/>
                <a:gd name="connsiteX1" fmla="*/ 62916 w 63097"/>
                <a:gd name="connsiteY1" fmla="*/ 2428 h 26016"/>
                <a:gd name="connsiteX2" fmla="*/ 56508 w 63097"/>
                <a:gd name="connsiteY2" fmla="*/ 349 h 26016"/>
                <a:gd name="connsiteX3" fmla="*/ 37805 w 63097"/>
                <a:gd name="connsiteY3" fmla="*/ 15070 h 26016"/>
                <a:gd name="connsiteX4" fmla="*/ 24903 w 63097"/>
                <a:gd name="connsiteY4" fmla="*/ 22343 h 26016"/>
                <a:gd name="connsiteX5" fmla="*/ 6719 w 63097"/>
                <a:gd name="connsiteY5" fmla="*/ 10307 h 26016"/>
                <a:gd name="connsiteX6" fmla="*/ 51 w 63097"/>
                <a:gd name="connsiteY6" fmla="*/ 9788 h 26016"/>
                <a:gd name="connsiteX7" fmla="*/ 51 w 63097"/>
                <a:gd name="connsiteY7" fmla="*/ 9788 h 2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97" h="26016">
                  <a:moveTo>
                    <a:pt x="51" y="9788"/>
                  </a:moveTo>
                  <a:cubicBezTo>
                    <a:pt x="14945" y="43298"/>
                    <a:pt x="44126" y="16801"/>
                    <a:pt x="62916" y="2428"/>
                  </a:cubicBezTo>
                  <a:cubicBezTo>
                    <a:pt x="64215" y="1388"/>
                    <a:pt x="58154" y="-863"/>
                    <a:pt x="56508" y="349"/>
                  </a:cubicBezTo>
                  <a:cubicBezTo>
                    <a:pt x="50187" y="5198"/>
                    <a:pt x="44212" y="10307"/>
                    <a:pt x="37805" y="15070"/>
                  </a:cubicBezTo>
                  <a:cubicBezTo>
                    <a:pt x="33822" y="18014"/>
                    <a:pt x="29492" y="20525"/>
                    <a:pt x="24903" y="22343"/>
                  </a:cubicBezTo>
                  <a:cubicBezTo>
                    <a:pt x="15291" y="26326"/>
                    <a:pt x="9922" y="17581"/>
                    <a:pt x="6719" y="10307"/>
                  </a:cubicBezTo>
                  <a:cubicBezTo>
                    <a:pt x="5939" y="8489"/>
                    <a:pt x="-642" y="8056"/>
                    <a:pt x="51" y="9788"/>
                  </a:cubicBezTo>
                  <a:lnTo>
                    <a:pt x="51" y="978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0D14907-9E7B-2436-69C0-7ADB775BA471}"/>
                </a:ext>
              </a:extLst>
            </p:cNvPr>
            <p:cNvSpPr/>
            <p:nvPr/>
          </p:nvSpPr>
          <p:spPr>
            <a:xfrm>
              <a:off x="9483041" y="5089991"/>
              <a:ext cx="227916" cy="444147"/>
            </a:xfrm>
            <a:custGeom>
              <a:avLst/>
              <a:gdLst>
                <a:gd name="connsiteX0" fmla="*/ 0 w 106628"/>
                <a:gd name="connsiteY0" fmla="*/ 1145 h 207789"/>
                <a:gd name="connsiteX1" fmla="*/ 13768 w 106628"/>
                <a:gd name="connsiteY1" fmla="*/ 121420 h 207789"/>
                <a:gd name="connsiteX2" fmla="*/ 61566 w 106628"/>
                <a:gd name="connsiteY2" fmla="*/ 201343 h 207789"/>
                <a:gd name="connsiteX3" fmla="*/ 103476 w 106628"/>
                <a:gd name="connsiteY3" fmla="*/ 192684 h 207789"/>
                <a:gd name="connsiteX4" fmla="*/ 93432 w 106628"/>
                <a:gd name="connsiteY4" fmla="*/ 144366 h 207789"/>
                <a:gd name="connsiteX5" fmla="*/ 71438 w 106628"/>
                <a:gd name="connsiteY5" fmla="*/ 105054 h 207789"/>
                <a:gd name="connsiteX6" fmla="*/ 65376 w 106628"/>
                <a:gd name="connsiteY6" fmla="*/ 105747 h 207789"/>
                <a:gd name="connsiteX7" fmla="*/ 82348 w 106628"/>
                <a:gd name="connsiteY7" fmla="*/ 136660 h 207789"/>
                <a:gd name="connsiteX8" fmla="*/ 99580 w 106628"/>
                <a:gd name="connsiteY8" fmla="*/ 180735 h 207789"/>
                <a:gd name="connsiteX9" fmla="*/ 66588 w 106628"/>
                <a:gd name="connsiteY9" fmla="*/ 199871 h 207789"/>
                <a:gd name="connsiteX10" fmla="*/ 41044 w 106628"/>
                <a:gd name="connsiteY10" fmla="*/ 173634 h 207789"/>
                <a:gd name="connsiteX11" fmla="*/ 6841 w 106628"/>
                <a:gd name="connsiteY11" fmla="*/ 1838 h 207789"/>
                <a:gd name="connsiteX12" fmla="*/ 0 w 106628"/>
                <a:gd name="connsiteY12" fmla="*/ 1145 h 207789"/>
                <a:gd name="connsiteX13" fmla="*/ 0 w 106628"/>
                <a:gd name="connsiteY13" fmla="*/ 1145 h 20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628" h="207789">
                  <a:moveTo>
                    <a:pt x="0" y="1145"/>
                  </a:moveTo>
                  <a:cubicBezTo>
                    <a:pt x="173" y="41670"/>
                    <a:pt x="3723" y="82021"/>
                    <a:pt x="13768" y="121420"/>
                  </a:cubicBezTo>
                  <a:cubicBezTo>
                    <a:pt x="21561" y="152160"/>
                    <a:pt x="34117" y="183419"/>
                    <a:pt x="61566" y="201343"/>
                  </a:cubicBezTo>
                  <a:cubicBezTo>
                    <a:pt x="76979" y="211474"/>
                    <a:pt x="95163" y="210435"/>
                    <a:pt x="103476" y="192684"/>
                  </a:cubicBezTo>
                  <a:cubicBezTo>
                    <a:pt x="111875" y="174760"/>
                    <a:pt x="101744" y="159953"/>
                    <a:pt x="93432" y="144366"/>
                  </a:cubicBezTo>
                  <a:cubicBezTo>
                    <a:pt x="86591" y="131464"/>
                    <a:pt x="82002" y="115445"/>
                    <a:pt x="71438" y="105054"/>
                  </a:cubicBezTo>
                  <a:cubicBezTo>
                    <a:pt x="70139" y="103756"/>
                    <a:pt x="63471" y="103929"/>
                    <a:pt x="65376" y="105747"/>
                  </a:cubicBezTo>
                  <a:cubicBezTo>
                    <a:pt x="73775" y="114060"/>
                    <a:pt x="77585" y="126183"/>
                    <a:pt x="82348" y="136660"/>
                  </a:cubicBezTo>
                  <a:cubicBezTo>
                    <a:pt x="89102" y="151467"/>
                    <a:pt x="100272" y="163417"/>
                    <a:pt x="99580" y="180735"/>
                  </a:cubicBezTo>
                  <a:cubicBezTo>
                    <a:pt x="98887" y="199438"/>
                    <a:pt x="84253" y="209743"/>
                    <a:pt x="66588" y="199871"/>
                  </a:cubicBezTo>
                  <a:cubicBezTo>
                    <a:pt x="56024" y="193983"/>
                    <a:pt x="47365" y="183679"/>
                    <a:pt x="41044" y="173634"/>
                  </a:cubicBezTo>
                  <a:cubicBezTo>
                    <a:pt x="10391" y="124883"/>
                    <a:pt x="7101" y="57775"/>
                    <a:pt x="6841" y="1838"/>
                  </a:cubicBezTo>
                  <a:cubicBezTo>
                    <a:pt x="6927" y="-240"/>
                    <a:pt x="0" y="-673"/>
                    <a:pt x="0" y="1145"/>
                  </a:cubicBezTo>
                  <a:lnTo>
                    <a:pt x="0" y="11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2B9272A-197F-8C38-7959-1942D935E98C}"/>
                </a:ext>
              </a:extLst>
            </p:cNvPr>
            <p:cNvSpPr/>
            <p:nvPr/>
          </p:nvSpPr>
          <p:spPr>
            <a:xfrm>
              <a:off x="9552524" y="5432259"/>
              <a:ext cx="139563" cy="53164"/>
            </a:xfrm>
            <a:custGeom>
              <a:avLst/>
              <a:gdLst>
                <a:gd name="connsiteX0" fmla="*/ 51 w 65293"/>
                <a:gd name="connsiteY0" fmla="*/ 12123 h 24872"/>
                <a:gd name="connsiteX1" fmla="*/ 36160 w 65293"/>
                <a:gd name="connsiteY1" fmla="*/ 24679 h 24872"/>
                <a:gd name="connsiteX2" fmla="*/ 65254 w 65293"/>
                <a:gd name="connsiteY2" fmla="*/ 2252 h 24872"/>
                <a:gd name="connsiteX3" fmla="*/ 58413 w 65293"/>
                <a:gd name="connsiteY3" fmla="*/ 953 h 24872"/>
                <a:gd name="connsiteX4" fmla="*/ 45598 w 65293"/>
                <a:gd name="connsiteY4" fmla="*/ 20089 h 24872"/>
                <a:gd name="connsiteX5" fmla="*/ 6719 w 65293"/>
                <a:gd name="connsiteY5" fmla="*/ 12642 h 24872"/>
                <a:gd name="connsiteX6" fmla="*/ 51 w 65293"/>
                <a:gd name="connsiteY6" fmla="*/ 12123 h 24872"/>
                <a:gd name="connsiteX7" fmla="*/ 51 w 65293"/>
                <a:gd name="connsiteY7" fmla="*/ 12123 h 2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293" h="24872">
                  <a:moveTo>
                    <a:pt x="51" y="12123"/>
                  </a:moveTo>
                  <a:cubicBezTo>
                    <a:pt x="6372" y="26930"/>
                    <a:pt x="22651" y="24852"/>
                    <a:pt x="36160" y="24679"/>
                  </a:cubicBezTo>
                  <a:cubicBezTo>
                    <a:pt x="53218" y="24592"/>
                    <a:pt x="59799" y="18011"/>
                    <a:pt x="65254" y="2252"/>
                  </a:cubicBezTo>
                  <a:cubicBezTo>
                    <a:pt x="65860" y="606"/>
                    <a:pt x="59193" y="-1126"/>
                    <a:pt x="58413" y="953"/>
                  </a:cubicBezTo>
                  <a:cubicBezTo>
                    <a:pt x="55816" y="8400"/>
                    <a:pt x="53305" y="16626"/>
                    <a:pt x="45598" y="20089"/>
                  </a:cubicBezTo>
                  <a:cubicBezTo>
                    <a:pt x="35553" y="24592"/>
                    <a:pt x="11048" y="22774"/>
                    <a:pt x="6719" y="12642"/>
                  </a:cubicBezTo>
                  <a:cubicBezTo>
                    <a:pt x="5939" y="10824"/>
                    <a:pt x="-642" y="10391"/>
                    <a:pt x="51" y="12123"/>
                  </a:cubicBezTo>
                  <a:lnTo>
                    <a:pt x="51" y="121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1E7C67A-D41A-384C-3C5F-128429EB29C0}"/>
                </a:ext>
              </a:extLst>
            </p:cNvPr>
            <p:cNvSpPr/>
            <p:nvPr/>
          </p:nvSpPr>
          <p:spPr>
            <a:xfrm>
              <a:off x="8872439" y="4604030"/>
              <a:ext cx="272964" cy="2380402"/>
            </a:xfrm>
            <a:custGeom>
              <a:avLst/>
              <a:gdLst>
                <a:gd name="connsiteX0" fmla="*/ 0 w 127703"/>
                <a:gd name="connsiteY0" fmla="*/ 849 h 1113643"/>
                <a:gd name="connsiteX1" fmla="*/ 17318 w 127703"/>
                <a:gd name="connsiteY1" fmla="*/ 117227 h 1113643"/>
                <a:gd name="connsiteX2" fmla="*/ 23466 w 127703"/>
                <a:gd name="connsiteY2" fmla="*/ 265298 h 1113643"/>
                <a:gd name="connsiteX3" fmla="*/ 17665 w 127703"/>
                <a:gd name="connsiteY3" fmla="*/ 555551 h 1113643"/>
                <a:gd name="connsiteX4" fmla="*/ 21302 w 127703"/>
                <a:gd name="connsiteY4" fmla="*/ 682926 h 1113643"/>
                <a:gd name="connsiteX5" fmla="*/ 25718 w 127703"/>
                <a:gd name="connsiteY5" fmla="*/ 756961 h 1113643"/>
                <a:gd name="connsiteX6" fmla="*/ 17578 w 127703"/>
                <a:gd name="connsiteY6" fmla="*/ 829264 h 1113643"/>
                <a:gd name="connsiteX7" fmla="*/ 25718 w 127703"/>
                <a:gd name="connsiteY7" fmla="*/ 973092 h 1113643"/>
                <a:gd name="connsiteX8" fmla="*/ 32472 w 127703"/>
                <a:gd name="connsiteY8" fmla="*/ 1111378 h 1113643"/>
                <a:gd name="connsiteX9" fmla="*/ 38014 w 127703"/>
                <a:gd name="connsiteY9" fmla="*/ 1113629 h 1113643"/>
                <a:gd name="connsiteX10" fmla="*/ 125990 w 127703"/>
                <a:gd name="connsiteY10" fmla="*/ 1105057 h 1113643"/>
                <a:gd name="connsiteX11" fmla="*/ 123132 w 127703"/>
                <a:gd name="connsiteY11" fmla="*/ 1101939 h 1113643"/>
                <a:gd name="connsiteX12" fmla="*/ 33597 w 127703"/>
                <a:gd name="connsiteY12" fmla="*/ 1110685 h 1113643"/>
                <a:gd name="connsiteX13" fmla="*/ 39139 w 127703"/>
                <a:gd name="connsiteY13" fmla="*/ 1112936 h 1113643"/>
                <a:gd name="connsiteX14" fmla="*/ 32558 w 127703"/>
                <a:gd name="connsiteY14" fmla="*/ 983223 h 1113643"/>
                <a:gd name="connsiteX15" fmla="*/ 23813 w 127703"/>
                <a:gd name="connsiteY15" fmla="*/ 839049 h 1113643"/>
                <a:gd name="connsiteX16" fmla="*/ 30827 w 127703"/>
                <a:gd name="connsiteY16" fmla="*/ 774712 h 1113643"/>
                <a:gd name="connsiteX17" fmla="*/ 29701 w 127703"/>
                <a:gd name="connsiteY17" fmla="*/ 700677 h 1113643"/>
                <a:gd name="connsiteX18" fmla="*/ 24332 w 127703"/>
                <a:gd name="connsiteY18" fmla="*/ 557109 h 1113643"/>
                <a:gd name="connsiteX19" fmla="*/ 30393 w 127703"/>
                <a:gd name="connsiteY19" fmla="*/ 275256 h 1113643"/>
                <a:gd name="connsiteX20" fmla="*/ 25544 w 127703"/>
                <a:gd name="connsiteY20" fmla="*/ 133939 h 1113643"/>
                <a:gd name="connsiteX21" fmla="*/ 6668 w 127703"/>
                <a:gd name="connsiteY21" fmla="*/ 2408 h 1113643"/>
                <a:gd name="connsiteX22" fmla="*/ 0 w 127703"/>
                <a:gd name="connsiteY22" fmla="*/ 849 h 1113643"/>
                <a:gd name="connsiteX23" fmla="*/ 0 w 127703"/>
                <a:gd name="connsiteY23" fmla="*/ 849 h 111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" h="1113643">
                  <a:moveTo>
                    <a:pt x="0" y="849"/>
                  </a:moveTo>
                  <a:cubicBezTo>
                    <a:pt x="780" y="40335"/>
                    <a:pt x="11690" y="78348"/>
                    <a:pt x="17318" y="117227"/>
                  </a:cubicBezTo>
                  <a:cubicBezTo>
                    <a:pt x="24246" y="165285"/>
                    <a:pt x="21734" y="216720"/>
                    <a:pt x="23466" y="265298"/>
                  </a:cubicBezTo>
                  <a:cubicBezTo>
                    <a:pt x="27017" y="361760"/>
                    <a:pt x="18790" y="459002"/>
                    <a:pt x="17665" y="555551"/>
                  </a:cubicBezTo>
                  <a:cubicBezTo>
                    <a:pt x="17232" y="598240"/>
                    <a:pt x="16799" y="640496"/>
                    <a:pt x="21302" y="682926"/>
                  </a:cubicBezTo>
                  <a:cubicBezTo>
                    <a:pt x="23899" y="707691"/>
                    <a:pt x="26930" y="732110"/>
                    <a:pt x="25718" y="756961"/>
                  </a:cubicBezTo>
                  <a:cubicBezTo>
                    <a:pt x="24505" y="781207"/>
                    <a:pt x="19570" y="805106"/>
                    <a:pt x="17578" y="829264"/>
                  </a:cubicBezTo>
                  <a:cubicBezTo>
                    <a:pt x="13768" y="876717"/>
                    <a:pt x="23813" y="925640"/>
                    <a:pt x="25718" y="973092"/>
                  </a:cubicBezTo>
                  <a:cubicBezTo>
                    <a:pt x="27536" y="1019158"/>
                    <a:pt x="32039" y="1065311"/>
                    <a:pt x="32472" y="1111378"/>
                  </a:cubicBezTo>
                  <a:cubicBezTo>
                    <a:pt x="32472" y="1113456"/>
                    <a:pt x="36628" y="1113716"/>
                    <a:pt x="38014" y="1113629"/>
                  </a:cubicBezTo>
                  <a:cubicBezTo>
                    <a:pt x="67454" y="1110858"/>
                    <a:pt x="96376" y="1103671"/>
                    <a:pt x="125990" y="1105057"/>
                  </a:cubicBezTo>
                  <a:cubicBezTo>
                    <a:pt x="130406" y="1105230"/>
                    <a:pt x="125124" y="1102026"/>
                    <a:pt x="123132" y="1101939"/>
                  </a:cubicBezTo>
                  <a:cubicBezTo>
                    <a:pt x="92912" y="1100554"/>
                    <a:pt x="63558" y="1107828"/>
                    <a:pt x="33597" y="1110685"/>
                  </a:cubicBezTo>
                  <a:cubicBezTo>
                    <a:pt x="35416" y="1111464"/>
                    <a:pt x="37321" y="1112157"/>
                    <a:pt x="39139" y="1112936"/>
                  </a:cubicBezTo>
                  <a:cubicBezTo>
                    <a:pt x="38706" y="1069554"/>
                    <a:pt x="32905" y="1026519"/>
                    <a:pt x="32558" y="983223"/>
                  </a:cubicBezTo>
                  <a:cubicBezTo>
                    <a:pt x="32125" y="935079"/>
                    <a:pt x="23207" y="887194"/>
                    <a:pt x="23813" y="839049"/>
                  </a:cubicBezTo>
                  <a:cubicBezTo>
                    <a:pt x="24073" y="817575"/>
                    <a:pt x="28229" y="796014"/>
                    <a:pt x="30827" y="774712"/>
                  </a:cubicBezTo>
                  <a:cubicBezTo>
                    <a:pt x="33857" y="749774"/>
                    <a:pt x="32212" y="725529"/>
                    <a:pt x="29701" y="700677"/>
                  </a:cubicBezTo>
                  <a:cubicBezTo>
                    <a:pt x="24765" y="652533"/>
                    <a:pt x="23813" y="605514"/>
                    <a:pt x="24332" y="557109"/>
                  </a:cubicBezTo>
                  <a:cubicBezTo>
                    <a:pt x="25285" y="463245"/>
                    <a:pt x="32905" y="369034"/>
                    <a:pt x="30393" y="275256"/>
                  </a:cubicBezTo>
                  <a:cubicBezTo>
                    <a:pt x="29181" y="228237"/>
                    <a:pt x="28229" y="180872"/>
                    <a:pt x="25544" y="133939"/>
                  </a:cubicBezTo>
                  <a:cubicBezTo>
                    <a:pt x="23033" y="89518"/>
                    <a:pt x="7534" y="47089"/>
                    <a:pt x="6668" y="2408"/>
                  </a:cubicBezTo>
                  <a:cubicBezTo>
                    <a:pt x="6754" y="70"/>
                    <a:pt x="0" y="-796"/>
                    <a:pt x="0" y="849"/>
                  </a:cubicBezTo>
                  <a:lnTo>
                    <a:pt x="0" y="8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A2FFB61-F88A-6CC1-CDD4-BDD0C32F0338}"/>
                </a:ext>
              </a:extLst>
            </p:cNvPr>
            <p:cNvSpPr/>
            <p:nvPr/>
          </p:nvSpPr>
          <p:spPr>
            <a:xfrm>
              <a:off x="9006543" y="4678034"/>
              <a:ext cx="111690" cy="2269639"/>
            </a:xfrm>
            <a:custGeom>
              <a:avLst/>
              <a:gdLst>
                <a:gd name="connsiteX0" fmla="*/ 39 w 52253"/>
                <a:gd name="connsiteY0" fmla="*/ 863 h 1061824"/>
                <a:gd name="connsiteX1" fmla="*/ 8871 w 52253"/>
                <a:gd name="connsiteY1" fmla="*/ 51259 h 1061824"/>
                <a:gd name="connsiteX2" fmla="*/ 17357 w 52253"/>
                <a:gd name="connsiteY2" fmla="*/ 117848 h 1061824"/>
                <a:gd name="connsiteX3" fmla="*/ 19955 w 52253"/>
                <a:gd name="connsiteY3" fmla="*/ 251977 h 1061824"/>
                <a:gd name="connsiteX4" fmla="*/ 11123 w 52253"/>
                <a:gd name="connsiteY4" fmla="*/ 385933 h 1061824"/>
                <a:gd name="connsiteX5" fmla="*/ 11816 w 52253"/>
                <a:gd name="connsiteY5" fmla="*/ 526990 h 1061824"/>
                <a:gd name="connsiteX6" fmla="*/ 11989 w 52253"/>
                <a:gd name="connsiteY6" fmla="*/ 658868 h 1061824"/>
                <a:gd name="connsiteX7" fmla="*/ 19262 w 52253"/>
                <a:gd name="connsiteY7" fmla="*/ 779662 h 1061824"/>
                <a:gd name="connsiteX8" fmla="*/ 45499 w 52253"/>
                <a:gd name="connsiteY8" fmla="*/ 1059437 h 1061824"/>
                <a:gd name="connsiteX9" fmla="*/ 52254 w 52253"/>
                <a:gd name="connsiteY9" fmla="*/ 1060996 h 1061824"/>
                <a:gd name="connsiteX10" fmla="*/ 31212 w 52253"/>
                <a:gd name="connsiteY10" fmla="*/ 805207 h 1061824"/>
                <a:gd name="connsiteX11" fmla="*/ 18310 w 52253"/>
                <a:gd name="connsiteY11" fmla="*/ 668479 h 1061824"/>
                <a:gd name="connsiteX12" fmla="*/ 18570 w 52253"/>
                <a:gd name="connsiteY12" fmla="*/ 528549 h 1061824"/>
                <a:gd name="connsiteX13" fmla="*/ 26103 w 52253"/>
                <a:gd name="connsiteY13" fmla="*/ 261935 h 1061824"/>
                <a:gd name="connsiteX14" fmla="*/ 24804 w 52253"/>
                <a:gd name="connsiteY14" fmla="*/ 127286 h 1061824"/>
                <a:gd name="connsiteX15" fmla="*/ 19695 w 52253"/>
                <a:gd name="connsiteY15" fmla="*/ 73513 h 1061824"/>
                <a:gd name="connsiteX16" fmla="*/ 6707 w 52253"/>
                <a:gd name="connsiteY16" fmla="*/ 2509 h 1061824"/>
                <a:gd name="connsiteX17" fmla="*/ 39 w 52253"/>
                <a:gd name="connsiteY17" fmla="*/ 863 h 1061824"/>
                <a:gd name="connsiteX18" fmla="*/ 39 w 52253"/>
                <a:gd name="connsiteY18" fmla="*/ 863 h 106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253" h="1061824">
                  <a:moveTo>
                    <a:pt x="39" y="863"/>
                  </a:moveTo>
                  <a:cubicBezTo>
                    <a:pt x="-481" y="18441"/>
                    <a:pt x="4282" y="34461"/>
                    <a:pt x="8871" y="51259"/>
                  </a:cubicBezTo>
                  <a:cubicBezTo>
                    <a:pt x="14760" y="72734"/>
                    <a:pt x="15279" y="95767"/>
                    <a:pt x="17357" y="117848"/>
                  </a:cubicBezTo>
                  <a:cubicBezTo>
                    <a:pt x="21514" y="162615"/>
                    <a:pt x="22726" y="207036"/>
                    <a:pt x="19955" y="251977"/>
                  </a:cubicBezTo>
                  <a:cubicBezTo>
                    <a:pt x="17184" y="296745"/>
                    <a:pt x="12162" y="340993"/>
                    <a:pt x="11123" y="385933"/>
                  </a:cubicBezTo>
                  <a:cubicBezTo>
                    <a:pt x="9997" y="432952"/>
                    <a:pt x="10950" y="479971"/>
                    <a:pt x="11816" y="526990"/>
                  </a:cubicBezTo>
                  <a:cubicBezTo>
                    <a:pt x="12595" y="570891"/>
                    <a:pt x="14153" y="614966"/>
                    <a:pt x="11989" y="658868"/>
                  </a:cubicBezTo>
                  <a:cubicBezTo>
                    <a:pt x="9910" y="700345"/>
                    <a:pt x="11036" y="738878"/>
                    <a:pt x="19262" y="779662"/>
                  </a:cubicBezTo>
                  <a:cubicBezTo>
                    <a:pt x="38053" y="872834"/>
                    <a:pt x="45413" y="964361"/>
                    <a:pt x="45499" y="1059437"/>
                  </a:cubicBezTo>
                  <a:cubicBezTo>
                    <a:pt x="45499" y="1061689"/>
                    <a:pt x="52254" y="1062641"/>
                    <a:pt x="52254" y="1060996"/>
                  </a:cubicBezTo>
                  <a:cubicBezTo>
                    <a:pt x="52167" y="975271"/>
                    <a:pt x="49223" y="889200"/>
                    <a:pt x="31212" y="805207"/>
                  </a:cubicBezTo>
                  <a:cubicBezTo>
                    <a:pt x="21341" y="759227"/>
                    <a:pt x="15799" y="715585"/>
                    <a:pt x="18310" y="668479"/>
                  </a:cubicBezTo>
                  <a:cubicBezTo>
                    <a:pt x="20734" y="621894"/>
                    <a:pt x="19436" y="575221"/>
                    <a:pt x="18570" y="528549"/>
                  </a:cubicBezTo>
                  <a:cubicBezTo>
                    <a:pt x="16924" y="439100"/>
                    <a:pt x="18829" y="351037"/>
                    <a:pt x="26103" y="261935"/>
                  </a:cubicBezTo>
                  <a:cubicBezTo>
                    <a:pt x="29740" y="217081"/>
                    <a:pt x="28874" y="172140"/>
                    <a:pt x="24804" y="127286"/>
                  </a:cubicBezTo>
                  <a:cubicBezTo>
                    <a:pt x="23159" y="109362"/>
                    <a:pt x="22033" y="91264"/>
                    <a:pt x="19695" y="73513"/>
                  </a:cubicBezTo>
                  <a:cubicBezTo>
                    <a:pt x="16491" y="49441"/>
                    <a:pt x="6014" y="27014"/>
                    <a:pt x="6707" y="2509"/>
                  </a:cubicBezTo>
                  <a:cubicBezTo>
                    <a:pt x="6880" y="171"/>
                    <a:pt x="126" y="-868"/>
                    <a:pt x="39" y="863"/>
                  </a:cubicBezTo>
                  <a:lnTo>
                    <a:pt x="39" y="86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D3E8A3D-BA1A-A6AF-248B-2A82B0F56E5F}"/>
                </a:ext>
              </a:extLst>
            </p:cNvPr>
            <p:cNvSpPr/>
            <p:nvPr/>
          </p:nvSpPr>
          <p:spPr>
            <a:xfrm>
              <a:off x="9857690" y="5297731"/>
              <a:ext cx="171634" cy="1579971"/>
            </a:xfrm>
            <a:custGeom>
              <a:avLst/>
              <a:gdLst>
                <a:gd name="connsiteX0" fmla="*/ 245 w 80297"/>
                <a:gd name="connsiteY0" fmla="*/ 592 h 739171"/>
                <a:gd name="connsiteX1" fmla="*/ 8904 w 80297"/>
                <a:gd name="connsiteY1" fmla="*/ 76705 h 739171"/>
                <a:gd name="connsiteX2" fmla="*/ 14099 w 80297"/>
                <a:gd name="connsiteY2" fmla="*/ 181740 h 739171"/>
                <a:gd name="connsiteX3" fmla="*/ 29166 w 80297"/>
                <a:gd name="connsiteY3" fmla="*/ 386787 h 739171"/>
                <a:gd name="connsiteX4" fmla="*/ 56702 w 80297"/>
                <a:gd name="connsiteY4" fmla="*/ 588024 h 739171"/>
                <a:gd name="connsiteX5" fmla="*/ 65101 w 80297"/>
                <a:gd name="connsiteY5" fmla="*/ 678512 h 739171"/>
                <a:gd name="connsiteX6" fmla="*/ 74020 w 80297"/>
                <a:gd name="connsiteY6" fmla="*/ 737393 h 739171"/>
                <a:gd name="connsiteX7" fmla="*/ 80082 w 80297"/>
                <a:gd name="connsiteY7" fmla="*/ 738000 h 739171"/>
                <a:gd name="connsiteX8" fmla="*/ 70903 w 80297"/>
                <a:gd name="connsiteY8" fmla="*/ 672104 h 739171"/>
                <a:gd name="connsiteX9" fmla="*/ 62504 w 80297"/>
                <a:gd name="connsiteY9" fmla="*/ 581703 h 739171"/>
                <a:gd name="connsiteX10" fmla="*/ 35574 w 80297"/>
                <a:gd name="connsiteY10" fmla="*/ 388259 h 739171"/>
                <a:gd name="connsiteX11" fmla="*/ 20853 w 80297"/>
                <a:gd name="connsiteY11" fmla="*/ 191351 h 739171"/>
                <a:gd name="connsiteX12" fmla="*/ 16264 w 80297"/>
                <a:gd name="connsiteY12" fmla="*/ 93763 h 739171"/>
                <a:gd name="connsiteX13" fmla="*/ 6566 w 80297"/>
                <a:gd name="connsiteY13" fmla="*/ 2843 h 739171"/>
                <a:gd name="connsiteX14" fmla="*/ 245 w 80297"/>
                <a:gd name="connsiteY14" fmla="*/ 592 h 739171"/>
                <a:gd name="connsiteX15" fmla="*/ 245 w 80297"/>
                <a:gd name="connsiteY15" fmla="*/ 592 h 73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297" h="739171">
                  <a:moveTo>
                    <a:pt x="245" y="592"/>
                  </a:moveTo>
                  <a:cubicBezTo>
                    <a:pt x="-1227" y="26396"/>
                    <a:pt x="4228" y="51507"/>
                    <a:pt x="8904" y="76705"/>
                  </a:cubicBezTo>
                  <a:cubicBezTo>
                    <a:pt x="15138" y="110129"/>
                    <a:pt x="12367" y="147710"/>
                    <a:pt x="14099" y="181740"/>
                  </a:cubicBezTo>
                  <a:cubicBezTo>
                    <a:pt x="17650" y="250233"/>
                    <a:pt x="18775" y="318900"/>
                    <a:pt x="29166" y="386787"/>
                  </a:cubicBezTo>
                  <a:cubicBezTo>
                    <a:pt x="39470" y="453982"/>
                    <a:pt x="51074" y="520224"/>
                    <a:pt x="56702" y="588024"/>
                  </a:cubicBezTo>
                  <a:cubicBezTo>
                    <a:pt x="59213" y="618245"/>
                    <a:pt x="62417" y="648378"/>
                    <a:pt x="65101" y="678512"/>
                  </a:cubicBezTo>
                  <a:cubicBezTo>
                    <a:pt x="66920" y="697908"/>
                    <a:pt x="62590" y="720335"/>
                    <a:pt x="74020" y="737393"/>
                  </a:cubicBezTo>
                  <a:cubicBezTo>
                    <a:pt x="75059" y="738952"/>
                    <a:pt x="81554" y="740164"/>
                    <a:pt x="80082" y="738000"/>
                  </a:cubicBezTo>
                  <a:cubicBezTo>
                    <a:pt x="68046" y="720075"/>
                    <a:pt x="72808" y="692799"/>
                    <a:pt x="70903" y="672104"/>
                  </a:cubicBezTo>
                  <a:cubicBezTo>
                    <a:pt x="68132" y="641971"/>
                    <a:pt x="65015" y="611837"/>
                    <a:pt x="62504" y="581703"/>
                  </a:cubicBezTo>
                  <a:cubicBezTo>
                    <a:pt x="57048" y="516587"/>
                    <a:pt x="46225" y="452683"/>
                    <a:pt x="35574" y="388259"/>
                  </a:cubicBezTo>
                  <a:cubicBezTo>
                    <a:pt x="24837" y="323316"/>
                    <a:pt x="23884" y="256987"/>
                    <a:pt x="20853" y="191351"/>
                  </a:cubicBezTo>
                  <a:cubicBezTo>
                    <a:pt x="19381" y="158793"/>
                    <a:pt x="17823" y="126235"/>
                    <a:pt x="16264" y="93763"/>
                  </a:cubicBezTo>
                  <a:cubicBezTo>
                    <a:pt x="14792" y="63110"/>
                    <a:pt x="4834" y="33843"/>
                    <a:pt x="6566" y="2843"/>
                  </a:cubicBezTo>
                  <a:cubicBezTo>
                    <a:pt x="6912" y="592"/>
                    <a:pt x="331" y="-881"/>
                    <a:pt x="245" y="592"/>
                  </a:cubicBezTo>
                  <a:lnTo>
                    <a:pt x="245" y="5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C2E7A03-56E2-4898-C662-3549CA6F9404}"/>
                </a:ext>
              </a:extLst>
            </p:cNvPr>
            <p:cNvSpPr/>
            <p:nvPr/>
          </p:nvSpPr>
          <p:spPr>
            <a:xfrm>
              <a:off x="10015458" y="6846444"/>
              <a:ext cx="152702" cy="21986"/>
            </a:xfrm>
            <a:custGeom>
              <a:avLst/>
              <a:gdLst>
                <a:gd name="connsiteX0" fmla="*/ 4973 w 71440"/>
                <a:gd name="connsiteY0" fmla="*/ 10249 h 10286"/>
                <a:gd name="connsiteX1" fmla="*/ 67232 w 71440"/>
                <a:gd name="connsiteY1" fmla="*/ 3668 h 10286"/>
                <a:gd name="connsiteX2" fmla="*/ 69223 w 71440"/>
                <a:gd name="connsiteY2" fmla="*/ 1157 h 10286"/>
                <a:gd name="connsiteX3" fmla="*/ 1595 w 71440"/>
                <a:gd name="connsiteY3" fmla="*/ 7565 h 10286"/>
                <a:gd name="connsiteX4" fmla="*/ 4973 w 71440"/>
                <a:gd name="connsiteY4" fmla="*/ 10249 h 10286"/>
                <a:gd name="connsiteX5" fmla="*/ 4973 w 71440"/>
                <a:gd name="connsiteY5" fmla="*/ 10249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440" h="10286">
                  <a:moveTo>
                    <a:pt x="4973" y="10249"/>
                  </a:moveTo>
                  <a:cubicBezTo>
                    <a:pt x="25841" y="6266"/>
                    <a:pt x="45844" y="377"/>
                    <a:pt x="67232" y="3668"/>
                  </a:cubicBezTo>
                  <a:cubicBezTo>
                    <a:pt x="70176" y="4101"/>
                    <a:pt x="73899" y="1850"/>
                    <a:pt x="69223" y="1157"/>
                  </a:cubicBezTo>
                  <a:cubicBezTo>
                    <a:pt x="45844" y="-2480"/>
                    <a:pt x="24456" y="3235"/>
                    <a:pt x="1595" y="7565"/>
                  </a:cubicBezTo>
                  <a:cubicBezTo>
                    <a:pt x="-2734" y="8431"/>
                    <a:pt x="2895" y="10596"/>
                    <a:pt x="4973" y="10249"/>
                  </a:cubicBezTo>
                  <a:lnTo>
                    <a:pt x="4973" y="102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156A3C3-B4C7-06A2-2520-3B98EB54E1D1}"/>
                </a:ext>
              </a:extLst>
            </p:cNvPr>
            <p:cNvSpPr/>
            <p:nvPr/>
          </p:nvSpPr>
          <p:spPr>
            <a:xfrm>
              <a:off x="9825478" y="3817226"/>
              <a:ext cx="361634" cy="3024026"/>
            </a:xfrm>
            <a:custGeom>
              <a:avLst/>
              <a:gdLst>
                <a:gd name="connsiteX0" fmla="*/ 75 w 169186"/>
                <a:gd name="connsiteY0" fmla="*/ 761 h 1414755"/>
                <a:gd name="connsiteX1" fmla="*/ 11591 w 169186"/>
                <a:gd name="connsiteY1" fmla="*/ 62241 h 1414755"/>
                <a:gd name="connsiteX2" fmla="*/ 24234 w 169186"/>
                <a:gd name="connsiteY2" fmla="*/ 147446 h 1414755"/>
                <a:gd name="connsiteX3" fmla="*/ 42071 w 169186"/>
                <a:gd name="connsiteY3" fmla="*/ 333443 h 1414755"/>
                <a:gd name="connsiteX4" fmla="*/ 61728 w 169186"/>
                <a:gd name="connsiteY4" fmla="*/ 417437 h 1414755"/>
                <a:gd name="connsiteX5" fmla="*/ 78266 w 169186"/>
                <a:gd name="connsiteY5" fmla="*/ 506539 h 1414755"/>
                <a:gd name="connsiteX6" fmla="*/ 98009 w 169186"/>
                <a:gd name="connsiteY6" fmla="*/ 699809 h 1414755"/>
                <a:gd name="connsiteX7" fmla="*/ 118877 w 169186"/>
                <a:gd name="connsiteY7" fmla="*/ 1052408 h 1414755"/>
                <a:gd name="connsiteX8" fmla="*/ 142430 w 169186"/>
                <a:gd name="connsiteY8" fmla="*/ 1227061 h 1414755"/>
                <a:gd name="connsiteX9" fmla="*/ 162519 w 169186"/>
                <a:gd name="connsiteY9" fmla="*/ 1412280 h 1414755"/>
                <a:gd name="connsiteX10" fmla="*/ 169187 w 169186"/>
                <a:gd name="connsiteY10" fmla="*/ 1414011 h 1414755"/>
                <a:gd name="connsiteX11" fmla="*/ 152042 w 169186"/>
                <a:gd name="connsiteY11" fmla="*/ 1252866 h 1414755"/>
                <a:gd name="connsiteX12" fmla="*/ 128836 w 169186"/>
                <a:gd name="connsiteY12" fmla="*/ 1076740 h 1414755"/>
                <a:gd name="connsiteX13" fmla="*/ 114808 w 169186"/>
                <a:gd name="connsiteY13" fmla="*/ 888404 h 1414755"/>
                <a:gd name="connsiteX14" fmla="*/ 104677 w 169186"/>
                <a:gd name="connsiteY14" fmla="*/ 701628 h 1414755"/>
                <a:gd name="connsiteX15" fmla="*/ 88571 w 169186"/>
                <a:gd name="connsiteY15" fmla="*/ 532862 h 1414755"/>
                <a:gd name="connsiteX16" fmla="*/ 73937 w 169186"/>
                <a:gd name="connsiteY16" fmla="*/ 441855 h 1414755"/>
                <a:gd name="connsiteX17" fmla="*/ 52635 w 169186"/>
                <a:gd name="connsiteY17" fmla="*/ 357256 h 1414755"/>
                <a:gd name="connsiteX18" fmla="*/ 33326 w 169186"/>
                <a:gd name="connsiteY18" fmla="*/ 173077 h 1414755"/>
                <a:gd name="connsiteX19" fmla="*/ 23281 w 169186"/>
                <a:gd name="connsiteY19" fmla="*/ 85360 h 1414755"/>
                <a:gd name="connsiteX20" fmla="*/ 6656 w 169186"/>
                <a:gd name="connsiteY20" fmla="*/ 2580 h 1414755"/>
                <a:gd name="connsiteX21" fmla="*/ 75 w 169186"/>
                <a:gd name="connsiteY21" fmla="*/ 761 h 1414755"/>
                <a:gd name="connsiteX22" fmla="*/ 75 w 169186"/>
                <a:gd name="connsiteY22" fmla="*/ 761 h 141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9186" h="1414755">
                  <a:moveTo>
                    <a:pt x="75" y="761"/>
                  </a:moveTo>
                  <a:cubicBezTo>
                    <a:pt x="-791" y="22063"/>
                    <a:pt x="6049" y="41892"/>
                    <a:pt x="11591" y="62241"/>
                  </a:cubicBezTo>
                  <a:cubicBezTo>
                    <a:pt x="19298" y="90123"/>
                    <a:pt x="21376" y="118784"/>
                    <a:pt x="24234" y="147446"/>
                  </a:cubicBezTo>
                  <a:cubicBezTo>
                    <a:pt x="30295" y="209445"/>
                    <a:pt x="35144" y="271531"/>
                    <a:pt x="42071" y="333443"/>
                  </a:cubicBezTo>
                  <a:cubicBezTo>
                    <a:pt x="45275" y="361932"/>
                    <a:pt x="54454" y="389814"/>
                    <a:pt x="61728" y="417437"/>
                  </a:cubicBezTo>
                  <a:cubicBezTo>
                    <a:pt x="69434" y="446704"/>
                    <a:pt x="73764" y="476665"/>
                    <a:pt x="78266" y="506539"/>
                  </a:cubicBezTo>
                  <a:cubicBezTo>
                    <a:pt x="88051" y="570616"/>
                    <a:pt x="93939" y="635126"/>
                    <a:pt x="98009" y="699809"/>
                  </a:cubicBezTo>
                  <a:cubicBezTo>
                    <a:pt x="105283" y="816881"/>
                    <a:pt x="104590" y="936029"/>
                    <a:pt x="118877" y="1052408"/>
                  </a:cubicBezTo>
                  <a:cubicBezTo>
                    <a:pt x="126065" y="1110770"/>
                    <a:pt x="135590" y="1168613"/>
                    <a:pt x="142430" y="1227061"/>
                  </a:cubicBezTo>
                  <a:cubicBezTo>
                    <a:pt x="149531" y="1288195"/>
                    <a:pt x="162346" y="1350714"/>
                    <a:pt x="162519" y="1412280"/>
                  </a:cubicBezTo>
                  <a:cubicBezTo>
                    <a:pt x="162519" y="1414531"/>
                    <a:pt x="169187" y="1415570"/>
                    <a:pt x="169187" y="1414011"/>
                  </a:cubicBezTo>
                  <a:cubicBezTo>
                    <a:pt x="169014" y="1360325"/>
                    <a:pt x="158623" y="1306032"/>
                    <a:pt x="152042" y="1252866"/>
                  </a:cubicBezTo>
                  <a:cubicBezTo>
                    <a:pt x="144768" y="1193984"/>
                    <a:pt x="138101" y="1135362"/>
                    <a:pt x="128836" y="1076740"/>
                  </a:cubicBezTo>
                  <a:cubicBezTo>
                    <a:pt x="119051" y="1014654"/>
                    <a:pt x="118098" y="951096"/>
                    <a:pt x="114808" y="888404"/>
                  </a:cubicBezTo>
                  <a:cubicBezTo>
                    <a:pt x="111517" y="826146"/>
                    <a:pt x="108487" y="763800"/>
                    <a:pt x="104677" y="701628"/>
                  </a:cubicBezTo>
                  <a:cubicBezTo>
                    <a:pt x="101213" y="645171"/>
                    <a:pt x="96191" y="588887"/>
                    <a:pt x="88571" y="532862"/>
                  </a:cubicBezTo>
                  <a:cubicBezTo>
                    <a:pt x="84414" y="502469"/>
                    <a:pt x="80085" y="471902"/>
                    <a:pt x="73937" y="441855"/>
                  </a:cubicBezTo>
                  <a:cubicBezTo>
                    <a:pt x="68135" y="413367"/>
                    <a:pt x="58957" y="385658"/>
                    <a:pt x="52635" y="357256"/>
                  </a:cubicBezTo>
                  <a:cubicBezTo>
                    <a:pt x="39387" y="297681"/>
                    <a:pt x="38175" y="233864"/>
                    <a:pt x="33326" y="173077"/>
                  </a:cubicBezTo>
                  <a:cubicBezTo>
                    <a:pt x="30988" y="143896"/>
                    <a:pt x="28390" y="114195"/>
                    <a:pt x="23281" y="85360"/>
                  </a:cubicBezTo>
                  <a:cubicBezTo>
                    <a:pt x="18345" y="57565"/>
                    <a:pt x="5443" y="31154"/>
                    <a:pt x="6656" y="2580"/>
                  </a:cubicBezTo>
                  <a:cubicBezTo>
                    <a:pt x="6915" y="328"/>
                    <a:pt x="161" y="-884"/>
                    <a:pt x="75" y="761"/>
                  </a:cubicBezTo>
                  <a:lnTo>
                    <a:pt x="75" y="76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04CF19C-831F-5DDB-6520-DC902A3CE31E}"/>
                </a:ext>
              </a:extLst>
            </p:cNvPr>
            <p:cNvSpPr/>
            <p:nvPr/>
          </p:nvSpPr>
          <p:spPr>
            <a:xfrm>
              <a:off x="9025684" y="5626967"/>
              <a:ext cx="850856" cy="47756"/>
            </a:xfrm>
            <a:custGeom>
              <a:avLst/>
              <a:gdLst>
                <a:gd name="connsiteX0" fmla="*/ 2341 w 398063"/>
                <a:gd name="connsiteY0" fmla="*/ 22342 h 22342"/>
                <a:gd name="connsiteX1" fmla="*/ 202972 w 398063"/>
                <a:gd name="connsiteY1" fmla="*/ 13683 h 22342"/>
                <a:gd name="connsiteX2" fmla="*/ 295797 w 398063"/>
                <a:gd name="connsiteY2" fmla="*/ 13077 h 22342"/>
                <a:gd name="connsiteX3" fmla="*/ 394164 w 398063"/>
                <a:gd name="connsiteY3" fmla="*/ 2859 h 22342"/>
                <a:gd name="connsiteX4" fmla="*/ 395723 w 398063"/>
                <a:gd name="connsiteY4" fmla="*/ 2 h 22342"/>
                <a:gd name="connsiteX5" fmla="*/ 310864 w 398063"/>
                <a:gd name="connsiteY5" fmla="*/ 9007 h 22342"/>
                <a:gd name="connsiteX6" fmla="*/ 204530 w 398063"/>
                <a:gd name="connsiteY6" fmla="*/ 10826 h 22342"/>
                <a:gd name="connsiteX7" fmla="*/ 3899 w 398063"/>
                <a:gd name="connsiteY7" fmla="*/ 19485 h 22342"/>
                <a:gd name="connsiteX8" fmla="*/ 2341 w 398063"/>
                <a:gd name="connsiteY8" fmla="*/ 22342 h 22342"/>
                <a:gd name="connsiteX9" fmla="*/ 2341 w 398063"/>
                <a:gd name="connsiteY9" fmla="*/ 22342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8063" h="22342">
                  <a:moveTo>
                    <a:pt x="2341" y="22342"/>
                  </a:moveTo>
                  <a:cubicBezTo>
                    <a:pt x="69362" y="21823"/>
                    <a:pt x="135864" y="13683"/>
                    <a:pt x="202972" y="13683"/>
                  </a:cubicBezTo>
                  <a:cubicBezTo>
                    <a:pt x="233712" y="13683"/>
                    <a:pt x="265144" y="15502"/>
                    <a:pt x="295797" y="13077"/>
                  </a:cubicBezTo>
                  <a:cubicBezTo>
                    <a:pt x="328702" y="10479"/>
                    <a:pt x="361087" y="3379"/>
                    <a:pt x="394164" y="2859"/>
                  </a:cubicBezTo>
                  <a:cubicBezTo>
                    <a:pt x="397109" y="2773"/>
                    <a:pt x="400399" y="-85"/>
                    <a:pt x="395723" y="2"/>
                  </a:cubicBezTo>
                  <a:cubicBezTo>
                    <a:pt x="367148" y="521"/>
                    <a:pt x="339179" y="5630"/>
                    <a:pt x="310864" y="9007"/>
                  </a:cubicBezTo>
                  <a:cubicBezTo>
                    <a:pt x="275881" y="13164"/>
                    <a:pt x="239773" y="10826"/>
                    <a:pt x="204530" y="10826"/>
                  </a:cubicBezTo>
                  <a:cubicBezTo>
                    <a:pt x="137422" y="10826"/>
                    <a:pt x="70920" y="18965"/>
                    <a:pt x="3899" y="19485"/>
                  </a:cubicBezTo>
                  <a:cubicBezTo>
                    <a:pt x="955" y="19485"/>
                    <a:pt x="-2335" y="22342"/>
                    <a:pt x="2341" y="22342"/>
                  </a:cubicBezTo>
                  <a:lnTo>
                    <a:pt x="2341" y="22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D84EE09-9C9D-0B49-C3F3-E7391303D9EB}"/>
                </a:ext>
              </a:extLst>
            </p:cNvPr>
            <p:cNvSpPr/>
            <p:nvPr/>
          </p:nvSpPr>
          <p:spPr>
            <a:xfrm>
              <a:off x="9043938" y="5469462"/>
              <a:ext cx="184981" cy="10918"/>
            </a:xfrm>
            <a:custGeom>
              <a:avLst/>
              <a:gdLst>
                <a:gd name="connsiteX0" fmla="*/ 1681 w 86541"/>
                <a:gd name="connsiteY0" fmla="*/ 2944 h 5108"/>
                <a:gd name="connsiteX1" fmla="*/ 81778 w 86541"/>
                <a:gd name="connsiteY1" fmla="*/ 5109 h 5108"/>
                <a:gd name="connsiteX2" fmla="*/ 84808 w 86541"/>
                <a:gd name="connsiteY2" fmla="*/ 2165 h 5108"/>
                <a:gd name="connsiteX3" fmla="*/ 4712 w 86541"/>
                <a:gd name="connsiteY3" fmla="*/ 0 h 5108"/>
                <a:gd name="connsiteX4" fmla="*/ 1681 w 86541"/>
                <a:gd name="connsiteY4" fmla="*/ 2944 h 5108"/>
                <a:gd name="connsiteX5" fmla="*/ 1681 w 86541"/>
                <a:gd name="connsiteY5" fmla="*/ 2944 h 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41" h="5108">
                  <a:moveTo>
                    <a:pt x="1681" y="2944"/>
                  </a:moveTo>
                  <a:cubicBezTo>
                    <a:pt x="28438" y="3117"/>
                    <a:pt x="55108" y="4936"/>
                    <a:pt x="81778" y="5109"/>
                  </a:cubicBezTo>
                  <a:cubicBezTo>
                    <a:pt x="83856" y="5109"/>
                    <a:pt x="89311" y="2251"/>
                    <a:pt x="84808" y="2165"/>
                  </a:cubicBezTo>
                  <a:cubicBezTo>
                    <a:pt x="58138" y="1992"/>
                    <a:pt x="31382" y="173"/>
                    <a:pt x="4712" y="0"/>
                  </a:cubicBezTo>
                  <a:cubicBezTo>
                    <a:pt x="2720" y="0"/>
                    <a:pt x="-2735" y="2944"/>
                    <a:pt x="1681" y="2944"/>
                  </a:cubicBezTo>
                  <a:lnTo>
                    <a:pt x="1681" y="29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F2597EF-5EC7-3A20-4523-B3109A73444F}"/>
                </a:ext>
              </a:extLst>
            </p:cNvPr>
            <p:cNvSpPr/>
            <p:nvPr/>
          </p:nvSpPr>
          <p:spPr>
            <a:xfrm>
              <a:off x="9442065" y="5441328"/>
              <a:ext cx="96670" cy="7216"/>
            </a:xfrm>
            <a:custGeom>
              <a:avLst/>
              <a:gdLst>
                <a:gd name="connsiteX0" fmla="*/ 5143 w 45226"/>
                <a:gd name="connsiteY0" fmla="*/ 3377 h 3376"/>
                <a:gd name="connsiteX1" fmla="*/ 44109 w 45226"/>
                <a:gd name="connsiteY1" fmla="*/ 3377 h 3376"/>
                <a:gd name="connsiteX2" fmla="*/ 40039 w 45226"/>
                <a:gd name="connsiteY2" fmla="*/ 0 h 3376"/>
                <a:gd name="connsiteX3" fmla="*/ 1073 w 45226"/>
                <a:gd name="connsiteY3" fmla="*/ 0 h 3376"/>
                <a:gd name="connsiteX4" fmla="*/ 5143 w 45226"/>
                <a:gd name="connsiteY4" fmla="*/ 3377 h 3376"/>
                <a:gd name="connsiteX5" fmla="*/ 5143 w 45226"/>
                <a:gd name="connsiteY5" fmla="*/ 3377 h 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226" h="3376">
                  <a:moveTo>
                    <a:pt x="5143" y="3377"/>
                  </a:moveTo>
                  <a:cubicBezTo>
                    <a:pt x="18131" y="3377"/>
                    <a:pt x="31120" y="3377"/>
                    <a:pt x="44109" y="3377"/>
                  </a:cubicBezTo>
                  <a:cubicBezTo>
                    <a:pt x="47659" y="3377"/>
                    <a:pt x="41771" y="0"/>
                    <a:pt x="40039" y="0"/>
                  </a:cubicBezTo>
                  <a:cubicBezTo>
                    <a:pt x="27050" y="0"/>
                    <a:pt x="14062" y="0"/>
                    <a:pt x="1073" y="0"/>
                  </a:cubicBezTo>
                  <a:cubicBezTo>
                    <a:pt x="-2391" y="0"/>
                    <a:pt x="3497" y="3377"/>
                    <a:pt x="5143" y="3377"/>
                  </a:cubicBezTo>
                  <a:lnTo>
                    <a:pt x="5143" y="33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4DBDAF1E-1C65-17BB-5B44-62CFAB11E6F6}"/>
                </a:ext>
              </a:extLst>
            </p:cNvPr>
            <p:cNvSpPr/>
            <p:nvPr/>
          </p:nvSpPr>
          <p:spPr>
            <a:xfrm>
              <a:off x="9700689" y="5425387"/>
              <a:ext cx="166581" cy="12934"/>
            </a:xfrm>
            <a:custGeom>
              <a:avLst/>
              <a:gdLst>
                <a:gd name="connsiteX0" fmla="*/ 5722 w 77933"/>
                <a:gd name="connsiteY0" fmla="*/ 5986 h 6051"/>
                <a:gd name="connsiteX1" fmla="*/ 75601 w 77933"/>
                <a:gd name="connsiteY1" fmla="*/ 4081 h 6051"/>
                <a:gd name="connsiteX2" fmla="*/ 73956 w 77933"/>
                <a:gd name="connsiteY2" fmla="*/ 1310 h 6051"/>
                <a:gd name="connsiteX3" fmla="*/ 960 w 77933"/>
                <a:gd name="connsiteY3" fmla="*/ 3735 h 6051"/>
                <a:gd name="connsiteX4" fmla="*/ 5722 w 77933"/>
                <a:gd name="connsiteY4" fmla="*/ 5986 h 6051"/>
                <a:gd name="connsiteX5" fmla="*/ 5722 w 77933"/>
                <a:gd name="connsiteY5" fmla="*/ 5986 h 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3" h="6051">
                  <a:moveTo>
                    <a:pt x="5722" y="5986"/>
                  </a:moveTo>
                  <a:cubicBezTo>
                    <a:pt x="28495" y="-75"/>
                    <a:pt x="52395" y="3822"/>
                    <a:pt x="75601" y="4081"/>
                  </a:cubicBezTo>
                  <a:cubicBezTo>
                    <a:pt x="80364" y="4168"/>
                    <a:pt x="76813" y="1310"/>
                    <a:pt x="73956" y="1310"/>
                  </a:cubicBezTo>
                  <a:cubicBezTo>
                    <a:pt x="49537" y="1051"/>
                    <a:pt x="24945" y="-2673"/>
                    <a:pt x="960" y="3735"/>
                  </a:cubicBezTo>
                  <a:cubicBezTo>
                    <a:pt x="-2418" y="4601"/>
                    <a:pt x="4077" y="6419"/>
                    <a:pt x="5722" y="5986"/>
                  </a:cubicBezTo>
                  <a:lnTo>
                    <a:pt x="5722" y="59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5D397B2-ECF9-2820-3E8C-83C18A829D79}"/>
                </a:ext>
              </a:extLst>
            </p:cNvPr>
            <p:cNvSpPr/>
            <p:nvPr/>
          </p:nvSpPr>
          <p:spPr>
            <a:xfrm>
              <a:off x="9034858" y="6149817"/>
              <a:ext cx="860274" cy="89422"/>
            </a:xfrm>
            <a:custGeom>
              <a:avLst/>
              <a:gdLst>
                <a:gd name="connsiteX0" fmla="*/ 3937 w 402469"/>
                <a:gd name="connsiteY0" fmla="*/ 41836 h 41835"/>
                <a:gd name="connsiteX1" fmla="*/ 201451 w 402469"/>
                <a:gd name="connsiteY1" fmla="*/ 19063 h 41835"/>
                <a:gd name="connsiteX2" fmla="*/ 301724 w 402469"/>
                <a:gd name="connsiteY2" fmla="*/ 17937 h 41835"/>
                <a:gd name="connsiteX3" fmla="*/ 400091 w 402469"/>
                <a:gd name="connsiteY3" fmla="*/ 2957 h 41835"/>
                <a:gd name="connsiteX4" fmla="*/ 398532 w 402469"/>
                <a:gd name="connsiteY4" fmla="*/ 99 h 41835"/>
                <a:gd name="connsiteX5" fmla="*/ 314020 w 402469"/>
                <a:gd name="connsiteY5" fmla="*/ 13694 h 41835"/>
                <a:gd name="connsiteX6" fmla="*/ 207859 w 402469"/>
                <a:gd name="connsiteY6" fmla="*/ 15859 h 41835"/>
                <a:gd name="connsiteX7" fmla="*/ 2379 w 402469"/>
                <a:gd name="connsiteY7" fmla="*/ 38979 h 41835"/>
                <a:gd name="connsiteX8" fmla="*/ 3937 w 402469"/>
                <a:gd name="connsiteY8" fmla="*/ 41836 h 41835"/>
                <a:gd name="connsiteX9" fmla="*/ 3937 w 402469"/>
                <a:gd name="connsiteY9" fmla="*/ 41836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469" h="41835">
                  <a:moveTo>
                    <a:pt x="3937" y="41836"/>
                  </a:moveTo>
                  <a:cubicBezTo>
                    <a:pt x="70526" y="41057"/>
                    <a:pt x="135036" y="22353"/>
                    <a:pt x="201451" y="19063"/>
                  </a:cubicBezTo>
                  <a:cubicBezTo>
                    <a:pt x="234876" y="17417"/>
                    <a:pt x="268300" y="19409"/>
                    <a:pt x="301724" y="17937"/>
                  </a:cubicBezTo>
                  <a:cubicBezTo>
                    <a:pt x="335148" y="16465"/>
                    <a:pt x="366321" y="1485"/>
                    <a:pt x="400091" y="2957"/>
                  </a:cubicBezTo>
                  <a:cubicBezTo>
                    <a:pt x="404854" y="3130"/>
                    <a:pt x="401476" y="272"/>
                    <a:pt x="398532" y="99"/>
                  </a:cubicBezTo>
                  <a:cubicBezTo>
                    <a:pt x="369438" y="-1113"/>
                    <a:pt x="342508" y="9105"/>
                    <a:pt x="314020" y="13694"/>
                  </a:cubicBezTo>
                  <a:cubicBezTo>
                    <a:pt x="279643" y="19322"/>
                    <a:pt x="242669" y="14733"/>
                    <a:pt x="207859" y="15859"/>
                  </a:cubicBezTo>
                  <a:cubicBezTo>
                    <a:pt x="138587" y="18110"/>
                    <a:pt x="71565" y="38113"/>
                    <a:pt x="2379" y="38979"/>
                  </a:cubicBezTo>
                  <a:cubicBezTo>
                    <a:pt x="-2384" y="39065"/>
                    <a:pt x="993" y="41836"/>
                    <a:pt x="3937" y="41836"/>
                  </a:cubicBezTo>
                  <a:lnTo>
                    <a:pt x="3937" y="418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D0EA215-F987-39DD-826F-091AF30944E3}"/>
                </a:ext>
              </a:extLst>
            </p:cNvPr>
            <p:cNvSpPr/>
            <p:nvPr/>
          </p:nvSpPr>
          <p:spPr>
            <a:xfrm>
              <a:off x="9039360" y="6339553"/>
              <a:ext cx="938955" cy="66025"/>
            </a:xfrm>
            <a:custGeom>
              <a:avLst/>
              <a:gdLst>
                <a:gd name="connsiteX0" fmla="*/ 4343 w 439279"/>
                <a:gd name="connsiteY0" fmla="*/ 30741 h 30889"/>
                <a:gd name="connsiteX1" fmla="*/ 61926 w 439279"/>
                <a:gd name="connsiteY1" fmla="*/ 28577 h 30889"/>
                <a:gd name="connsiteX2" fmla="*/ 117084 w 439279"/>
                <a:gd name="connsiteY2" fmla="*/ 24334 h 30889"/>
                <a:gd name="connsiteX3" fmla="*/ 225496 w 439279"/>
                <a:gd name="connsiteY3" fmla="*/ 20004 h 30889"/>
                <a:gd name="connsiteX4" fmla="*/ 326374 w 439279"/>
                <a:gd name="connsiteY4" fmla="*/ 14030 h 30889"/>
                <a:gd name="connsiteX5" fmla="*/ 435479 w 439279"/>
                <a:gd name="connsiteY5" fmla="*/ 2946 h 30889"/>
                <a:gd name="connsiteX6" fmla="*/ 436864 w 439279"/>
                <a:gd name="connsiteY6" fmla="*/ 2 h 30889"/>
                <a:gd name="connsiteX7" fmla="*/ 333735 w 439279"/>
                <a:gd name="connsiteY7" fmla="*/ 10306 h 30889"/>
                <a:gd name="connsiteX8" fmla="*/ 209996 w 439279"/>
                <a:gd name="connsiteY8" fmla="*/ 17493 h 30889"/>
                <a:gd name="connsiteX9" fmla="*/ 94830 w 439279"/>
                <a:gd name="connsiteY9" fmla="*/ 23555 h 30889"/>
                <a:gd name="connsiteX10" fmla="*/ 2091 w 439279"/>
                <a:gd name="connsiteY10" fmla="*/ 28491 h 30889"/>
                <a:gd name="connsiteX11" fmla="*/ 4343 w 439279"/>
                <a:gd name="connsiteY11" fmla="*/ 30741 h 30889"/>
                <a:gd name="connsiteX12" fmla="*/ 4343 w 439279"/>
                <a:gd name="connsiteY12" fmla="*/ 30741 h 3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9279" h="30889">
                  <a:moveTo>
                    <a:pt x="4343" y="30741"/>
                  </a:moveTo>
                  <a:cubicBezTo>
                    <a:pt x="22267" y="26239"/>
                    <a:pt x="43309" y="29097"/>
                    <a:pt x="61926" y="28577"/>
                  </a:cubicBezTo>
                  <a:cubicBezTo>
                    <a:pt x="80370" y="27971"/>
                    <a:pt x="98727" y="25979"/>
                    <a:pt x="117084" y="24334"/>
                  </a:cubicBezTo>
                  <a:cubicBezTo>
                    <a:pt x="153106" y="21043"/>
                    <a:pt x="189388" y="20957"/>
                    <a:pt x="225496" y="20004"/>
                  </a:cubicBezTo>
                  <a:cubicBezTo>
                    <a:pt x="259180" y="19052"/>
                    <a:pt x="292950" y="18100"/>
                    <a:pt x="326374" y="14030"/>
                  </a:cubicBezTo>
                  <a:cubicBezTo>
                    <a:pt x="362742" y="9614"/>
                    <a:pt x="398764" y="3379"/>
                    <a:pt x="435479" y="2946"/>
                  </a:cubicBezTo>
                  <a:cubicBezTo>
                    <a:pt x="438510" y="2946"/>
                    <a:pt x="441540" y="-85"/>
                    <a:pt x="436864" y="2"/>
                  </a:cubicBezTo>
                  <a:cubicBezTo>
                    <a:pt x="402228" y="435"/>
                    <a:pt x="368025" y="5717"/>
                    <a:pt x="333735" y="10306"/>
                  </a:cubicBezTo>
                  <a:cubicBezTo>
                    <a:pt x="292777" y="15761"/>
                    <a:pt x="251300" y="16454"/>
                    <a:pt x="209996" y="17493"/>
                  </a:cubicBezTo>
                  <a:cubicBezTo>
                    <a:pt x="171463" y="18532"/>
                    <a:pt x="133277" y="20091"/>
                    <a:pt x="94830" y="23555"/>
                  </a:cubicBezTo>
                  <a:cubicBezTo>
                    <a:pt x="64350" y="26239"/>
                    <a:pt x="31792" y="21043"/>
                    <a:pt x="2091" y="28491"/>
                  </a:cubicBezTo>
                  <a:cubicBezTo>
                    <a:pt x="-2498" y="29530"/>
                    <a:pt x="1485" y="31434"/>
                    <a:pt x="4343" y="30741"/>
                  </a:cubicBezTo>
                  <a:lnTo>
                    <a:pt x="4343" y="3074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1BBBA84-9E6B-877A-C477-359B1555465E}"/>
                </a:ext>
              </a:extLst>
            </p:cNvPr>
            <p:cNvSpPr/>
            <p:nvPr/>
          </p:nvSpPr>
          <p:spPr>
            <a:xfrm>
              <a:off x="9025611" y="4933076"/>
              <a:ext cx="226471" cy="10553"/>
            </a:xfrm>
            <a:custGeom>
              <a:avLst/>
              <a:gdLst>
                <a:gd name="connsiteX0" fmla="*/ 2375 w 105952"/>
                <a:gd name="connsiteY0" fmla="*/ 2773 h 4937"/>
                <a:gd name="connsiteX1" fmla="*/ 101954 w 105952"/>
                <a:gd name="connsiteY1" fmla="*/ 4938 h 4937"/>
                <a:gd name="connsiteX2" fmla="*/ 103600 w 105952"/>
                <a:gd name="connsiteY2" fmla="*/ 2167 h 4937"/>
                <a:gd name="connsiteX3" fmla="*/ 4020 w 105952"/>
                <a:gd name="connsiteY3" fmla="*/ 2 h 4937"/>
                <a:gd name="connsiteX4" fmla="*/ 2375 w 105952"/>
                <a:gd name="connsiteY4" fmla="*/ 2773 h 4937"/>
                <a:gd name="connsiteX5" fmla="*/ 2375 w 105952"/>
                <a:gd name="connsiteY5" fmla="*/ 2773 h 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2" h="4937">
                  <a:moveTo>
                    <a:pt x="2375" y="2773"/>
                  </a:moveTo>
                  <a:cubicBezTo>
                    <a:pt x="35539" y="2946"/>
                    <a:pt x="68704" y="4765"/>
                    <a:pt x="101954" y="4938"/>
                  </a:cubicBezTo>
                  <a:cubicBezTo>
                    <a:pt x="104898" y="4938"/>
                    <a:pt x="108362" y="2167"/>
                    <a:pt x="103600" y="2167"/>
                  </a:cubicBezTo>
                  <a:cubicBezTo>
                    <a:pt x="70435" y="1994"/>
                    <a:pt x="37184" y="175"/>
                    <a:pt x="4020" y="2"/>
                  </a:cubicBezTo>
                  <a:cubicBezTo>
                    <a:pt x="989" y="-84"/>
                    <a:pt x="-2388" y="2686"/>
                    <a:pt x="2375" y="2773"/>
                  </a:cubicBezTo>
                  <a:lnTo>
                    <a:pt x="2375" y="277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4E64321-B919-CB1C-A9CC-EB6A90D42102}"/>
                </a:ext>
              </a:extLst>
            </p:cNvPr>
            <p:cNvSpPr/>
            <p:nvPr/>
          </p:nvSpPr>
          <p:spPr>
            <a:xfrm>
              <a:off x="9053615" y="5034675"/>
              <a:ext cx="226636" cy="24094"/>
            </a:xfrm>
            <a:custGeom>
              <a:avLst/>
              <a:gdLst>
                <a:gd name="connsiteX0" fmla="*/ 3042 w 106029"/>
                <a:gd name="connsiteY0" fmla="*/ 2779 h 11272"/>
                <a:gd name="connsiteX1" fmla="*/ 100889 w 106029"/>
                <a:gd name="connsiteY1" fmla="*/ 11178 h 11272"/>
                <a:gd name="connsiteX2" fmla="*/ 104439 w 106029"/>
                <a:gd name="connsiteY2" fmla="*/ 8927 h 11272"/>
                <a:gd name="connsiteX3" fmla="*/ 3128 w 106029"/>
                <a:gd name="connsiteY3" fmla="*/ 8 h 11272"/>
                <a:gd name="connsiteX4" fmla="*/ 3042 w 106029"/>
                <a:gd name="connsiteY4" fmla="*/ 2779 h 11272"/>
                <a:gd name="connsiteX5" fmla="*/ 3042 w 106029"/>
                <a:gd name="connsiteY5" fmla="*/ 2779 h 1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29" h="11272">
                  <a:moveTo>
                    <a:pt x="3042" y="2779"/>
                  </a:moveTo>
                  <a:cubicBezTo>
                    <a:pt x="35860" y="4684"/>
                    <a:pt x="68764" y="3385"/>
                    <a:pt x="100889" y="11178"/>
                  </a:cubicBezTo>
                  <a:cubicBezTo>
                    <a:pt x="102881" y="11697"/>
                    <a:pt x="108856" y="9966"/>
                    <a:pt x="104439" y="8927"/>
                  </a:cubicBezTo>
                  <a:cubicBezTo>
                    <a:pt x="71102" y="874"/>
                    <a:pt x="37158" y="1999"/>
                    <a:pt x="3128" y="8"/>
                  </a:cubicBezTo>
                  <a:cubicBezTo>
                    <a:pt x="-1028" y="-166"/>
                    <a:pt x="-1028" y="2605"/>
                    <a:pt x="3042" y="2779"/>
                  </a:cubicBezTo>
                  <a:lnTo>
                    <a:pt x="3042" y="27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700FEEE-35B6-6C91-0A1B-5D4931BEBDD3}"/>
                </a:ext>
              </a:extLst>
            </p:cNvPr>
            <p:cNvSpPr/>
            <p:nvPr/>
          </p:nvSpPr>
          <p:spPr>
            <a:xfrm>
              <a:off x="8847922" y="2905847"/>
              <a:ext cx="57706" cy="1274381"/>
            </a:xfrm>
            <a:custGeom>
              <a:avLst/>
              <a:gdLst>
                <a:gd name="connsiteX0" fmla="*/ 9478 w 26997"/>
                <a:gd name="connsiteY0" fmla="*/ 679 h 596204"/>
                <a:gd name="connsiteX1" fmla="*/ 4889 w 26997"/>
                <a:gd name="connsiteY1" fmla="*/ 96968 h 596204"/>
                <a:gd name="connsiteX2" fmla="*/ 10690 w 26997"/>
                <a:gd name="connsiteY2" fmla="*/ 265821 h 596204"/>
                <a:gd name="connsiteX3" fmla="*/ 13721 w 26997"/>
                <a:gd name="connsiteY3" fmla="*/ 439002 h 596204"/>
                <a:gd name="connsiteX4" fmla="*/ 20215 w 26997"/>
                <a:gd name="connsiteY4" fmla="*/ 594520 h 596204"/>
                <a:gd name="connsiteX5" fmla="*/ 26969 w 26997"/>
                <a:gd name="connsiteY5" fmla="*/ 594866 h 596204"/>
                <a:gd name="connsiteX6" fmla="*/ 20302 w 26997"/>
                <a:gd name="connsiteY6" fmla="*/ 432075 h 596204"/>
                <a:gd name="connsiteX7" fmla="*/ 17618 w 26997"/>
                <a:gd name="connsiteY7" fmla="*/ 266860 h 596204"/>
                <a:gd name="connsiteX8" fmla="*/ 11903 w 26997"/>
                <a:gd name="connsiteY8" fmla="*/ 101644 h 596204"/>
                <a:gd name="connsiteX9" fmla="*/ 16059 w 26997"/>
                <a:gd name="connsiteY9" fmla="*/ 2411 h 596204"/>
                <a:gd name="connsiteX10" fmla="*/ 9478 w 26997"/>
                <a:gd name="connsiteY10" fmla="*/ 679 h 596204"/>
                <a:gd name="connsiteX11" fmla="*/ 9478 w 26997"/>
                <a:gd name="connsiteY11" fmla="*/ 679 h 59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997" h="596204">
                  <a:moveTo>
                    <a:pt x="9478" y="679"/>
                  </a:moveTo>
                  <a:cubicBezTo>
                    <a:pt x="-7754" y="26916"/>
                    <a:pt x="3503" y="67787"/>
                    <a:pt x="4889" y="96968"/>
                  </a:cubicBezTo>
                  <a:cubicBezTo>
                    <a:pt x="7573" y="153079"/>
                    <a:pt x="9391" y="209537"/>
                    <a:pt x="10690" y="265821"/>
                  </a:cubicBezTo>
                  <a:cubicBezTo>
                    <a:pt x="11989" y="323577"/>
                    <a:pt x="11296" y="381246"/>
                    <a:pt x="13721" y="439002"/>
                  </a:cubicBezTo>
                  <a:cubicBezTo>
                    <a:pt x="15886" y="491043"/>
                    <a:pt x="5668" y="543604"/>
                    <a:pt x="20215" y="594520"/>
                  </a:cubicBezTo>
                  <a:cubicBezTo>
                    <a:pt x="20735" y="596425"/>
                    <a:pt x="27489" y="596944"/>
                    <a:pt x="26969" y="594866"/>
                  </a:cubicBezTo>
                  <a:cubicBezTo>
                    <a:pt x="11903" y="542046"/>
                    <a:pt x="22467" y="486194"/>
                    <a:pt x="20302" y="432075"/>
                  </a:cubicBezTo>
                  <a:cubicBezTo>
                    <a:pt x="18050" y="377003"/>
                    <a:pt x="18743" y="321931"/>
                    <a:pt x="17618" y="266860"/>
                  </a:cubicBezTo>
                  <a:cubicBezTo>
                    <a:pt x="16492" y="211788"/>
                    <a:pt x="12335" y="156803"/>
                    <a:pt x="11903" y="101644"/>
                  </a:cubicBezTo>
                  <a:cubicBezTo>
                    <a:pt x="11729" y="71511"/>
                    <a:pt x="-1779" y="29514"/>
                    <a:pt x="16059" y="2411"/>
                  </a:cubicBezTo>
                  <a:cubicBezTo>
                    <a:pt x="17098" y="679"/>
                    <a:pt x="10517" y="-966"/>
                    <a:pt x="9478" y="679"/>
                  </a:cubicBezTo>
                  <a:lnTo>
                    <a:pt x="9478" y="6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CFA1615-3743-E0B3-0FFA-C4E2E6C744BF}"/>
                </a:ext>
              </a:extLst>
            </p:cNvPr>
            <p:cNvSpPr/>
            <p:nvPr/>
          </p:nvSpPr>
          <p:spPr>
            <a:xfrm>
              <a:off x="8867941" y="2915258"/>
              <a:ext cx="134038" cy="15473"/>
            </a:xfrm>
            <a:custGeom>
              <a:avLst/>
              <a:gdLst>
                <a:gd name="connsiteX0" fmla="*/ 5568 w 62708"/>
                <a:gd name="connsiteY0" fmla="*/ 7187 h 7239"/>
                <a:gd name="connsiteX1" fmla="*/ 60293 w 62708"/>
                <a:gd name="connsiteY1" fmla="*/ 2944 h 7239"/>
                <a:gd name="connsiteX2" fmla="*/ 58908 w 62708"/>
                <a:gd name="connsiteY2" fmla="*/ 0 h 7239"/>
                <a:gd name="connsiteX3" fmla="*/ 1065 w 62708"/>
                <a:gd name="connsiteY3" fmla="*/ 4416 h 7239"/>
                <a:gd name="connsiteX4" fmla="*/ 5568 w 62708"/>
                <a:gd name="connsiteY4" fmla="*/ 7187 h 7239"/>
                <a:gd name="connsiteX5" fmla="*/ 5568 w 62708"/>
                <a:gd name="connsiteY5" fmla="*/ 7187 h 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08" h="7239">
                  <a:moveTo>
                    <a:pt x="5568" y="7187"/>
                  </a:moveTo>
                  <a:cubicBezTo>
                    <a:pt x="23492" y="3031"/>
                    <a:pt x="41936" y="2944"/>
                    <a:pt x="60293" y="2944"/>
                  </a:cubicBezTo>
                  <a:cubicBezTo>
                    <a:pt x="64969" y="2944"/>
                    <a:pt x="61938" y="0"/>
                    <a:pt x="58908" y="0"/>
                  </a:cubicBezTo>
                  <a:cubicBezTo>
                    <a:pt x="39511" y="0"/>
                    <a:pt x="20028" y="87"/>
                    <a:pt x="1065" y="4416"/>
                  </a:cubicBezTo>
                  <a:cubicBezTo>
                    <a:pt x="-2485" y="5282"/>
                    <a:pt x="3836" y="7620"/>
                    <a:pt x="5568" y="7187"/>
                  </a:cubicBezTo>
                  <a:lnTo>
                    <a:pt x="5568" y="718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0B7135C-252C-3BFE-D540-97E0777A2EBC}"/>
                </a:ext>
              </a:extLst>
            </p:cNvPr>
            <p:cNvSpPr/>
            <p:nvPr/>
          </p:nvSpPr>
          <p:spPr>
            <a:xfrm>
              <a:off x="8978507" y="2910633"/>
              <a:ext cx="38114" cy="885665"/>
            </a:xfrm>
            <a:custGeom>
              <a:avLst/>
              <a:gdLst>
                <a:gd name="connsiteX0" fmla="*/ 4410 w 17831"/>
                <a:gd name="connsiteY0" fmla="*/ 1124 h 414348"/>
                <a:gd name="connsiteX1" fmla="*/ 2159 w 17831"/>
                <a:gd name="connsiteY1" fmla="*/ 88061 h 414348"/>
                <a:gd name="connsiteX2" fmla="*/ 1552 w 17831"/>
                <a:gd name="connsiteY2" fmla="*/ 194395 h 414348"/>
                <a:gd name="connsiteX3" fmla="*/ 10904 w 17831"/>
                <a:gd name="connsiteY3" fmla="*/ 412431 h 414348"/>
                <a:gd name="connsiteX4" fmla="*/ 17831 w 17831"/>
                <a:gd name="connsiteY4" fmla="*/ 413210 h 414348"/>
                <a:gd name="connsiteX5" fmla="*/ 8480 w 17831"/>
                <a:gd name="connsiteY5" fmla="*/ 195174 h 414348"/>
                <a:gd name="connsiteX6" fmla="*/ 9086 w 17831"/>
                <a:gd name="connsiteY6" fmla="*/ 88841 h 414348"/>
                <a:gd name="connsiteX7" fmla="*/ 11337 w 17831"/>
                <a:gd name="connsiteY7" fmla="*/ 1903 h 414348"/>
                <a:gd name="connsiteX8" fmla="*/ 4410 w 17831"/>
                <a:gd name="connsiteY8" fmla="*/ 1124 h 414348"/>
                <a:gd name="connsiteX9" fmla="*/ 4410 w 17831"/>
                <a:gd name="connsiteY9" fmla="*/ 1124 h 41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31" h="414348">
                  <a:moveTo>
                    <a:pt x="4410" y="1124"/>
                  </a:moveTo>
                  <a:cubicBezTo>
                    <a:pt x="-3123" y="29612"/>
                    <a:pt x="1033" y="58967"/>
                    <a:pt x="2159" y="88061"/>
                  </a:cubicBezTo>
                  <a:cubicBezTo>
                    <a:pt x="3544" y="123477"/>
                    <a:pt x="773" y="158979"/>
                    <a:pt x="1552" y="194395"/>
                  </a:cubicBezTo>
                  <a:cubicBezTo>
                    <a:pt x="3111" y="267131"/>
                    <a:pt x="10645" y="339608"/>
                    <a:pt x="10904" y="412431"/>
                  </a:cubicBezTo>
                  <a:cubicBezTo>
                    <a:pt x="10904" y="414596"/>
                    <a:pt x="17831" y="415028"/>
                    <a:pt x="17831" y="413210"/>
                  </a:cubicBezTo>
                  <a:cubicBezTo>
                    <a:pt x="17572" y="340474"/>
                    <a:pt x="10904" y="267911"/>
                    <a:pt x="8480" y="195174"/>
                  </a:cubicBezTo>
                  <a:cubicBezTo>
                    <a:pt x="7267" y="159758"/>
                    <a:pt x="9606" y="124256"/>
                    <a:pt x="9086" y="88841"/>
                  </a:cubicBezTo>
                  <a:cubicBezTo>
                    <a:pt x="8653" y="59573"/>
                    <a:pt x="3717" y="30738"/>
                    <a:pt x="11337" y="1903"/>
                  </a:cubicBezTo>
                  <a:cubicBezTo>
                    <a:pt x="11770" y="171"/>
                    <a:pt x="5016" y="-954"/>
                    <a:pt x="4410" y="1124"/>
                  </a:cubicBezTo>
                  <a:lnTo>
                    <a:pt x="4410" y="11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2D10AB3-172E-F56C-D57A-EA9454484C0C}"/>
                </a:ext>
              </a:extLst>
            </p:cNvPr>
            <p:cNvSpPr/>
            <p:nvPr/>
          </p:nvSpPr>
          <p:spPr>
            <a:xfrm>
              <a:off x="8993121" y="3286502"/>
              <a:ext cx="101086" cy="10038"/>
            </a:xfrm>
            <a:custGeom>
              <a:avLst/>
              <a:gdLst>
                <a:gd name="connsiteX0" fmla="*/ 4586 w 47292"/>
                <a:gd name="connsiteY0" fmla="*/ 4694 h 4696"/>
                <a:gd name="connsiteX1" fmla="*/ 43985 w 47292"/>
                <a:gd name="connsiteY1" fmla="*/ 4435 h 4696"/>
                <a:gd name="connsiteX2" fmla="*/ 44591 w 47292"/>
                <a:gd name="connsiteY2" fmla="*/ 1750 h 4696"/>
                <a:gd name="connsiteX3" fmla="*/ 1728 w 47292"/>
                <a:gd name="connsiteY3" fmla="*/ 1491 h 4696"/>
                <a:gd name="connsiteX4" fmla="*/ 4586 w 47292"/>
                <a:gd name="connsiteY4" fmla="*/ 4694 h 4696"/>
                <a:gd name="connsiteX5" fmla="*/ 4586 w 47292"/>
                <a:gd name="connsiteY5" fmla="*/ 4694 h 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92" h="4696">
                  <a:moveTo>
                    <a:pt x="4586" y="4694"/>
                  </a:moveTo>
                  <a:cubicBezTo>
                    <a:pt x="17921" y="4435"/>
                    <a:pt x="30823" y="1144"/>
                    <a:pt x="43985" y="4435"/>
                  </a:cubicBezTo>
                  <a:cubicBezTo>
                    <a:pt x="47968" y="5474"/>
                    <a:pt x="48574" y="2703"/>
                    <a:pt x="44591" y="1750"/>
                  </a:cubicBezTo>
                  <a:cubicBezTo>
                    <a:pt x="30044" y="-1887"/>
                    <a:pt x="16362" y="1231"/>
                    <a:pt x="1728" y="1491"/>
                  </a:cubicBezTo>
                  <a:cubicBezTo>
                    <a:pt x="-2688" y="1664"/>
                    <a:pt x="2508" y="4781"/>
                    <a:pt x="4586" y="4694"/>
                  </a:cubicBezTo>
                  <a:lnTo>
                    <a:pt x="4586" y="469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21DFE917-DDCA-C2D3-D4B4-E0A2C57B87B7}"/>
                </a:ext>
              </a:extLst>
            </p:cNvPr>
            <p:cNvSpPr/>
            <p:nvPr/>
          </p:nvSpPr>
          <p:spPr>
            <a:xfrm>
              <a:off x="8988834" y="3355205"/>
              <a:ext cx="106238" cy="10262"/>
            </a:xfrm>
            <a:custGeom>
              <a:avLst/>
              <a:gdLst>
                <a:gd name="connsiteX0" fmla="*/ 3129 w 49702"/>
                <a:gd name="connsiteY0" fmla="*/ 2686 h 4801"/>
                <a:gd name="connsiteX1" fmla="*/ 44692 w 49702"/>
                <a:gd name="connsiteY1" fmla="*/ 4765 h 4801"/>
                <a:gd name="connsiteX2" fmla="*/ 48070 w 49702"/>
                <a:gd name="connsiteY2" fmla="*/ 2253 h 4801"/>
                <a:gd name="connsiteX3" fmla="*/ 3042 w 49702"/>
                <a:gd name="connsiteY3" fmla="*/ 2 h 4801"/>
                <a:gd name="connsiteX4" fmla="*/ 3129 w 49702"/>
                <a:gd name="connsiteY4" fmla="*/ 2686 h 4801"/>
                <a:gd name="connsiteX5" fmla="*/ 3129 w 49702"/>
                <a:gd name="connsiteY5" fmla="*/ 2686 h 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02" h="4801">
                  <a:moveTo>
                    <a:pt x="3129" y="2686"/>
                  </a:moveTo>
                  <a:cubicBezTo>
                    <a:pt x="16983" y="2686"/>
                    <a:pt x="30925" y="2600"/>
                    <a:pt x="44692" y="4765"/>
                  </a:cubicBezTo>
                  <a:cubicBezTo>
                    <a:pt x="46771" y="5111"/>
                    <a:pt x="52486" y="2946"/>
                    <a:pt x="48070" y="2253"/>
                  </a:cubicBezTo>
                  <a:cubicBezTo>
                    <a:pt x="33176" y="2"/>
                    <a:pt x="18023" y="2"/>
                    <a:pt x="3042" y="2"/>
                  </a:cubicBezTo>
                  <a:cubicBezTo>
                    <a:pt x="-1114" y="-84"/>
                    <a:pt x="-941" y="2686"/>
                    <a:pt x="3129" y="2686"/>
                  </a:cubicBezTo>
                  <a:lnTo>
                    <a:pt x="3129" y="26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0FC9A99-351D-6B5F-5D83-40B66F8C2C1A}"/>
                </a:ext>
              </a:extLst>
            </p:cNvPr>
            <p:cNvSpPr/>
            <p:nvPr/>
          </p:nvSpPr>
          <p:spPr>
            <a:xfrm>
              <a:off x="9543436" y="2665546"/>
              <a:ext cx="26268" cy="19509"/>
            </a:xfrm>
            <a:custGeom>
              <a:avLst/>
              <a:gdLst>
                <a:gd name="connsiteX0" fmla="*/ 753 w 12289"/>
                <a:gd name="connsiteY0" fmla="*/ 1485 h 9127"/>
                <a:gd name="connsiteX1" fmla="*/ 9758 w 12289"/>
                <a:gd name="connsiteY1" fmla="*/ 8673 h 9127"/>
                <a:gd name="connsiteX2" fmla="*/ 12270 w 12289"/>
                <a:gd name="connsiteY2" fmla="*/ 7980 h 9127"/>
                <a:gd name="connsiteX3" fmla="*/ 1792 w 12289"/>
                <a:gd name="connsiteY3" fmla="*/ 13 h 9127"/>
                <a:gd name="connsiteX4" fmla="*/ 753 w 12289"/>
                <a:gd name="connsiteY4" fmla="*/ 1485 h 9127"/>
                <a:gd name="connsiteX5" fmla="*/ 753 w 12289"/>
                <a:gd name="connsiteY5" fmla="*/ 1485 h 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9" h="9127">
                  <a:moveTo>
                    <a:pt x="753" y="1485"/>
                  </a:moveTo>
                  <a:cubicBezTo>
                    <a:pt x="5083" y="1745"/>
                    <a:pt x="8373" y="4516"/>
                    <a:pt x="9758" y="8673"/>
                  </a:cubicBezTo>
                  <a:cubicBezTo>
                    <a:pt x="10105" y="9625"/>
                    <a:pt x="12529" y="8932"/>
                    <a:pt x="12270" y="7980"/>
                  </a:cubicBezTo>
                  <a:cubicBezTo>
                    <a:pt x="10711" y="3217"/>
                    <a:pt x="6728" y="273"/>
                    <a:pt x="1792" y="13"/>
                  </a:cubicBezTo>
                  <a:cubicBezTo>
                    <a:pt x="667" y="-160"/>
                    <a:pt x="-979" y="1399"/>
                    <a:pt x="753" y="1485"/>
                  </a:cubicBezTo>
                  <a:lnTo>
                    <a:pt x="75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4C32D36-7FEF-5987-B0CB-861D32645866}"/>
                </a:ext>
              </a:extLst>
            </p:cNvPr>
            <p:cNvSpPr/>
            <p:nvPr/>
          </p:nvSpPr>
          <p:spPr>
            <a:xfrm>
              <a:off x="9735515" y="2894886"/>
              <a:ext cx="26082" cy="39364"/>
            </a:xfrm>
            <a:custGeom>
              <a:avLst/>
              <a:gdLst>
                <a:gd name="connsiteX0" fmla="*/ 167 w 12202"/>
                <a:gd name="connsiteY0" fmla="*/ 1044 h 18416"/>
                <a:gd name="connsiteX1" fmla="*/ 9692 w 12202"/>
                <a:gd name="connsiteY1" fmla="*/ 18189 h 18416"/>
                <a:gd name="connsiteX2" fmla="*/ 12203 w 12202"/>
                <a:gd name="connsiteY2" fmla="*/ 17496 h 18416"/>
                <a:gd name="connsiteX3" fmla="*/ 2245 w 12202"/>
                <a:gd name="connsiteY3" fmla="*/ 5 h 18416"/>
                <a:gd name="connsiteX4" fmla="*/ 167 w 12202"/>
                <a:gd name="connsiteY4" fmla="*/ 1044 h 18416"/>
                <a:gd name="connsiteX5" fmla="*/ 167 w 12202"/>
                <a:gd name="connsiteY5" fmla="*/ 1044 h 1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2" h="18416">
                  <a:moveTo>
                    <a:pt x="167" y="1044"/>
                  </a:moveTo>
                  <a:cubicBezTo>
                    <a:pt x="8653" y="2516"/>
                    <a:pt x="9605" y="11002"/>
                    <a:pt x="9692" y="18189"/>
                  </a:cubicBezTo>
                  <a:cubicBezTo>
                    <a:pt x="9692" y="18709"/>
                    <a:pt x="12203" y="18276"/>
                    <a:pt x="12203" y="17496"/>
                  </a:cubicBezTo>
                  <a:cubicBezTo>
                    <a:pt x="12116" y="9963"/>
                    <a:pt x="10904" y="1477"/>
                    <a:pt x="2245" y="5"/>
                  </a:cubicBezTo>
                  <a:cubicBezTo>
                    <a:pt x="1552" y="-82"/>
                    <a:pt x="-612" y="958"/>
                    <a:pt x="167" y="1044"/>
                  </a:cubicBezTo>
                  <a:lnTo>
                    <a:pt x="167" y="10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49125BD-7680-13B3-CA94-2C4F1B00E5F4}"/>
              </a:ext>
            </a:extLst>
          </p:cNvPr>
          <p:cNvGrpSpPr/>
          <p:nvPr/>
        </p:nvGrpSpPr>
        <p:grpSpPr>
          <a:xfrm>
            <a:off x="2528451" y="1725831"/>
            <a:ext cx="1024927" cy="635649"/>
            <a:chOff x="2580146" y="2716226"/>
            <a:chExt cx="1024927" cy="635649"/>
          </a:xfrm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61970EC-097A-1900-2099-2F2D8B63ADA7}"/>
                </a:ext>
              </a:extLst>
            </p:cNvPr>
            <p:cNvSpPr/>
            <p:nvPr/>
          </p:nvSpPr>
          <p:spPr>
            <a:xfrm rot="20955831">
              <a:off x="2580146" y="2787882"/>
              <a:ext cx="1024927" cy="563993"/>
            </a:xfrm>
            <a:custGeom>
              <a:avLst/>
              <a:gdLst>
                <a:gd name="connsiteX0" fmla="*/ 967899 w 1010109"/>
                <a:gd name="connsiteY0" fmla="*/ 136532 h 555839"/>
                <a:gd name="connsiteX1" fmla="*/ 706048 w 1010109"/>
                <a:gd name="connsiteY1" fmla="*/ 95488 h 555839"/>
                <a:gd name="connsiteX2" fmla="*/ 698168 w 1010109"/>
                <a:gd name="connsiteY2" fmla="*/ 79208 h 555839"/>
                <a:gd name="connsiteX3" fmla="*/ 653920 w 1010109"/>
                <a:gd name="connsiteY3" fmla="*/ 52279 h 555839"/>
                <a:gd name="connsiteX4" fmla="*/ 449566 w 1010109"/>
                <a:gd name="connsiteY4" fmla="*/ 5953 h 555839"/>
                <a:gd name="connsiteX5" fmla="*/ 315437 w 1010109"/>
                <a:gd name="connsiteY5" fmla="*/ 72628 h 555839"/>
                <a:gd name="connsiteX6" fmla="*/ 292576 w 1010109"/>
                <a:gd name="connsiteY6" fmla="*/ 110728 h 555839"/>
                <a:gd name="connsiteX7" fmla="*/ 145545 w 1010109"/>
                <a:gd name="connsiteY7" fmla="*/ 127180 h 555839"/>
                <a:gd name="connsiteX8" fmla="*/ 123984 w 1010109"/>
                <a:gd name="connsiteY8" fmla="*/ 138783 h 555839"/>
                <a:gd name="connsiteX9" fmla="*/ 115758 w 1010109"/>
                <a:gd name="connsiteY9" fmla="*/ 143459 h 555839"/>
                <a:gd name="connsiteX10" fmla="*/ 50988 w 1010109"/>
                <a:gd name="connsiteY10" fmla="*/ 173073 h 555839"/>
                <a:gd name="connsiteX11" fmla="*/ 2064 w 1010109"/>
                <a:gd name="connsiteY11" fmla="*/ 280359 h 555839"/>
                <a:gd name="connsiteX12" fmla="*/ 27782 w 1010109"/>
                <a:gd name="connsiteY12" fmla="*/ 394659 h 555839"/>
                <a:gd name="connsiteX13" fmla="*/ 137665 w 1010109"/>
                <a:gd name="connsiteY13" fmla="*/ 450857 h 555839"/>
                <a:gd name="connsiteX14" fmla="*/ 184598 w 1010109"/>
                <a:gd name="connsiteY14" fmla="*/ 452069 h 555839"/>
                <a:gd name="connsiteX15" fmla="*/ 252398 w 1010109"/>
                <a:gd name="connsiteY15" fmla="*/ 459256 h 555839"/>
                <a:gd name="connsiteX16" fmla="*/ 280973 w 1010109"/>
                <a:gd name="connsiteY16" fmla="*/ 456572 h 555839"/>
                <a:gd name="connsiteX17" fmla="*/ 322450 w 1010109"/>
                <a:gd name="connsiteY17" fmla="*/ 504716 h 555839"/>
                <a:gd name="connsiteX18" fmla="*/ 374838 w 1010109"/>
                <a:gd name="connsiteY18" fmla="*/ 530087 h 555839"/>
                <a:gd name="connsiteX19" fmla="*/ 498663 w 1010109"/>
                <a:gd name="connsiteY19" fmla="*/ 551735 h 555839"/>
                <a:gd name="connsiteX20" fmla="*/ 532953 w 1010109"/>
                <a:gd name="connsiteY20" fmla="*/ 537015 h 555839"/>
                <a:gd name="connsiteX21" fmla="*/ 688384 w 1010109"/>
                <a:gd name="connsiteY21" fmla="*/ 468262 h 555839"/>
                <a:gd name="connsiteX22" fmla="*/ 699467 w 1010109"/>
                <a:gd name="connsiteY22" fmla="*/ 454320 h 555839"/>
                <a:gd name="connsiteX23" fmla="*/ 702238 w 1010109"/>
                <a:gd name="connsiteY23" fmla="*/ 454753 h 555839"/>
                <a:gd name="connsiteX24" fmla="*/ 892305 w 1010109"/>
                <a:gd name="connsiteY24" fmla="*/ 429382 h 555839"/>
                <a:gd name="connsiteX25" fmla="*/ 967899 w 1010109"/>
                <a:gd name="connsiteY25" fmla="*/ 136532 h 555839"/>
                <a:gd name="connsiteX26" fmla="*/ 762592 w 1010109"/>
                <a:gd name="connsiteY26" fmla="*/ 199916 h 555839"/>
                <a:gd name="connsiteX27" fmla="*/ 762592 w 1010109"/>
                <a:gd name="connsiteY27" fmla="*/ 199916 h 555839"/>
                <a:gd name="connsiteX28" fmla="*/ 762592 w 1010109"/>
                <a:gd name="connsiteY28" fmla="*/ 199916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0109" h="555839">
                  <a:moveTo>
                    <a:pt x="967899" y="136532"/>
                  </a:moveTo>
                  <a:cubicBezTo>
                    <a:pt x="892911" y="71675"/>
                    <a:pt x="784673" y="46737"/>
                    <a:pt x="706048" y="95488"/>
                  </a:cubicBezTo>
                  <a:cubicBezTo>
                    <a:pt x="703797" y="89859"/>
                    <a:pt x="701286" y="84404"/>
                    <a:pt x="698168" y="79208"/>
                  </a:cubicBezTo>
                  <a:cubicBezTo>
                    <a:pt x="688210" y="62583"/>
                    <a:pt x="672278" y="54530"/>
                    <a:pt x="653920" y="52279"/>
                  </a:cubicBezTo>
                  <a:cubicBezTo>
                    <a:pt x="621189" y="-11192"/>
                    <a:pt x="508708" y="-2706"/>
                    <a:pt x="449566" y="5953"/>
                  </a:cubicBezTo>
                  <a:cubicBezTo>
                    <a:pt x="397438" y="13573"/>
                    <a:pt x="351978" y="34441"/>
                    <a:pt x="315437" y="72628"/>
                  </a:cubicBezTo>
                  <a:cubicBezTo>
                    <a:pt x="305479" y="83019"/>
                    <a:pt x="298032" y="96786"/>
                    <a:pt x="292576" y="110728"/>
                  </a:cubicBezTo>
                  <a:cubicBezTo>
                    <a:pt x="243480" y="95921"/>
                    <a:pt x="191785" y="108563"/>
                    <a:pt x="145545" y="127180"/>
                  </a:cubicBezTo>
                  <a:cubicBezTo>
                    <a:pt x="138185" y="130644"/>
                    <a:pt x="130998" y="134540"/>
                    <a:pt x="123984" y="138783"/>
                  </a:cubicBezTo>
                  <a:cubicBezTo>
                    <a:pt x="120867" y="140515"/>
                    <a:pt x="118182" y="142160"/>
                    <a:pt x="115758" y="143459"/>
                  </a:cubicBezTo>
                  <a:cubicBezTo>
                    <a:pt x="92292" y="150386"/>
                    <a:pt x="71164" y="158786"/>
                    <a:pt x="50988" y="173073"/>
                  </a:cubicBezTo>
                  <a:cubicBezTo>
                    <a:pt x="17910" y="196539"/>
                    <a:pt x="8645" y="242692"/>
                    <a:pt x="2064" y="280359"/>
                  </a:cubicBezTo>
                  <a:cubicBezTo>
                    <a:pt x="-5037" y="320884"/>
                    <a:pt x="6827" y="360542"/>
                    <a:pt x="27782" y="394659"/>
                  </a:cubicBezTo>
                  <a:cubicBezTo>
                    <a:pt x="50468" y="431547"/>
                    <a:pt x="98786" y="442890"/>
                    <a:pt x="137665" y="450857"/>
                  </a:cubicBezTo>
                  <a:cubicBezTo>
                    <a:pt x="152299" y="453887"/>
                    <a:pt x="168232" y="454147"/>
                    <a:pt x="184598" y="452069"/>
                  </a:cubicBezTo>
                  <a:cubicBezTo>
                    <a:pt x="208237" y="457871"/>
                    <a:pt x="232915" y="459862"/>
                    <a:pt x="252398" y="459256"/>
                  </a:cubicBezTo>
                  <a:cubicBezTo>
                    <a:pt x="261923" y="458910"/>
                    <a:pt x="271448" y="457957"/>
                    <a:pt x="280973" y="456572"/>
                  </a:cubicBezTo>
                  <a:cubicBezTo>
                    <a:pt x="290065" y="475102"/>
                    <a:pt x="305652" y="491641"/>
                    <a:pt x="322450" y="504716"/>
                  </a:cubicBezTo>
                  <a:cubicBezTo>
                    <a:pt x="337344" y="516319"/>
                    <a:pt x="355355" y="524459"/>
                    <a:pt x="374838" y="530087"/>
                  </a:cubicBezTo>
                  <a:cubicBezTo>
                    <a:pt x="412851" y="552255"/>
                    <a:pt x="460476" y="562040"/>
                    <a:pt x="498663" y="551735"/>
                  </a:cubicBezTo>
                  <a:cubicBezTo>
                    <a:pt x="510266" y="548618"/>
                    <a:pt x="521956" y="543596"/>
                    <a:pt x="532953" y="537015"/>
                  </a:cubicBezTo>
                  <a:cubicBezTo>
                    <a:pt x="590276" y="529828"/>
                    <a:pt x="649418" y="511211"/>
                    <a:pt x="688384" y="468262"/>
                  </a:cubicBezTo>
                  <a:cubicBezTo>
                    <a:pt x="692280" y="463932"/>
                    <a:pt x="696004" y="459256"/>
                    <a:pt x="699467" y="454320"/>
                  </a:cubicBezTo>
                  <a:cubicBezTo>
                    <a:pt x="700420" y="454494"/>
                    <a:pt x="701372" y="454667"/>
                    <a:pt x="702238" y="454753"/>
                  </a:cubicBezTo>
                  <a:cubicBezTo>
                    <a:pt x="766229" y="463153"/>
                    <a:pt x="833510" y="457438"/>
                    <a:pt x="892305" y="429382"/>
                  </a:cubicBezTo>
                  <a:cubicBezTo>
                    <a:pt x="985477" y="384874"/>
                    <a:pt x="1060292" y="216369"/>
                    <a:pt x="967899" y="136532"/>
                  </a:cubicBezTo>
                  <a:close/>
                  <a:moveTo>
                    <a:pt x="762592" y="199916"/>
                  </a:moveTo>
                  <a:cubicBezTo>
                    <a:pt x="756184" y="198184"/>
                    <a:pt x="754885" y="196366"/>
                    <a:pt x="762592" y="199916"/>
                  </a:cubicBezTo>
                  <a:lnTo>
                    <a:pt x="762592" y="19991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00B4EC">
                    <a:alpha val="34000"/>
                  </a:srgbClr>
                </a:gs>
              </a:gsLst>
              <a:lin ang="5400000" scaled="1"/>
            </a:gradFill>
            <a:ln w="8653" cap="flat">
              <a:solidFill>
                <a:schemeClr val="tx1">
                  <a:lumMod val="65000"/>
                  <a:lumOff val="35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id="{C5ABF860-C0CC-F51B-0792-E85F3D279E2E}"/>
                </a:ext>
              </a:extLst>
            </p:cNvPr>
            <p:cNvSpPr txBox="1"/>
            <p:nvPr/>
          </p:nvSpPr>
          <p:spPr>
            <a:xfrm rot="20407909">
              <a:off x="2813404" y="2716226"/>
              <a:ext cx="4828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00B4EC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01</a:t>
              </a:r>
              <a:endParaRPr lang="zh-CN" altLang="en-US" sz="2800" dirty="0">
                <a:solidFill>
                  <a:srgbClr val="00B4EC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95DEC343-0FC4-1C3F-B777-CEB2BD0BE56E}"/>
              </a:ext>
            </a:extLst>
          </p:cNvPr>
          <p:cNvSpPr/>
          <p:nvPr/>
        </p:nvSpPr>
        <p:spPr>
          <a:xfrm>
            <a:off x="0" y="5385482"/>
            <a:ext cx="12192000" cy="1472518"/>
          </a:xfrm>
          <a:custGeom>
            <a:avLst/>
            <a:gdLst>
              <a:gd name="connsiteX0" fmla="*/ 0 w 12192000"/>
              <a:gd name="connsiteY0" fmla="*/ 0 h 1472518"/>
              <a:gd name="connsiteX1" fmla="*/ 233297 w 12192000"/>
              <a:gd name="connsiteY1" fmla="*/ 88483 h 1472518"/>
              <a:gd name="connsiteX2" fmla="*/ 1847850 w 12192000"/>
              <a:gd name="connsiteY2" fmla="*/ 441903 h 1472518"/>
              <a:gd name="connsiteX3" fmla="*/ 5410200 w 12192000"/>
              <a:gd name="connsiteY3" fmla="*/ 194253 h 1472518"/>
              <a:gd name="connsiteX4" fmla="*/ 8572500 w 12192000"/>
              <a:gd name="connsiteY4" fmla="*/ 1356303 h 1472518"/>
              <a:gd name="connsiteX5" fmla="*/ 10953750 w 12192000"/>
              <a:gd name="connsiteY5" fmla="*/ 1089603 h 1472518"/>
              <a:gd name="connsiteX6" fmla="*/ 11989594 w 12192000"/>
              <a:gd name="connsiteY6" fmla="*/ 1242598 h 1472518"/>
              <a:gd name="connsiteX7" fmla="*/ 12192000 w 12192000"/>
              <a:gd name="connsiteY7" fmla="*/ 1295521 h 1472518"/>
              <a:gd name="connsiteX8" fmla="*/ 12192000 w 12192000"/>
              <a:gd name="connsiteY8" fmla="*/ 1472518 h 1472518"/>
              <a:gd name="connsiteX9" fmla="*/ 0 w 12192000"/>
              <a:gd name="connsiteY9" fmla="*/ 1472518 h 147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72518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472518"/>
                </a:lnTo>
                <a:lnTo>
                  <a:pt x="0" y="1472518"/>
                </a:lnTo>
                <a:close/>
              </a:path>
            </a:pathLst>
          </a:custGeom>
          <a:solidFill>
            <a:srgbClr val="E5F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F48BE834-2DCA-FCBF-5B58-5C5F4C06FAD7}"/>
              </a:ext>
            </a:extLst>
          </p:cNvPr>
          <p:cNvSpPr/>
          <p:nvPr/>
        </p:nvSpPr>
        <p:spPr>
          <a:xfrm>
            <a:off x="0" y="5786597"/>
            <a:ext cx="7702128" cy="1071403"/>
          </a:xfrm>
          <a:custGeom>
            <a:avLst/>
            <a:gdLst>
              <a:gd name="connsiteX0" fmla="*/ 0 w 7702128"/>
              <a:gd name="connsiteY0" fmla="*/ 0 h 1071403"/>
              <a:gd name="connsiteX1" fmla="*/ 233297 w 7702128"/>
              <a:gd name="connsiteY1" fmla="*/ 88483 h 1071403"/>
              <a:gd name="connsiteX2" fmla="*/ 1847850 w 7702128"/>
              <a:gd name="connsiteY2" fmla="*/ 441903 h 1071403"/>
              <a:gd name="connsiteX3" fmla="*/ 5410200 w 7702128"/>
              <a:gd name="connsiteY3" fmla="*/ 194253 h 1071403"/>
              <a:gd name="connsiteX4" fmla="*/ 7655393 w 7702128"/>
              <a:gd name="connsiteY4" fmla="*/ 1051357 h 1071403"/>
              <a:gd name="connsiteX5" fmla="*/ 7702128 w 7702128"/>
              <a:gd name="connsiteY5" fmla="*/ 1071403 h 1071403"/>
              <a:gd name="connsiteX6" fmla="*/ 0 w 7702128"/>
              <a:gd name="connsiteY6" fmla="*/ 1071403 h 107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2128" h="10714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180733" y="299028"/>
                  <a:pt x="6949765" y="738456"/>
                  <a:pt x="7655393" y="1051357"/>
                </a:cubicBezTo>
                <a:lnTo>
                  <a:pt x="7702128" y="1071403"/>
                </a:lnTo>
                <a:lnTo>
                  <a:pt x="0" y="1071403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A6BD593E-5712-A77A-3582-F0434541C257}"/>
              </a:ext>
            </a:extLst>
          </p:cNvPr>
          <p:cNvSpPr/>
          <p:nvPr/>
        </p:nvSpPr>
        <p:spPr>
          <a:xfrm>
            <a:off x="-1080530" y="548016"/>
            <a:ext cx="2787978" cy="1534158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750DE89C-44A6-DC54-9B85-1F70A41E97C5}"/>
              </a:ext>
            </a:extLst>
          </p:cNvPr>
          <p:cNvSpPr/>
          <p:nvPr/>
        </p:nvSpPr>
        <p:spPr>
          <a:xfrm>
            <a:off x="3632561" y="-261684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id="{700DD7F8-9DF2-A198-EAA7-9088AC9C2DCF}"/>
              </a:ext>
            </a:extLst>
          </p:cNvPr>
          <p:cNvSpPr/>
          <p:nvPr/>
        </p:nvSpPr>
        <p:spPr>
          <a:xfrm>
            <a:off x="1986807" y="596309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B7672D-65A6-7A72-4BDC-BC086184DEF7}"/>
              </a:ext>
            </a:extLst>
          </p:cNvPr>
          <p:cNvSpPr txBox="1"/>
          <p:nvPr/>
        </p:nvSpPr>
        <p:spPr>
          <a:xfrm>
            <a:off x="938466" y="45375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FC025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目</a:t>
            </a:r>
            <a:r>
              <a:rPr lang="zh-CN" altLang="en-US" sz="44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AD1BD6-CE43-925F-E65F-34F163008FEF}"/>
              </a:ext>
            </a:extLst>
          </p:cNvPr>
          <p:cNvSpPr txBox="1"/>
          <p:nvPr/>
        </p:nvSpPr>
        <p:spPr>
          <a:xfrm>
            <a:off x="3832967" y="2094319"/>
            <a:ext cx="2154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4800896-4926-9B8B-1836-882178FAB78B}"/>
              </a:ext>
            </a:extLst>
          </p:cNvPr>
          <p:cNvSpPr/>
          <p:nvPr/>
        </p:nvSpPr>
        <p:spPr>
          <a:xfrm>
            <a:off x="6499730" y="1916167"/>
            <a:ext cx="3112797" cy="756414"/>
          </a:xfrm>
          <a:custGeom>
            <a:avLst/>
            <a:gdLst>
              <a:gd name="connsiteX0" fmla="*/ 0 w 3112797"/>
              <a:gd name="connsiteY0" fmla="*/ 378207 h 756414"/>
              <a:gd name="connsiteX1" fmla="*/ 378207 w 3112797"/>
              <a:gd name="connsiteY1" fmla="*/ 0 h 756414"/>
              <a:gd name="connsiteX2" fmla="*/ 2734590 w 3112797"/>
              <a:gd name="connsiteY2" fmla="*/ 0 h 756414"/>
              <a:gd name="connsiteX3" fmla="*/ 3112797 w 3112797"/>
              <a:gd name="connsiteY3" fmla="*/ 378207 h 756414"/>
              <a:gd name="connsiteX4" fmla="*/ 3112797 w 3112797"/>
              <a:gd name="connsiteY4" fmla="*/ 378207 h 756414"/>
              <a:gd name="connsiteX5" fmla="*/ 2734590 w 3112797"/>
              <a:gd name="connsiteY5" fmla="*/ 756414 h 756414"/>
              <a:gd name="connsiteX6" fmla="*/ 378207 w 3112797"/>
              <a:gd name="connsiteY6" fmla="*/ 756414 h 756414"/>
              <a:gd name="connsiteX7" fmla="*/ 0 w 3112797"/>
              <a:gd name="connsiteY7" fmla="*/ 378207 h 75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756414" fill="none" extrusionOk="0">
                <a:moveTo>
                  <a:pt x="0" y="378207"/>
                </a:moveTo>
                <a:cubicBezTo>
                  <a:pt x="-2739" y="143205"/>
                  <a:pt x="148858" y="28449"/>
                  <a:pt x="378207" y="0"/>
                </a:cubicBezTo>
                <a:cubicBezTo>
                  <a:pt x="1082242" y="-38581"/>
                  <a:pt x="1973081" y="63341"/>
                  <a:pt x="2734590" y="0"/>
                </a:cubicBezTo>
                <a:cubicBezTo>
                  <a:pt x="2925587" y="-2892"/>
                  <a:pt x="3116045" y="171986"/>
                  <a:pt x="3112797" y="378207"/>
                </a:cubicBezTo>
                <a:lnTo>
                  <a:pt x="3112797" y="378207"/>
                </a:lnTo>
                <a:cubicBezTo>
                  <a:pt x="3124521" y="604538"/>
                  <a:pt x="2944424" y="766314"/>
                  <a:pt x="2734590" y="756414"/>
                </a:cubicBezTo>
                <a:cubicBezTo>
                  <a:pt x="2302456" y="837396"/>
                  <a:pt x="651162" y="828669"/>
                  <a:pt x="378207" y="756414"/>
                </a:cubicBezTo>
                <a:cubicBezTo>
                  <a:pt x="184268" y="743334"/>
                  <a:pt x="6644" y="555833"/>
                  <a:pt x="0" y="378207"/>
                </a:cubicBezTo>
                <a:close/>
              </a:path>
              <a:path w="3112797" h="756414" stroke="0" extrusionOk="0">
                <a:moveTo>
                  <a:pt x="0" y="378207"/>
                </a:moveTo>
                <a:cubicBezTo>
                  <a:pt x="-21759" y="155907"/>
                  <a:pt x="166883" y="918"/>
                  <a:pt x="378207" y="0"/>
                </a:cubicBezTo>
                <a:cubicBezTo>
                  <a:pt x="1001521" y="132882"/>
                  <a:pt x="2448433" y="-84951"/>
                  <a:pt x="2734590" y="0"/>
                </a:cubicBezTo>
                <a:cubicBezTo>
                  <a:pt x="2928222" y="14889"/>
                  <a:pt x="3107134" y="200633"/>
                  <a:pt x="3112797" y="378207"/>
                </a:cubicBezTo>
                <a:lnTo>
                  <a:pt x="3112797" y="378207"/>
                </a:lnTo>
                <a:cubicBezTo>
                  <a:pt x="3101014" y="580638"/>
                  <a:pt x="2977143" y="772504"/>
                  <a:pt x="2734590" y="756414"/>
                </a:cubicBezTo>
                <a:cubicBezTo>
                  <a:pt x="1801815" y="805947"/>
                  <a:pt x="966661" y="771223"/>
                  <a:pt x="378207" y="756414"/>
                </a:cubicBezTo>
                <a:cubicBezTo>
                  <a:pt x="146579" y="752930"/>
                  <a:pt x="-26875" y="612388"/>
                  <a:pt x="0" y="378207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EFC41B1-581A-7B8C-6F47-C1CB02A1923D}"/>
              </a:ext>
            </a:extLst>
          </p:cNvPr>
          <p:cNvGrpSpPr/>
          <p:nvPr/>
        </p:nvGrpSpPr>
        <p:grpSpPr>
          <a:xfrm>
            <a:off x="6223458" y="1725831"/>
            <a:ext cx="1024927" cy="635649"/>
            <a:chOff x="2580146" y="2716226"/>
            <a:chExt cx="1024927" cy="63564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8BC1243-818C-8812-3617-647A82600DE9}"/>
                </a:ext>
              </a:extLst>
            </p:cNvPr>
            <p:cNvSpPr/>
            <p:nvPr/>
          </p:nvSpPr>
          <p:spPr>
            <a:xfrm rot="20955831">
              <a:off x="2580146" y="2787882"/>
              <a:ext cx="1024927" cy="563993"/>
            </a:xfrm>
            <a:custGeom>
              <a:avLst/>
              <a:gdLst>
                <a:gd name="connsiteX0" fmla="*/ 967899 w 1010109"/>
                <a:gd name="connsiteY0" fmla="*/ 136532 h 555839"/>
                <a:gd name="connsiteX1" fmla="*/ 706048 w 1010109"/>
                <a:gd name="connsiteY1" fmla="*/ 95488 h 555839"/>
                <a:gd name="connsiteX2" fmla="*/ 698168 w 1010109"/>
                <a:gd name="connsiteY2" fmla="*/ 79208 h 555839"/>
                <a:gd name="connsiteX3" fmla="*/ 653920 w 1010109"/>
                <a:gd name="connsiteY3" fmla="*/ 52279 h 555839"/>
                <a:gd name="connsiteX4" fmla="*/ 449566 w 1010109"/>
                <a:gd name="connsiteY4" fmla="*/ 5953 h 555839"/>
                <a:gd name="connsiteX5" fmla="*/ 315437 w 1010109"/>
                <a:gd name="connsiteY5" fmla="*/ 72628 h 555839"/>
                <a:gd name="connsiteX6" fmla="*/ 292576 w 1010109"/>
                <a:gd name="connsiteY6" fmla="*/ 110728 h 555839"/>
                <a:gd name="connsiteX7" fmla="*/ 145545 w 1010109"/>
                <a:gd name="connsiteY7" fmla="*/ 127180 h 555839"/>
                <a:gd name="connsiteX8" fmla="*/ 123984 w 1010109"/>
                <a:gd name="connsiteY8" fmla="*/ 138783 h 555839"/>
                <a:gd name="connsiteX9" fmla="*/ 115758 w 1010109"/>
                <a:gd name="connsiteY9" fmla="*/ 143459 h 555839"/>
                <a:gd name="connsiteX10" fmla="*/ 50988 w 1010109"/>
                <a:gd name="connsiteY10" fmla="*/ 173073 h 555839"/>
                <a:gd name="connsiteX11" fmla="*/ 2064 w 1010109"/>
                <a:gd name="connsiteY11" fmla="*/ 280359 h 555839"/>
                <a:gd name="connsiteX12" fmla="*/ 27782 w 1010109"/>
                <a:gd name="connsiteY12" fmla="*/ 394659 h 555839"/>
                <a:gd name="connsiteX13" fmla="*/ 137665 w 1010109"/>
                <a:gd name="connsiteY13" fmla="*/ 450857 h 555839"/>
                <a:gd name="connsiteX14" fmla="*/ 184598 w 1010109"/>
                <a:gd name="connsiteY14" fmla="*/ 452069 h 555839"/>
                <a:gd name="connsiteX15" fmla="*/ 252398 w 1010109"/>
                <a:gd name="connsiteY15" fmla="*/ 459256 h 555839"/>
                <a:gd name="connsiteX16" fmla="*/ 280973 w 1010109"/>
                <a:gd name="connsiteY16" fmla="*/ 456572 h 555839"/>
                <a:gd name="connsiteX17" fmla="*/ 322450 w 1010109"/>
                <a:gd name="connsiteY17" fmla="*/ 504716 h 555839"/>
                <a:gd name="connsiteX18" fmla="*/ 374838 w 1010109"/>
                <a:gd name="connsiteY18" fmla="*/ 530087 h 555839"/>
                <a:gd name="connsiteX19" fmla="*/ 498663 w 1010109"/>
                <a:gd name="connsiteY19" fmla="*/ 551735 h 555839"/>
                <a:gd name="connsiteX20" fmla="*/ 532953 w 1010109"/>
                <a:gd name="connsiteY20" fmla="*/ 537015 h 555839"/>
                <a:gd name="connsiteX21" fmla="*/ 688384 w 1010109"/>
                <a:gd name="connsiteY21" fmla="*/ 468262 h 555839"/>
                <a:gd name="connsiteX22" fmla="*/ 699467 w 1010109"/>
                <a:gd name="connsiteY22" fmla="*/ 454320 h 555839"/>
                <a:gd name="connsiteX23" fmla="*/ 702238 w 1010109"/>
                <a:gd name="connsiteY23" fmla="*/ 454753 h 555839"/>
                <a:gd name="connsiteX24" fmla="*/ 892305 w 1010109"/>
                <a:gd name="connsiteY24" fmla="*/ 429382 h 555839"/>
                <a:gd name="connsiteX25" fmla="*/ 967899 w 1010109"/>
                <a:gd name="connsiteY25" fmla="*/ 136532 h 555839"/>
                <a:gd name="connsiteX26" fmla="*/ 762592 w 1010109"/>
                <a:gd name="connsiteY26" fmla="*/ 199916 h 555839"/>
                <a:gd name="connsiteX27" fmla="*/ 762592 w 1010109"/>
                <a:gd name="connsiteY27" fmla="*/ 199916 h 555839"/>
                <a:gd name="connsiteX28" fmla="*/ 762592 w 1010109"/>
                <a:gd name="connsiteY28" fmla="*/ 199916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0109" h="555839">
                  <a:moveTo>
                    <a:pt x="967899" y="136532"/>
                  </a:moveTo>
                  <a:cubicBezTo>
                    <a:pt x="892911" y="71675"/>
                    <a:pt x="784673" y="46737"/>
                    <a:pt x="706048" y="95488"/>
                  </a:cubicBezTo>
                  <a:cubicBezTo>
                    <a:pt x="703797" y="89859"/>
                    <a:pt x="701286" y="84404"/>
                    <a:pt x="698168" y="79208"/>
                  </a:cubicBezTo>
                  <a:cubicBezTo>
                    <a:pt x="688210" y="62583"/>
                    <a:pt x="672278" y="54530"/>
                    <a:pt x="653920" y="52279"/>
                  </a:cubicBezTo>
                  <a:cubicBezTo>
                    <a:pt x="621189" y="-11192"/>
                    <a:pt x="508708" y="-2706"/>
                    <a:pt x="449566" y="5953"/>
                  </a:cubicBezTo>
                  <a:cubicBezTo>
                    <a:pt x="397438" y="13573"/>
                    <a:pt x="351978" y="34441"/>
                    <a:pt x="315437" y="72628"/>
                  </a:cubicBezTo>
                  <a:cubicBezTo>
                    <a:pt x="305479" y="83019"/>
                    <a:pt x="298032" y="96786"/>
                    <a:pt x="292576" y="110728"/>
                  </a:cubicBezTo>
                  <a:cubicBezTo>
                    <a:pt x="243480" y="95921"/>
                    <a:pt x="191785" y="108563"/>
                    <a:pt x="145545" y="127180"/>
                  </a:cubicBezTo>
                  <a:cubicBezTo>
                    <a:pt x="138185" y="130644"/>
                    <a:pt x="130998" y="134540"/>
                    <a:pt x="123984" y="138783"/>
                  </a:cubicBezTo>
                  <a:cubicBezTo>
                    <a:pt x="120867" y="140515"/>
                    <a:pt x="118182" y="142160"/>
                    <a:pt x="115758" y="143459"/>
                  </a:cubicBezTo>
                  <a:cubicBezTo>
                    <a:pt x="92292" y="150386"/>
                    <a:pt x="71164" y="158786"/>
                    <a:pt x="50988" y="173073"/>
                  </a:cubicBezTo>
                  <a:cubicBezTo>
                    <a:pt x="17910" y="196539"/>
                    <a:pt x="8645" y="242692"/>
                    <a:pt x="2064" y="280359"/>
                  </a:cubicBezTo>
                  <a:cubicBezTo>
                    <a:pt x="-5037" y="320884"/>
                    <a:pt x="6827" y="360542"/>
                    <a:pt x="27782" y="394659"/>
                  </a:cubicBezTo>
                  <a:cubicBezTo>
                    <a:pt x="50468" y="431547"/>
                    <a:pt x="98786" y="442890"/>
                    <a:pt x="137665" y="450857"/>
                  </a:cubicBezTo>
                  <a:cubicBezTo>
                    <a:pt x="152299" y="453887"/>
                    <a:pt x="168232" y="454147"/>
                    <a:pt x="184598" y="452069"/>
                  </a:cubicBezTo>
                  <a:cubicBezTo>
                    <a:pt x="208237" y="457871"/>
                    <a:pt x="232915" y="459862"/>
                    <a:pt x="252398" y="459256"/>
                  </a:cubicBezTo>
                  <a:cubicBezTo>
                    <a:pt x="261923" y="458910"/>
                    <a:pt x="271448" y="457957"/>
                    <a:pt x="280973" y="456572"/>
                  </a:cubicBezTo>
                  <a:cubicBezTo>
                    <a:pt x="290065" y="475102"/>
                    <a:pt x="305652" y="491641"/>
                    <a:pt x="322450" y="504716"/>
                  </a:cubicBezTo>
                  <a:cubicBezTo>
                    <a:pt x="337344" y="516319"/>
                    <a:pt x="355355" y="524459"/>
                    <a:pt x="374838" y="530087"/>
                  </a:cubicBezTo>
                  <a:cubicBezTo>
                    <a:pt x="412851" y="552255"/>
                    <a:pt x="460476" y="562040"/>
                    <a:pt x="498663" y="551735"/>
                  </a:cubicBezTo>
                  <a:cubicBezTo>
                    <a:pt x="510266" y="548618"/>
                    <a:pt x="521956" y="543596"/>
                    <a:pt x="532953" y="537015"/>
                  </a:cubicBezTo>
                  <a:cubicBezTo>
                    <a:pt x="590276" y="529828"/>
                    <a:pt x="649418" y="511211"/>
                    <a:pt x="688384" y="468262"/>
                  </a:cubicBezTo>
                  <a:cubicBezTo>
                    <a:pt x="692280" y="463932"/>
                    <a:pt x="696004" y="459256"/>
                    <a:pt x="699467" y="454320"/>
                  </a:cubicBezTo>
                  <a:cubicBezTo>
                    <a:pt x="700420" y="454494"/>
                    <a:pt x="701372" y="454667"/>
                    <a:pt x="702238" y="454753"/>
                  </a:cubicBezTo>
                  <a:cubicBezTo>
                    <a:pt x="766229" y="463153"/>
                    <a:pt x="833510" y="457438"/>
                    <a:pt x="892305" y="429382"/>
                  </a:cubicBezTo>
                  <a:cubicBezTo>
                    <a:pt x="985477" y="384874"/>
                    <a:pt x="1060292" y="216369"/>
                    <a:pt x="967899" y="136532"/>
                  </a:cubicBezTo>
                  <a:close/>
                  <a:moveTo>
                    <a:pt x="762592" y="199916"/>
                  </a:moveTo>
                  <a:cubicBezTo>
                    <a:pt x="756184" y="198184"/>
                    <a:pt x="754885" y="196366"/>
                    <a:pt x="762592" y="199916"/>
                  </a:cubicBezTo>
                  <a:lnTo>
                    <a:pt x="762592" y="19991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00B4EC">
                    <a:alpha val="34000"/>
                  </a:srgbClr>
                </a:gs>
              </a:gsLst>
              <a:lin ang="5400000" scaled="1"/>
            </a:gradFill>
            <a:ln w="8653" cap="flat">
              <a:solidFill>
                <a:schemeClr val="tx1">
                  <a:lumMod val="65000"/>
                  <a:lumOff val="35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A667B13-133B-ECDC-92D9-A42D1E626A30}"/>
                </a:ext>
              </a:extLst>
            </p:cNvPr>
            <p:cNvSpPr txBox="1"/>
            <p:nvPr/>
          </p:nvSpPr>
          <p:spPr>
            <a:xfrm rot="20407909">
              <a:off x="2781344" y="2716226"/>
              <a:ext cx="5469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00B4EC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02</a:t>
              </a:r>
              <a:endParaRPr lang="zh-CN" altLang="en-US" sz="2800" dirty="0">
                <a:solidFill>
                  <a:srgbClr val="00B4EC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1F909BA6-140C-DA77-65E5-FD217F815097}"/>
              </a:ext>
            </a:extLst>
          </p:cNvPr>
          <p:cNvSpPr txBox="1"/>
          <p:nvPr/>
        </p:nvSpPr>
        <p:spPr>
          <a:xfrm>
            <a:off x="7527974" y="2094319"/>
            <a:ext cx="2154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150EFDC-0F01-3369-290A-5191386AAF50}"/>
              </a:ext>
            </a:extLst>
          </p:cNvPr>
          <p:cNvSpPr/>
          <p:nvPr/>
        </p:nvSpPr>
        <p:spPr>
          <a:xfrm>
            <a:off x="2804723" y="3387515"/>
            <a:ext cx="3112797" cy="756414"/>
          </a:xfrm>
          <a:custGeom>
            <a:avLst/>
            <a:gdLst>
              <a:gd name="connsiteX0" fmla="*/ 0 w 3112797"/>
              <a:gd name="connsiteY0" fmla="*/ 378207 h 756414"/>
              <a:gd name="connsiteX1" fmla="*/ 378207 w 3112797"/>
              <a:gd name="connsiteY1" fmla="*/ 0 h 756414"/>
              <a:gd name="connsiteX2" fmla="*/ 2734590 w 3112797"/>
              <a:gd name="connsiteY2" fmla="*/ 0 h 756414"/>
              <a:gd name="connsiteX3" fmla="*/ 3112797 w 3112797"/>
              <a:gd name="connsiteY3" fmla="*/ 378207 h 756414"/>
              <a:gd name="connsiteX4" fmla="*/ 3112797 w 3112797"/>
              <a:gd name="connsiteY4" fmla="*/ 378207 h 756414"/>
              <a:gd name="connsiteX5" fmla="*/ 2734590 w 3112797"/>
              <a:gd name="connsiteY5" fmla="*/ 756414 h 756414"/>
              <a:gd name="connsiteX6" fmla="*/ 378207 w 3112797"/>
              <a:gd name="connsiteY6" fmla="*/ 756414 h 756414"/>
              <a:gd name="connsiteX7" fmla="*/ 0 w 3112797"/>
              <a:gd name="connsiteY7" fmla="*/ 378207 h 75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756414" fill="none" extrusionOk="0">
                <a:moveTo>
                  <a:pt x="0" y="378207"/>
                </a:moveTo>
                <a:cubicBezTo>
                  <a:pt x="-2739" y="143205"/>
                  <a:pt x="148858" y="28449"/>
                  <a:pt x="378207" y="0"/>
                </a:cubicBezTo>
                <a:cubicBezTo>
                  <a:pt x="1082242" y="-38581"/>
                  <a:pt x="1973081" y="63341"/>
                  <a:pt x="2734590" y="0"/>
                </a:cubicBezTo>
                <a:cubicBezTo>
                  <a:pt x="2925587" y="-2892"/>
                  <a:pt x="3116045" y="171986"/>
                  <a:pt x="3112797" y="378207"/>
                </a:cubicBezTo>
                <a:lnTo>
                  <a:pt x="3112797" y="378207"/>
                </a:lnTo>
                <a:cubicBezTo>
                  <a:pt x="3124521" y="604538"/>
                  <a:pt x="2944424" y="766314"/>
                  <a:pt x="2734590" y="756414"/>
                </a:cubicBezTo>
                <a:cubicBezTo>
                  <a:pt x="2302456" y="837396"/>
                  <a:pt x="651162" y="828669"/>
                  <a:pt x="378207" y="756414"/>
                </a:cubicBezTo>
                <a:cubicBezTo>
                  <a:pt x="184268" y="743334"/>
                  <a:pt x="6644" y="555833"/>
                  <a:pt x="0" y="378207"/>
                </a:cubicBezTo>
                <a:close/>
              </a:path>
              <a:path w="3112797" h="756414" stroke="0" extrusionOk="0">
                <a:moveTo>
                  <a:pt x="0" y="378207"/>
                </a:moveTo>
                <a:cubicBezTo>
                  <a:pt x="-21759" y="155907"/>
                  <a:pt x="166883" y="918"/>
                  <a:pt x="378207" y="0"/>
                </a:cubicBezTo>
                <a:cubicBezTo>
                  <a:pt x="1001521" y="132882"/>
                  <a:pt x="2448433" y="-84951"/>
                  <a:pt x="2734590" y="0"/>
                </a:cubicBezTo>
                <a:cubicBezTo>
                  <a:pt x="2928222" y="14889"/>
                  <a:pt x="3107134" y="200633"/>
                  <a:pt x="3112797" y="378207"/>
                </a:cubicBezTo>
                <a:lnTo>
                  <a:pt x="3112797" y="378207"/>
                </a:lnTo>
                <a:cubicBezTo>
                  <a:pt x="3101014" y="580638"/>
                  <a:pt x="2977143" y="772504"/>
                  <a:pt x="2734590" y="756414"/>
                </a:cubicBezTo>
                <a:cubicBezTo>
                  <a:pt x="1801815" y="805947"/>
                  <a:pt x="966661" y="771223"/>
                  <a:pt x="378207" y="756414"/>
                </a:cubicBezTo>
                <a:cubicBezTo>
                  <a:pt x="146579" y="752930"/>
                  <a:pt x="-26875" y="612388"/>
                  <a:pt x="0" y="378207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1B7C7F5-D222-D825-20E0-3E75E471AF69}"/>
              </a:ext>
            </a:extLst>
          </p:cNvPr>
          <p:cNvGrpSpPr/>
          <p:nvPr/>
        </p:nvGrpSpPr>
        <p:grpSpPr>
          <a:xfrm>
            <a:off x="2528451" y="3197179"/>
            <a:ext cx="1024927" cy="635649"/>
            <a:chOff x="2580146" y="2716226"/>
            <a:chExt cx="1024927" cy="635649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A2E2765-89CF-E3C4-50A3-159389F56EFE}"/>
                </a:ext>
              </a:extLst>
            </p:cNvPr>
            <p:cNvSpPr/>
            <p:nvPr/>
          </p:nvSpPr>
          <p:spPr>
            <a:xfrm rot="20955831">
              <a:off x="2580146" y="2787882"/>
              <a:ext cx="1024927" cy="563993"/>
            </a:xfrm>
            <a:custGeom>
              <a:avLst/>
              <a:gdLst>
                <a:gd name="connsiteX0" fmla="*/ 967899 w 1010109"/>
                <a:gd name="connsiteY0" fmla="*/ 136532 h 555839"/>
                <a:gd name="connsiteX1" fmla="*/ 706048 w 1010109"/>
                <a:gd name="connsiteY1" fmla="*/ 95488 h 555839"/>
                <a:gd name="connsiteX2" fmla="*/ 698168 w 1010109"/>
                <a:gd name="connsiteY2" fmla="*/ 79208 h 555839"/>
                <a:gd name="connsiteX3" fmla="*/ 653920 w 1010109"/>
                <a:gd name="connsiteY3" fmla="*/ 52279 h 555839"/>
                <a:gd name="connsiteX4" fmla="*/ 449566 w 1010109"/>
                <a:gd name="connsiteY4" fmla="*/ 5953 h 555839"/>
                <a:gd name="connsiteX5" fmla="*/ 315437 w 1010109"/>
                <a:gd name="connsiteY5" fmla="*/ 72628 h 555839"/>
                <a:gd name="connsiteX6" fmla="*/ 292576 w 1010109"/>
                <a:gd name="connsiteY6" fmla="*/ 110728 h 555839"/>
                <a:gd name="connsiteX7" fmla="*/ 145545 w 1010109"/>
                <a:gd name="connsiteY7" fmla="*/ 127180 h 555839"/>
                <a:gd name="connsiteX8" fmla="*/ 123984 w 1010109"/>
                <a:gd name="connsiteY8" fmla="*/ 138783 h 555839"/>
                <a:gd name="connsiteX9" fmla="*/ 115758 w 1010109"/>
                <a:gd name="connsiteY9" fmla="*/ 143459 h 555839"/>
                <a:gd name="connsiteX10" fmla="*/ 50988 w 1010109"/>
                <a:gd name="connsiteY10" fmla="*/ 173073 h 555839"/>
                <a:gd name="connsiteX11" fmla="*/ 2064 w 1010109"/>
                <a:gd name="connsiteY11" fmla="*/ 280359 h 555839"/>
                <a:gd name="connsiteX12" fmla="*/ 27782 w 1010109"/>
                <a:gd name="connsiteY12" fmla="*/ 394659 h 555839"/>
                <a:gd name="connsiteX13" fmla="*/ 137665 w 1010109"/>
                <a:gd name="connsiteY13" fmla="*/ 450857 h 555839"/>
                <a:gd name="connsiteX14" fmla="*/ 184598 w 1010109"/>
                <a:gd name="connsiteY14" fmla="*/ 452069 h 555839"/>
                <a:gd name="connsiteX15" fmla="*/ 252398 w 1010109"/>
                <a:gd name="connsiteY15" fmla="*/ 459256 h 555839"/>
                <a:gd name="connsiteX16" fmla="*/ 280973 w 1010109"/>
                <a:gd name="connsiteY16" fmla="*/ 456572 h 555839"/>
                <a:gd name="connsiteX17" fmla="*/ 322450 w 1010109"/>
                <a:gd name="connsiteY17" fmla="*/ 504716 h 555839"/>
                <a:gd name="connsiteX18" fmla="*/ 374838 w 1010109"/>
                <a:gd name="connsiteY18" fmla="*/ 530087 h 555839"/>
                <a:gd name="connsiteX19" fmla="*/ 498663 w 1010109"/>
                <a:gd name="connsiteY19" fmla="*/ 551735 h 555839"/>
                <a:gd name="connsiteX20" fmla="*/ 532953 w 1010109"/>
                <a:gd name="connsiteY20" fmla="*/ 537015 h 555839"/>
                <a:gd name="connsiteX21" fmla="*/ 688384 w 1010109"/>
                <a:gd name="connsiteY21" fmla="*/ 468262 h 555839"/>
                <a:gd name="connsiteX22" fmla="*/ 699467 w 1010109"/>
                <a:gd name="connsiteY22" fmla="*/ 454320 h 555839"/>
                <a:gd name="connsiteX23" fmla="*/ 702238 w 1010109"/>
                <a:gd name="connsiteY23" fmla="*/ 454753 h 555839"/>
                <a:gd name="connsiteX24" fmla="*/ 892305 w 1010109"/>
                <a:gd name="connsiteY24" fmla="*/ 429382 h 555839"/>
                <a:gd name="connsiteX25" fmla="*/ 967899 w 1010109"/>
                <a:gd name="connsiteY25" fmla="*/ 136532 h 555839"/>
                <a:gd name="connsiteX26" fmla="*/ 762592 w 1010109"/>
                <a:gd name="connsiteY26" fmla="*/ 199916 h 555839"/>
                <a:gd name="connsiteX27" fmla="*/ 762592 w 1010109"/>
                <a:gd name="connsiteY27" fmla="*/ 199916 h 555839"/>
                <a:gd name="connsiteX28" fmla="*/ 762592 w 1010109"/>
                <a:gd name="connsiteY28" fmla="*/ 199916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0109" h="555839">
                  <a:moveTo>
                    <a:pt x="967899" y="136532"/>
                  </a:moveTo>
                  <a:cubicBezTo>
                    <a:pt x="892911" y="71675"/>
                    <a:pt x="784673" y="46737"/>
                    <a:pt x="706048" y="95488"/>
                  </a:cubicBezTo>
                  <a:cubicBezTo>
                    <a:pt x="703797" y="89859"/>
                    <a:pt x="701286" y="84404"/>
                    <a:pt x="698168" y="79208"/>
                  </a:cubicBezTo>
                  <a:cubicBezTo>
                    <a:pt x="688210" y="62583"/>
                    <a:pt x="672278" y="54530"/>
                    <a:pt x="653920" y="52279"/>
                  </a:cubicBezTo>
                  <a:cubicBezTo>
                    <a:pt x="621189" y="-11192"/>
                    <a:pt x="508708" y="-2706"/>
                    <a:pt x="449566" y="5953"/>
                  </a:cubicBezTo>
                  <a:cubicBezTo>
                    <a:pt x="397438" y="13573"/>
                    <a:pt x="351978" y="34441"/>
                    <a:pt x="315437" y="72628"/>
                  </a:cubicBezTo>
                  <a:cubicBezTo>
                    <a:pt x="305479" y="83019"/>
                    <a:pt x="298032" y="96786"/>
                    <a:pt x="292576" y="110728"/>
                  </a:cubicBezTo>
                  <a:cubicBezTo>
                    <a:pt x="243480" y="95921"/>
                    <a:pt x="191785" y="108563"/>
                    <a:pt x="145545" y="127180"/>
                  </a:cubicBezTo>
                  <a:cubicBezTo>
                    <a:pt x="138185" y="130644"/>
                    <a:pt x="130998" y="134540"/>
                    <a:pt x="123984" y="138783"/>
                  </a:cubicBezTo>
                  <a:cubicBezTo>
                    <a:pt x="120867" y="140515"/>
                    <a:pt x="118182" y="142160"/>
                    <a:pt x="115758" y="143459"/>
                  </a:cubicBezTo>
                  <a:cubicBezTo>
                    <a:pt x="92292" y="150386"/>
                    <a:pt x="71164" y="158786"/>
                    <a:pt x="50988" y="173073"/>
                  </a:cubicBezTo>
                  <a:cubicBezTo>
                    <a:pt x="17910" y="196539"/>
                    <a:pt x="8645" y="242692"/>
                    <a:pt x="2064" y="280359"/>
                  </a:cubicBezTo>
                  <a:cubicBezTo>
                    <a:pt x="-5037" y="320884"/>
                    <a:pt x="6827" y="360542"/>
                    <a:pt x="27782" y="394659"/>
                  </a:cubicBezTo>
                  <a:cubicBezTo>
                    <a:pt x="50468" y="431547"/>
                    <a:pt x="98786" y="442890"/>
                    <a:pt x="137665" y="450857"/>
                  </a:cubicBezTo>
                  <a:cubicBezTo>
                    <a:pt x="152299" y="453887"/>
                    <a:pt x="168232" y="454147"/>
                    <a:pt x="184598" y="452069"/>
                  </a:cubicBezTo>
                  <a:cubicBezTo>
                    <a:pt x="208237" y="457871"/>
                    <a:pt x="232915" y="459862"/>
                    <a:pt x="252398" y="459256"/>
                  </a:cubicBezTo>
                  <a:cubicBezTo>
                    <a:pt x="261923" y="458910"/>
                    <a:pt x="271448" y="457957"/>
                    <a:pt x="280973" y="456572"/>
                  </a:cubicBezTo>
                  <a:cubicBezTo>
                    <a:pt x="290065" y="475102"/>
                    <a:pt x="305652" y="491641"/>
                    <a:pt x="322450" y="504716"/>
                  </a:cubicBezTo>
                  <a:cubicBezTo>
                    <a:pt x="337344" y="516319"/>
                    <a:pt x="355355" y="524459"/>
                    <a:pt x="374838" y="530087"/>
                  </a:cubicBezTo>
                  <a:cubicBezTo>
                    <a:pt x="412851" y="552255"/>
                    <a:pt x="460476" y="562040"/>
                    <a:pt x="498663" y="551735"/>
                  </a:cubicBezTo>
                  <a:cubicBezTo>
                    <a:pt x="510266" y="548618"/>
                    <a:pt x="521956" y="543596"/>
                    <a:pt x="532953" y="537015"/>
                  </a:cubicBezTo>
                  <a:cubicBezTo>
                    <a:pt x="590276" y="529828"/>
                    <a:pt x="649418" y="511211"/>
                    <a:pt x="688384" y="468262"/>
                  </a:cubicBezTo>
                  <a:cubicBezTo>
                    <a:pt x="692280" y="463932"/>
                    <a:pt x="696004" y="459256"/>
                    <a:pt x="699467" y="454320"/>
                  </a:cubicBezTo>
                  <a:cubicBezTo>
                    <a:pt x="700420" y="454494"/>
                    <a:pt x="701372" y="454667"/>
                    <a:pt x="702238" y="454753"/>
                  </a:cubicBezTo>
                  <a:cubicBezTo>
                    <a:pt x="766229" y="463153"/>
                    <a:pt x="833510" y="457438"/>
                    <a:pt x="892305" y="429382"/>
                  </a:cubicBezTo>
                  <a:cubicBezTo>
                    <a:pt x="985477" y="384874"/>
                    <a:pt x="1060292" y="216369"/>
                    <a:pt x="967899" y="136532"/>
                  </a:cubicBezTo>
                  <a:close/>
                  <a:moveTo>
                    <a:pt x="762592" y="199916"/>
                  </a:moveTo>
                  <a:cubicBezTo>
                    <a:pt x="756184" y="198184"/>
                    <a:pt x="754885" y="196366"/>
                    <a:pt x="762592" y="199916"/>
                  </a:cubicBezTo>
                  <a:lnTo>
                    <a:pt x="762592" y="19991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00B4EC">
                    <a:alpha val="34000"/>
                  </a:srgbClr>
                </a:gs>
              </a:gsLst>
              <a:lin ang="5400000" scaled="1"/>
            </a:gradFill>
            <a:ln w="8653" cap="flat">
              <a:solidFill>
                <a:schemeClr val="tx1">
                  <a:lumMod val="65000"/>
                  <a:lumOff val="35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09A3769-E3C6-3BD6-81E6-55C58D400C55}"/>
                </a:ext>
              </a:extLst>
            </p:cNvPr>
            <p:cNvSpPr txBox="1"/>
            <p:nvPr/>
          </p:nvSpPr>
          <p:spPr>
            <a:xfrm rot="20407909">
              <a:off x="2783748" y="2716226"/>
              <a:ext cx="5421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00B4EC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03</a:t>
              </a:r>
              <a:endParaRPr lang="zh-CN" altLang="en-US" sz="2800" dirty="0">
                <a:solidFill>
                  <a:srgbClr val="00B4EC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E36407EE-60C7-E41B-F6CE-B22E3BFAB3DB}"/>
              </a:ext>
            </a:extLst>
          </p:cNvPr>
          <p:cNvSpPr txBox="1"/>
          <p:nvPr/>
        </p:nvSpPr>
        <p:spPr>
          <a:xfrm>
            <a:off x="3832967" y="3565667"/>
            <a:ext cx="2154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D5F29EAB-725C-3A8D-2BAB-FC537CD335B6}"/>
              </a:ext>
            </a:extLst>
          </p:cNvPr>
          <p:cNvSpPr/>
          <p:nvPr/>
        </p:nvSpPr>
        <p:spPr>
          <a:xfrm>
            <a:off x="6499730" y="3387515"/>
            <a:ext cx="3112797" cy="756414"/>
          </a:xfrm>
          <a:custGeom>
            <a:avLst/>
            <a:gdLst>
              <a:gd name="connsiteX0" fmla="*/ 0 w 3112797"/>
              <a:gd name="connsiteY0" fmla="*/ 378207 h 756414"/>
              <a:gd name="connsiteX1" fmla="*/ 378207 w 3112797"/>
              <a:gd name="connsiteY1" fmla="*/ 0 h 756414"/>
              <a:gd name="connsiteX2" fmla="*/ 2734590 w 3112797"/>
              <a:gd name="connsiteY2" fmla="*/ 0 h 756414"/>
              <a:gd name="connsiteX3" fmla="*/ 3112797 w 3112797"/>
              <a:gd name="connsiteY3" fmla="*/ 378207 h 756414"/>
              <a:gd name="connsiteX4" fmla="*/ 3112797 w 3112797"/>
              <a:gd name="connsiteY4" fmla="*/ 378207 h 756414"/>
              <a:gd name="connsiteX5" fmla="*/ 2734590 w 3112797"/>
              <a:gd name="connsiteY5" fmla="*/ 756414 h 756414"/>
              <a:gd name="connsiteX6" fmla="*/ 378207 w 3112797"/>
              <a:gd name="connsiteY6" fmla="*/ 756414 h 756414"/>
              <a:gd name="connsiteX7" fmla="*/ 0 w 3112797"/>
              <a:gd name="connsiteY7" fmla="*/ 378207 h 75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756414" fill="none" extrusionOk="0">
                <a:moveTo>
                  <a:pt x="0" y="378207"/>
                </a:moveTo>
                <a:cubicBezTo>
                  <a:pt x="-2739" y="143205"/>
                  <a:pt x="148858" y="28449"/>
                  <a:pt x="378207" y="0"/>
                </a:cubicBezTo>
                <a:cubicBezTo>
                  <a:pt x="1082242" y="-38581"/>
                  <a:pt x="1973081" y="63341"/>
                  <a:pt x="2734590" y="0"/>
                </a:cubicBezTo>
                <a:cubicBezTo>
                  <a:pt x="2925587" y="-2892"/>
                  <a:pt x="3116045" y="171986"/>
                  <a:pt x="3112797" y="378207"/>
                </a:cubicBezTo>
                <a:lnTo>
                  <a:pt x="3112797" y="378207"/>
                </a:lnTo>
                <a:cubicBezTo>
                  <a:pt x="3124521" y="604538"/>
                  <a:pt x="2944424" y="766314"/>
                  <a:pt x="2734590" y="756414"/>
                </a:cubicBezTo>
                <a:cubicBezTo>
                  <a:pt x="2302456" y="837396"/>
                  <a:pt x="651162" y="828669"/>
                  <a:pt x="378207" y="756414"/>
                </a:cubicBezTo>
                <a:cubicBezTo>
                  <a:pt x="184268" y="743334"/>
                  <a:pt x="6644" y="555833"/>
                  <a:pt x="0" y="378207"/>
                </a:cubicBezTo>
                <a:close/>
              </a:path>
              <a:path w="3112797" h="756414" stroke="0" extrusionOk="0">
                <a:moveTo>
                  <a:pt x="0" y="378207"/>
                </a:moveTo>
                <a:cubicBezTo>
                  <a:pt x="-21759" y="155907"/>
                  <a:pt x="166883" y="918"/>
                  <a:pt x="378207" y="0"/>
                </a:cubicBezTo>
                <a:cubicBezTo>
                  <a:pt x="1001521" y="132882"/>
                  <a:pt x="2448433" y="-84951"/>
                  <a:pt x="2734590" y="0"/>
                </a:cubicBezTo>
                <a:cubicBezTo>
                  <a:pt x="2928222" y="14889"/>
                  <a:pt x="3107134" y="200633"/>
                  <a:pt x="3112797" y="378207"/>
                </a:cubicBezTo>
                <a:lnTo>
                  <a:pt x="3112797" y="378207"/>
                </a:lnTo>
                <a:cubicBezTo>
                  <a:pt x="3101014" y="580638"/>
                  <a:pt x="2977143" y="772504"/>
                  <a:pt x="2734590" y="756414"/>
                </a:cubicBezTo>
                <a:cubicBezTo>
                  <a:pt x="1801815" y="805947"/>
                  <a:pt x="966661" y="771223"/>
                  <a:pt x="378207" y="756414"/>
                </a:cubicBezTo>
                <a:cubicBezTo>
                  <a:pt x="146579" y="752930"/>
                  <a:pt x="-26875" y="612388"/>
                  <a:pt x="0" y="378207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4C2139-FC74-E8B4-8190-78521E04D7CF}"/>
              </a:ext>
            </a:extLst>
          </p:cNvPr>
          <p:cNvGrpSpPr/>
          <p:nvPr/>
        </p:nvGrpSpPr>
        <p:grpSpPr>
          <a:xfrm>
            <a:off x="6223458" y="3197179"/>
            <a:ext cx="1024927" cy="635649"/>
            <a:chOff x="2580146" y="2716226"/>
            <a:chExt cx="1024927" cy="635649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BECAAA-9331-BB34-F222-88196D2FDAC7}"/>
                </a:ext>
              </a:extLst>
            </p:cNvPr>
            <p:cNvSpPr/>
            <p:nvPr/>
          </p:nvSpPr>
          <p:spPr>
            <a:xfrm rot="20955831">
              <a:off x="2580146" y="2787882"/>
              <a:ext cx="1024927" cy="563993"/>
            </a:xfrm>
            <a:custGeom>
              <a:avLst/>
              <a:gdLst>
                <a:gd name="connsiteX0" fmla="*/ 967899 w 1010109"/>
                <a:gd name="connsiteY0" fmla="*/ 136532 h 555839"/>
                <a:gd name="connsiteX1" fmla="*/ 706048 w 1010109"/>
                <a:gd name="connsiteY1" fmla="*/ 95488 h 555839"/>
                <a:gd name="connsiteX2" fmla="*/ 698168 w 1010109"/>
                <a:gd name="connsiteY2" fmla="*/ 79208 h 555839"/>
                <a:gd name="connsiteX3" fmla="*/ 653920 w 1010109"/>
                <a:gd name="connsiteY3" fmla="*/ 52279 h 555839"/>
                <a:gd name="connsiteX4" fmla="*/ 449566 w 1010109"/>
                <a:gd name="connsiteY4" fmla="*/ 5953 h 555839"/>
                <a:gd name="connsiteX5" fmla="*/ 315437 w 1010109"/>
                <a:gd name="connsiteY5" fmla="*/ 72628 h 555839"/>
                <a:gd name="connsiteX6" fmla="*/ 292576 w 1010109"/>
                <a:gd name="connsiteY6" fmla="*/ 110728 h 555839"/>
                <a:gd name="connsiteX7" fmla="*/ 145545 w 1010109"/>
                <a:gd name="connsiteY7" fmla="*/ 127180 h 555839"/>
                <a:gd name="connsiteX8" fmla="*/ 123984 w 1010109"/>
                <a:gd name="connsiteY8" fmla="*/ 138783 h 555839"/>
                <a:gd name="connsiteX9" fmla="*/ 115758 w 1010109"/>
                <a:gd name="connsiteY9" fmla="*/ 143459 h 555839"/>
                <a:gd name="connsiteX10" fmla="*/ 50988 w 1010109"/>
                <a:gd name="connsiteY10" fmla="*/ 173073 h 555839"/>
                <a:gd name="connsiteX11" fmla="*/ 2064 w 1010109"/>
                <a:gd name="connsiteY11" fmla="*/ 280359 h 555839"/>
                <a:gd name="connsiteX12" fmla="*/ 27782 w 1010109"/>
                <a:gd name="connsiteY12" fmla="*/ 394659 h 555839"/>
                <a:gd name="connsiteX13" fmla="*/ 137665 w 1010109"/>
                <a:gd name="connsiteY13" fmla="*/ 450857 h 555839"/>
                <a:gd name="connsiteX14" fmla="*/ 184598 w 1010109"/>
                <a:gd name="connsiteY14" fmla="*/ 452069 h 555839"/>
                <a:gd name="connsiteX15" fmla="*/ 252398 w 1010109"/>
                <a:gd name="connsiteY15" fmla="*/ 459256 h 555839"/>
                <a:gd name="connsiteX16" fmla="*/ 280973 w 1010109"/>
                <a:gd name="connsiteY16" fmla="*/ 456572 h 555839"/>
                <a:gd name="connsiteX17" fmla="*/ 322450 w 1010109"/>
                <a:gd name="connsiteY17" fmla="*/ 504716 h 555839"/>
                <a:gd name="connsiteX18" fmla="*/ 374838 w 1010109"/>
                <a:gd name="connsiteY18" fmla="*/ 530087 h 555839"/>
                <a:gd name="connsiteX19" fmla="*/ 498663 w 1010109"/>
                <a:gd name="connsiteY19" fmla="*/ 551735 h 555839"/>
                <a:gd name="connsiteX20" fmla="*/ 532953 w 1010109"/>
                <a:gd name="connsiteY20" fmla="*/ 537015 h 555839"/>
                <a:gd name="connsiteX21" fmla="*/ 688384 w 1010109"/>
                <a:gd name="connsiteY21" fmla="*/ 468262 h 555839"/>
                <a:gd name="connsiteX22" fmla="*/ 699467 w 1010109"/>
                <a:gd name="connsiteY22" fmla="*/ 454320 h 555839"/>
                <a:gd name="connsiteX23" fmla="*/ 702238 w 1010109"/>
                <a:gd name="connsiteY23" fmla="*/ 454753 h 555839"/>
                <a:gd name="connsiteX24" fmla="*/ 892305 w 1010109"/>
                <a:gd name="connsiteY24" fmla="*/ 429382 h 555839"/>
                <a:gd name="connsiteX25" fmla="*/ 967899 w 1010109"/>
                <a:gd name="connsiteY25" fmla="*/ 136532 h 555839"/>
                <a:gd name="connsiteX26" fmla="*/ 762592 w 1010109"/>
                <a:gd name="connsiteY26" fmla="*/ 199916 h 555839"/>
                <a:gd name="connsiteX27" fmla="*/ 762592 w 1010109"/>
                <a:gd name="connsiteY27" fmla="*/ 199916 h 555839"/>
                <a:gd name="connsiteX28" fmla="*/ 762592 w 1010109"/>
                <a:gd name="connsiteY28" fmla="*/ 199916 h 55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0109" h="555839">
                  <a:moveTo>
                    <a:pt x="967899" y="136532"/>
                  </a:moveTo>
                  <a:cubicBezTo>
                    <a:pt x="892911" y="71675"/>
                    <a:pt x="784673" y="46737"/>
                    <a:pt x="706048" y="95488"/>
                  </a:cubicBezTo>
                  <a:cubicBezTo>
                    <a:pt x="703797" y="89859"/>
                    <a:pt x="701286" y="84404"/>
                    <a:pt x="698168" y="79208"/>
                  </a:cubicBezTo>
                  <a:cubicBezTo>
                    <a:pt x="688210" y="62583"/>
                    <a:pt x="672278" y="54530"/>
                    <a:pt x="653920" y="52279"/>
                  </a:cubicBezTo>
                  <a:cubicBezTo>
                    <a:pt x="621189" y="-11192"/>
                    <a:pt x="508708" y="-2706"/>
                    <a:pt x="449566" y="5953"/>
                  </a:cubicBezTo>
                  <a:cubicBezTo>
                    <a:pt x="397438" y="13573"/>
                    <a:pt x="351978" y="34441"/>
                    <a:pt x="315437" y="72628"/>
                  </a:cubicBezTo>
                  <a:cubicBezTo>
                    <a:pt x="305479" y="83019"/>
                    <a:pt x="298032" y="96786"/>
                    <a:pt x="292576" y="110728"/>
                  </a:cubicBezTo>
                  <a:cubicBezTo>
                    <a:pt x="243480" y="95921"/>
                    <a:pt x="191785" y="108563"/>
                    <a:pt x="145545" y="127180"/>
                  </a:cubicBezTo>
                  <a:cubicBezTo>
                    <a:pt x="138185" y="130644"/>
                    <a:pt x="130998" y="134540"/>
                    <a:pt x="123984" y="138783"/>
                  </a:cubicBezTo>
                  <a:cubicBezTo>
                    <a:pt x="120867" y="140515"/>
                    <a:pt x="118182" y="142160"/>
                    <a:pt x="115758" y="143459"/>
                  </a:cubicBezTo>
                  <a:cubicBezTo>
                    <a:pt x="92292" y="150386"/>
                    <a:pt x="71164" y="158786"/>
                    <a:pt x="50988" y="173073"/>
                  </a:cubicBezTo>
                  <a:cubicBezTo>
                    <a:pt x="17910" y="196539"/>
                    <a:pt x="8645" y="242692"/>
                    <a:pt x="2064" y="280359"/>
                  </a:cubicBezTo>
                  <a:cubicBezTo>
                    <a:pt x="-5037" y="320884"/>
                    <a:pt x="6827" y="360542"/>
                    <a:pt x="27782" y="394659"/>
                  </a:cubicBezTo>
                  <a:cubicBezTo>
                    <a:pt x="50468" y="431547"/>
                    <a:pt x="98786" y="442890"/>
                    <a:pt x="137665" y="450857"/>
                  </a:cubicBezTo>
                  <a:cubicBezTo>
                    <a:pt x="152299" y="453887"/>
                    <a:pt x="168232" y="454147"/>
                    <a:pt x="184598" y="452069"/>
                  </a:cubicBezTo>
                  <a:cubicBezTo>
                    <a:pt x="208237" y="457871"/>
                    <a:pt x="232915" y="459862"/>
                    <a:pt x="252398" y="459256"/>
                  </a:cubicBezTo>
                  <a:cubicBezTo>
                    <a:pt x="261923" y="458910"/>
                    <a:pt x="271448" y="457957"/>
                    <a:pt x="280973" y="456572"/>
                  </a:cubicBezTo>
                  <a:cubicBezTo>
                    <a:pt x="290065" y="475102"/>
                    <a:pt x="305652" y="491641"/>
                    <a:pt x="322450" y="504716"/>
                  </a:cubicBezTo>
                  <a:cubicBezTo>
                    <a:pt x="337344" y="516319"/>
                    <a:pt x="355355" y="524459"/>
                    <a:pt x="374838" y="530087"/>
                  </a:cubicBezTo>
                  <a:cubicBezTo>
                    <a:pt x="412851" y="552255"/>
                    <a:pt x="460476" y="562040"/>
                    <a:pt x="498663" y="551735"/>
                  </a:cubicBezTo>
                  <a:cubicBezTo>
                    <a:pt x="510266" y="548618"/>
                    <a:pt x="521956" y="543596"/>
                    <a:pt x="532953" y="537015"/>
                  </a:cubicBezTo>
                  <a:cubicBezTo>
                    <a:pt x="590276" y="529828"/>
                    <a:pt x="649418" y="511211"/>
                    <a:pt x="688384" y="468262"/>
                  </a:cubicBezTo>
                  <a:cubicBezTo>
                    <a:pt x="692280" y="463932"/>
                    <a:pt x="696004" y="459256"/>
                    <a:pt x="699467" y="454320"/>
                  </a:cubicBezTo>
                  <a:cubicBezTo>
                    <a:pt x="700420" y="454494"/>
                    <a:pt x="701372" y="454667"/>
                    <a:pt x="702238" y="454753"/>
                  </a:cubicBezTo>
                  <a:cubicBezTo>
                    <a:pt x="766229" y="463153"/>
                    <a:pt x="833510" y="457438"/>
                    <a:pt x="892305" y="429382"/>
                  </a:cubicBezTo>
                  <a:cubicBezTo>
                    <a:pt x="985477" y="384874"/>
                    <a:pt x="1060292" y="216369"/>
                    <a:pt x="967899" y="136532"/>
                  </a:cubicBezTo>
                  <a:close/>
                  <a:moveTo>
                    <a:pt x="762592" y="199916"/>
                  </a:moveTo>
                  <a:cubicBezTo>
                    <a:pt x="756184" y="198184"/>
                    <a:pt x="754885" y="196366"/>
                    <a:pt x="762592" y="199916"/>
                  </a:cubicBezTo>
                  <a:lnTo>
                    <a:pt x="762592" y="19991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00B4EC">
                    <a:alpha val="34000"/>
                  </a:srgbClr>
                </a:gs>
              </a:gsLst>
              <a:lin ang="5400000" scaled="1"/>
            </a:gradFill>
            <a:ln w="8653" cap="flat">
              <a:solidFill>
                <a:schemeClr val="tx1">
                  <a:lumMod val="65000"/>
                  <a:lumOff val="35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9BA882A-08CD-3215-578C-BBAA22240658}"/>
                </a:ext>
              </a:extLst>
            </p:cNvPr>
            <p:cNvSpPr txBox="1"/>
            <p:nvPr/>
          </p:nvSpPr>
          <p:spPr>
            <a:xfrm rot="20407909">
              <a:off x="2773329" y="2716226"/>
              <a:ext cx="5629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00B4EC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04</a:t>
              </a:r>
              <a:endParaRPr lang="zh-CN" altLang="en-US" sz="2800" dirty="0">
                <a:solidFill>
                  <a:srgbClr val="00B4EC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2906A27D-26A9-0099-FD2F-9CCAD6C1FFF1}"/>
              </a:ext>
            </a:extLst>
          </p:cNvPr>
          <p:cNvSpPr txBox="1"/>
          <p:nvPr/>
        </p:nvSpPr>
        <p:spPr>
          <a:xfrm>
            <a:off x="7527974" y="3565667"/>
            <a:ext cx="2154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4712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77381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04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61CB0849-D2B0-4647-13E9-D0960FB13ACD}"/>
              </a:ext>
            </a:extLst>
          </p:cNvPr>
          <p:cNvSpPr>
            <a:spLocks noEditPoints="1"/>
          </p:cNvSpPr>
          <p:nvPr/>
        </p:nvSpPr>
        <p:spPr bwMode="auto">
          <a:xfrm rot="3085305">
            <a:off x="405282" y="2043086"/>
            <a:ext cx="4547223" cy="2255740"/>
          </a:xfrm>
          <a:custGeom>
            <a:avLst/>
            <a:gdLst>
              <a:gd name="T0" fmla="*/ 118 w 240"/>
              <a:gd name="T1" fmla="*/ 114 h 119"/>
              <a:gd name="T2" fmla="*/ 64 w 240"/>
              <a:gd name="T3" fmla="*/ 60 h 119"/>
              <a:gd name="T4" fmla="*/ 118 w 240"/>
              <a:gd name="T5" fmla="*/ 5 h 119"/>
              <a:gd name="T6" fmla="*/ 172 w 240"/>
              <a:gd name="T7" fmla="*/ 60 h 119"/>
              <a:gd name="T8" fmla="*/ 118 w 240"/>
              <a:gd name="T9" fmla="*/ 114 h 119"/>
              <a:gd name="T10" fmla="*/ 120 w 240"/>
              <a:gd name="T11" fmla="*/ 0 h 119"/>
              <a:gd name="T12" fmla="*/ 0 w 240"/>
              <a:gd name="T13" fmla="*/ 59 h 119"/>
              <a:gd name="T14" fmla="*/ 120 w 240"/>
              <a:gd name="T15" fmla="*/ 119 h 119"/>
              <a:gd name="T16" fmla="*/ 240 w 240"/>
              <a:gd name="T17" fmla="*/ 59 h 119"/>
              <a:gd name="T18" fmla="*/ 120 w 240"/>
              <a:gd name="T1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0" h="119">
                <a:moveTo>
                  <a:pt x="118" y="114"/>
                </a:moveTo>
                <a:cubicBezTo>
                  <a:pt x="88" y="114"/>
                  <a:pt x="64" y="90"/>
                  <a:pt x="64" y="60"/>
                </a:cubicBezTo>
                <a:cubicBezTo>
                  <a:pt x="64" y="30"/>
                  <a:pt x="88" y="5"/>
                  <a:pt x="118" y="5"/>
                </a:cubicBezTo>
                <a:cubicBezTo>
                  <a:pt x="148" y="5"/>
                  <a:pt x="172" y="30"/>
                  <a:pt x="172" y="60"/>
                </a:cubicBezTo>
                <a:cubicBezTo>
                  <a:pt x="172" y="90"/>
                  <a:pt x="148" y="114"/>
                  <a:pt x="118" y="114"/>
                </a:cubicBezTo>
                <a:moveTo>
                  <a:pt x="120" y="0"/>
                </a:moveTo>
                <a:cubicBezTo>
                  <a:pt x="53" y="2"/>
                  <a:pt x="0" y="59"/>
                  <a:pt x="0" y="59"/>
                </a:cubicBezTo>
                <a:cubicBezTo>
                  <a:pt x="0" y="59"/>
                  <a:pt x="53" y="116"/>
                  <a:pt x="120" y="119"/>
                </a:cubicBezTo>
                <a:cubicBezTo>
                  <a:pt x="186" y="116"/>
                  <a:pt x="240" y="59"/>
                  <a:pt x="240" y="59"/>
                </a:cubicBezTo>
                <a:cubicBezTo>
                  <a:pt x="240" y="59"/>
                  <a:pt x="186" y="2"/>
                  <a:pt x="120" y="0"/>
                </a:cubicBezTo>
              </a:path>
            </a:pathLst>
          </a:custGeom>
          <a:solidFill>
            <a:srgbClr val="00B1D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0DB2FEA0-490B-F584-8B4E-4F40CBC51A82}"/>
              </a:ext>
            </a:extLst>
          </p:cNvPr>
          <p:cNvSpPr>
            <a:spLocks noEditPoints="1"/>
          </p:cNvSpPr>
          <p:nvPr/>
        </p:nvSpPr>
        <p:spPr bwMode="auto">
          <a:xfrm rot="3085305">
            <a:off x="3758082" y="2039165"/>
            <a:ext cx="4547223" cy="2255740"/>
          </a:xfrm>
          <a:custGeom>
            <a:avLst/>
            <a:gdLst>
              <a:gd name="T0" fmla="*/ 118 w 240"/>
              <a:gd name="T1" fmla="*/ 114 h 119"/>
              <a:gd name="T2" fmla="*/ 64 w 240"/>
              <a:gd name="T3" fmla="*/ 60 h 119"/>
              <a:gd name="T4" fmla="*/ 118 w 240"/>
              <a:gd name="T5" fmla="*/ 5 h 119"/>
              <a:gd name="T6" fmla="*/ 172 w 240"/>
              <a:gd name="T7" fmla="*/ 60 h 119"/>
              <a:gd name="T8" fmla="*/ 118 w 240"/>
              <a:gd name="T9" fmla="*/ 114 h 119"/>
              <a:gd name="T10" fmla="*/ 120 w 240"/>
              <a:gd name="T11" fmla="*/ 0 h 119"/>
              <a:gd name="T12" fmla="*/ 0 w 240"/>
              <a:gd name="T13" fmla="*/ 59 h 119"/>
              <a:gd name="T14" fmla="*/ 120 w 240"/>
              <a:gd name="T15" fmla="*/ 119 h 119"/>
              <a:gd name="T16" fmla="*/ 240 w 240"/>
              <a:gd name="T17" fmla="*/ 59 h 119"/>
              <a:gd name="T18" fmla="*/ 120 w 240"/>
              <a:gd name="T1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0" h="119">
                <a:moveTo>
                  <a:pt x="118" y="114"/>
                </a:moveTo>
                <a:cubicBezTo>
                  <a:pt x="88" y="114"/>
                  <a:pt x="64" y="90"/>
                  <a:pt x="64" y="60"/>
                </a:cubicBezTo>
                <a:cubicBezTo>
                  <a:pt x="64" y="30"/>
                  <a:pt x="88" y="5"/>
                  <a:pt x="118" y="5"/>
                </a:cubicBezTo>
                <a:cubicBezTo>
                  <a:pt x="148" y="5"/>
                  <a:pt x="172" y="30"/>
                  <a:pt x="172" y="60"/>
                </a:cubicBezTo>
                <a:cubicBezTo>
                  <a:pt x="172" y="90"/>
                  <a:pt x="148" y="114"/>
                  <a:pt x="118" y="114"/>
                </a:cubicBezTo>
                <a:moveTo>
                  <a:pt x="120" y="0"/>
                </a:moveTo>
                <a:cubicBezTo>
                  <a:pt x="53" y="2"/>
                  <a:pt x="0" y="59"/>
                  <a:pt x="0" y="59"/>
                </a:cubicBezTo>
                <a:cubicBezTo>
                  <a:pt x="0" y="59"/>
                  <a:pt x="53" y="116"/>
                  <a:pt x="120" y="119"/>
                </a:cubicBezTo>
                <a:cubicBezTo>
                  <a:pt x="186" y="116"/>
                  <a:pt x="240" y="59"/>
                  <a:pt x="240" y="59"/>
                </a:cubicBezTo>
                <a:cubicBezTo>
                  <a:pt x="240" y="59"/>
                  <a:pt x="186" y="2"/>
                  <a:pt x="120" y="0"/>
                </a:cubicBezTo>
              </a:path>
            </a:pathLst>
          </a:custGeom>
          <a:solidFill>
            <a:srgbClr val="AEE2F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55736D3B-015F-CDC8-08B2-98372192DA33}"/>
              </a:ext>
            </a:extLst>
          </p:cNvPr>
          <p:cNvSpPr>
            <a:spLocks noEditPoints="1"/>
          </p:cNvSpPr>
          <p:nvPr/>
        </p:nvSpPr>
        <p:spPr bwMode="auto">
          <a:xfrm rot="3085305">
            <a:off x="7110882" y="2035243"/>
            <a:ext cx="4547223" cy="2255740"/>
          </a:xfrm>
          <a:custGeom>
            <a:avLst/>
            <a:gdLst>
              <a:gd name="T0" fmla="*/ 118 w 240"/>
              <a:gd name="T1" fmla="*/ 114 h 119"/>
              <a:gd name="T2" fmla="*/ 64 w 240"/>
              <a:gd name="T3" fmla="*/ 60 h 119"/>
              <a:gd name="T4" fmla="*/ 118 w 240"/>
              <a:gd name="T5" fmla="*/ 5 h 119"/>
              <a:gd name="T6" fmla="*/ 172 w 240"/>
              <a:gd name="T7" fmla="*/ 60 h 119"/>
              <a:gd name="T8" fmla="*/ 118 w 240"/>
              <a:gd name="T9" fmla="*/ 114 h 119"/>
              <a:gd name="T10" fmla="*/ 120 w 240"/>
              <a:gd name="T11" fmla="*/ 0 h 119"/>
              <a:gd name="T12" fmla="*/ 0 w 240"/>
              <a:gd name="T13" fmla="*/ 59 h 119"/>
              <a:gd name="T14" fmla="*/ 120 w 240"/>
              <a:gd name="T15" fmla="*/ 119 h 119"/>
              <a:gd name="T16" fmla="*/ 240 w 240"/>
              <a:gd name="T17" fmla="*/ 59 h 119"/>
              <a:gd name="T18" fmla="*/ 120 w 240"/>
              <a:gd name="T1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0" h="119">
                <a:moveTo>
                  <a:pt x="118" y="114"/>
                </a:moveTo>
                <a:cubicBezTo>
                  <a:pt x="88" y="114"/>
                  <a:pt x="64" y="90"/>
                  <a:pt x="64" y="60"/>
                </a:cubicBezTo>
                <a:cubicBezTo>
                  <a:pt x="64" y="30"/>
                  <a:pt x="88" y="5"/>
                  <a:pt x="118" y="5"/>
                </a:cubicBezTo>
                <a:cubicBezTo>
                  <a:pt x="148" y="5"/>
                  <a:pt x="172" y="30"/>
                  <a:pt x="172" y="60"/>
                </a:cubicBezTo>
                <a:cubicBezTo>
                  <a:pt x="172" y="90"/>
                  <a:pt x="148" y="114"/>
                  <a:pt x="118" y="114"/>
                </a:cubicBezTo>
                <a:moveTo>
                  <a:pt x="120" y="0"/>
                </a:moveTo>
                <a:cubicBezTo>
                  <a:pt x="53" y="2"/>
                  <a:pt x="0" y="59"/>
                  <a:pt x="0" y="59"/>
                </a:cubicBezTo>
                <a:cubicBezTo>
                  <a:pt x="0" y="59"/>
                  <a:pt x="53" y="116"/>
                  <a:pt x="120" y="119"/>
                </a:cubicBezTo>
                <a:cubicBezTo>
                  <a:pt x="186" y="116"/>
                  <a:pt x="240" y="59"/>
                  <a:pt x="240" y="59"/>
                </a:cubicBezTo>
                <a:cubicBezTo>
                  <a:pt x="240" y="59"/>
                  <a:pt x="186" y="2"/>
                  <a:pt x="120" y="0"/>
                </a:cubicBezTo>
              </a:path>
            </a:pathLst>
          </a:custGeom>
          <a:solidFill>
            <a:srgbClr val="FFC02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41096E1-19C3-D7AE-9A1F-6325F383EAD9}"/>
              </a:ext>
            </a:extLst>
          </p:cNvPr>
          <p:cNvSpPr/>
          <p:nvPr/>
        </p:nvSpPr>
        <p:spPr>
          <a:xfrm>
            <a:off x="1858402" y="2387184"/>
            <a:ext cx="1567543" cy="15675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A08D09E-AA7A-1BCC-974D-F585DA4A5C08}"/>
              </a:ext>
            </a:extLst>
          </p:cNvPr>
          <p:cNvSpPr/>
          <p:nvPr/>
        </p:nvSpPr>
        <p:spPr>
          <a:xfrm>
            <a:off x="5211202" y="2387184"/>
            <a:ext cx="1567543" cy="1567543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19A6F83-3867-41AF-12F5-057DD133756D}"/>
              </a:ext>
            </a:extLst>
          </p:cNvPr>
          <p:cNvSpPr/>
          <p:nvPr/>
        </p:nvSpPr>
        <p:spPr>
          <a:xfrm>
            <a:off x="8577075" y="2387184"/>
            <a:ext cx="1567543" cy="1567543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6EE655-70C0-9F36-1509-39E629538781}"/>
              </a:ext>
            </a:extLst>
          </p:cNvPr>
          <p:cNvGrpSpPr/>
          <p:nvPr/>
        </p:nvGrpSpPr>
        <p:grpSpPr>
          <a:xfrm>
            <a:off x="1447878" y="4175207"/>
            <a:ext cx="2746222" cy="1542694"/>
            <a:chOff x="2000957" y="4261342"/>
            <a:chExt cx="2746222" cy="154269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0134B73-5FB6-3049-7CF6-D42FD9C8CC4B}"/>
                </a:ext>
              </a:extLst>
            </p:cNvPr>
            <p:cNvSpPr txBox="1"/>
            <p:nvPr/>
          </p:nvSpPr>
          <p:spPr>
            <a:xfrm>
              <a:off x="2000957" y="5111539"/>
              <a:ext cx="274622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algn="r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 一访问网址：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pPr algn="r"/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6FDA8E9-C91E-8E89-72DB-CF7B4C1B8BC3}"/>
                </a:ext>
              </a:extLst>
            </p:cNvPr>
            <p:cNvSpPr txBox="1"/>
            <p:nvPr/>
          </p:nvSpPr>
          <p:spPr>
            <a:xfrm>
              <a:off x="2625465" y="426134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C38C918-F836-1504-ED2E-9CEF95BD419D}"/>
              </a:ext>
            </a:extLst>
          </p:cNvPr>
          <p:cNvGrpSpPr/>
          <p:nvPr/>
        </p:nvGrpSpPr>
        <p:grpSpPr>
          <a:xfrm>
            <a:off x="4658583" y="4175207"/>
            <a:ext cx="2746222" cy="1338600"/>
            <a:chOff x="2000957" y="4261342"/>
            <a:chExt cx="2746222" cy="133860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A21068A-57AE-A94C-ADAE-CAFCFEB7797B}"/>
                </a:ext>
              </a:extLst>
            </p:cNvPr>
            <p:cNvSpPr txBox="1"/>
            <p:nvPr/>
          </p:nvSpPr>
          <p:spPr>
            <a:xfrm>
              <a:off x="2000957" y="5111539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63DF613-F60B-9B60-C055-1D702E465036}"/>
                </a:ext>
              </a:extLst>
            </p:cNvPr>
            <p:cNvSpPr txBox="1"/>
            <p:nvPr/>
          </p:nvSpPr>
          <p:spPr>
            <a:xfrm>
              <a:off x="2625465" y="426134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886610B-474A-3F64-2D5D-DDE677E5EDC0}"/>
              </a:ext>
            </a:extLst>
          </p:cNvPr>
          <p:cNvGrpSpPr/>
          <p:nvPr/>
        </p:nvGrpSpPr>
        <p:grpSpPr>
          <a:xfrm>
            <a:off x="7869287" y="4175207"/>
            <a:ext cx="2746222" cy="1338600"/>
            <a:chOff x="2000957" y="4261342"/>
            <a:chExt cx="2746222" cy="133860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1E50EAC-A350-770B-BA60-CD805275BDB7}"/>
                </a:ext>
              </a:extLst>
            </p:cNvPr>
            <p:cNvSpPr txBox="1"/>
            <p:nvPr/>
          </p:nvSpPr>
          <p:spPr>
            <a:xfrm>
              <a:off x="2000957" y="5111539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9FB2B66-DD7F-10DC-3AF5-16A1158B5239}"/>
                </a:ext>
              </a:extLst>
            </p:cNvPr>
            <p:cNvSpPr txBox="1"/>
            <p:nvPr/>
          </p:nvSpPr>
          <p:spPr>
            <a:xfrm>
              <a:off x="2625465" y="4261342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56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77381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04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B744543C-45BA-895C-8BEE-6DC922EE6F1B}"/>
              </a:ext>
            </a:extLst>
          </p:cNvPr>
          <p:cNvSpPr>
            <a:spLocks/>
          </p:cNvSpPr>
          <p:nvPr/>
        </p:nvSpPr>
        <p:spPr bwMode="auto">
          <a:xfrm>
            <a:off x="4120728" y="2791762"/>
            <a:ext cx="2216149" cy="1304925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rgbClr val="00B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794DFB3C-EBFD-AE6B-9534-E506BF0F1C07}"/>
              </a:ext>
            </a:extLst>
          </p:cNvPr>
          <p:cNvSpPr>
            <a:spLocks/>
          </p:cNvSpPr>
          <p:nvPr/>
        </p:nvSpPr>
        <p:spPr bwMode="auto">
          <a:xfrm rot="6735232">
            <a:off x="6108592" y="2330260"/>
            <a:ext cx="2216149" cy="1304925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rgbClr val="AEE2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B4B9BA99-F4E8-A353-B7C3-2181E0244F85}"/>
              </a:ext>
            </a:extLst>
          </p:cNvPr>
          <p:cNvSpPr>
            <a:spLocks/>
          </p:cNvSpPr>
          <p:nvPr/>
        </p:nvSpPr>
        <p:spPr bwMode="auto">
          <a:xfrm>
            <a:off x="5424696" y="4090798"/>
            <a:ext cx="2216149" cy="1304925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rgbClr val="FFC02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62F0AB35-8CF0-48D3-CDE1-37F04E70BF05}"/>
              </a:ext>
            </a:extLst>
          </p:cNvPr>
          <p:cNvSpPr>
            <a:spLocks/>
          </p:cNvSpPr>
          <p:nvPr/>
        </p:nvSpPr>
        <p:spPr bwMode="auto">
          <a:xfrm rot="5400000">
            <a:off x="4120728" y="4091250"/>
            <a:ext cx="2216149" cy="1304925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solidFill>
            <a:srgbClr val="FFF1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9" name="AutoShape 82">
            <a:extLst>
              <a:ext uri="{FF2B5EF4-FFF2-40B4-BE49-F238E27FC236}">
                <a16:creationId xmlns:a16="http://schemas.microsoft.com/office/drawing/2014/main" id="{A8375E32-D8B8-2E02-F1CC-D19C145D8165}"/>
              </a:ext>
            </a:extLst>
          </p:cNvPr>
          <p:cNvSpPr>
            <a:spLocks noChangeAspect="1"/>
          </p:cNvSpPr>
          <p:nvPr/>
        </p:nvSpPr>
        <p:spPr bwMode="auto">
          <a:xfrm>
            <a:off x="1192101" y="4425912"/>
            <a:ext cx="518869" cy="5190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rgbClr val="FFF1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2400" dirty="0">
              <a:cs typeface="+mn-ea"/>
              <a:sym typeface="+mn-lt"/>
            </a:endParaRPr>
          </a:p>
        </p:txBody>
      </p:sp>
      <p:sp>
        <p:nvSpPr>
          <p:cNvPr id="20" name="AutoShape 19">
            <a:extLst>
              <a:ext uri="{FF2B5EF4-FFF2-40B4-BE49-F238E27FC236}">
                <a16:creationId xmlns:a16="http://schemas.microsoft.com/office/drawing/2014/main" id="{D2054598-9424-9C0A-C195-715F215A512B}"/>
              </a:ext>
            </a:extLst>
          </p:cNvPr>
          <p:cNvSpPr>
            <a:spLocks noChangeAspect="1"/>
          </p:cNvSpPr>
          <p:nvPr/>
        </p:nvSpPr>
        <p:spPr bwMode="auto">
          <a:xfrm>
            <a:off x="10416770" y="4248577"/>
            <a:ext cx="476143" cy="476267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2400" dirty="0">
              <a:cs typeface="+mn-ea"/>
              <a:sym typeface="+mn-lt"/>
            </a:endParaRPr>
          </a:p>
        </p:txBody>
      </p:sp>
      <p:sp>
        <p:nvSpPr>
          <p:cNvPr id="22" name="AutoShape 123">
            <a:extLst>
              <a:ext uri="{FF2B5EF4-FFF2-40B4-BE49-F238E27FC236}">
                <a16:creationId xmlns:a16="http://schemas.microsoft.com/office/drawing/2014/main" id="{FBC6114B-7554-D0D3-5C33-73D9D99AD30E}"/>
              </a:ext>
            </a:extLst>
          </p:cNvPr>
          <p:cNvSpPr>
            <a:spLocks noChangeAspect="1"/>
          </p:cNvSpPr>
          <p:nvPr/>
        </p:nvSpPr>
        <p:spPr bwMode="auto">
          <a:xfrm>
            <a:off x="10429793" y="1816381"/>
            <a:ext cx="450099" cy="49523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AEE2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2400" dirty="0">
              <a:cs typeface="+mn-ea"/>
              <a:sym typeface="+mn-lt"/>
            </a:endParaRPr>
          </a:p>
        </p:txBody>
      </p:sp>
      <p:sp>
        <p:nvSpPr>
          <p:cNvPr id="23" name="AutoShape 125">
            <a:extLst>
              <a:ext uri="{FF2B5EF4-FFF2-40B4-BE49-F238E27FC236}">
                <a16:creationId xmlns:a16="http://schemas.microsoft.com/office/drawing/2014/main" id="{5A365911-4DE8-A9FD-0D84-00F72CE1AE97}"/>
              </a:ext>
            </a:extLst>
          </p:cNvPr>
          <p:cNvSpPr>
            <a:spLocks noChangeAspect="1"/>
          </p:cNvSpPr>
          <p:nvPr/>
        </p:nvSpPr>
        <p:spPr bwMode="auto">
          <a:xfrm>
            <a:off x="1060357" y="2192487"/>
            <a:ext cx="545159" cy="543120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sz="2400" dirty="0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C20004E-166C-D3F3-EB35-67F4F1D94A03}"/>
              </a:ext>
            </a:extLst>
          </p:cNvPr>
          <p:cNvGrpSpPr/>
          <p:nvPr/>
        </p:nvGrpSpPr>
        <p:grpSpPr>
          <a:xfrm>
            <a:off x="1630375" y="2136210"/>
            <a:ext cx="2754201" cy="754330"/>
            <a:chOff x="436522" y="1886576"/>
            <a:chExt cx="2754201" cy="75433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24046B-14D0-98F7-6BC0-F344C3EC44E2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495906A-3F95-1DB0-C0FD-A16BF98914C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D1FC6BA-D1E9-9941-7D93-F34ED1EA5804}"/>
              </a:ext>
            </a:extLst>
          </p:cNvPr>
          <p:cNvGrpSpPr/>
          <p:nvPr/>
        </p:nvGrpSpPr>
        <p:grpSpPr>
          <a:xfrm>
            <a:off x="7640845" y="1714252"/>
            <a:ext cx="2746222" cy="754330"/>
            <a:chOff x="444501" y="1886576"/>
            <a:chExt cx="2746222" cy="75433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14EA43C-21CB-7285-457A-BA53D733EBB5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F6B498-ABC5-A8D2-2AE3-553DB326F2EE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3567D1F-89D3-C1A1-1442-E53EB461FABB}"/>
              </a:ext>
            </a:extLst>
          </p:cNvPr>
          <p:cNvGrpSpPr/>
          <p:nvPr/>
        </p:nvGrpSpPr>
        <p:grpSpPr>
          <a:xfrm>
            <a:off x="7566383" y="4175286"/>
            <a:ext cx="2746222" cy="754330"/>
            <a:chOff x="444501" y="1886576"/>
            <a:chExt cx="2746222" cy="75433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328149A-9F32-3111-026C-1CAACD85C2B8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E617985-F554-00EF-8400-8486D714528B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AF5887A-16D0-6A8F-256D-596DB434F893}"/>
              </a:ext>
            </a:extLst>
          </p:cNvPr>
          <p:cNvGrpSpPr/>
          <p:nvPr/>
        </p:nvGrpSpPr>
        <p:grpSpPr>
          <a:xfrm>
            <a:off x="1762565" y="4369040"/>
            <a:ext cx="2754201" cy="958424"/>
            <a:chOff x="436522" y="1886576"/>
            <a:chExt cx="2754201" cy="95842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AD7DB26-693B-6641-E510-5BEA8C105953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 唯一访问网址：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871122C-33EB-F39D-027A-F4FC59E142C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348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77381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04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B9058E7-E986-B142-52B5-C9903150C27A}"/>
              </a:ext>
            </a:extLst>
          </p:cNvPr>
          <p:cNvGrpSpPr/>
          <p:nvPr/>
        </p:nvGrpSpPr>
        <p:grpSpPr>
          <a:xfrm>
            <a:off x="3825450" y="1381860"/>
            <a:ext cx="4765807" cy="4381828"/>
            <a:chOff x="6149550" y="1465709"/>
            <a:chExt cx="4765807" cy="438182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F82E8B1-9DAF-42C0-CEC3-20A6F02E57FB}"/>
                </a:ext>
              </a:extLst>
            </p:cNvPr>
            <p:cNvSpPr/>
            <p:nvPr/>
          </p:nvSpPr>
          <p:spPr>
            <a:xfrm>
              <a:off x="8356282" y="2272638"/>
              <a:ext cx="63998" cy="308422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52CD0BA-4B4A-086D-66C1-CEE32858DD45}"/>
                </a:ext>
              </a:extLst>
            </p:cNvPr>
            <p:cNvSpPr/>
            <p:nvPr/>
          </p:nvSpPr>
          <p:spPr>
            <a:xfrm>
              <a:off x="7918220" y="1465709"/>
              <a:ext cx="940124" cy="940123"/>
            </a:xfrm>
            <a:prstGeom prst="ellipse">
              <a:avLst/>
            </a:prstGeom>
            <a:solidFill>
              <a:srgbClr val="00B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21">
              <a:extLst>
                <a:ext uri="{FF2B5EF4-FFF2-40B4-BE49-F238E27FC236}">
                  <a16:creationId xmlns:a16="http://schemas.microsoft.com/office/drawing/2014/main" id="{B53704D2-6B19-F388-CF64-DFA745A62D04}"/>
                </a:ext>
              </a:extLst>
            </p:cNvPr>
            <p:cNvSpPr/>
            <p:nvPr/>
          </p:nvSpPr>
          <p:spPr>
            <a:xfrm rot="3600000">
              <a:off x="8592102" y="2835212"/>
              <a:ext cx="693542" cy="1635005"/>
            </a:xfrm>
            <a:custGeom>
              <a:avLst/>
              <a:gdLst>
                <a:gd name="connsiteX0" fmla="*/ 0 w 780257"/>
                <a:gd name="connsiteY0" fmla="*/ 31177 h 1839431"/>
                <a:gd name="connsiteX1" fmla="*/ 18000 w 780257"/>
                <a:gd name="connsiteY1" fmla="*/ 0 h 1839431"/>
                <a:gd name="connsiteX2" fmla="*/ 648893 w 780257"/>
                <a:gd name="connsiteY2" fmla="*/ 364247 h 1839431"/>
                <a:gd name="connsiteX3" fmla="*/ 651643 w 780257"/>
                <a:gd name="connsiteY3" fmla="*/ 365834 h 1839431"/>
                <a:gd name="connsiteX4" fmla="*/ 651426 w 780257"/>
                <a:gd name="connsiteY4" fmla="*/ 366210 h 1839431"/>
                <a:gd name="connsiteX5" fmla="*/ 704688 w 780257"/>
                <a:gd name="connsiteY5" fmla="*/ 407493 h 1839431"/>
                <a:gd name="connsiteX6" fmla="*/ 771633 w 780257"/>
                <a:gd name="connsiteY6" fmla="*/ 527619 h 1839431"/>
                <a:gd name="connsiteX7" fmla="*/ 774476 w 780257"/>
                <a:gd name="connsiteY7" fmla="*/ 554480 h 1839431"/>
                <a:gd name="connsiteX8" fmla="*/ 780257 w 780257"/>
                <a:gd name="connsiteY8" fmla="*/ 554480 h 1839431"/>
                <a:gd name="connsiteX9" fmla="*/ 780257 w 780257"/>
                <a:gd name="connsiteY9" fmla="*/ 1839431 h 1839431"/>
                <a:gd name="connsiteX10" fmla="*/ 744257 w 780257"/>
                <a:gd name="connsiteY10" fmla="*/ 1839431 h 1839431"/>
                <a:gd name="connsiteX11" fmla="*/ 744257 w 780257"/>
                <a:gd name="connsiteY11" fmla="*/ 596763 h 1839431"/>
                <a:gd name="connsiteX12" fmla="*/ 742890 w 780257"/>
                <a:gd name="connsiteY12" fmla="*/ 596722 h 1839431"/>
                <a:gd name="connsiteX13" fmla="*/ 630799 w 780257"/>
                <a:gd name="connsiteY13" fmla="*/ 395587 h 1839431"/>
                <a:gd name="connsiteX14" fmla="*/ 630893 w 780257"/>
                <a:gd name="connsiteY14" fmla="*/ 395424 h 1839431"/>
                <a:gd name="connsiteX0" fmla="*/ 0 w 780257"/>
                <a:gd name="connsiteY0" fmla="*/ 31177 h 1839431"/>
                <a:gd name="connsiteX1" fmla="*/ 18000 w 780257"/>
                <a:gd name="connsiteY1" fmla="*/ 0 h 1839431"/>
                <a:gd name="connsiteX2" fmla="*/ 648893 w 780257"/>
                <a:gd name="connsiteY2" fmla="*/ 364247 h 1839431"/>
                <a:gd name="connsiteX3" fmla="*/ 651643 w 780257"/>
                <a:gd name="connsiteY3" fmla="*/ 365834 h 1839431"/>
                <a:gd name="connsiteX4" fmla="*/ 651426 w 780257"/>
                <a:gd name="connsiteY4" fmla="*/ 366210 h 1839431"/>
                <a:gd name="connsiteX5" fmla="*/ 704688 w 780257"/>
                <a:gd name="connsiteY5" fmla="*/ 407493 h 1839431"/>
                <a:gd name="connsiteX6" fmla="*/ 771633 w 780257"/>
                <a:gd name="connsiteY6" fmla="*/ 527619 h 1839431"/>
                <a:gd name="connsiteX7" fmla="*/ 774476 w 780257"/>
                <a:gd name="connsiteY7" fmla="*/ 554480 h 1839431"/>
                <a:gd name="connsiteX8" fmla="*/ 780257 w 780257"/>
                <a:gd name="connsiteY8" fmla="*/ 1839431 h 1839431"/>
                <a:gd name="connsiteX9" fmla="*/ 744257 w 780257"/>
                <a:gd name="connsiteY9" fmla="*/ 1839431 h 1839431"/>
                <a:gd name="connsiteX10" fmla="*/ 744257 w 780257"/>
                <a:gd name="connsiteY10" fmla="*/ 596763 h 1839431"/>
                <a:gd name="connsiteX11" fmla="*/ 742890 w 780257"/>
                <a:gd name="connsiteY11" fmla="*/ 596722 h 1839431"/>
                <a:gd name="connsiteX12" fmla="*/ 630799 w 780257"/>
                <a:gd name="connsiteY12" fmla="*/ 395587 h 1839431"/>
                <a:gd name="connsiteX13" fmla="*/ 630893 w 780257"/>
                <a:gd name="connsiteY13" fmla="*/ 395424 h 1839431"/>
                <a:gd name="connsiteX14" fmla="*/ 0 w 780257"/>
                <a:gd name="connsiteY14" fmla="*/ 31177 h 18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0257" h="1839431">
                  <a:moveTo>
                    <a:pt x="0" y="31177"/>
                  </a:moveTo>
                  <a:lnTo>
                    <a:pt x="18000" y="0"/>
                  </a:lnTo>
                  <a:lnTo>
                    <a:pt x="648893" y="364247"/>
                  </a:lnTo>
                  <a:lnTo>
                    <a:pt x="651643" y="365834"/>
                  </a:lnTo>
                  <a:lnTo>
                    <a:pt x="651426" y="366210"/>
                  </a:lnTo>
                  <a:lnTo>
                    <a:pt x="704688" y="407493"/>
                  </a:lnTo>
                  <a:cubicBezTo>
                    <a:pt x="737338" y="440803"/>
                    <a:pt x="760480" y="482329"/>
                    <a:pt x="771633" y="527619"/>
                  </a:cubicBezTo>
                  <a:lnTo>
                    <a:pt x="774476" y="554480"/>
                  </a:lnTo>
                  <a:lnTo>
                    <a:pt x="780257" y="1839431"/>
                  </a:lnTo>
                  <a:lnTo>
                    <a:pt x="744257" y="1839431"/>
                  </a:lnTo>
                  <a:lnTo>
                    <a:pt x="744257" y="596763"/>
                  </a:lnTo>
                  <a:lnTo>
                    <a:pt x="742890" y="596722"/>
                  </a:lnTo>
                  <a:cubicBezTo>
                    <a:pt x="745395" y="514156"/>
                    <a:pt x="702336" y="436889"/>
                    <a:pt x="630799" y="395587"/>
                  </a:cubicBezTo>
                  <a:lnTo>
                    <a:pt x="630893" y="395424"/>
                  </a:lnTo>
                  <a:lnTo>
                    <a:pt x="0" y="311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D8DC011-B2FA-643E-A4B4-B8AB498147D3}"/>
                </a:ext>
              </a:extLst>
            </p:cNvPr>
            <p:cNvSpPr/>
            <p:nvPr/>
          </p:nvSpPr>
          <p:spPr>
            <a:xfrm>
              <a:off x="9198860" y="2511915"/>
              <a:ext cx="501213" cy="501213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23">
              <a:extLst>
                <a:ext uri="{FF2B5EF4-FFF2-40B4-BE49-F238E27FC236}">
                  <a16:creationId xmlns:a16="http://schemas.microsoft.com/office/drawing/2014/main" id="{44DD7E77-02AD-7F19-F0F0-015F540EFDF1}"/>
                </a:ext>
              </a:extLst>
            </p:cNvPr>
            <p:cNvSpPr/>
            <p:nvPr/>
          </p:nvSpPr>
          <p:spPr>
            <a:xfrm rot="17100000">
              <a:off x="7482916" y="3173137"/>
              <a:ext cx="3776753" cy="1572047"/>
            </a:xfrm>
            <a:custGeom>
              <a:avLst/>
              <a:gdLst>
                <a:gd name="connsiteX0" fmla="*/ 4230328 w 4248963"/>
                <a:gd name="connsiteY0" fmla="*/ 1606515 h 1768601"/>
                <a:gd name="connsiteX1" fmla="*/ 4248963 w 4248963"/>
                <a:gd name="connsiteY1" fmla="*/ 1676061 h 1768601"/>
                <a:gd name="connsiteX2" fmla="*/ 3933174 w 4248963"/>
                <a:gd name="connsiteY2" fmla="*/ 1760677 h 1768601"/>
                <a:gd name="connsiteX3" fmla="*/ 3931708 w 4248963"/>
                <a:gd name="connsiteY3" fmla="*/ 1755206 h 1768601"/>
                <a:gd name="connsiteX4" fmla="*/ 3858413 w 4248963"/>
                <a:gd name="connsiteY4" fmla="*/ 1768057 h 1768601"/>
                <a:gd name="connsiteX5" fmla="*/ 3629642 w 4248963"/>
                <a:gd name="connsiteY5" fmla="*/ 1700069 h 1768601"/>
                <a:gd name="connsiteX6" fmla="*/ 3573801 w 4248963"/>
                <a:gd name="connsiteY6" fmla="*/ 1643728 h 1768601"/>
                <a:gd name="connsiteX7" fmla="*/ 3570610 w 4248963"/>
                <a:gd name="connsiteY7" fmla="*/ 1646920 h 1768601"/>
                <a:gd name="connsiteX8" fmla="*/ 2109052 w 4248963"/>
                <a:gd name="connsiteY8" fmla="*/ 185362 h 1768601"/>
                <a:gd name="connsiteX9" fmla="*/ 2108745 w 4248963"/>
                <a:gd name="connsiteY9" fmla="*/ 185583 h 1768601"/>
                <a:gd name="connsiteX10" fmla="*/ 2102890 w 4248963"/>
                <a:gd name="connsiteY10" fmla="*/ 179200 h 1768601"/>
                <a:gd name="connsiteX11" fmla="*/ 2082966 w 4248963"/>
                <a:gd name="connsiteY11" fmla="*/ 159276 h 1768601"/>
                <a:gd name="connsiteX12" fmla="*/ 2083826 w 4248963"/>
                <a:gd name="connsiteY12" fmla="*/ 158416 h 1768601"/>
                <a:gd name="connsiteX13" fmla="*/ 2063136 w 4248963"/>
                <a:gd name="connsiteY13" fmla="*/ 135860 h 1768601"/>
                <a:gd name="connsiteX14" fmla="*/ 1882163 w 4248963"/>
                <a:gd name="connsiteY14" fmla="*/ 66483 h 1768601"/>
                <a:gd name="connsiteX15" fmla="*/ 1813461 w 4248963"/>
                <a:gd name="connsiteY15" fmla="*/ 75808 h 1768601"/>
                <a:gd name="connsiteX16" fmla="*/ 1813964 w 4248963"/>
                <a:gd name="connsiteY16" fmla="*/ 77684 h 1768601"/>
                <a:gd name="connsiteX17" fmla="*/ 18635 w 4248963"/>
                <a:gd name="connsiteY17" fmla="*/ 558741 h 1768601"/>
                <a:gd name="connsiteX18" fmla="*/ 0 w 4248963"/>
                <a:gd name="connsiteY18" fmla="*/ 489194 h 1768601"/>
                <a:gd name="connsiteX19" fmla="*/ 1795329 w 4248963"/>
                <a:gd name="connsiteY19" fmla="*/ 8137 h 1768601"/>
                <a:gd name="connsiteX20" fmla="*/ 1795901 w 4248963"/>
                <a:gd name="connsiteY20" fmla="*/ 10274 h 1768601"/>
                <a:gd name="connsiteX21" fmla="*/ 1828970 w 4248963"/>
                <a:gd name="connsiteY21" fmla="*/ 3139 h 1768601"/>
                <a:gd name="connsiteX22" fmla="*/ 2095921 w 4248963"/>
                <a:gd name="connsiteY22" fmla="*/ 76802 h 1768601"/>
                <a:gd name="connsiteX23" fmla="*/ 2129854 w 4248963"/>
                <a:gd name="connsiteY23" fmla="*/ 112388 h 1768601"/>
                <a:gd name="connsiteX24" fmla="*/ 2133878 w 4248963"/>
                <a:gd name="connsiteY24" fmla="*/ 108364 h 1768601"/>
                <a:gd name="connsiteX25" fmla="*/ 3621522 w 4248963"/>
                <a:gd name="connsiteY25" fmla="*/ 1596008 h 1768601"/>
                <a:gd name="connsiteX26" fmla="*/ 3620189 w 4248963"/>
                <a:gd name="connsiteY26" fmla="*/ 1597340 h 1768601"/>
                <a:gd name="connsiteX27" fmla="*/ 3668944 w 4248963"/>
                <a:gd name="connsiteY27" fmla="*/ 1646531 h 1768601"/>
                <a:gd name="connsiteX28" fmla="*/ 3854728 w 4248963"/>
                <a:gd name="connsiteY28" fmla="*/ 1701744 h 1768601"/>
                <a:gd name="connsiteX29" fmla="*/ 3914571 w 4248963"/>
                <a:gd name="connsiteY29" fmla="*/ 1691251 h 1768601"/>
                <a:gd name="connsiteX30" fmla="*/ 3914539 w 4248963"/>
                <a:gd name="connsiteY30" fmla="*/ 1691130 h 176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248963" h="1768601">
                  <a:moveTo>
                    <a:pt x="4230328" y="1606515"/>
                  </a:moveTo>
                  <a:lnTo>
                    <a:pt x="4248963" y="1676061"/>
                  </a:lnTo>
                  <a:lnTo>
                    <a:pt x="3933174" y="1760677"/>
                  </a:lnTo>
                  <a:lnTo>
                    <a:pt x="3931708" y="1755206"/>
                  </a:lnTo>
                  <a:lnTo>
                    <a:pt x="3858413" y="1768057"/>
                  </a:lnTo>
                  <a:cubicBezTo>
                    <a:pt x="3776404" y="1772621"/>
                    <a:pt x="3695444" y="1748361"/>
                    <a:pt x="3629642" y="1700069"/>
                  </a:cubicBezTo>
                  <a:lnTo>
                    <a:pt x="3573801" y="1643728"/>
                  </a:lnTo>
                  <a:lnTo>
                    <a:pt x="3570610" y="1646920"/>
                  </a:lnTo>
                  <a:lnTo>
                    <a:pt x="2109052" y="185362"/>
                  </a:lnTo>
                  <a:lnTo>
                    <a:pt x="2108745" y="185583"/>
                  </a:lnTo>
                  <a:lnTo>
                    <a:pt x="2102890" y="179200"/>
                  </a:lnTo>
                  <a:lnTo>
                    <a:pt x="2082966" y="159276"/>
                  </a:lnTo>
                  <a:lnTo>
                    <a:pt x="2083826" y="158416"/>
                  </a:lnTo>
                  <a:lnTo>
                    <a:pt x="2063136" y="135860"/>
                  </a:lnTo>
                  <a:cubicBezTo>
                    <a:pt x="2012575" y="92354"/>
                    <a:pt x="1948432" y="67931"/>
                    <a:pt x="1882163" y="66483"/>
                  </a:cubicBezTo>
                  <a:lnTo>
                    <a:pt x="1813461" y="75808"/>
                  </a:lnTo>
                  <a:lnTo>
                    <a:pt x="1813964" y="77684"/>
                  </a:lnTo>
                  <a:lnTo>
                    <a:pt x="18635" y="558741"/>
                  </a:lnTo>
                  <a:lnTo>
                    <a:pt x="0" y="489194"/>
                  </a:lnTo>
                  <a:lnTo>
                    <a:pt x="1795329" y="8137"/>
                  </a:lnTo>
                  <a:lnTo>
                    <a:pt x="1795901" y="10274"/>
                  </a:lnTo>
                  <a:lnTo>
                    <a:pt x="1828970" y="3139"/>
                  </a:lnTo>
                  <a:cubicBezTo>
                    <a:pt x="1924716" y="-9727"/>
                    <a:pt x="2021167" y="17364"/>
                    <a:pt x="2095921" y="76802"/>
                  </a:cubicBezTo>
                  <a:lnTo>
                    <a:pt x="2129854" y="112388"/>
                  </a:lnTo>
                  <a:lnTo>
                    <a:pt x="2133878" y="108364"/>
                  </a:lnTo>
                  <a:lnTo>
                    <a:pt x="3621522" y="1596008"/>
                  </a:lnTo>
                  <a:lnTo>
                    <a:pt x="3620189" y="1597340"/>
                  </a:lnTo>
                  <a:lnTo>
                    <a:pt x="3668944" y="1646531"/>
                  </a:lnTo>
                  <a:cubicBezTo>
                    <a:pt x="3722382" y="1685748"/>
                    <a:pt x="3788129" y="1705449"/>
                    <a:pt x="3854728" y="1701744"/>
                  </a:cubicBezTo>
                  <a:lnTo>
                    <a:pt x="3914571" y="1691251"/>
                  </a:lnTo>
                  <a:lnTo>
                    <a:pt x="3914539" y="16911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A442CEC-091B-937A-513D-D15485C828AE}"/>
                </a:ext>
              </a:extLst>
            </p:cNvPr>
            <p:cNvSpPr/>
            <p:nvPr/>
          </p:nvSpPr>
          <p:spPr>
            <a:xfrm>
              <a:off x="10092404" y="1621163"/>
              <a:ext cx="822953" cy="822953"/>
            </a:xfrm>
            <a:prstGeom prst="ellipse">
              <a:avLst/>
            </a:prstGeom>
            <a:solidFill>
              <a:srgbClr val="AEE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25">
              <a:extLst>
                <a:ext uri="{FF2B5EF4-FFF2-40B4-BE49-F238E27FC236}">
                  <a16:creationId xmlns:a16="http://schemas.microsoft.com/office/drawing/2014/main" id="{D432402E-1ABA-245D-2BC7-6D29FEE631D4}"/>
                </a:ext>
              </a:extLst>
            </p:cNvPr>
            <p:cNvSpPr/>
            <p:nvPr/>
          </p:nvSpPr>
          <p:spPr>
            <a:xfrm flipH="1" flipV="1">
              <a:off x="7705449" y="3332788"/>
              <a:ext cx="694381" cy="1635155"/>
            </a:xfrm>
            <a:custGeom>
              <a:avLst/>
              <a:gdLst>
                <a:gd name="connsiteX0" fmla="*/ 0 w 780257"/>
                <a:gd name="connsiteY0" fmla="*/ 31177 h 1839431"/>
                <a:gd name="connsiteX1" fmla="*/ 18000 w 780257"/>
                <a:gd name="connsiteY1" fmla="*/ 0 h 1839431"/>
                <a:gd name="connsiteX2" fmla="*/ 648893 w 780257"/>
                <a:gd name="connsiteY2" fmla="*/ 364247 h 1839431"/>
                <a:gd name="connsiteX3" fmla="*/ 651643 w 780257"/>
                <a:gd name="connsiteY3" fmla="*/ 365834 h 1839431"/>
                <a:gd name="connsiteX4" fmla="*/ 651426 w 780257"/>
                <a:gd name="connsiteY4" fmla="*/ 366210 h 1839431"/>
                <a:gd name="connsiteX5" fmla="*/ 704688 w 780257"/>
                <a:gd name="connsiteY5" fmla="*/ 407493 h 1839431"/>
                <a:gd name="connsiteX6" fmla="*/ 771633 w 780257"/>
                <a:gd name="connsiteY6" fmla="*/ 527619 h 1839431"/>
                <a:gd name="connsiteX7" fmla="*/ 774476 w 780257"/>
                <a:gd name="connsiteY7" fmla="*/ 554480 h 1839431"/>
                <a:gd name="connsiteX8" fmla="*/ 780257 w 780257"/>
                <a:gd name="connsiteY8" fmla="*/ 554480 h 1839431"/>
                <a:gd name="connsiteX9" fmla="*/ 780257 w 780257"/>
                <a:gd name="connsiteY9" fmla="*/ 1839431 h 1839431"/>
                <a:gd name="connsiteX10" fmla="*/ 744257 w 780257"/>
                <a:gd name="connsiteY10" fmla="*/ 1839431 h 1839431"/>
                <a:gd name="connsiteX11" fmla="*/ 744257 w 780257"/>
                <a:gd name="connsiteY11" fmla="*/ 596763 h 1839431"/>
                <a:gd name="connsiteX12" fmla="*/ 742890 w 780257"/>
                <a:gd name="connsiteY12" fmla="*/ 596722 h 1839431"/>
                <a:gd name="connsiteX13" fmla="*/ 630799 w 780257"/>
                <a:gd name="connsiteY13" fmla="*/ 395587 h 1839431"/>
                <a:gd name="connsiteX14" fmla="*/ 630893 w 780257"/>
                <a:gd name="connsiteY14" fmla="*/ 395424 h 1839431"/>
                <a:gd name="connsiteX0" fmla="*/ 0 w 780257"/>
                <a:gd name="connsiteY0" fmla="*/ 31177 h 1839431"/>
                <a:gd name="connsiteX1" fmla="*/ 18000 w 780257"/>
                <a:gd name="connsiteY1" fmla="*/ 0 h 1839431"/>
                <a:gd name="connsiteX2" fmla="*/ 648893 w 780257"/>
                <a:gd name="connsiteY2" fmla="*/ 364247 h 1839431"/>
                <a:gd name="connsiteX3" fmla="*/ 651643 w 780257"/>
                <a:gd name="connsiteY3" fmla="*/ 365834 h 1839431"/>
                <a:gd name="connsiteX4" fmla="*/ 651426 w 780257"/>
                <a:gd name="connsiteY4" fmla="*/ 366210 h 1839431"/>
                <a:gd name="connsiteX5" fmla="*/ 704688 w 780257"/>
                <a:gd name="connsiteY5" fmla="*/ 407493 h 1839431"/>
                <a:gd name="connsiteX6" fmla="*/ 771633 w 780257"/>
                <a:gd name="connsiteY6" fmla="*/ 527619 h 1839431"/>
                <a:gd name="connsiteX7" fmla="*/ 774476 w 780257"/>
                <a:gd name="connsiteY7" fmla="*/ 554480 h 1839431"/>
                <a:gd name="connsiteX8" fmla="*/ 780257 w 780257"/>
                <a:gd name="connsiteY8" fmla="*/ 1839431 h 1839431"/>
                <a:gd name="connsiteX9" fmla="*/ 744257 w 780257"/>
                <a:gd name="connsiteY9" fmla="*/ 1839431 h 1839431"/>
                <a:gd name="connsiteX10" fmla="*/ 744257 w 780257"/>
                <a:gd name="connsiteY10" fmla="*/ 596763 h 1839431"/>
                <a:gd name="connsiteX11" fmla="*/ 742890 w 780257"/>
                <a:gd name="connsiteY11" fmla="*/ 596722 h 1839431"/>
                <a:gd name="connsiteX12" fmla="*/ 630799 w 780257"/>
                <a:gd name="connsiteY12" fmla="*/ 395587 h 1839431"/>
                <a:gd name="connsiteX13" fmla="*/ 630893 w 780257"/>
                <a:gd name="connsiteY13" fmla="*/ 395424 h 1839431"/>
                <a:gd name="connsiteX14" fmla="*/ 0 w 780257"/>
                <a:gd name="connsiteY14" fmla="*/ 31177 h 18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0257" h="1839431">
                  <a:moveTo>
                    <a:pt x="0" y="31177"/>
                  </a:moveTo>
                  <a:lnTo>
                    <a:pt x="18000" y="0"/>
                  </a:lnTo>
                  <a:lnTo>
                    <a:pt x="648893" y="364247"/>
                  </a:lnTo>
                  <a:lnTo>
                    <a:pt x="651643" y="365834"/>
                  </a:lnTo>
                  <a:lnTo>
                    <a:pt x="651426" y="366210"/>
                  </a:lnTo>
                  <a:lnTo>
                    <a:pt x="704688" y="407493"/>
                  </a:lnTo>
                  <a:cubicBezTo>
                    <a:pt x="737338" y="440803"/>
                    <a:pt x="760480" y="482329"/>
                    <a:pt x="771633" y="527619"/>
                  </a:cubicBezTo>
                  <a:lnTo>
                    <a:pt x="774476" y="554480"/>
                  </a:lnTo>
                  <a:lnTo>
                    <a:pt x="780257" y="1839431"/>
                  </a:lnTo>
                  <a:lnTo>
                    <a:pt x="744257" y="1839431"/>
                  </a:lnTo>
                  <a:lnTo>
                    <a:pt x="744257" y="596763"/>
                  </a:lnTo>
                  <a:lnTo>
                    <a:pt x="742890" y="596722"/>
                  </a:lnTo>
                  <a:cubicBezTo>
                    <a:pt x="745395" y="514156"/>
                    <a:pt x="702336" y="436889"/>
                    <a:pt x="630799" y="395587"/>
                  </a:cubicBezTo>
                  <a:lnTo>
                    <a:pt x="630893" y="395424"/>
                  </a:lnTo>
                  <a:lnTo>
                    <a:pt x="0" y="3117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07B33E8-10E3-01C3-3D70-6B182859A813}"/>
                </a:ext>
              </a:extLst>
            </p:cNvPr>
            <p:cNvSpPr/>
            <p:nvPr/>
          </p:nvSpPr>
          <p:spPr>
            <a:xfrm>
              <a:off x="7460978" y="2892793"/>
              <a:ext cx="501213" cy="5012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 27">
              <a:extLst>
                <a:ext uri="{FF2B5EF4-FFF2-40B4-BE49-F238E27FC236}">
                  <a16:creationId xmlns:a16="http://schemas.microsoft.com/office/drawing/2014/main" id="{ADC8FB6B-F694-2518-8D46-A815C6602AF4}"/>
                </a:ext>
              </a:extLst>
            </p:cNvPr>
            <p:cNvSpPr/>
            <p:nvPr/>
          </p:nvSpPr>
          <p:spPr>
            <a:xfrm rot="7200000">
              <a:off x="6631493" y="2928874"/>
              <a:ext cx="2031814" cy="2548444"/>
            </a:xfrm>
            <a:custGeom>
              <a:avLst/>
              <a:gdLst>
                <a:gd name="connsiteX0" fmla="*/ 36000 w 2285853"/>
                <a:gd name="connsiteY0" fmla="*/ 2867077 h 2867077"/>
                <a:gd name="connsiteX1" fmla="*/ 0 w 2285853"/>
                <a:gd name="connsiteY1" fmla="*/ 2804723 h 2867077"/>
                <a:gd name="connsiteX2" fmla="*/ 283129 w 2285853"/>
                <a:gd name="connsiteY2" fmla="*/ 2641259 h 2867077"/>
                <a:gd name="connsiteX3" fmla="*/ 285235 w 2285853"/>
                <a:gd name="connsiteY3" fmla="*/ 2644906 h 2867077"/>
                <a:gd name="connsiteX4" fmla="*/ 331494 w 2285853"/>
                <a:gd name="connsiteY4" fmla="*/ 2620796 h 2867077"/>
                <a:gd name="connsiteX5" fmla="*/ 445346 w 2285853"/>
                <a:gd name="connsiteY5" fmla="*/ 2463946 h 2867077"/>
                <a:gd name="connsiteX6" fmla="*/ 456184 w 2285853"/>
                <a:gd name="connsiteY6" fmla="*/ 2379002 h 2867077"/>
                <a:gd name="connsiteX7" fmla="*/ 454737 w 2285853"/>
                <a:gd name="connsiteY7" fmla="*/ 2379002 h 2867077"/>
                <a:gd name="connsiteX8" fmla="*/ 454737 w 2285853"/>
                <a:gd name="connsiteY8" fmla="*/ 1252826 h 2867077"/>
                <a:gd name="connsiteX9" fmla="*/ 453141 w 2285853"/>
                <a:gd name="connsiteY9" fmla="*/ 1252873 h 2867077"/>
                <a:gd name="connsiteX10" fmla="*/ 454737 w 2285853"/>
                <a:gd name="connsiteY10" fmla="*/ 1240366 h 2867077"/>
                <a:gd name="connsiteX11" fmla="*/ 454737 w 2285853"/>
                <a:gd name="connsiteY11" fmla="*/ 1229290 h 2867077"/>
                <a:gd name="connsiteX12" fmla="*/ 456150 w 2285853"/>
                <a:gd name="connsiteY12" fmla="*/ 1229290 h 2867077"/>
                <a:gd name="connsiteX13" fmla="*/ 467078 w 2285853"/>
                <a:gd name="connsiteY13" fmla="*/ 1143644 h 2867077"/>
                <a:gd name="connsiteX14" fmla="*/ 607272 w 2285853"/>
                <a:gd name="connsiteY14" fmla="*/ 950502 h 2867077"/>
                <a:gd name="connsiteX15" fmla="*/ 641983 w 2285853"/>
                <a:gd name="connsiteY15" fmla="*/ 932410 h 2867077"/>
                <a:gd name="connsiteX16" fmla="*/ 640205 w 2285853"/>
                <a:gd name="connsiteY16" fmla="*/ 929331 h 2867077"/>
                <a:gd name="connsiteX17" fmla="*/ 2249853 w 2285853"/>
                <a:gd name="connsiteY17" fmla="*/ 0 h 2867077"/>
                <a:gd name="connsiteX18" fmla="*/ 2285853 w 2285853"/>
                <a:gd name="connsiteY18" fmla="*/ 62354 h 2867077"/>
                <a:gd name="connsiteX19" fmla="*/ 676205 w 2285853"/>
                <a:gd name="connsiteY19" fmla="*/ 991685 h 2867077"/>
                <a:gd name="connsiteX20" fmla="*/ 674990 w 2285853"/>
                <a:gd name="connsiteY20" fmla="*/ 989580 h 2867077"/>
                <a:gd name="connsiteX21" fmla="*/ 644693 w 2285853"/>
                <a:gd name="connsiteY21" fmla="*/ 1005371 h 2867077"/>
                <a:gd name="connsiteX22" fmla="*/ 530841 w 2285853"/>
                <a:gd name="connsiteY22" fmla="*/ 1162221 h 2867077"/>
                <a:gd name="connsiteX23" fmla="*/ 522284 w 2285853"/>
                <a:gd name="connsiteY23" fmla="*/ 1229290 h 2867077"/>
                <a:gd name="connsiteX24" fmla="*/ 526737 w 2285853"/>
                <a:gd name="connsiteY24" fmla="*/ 1229290 h 2867077"/>
                <a:gd name="connsiteX25" fmla="*/ 526737 w 2285853"/>
                <a:gd name="connsiteY25" fmla="*/ 2379002 h 2867077"/>
                <a:gd name="connsiteX26" fmla="*/ 522318 w 2285853"/>
                <a:gd name="connsiteY26" fmla="*/ 2379002 h 2867077"/>
                <a:gd name="connsiteX27" fmla="*/ 509110 w 2285853"/>
                <a:gd name="connsiteY27" fmla="*/ 2482523 h 2867077"/>
                <a:gd name="connsiteX28" fmla="*/ 368915 w 2285853"/>
                <a:gd name="connsiteY28" fmla="*/ 2675665 h 2867077"/>
                <a:gd name="connsiteX29" fmla="*/ 318242 w 2285853"/>
                <a:gd name="connsiteY29" fmla="*/ 2702076 h 2867077"/>
                <a:gd name="connsiteX30" fmla="*/ 319129 w 2285853"/>
                <a:gd name="connsiteY30" fmla="*/ 2703613 h 286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285853" h="2867077">
                  <a:moveTo>
                    <a:pt x="36000" y="2867077"/>
                  </a:moveTo>
                  <a:lnTo>
                    <a:pt x="0" y="2804723"/>
                  </a:lnTo>
                  <a:lnTo>
                    <a:pt x="283129" y="2641259"/>
                  </a:lnTo>
                  <a:lnTo>
                    <a:pt x="285235" y="2644906"/>
                  </a:lnTo>
                  <a:lnTo>
                    <a:pt x="331494" y="2620796"/>
                  </a:lnTo>
                  <a:cubicBezTo>
                    <a:pt x="386604" y="2583218"/>
                    <a:pt x="426796" y="2527582"/>
                    <a:pt x="445346" y="2463946"/>
                  </a:cubicBezTo>
                  <a:lnTo>
                    <a:pt x="456184" y="2379002"/>
                  </a:lnTo>
                  <a:lnTo>
                    <a:pt x="454737" y="2379002"/>
                  </a:lnTo>
                  <a:lnTo>
                    <a:pt x="454737" y="1252826"/>
                  </a:lnTo>
                  <a:lnTo>
                    <a:pt x="453141" y="1252873"/>
                  </a:lnTo>
                  <a:lnTo>
                    <a:pt x="454737" y="1240366"/>
                  </a:lnTo>
                  <a:lnTo>
                    <a:pt x="454737" y="1229290"/>
                  </a:lnTo>
                  <a:lnTo>
                    <a:pt x="456150" y="1229290"/>
                  </a:lnTo>
                  <a:lnTo>
                    <a:pt x="467078" y="1143644"/>
                  </a:lnTo>
                  <a:cubicBezTo>
                    <a:pt x="489919" y="1065284"/>
                    <a:pt x="539411" y="996774"/>
                    <a:pt x="607272" y="950502"/>
                  </a:cubicBezTo>
                  <a:lnTo>
                    <a:pt x="641983" y="932410"/>
                  </a:lnTo>
                  <a:lnTo>
                    <a:pt x="640205" y="929331"/>
                  </a:lnTo>
                  <a:lnTo>
                    <a:pt x="2249853" y="0"/>
                  </a:lnTo>
                  <a:lnTo>
                    <a:pt x="2285853" y="62354"/>
                  </a:lnTo>
                  <a:lnTo>
                    <a:pt x="676205" y="991685"/>
                  </a:lnTo>
                  <a:lnTo>
                    <a:pt x="674990" y="989580"/>
                  </a:lnTo>
                  <a:lnTo>
                    <a:pt x="644693" y="1005371"/>
                  </a:lnTo>
                  <a:cubicBezTo>
                    <a:pt x="589584" y="1042949"/>
                    <a:pt x="549391" y="1098585"/>
                    <a:pt x="530841" y="1162221"/>
                  </a:cubicBezTo>
                  <a:lnTo>
                    <a:pt x="522284" y="1229290"/>
                  </a:lnTo>
                  <a:lnTo>
                    <a:pt x="526737" y="1229290"/>
                  </a:lnTo>
                  <a:lnTo>
                    <a:pt x="526737" y="2379002"/>
                  </a:lnTo>
                  <a:lnTo>
                    <a:pt x="522318" y="2379002"/>
                  </a:lnTo>
                  <a:lnTo>
                    <a:pt x="509110" y="2482523"/>
                  </a:lnTo>
                  <a:cubicBezTo>
                    <a:pt x="486268" y="2560883"/>
                    <a:pt x="436776" y="2629392"/>
                    <a:pt x="368915" y="2675665"/>
                  </a:cubicBezTo>
                  <a:lnTo>
                    <a:pt x="318242" y="2702076"/>
                  </a:lnTo>
                  <a:lnTo>
                    <a:pt x="319129" y="2703613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E8FFFF64-D569-07D1-2052-9368DF74FC0C}"/>
                </a:ext>
              </a:extLst>
            </p:cNvPr>
            <p:cNvSpPr/>
            <p:nvPr/>
          </p:nvSpPr>
          <p:spPr>
            <a:xfrm>
              <a:off x="6631860" y="2020663"/>
              <a:ext cx="822953" cy="8229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32566CF-C2EB-E7DD-AD2F-559407B4823C}"/>
                </a:ext>
              </a:extLst>
            </p:cNvPr>
            <p:cNvSpPr/>
            <p:nvPr/>
          </p:nvSpPr>
          <p:spPr>
            <a:xfrm>
              <a:off x="6149550" y="1614307"/>
              <a:ext cx="501213" cy="5012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 30">
              <a:extLst>
                <a:ext uri="{FF2B5EF4-FFF2-40B4-BE49-F238E27FC236}">
                  <a16:creationId xmlns:a16="http://schemas.microsoft.com/office/drawing/2014/main" id="{5344E63E-8C0B-436E-0535-A937257173BF}"/>
                </a:ext>
              </a:extLst>
            </p:cNvPr>
            <p:cNvSpPr/>
            <p:nvPr/>
          </p:nvSpPr>
          <p:spPr>
            <a:xfrm>
              <a:off x="6389580" y="1976834"/>
              <a:ext cx="1741955" cy="3380030"/>
            </a:xfrm>
            <a:custGeom>
              <a:avLst/>
              <a:gdLst>
                <a:gd name="connsiteX0" fmla="*/ 0 w 1959753"/>
                <a:gd name="connsiteY0" fmla="*/ 0 h 3802638"/>
                <a:gd name="connsiteX1" fmla="*/ 36000 w 1959753"/>
                <a:gd name="connsiteY1" fmla="*/ 0 h 3802638"/>
                <a:gd name="connsiteX2" fmla="*/ 36000 w 1959753"/>
                <a:gd name="connsiteY2" fmla="*/ 1135468 h 3802638"/>
                <a:gd name="connsiteX3" fmla="*/ 39169 w 1959753"/>
                <a:gd name="connsiteY3" fmla="*/ 1135589 h 3802638"/>
                <a:gd name="connsiteX4" fmla="*/ 198106 w 1959753"/>
                <a:gd name="connsiteY4" fmla="*/ 1421425 h 3802638"/>
                <a:gd name="connsiteX5" fmla="*/ 196963 w 1959753"/>
                <a:gd name="connsiteY5" fmla="*/ 1423432 h 3802638"/>
                <a:gd name="connsiteX6" fmla="*/ 1789213 w 1959753"/>
                <a:gd name="connsiteY6" fmla="*/ 2342718 h 3802638"/>
                <a:gd name="connsiteX7" fmla="*/ 1787678 w 1959753"/>
                <a:gd name="connsiteY7" fmla="*/ 2345378 h 3802638"/>
                <a:gd name="connsiteX8" fmla="*/ 1852247 w 1959753"/>
                <a:gd name="connsiteY8" fmla="*/ 2392635 h 3802638"/>
                <a:gd name="connsiteX9" fmla="*/ 1959715 w 1959753"/>
                <a:gd name="connsiteY9" fmla="*/ 2651698 h 3802638"/>
                <a:gd name="connsiteX10" fmla="*/ 1957601 w 1959753"/>
                <a:gd name="connsiteY10" fmla="*/ 2651667 h 3802638"/>
                <a:gd name="connsiteX11" fmla="*/ 1957601 w 1959753"/>
                <a:gd name="connsiteY11" fmla="*/ 3802638 h 3802638"/>
                <a:gd name="connsiteX12" fmla="*/ 1921601 w 1959753"/>
                <a:gd name="connsiteY12" fmla="*/ 3802638 h 3802638"/>
                <a:gd name="connsiteX13" fmla="*/ 1921601 w 1959753"/>
                <a:gd name="connsiteY13" fmla="*/ 2651136 h 3802638"/>
                <a:gd name="connsiteX14" fmla="*/ 1921392 w 1959753"/>
                <a:gd name="connsiteY14" fmla="*/ 2651133 h 3802638"/>
                <a:gd name="connsiteX15" fmla="*/ 1755806 w 1959753"/>
                <a:gd name="connsiteY15" fmla="*/ 2369097 h 3802638"/>
                <a:gd name="connsiteX16" fmla="*/ 1757490 w 1959753"/>
                <a:gd name="connsiteY16" fmla="*/ 2365972 h 3802638"/>
                <a:gd name="connsiteX17" fmla="*/ 179147 w 1959753"/>
                <a:gd name="connsiteY17" fmla="*/ 1454715 h 3802638"/>
                <a:gd name="connsiteX18" fmla="*/ 179139 w 1959753"/>
                <a:gd name="connsiteY18" fmla="*/ 1454730 h 3802638"/>
                <a:gd name="connsiteX19" fmla="*/ 179039 w 1959753"/>
                <a:gd name="connsiteY19" fmla="*/ 1454653 h 3802638"/>
                <a:gd name="connsiteX20" fmla="*/ 170233 w 1959753"/>
                <a:gd name="connsiteY20" fmla="*/ 1449569 h 3802638"/>
                <a:gd name="connsiteX21" fmla="*/ 170906 w 1959753"/>
                <a:gd name="connsiteY21" fmla="*/ 1448403 h 3802638"/>
                <a:gd name="connsiteX22" fmla="*/ 102242 w 1959753"/>
                <a:gd name="connsiteY22" fmla="*/ 1395635 h 3802638"/>
                <a:gd name="connsiteX23" fmla="*/ 10492 w 1959753"/>
                <a:gd name="connsiteY23" fmla="*/ 1230629 h 3802638"/>
                <a:gd name="connsiteX24" fmla="*/ 3066 w 1959753"/>
                <a:gd name="connsiteY24" fmla="*/ 1156146 h 3802638"/>
                <a:gd name="connsiteX25" fmla="*/ 0 w 1959753"/>
                <a:gd name="connsiteY25" fmla="*/ 1156146 h 380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59753" h="3802638">
                  <a:moveTo>
                    <a:pt x="0" y="0"/>
                  </a:moveTo>
                  <a:lnTo>
                    <a:pt x="36000" y="0"/>
                  </a:lnTo>
                  <a:lnTo>
                    <a:pt x="36000" y="1135468"/>
                  </a:lnTo>
                  <a:lnTo>
                    <a:pt x="39169" y="1135589"/>
                  </a:lnTo>
                  <a:cubicBezTo>
                    <a:pt x="34685" y="1253055"/>
                    <a:pt x="95959" y="1363250"/>
                    <a:pt x="198106" y="1421425"/>
                  </a:cubicBezTo>
                  <a:lnTo>
                    <a:pt x="196963" y="1423432"/>
                  </a:lnTo>
                  <a:lnTo>
                    <a:pt x="1789213" y="2342718"/>
                  </a:lnTo>
                  <a:lnTo>
                    <a:pt x="1787678" y="2345378"/>
                  </a:lnTo>
                  <a:lnTo>
                    <a:pt x="1852247" y="2392635"/>
                  </a:lnTo>
                  <a:cubicBezTo>
                    <a:pt x="1921260" y="2459503"/>
                    <a:pt x="1961171" y="2552822"/>
                    <a:pt x="1959715" y="2651698"/>
                  </a:cubicBezTo>
                  <a:lnTo>
                    <a:pt x="1957601" y="2651667"/>
                  </a:lnTo>
                  <a:lnTo>
                    <a:pt x="1957601" y="3802638"/>
                  </a:lnTo>
                  <a:lnTo>
                    <a:pt x="1921601" y="3802638"/>
                  </a:lnTo>
                  <a:lnTo>
                    <a:pt x="1921601" y="2651136"/>
                  </a:lnTo>
                  <a:lnTo>
                    <a:pt x="1921392" y="2651133"/>
                  </a:lnTo>
                  <a:cubicBezTo>
                    <a:pt x="1923124" y="2533595"/>
                    <a:pt x="1859287" y="2424864"/>
                    <a:pt x="1755806" y="2369097"/>
                  </a:cubicBezTo>
                  <a:lnTo>
                    <a:pt x="1757490" y="2365972"/>
                  </a:lnTo>
                  <a:lnTo>
                    <a:pt x="179147" y="1454715"/>
                  </a:lnTo>
                  <a:lnTo>
                    <a:pt x="179139" y="1454730"/>
                  </a:lnTo>
                  <a:lnTo>
                    <a:pt x="179039" y="1454653"/>
                  </a:lnTo>
                  <a:lnTo>
                    <a:pt x="170233" y="1449569"/>
                  </a:lnTo>
                  <a:lnTo>
                    <a:pt x="170906" y="1448403"/>
                  </a:lnTo>
                  <a:lnTo>
                    <a:pt x="102242" y="1395635"/>
                  </a:lnTo>
                  <a:cubicBezTo>
                    <a:pt x="57290" y="1349992"/>
                    <a:pt x="25544" y="1292898"/>
                    <a:pt x="10492" y="1230629"/>
                  </a:cubicBezTo>
                  <a:lnTo>
                    <a:pt x="3066" y="1156146"/>
                  </a:lnTo>
                  <a:lnTo>
                    <a:pt x="0" y="1156146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BB92946-4345-7FA0-CC95-1EEA4F0476AE}"/>
                </a:ext>
              </a:extLst>
            </p:cNvPr>
            <p:cNvSpPr/>
            <p:nvPr/>
          </p:nvSpPr>
          <p:spPr>
            <a:xfrm flipH="1">
              <a:off x="8951087" y="3237592"/>
              <a:ext cx="31999" cy="226931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18C1392-EF87-CD6E-5FB8-B25C0C85000B}"/>
                </a:ext>
              </a:extLst>
            </p:cNvPr>
            <p:cNvSpPr/>
            <p:nvPr/>
          </p:nvSpPr>
          <p:spPr>
            <a:xfrm>
              <a:off x="8719267" y="2920619"/>
              <a:ext cx="501213" cy="501213"/>
            </a:xfrm>
            <a:prstGeom prst="ellipse">
              <a:avLst/>
            </a:prstGeom>
            <a:solidFill>
              <a:srgbClr val="FFC0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B9F22D25-36BB-A6EC-F3A1-B81687A9B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09276" y="1607159"/>
              <a:ext cx="385667" cy="564232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F172D3DD-052F-A21C-AE16-D18993108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34033" y="1831260"/>
              <a:ext cx="516948" cy="437429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086B1985-60E6-3CAA-F9A9-FBE1D9672E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5827" y="2972064"/>
              <a:ext cx="347170" cy="347180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2AF3A180-3AD3-41A2-FBA6-F4C1A2FEA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50574" y="1696558"/>
              <a:ext cx="299165" cy="32410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D4F0202F-5612-1E8F-17C3-B37D660C7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781938" y="3024486"/>
              <a:ext cx="361850" cy="301550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A23A713-835C-EAA8-4952-1DC8B4174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81287" y="2643934"/>
              <a:ext cx="360539" cy="264778"/>
            </a:xfrm>
            <a:prstGeom prst="rect">
              <a:avLst/>
            </a:prstGeom>
          </p:spPr>
        </p:pic>
        <p:sp>
          <p:nvSpPr>
            <p:cNvPr id="42" name="valentines-heart-shape_17732">
              <a:extLst>
                <a:ext uri="{FF2B5EF4-FFF2-40B4-BE49-F238E27FC236}">
                  <a16:creationId xmlns:a16="http://schemas.microsoft.com/office/drawing/2014/main" id="{A50D4F70-7672-B451-3B51-F01E8D6A16DD}"/>
                </a:ext>
              </a:extLst>
            </p:cNvPr>
            <p:cNvSpPr/>
            <p:nvPr/>
          </p:nvSpPr>
          <p:spPr>
            <a:xfrm>
              <a:off x="6832032" y="2276335"/>
              <a:ext cx="428525" cy="379511"/>
            </a:xfrm>
            <a:custGeom>
              <a:avLst/>
              <a:gdLst>
                <a:gd name="T0" fmla="*/ 2146 w 4263"/>
                <a:gd name="T1" fmla="*/ 3781 h 3781"/>
                <a:gd name="T2" fmla="*/ 2089 w 4263"/>
                <a:gd name="T3" fmla="*/ 3758 h 3781"/>
                <a:gd name="T4" fmla="*/ 353 w 4263"/>
                <a:gd name="T5" fmla="*/ 2034 h 3781"/>
                <a:gd name="T6" fmla="*/ 343 w 4263"/>
                <a:gd name="T7" fmla="*/ 2024 h 3781"/>
                <a:gd name="T8" fmla="*/ 322 w 4263"/>
                <a:gd name="T9" fmla="*/ 2001 h 3781"/>
                <a:gd name="T10" fmla="*/ 0 w 4263"/>
                <a:gd name="T11" fmla="*/ 1189 h 3781"/>
                <a:gd name="T12" fmla="*/ 1189 w 4263"/>
                <a:gd name="T13" fmla="*/ 0 h 3781"/>
                <a:gd name="T14" fmla="*/ 2132 w 4263"/>
                <a:gd name="T15" fmla="*/ 466 h 3781"/>
                <a:gd name="T16" fmla="*/ 3074 w 4263"/>
                <a:gd name="T17" fmla="*/ 0 h 3781"/>
                <a:gd name="T18" fmla="*/ 4263 w 4263"/>
                <a:gd name="T19" fmla="*/ 1189 h 3781"/>
                <a:gd name="T20" fmla="*/ 3885 w 4263"/>
                <a:gd name="T21" fmla="*/ 2056 h 3781"/>
                <a:gd name="T22" fmla="*/ 3880 w 4263"/>
                <a:gd name="T23" fmla="*/ 2063 h 3781"/>
                <a:gd name="T24" fmla="*/ 2206 w 4263"/>
                <a:gd name="T25" fmla="*/ 3755 h 3781"/>
                <a:gd name="T26" fmla="*/ 2148 w 4263"/>
                <a:gd name="T27" fmla="*/ 3781 h 3781"/>
                <a:gd name="T28" fmla="*/ 2146 w 4263"/>
                <a:gd name="T29" fmla="*/ 3781 h 3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63" h="3781">
                  <a:moveTo>
                    <a:pt x="2146" y="3781"/>
                  </a:moveTo>
                  <a:cubicBezTo>
                    <a:pt x="2125" y="3781"/>
                    <a:pt x="2105" y="3773"/>
                    <a:pt x="2089" y="3758"/>
                  </a:cubicBezTo>
                  <a:cubicBezTo>
                    <a:pt x="2086" y="3755"/>
                    <a:pt x="1739" y="3420"/>
                    <a:pt x="353" y="2034"/>
                  </a:cubicBezTo>
                  <a:lnTo>
                    <a:pt x="343" y="2024"/>
                  </a:lnTo>
                  <a:cubicBezTo>
                    <a:pt x="332" y="2013"/>
                    <a:pt x="327" y="2007"/>
                    <a:pt x="322" y="2001"/>
                  </a:cubicBezTo>
                  <a:cubicBezTo>
                    <a:pt x="113" y="1775"/>
                    <a:pt x="0" y="1488"/>
                    <a:pt x="0" y="1189"/>
                  </a:cubicBezTo>
                  <a:cubicBezTo>
                    <a:pt x="0" y="533"/>
                    <a:pt x="533" y="0"/>
                    <a:pt x="1189" y="0"/>
                  </a:cubicBezTo>
                  <a:cubicBezTo>
                    <a:pt x="1563" y="0"/>
                    <a:pt x="1907" y="172"/>
                    <a:pt x="2132" y="466"/>
                  </a:cubicBezTo>
                  <a:cubicBezTo>
                    <a:pt x="2356" y="172"/>
                    <a:pt x="2700" y="0"/>
                    <a:pt x="3074" y="0"/>
                  </a:cubicBezTo>
                  <a:cubicBezTo>
                    <a:pt x="3730" y="0"/>
                    <a:pt x="4263" y="533"/>
                    <a:pt x="4263" y="1189"/>
                  </a:cubicBezTo>
                  <a:cubicBezTo>
                    <a:pt x="4263" y="1520"/>
                    <a:pt x="4129" y="1829"/>
                    <a:pt x="3885" y="2056"/>
                  </a:cubicBezTo>
                  <a:cubicBezTo>
                    <a:pt x="3886" y="2057"/>
                    <a:pt x="3883" y="2060"/>
                    <a:pt x="3880" y="2063"/>
                  </a:cubicBezTo>
                  <a:cubicBezTo>
                    <a:pt x="2485" y="3458"/>
                    <a:pt x="2209" y="3753"/>
                    <a:pt x="2206" y="3755"/>
                  </a:cubicBezTo>
                  <a:cubicBezTo>
                    <a:pt x="2191" y="3771"/>
                    <a:pt x="2170" y="3781"/>
                    <a:pt x="2148" y="3781"/>
                  </a:cubicBezTo>
                  <a:lnTo>
                    <a:pt x="2146" y="37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CE7139C-4E52-82CB-28EF-BDE3C55E90CA}"/>
              </a:ext>
            </a:extLst>
          </p:cNvPr>
          <p:cNvGrpSpPr/>
          <p:nvPr/>
        </p:nvGrpSpPr>
        <p:grpSpPr>
          <a:xfrm>
            <a:off x="6996715" y="3941238"/>
            <a:ext cx="3963385" cy="1169829"/>
            <a:chOff x="436522" y="1886576"/>
            <a:chExt cx="3963385" cy="116982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E6973E8-D01D-0755-74D7-8767B76962C6}"/>
                </a:ext>
              </a:extLst>
            </p:cNvPr>
            <p:cNvSpPr txBox="1"/>
            <p:nvPr/>
          </p:nvSpPr>
          <p:spPr>
            <a:xfrm>
              <a:off x="444501" y="2152503"/>
              <a:ext cx="3955406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51PPT 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 及素材免费下载！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51PPT 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 moban.com</a:t>
              </a:r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4DCA718-3585-E109-001C-6693268D68F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1FB3F13-4773-F6D9-C23A-770986622B6B}"/>
              </a:ext>
            </a:extLst>
          </p:cNvPr>
          <p:cNvGrpSpPr/>
          <p:nvPr/>
        </p:nvGrpSpPr>
        <p:grpSpPr>
          <a:xfrm>
            <a:off x="1113730" y="3941238"/>
            <a:ext cx="4141475" cy="1169829"/>
            <a:chOff x="-1788441" y="1886576"/>
            <a:chExt cx="4141475" cy="116982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4CCC1DC-5A7B-ABA8-4CE5-73424F205398}"/>
                </a:ext>
              </a:extLst>
            </p:cNvPr>
            <p:cNvSpPr txBox="1"/>
            <p:nvPr/>
          </p:nvSpPr>
          <p:spPr>
            <a:xfrm>
              <a:off x="-1788441" y="2152503"/>
              <a:ext cx="4137846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11E3DE6-431F-1B2C-5FD2-6617178FC8D1}"/>
                </a:ext>
              </a:extLst>
            </p:cNvPr>
            <p:cNvSpPr txBox="1"/>
            <p:nvPr/>
          </p:nvSpPr>
          <p:spPr>
            <a:xfrm>
              <a:off x="33373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1216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8524" y="1052265"/>
            <a:ext cx="9510792" cy="1321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8523" y="4896376"/>
            <a:ext cx="9937331" cy="1241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3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任意多边形: 形状 293">
            <a:extLst>
              <a:ext uri="{FF2B5EF4-FFF2-40B4-BE49-F238E27FC236}">
                <a16:creationId xmlns:a16="http://schemas.microsoft.com/office/drawing/2014/main" id="{4FC8EB69-F2EC-5F53-71AB-8F46F9E81958}"/>
              </a:ext>
            </a:extLst>
          </p:cNvPr>
          <p:cNvSpPr/>
          <p:nvPr/>
        </p:nvSpPr>
        <p:spPr>
          <a:xfrm>
            <a:off x="0" y="4720933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3BB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A6EB0728-100A-80E7-7C54-B4C865DC1B6A}"/>
              </a:ext>
            </a:extLst>
          </p:cNvPr>
          <p:cNvSpPr/>
          <p:nvPr/>
        </p:nvSpPr>
        <p:spPr>
          <a:xfrm>
            <a:off x="0" y="5044498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47"/>
          <p:cNvSpPr>
            <a:spLocks noChangeArrowheads="1"/>
          </p:cNvSpPr>
          <p:nvPr/>
        </p:nvSpPr>
        <p:spPr bwMode="auto">
          <a:xfrm>
            <a:off x="2482355" y="3371619"/>
            <a:ext cx="2819000" cy="32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5" rIns="121908" bIns="6095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儿童节活动策划 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主题课件 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幼儿教育</a:t>
            </a: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8E297075-A4F9-FA4D-634A-2A9335CD9747}"/>
              </a:ext>
            </a:extLst>
          </p:cNvPr>
          <p:cNvSpPr/>
          <p:nvPr/>
        </p:nvSpPr>
        <p:spPr>
          <a:xfrm>
            <a:off x="8715859" y="1809613"/>
            <a:ext cx="240342" cy="219129"/>
          </a:xfrm>
          <a:custGeom>
            <a:avLst/>
            <a:gdLst>
              <a:gd name="connsiteX0" fmla="*/ 48056 w 112441"/>
              <a:gd name="connsiteY0" fmla="*/ 10273 h 102517"/>
              <a:gd name="connsiteX1" fmla="*/ 47277 w 112441"/>
              <a:gd name="connsiteY1" fmla="*/ 17807 h 102517"/>
              <a:gd name="connsiteX2" fmla="*/ 50654 w 112441"/>
              <a:gd name="connsiteY2" fmla="*/ 24734 h 102517"/>
              <a:gd name="connsiteX3" fmla="*/ 37578 w 112441"/>
              <a:gd name="connsiteY3" fmla="*/ 20318 h 102517"/>
              <a:gd name="connsiteX4" fmla="*/ 15758 w 112441"/>
              <a:gd name="connsiteY4" fmla="*/ 31315 h 102517"/>
              <a:gd name="connsiteX5" fmla="*/ 25369 w 112441"/>
              <a:gd name="connsiteY5" fmla="*/ 55733 h 102517"/>
              <a:gd name="connsiteX6" fmla="*/ 2596 w 112441"/>
              <a:gd name="connsiteY6" fmla="*/ 85088 h 102517"/>
              <a:gd name="connsiteX7" fmla="*/ 21386 w 112441"/>
              <a:gd name="connsiteY7" fmla="*/ 94353 h 102517"/>
              <a:gd name="connsiteX8" fmla="*/ 40003 w 112441"/>
              <a:gd name="connsiteY8" fmla="*/ 85867 h 102517"/>
              <a:gd name="connsiteX9" fmla="*/ 55330 w 112441"/>
              <a:gd name="connsiteY9" fmla="*/ 100241 h 102517"/>
              <a:gd name="connsiteX10" fmla="*/ 76977 w 112441"/>
              <a:gd name="connsiteY10" fmla="*/ 94439 h 102517"/>
              <a:gd name="connsiteX11" fmla="*/ 77930 w 112441"/>
              <a:gd name="connsiteY11" fmla="*/ 72186 h 102517"/>
              <a:gd name="connsiteX12" fmla="*/ 85117 w 112441"/>
              <a:gd name="connsiteY12" fmla="*/ 70281 h 102517"/>
              <a:gd name="connsiteX13" fmla="*/ 98538 w 112441"/>
              <a:gd name="connsiteY13" fmla="*/ 70367 h 102517"/>
              <a:gd name="connsiteX14" fmla="*/ 111181 w 112441"/>
              <a:gd name="connsiteY14" fmla="*/ 55733 h 102517"/>
              <a:gd name="connsiteX15" fmla="*/ 95768 w 112441"/>
              <a:gd name="connsiteY15" fmla="*/ 43351 h 102517"/>
              <a:gd name="connsiteX16" fmla="*/ 75072 w 112441"/>
              <a:gd name="connsiteY16" fmla="*/ 18153 h 102517"/>
              <a:gd name="connsiteX17" fmla="*/ 51606 w 112441"/>
              <a:gd name="connsiteY17" fmla="*/ 22223 h 102517"/>
              <a:gd name="connsiteX18" fmla="*/ 39310 w 112441"/>
              <a:gd name="connsiteY18" fmla="*/ 60669 h 102517"/>
              <a:gd name="connsiteX19" fmla="*/ 64681 w 112441"/>
              <a:gd name="connsiteY19" fmla="*/ 58678 h 102517"/>
              <a:gd name="connsiteX20" fmla="*/ 75505 w 112441"/>
              <a:gd name="connsiteY20" fmla="*/ 24994 h 102517"/>
              <a:gd name="connsiteX21" fmla="*/ 52039 w 112441"/>
              <a:gd name="connsiteY21" fmla="*/ 29063 h 102517"/>
              <a:gd name="connsiteX22" fmla="*/ 66846 w 112441"/>
              <a:gd name="connsiteY22" fmla="*/ 49759 h 102517"/>
              <a:gd name="connsiteX23" fmla="*/ 88147 w 112441"/>
              <a:gd name="connsiteY23" fmla="*/ 66557 h 102517"/>
              <a:gd name="connsiteX24" fmla="*/ 100790 w 112441"/>
              <a:gd name="connsiteY24" fmla="*/ 51923 h 102517"/>
              <a:gd name="connsiteX25" fmla="*/ 62690 w 112441"/>
              <a:gd name="connsiteY25" fmla="*/ 55820 h 102517"/>
              <a:gd name="connsiteX26" fmla="*/ 52386 w 112441"/>
              <a:gd name="connsiteY26" fmla="*/ 69242 h 102517"/>
              <a:gd name="connsiteX27" fmla="*/ 53078 w 112441"/>
              <a:gd name="connsiteY27" fmla="*/ 91322 h 102517"/>
              <a:gd name="connsiteX28" fmla="*/ 74726 w 112441"/>
              <a:gd name="connsiteY28" fmla="*/ 85520 h 102517"/>
              <a:gd name="connsiteX29" fmla="*/ 44246 w 112441"/>
              <a:gd name="connsiteY29" fmla="*/ 66297 h 102517"/>
              <a:gd name="connsiteX30" fmla="*/ 4847 w 112441"/>
              <a:gd name="connsiteY30" fmla="*/ 82663 h 102517"/>
              <a:gd name="connsiteX31" fmla="*/ 23637 w 112441"/>
              <a:gd name="connsiteY31" fmla="*/ 91928 h 102517"/>
              <a:gd name="connsiteX32" fmla="*/ 53771 w 112441"/>
              <a:gd name="connsiteY32" fmla="*/ 62920 h 102517"/>
              <a:gd name="connsiteX33" fmla="*/ 41215 w 112441"/>
              <a:gd name="connsiteY33" fmla="*/ 28890 h 102517"/>
              <a:gd name="connsiteX34" fmla="*/ 36799 w 112441"/>
              <a:gd name="connsiteY34" fmla="*/ 35558 h 102517"/>
              <a:gd name="connsiteX35" fmla="*/ 30911 w 112441"/>
              <a:gd name="connsiteY35" fmla="*/ 39108 h 102517"/>
              <a:gd name="connsiteX36" fmla="*/ 38791 w 112441"/>
              <a:gd name="connsiteY36" fmla="*/ 41879 h 102517"/>
              <a:gd name="connsiteX37" fmla="*/ 56196 w 112441"/>
              <a:gd name="connsiteY37" fmla="*/ 40753 h 102517"/>
              <a:gd name="connsiteX38" fmla="*/ 73427 w 112441"/>
              <a:gd name="connsiteY38" fmla="*/ 7935 h 102517"/>
              <a:gd name="connsiteX39" fmla="*/ 48056 w 112441"/>
              <a:gd name="connsiteY39" fmla="*/ 10273 h 102517"/>
              <a:gd name="connsiteX40" fmla="*/ 48056 w 112441"/>
              <a:gd name="connsiteY40" fmla="*/ 10273 h 10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12441" h="102517">
                <a:moveTo>
                  <a:pt x="48056" y="10273"/>
                </a:moveTo>
                <a:cubicBezTo>
                  <a:pt x="48056" y="12784"/>
                  <a:pt x="47796" y="15295"/>
                  <a:pt x="47277" y="17807"/>
                </a:cubicBezTo>
                <a:cubicBezTo>
                  <a:pt x="43640" y="23089"/>
                  <a:pt x="44852" y="25426"/>
                  <a:pt x="50654" y="24734"/>
                </a:cubicBezTo>
                <a:cubicBezTo>
                  <a:pt x="46151" y="23522"/>
                  <a:pt x="42254" y="21010"/>
                  <a:pt x="37578" y="20318"/>
                </a:cubicBezTo>
                <a:cubicBezTo>
                  <a:pt x="29093" y="18932"/>
                  <a:pt x="18269" y="22136"/>
                  <a:pt x="15758" y="31315"/>
                </a:cubicBezTo>
                <a:cubicBezTo>
                  <a:pt x="13073" y="40926"/>
                  <a:pt x="19308" y="49066"/>
                  <a:pt x="25369" y="55733"/>
                </a:cubicBezTo>
                <a:cubicBezTo>
                  <a:pt x="34634" y="65951"/>
                  <a:pt x="8744" y="77468"/>
                  <a:pt x="2596" y="85088"/>
                </a:cubicBezTo>
                <a:cubicBezTo>
                  <a:pt x="-7362" y="97210"/>
                  <a:pt x="14026" y="99548"/>
                  <a:pt x="21386" y="94353"/>
                </a:cubicBezTo>
                <a:cubicBezTo>
                  <a:pt x="24763" y="92015"/>
                  <a:pt x="35587" y="83183"/>
                  <a:pt x="40003" y="85867"/>
                </a:cubicBezTo>
                <a:cubicBezTo>
                  <a:pt x="45632" y="89244"/>
                  <a:pt x="50134" y="95998"/>
                  <a:pt x="55330" y="100241"/>
                </a:cubicBezTo>
                <a:cubicBezTo>
                  <a:pt x="61997" y="105610"/>
                  <a:pt x="73081" y="100587"/>
                  <a:pt x="76977" y="94439"/>
                </a:cubicBezTo>
                <a:cubicBezTo>
                  <a:pt x="81653" y="87166"/>
                  <a:pt x="79835" y="80152"/>
                  <a:pt x="77930" y="72186"/>
                </a:cubicBezTo>
                <a:cubicBezTo>
                  <a:pt x="76718" y="67337"/>
                  <a:pt x="80354" y="69934"/>
                  <a:pt x="85117" y="70281"/>
                </a:cubicBezTo>
                <a:cubicBezTo>
                  <a:pt x="89620" y="70627"/>
                  <a:pt x="94036" y="70800"/>
                  <a:pt x="98538" y="70367"/>
                </a:cubicBezTo>
                <a:cubicBezTo>
                  <a:pt x="105033" y="69848"/>
                  <a:pt x="116203" y="63700"/>
                  <a:pt x="111181" y="55733"/>
                </a:cubicBezTo>
                <a:cubicBezTo>
                  <a:pt x="107284" y="49585"/>
                  <a:pt x="102262" y="46641"/>
                  <a:pt x="95768" y="43351"/>
                </a:cubicBezTo>
                <a:cubicBezTo>
                  <a:pt x="86156" y="38502"/>
                  <a:pt x="81134" y="26552"/>
                  <a:pt x="75072" y="18153"/>
                </a:cubicBezTo>
                <a:cubicBezTo>
                  <a:pt x="69704" y="10793"/>
                  <a:pt x="54983" y="14863"/>
                  <a:pt x="51606" y="22223"/>
                </a:cubicBezTo>
                <a:cubicBezTo>
                  <a:pt x="45978" y="34605"/>
                  <a:pt x="42601" y="47507"/>
                  <a:pt x="39310" y="60669"/>
                </a:cubicBezTo>
                <a:cubicBezTo>
                  <a:pt x="36280" y="72705"/>
                  <a:pt x="61997" y="69674"/>
                  <a:pt x="64681" y="58678"/>
                </a:cubicBezTo>
                <a:cubicBezTo>
                  <a:pt x="67539" y="47074"/>
                  <a:pt x="70483" y="35817"/>
                  <a:pt x="75505" y="24994"/>
                </a:cubicBezTo>
                <a:cubicBezTo>
                  <a:pt x="67712" y="26379"/>
                  <a:pt x="59832" y="27764"/>
                  <a:pt x="52039" y="29063"/>
                </a:cubicBezTo>
                <a:cubicBezTo>
                  <a:pt x="57061" y="35904"/>
                  <a:pt x="61391" y="43178"/>
                  <a:pt x="66846" y="49759"/>
                </a:cubicBezTo>
                <a:cubicBezTo>
                  <a:pt x="72908" y="57032"/>
                  <a:pt x="83125" y="58591"/>
                  <a:pt x="88147" y="66557"/>
                </a:cubicBezTo>
                <a:cubicBezTo>
                  <a:pt x="92391" y="61708"/>
                  <a:pt x="96547" y="56859"/>
                  <a:pt x="100790" y="51923"/>
                </a:cubicBezTo>
                <a:cubicBezTo>
                  <a:pt x="87715" y="52962"/>
                  <a:pt x="74899" y="48893"/>
                  <a:pt x="62690" y="55820"/>
                </a:cubicBezTo>
                <a:cubicBezTo>
                  <a:pt x="58274" y="58331"/>
                  <a:pt x="52732" y="63700"/>
                  <a:pt x="52386" y="69242"/>
                </a:cubicBezTo>
                <a:cubicBezTo>
                  <a:pt x="51953" y="75996"/>
                  <a:pt x="56802" y="85520"/>
                  <a:pt x="53078" y="91322"/>
                </a:cubicBezTo>
                <a:cubicBezTo>
                  <a:pt x="60265" y="89417"/>
                  <a:pt x="67539" y="87425"/>
                  <a:pt x="74726" y="85520"/>
                </a:cubicBezTo>
                <a:cubicBezTo>
                  <a:pt x="64855" y="77468"/>
                  <a:pt x="58274" y="66471"/>
                  <a:pt x="44246" y="66297"/>
                </a:cubicBezTo>
                <a:cubicBezTo>
                  <a:pt x="29958" y="66211"/>
                  <a:pt x="16190" y="74783"/>
                  <a:pt x="4847" y="82663"/>
                </a:cubicBezTo>
                <a:cubicBezTo>
                  <a:pt x="11082" y="85780"/>
                  <a:pt x="17403" y="88898"/>
                  <a:pt x="23637" y="91928"/>
                </a:cubicBezTo>
                <a:cubicBezTo>
                  <a:pt x="32556" y="81018"/>
                  <a:pt x="49008" y="77208"/>
                  <a:pt x="53771" y="62920"/>
                </a:cubicBezTo>
                <a:cubicBezTo>
                  <a:pt x="58707" y="48113"/>
                  <a:pt x="37578" y="41792"/>
                  <a:pt x="41215" y="28890"/>
                </a:cubicBezTo>
                <a:cubicBezTo>
                  <a:pt x="39743" y="31141"/>
                  <a:pt x="38271" y="33306"/>
                  <a:pt x="36799" y="35558"/>
                </a:cubicBezTo>
                <a:cubicBezTo>
                  <a:pt x="27534" y="36424"/>
                  <a:pt x="25629" y="37636"/>
                  <a:pt x="30911" y="39108"/>
                </a:cubicBezTo>
                <a:cubicBezTo>
                  <a:pt x="33509" y="40147"/>
                  <a:pt x="36106" y="41100"/>
                  <a:pt x="38791" y="41879"/>
                </a:cubicBezTo>
                <a:cubicBezTo>
                  <a:pt x="44332" y="43437"/>
                  <a:pt x="50913" y="43351"/>
                  <a:pt x="56196" y="40753"/>
                </a:cubicBezTo>
                <a:cubicBezTo>
                  <a:pt x="68665" y="34778"/>
                  <a:pt x="72821" y="20751"/>
                  <a:pt x="73427" y="7935"/>
                </a:cubicBezTo>
                <a:cubicBezTo>
                  <a:pt x="74120" y="-4707"/>
                  <a:pt x="48662" y="-984"/>
                  <a:pt x="48056" y="10273"/>
                </a:cubicBezTo>
                <a:lnTo>
                  <a:pt x="48056" y="10273"/>
                </a:lnTo>
                <a:close/>
              </a:path>
            </a:pathLst>
          </a:custGeom>
          <a:solidFill>
            <a:srgbClr val="F3FF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CBFD23A-B35B-B3FE-4198-2E444820BF67}"/>
              </a:ext>
            </a:extLst>
          </p:cNvPr>
          <p:cNvSpPr/>
          <p:nvPr/>
        </p:nvSpPr>
        <p:spPr>
          <a:xfrm>
            <a:off x="9392512" y="1564073"/>
            <a:ext cx="213986" cy="233626"/>
          </a:xfrm>
          <a:custGeom>
            <a:avLst/>
            <a:gdLst>
              <a:gd name="connsiteX0" fmla="*/ 52571 w 100111"/>
              <a:gd name="connsiteY0" fmla="*/ 1234 h 109299"/>
              <a:gd name="connsiteX1" fmla="*/ 22697 w 100111"/>
              <a:gd name="connsiteY1" fmla="*/ 37603 h 109299"/>
              <a:gd name="connsiteX2" fmla="*/ 46856 w 100111"/>
              <a:gd name="connsiteY2" fmla="*/ 34225 h 109299"/>
              <a:gd name="connsiteX3" fmla="*/ 34214 w 100111"/>
              <a:gd name="connsiteY3" fmla="*/ 20198 h 109299"/>
              <a:gd name="connsiteX4" fmla="*/ 11613 w 100111"/>
              <a:gd name="connsiteY4" fmla="*/ 27731 h 109299"/>
              <a:gd name="connsiteX5" fmla="*/ 16462 w 100111"/>
              <a:gd name="connsiteY5" fmla="*/ 63580 h 109299"/>
              <a:gd name="connsiteX6" fmla="*/ 10 w 100111"/>
              <a:gd name="connsiteY6" fmla="*/ 82543 h 109299"/>
              <a:gd name="connsiteX7" fmla="*/ 4773 w 100111"/>
              <a:gd name="connsiteY7" fmla="*/ 87306 h 109299"/>
              <a:gd name="connsiteX8" fmla="*/ 44171 w 100111"/>
              <a:gd name="connsiteY8" fmla="*/ 79686 h 109299"/>
              <a:gd name="connsiteX9" fmla="*/ 49973 w 100111"/>
              <a:gd name="connsiteY9" fmla="*/ 75443 h 109299"/>
              <a:gd name="connsiteX10" fmla="*/ 49973 w 100111"/>
              <a:gd name="connsiteY10" fmla="*/ 86353 h 109299"/>
              <a:gd name="connsiteX11" fmla="*/ 51965 w 100111"/>
              <a:gd name="connsiteY11" fmla="*/ 105836 h 109299"/>
              <a:gd name="connsiteX12" fmla="*/ 77076 w 100111"/>
              <a:gd name="connsiteY12" fmla="*/ 99082 h 109299"/>
              <a:gd name="connsiteX13" fmla="*/ 81405 w 100111"/>
              <a:gd name="connsiteY13" fmla="*/ 71026 h 109299"/>
              <a:gd name="connsiteX14" fmla="*/ 93269 w 100111"/>
              <a:gd name="connsiteY14" fmla="*/ 63666 h 109299"/>
              <a:gd name="connsiteX15" fmla="*/ 97512 w 100111"/>
              <a:gd name="connsiteY15" fmla="*/ 45049 h 109299"/>
              <a:gd name="connsiteX16" fmla="*/ 38110 w 100111"/>
              <a:gd name="connsiteY16" fmla="*/ 54401 h 109299"/>
              <a:gd name="connsiteX17" fmla="*/ 58286 w 100111"/>
              <a:gd name="connsiteY17" fmla="*/ 55960 h 109299"/>
              <a:gd name="connsiteX18" fmla="*/ 64087 w 100111"/>
              <a:gd name="connsiteY18" fmla="*/ 11192 h 109299"/>
              <a:gd name="connsiteX19" fmla="*/ 39063 w 100111"/>
              <a:gd name="connsiteY19" fmla="*/ 16301 h 109299"/>
              <a:gd name="connsiteX20" fmla="*/ 41920 w 100111"/>
              <a:gd name="connsiteY20" fmla="*/ 45136 h 109299"/>
              <a:gd name="connsiteX21" fmla="*/ 47722 w 100111"/>
              <a:gd name="connsiteY21" fmla="*/ 66784 h 109299"/>
              <a:gd name="connsiteX22" fmla="*/ 72746 w 100111"/>
              <a:gd name="connsiteY22" fmla="*/ 61675 h 109299"/>
              <a:gd name="connsiteX23" fmla="*/ 63828 w 100111"/>
              <a:gd name="connsiteY23" fmla="*/ 29290 h 109299"/>
              <a:gd name="connsiteX24" fmla="*/ 53870 w 100111"/>
              <a:gd name="connsiteY24" fmla="*/ 42625 h 109299"/>
              <a:gd name="connsiteX25" fmla="*/ 47808 w 100111"/>
              <a:gd name="connsiteY25" fmla="*/ 65052 h 109299"/>
              <a:gd name="connsiteX26" fmla="*/ 72833 w 100111"/>
              <a:gd name="connsiteY26" fmla="*/ 59943 h 109299"/>
              <a:gd name="connsiteX27" fmla="*/ 67032 w 100111"/>
              <a:gd name="connsiteY27" fmla="*/ 38295 h 109299"/>
              <a:gd name="connsiteX28" fmla="*/ 64174 w 100111"/>
              <a:gd name="connsiteY28" fmla="*/ 9460 h 109299"/>
              <a:gd name="connsiteX29" fmla="*/ 39149 w 100111"/>
              <a:gd name="connsiteY29" fmla="*/ 14569 h 109299"/>
              <a:gd name="connsiteX30" fmla="*/ 33348 w 100111"/>
              <a:gd name="connsiteY30" fmla="*/ 59337 h 109299"/>
              <a:gd name="connsiteX31" fmla="*/ 53523 w 100111"/>
              <a:gd name="connsiteY31" fmla="*/ 60895 h 109299"/>
              <a:gd name="connsiteX32" fmla="*/ 74219 w 100111"/>
              <a:gd name="connsiteY32" fmla="*/ 54574 h 109299"/>
              <a:gd name="connsiteX33" fmla="*/ 61403 w 100111"/>
              <a:gd name="connsiteY33" fmla="*/ 67563 h 109299"/>
              <a:gd name="connsiteX34" fmla="*/ 52051 w 100111"/>
              <a:gd name="connsiteY34" fmla="*/ 105663 h 109299"/>
              <a:gd name="connsiteX35" fmla="*/ 77163 w 100111"/>
              <a:gd name="connsiteY35" fmla="*/ 98909 h 109299"/>
              <a:gd name="connsiteX36" fmla="*/ 63135 w 100111"/>
              <a:gd name="connsiteY36" fmla="*/ 61848 h 109299"/>
              <a:gd name="connsiteX37" fmla="*/ 20446 w 100111"/>
              <a:gd name="connsiteY37" fmla="*/ 74231 h 109299"/>
              <a:gd name="connsiteX38" fmla="*/ 25208 w 100111"/>
              <a:gd name="connsiteY38" fmla="*/ 78993 h 109299"/>
              <a:gd name="connsiteX39" fmla="*/ 44085 w 100111"/>
              <a:gd name="connsiteY39" fmla="*/ 58558 h 109299"/>
              <a:gd name="connsiteX40" fmla="*/ 36811 w 100111"/>
              <a:gd name="connsiteY40" fmla="*/ 24094 h 109299"/>
              <a:gd name="connsiteX41" fmla="*/ 14211 w 100111"/>
              <a:gd name="connsiteY41" fmla="*/ 31628 h 109299"/>
              <a:gd name="connsiteX42" fmla="*/ 21831 w 100111"/>
              <a:gd name="connsiteY42" fmla="*/ 40720 h 109299"/>
              <a:gd name="connsiteX43" fmla="*/ 45990 w 100111"/>
              <a:gd name="connsiteY43" fmla="*/ 37343 h 109299"/>
              <a:gd name="connsiteX44" fmla="*/ 62269 w 100111"/>
              <a:gd name="connsiteY44" fmla="*/ 10240 h 109299"/>
              <a:gd name="connsiteX45" fmla="*/ 52571 w 100111"/>
              <a:gd name="connsiteY45" fmla="*/ 1234 h 109299"/>
              <a:gd name="connsiteX46" fmla="*/ 52571 w 100111"/>
              <a:gd name="connsiteY46" fmla="*/ 1234 h 10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00111" h="109299">
                <a:moveTo>
                  <a:pt x="52571" y="1234"/>
                </a:moveTo>
                <a:cubicBezTo>
                  <a:pt x="34387" y="8162"/>
                  <a:pt x="33867" y="24094"/>
                  <a:pt x="22697" y="37603"/>
                </a:cubicBezTo>
                <a:cubicBezTo>
                  <a:pt x="30750" y="36477"/>
                  <a:pt x="38803" y="35351"/>
                  <a:pt x="46856" y="34225"/>
                </a:cubicBezTo>
                <a:cubicBezTo>
                  <a:pt x="43306" y="27818"/>
                  <a:pt x="40535" y="24008"/>
                  <a:pt x="34214" y="20198"/>
                </a:cubicBezTo>
                <a:cubicBezTo>
                  <a:pt x="28499" y="16734"/>
                  <a:pt x="13778" y="21064"/>
                  <a:pt x="11613" y="27731"/>
                </a:cubicBezTo>
                <a:cubicBezTo>
                  <a:pt x="8063" y="38815"/>
                  <a:pt x="27026" y="56912"/>
                  <a:pt x="16462" y="63580"/>
                </a:cubicBezTo>
                <a:cubicBezTo>
                  <a:pt x="8669" y="68516"/>
                  <a:pt x="530" y="72326"/>
                  <a:pt x="10" y="82543"/>
                </a:cubicBezTo>
                <a:cubicBezTo>
                  <a:pt x="-163" y="85747"/>
                  <a:pt x="1915" y="86613"/>
                  <a:pt x="4773" y="87306"/>
                </a:cubicBezTo>
                <a:cubicBezTo>
                  <a:pt x="17328" y="90423"/>
                  <a:pt x="33521" y="87219"/>
                  <a:pt x="44171" y="79686"/>
                </a:cubicBezTo>
                <a:cubicBezTo>
                  <a:pt x="46163" y="78300"/>
                  <a:pt x="48068" y="76915"/>
                  <a:pt x="49973" y="75443"/>
                </a:cubicBezTo>
                <a:cubicBezTo>
                  <a:pt x="45557" y="78733"/>
                  <a:pt x="48761" y="82024"/>
                  <a:pt x="49973" y="86353"/>
                </a:cubicBezTo>
                <a:cubicBezTo>
                  <a:pt x="51705" y="92588"/>
                  <a:pt x="51878" y="99429"/>
                  <a:pt x="51965" y="105836"/>
                </a:cubicBezTo>
                <a:cubicBezTo>
                  <a:pt x="52051" y="113023"/>
                  <a:pt x="76990" y="108174"/>
                  <a:pt x="77076" y="99082"/>
                </a:cubicBezTo>
                <a:cubicBezTo>
                  <a:pt x="77076" y="93973"/>
                  <a:pt x="75517" y="74837"/>
                  <a:pt x="81405" y="71026"/>
                </a:cubicBezTo>
                <a:cubicBezTo>
                  <a:pt x="85389" y="68516"/>
                  <a:pt x="89372" y="66437"/>
                  <a:pt x="93269" y="63666"/>
                </a:cubicBezTo>
                <a:cubicBezTo>
                  <a:pt x="100282" y="58558"/>
                  <a:pt x="102274" y="52150"/>
                  <a:pt x="97512" y="45049"/>
                </a:cubicBezTo>
                <a:cubicBezTo>
                  <a:pt x="84523" y="25566"/>
                  <a:pt x="50319" y="46694"/>
                  <a:pt x="38110" y="54401"/>
                </a:cubicBezTo>
                <a:cubicBezTo>
                  <a:pt x="44864" y="54921"/>
                  <a:pt x="51532" y="55440"/>
                  <a:pt x="58286" y="55960"/>
                </a:cubicBezTo>
                <a:cubicBezTo>
                  <a:pt x="60797" y="41153"/>
                  <a:pt x="62529" y="26172"/>
                  <a:pt x="64087" y="11192"/>
                </a:cubicBezTo>
                <a:cubicBezTo>
                  <a:pt x="55775" y="12924"/>
                  <a:pt x="47375" y="14569"/>
                  <a:pt x="39063" y="16301"/>
                </a:cubicBezTo>
                <a:cubicBezTo>
                  <a:pt x="42353" y="25826"/>
                  <a:pt x="41227" y="35265"/>
                  <a:pt x="41920" y="45136"/>
                </a:cubicBezTo>
                <a:cubicBezTo>
                  <a:pt x="42526" y="52929"/>
                  <a:pt x="47895" y="58731"/>
                  <a:pt x="47722" y="66784"/>
                </a:cubicBezTo>
                <a:cubicBezTo>
                  <a:pt x="47549" y="73797"/>
                  <a:pt x="71967" y="69035"/>
                  <a:pt x="72746" y="61675"/>
                </a:cubicBezTo>
                <a:cubicBezTo>
                  <a:pt x="74305" y="47994"/>
                  <a:pt x="84090" y="30675"/>
                  <a:pt x="63828" y="29290"/>
                </a:cubicBezTo>
                <a:cubicBezTo>
                  <a:pt x="54909" y="28684"/>
                  <a:pt x="36898" y="41413"/>
                  <a:pt x="53870" y="42625"/>
                </a:cubicBezTo>
                <a:cubicBezTo>
                  <a:pt x="51445" y="42452"/>
                  <a:pt x="48328" y="60722"/>
                  <a:pt x="47808" y="65052"/>
                </a:cubicBezTo>
                <a:cubicBezTo>
                  <a:pt x="56121" y="63320"/>
                  <a:pt x="64520" y="61675"/>
                  <a:pt x="72833" y="59943"/>
                </a:cubicBezTo>
                <a:cubicBezTo>
                  <a:pt x="73006" y="52150"/>
                  <a:pt x="69023" y="45742"/>
                  <a:pt x="67032" y="38295"/>
                </a:cubicBezTo>
                <a:cubicBezTo>
                  <a:pt x="64520" y="28770"/>
                  <a:pt x="67464" y="19159"/>
                  <a:pt x="64174" y="9460"/>
                </a:cubicBezTo>
                <a:cubicBezTo>
                  <a:pt x="61576" y="1840"/>
                  <a:pt x="39842" y="7382"/>
                  <a:pt x="39149" y="14569"/>
                </a:cubicBezTo>
                <a:cubicBezTo>
                  <a:pt x="37677" y="29550"/>
                  <a:pt x="35945" y="44443"/>
                  <a:pt x="33348" y="59337"/>
                </a:cubicBezTo>
                <a:cubicBezTo>
                  <a:pt x="31876" y="68169"/>
                  <a:pt x="50319" y="62887"/>
                  <a:pt x="53523" y="60895"/>
                </a:cubicBezTo>
                <a:cubicBezTo>
                  <a:pt x="59325" y="57259"/>
                  <a:pt x="66945" y="49119"/>
                  <a:pt x="74219" y="54574"/>
                </a:cubicBezTo>
                <a:cubicBezTo>
                  <a:pt x="79934" y="58817"/>
                  <a:pt x="63308" y="65745"/>
                  <a:pt x="61403" y="67563"/>
                </a:cubicBezTo>
                <a:cubicBezTo>
                  <a:pt x="51185" y="77867"/>
                  <a:pt x="52138" y="91982"/>
                  <a:pt x="52051" y="105663"/>
                </a:cubicBezTo>
                <a:cubicBezTo>
                  <a:pt x="60451" y="103412"/>
                  <a:pt x="68763" y="101160"/>
                  <a:pt x="77163" y="98909"/>
                </a:cubicBezTo>
                <a:cubicBezTo>
                  <a:pt x="76903" y="85747"/>
                  <a:pt x="76210" y="68602"/>
                  <a:pt x="63135" y="61848"/>
                </a:cubicBezTo>
                <a:cubicBezTo>
                  <a:pt x="47029" y="53535"/>
                  <a:pt x="34127" y="77521"/>
                  <a:pt x="20446" y="74231"/>
                </a:cubicBezTo>
                <a:cubicBezTo>
                  <a:pt x="22004" y="75789"/>
                  <a:pt x="23563" y="77348"/>
                  <a:pt x="25208" y="78993"/>
                </a:cubicBezTo>
                <a:cubicBezTo>
                  <a:pt x="25728" y="68862"/>
                  <a:pt x="40535" y="67996"/>
                  <a:pt x="44085" y="58558"/>
                </a:cubicBezTo>
                <a:cubicBezTo>
                  <a:pt x="49367" y="44530"/>
                  <a:pt x="32828" y="36477"/>
                  <a:pt x="36811" y="24094"/>
                </a:cubicBezTo>
                <a:cubicBezTo>
                  <a:pt x="29278" y="26606"/>
                  <a:pt x="21744" y="29117"/>
                  <a:pt x="14211" y="31628"/>
                </a:cubicBezTo>
                <a:cubicBezTo>
                  <a:pt x="16722" y="34658"/>
                  <a:pt x="19320" y="37689"/>
                  <a:pt x="21831" y="40720"/>
                </a:cubicBezTo>
                <a:cubicBezTo>
                  <a:pt x="26161" y="48426"/>
                  <a:pt x="41747" y="42538"/>
                  <a:pt x="45990" y="37343"/>
                </a:cubicBezTo>
                <a:cubicBezTo>
                  <a:pt x="51099" y="31108"/>
                  <a:pt x="55168" y="12924"/>
                  <a:pt x="62269" y="10240"/>
                </a:cubicBezTo>
                <a:cubicBezTo>
                  <a:pt x="78635" y="4265"/>
                  <a:pt x="63481" y="-2922"/>
                  <a:pt x="52571" y="1234"/>
                </a:cubicBezTo>
                <a:lnTo>
                  <a:pt x="52571" y="1234"/>
                </a:lnTo>
                <a:close/>
              </a:path>
            </a:pathLst>
          </a:custGeom>
          <a:solidFill>
            <a:srgbClr val="F3FF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B9033A04-4131-0CAD-441E-18B27E34D4AF}"/>
              </a:ext>
            </a:extLst>
          </p:cNvPr>
          <p:cNvSpPr/>
          <p:nvPr/>
        </p:nvSpPr>
        <p:spPr>
          <a:xfrm>
            <a:off x="7995123" y="1846566"/>
            <a:ext cx="220127" cy="209310"/>
          </a:xfrm>
          <a:custGeom>
            <a:avLst/>
            <a:gdLst>
              <a:gd name="connsiteX0" fmla="*/ 56112 w 102984"/>
              <a:gd name="connsiteY0" fmla="*/ 30738 h 97923"/>
              <a:gd name="connsiteX1" fmla="*/ 27883 w 102984"/>
              <a:gd name="connsiteY1" fmla="*/ 9090 h 97923"/>
              <a:gd name="connsiteX2" fmla="*/ 2339 w 102984"/>
              <a:gd name="connsiteY2" fmla="*/ 21213 h 97923"/>
              <a:gd name="connsiteX3" fmla="*/ 22082 w 102984"/>
              <a:gd name="connsiteY3" fmla="*/ 47883 h 97923"/>
              <a:gd name="connsiteX4" fmla="*/ 7015 w 102984"/>
              <a:gd name="connsiteY4" fmla="*/ 69791 h 97923"/>
              <a:gd name="connsiteX5" fmla="*/ 1 w 102984"/>
              <a:gd name="connsiteY5" fmla="*/ 86330 h 97923"/>
              <a:gd name="connsiteX6" fmla="*/ 7361 w 102984"/>
              <a:gd name="connsiteY6" fmla="*/ 89014 h 97923"/>
              <a:gd name="connsiteX7" fmla="*/ 48752 w 102984"/>
              <a:gd name="connsiteY7" fmla="*/ 74293 h 97923"/>
              <a:gd name="connsiteX8" fmla="*/ 41738 w 102984"/>
              <a:gd name="connsiteY8" fmla="*/ 78710 h 97923"/>
              <a:gd name="connsiteX9" fmla="*/ 42257 w 102984"/>
              <a:gd name="connsiteY9" fmla="*/ 87109 h 97923"/>
              <a:gd name="connsiteX10" fmla="*/ 51349 w 102984"/>
              <a:gd name="connsiteY10" fmla="*/ 97067 h 97923"/>
              <a:gd name="connsiteX11" fmla="*/ 73949 w 102984"/>
              <a:gd name="connsiteY11" fmla="*/ 89706 h 97923"/>
              <a:gd name="connsiteX12" fmla="*/ 79231 w 102984"/>
              <a:gd name="connsiteY12" fmla="*/ 69444 h 97923"/>
              <a:gd name="connsiteX13" fmla="*/ 81136 w 102984"/>
              <a:gd name="connsiteY13" fmla="*/ 57235 h 97923"/>
              <a:gd name="connsiteX14" fmla="*/ 82868 w 102984"/>
              <a:gd name="connsiteY14" fmla="*/ 52039 h 97923"/>
              <a:gd name="connsiteX15" fmla="*/ 82435 w 102984"/>
              <a:gd name="connsiteY15" fmla="*/ 52819 h 97923"/>
              <a:gd name="connsiteX16" fmla="*/ 77933 w 102984"/>
              <a:gd name="connsiteY16" fmla="*/ 48749 h 97923"/>
              <a:gd name="connsiteX17" fmla="*/ 42430 w 102984"/>
              <a:gd name="connsiteY17" fmla="*/ 54464 h 97923"/>
              <a:gd name="connsiteX18" fmla="*/ 59575 w 102984"/>
              <a:gd name="connsiteY18" fmla="*/ 55070 h 97923"/>
              <a:gd name="connsiteX19" fmla="*/ 66676 w 102984"/>
              <a:gd name="connsiteY19" fmla="*/ 29093 h 97923"/>
              <a:gd name="connsiteX20" fmla="*/ 71265 w 102984"/>
              <a:gd name="connsiteY20" fmla="*/ 7618 h 97923"/>
              <a:gd name="connsiteX21" fmla="*/ 48925 w 102984"/>
              <a:gd name="connsiteY21" fmla="*/ 9783 h 97923"/>
              <a:gd name="connsiteX22" fmla="*/ 57497 w 102984"/>
              <a:gd name="connsiteY22" fmla="*/ 45545 h 97923"/>
              <a:gd name="connsiteX23" fmla="*/ 68668 w 102984"/>
              <a:gd name="connsiteY23" fmla="*/ 47710 h 97923"/>
              <a:gd name="connsiteX24" fmla="*/ 74989 w 102984"/>
              <a:gd name="connsiteY24" fmla="*/ 54551 h 97923"/>
              <a:gd name="connsiteX25" fmla="*/ 99927 w 102984"/>
              <a:gd name="connsiteY25" fmla="*/ 50741 h 97923"/>
              <a:gd name="connsiteX26" fmla="*/ 86332 w 102984"/>
              <a:gd name="connsiteY26" fmla="*/ 34721 h 97923"/>
              <a:gd name="connsiteX27" fmla="*/ 75681 w 102984"/>
              <a:gd name="connsiteY27" fmla="*/ 28660 h 97923"/>
              <a:gd name="connsiteX28" fmla="*/ 74036 w 102984"/>
              <a:gd name="connsiteY28" fmla="*/ 3116 h 97923"/>
              <a:gd name="connsiteX29" fmla="*/ 51696 w 102984"/>
              <a:gd name="connsiteY29" fmla="*/ 5280 h 97923"/>
              <a:gd name="connsiteX30" fmla="*/ 42344 w 102984"/>
              <a:gd name="connsiteY30" fmla="*/ 29526 h 97923"/>
              <a:gd name="connsiteX31" fmla="*/ 34551 w 102984"/>
              <a:gd name="connsiteY31" fmla="*/ 61824 h 97923"/>
              <a:gd name="connsiteX32" fmla="*/ 51696 w 102984"/>
              <a:gd name="connsiteY32" fmla="*/ 62430 h 97923"/>
              <a:gd name="connsiteX33" fmla="*/ 80357 w 102984"/>
              <a:gd name="connsiteY33" fmla="*/ 60958 h 97923"/>
              <a:gd name="connsiteX34" fmla="*/ 102784 w 102984"/>
              <a:gd name="connsiteY34" fmla="*/ 45026 h 97923"/>
              <a:gd name="connsiteX35" fmla="*/ 98282 w 102984"/>
              <a:gd name="connsiteY35" fmla="*/ 40956 h 97923"/>
              <a:gd name="connsiteX36" fmla="*/ 60182 w 102984"/>
              <a:gd name="connsiteY36" fmla="*/ 52126 h 97923"/>
              <a:gd name="connsiteX37" fmla="*/ 49098 w 102984"/>
              <a:gd name="connsiteY37" fmla="*/ 93517 h 97923"/>
              <a:gd name="connsiteX38" fmla="*/ 71698 w 102984"/>
              <a:gd name="connsiteY38" fmla="*/ 86156 h 97923"/>
              <a:gd name="connsiteX39" fmla="*/ 58709 w 102984"/>
              <a:gd name="connsiteY39" fmla="*/ 63037 h 97923"/>
              <a:gd name="connsiteX40" fmla="*/ 17665 w 102984"/>
              <a:gd name="connsiteY40" fmla="*/ 76891 h 97923"/>
              <a:gd name="connsiteX41" fmla="*/ 25026 w 102984"/>
              <a:gd name="connsiteY41" fmla="*/ 79575 h 97923"/>
              <a:gd name="connsiteX42" fmla="*/ 44941 w 102984"/>
              <a:gd name="connsiteY42" fmla="*/ 36800 h 97923"/>
              <a:gd name="connsiteX43" fmla="*/ 29269 w 102984"/>
              <a:gd name="connsiteY43" fmla="*/ 19481 h 97923"/>
              <a:gd name="connsiteX44" fmla="*/ 16886 w 102984"/>
              <a:gd name="connsiteY44" fmla="*/ 22858 h 97923"/>
              <a:gd name="connsiteX45" fmla="*/ 22255 w 102984"/>
              <a:gd name="connsiteY45" fmla="*/ 28746 h 97923"/>
              <a:gd name="connsiteX46" fmla="*/ 32559 w 102984"/>
              <a:gd name="connsiteY46" fmla="*/ 39917 h 97923"/>
              <a:gd name="connsiteX47" fmla="*/ 56112 w 102984"/>
              <a:gd name="connsiteY47" fmla="*/ 30738 h 97923"/>
              <a:gd name="connsiteX48" fmla="*/ 56112 w 102984"/>
              <a:gd name="connsiteY48" fmla="*/ 30738 h 9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2984" h="97923">
                <a:moveTo>
                  <a:pt x="56112" y="30738"/>
                </a:moveTo>
                <a:cubicBezTo>
                  <a:pt x="47193" y="23811"/>
                  <a:pt x="41305" y="7965"/>
                  <a:pt x="27883" y="9090"/>
                </a:cubicBezTo>
                <a:cubicBezTo>
                  <a:pt x="21649" y="9610"/>
                  <a:pt x="1906" y="11428"/>
                  <a:pt x="2339" y="21213"/>
                </a:cubicBezTo>
                <a:cubicBezTo>
                  <a:pt x="2772" y="31344"/>
                  <a:pt x="18098" y="38878"/>
                  <a:pt x="22082" y="47883"/>
                </a:cubicBezTo>
                <a:cubicBezTo>
                  <a:pt x="24939" y="54378"/>
                  <a:pt x="10652" y="65634"/>
                  <a:pt x="7015" y="69791"/>
                </a:cubicBezTo>
                <a:cubicBezTo>
                  <a:pt x="2685" y="74726"/>
                  <a:pt x="174" y="79835"/>
                  <a:pt x="1" y="86330"/>
                </a:cubicBezTo>
                <a:cubicBezTo>
                  <a:pt x="-86" y="88927"/>
                  <a:pt x="6062" y="89100"/>
                  <a:pt x="7361" y="89014"/>
                </a:cubicBezTo>
                <a:cubicBezTo>
                  <a:pt x="22341" y="87628"/>
                  <a:pt x="36629" y="83472"/>
                  <a:pt x="48752" y="74293"/>
                </a:cubicBezTo>
                <a:cubicBezTo>
                  <a:pt x="42517" y="73341"/>
                  <a:pt x="40179" y="74813"/>
                  <a:pt x="41738" y="78710"/>
                </a:cubicBezTo>
                <a:cubicBezTo>
                  <a:pt x="42257" y="81394"/>
                  <a:pt x="41997" y="84338"/>
                  <a:pt x="42257" y="87109"/>
                </a:cubicBezTo>
                <a:cubicBezTo>
                  <a:pt x="42777" y="92651"/>
                  <a:pt x="46760" y="95248"/>
                  <a:pt x="51349" y="97067"/>
                </a:cubicBezTo>
                <a:cubicBezTo>
                  <a:pt x="57930" y="99664"/>
                  <a:pt x="70486" y="96114"/>
                  <a:pt x="73949" y="89706"/>
                </a:cubicBezTo>
                <a:cubicBezTo>
                  <a:pt x="77413" y="83385"/>
                  <a:pt x="78279" y="76545"/>
                  <a:pt x="79231" y="69444"/>
                </a:cubicBezTo>
                <a:cubicBezTo>
                  <a:pt x="79751" y="65374"/>
                  <a:pt x="80271" y="61305"/>
                  <a:pt x="81136" y="57235"/>
                </a:cubicBezTo>
                <a:cubicBezTo>
                  <a:pt x="81570" y="55417"/>
                  <a:pt x="82176" y="53685"/>
                  <a:pt x="82868" y="52039"/>
                </a:cubicBezTo>
                <a:cubicBezTo>
                  <a:pt x="76980" y="51780"/>
                  <a:pt x="76894" y="52039"/>
                  <a:pt x="82435" y="52819"/>
                </a:cubicBezTo>
                <a:cubicBezTo>
                  <a:pt x="80963" y="51433"/>
                  <a:pt x="79405" y="50134"/>
                  <a:pt x="77933" y="48749"/>
                </a:cubicBezTo>
                <a:cubicBezTo>
                  <a:pt x="76894" y="51260"/>
                  <a:pt x="47972" y="52559"/>
                  <a:pt x="42430" y="54464"/>
                </a:cubicBezTo>
                <a:cubicBezTo>
                  <a:pt x="48145" y="54637"/>
                  <a:pt x="53860" y="54897"/>
                  <a:pt x="59575" y="55070"/>
                </a:cubicBezTo>
                <a:cubicBezTo>
                  <a:pt x="59402" y="46065"/>
                  <a:pt x="64598" y="37665"/>
                  <a:pt x="66676" y="29093"/>
                </a:cubicBezTo>
                <a:cubicBezTo>
                  <a:pt x="68234" y="22772"/>
                  <a:pt x="65897" y="12467"/>
                  <a:pt x="71265" y="7618"/>
                </a:cubicBezTo>
                <a:cubicBezTo>
                  <a:pt x="63818" y="8311"/>
                  <a:pt x="56372" y="9090"/>
                  <a:pt x="48925" y="9783"/>
                </a:cubicBezTo>
                <a:cubicBezTo>
                  <a:pt x="51263" y="21473"/>
                  <a:pt x="45807" y="37492"/>
                  <a:pt x="57497" y="45545"/>
                </a:cubicBezTo>
                <a:cubicBezTo>
                  <a:pt x="60701" y="47710"/>
                  <a:pt x="65031" y="47537"/>
                  <a:pt x="68668" y="47710"/>
                </a:cubicBezTo>
                <a:cubicBezTo>
                  <a:pt x="77413" y="47970"/>
                  <a:pt x="75768" y="43813"/>
                  <a:pt x="74989" y="54551"/>
                </a:cubicBezTo>
                <a:cubicBezTo>
                  <a:pt x="74382" y="63037"/>
                  <a:pt x="99407" y="57668"/>
                  <a:pt x="99927" y="50741"/>
                </a:cubicBezTo>
                <a:cubicBezTo>
                  <a:pt x="100793" y="39484"/>
                  <a:pt x="98108" y="34721"/>
                  <a:pt x="86332" y="34721"/>
                </a:cubicBezTo>
                <a:cubicBezTo>
                  <a:pt x="78192" y="34721"/>
                  <a:pt x="79318" y="38358"/>
                  <a:pt x="75681" y="28660"/>
                </a:cubicBezTo>
                <a:cubicBezTo>
                  <a:pt x="72737" y="20867"/>
                  <a:pt x="75681" y="11255"/>
                  <a:pt x="74036" y="3116"/>
                </a:cubicBezTo>
                <a:cubicBezTo>
                  <a:pt x="72651" y="-3898"/>
                  <a:pt x="54467" y="2769"/>
                  <a:pt x="51696" y="5280"/>
                </a:cubicBezTo>
                <a:cubicBezTo>
                  <a:pt x="44076" y="12208"/>
                  <a:pt x="43210" y="19395"/>
                  <a:pt x="42344" y="29526"/>
                </a:cubicBezTo>
                <a:cubicBezTo>
                  <a:pt x="41391" y="40869"/>
                  <a:pt x="34377" y="50308"/>
                  <a:pt x="34551" y="61824"/>
                </a:cubicBezTo>
                <a:cubicBezTo>
                  <a:pt x="34637" y="67453"/>
                  <a:pt x="49704" y="63123"/>
                  <a:pt x="51696" y="62430"/>
                </a:cubicBezTo>
                <a:cubicBezTo>
                  <a:pt x="59662" y="59746"/>
                  <a:pt x="71438" y="63037"/>
                  <a:pt x="80357" y="60958"/>
                </a:cubicBezTo>
                <a:cubicBezTo>
                  <a:pt x="90055" y="58620"/>
                  <a:pt x="98888" y="54637"/>
                  <a:pt x="102784" y="45026"/>
                </a:cubicBezTo>
                <a:cubicBezTo>
                  <a:pt x="103910" y="42168"/>
                  <a:pt x="100013" y="41302"/>
                  <a:pt x="98282" y="40956"/>
                </a:cubicBezTo>
                <a:cubicBezTo>
                  <a:pt x="85033" y="38531"/>
                  <a:pt x="68927" y="40869"/>
                  <a:pt x="60182" y="52126"/>
                </a:cubicBezTo>
                <a:cubicBezTo>
                  <a:pt x="51349" y="63556"/>
                  <a:pt x="55939" y="80961"/>
                  <a:pt x="49098" y="93517"/>
                </a:cubicBezTo>
                <a:cubicBezTo>
                  <a:pt x="56631" y="91092"/>
                  <a:pt x="64165" y="88581"/>
                  <a:pt x="71698" y="86156"/>
                </a:cubicBezTo>
                <a:cubicBezTo>
                  <a:pt x="61740" y="82260"/>
                  <a:pt x="71352" y="66933"/>
                  <a:pt x="58709" y="63037"/>
                </a:cubicBezTo>
                <a:cubicBezTo>
                  <a:pt x="41738" y="57841"/>
                  <a:pt x="32472" y="75506"/>
                  <a:pt x="17665" y="76891"/>
                </a:cubicBezTo>
                <a:cubicBezTo>
                  <a:pt x="20090" y="77757"/>
                  <a:pt x="22601" y="78710"/>
                  <a:pt x="25026" y="79575"/>
                </a:cubicBezTo>
                <a:cubicBezTo>
                  <a:pt x="25459" y="64942"/>
                  <a:pt x="56718" y="52992"/>
                  <a:pt x="44941" y="36800"/>
                </a:cubicBezTo>
                <a:cubicBezTo>
                  <a:pt x="40265" y="30478"/>
                  <a:pt x="34551" y="25283"/>
                  <a:pt x="29269" y="19481"/>
                </a:cubicBezTo>
                <a:cubicBezTo>
                  <a:pt x="26931" y="13160"/>
                  <a:pt x="22861" y="14286"/>
                  <a:pt x="16886" y="22858"/>
                </a:cubicBezTo>
                <a:cubicBezTo>
                  <a:pt x="18878" y="24677"/>
                  <a:pt x="20609" y="26582"/>
                  <a:pt x="22255" y="28746"/>
                </a:cubicBezTo>
                <a:cubicBezTo>
                  <a:pt x="25632" y="32730"/>
                  <a:pt x="28403" y="36713"/>
                  <a:pt x="32559" y="39917"/>
                </a:cubicBezTo>
                <a:cubicBezTo>
                  <a:pt x="38794" y="44679"/>
                  <a:pt x="61480" y="34895"/>
                  <a:pt x="56112" y="30738"/>
                </a:cubicBezTo>
                <a:lnTo>
                  <a:pt x="56112" y="30738"/>
                </a:lnTo>
                <a:close/>
              </a:path>
            </a:pathLst>
          </a:custGeom>
          <a:solidFill>
            <a:srgbClr val="F3FF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BD6C0E3-5A10-BE89-5AF1-B3B25502DEFA}"/>
              </a:ext>
            </a:extLst>
          </p:cNvPr>
          <p:cNvSpPr/>
          <p:nvPr/>
        </p:nvSpPr>
        <p:spPr>
          <a:xfrm>
            <a:off x="11490865" y="1715519"/>
            <a:ext cx="157155" cy="135474"/>
          </a:xfrm>
          <a:custGeom>
            <a:avLst/>
            <a:gdLst>
              <a:gd name="connsiteX0" fmla="*/ 29356 w 73523"/>
              <a:gd name="connsiteY0" fmla="*/ 5457 h 63380"/>
              <a:gd name="connsiteX1" fmla="*/ 13250 w 73523"/>
              <a:gd name="connsiteY1" fmla="*/ 10739 h 63380"/>
              <a:gd name="connsiteX2" fmla="*/ 1040 w 73523"/>
              <a:gd name="connsiteY2" fmla="*/ 24420 h 63380"/>
              <a:gd name="connsiteX3" fmla="*/ 10565 w 73523"/>
              <a:gd name="connsiteY3" fmla="*/ 41392 h 63380"/>
              <a:gd name="connsiteX4" fmla="*/ 14029 w 73523"/>
              <a:gd name="connsiteY4" fmla="*/ 44336 h 63380"/>
              <a:gd name="connsiteX5" fmla="*/ 17406 w 73523"/>
              <a:gd name="connsiteY5" fmla="*/ 44336 h 63380"/>
              <a:gd name="connsiteX6" fmla="*/ 6842 w 73523"/>
              <a:gd name="connsiteY6" fmla="*/ 48059 h 63380"/>
              <a:gd name="connsiteX7" fmla="*/ 7708 w 73523"/>
              <a:gd name="connsiteY7" fmla="*/ 63213 h 63380"/>
              <a:gd name="connsiteX8" fmla="*/ 38707 w 73523"/>
              <a:gd name="connsiteY8" fmla="*/ 50744 h 63380"/>
              <a:gd name="connsiteX9" fmla="*/ 56459 w 73523"/>
              <a:gd name="connsiteY9" fmla="*/ 26585 h 63380"/>
              <a:gd name="connsiteX10" fmla="*/ 35763 w 73523"/>
              <a:gd name="connsiteY10" fmla="*/ 24853 h 63380"/>
              <a:gd name="connsiteX11" fmla="*/ 35677 w 73523"/>
              <a:gd name="connsiteY11" fmla="*/ 55853 h 63380"/>
              <a:gd name="connsiteX12" fmla="*/ 60269 w 73523"/>
              <a:gd name="connsiteY12" fmla="*/ 55766 h 63380"/>
              <a:gd name="connsiteX13" fmla="*/ 66763 w 73523"/>
              <a:gd name="connsiteY13" fmla="*/ 44076 h 63380"/>
              <a:gd name="connsiteX14" fmla="*/ 56026 w 73523"/>
              <a:gd name="connsiteY14" fmla="*/ 30741 h 63380"/>
              <a:gd name="connsiteX15" fmla="*/ 36543 w 73523"/>
              <a:gd name="connsiteY15" fmla="*/ 53688 h 63380"/>
              <a:gd name="connsiteX16" fmla="*/ 61135 w 73523"/>
              <a:gd name="connsiteY16" fmla="*/ 53601 h 63380"/>
              <a:gd name="connsiteX17" fmla="*/ 61048 w 73523"/>
              <a:gd name="connsiteY17" fmla="*/ 18186 h 63380"/>
              <a:gd name="connsiteX18" fmla="*/ 40353 w 73523"/>
              <a:gd name="connsiteY18" fmla="*/ 16454 h 63380"/>
              <a:gd name="connsiteX19" fmla="*/ 25632 w 73523"/>
              <a:gd name="connsiteY19" fmla="*/ 32906 h 63380"/>
              <a:gd name="connsiteX20" fmla="*/ 19311 w 73523"/>
              <a:gd name="connsiteY20" fmla="*/ 42864 h 63380"/>
              <a:gd name="connsiteX21" fmla="*/ 16280 w 73523"/>
              <a:gd name="connsiteY21" fmla="*/ 46414 h 63380"/>
              <a:gd name="connsiteX22" fmla="*/ 16887 w 73523"/>
              <a:gd name="connsiteY22" fmla="*/ 46241 h 63380"/>
              <a:gd name="connsiteX23" fmla="*/ 17752 w 73523"/>
              <a:gd name="connsiteY23" fmla="*/ 61394 h 63380"/>
              <a:gd name="connsiteX24" fmla="*/ 38188 w 73523"/>
              <a:gd name="connsiteY24" fmla="*/ 49618 h 63380"/>
              <a:gd name="connsiteX25" fmla="*/ 33858 w 73523"/>
              <a:gd name="connsiteY25" fmla="*/ 30655 h 63380"/>
              <a:gd name="connsiteX26" fmla="*/ 26931 w 73523"/>
              <a:gd name="connsiteY26" fmla="*/ 23294 h 63380"/>
              <a:gd name="connsiteX27" fmla="*/ 24073 w 73523"/>
              <a:gd name="connsiteY27" fmla="*/ 23987 h 63380"/>
              <a:gd name="connsiteX28" fmla="*/ 27537 w 73523"/>
              <a:gd name="connsiteY28" fmla="*/ 23121 h 63380"/>
              <a:gd name="connsiteX29" fmla="*/ 50137 w 73523"/>
              <a:gd name="connsiteY29" fmla="*/ 11778 h 63380"/>
              <a:gd name="connsiteX30" fmla="*/ 47193 w 73523"/>
              <a:gd name="connsiteY30" fmla="*/ 694 h 63380"/>
              <a:gd name="connsiteX31" fmla="*/ 29356 w 73523"/>
              <a:gd name="connsiteY31" fmla="*/ 5457 h 63380"/>
              <a:gd name="connsiteX32" fmla="*/ 29356 w 73523"/>
              <a:gd name="connsiteY32" fmla="*/ 5457 h 6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3523" h="63380">
                <a:moveTo>
                  <a:pt x="29356" y="5457"/>
                </a:moveTo>
                <a:cubicBezTo>
                  <a:pt x="26152" y="8228"/>
                  <a:pt x="17406" y="9180"/>
                  <a:pt x="13250" y="10739"/>
                </a:cubicBezTo>
                <a:cubicBezTo>
                  <a:pt x="7361" y="12903"/>
                  <a:pt x="1906" y="18012"/>
                  <a:pt x="1040" y="24420"/>
                </a:cubicBezTo>
                <a:cubicBezTo>
                  <a:pt x="88" y="31694"/>
                  <a:pt x="5630" y="37149"/>
                  <a:pt x="10565" y="41392"/>
                </a:cubicBezTo>
                <a:cubicBezTo>
                  <a:pt x="11778" y="42344"/>
                  <a:pt x="12903" y="43297"/>
                  <a:pt x="14029" y="44336"/>
                </a:cubicBezTo>
                <a:cubicBezTo>
                  <a:pt x="16973" y="47020"/>
                  <a:pt x="13336" y="45808"/>
                  <a:pt x="17406" y="44336"/>
                </a:cubicBezTo>
                <a:cubicBezTo>
                  <a:pt x="13856" y="45635"/>
                  <a:pt x="10306" y="46587"/>
                  <a:pt x="6842" y="48059"/>
                </a:cubicBezTo>
                <a:cubicBezTo>
                  <a:pt x="-1730" y="51783"/>
                  <a:pt x="-3116" y="62174"/>
                  <a:pt x="7708" y="63213"/>
                </a:cubicBezTo>
                <a:cubicBezTo>
                  <a:pt x="19744" y="64338"/>
                  <a:pt x="30654" y="59749"/>
                  <a:pt x="38707" y="50744"/>
                </a:cubicBezTo>
                <a:cubicBezTo>
                  <a:pt x="45115" y="43643"/>
                  <a:pt x="48319" y="31780"/>
                  <a:pt x="56459" y="26585"/>
                </a:cubicBezTo>
                <a:cubicBezTo>
                  <a:pt x="49531" y="25979"/>
                  <a:pt x="42691" y="25459"/>
                  <a:pt x="35763" y="24853"/>
                </a:cubicBezTo>
                <a:cubicBezTo>
                  <a:pt x="39054" y="34551"/>
                  <a:pt x="38448" y="46154"/>
                  <a:pt x="35677" y="55853"/>
                </a:cubicBezTo>
                <a:cubicBezTo>
                  <a:pt x="32559" y="66676"/>
                  <a:pt x="56978" y="63732"/>
                  <a:pt x="60269" y="55766"/>
                </a:cubicBezTo>
                <a:cubicBezTo>
                  <a:pt x="61654" y="52475"/>
                  <a:pt x="63213" y="45808"/>
                  <a:pt x="66763" y="44076"/>
                </a:cubicBezTo>
                <a:cubicBezTo>
                  <a:pt x="82089" y="36283"/>
                  <a:pt x="68235" y="24593"/>
                  <a:pt x="56026" y="30741"/>
                </a:cubicBezTo>
                <a:cubicBezTo>
                  <a:pt x="45895" y="35937"/>
                  <a:pt x="40699" y="43297"/>
                  <a:pt x="36543" y="53688"/>
                </a:cubicBezTo>
                <a:cubicBezTo>
                  <a:pt x="44769" y="53688"/>
                  <a:pt x="52908" y="53601"/>
                  <a:pt x="61135" y="53601"/>
                </a:cubicBezTo>
                <a:cubicBezTo>
                  <a:pt x="64252" y="42777"/>
                  <a:pt x="64685" y="28923"/>
                  <a:pt x="61048" y="18186"/>
                </a:cubicBezTo>
                <a:cubicBezTo>
                  <a:pt x="58190" y="9873"/>
                  <a:pt x="45635" y="13163"/>
                  <a:pt x="40353" y="16454"/>
                </a:cubicBezTo>
                <a:cubicBezTo>
                  <a:pt x="33945" y="20523"/>
                  <a:pt x="29615" y="26585"/>
                  <a:pt x="25632" y="32906"/>
                </a:cubicBezTo>
                <a:cubicBezTo>
                  <a:pt x="23554" y="36196"/>
                  <a:pt x="21649" y="39747"/>
                  <a:pt x="19311" y="42864"/>
                </a:cubicBezTo>
                <a:cubicBezTo>
                  <a:pt x="18445" y="43990"/>
                  <a:pt x="17406" y="45462"/>
                  <a:pt x="16280" y="46414"/>
                </a:cubicBezTo>
                <a:cubicBezTo>
                  <a:pt x="15241" y="47280"/>
                  <a:pt x="19138" y="46501"/>
                  <a:pt x="16887" y="46241"/>
                </a:cubicBezTo>
                <a:cubicBezTo>
                  <a:pt x="17146" y="51263"/>
                  <a:pt x="17493" y="56372"/>
                  <a:pt x="17752" y="61394"/>
                </a:cubicBezTo>
                <a:cubicBezTo>
                  <a:pt x="25286" y="58104"/>
                  <a:pt x="33079" y="56805"/>
                  <a:pt x="38188" y="49618"/>
                </a:cubicBezTo>
                <a:cubicBezTo>
                  <a:pt x="43556" y="42171"/>
                  <a:pt x="40006" y="35763"/>
                  <a:pt x="33858" y="30655"/>
                </a:cubicBezTo>
                <a:cubicBezTo>
                  <a:pt x="31261" y="28403"/>
                  <a:pt x="28230" y="26585"/>
                  <a:pt x="26931" y="23294"/>
                </a:cubicBezTo>
                <a:cubicBezTo>
                  <a:pt x="25546" y="19831"/>
                  <a:pt x="27710" y="22255"/>
                  <a:pt x="24073" y="23987"/>
                </a:cubicBezTo>
                <a:cubicBezTo>
                  <a:pt x="23121" y="24420"/>
                  <a:pt x="28230" y="22948"/>
                  <a:pt x="27537" y="23121"/>
                </a:cubicBezTo>
                <a:cubicBezTo>
                  <a:pt x="36110" y="20870"/>
                  <a:pt x="43470" y="17666"/>
                  <a:pt x="50137" y="11778"/>
                </a:cubicBezTo>
                <a:cubicBezTo>
                  <a:pt x="54554" y="7881"/>
                  <a:pt x="52129" y="2253"/>
                  <a:pt x="47193" y="694"/>
                </a:cubicBezTo>
                <a:cubicBezTo>
                  <a:pt x="40786" y="-1297"/>
                  <a:pt x="34118" y="1214"/>
                  <a:pt x="29356" y="5457"/>
                </a:cubicBezTo>
                <a:lnTo>
                  <a:pt x="29356" y="5457"/>
                </a:lnTo>
                <a:close/>
              </a:path>
            </a:pathLst>
          </a:custGeom>
          <a:solidFill>
            <a:srgbClr val="F3FF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65C17989-50C0-A312-DA17-0F46A7F169F7}"/>
              </a:ext>
            </a:extLst>
          </p:cNvPr>
          <p:cNvSpPr/>
          <p:nvPr/>
        </p:nvSpPr>
        <p:spPr>
          <a:xfrm>
            <a:off x="10835940" y="1873819"/>
            <a:ext cx="380602" cy="418433"/>
          </a:xfrm>
          <a:custGeom>
            <a:avLst/>
            <a:gdLst>
              <a:gd name="connsiteX0" fmla="*/ 160235 w 178060"/>
              <a:gd name="connsiteY0" fmla="*/ 1103 h 195759"/>
              <a:gd name="connsiteX1" fmla="*/ 146726 w 178060"/>
              <a:gd name="connsiteY1" fmla="*/ 2142 h 195759"/>
              <a:gd name="connsiteX2" fmla="*/ 145860 w 178060"/>
              <a:gd name="connsiteY2" fmla="*/ 1103 h 195759"/>
              <a:gd name="connsiteX3" fmla="*/ 122134 w 178060"/>
              <a:gd name="connsiteY3" fmla="*/ 9416 h 195759"/>
              <a:gd name="connsiteX4" fmla="*/ 135816 w 178060"/>
              <a:gd name="connsiteY4" fmla="*/ 44138 h 195759"/>
              <a:gd name="connsiteX5" fmla="*/ 97196 w 178060"/>
              <a:gd name="connsiteY5" fmla="*/ 117394 h 195759"/>
              <a:gd name="connsiteX6" fmla="*/ 95032 w 178060"/>
              <a:gd name="connsiteY6" fmla="*/ 121377 h 195759"/>
              <a:gd name="connsiteX7" fmla="*/ 31128 w 178060"/>
              <a:gd name="connsiteY7" fmla="*/ 157919 h 195759"/>
              <a:gd name="connsiteX8" fmla="*/ 22382 w 178060"/>
              <a:gd name="connsiteY8" fmla="*/ 160776 h 195759"/>
              <a:gd name="connsiteX9" fmla="*/ 15195 w 178060"/>
              <a:gd name="connsiteY9" fmla="*/ 162681 h 195759"/>
              <a:gd name="connsiteX10" fmla="*/ 214 w 178060"/>
              <a:gd name="connsiteY10" fmla="*/ 170215 h 195759"/>
              <a:gd name="connsiteX11" fmla="*/ 33725 w 178060"/>
              <a:gd name="connsiteY11" fmla="*/ 190477 h 195759"/>
              <a:gd name="connsiteX12" fmla="*/ 57365 w 178060"/>
              <a:gd name="connsiteY12" fmla="*/ 195759 h 195759"/>
              <a:gd name="connsiteX13" fmla="*/ 69314 w 178060"/>
              <a:gd name="connsiteY13" fmla="*/ 194893 h 195759"/>
              <a:gd name="connsiteX14" fmla="*/ 126724 w 178060"/>
              <a:gd name="connsiteY14" fmla="*/ 182164 h 195759"/>
              <a:gd name="connsiteX15" fmla="*/ 136942 w 178060"/>
              <a:gd name="connsiteY15" fmla="*/ 176969 h 195759"/>
              <a:gd name="connsiteX16" fmla="*/ 139279 w 178060"/>
              <a:gd name="connsiteY16" fmla="*/ 173765 h 195759"/>
              <a:gd name="connsiteX17" fmla="*/ 174868 w 178060"/>
              <a:gd name="connsiteY17" fmla="*/ 100855 h 195759"/>
              <a:gd name="connsiteX18" fmla="*/ 160235 w 178060"/>
              <a:gd name="connsiteY18" fmla="*/ 1103 h 195759"/>
              <a:gd name="connsiteX19" fmla="*/ 67669 w 178060"/>
              <a:gd name="connsiteY19" fmla="*/ 182078 h 195759"/>
              <a:gd name="connsiteX20" fmla="*/ 67929 w 178060"/>
              <a:gd name="connsiteY20" fmla="*/ 182078 h 195759"/>
              <a:gd name="connsiteX21" fmla="*/ 71219 w 178060"/>
              <a:gd name="connsiteY21" fmla="*/ 181991 h 195759"/>
              <a:gd name="connsiteX22" fmla="*/ 84208 w 178060"/>
              <a:gd name="connsiteY22" fmla="*/ 176623 h 195759"/>
              <a:gd name="connsiteX23" fmla="*/ 83948 w 178060"/>
              <a:gd name="connsiteY23" fmla="*/ 177228 h 195759"/>
              <a:gd name="connsiteX24" fmla="*/ 83948 w 178060"/>
              <a:gd name="connsiteY24" fmla="*/ 179999 h 195759"/>
              <a:gd name="connsiteX25" fmla="*/ 74423 w 178060"/>
              <a:gd name="connsiteY25" fmla="*/ 182164 h 195759"/>
              <a:gd name="connsiteX26" fmla="*/ 65331 w 178060"/>
              <a:gd name="connsiteY26" fmla="*/ 182684 h 195759"/>
              <a:gd name="connsiteX27" fmla="*/ 67669 w 178060"/>
              <a:gd name="connsiteY27" fmla="*/ 182078 h 1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8060" h="195759">
                <a:moveTo>
                  <a:pt x="160235" y="1103"/>
                </a:moveTo>
                <a:cubicBezTo>
                  <a:pt x="158070" y="-889"/>
                  <a:pt x="152095" y="150"/>
                  <a:pt x="146726" y="2142"/>
                </a:cubicBezTo>
                <a:cubicBezTo>
                  <a:pt x="146380" y="1795"/>
                  <a:pt x="146120" y="1449"/>
                  <a:pt x="145860" y="1103"/>
                </a:cubicBezTo>
                <a:cubicBezTo>
                  <a:pt x="141271" y="-3227"/>
                  <a:pt x="118931" y="6385"/>
                  <a:pt x="122134" y="9416"/>
                </a:cubicBezTo>
                <a:cubicBezTo>
                  <a:pt x="130534" y="17295"/>
                  <a:pt x="134517" y="30284"/>
                  <a:pt x="135816" y="44138"/>
                </a:cubicBezTo>
                <a:cubicBezTo>
                  <a:pt x="123000" y="68644"/>
                  <a:pt x="109146" y="92456"/>
                  <a:pt x="97196" y="117394"/>
                </a:cubicBezTo>
                <a:cubicBezTo>
                  <a:pt x="96504" y="118780"/>
                  <a:pt x="95811" y="120079"/>
                  <a:pt x="95032" y="121377"/>
                </a:cubicBezTo>
                <a:cubicBezTo>
                  <a:pt x="73211" y="133067"/>
                  <a:pt x="54507" y="149086"/>
                  <a:pt x="31128" y="157919"/>
                </a:cubicBezTo>
                <a:cubicBezTo>
                  <a:pt x="28010" y="158438"/>
                  <a:pt x="24893" y="159477"/>
                  <a:pt x="22382" y="160776"/>
                </a:cubicBezTo>
                <a:cubicBezTo>
                  <a:pt x="20044" y="161469"/>
                  <a:pt x="17706" y="162162"/>
                  <a:pt x="15195" y="162681"/>
                </a:cubicBezTo>
                <a:cubicBezTo>
                  <a:pt x="14155" y="162855"/>
                  <a:pt x="-2037" y="167357"/>
                  <a:pt x="214" y="170215"/>
                </a:cubicBezTo>
                <a:cubicBezTo>
                  <a:pt x="7921" y="179999"/>
                  <a:pt x="19871" y="186580"/>
                  <a:pt x="33725" y="190477"/>
                </a:cubicBezTo>
                <a:cubicBezTo>
                  <a:pt x="38228" y="195326"/>
                  <a:pt x="53555" y="195759"/>
                  <a:pt x="57365" y="195759"/>
                </a:cubicBezTo>
                <a:cubicBezTo>
                  <a:pt x="61348" y="195759"/>
                  <a:pt x="65331" y="195413"/>
                  <a:pt x="69314" y="194893"/>
                </a:cubicBezTo>
                <a:cubicBezTo>
                  <a:pt x="90442" y="194720"/>
                  <a:pt x="111570" y="190044"/>
                  <a:pt x="126724" y="182164"/>
                </a:cubicBezTo>
                <a:cubicBezTo>
                  <a:pt x="131313" y="180692"/>
                  <a:pt x="135643" y="178441"/>
                  <a:pt x="136942" y="176969"/>
                </a:cubicBezTo>
                <a:cubicBezTo>
                  <a:pt x="137807" y="175930"/>
                  <a:pt x="138500" y="174804"/>
                  <a:pt x="139279" y="173765"/>
                </a:cubicBezTo>
                <a:cubicBezTo>
                  <a:pt x="162746" y="155408"/>
                  <a:pt x="172098" y="131335"/>
                  <a:pt x="174868" y="100855"/>
                </a:cubicBezTo>
                <a:cubicBezTo>
                  <a:pt x="177553" y="70375"/>
                  <a:pt x="185086" y="23616"/>
                  <a:pt x="160235" y="1103"/>
                </a:cubicBezTo>
                <a:close/>
                <a:moveTo>
                  <a:pt x="67669" y="182078"/>
                </a:moveTo>
                <a:cubicBezTo>
                  <a:pt x="67755" y="182078"/>
                  <a:pt x="67842" y="182078"/>
                  <a:pt x="67929" y="182078"/>
                </a:cubicBezTo>
                <a:cubicBezTo>
                  <a:pt x="69054" y="182078"/>
                  <a:pt x="70093" y="182078"/>
                  <a:pt x="71219" y="181991"/>
                </a:cubicBezTo>
                <a:cubicBezTo>
                  <a:pt x="74856" y="181904"/>
                  <a:pt x="80484" y="179393"/>
                  <a:pt x="84208" y="176623"/>
                </a:cubicBezTo>
                <a:cubicBezTo>
                  <a:pt x="84121" y="176796"/>
                  <a:pt x="84034" y="177055"/>
                  <a:pt x="83948" y="177228"/>
                </a:cubicBezTo>
                <a:cubicBezTo>
                  <a:pt x="83428" y="178441"/>
                  <a:pt x="83515" y="179393"/>
                  <a:pt x="83948" y="179999"/>
                </a:cubicBezTo>
                <a:cubicBezTo>
                  <a:pt x="80917" y="181038"/>
                  <a:pt x="77713" y="181818"/>
                  <a:pt x="74423" y="182164"/>
                </a:cubicBezTo>
                <a:cubicBezTo>
                  <a:pt x="70786" y="182597"/>
                  <a:pt x="67496" y="182684"/>
                  <a:pt x="65331" y="182684"/>
                </a:cubicBezTo>
                <a:cubicBezTo>
                  <a:pt x="66110" y="182597"/>
                  <a:pt x="66890" y="182338"/>
                  <a:pt x="67669" y="182078"/>
                </a:cubicBezTo>
                <a:close/>
              </a:path>
            </a:pathLst>
          </a:custGeom>
          <a:solidFill>
            <a:srgbClr val="FF9912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C5F750E-0EEB-9704-2964-D21C1BE9D8A3}"/>
              </a:ext>
            </a:extLst>
          </p:cNvPr>
          <p:cNvSpPr/>
          <p:nvPr/>
        </p:nvSpPr>
        <p:spPr>
          <a:xfrm>
            <a:off x="7638677" y="137514"/>
            <a:ext cx="2159099" cy="118810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solidFill>
            <a:srgbClr val="E9FFFB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46E47DC-D9E6-E532-47CF-0624F4379FF3}"/>
              </a:ext>
            </a:extLst>
          </p:cNvPr>
          <p:cNvSpPr/>
          <p:nvPr/>
        </p:nvSpPr>
        <p:spPr>
          <a:xfrm>
            <a:off x="10257768" y="712125"/>
            <a:ext cx="1606677" cy="798686"/>
          </a:xfrm>
          <a:custGeom>
            <a:avLst/>
            <a:gdLst>
              <a:gd name="connsiteX0" fmla="*/ 730504 w 751665"/>
              <a:gd name="connsiteY0" fmla="*/ 129991 h 373656"/>
              <a:gd name="connsiteX1" fmla="*/ 690153 w 751665"/>
              <a:gd name="connsiteY1" fmla="*/ 95095 h 373656"/>
              <a:gd name="connsiteX2" fmla="*/ 682706 w 751665"/>
              <a:gd name="connsiteY2" fmla="*/ 83838 h 373656"/>
              <a:gd name="connsiteX3" fmla="*/ 573168 w 751665"/>
              <a:gd name="connsiteY3" fmla="*/ 64442 h 373656"/>
              <a:gd name="connsiteX4" fmla="*/ 572216 w 751665"/>
              <a:gd name="connsiteY4" fmla="*/ 64528 h 373656"/>
              <a:gd name="connsiteX5" fmla="*/ 505021 w 751665"/>
              <a:gd name="connsiteY5" fmla="*/ 77517 h 373656"/>
              <a:gd name="connsiteX6" fmla="*/ 496709 w 751665"/>
              <a:gd name="connsiteY6" fmla="*/ 62883 h 373656"/>
              <a:gd name="connsiteX7" fmla="*/ 453673 w 751665"/>
              <a:gd name="connsiteY7" fmla="*/ 19328 h 373656"/>
              <a:gd name="connsiteX8" fmla="*/ 374875 w 751665"/>
              <a:gd name="connsiteY8" fmla="*/ 18 h 373656"/>
              <a:gd name="connsiteX9" fmla="*/ 258410 w 751665"/>
              <a:gd name="connsiteY9" fmla="*/ 21319 h 373656"/>
              <a:gd name="connsiteX10" fmla="*/ 193034 w 751665"/>
              <a:gd name="connsiteY10" fmla="*/ 78556 h 373656"/>
              <a:gd name="connsiteX11" fmla="*/ 194507 w 751665"/>
              <a:gd name="connsiteY11" fmla="*/ 81760 h 373656"/>
              <a:gd name="connsiteX12" fmla="*/ 177794 w 751665"/>
              <a:gd name="connsiteY12" fmla="*/ 84271 h 373656"/>
              <a:gd name="connsiteX13" fmla="*/ 35525 w 751665"/>
              <a:gd name="connsiteY13" fmla="*/ 152071 h 373656"/>
              <a:gd name="connsiteX14" fmla="*/ 370 w 751665"/>
              <a:gd name="connsiteY14" fmla="*/ 234852 h 373656"/>
              <a:gd name="connsiteX15" fmla="*/ 38989 w 751665"/>
              <a:gd name="connsiteY15" fmla="*/ 321097 h 373656"/>
              <a:gd name="connsiteX16" fmla="*/ 161515 w 751665"/>
              <a:gd name="connsiteY16" fmla="*/ 314170 h 373656"/>
              <a:gd name="connsiteX17" fmla="*/ 195632 w 751665"/>
              <a:gd name="connsiteY17" fmla="*/ 307416 h 373656"/>
              <a:gd name="connsiteX18" fmla="*/ 220137 w 751665"/>
              <a:gd name="connsiteY18" fmla="*/ 337203 h 373656"/>
              <a:gd name="connsiteX19" fmla="*/ 364917 w 751665"/>
              <a:gd name="connsiteY19" fmla="*/ 372619 h 373656"/>
              <a:gd name="connsiteX20" fmla="*/ 479737 w 751665"/>
              <a:gd name="connsiteY20" fmla="*/ 341706 h 373656"/>
              <a:gd name="connsiteX21" fmla="*/ 516365 w 751665"/>
              <a:gd name="connsiteY21" fmla="*/ 313304 h 373656"/>
              <a:gd name="connsiteX22" fmla="*/ 564336 w 751665"/>
              <a:gd name="connsiteY22" fmla="*/ 305078 h 373656"/>
              <a:gd name="connsiteX23" fmla="*/ 686516 w 751665"/>
              <a:gd name="connsiteY23" fmla="*/ 268623 h 373656"/>
              <a:gd name="connsiteX24" fmla="*/ 730504 w 751665"/>
              <a:gd name="connsiteY24" fmla="*/ 129991 h 37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51665" h="373656">
                <a:moveTo>
                  <a:pt x="730504" y="129991"/>
                </a:moveTo>
                <a:cubicBezTo>
                  <a:pt x="719853" y="116829"/>
                  <a:pt x="705912" y="105053"/>
                  <a:pt x="690153" y="95095"/>
                </a:cubicBezTo>
                <a:cubicBezTo>
                  <a:pt x="687988" y="91285"/>
                  <a:pt x="685564" y="87475"/>
                  <a:pt x="682706" y="83838"/>
                </a:cubicBezTo>
                <a:cubicBezTo>
                  <a:pt x="659240" y="53704"/>
                  <a:pt x="616117" y="53444"/>
                  <a:pt x="573168" y="64442"/>
                </a:cubicBezTo>
                <a:cubicBezTo>
                  <a:pt x="572822" y="64442"/>
                  <a:pt x="572562" y="64442"/>
                  <a:pt x="572216" y="64528"/>
                </a:cubicBezTo>
                <a:cubicBezTo>
                  <a:pt x="556716" y="66346"/>
                  <a:pt x="531605" y="70416"/>
                  <a:pt x="505021" y="77517"/>
                </a:cubicBezTo>
                <a:cubicBezTo>
                  <a:pt x="502510" y="72581"/>
                  <a:pt x="499653" y="67732"/>
                  <a:pt x="496709" y="62883"/>
                </a:cubicBezTo>
                <a:cubicBezTo>
                  <a:pt x="492379" y="39330"/>
                  <a:pt x="478871" y="25476"/>
                  <a:pt x="453673" y="19328"/>
                </a:cubicBezTo>
                <a:cubicBezTo>
                  <a:pt x="426657" y="12660"/>
                  <a:pt x="403450" y="364"/>
                  <a:pt x="374875" y="18"/>
                </a:cubicBezTo>
                <a:cubicBezTo>
                  <a:pt x="335130" y="-415"/>
                  <a:pt x="295471" y="7032"/>
                  <a:pt x="258410" y="21319"/>
                </a:cubicBezTo>
                <a:cubicBezTo>
                  <a:pt x="244383" y="26774"/>
                  <a:pt x="181951" y="51020"/>
                  <a:pt x="193034" y="78556"/>
                </a:cubicBezTo>
                <a:cubicBezTo>
                  <a:pt x="193467" y="79681"/>
                  <a:pt x="194073" y="80721"/>
                  <a:pt x="194507" y="81760"/>
                </a:cubicBezTo>
                <a:cubicBezTo>
                  <a:pt x="188532" y="82539"/>
                  <a:pt x="182817" y="83405"/>
                  <a:pt x="177794" y="84271"/>
                </a:cubicBezTo>
                <a:cubicBezTo>
                  <a:pt x="126359" y="93190"/>
                  <a:pt x="75704" y="118474"/>
                  <a:pt x="35525" y="152071"/>
                </a:cubicBezTo>
                <a:cubicBezTo>
                  <a:pt x="7990" y="175105"/>
                  <a:pt x="-2142" y="199350"/>
                  <a:pt x="370" y="234852"/>
                </a:cubicBezTo>
                <a:cubicBezTo>
                  <a:pt x="2448" y="263514"/>
                  <a:pt x="14571" y="303606"/>
                  <a:pt x="38989" y="321097"/>
                </a:cubicBezTo>
                <a:cubicBezTo>
                  <a:pt x="69383" y="342918"/>
                  <a:pt x="121510" y="329410"/>
                  <a:pt x="161515" y="314170"/>
                </a:cubicBezTo>
                <a:cubicBezTo>
                  <a:pt x="172772" y="312784"/>
                  <a:pt x="184289" y="310446"/>
                  <a:pt x="195632" y="307416"/>
                </a:cubicBezTo>
                <a:cubicBezTo>
                  <a:pt x="202733" y="318672"/>
                  <a:pt x="211651" y="328977"/>
                  <a:pt x="220137" y="337203"/>
                </a:cubicBezTo>
                <a:cubicBezTo>
                  <a:pt x="256505" y="372445"/>
                  <a:pt x="317812" y="376082"/>
                  <a:pt x="364917" y="372619"/>
                </a:cubicBezTo>
                <a:cubicBezTo>
                  <a:pt x="404230" y="369761"/>
                  <a:pt x="444235" y="358851"/>
                  <a:pt x="479737" y="341706"/>
                </a:cubicBezTo>
                <a:cubicBezTo>
                  <a:pt x="495843" y="333912"/>
                  <a:pt x="506147" y="324041"/>
                  <a:pt x="516365" y="313304"/>
                </a:cubicBezTo>
                <a:cubicBezTo>
                  <a:pt x="532557" y="311918"/>
                  <a:pt x="548750" y="309234"/>
                  <a:pt x="564336" y="305078"/>
                </a:cubicBezTo>
                <a:cubicBezTo>
                  <a:pt x="606333" y="299449"/>
                  <a:pt x="647204" y="288972"/>
                  <a:pt x="686516" y="268623"/>
                </a:cubicBezTo>
                <a:cubicBezTo>
                  <a:pt x="742800" y="239615"/>
                  <a:pt x="775618" y="185409"/>
                  <a:pt x="730504" y="129991"/>
                </a:cubicBezTo>
                <a:close/>
              </a:path>
            </a:pathLst>
          </a:custGeom>
          <a:solidFill>
            <a:srgbClr val="F3FFFD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0E967755-9361-A1D9-5BE8-D1DF01310E50}"/>
              </a:ext>
            </a:extLst>
          </p:cNvPr>
          <p:cNvSpPr/>
          <p:nvPr/>
        </p:nvSpPr>
        <p:spPr>
          <a:xfrm>
            <a:off x="10424016" y="3020885"/>
            <a:ext cx="960943" cy="591023"/>
          </a:xfrm>
          <a:custGeom>
            <a:avLst/>
            <a:gdLst>
              <a:gd name="connsiteX0" fmla="*/ 439713 w 449566"/>
              <a:gd name="connsiteY0" fmla="*/ 83846 h 276503"/>
              <a:gd name="connsiteX1" fmla="*/ 389490 w 449566"/>
              <a:gd name="connsiteY1" fmla="*/ 69386 h 276503"/>
              <a:gd name="connsiteX2" fmla="*/ 324201 w 449566"/>
              <a:gd name="connsiteY2" fmla="*/ 91986 h 276503"/>
              <a:gd name="connsiteX3" fmla="*/ 326452 w 449566"/>
              <a:gd name="connsiteY3" fmla="*/ 50682 h 276503"/>
              <a:gd name="connsiteX4" fmla="*/ 251897 w 449566"/>
              <a:gd name="connsiteY4" fmla="*/ 3317 h 276503"/>
              <a:gd name="connsiteX5" fmla="*/ 189725 w 449566"/>
              <a:gd name="connsiteY5" fmla="*/ 49557 h 276503"/>
              <a:gd name="connsiteX6" fmla="*/ 120279 w 449566"/>
              <a:gd name="connsiteY6" fmla="*/ 52241 h 276503"/>
              <a:gd name="connsiteX7" fmla="*/ 113005 w 449566"/>
              <a:gd name="connsiteY7" fmla="*/ 52674 h 276503"/>
              <a:gd name="connsiteX8" fmla="*/ 64601 w 449566"/>
              <a:gd name="connsiteY8" fmla="*/ 65143 h 276503"/>
              <a:gd name="connsiteX9" fmla="*/ 5892 w 449566"/>
              <a:gd name="connsiteY9" fmla="*/ 174421 h 276503"/>
              <a:gd name="connsiteX10" fmla="*/ 133787 w 449566"/>
              <a:gd name="connsiteY10" fmla="*/ 221007 h 276503"/>
              <a:gd name="connsiteX11" fmla="*/ 149547 w 449566"/>
              <a:gd name="connsiteY11" fmla="*/ 259453 h 276503"/>
              <a:gd name="connsiteX12" fmla="*/ 227219 w 449566"/>
              <a:gd name="connsiteY12" fmla="*/ 269931 h 276503"/>
              <a:gd name="connsiteX13" fmla="*/ 263933 w 449566"/>
              <a:gd name="connsiteY13" fmla="*/ 254517 h 276503"/>
              <a:gd name="connsiteX14" fmla="*/ 270168 w 449566"/>
              <a:gd name="connsiteY14" fmla="*/ 257028 h 276503"/>
              <a:gd name="connsiteX15" fmla="*/ 366024 w 449566"/>
              <a:gd name="connsiteY15" fmla="*/ 265514 h 276503"/>
              <a:gd name="connsiteX16" fmla="*/ 408714 w 449566"/>
              <a:gd name="connsiteY16" fmla="*/ 207845 h 276503"/>
              <a:gd name="connsiteX17" fmla="*/ 388191 w 449566"/>
              <a:gd name="connsiteY17" fmla="*/ 177538 h 276503"/>
              <a:gd name="connsiteX18" fmla="*/ 417979 w 449566"/>
              <a:gd name="connsiteY18" fmla="*/ 165242 h 276503"/>
              <a:gd name="connsiteX19" fmla="*/ 448892 w 449566"/>
              <a:gd name="connsiteY19" fmla="*/ 126622 h 276503"/>
              <a:gd name="connsiteX20" fmla="*/ 439713 w 449566"/>
              <a:gd name="connsiteY20" fmla="*/ 83846 h 276503"/>
              <a:gd name="connsiteX21" fmla="*/ 102008 w 449566"/>
              <a:gd name="connsiteY21" fmla="*/ 151301 h 276503"/>
              <a:gd name="connsiteX22" fmla="*/ 100190 w 449566"/>
              <a:gd name="connsiteY22" fmla="*/ 156150 h 276503"/>
              <a:gd name="connsiteX23" fmla="*/ 102008 w 449566"/>
              <a:gd name="connsiteY23" fmla="*/ 151301 h 276503"/>
              <a:gd name="connsiteX24" fmla="*/ 191803 w 449566"/>
              <a:gd name="connsiteY24" fmla="*/ 252526 h 276503"/>
              <a:gd name="connsiteX25" fmla="*/ 191803 w 449566"/>
              <a:gd name="connsiteY25" fmla="*/ 252526 h 276503"/>
              <a:gd name="connsiteX26" fmla="*/ 191803 w 449566"/>
              <a:gd name="connsiteY26" fmla="*/ 252526 h 276503"/>
              <a:gd name="connsiteX27" fmla="*/ 315628 w 449566"/>
              <a:gd name="connsiteY27" fmla="*/ 231311 h 276503"/>
              <a:gd name="connsiteX28" fmla="*/ 318226 w 449566"/>
              <a:gd name="connsiteY28" fmla="*/ 235207 h 276503"/>
              <a:gd name="connsiteX29" fmla="*/ 320910 w 449566"/>
              <a:gd name="connsiteY29" fmla="*/ 241442 h 276503"/>
              <a:gd name="connsiteX30" fmla="*/ 315628 w 449566"/>
              <a:gd name="connsiteY30" fmla="*/ 231311 h 2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9566" h="276503">
                <a:moveTo>
                  <a:pt x="439713" y="83846"/>
                </a:moveTo>
                <a:cubicBezTo>
                  <a:pt x="428543" y="67654"/>
                  <a:pt x="406809" y="68260"/>
                  <a:pt x="389490" y="69386"/>
                </a:cubicBezTo>
                <a:cubicBezTo>
                  <a:pt x="368968" y="70771"/>
                  <a:pt x="341952" y="77872"/>
                  <a:pt x="324201" y="91986"/>
                </a:cubicBezTo>
                <a:cubicBezTo>
                  <a:pt x="326106" y="78478"/>
                  <a:pt x="327578" y="64797"/>
                  <a:pt x="326452" y="50682"/>
                </a:cubicBezTo>
                <a:cubicBezTo>
                  <a:pt x="323594" y="13881"/>
                  <a:pt x="286707" y="-8892"/>
                  <a:pt x="251897" y="3317"/>
                </a:cubicBezTo>
                <a:cubicBezTo>
                  <a:pt x="229817" y="11110"/>
                  <a:pt x="206350" y="28255"/>
                  <a:pt x="189725" y="49557"/>
                </a:cubicBezTo>
                <a:cubicBezTo>
                  <a:pt x="167038" y="43495"/>
                  <a:pt x="144091" y="45573"/>
                  <a:pt x="120279" y="52241"/>
                </a:cubicBezTo>
                <a:cubicBezTo>
                  <a:pt x="140628" y="46526"/>
                  <a:pt x="118028" y="52068"/>
                  <a:pt x="113005" y="52674"/>
                </a:cubicBezTo>
                <a:cubicBezTo>
                  <a:pt x="96034" y="54925"/>
                  <a:pt x="80534" y="58908"/>
                  <a:pt x="64601" y="65143"/>
                </a:cubicBezTo>
                <a:cubicBezTo>
                  <a:pt x="22778" y="81595"/>
                  <a:pt x="-14889" y="127921"/>
                  <a:pt x="5892" y="174421"/>
                </a:cubicBezTo>
                <a:cubicBezTo>
                  <a:pt x="27800" y="223604"/>
                  <a:pt x="86249" y="230099"/>
                  <a:pt x="133787" y="221007"/>
                </a:cubicBezTo>
                <a:cubicBezTo>
                  <a:pt x="134567" y="234255"/>
                  <a:pt x="140022" y="245858"/>
                  <a:pt x="149547" y="259453"/>
                </a:cubicBezTo>
                <a:cubicBezTo>
                  <a:pt x="166952" y="284218"/>
                  <a:pt x="202454" y="276598"/>
                  <a:pt x="227219" y="269931"/>
                </a:cubicBezTo>
                <a:cubicBezTo>
                  <a:pt x="238735" y="266813"/>
                  <a:pt x="252330" y="261877"/>
                  <a:pt x="263933" y="254517"/>
                </a:cubicBezTo>
                <a:cubicBezTo>
                  <a:pt x="266012" y="255470"/>
                  <a:pt x="268090" y="256249"/>
                  <a:pt x="270168" y="257028"/>
                </a:cubicBezTo>
                <a:cubicBezTo>
                  <a:pt x="300128" y="267073"/>
                  <a:pt x="335025" y="274260"/>
                  <a:pt x="366024" y="265514"/>
                </a:cubicBezTo>
                <a:cubicBezTo>
                  <a:pt x="393387" y="257808"/>
                  <a:pt x="425685" y="239277"/>
                  <a:pt x="408714" y="207845"/>
                </a:cubicBezTo>
                <a:cubicBezTo>
                  <a:pt x="403172" y="197540"/>
                  <a:pt x="396244" y="186976"/>
                  <a:pt x="388191" y="177538"/>
                </a:cubicBezTo>
                <a:cubicBezTo>
                  <a:pt x="398842" y="173988"/>
                  <a:pt x="408973" y="169745"/>
                  <a:pt x="417979" y="165242"/>
                </a:cubicBezTo>
                <a:cubicBezTo>
                  <a:pt x="435556" y="156496"/>
                  <a:pt x="445774" y="146019"/>
                  <a:pt x="448892" y="126622"/>
                </a:cubicBezTo>
                <a:cubicBezTo>
                  <a:pt x="451143" y="112941"/>
                  <a:pt x="447679" y="95363"/>
                  <a:pt x="439713" y="83846"/>
                </a:cubicBezTo>
                <a:close/>
                <a:moveTo>
                  <a:pt x="102008" y="151301"/>
                </a:moveTo>
                <a:cubicBezTo>
                  <a:pt x="101402" y="152946"/>
                  <a:pt x="100710" y="154591"/>
                  <a:pt x="100190" y="156150"/>
                </a:cubicBezTo>
                <a:cubicBezTo>
                  <a:pt x="100536" y="154418"/>
                  <a:pt x="101229" y="152773"/>
                  <a:pt x="102008" y="151301"/>
                </a:cubicBezTo>
                <a:close/>
                <a:moveTo>
                  <a:pt x="191803" y="252526"/>
                </a:moveTo>
                <a:cubicBezTo>
                  <a:pt x="191024" y="253132"/>
                  <a:pt x="190851" y="253132"/>
                  <a:pt x="191803" y="252526"/>
                </a:cubicBezTo>
                <a:lnTo>
                  <a:pt x="191803" y="252526"/>
                </a:lnTo>
                <a:close/>
                <a:moveTo>
                  <a:pt x="315628" y="231311"/>
                </a:moveTo>
                <a:cubicBezTo>
                  <a:pt x="316494" y="232610"/>
                  <a:pt x="317360" y="233822"/>
                  <a:pt x="318226" y="235207"/>
                </a:cubicBezTo>
                <a:cubicBezTo>
                  <a:pt x="319352" y="237026"/>
                  <a:pt x="320131" y="239450"/>
                  <a:pt x="320910" y="241442"/>
                </a:cubicBezTo>
                <a:cubicBezTo>
                  <a:pt x="327318" y="257548"/>
                  <a:pt x="304371" y="243693"/>
                  <a:pt x="315628" y="231311"/>
                </a:cubicBezTo>
                <a:close/>
              </a:path>
            </a:pathLst>
          </a:custGeom>
          <a:solidFill>
            <a:srgbClr val="F3FFFD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8B8E51B1-6E66-CD9A-A731-AD9061085D95}"/>
              </a:ext>
            </a:extLst>
          </p:cNvPr>
          <p:cNvSpPr/>
          <p:nvPr/>
        </p:nvSpPr>
        <p:spPr>
          <a:xfrm>
            <a:off x="7087452" y="2484261"/>
            <a:ext cx="1129730" cy="665728"/>
          </a:xfrm>
          <a:custGeom>
            <a:avLst/>
            <a:gdLst>
              <a:gd name="connsiteX0" fmla="*/ 437632 w 528531"/>
              <a:gd name="connsiteY0" fmla="*/ 75907 h 311453"/>
              <a:gd name="connsiteX1" fmla="*/ 432264 w 528531"/>
              <a:gd name="connsiteY1" fmla="*/ 48804 h 311453"/>
              <a:gd name="connsiteX2" fmla="*/ 343508 w 528531"/>
              <a:gd name="connsiteY2" fmla="*/ 3604 h 311453"/>
              <a:gd name="connsiteX3" fmla="*/ 297355 w 528531"/>
              <a:gd name="connsiteY3" fmla="*/ 41357 h 311453"/>
              <a:gd name="connsiteX4" fmla="*/ 285752 w 528531"/>
              <a:gd name="connsiteY4" fmla="*/ 76340 h 311453"/>
              <a:gd name="connsiteX5" fmla="*/ 278132 w 528531"/>
              <a:gd name="connsiteY5" fmla="*/ 79024 h 311453"/>
              <a:gd name="connsiteX6" fmla="*/ 273369 w 528531"/>
              <a:gd name="connsiteY6" fmla="*/ 81189 h 311453"/>
              <a:gd name="connsiteX7" fmla="*/ 254319 w 528531"/>
              <a:gd name="connsiteY7" fmla="*/ 80756 h 311453"/>
              <a:gd name="connsiteX8" fmla="*/ 242976 w 528531"/>
              <a:gd name="connsiteY8" fmla="*/ 82575 h 311453"/>
              <a:gd name="connsiteX9" fmla="*/ 89450 w 528531"/>
              <a:gd name="connsiteY9" fmla="*/ 58069 h 311453"/>
              <a:gd name="connsiteX10" fmla="*/ 69101 w 528531"/>
              <a:gd name="connsiteY10" fmla="*/ 83960 h 311453"/>
              <a:gd name="connsiteX11" fmla="*/ 68668 w 528531"/>
              <a:gd name="connsiteY11" fmla="*/ 85345 h 311453"/>
              <a:gd name="connsiteX12" fmla="*/ 51523 w 528531"/>
              <a:gd name="connsiteY12" fmla="*/ 91840 h 311453"/>
              <a:gd name="connsiteX13" fmla="*/ 1474 w 528531"/>
              <a:gd name="connsiteY13" fmla="*/ 139465 h 311453"/>
              <a:gd name="connsiteX14" fmla="*/ 43470 w 528531"/>
              <a:gd name="connsiteY14" fmla="*/ 196961 h 311453"/>
              <a:gd name="connsiteX15" fmla="*/ 99755 w 528531"/>
              <a:gd name="connsiteY15" fmla="*/ 206053 h 311453"/>
              <a:gd name="connsiteX16" fmla="*/ 125472 w 528531"/>
              <a:gd name="connsiteY16" fmla="*/ 216704 h 311453"/>
              <a:gd name="connsiteX17" fmla="*/ 97936 w 528531"/>
              <a:gd name="connsiteY17" fmla="*/ 266580 h 311453"/>
              <a:gd name="connsiteX18" fmla="*/ 149458 w 528531"/>
              <a:gd name="connsiteY18" fmla="*/ 294809 h 311453"/>
              <a:gd name="connsiteX19" fmla="*/ 221934 w 528531"/>
              <a:gd name="connsiteY19" fmla="*/ 267533 h 311453"/>
              <a:gd name="connsiteX20" fmla="*/ 238993 w 528531"/>
              <a:gd name="connsiteY20" fmla="*/ 293250 h 311453"/>
              <a:gd name="connsiteX21" fmla="*/ 327489 w 528531"/>
              <a:gd name="connsiteY21" fmla="*/ 308057 h 311453"/>
              <a:gd name="connsiteX22" fmla="*/ 394943 w 528531"/>
              <a:gd name="connsiteY22" fmla="*/ 257315 h 311453"/>
              <a:gd name="connsiteX23" fmla="*/ 399619 w 528531"/>
              <a:gd name="connsiteY23" fmla="*/ 247877 h 311453"/>
              <a:gd name="connsiteX24" fmla="*/ 404988 w 528531"/>
              <a:gd name="connsiteY24" fmla="*/ 251427 h 311453"/>
              <a:gd name="connsiteX25" fmla="*/ 528380 w 528531"/>
              <a:gd name="connsiteY25" fmla="*/ 147171 h 311453"/>
              <a:gd name="connsiteX26" fmla="*/ 437632 w 528531"/>
              <a:gd name="connsiteY26" fmla="*/ 75907 h 311453"/>
              <a:gd name="connsiteX27" fmla="*/ 310690 w 528531"/>
              <a:gd name="connsiteY27" fmla="*/ 240776 h 311453"/>
              <a:gd name="connsiteX28" fmla="*/ 310170 w 528531"/>
              <a:gd name="connsiteY28" fmla="*/ 240343 h 311453"/>
              <a:gd name="connsiteX29" fmla="*/ 307400 w 528531"/>
              <a:gd name="connsiteY29" fmla="*/ 230818 h 311453"/>
              <a:gd name="connsiteX30" fmla="*/ 309478 w 528531"/>
              <a:gd name="connsiteY30" fmla="*/ 230299 h 311453"/>
              <a:gd name="connsiteX31" fmla="*/ 310690 w 528531"/>
              <a:gd name="connsiteY31" fmla="*/ 240776 h 31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28531" h="311453">
                <a:moveTo>
                  <a:pt x="437632" y="75907"/>
                </a:moveTo>
                <a:cubicBezTo>
                  <a:pt x="437979" y="66988"/>
                  <a:pt x="436420" y="57896"/>
                  <a:pt x="432264" y="48804"/>
                </a:cubicBezTo>
                <a:cubicBezTo>
                  <a:pt x="414859" y="10791"/>
                  <a:pt x="384119" y="-8519"/>
                  <a:pt x="343508" y="3604"/>
                </a:cubicBezTo>
                <a:cubicBezTo>
                  <a:pt x="322639" y="9838"/>
                  <a:pt x="306274" y="21008"/>
                  <a:pt x="297355" y="41357"/>
                </a:cubicBezTo>
                <a:cubicBezTo>
                  <a:pt x="292419" y="52614"/>
                  <a:pt x="290428" y="65083"/>
                  <a:pt x="285752" y="76340"/>
                </a:cubicBezTo>
                <a:cubicBezTo>
                  <a:pt x="283241" y="77206"/>
                  <a:pt x="280643" y="78072"/>
                  <a:pt x="278132" y="79024"/>
                </a:cubicBezTo>
                <a:cubicBezTo>
                  <a:pt x="276487" y="79717"/>
                  <a:pt x="274928" y="80496"/>
                  <a:pt x="273369" y="81189"/>
                </a:cubicBezTo>
                <a:cubicBezTo>
                  <a:pt x="266875" y="80150"/>
                  <a:pt x="259948" y="80150"/>
                  <a:pt x="254319" y="80756"/>
                </a:cubicBezTo>
                <a:cubicBezTo>
                  <a:pt x="250423" y="81189"/>
                  <a:pt x="246699" y="81795"/>
                  <a:pt x="242976" y="82575"/>
                </a:cubicBezTo>
                <a:cubicBezTo>
                  <a:pt x="199247" y="42396"/>
                  <a:pt x="143483" y="25424"/>
                  <a:pt x="89450" y="58069"/>
                </a:cubicBezTo>
                <a:cubicBezTo>
                  <a:pt x="78453" y="64737"/>
                  <a:pt x="74210" y="72790"/>
                  <a:pt x="69101" y="83960"/>
                </a:cubicBezTo>
                <a:cubicBezTo>
                  <a:pt x="79579" y="81189"/>
                  <a:pt x="79492" y="81622"/>
                  <a:pt x="68668" y="85345"/>
                </a:cubicBezTo>
                <a:cubicBezTo>
                  <a:pt x="62867" y="87337"/>
                  <a:pt x="57152" y="89502"/>
                  <a:pt x="51523" y="91840"/>
                </a:cubicBezTo>
                <a:cubicBezTo>
                  <a:pt x="28577" y="100932"/>
                  <a:pt x="9700" y="115998"/>
                  <a:pt x="1474" y="139465"/>
                </a:cubicBezTo>
                <a:cubicBezTo>
                  <a:pt x="-7445" y="164749"/>
                  <a:pt x="26325" y="186916"/>
                  <a:pt x="43470" y="196961"/>
                </a:cubicBezTo>
                <a:cubicBezTo>
                  <a:pt x="60356" y="206746"/>
                  <a:pt x="80358" y="208391"/>
                  <a:pt x="99755" y="206053"/>
                </a:cubicBezTo>
                <a:cubicBezTo>
                  <a:pt x="105989" y="212980"/>
                  <a:pt x="115341" y="215665"/>
                  <a:pt x="125472" y="216704"/>
                </a:cubicBezTo>
                <a:cubicBezTo>
                  <a:pt x="118285" y="229866"/>
                  <a:pt x="98283" y="256882"/>
                  <a:pt x="97936" y="266580"/>
                </a:cubicBezTo>
                <a:cubicBezTo>
                  <a:pt x="97070" y="292817"/>
                  <a:pt x="129455" y="297233"/>
                  <a:pt x="149458" y="294809"/>
                </a:cubicBezTo>
                <a:cubicBezTo>
                  <a:pt x="175262" y="291692"/>
                  <a:pt x="200460" y="282340"/>
                  <a:pt x="221934" y="267533"/>
                </a:cubicBezTo>
                <a:cubicBezTo>
                  <a:pt x="227043" y="279222"/>
                  <a:pt x="233624" y="289960"/>
                  <a:pt x="238993" y="293250"/>
                </a:cubicBezTo>
                <a:cubicBezTo>
                  <a:pt x="265576" y="309096"/>
                  <a:pt x="297009" y="316197"/>
                  <a:pt x="327489" y="308057"/>
                </a:cubicBezTo>
                <a:cubicBezTo>
                  <a:pt x="357363" y="300091"/>
                  <a:pt x="379357" y="283898"/>
                  <a:pt x="394943" y="257315"/>
                </a:cubicBezTo>
                <a:cubicBezTo>
                  <a:pt x="396848" y="254024"/>
                  <a:pt x="398320" y="250907"/>
                  <a:pt x="399619" y="247877"/>
                </a:cubicBezTo>
                <a:cubicBezTo>
                  <a:pt x="401264" y="249262"/>
                  <a:pt x="403083" y="250561"/>
                  <a:pt x="404988" y="251427"/>
                </a:cubicBezTo>
                <a:cubicBezTo>
                  <a:pt x="466640" y="281214"/>
                  <a:pt x="525176" y="199212"/>
                  <a:pt x="528380" y="147171"/>
                </a:cubicBezTo>
                <a:cubicBezTo>
                  <a:pt x="531583" y="95130"/>
                  <a:pt x="483612" y="72443"/>
                  <a:pt x="437632" y="75907"/>
                </a:cubicBezTo>
                <a:close/>
                <a:moveTo>
                  <a:pt x="310690" y="240776"/>
                </a:moveTo>
                <a:cubicBezTo>
                  <a:pt x="310517" y="240603"/>
                  <a:pt x="310344" y="240516"/>
                  <a:pt x="310170" y="240343"/>
                </a:cubicBezTo>
                <a:cubicBezTo>
                  <a:pt x="308872" y="237399"/>
                  <a:pt x="308092" y="234195"/>
                  <a:pt x="307400" y="230818"/>
                </a:cubicBezTo>
                <a:cubicBezTo>
                  <a:pt x="308092" y="230645"/>
                  <a:pt x="308785" y="230472"/>
                  <a:pt x="309478" y="230299"/>
                </a:cubicBezTo>
                <a:cubicBezTo>
                  <a:pt x="310170" y="233849"/>
                  <a:pt x="310603" y="237226"/>
                  <a:pt x="310690" y="240776"/>
                </a:cubicBezTo>
                <a:close/>
              </a:path>
            </a:pathLst>
          </a:custGeom>
          <a:solidFill>
            <a:srgbClr val="F3FFFD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5" name="组合 294">
            <a:extLst>
              <a:ext uri="{FF2B5EF4-FFF2-40B4-BE49-F238E27FC236}">
                <a16:creationId xmlns:a16="http://schemas.microsoft.com/office/drawing/2014/main" id="{7B4BC88E-C8E7-103C-5D54-BCAACD53927A}"/>
              </a:ext>
            </a:extLst>
          </p:cNvPr>
          <p:cNvGrpSpPr/>
          <p:nvPr/>
        </p:nvGrpSpPr>
        <p:grpSpPr>
          <a:xfrm>
            <a:off x="8722331" y="1907594"/>
            <a:ext cx="1979750" cy="5078287"/>
            <a:chOff x="8722331" y="1907594"/>
            <a:chExt cx="1979750" cy="5078287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6488A4D-03DE-15F9-6E97-73A2FA461071}"/>
                </a:ext>
              </a:extLst>
            </p:cNvPr>
            <p:cNvSpPr/>
            <p:nvPr/>
          </p:nvSpPr>
          <p:spPr>
            <a:xfrm>
              <a:off x="9282337" y="2636786"/>
              <a:ext cx="615371" cy="586861"/>
            </a:xfrm>
            <a:custGeom>
              <a:avLst/>
              <a:gdLst>
                <a:gd name="connsiteX0" fmla="*/ 282232 w 287894"/>
                <a:gd name="connsiteY0" fmla="*/ 243281 h 274556"/>
                <a:gd name="connsiteX1" fmla="*/ 282492 w 287894"/>
                <a:gd name="connsiteY1" fmla="*/ 233323 h 274556"/>
                <a:gd name="connsiteX2" fmla="*/ 259026 w 287894"/>
                <a:gd name="connsiteY2" fmla="*/ 214013 h 274556"/>
                <a:gd name="connsiteX3" fmla="*/ 256947 w 287894"/>
                <a:gd name="connsiteY3" fmla="*/ 213667 h 274556"/>
                <a:gd name="connsiteX4" fmla="*/ 261883 w 287894"/>
                <a:gd name="connsiteY4" fmla="*/ 204142 h 274556"/>
                <a:gd name="connsiteX5" fmla="*/ 209929 w 287894"/>
                <a:gd name="connsiteY5" fmla="*/ 95470 h 274556"/>
                <a:gd name="connsiteX6" fmla="*/ 162217 w 287894"/>
                <a:gd name="connsiteY6" fmla="*/ 42130 h 274556"/>
                <a:gd name="connsiteX7" fmla="*/ 92771 w 287894"/>
                <a:gd name="connsiteY7" fmla="*/ 15287 h 274556"/>
                <a:gd name="connsiteX8" fmla="*/ 85324 w 287894"/>
                <a:gd name="connsiteY8" fmla="*/ 8186 h 274556"/>
                <a:gd name="connsiteX9" fmla="*/ 78310 w 287894"/>
                <a:gd name="connsiteY9" fmla="*/ 6801 h 274556"/>
                <a:gd name="connsiteX10" fmla="*/ 78310 w 287894"/>
                <a:gd name="connsiteY10" fmla="*/ 6281 h 274556"/>
                <a:gd name="connsiteX11" fmla="*/ 53113 w 287894"/>
                <a:gd name="connsiteY11" fmla="*/ 9139 h 274556"/>
                <a:gd name="connsiteX12" fmla="*/ 51900 w 287894"/>
                <a:gd name="connsiteY12" fmla="*/ 24812 h 274556"/>
                <a:gd name="connsiteX13" fmla="*/ 51294 w 287894"/>
                <a:gd name="connsiteY13" fmla="*/ 39532 h 274556"/>
                <a:gd name="connsiteX14" fmla="*/ 50428 w 287894"/>
                <a:gd name="connsiteY14" fmla="*/ 40398 h 274556"/>
                <a:gd name="connsiteX15" fmla="*/ 9211 w 287894"/>
                <a:gd name="connsiteY15" fmla="*/ 69320 h 274556"/>
                <a:gd name="connsiteX16" fmla="*/ 18909 w 287894"/>
                <a:gd name="connsiteY16" fmla="*/ 85512 h 274556"/>
                <a:gd name="connsiteX17" fmla="*/ 2457 w 287894"/>
                <a:gd name="connsiteY17" fmla="*/ 128721 h 274556"/>
                <a:gd name="connsiteX18" fmla="*/ 8864 w 287894"/>
                <a:gd name="connsiteY18" fmla="*/ 195569 h 274556"/>
                <a:gd name="connsiteX19" fmla="*/ 6613 w 287894"/>
                <a:gd name="connsiteY19" fmla="*/ 203103 h 274556"/>
                <a:gd name="connsiteX20" fmla="*/ 189666 w 287894"/>
                <a:gd name="connsiteY20" fmla="*/ 270470 h 274556"/>
                <a:gd name="connsiteX21" fmla="*/ 232789 w 287894"/>
                <a:gd name="connsiteY21" fmla="*/ 252546 h 274556"/>
                <a:gd name="connsiteX22" fmla="*/ 286994 w 287894"/>
                <a:gd name="connsiteY22" fmla="*/ 253239 h 274556"/>
                <a:gd name="connsiteX23" fmla="*/ 282232 w 287894"/>
                <a:gd name="connsiteY23" fmla="*/ 243281 h 27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94" h="274556">
                  <a:moveTo>
                    <a:pt x="282232" y="243281"/>
                  </a:moveTo>
                  <a:cubicBezTo>
                    <a:pt x="283184" y="240163"/>
                    <a:pt x="283358" y="236873"/>
                    <a:pt x="282492" y="233323"/>
                  </a:cubicBezTo>
                  <a:cubicBezTo>
                    <a:pt x="279721" y="223018"/>
                    <a:pt x="268118" y="217303"/>
                    <a:pt x="259026" y="214013"/>
                  </a:cubicBezTo>
                  <a:cubicBezTo>
                    <a:pt x="258333" y="213753"/>
                    <a:pt x="257640" y="213753"/>
                    <a:pt x="256947" y="213667"/>
                  </a:cubicBezTo>
                  <a:cubicBezTo>
                    <a:pt x="260325" y="210982"/>
                    <a:pt x="262230" y="207865"/>
                    <a:pt x="261883" y="204142"/>
                  </a:cubicBezTo>
                  <a:cubicBezTo>
                    <a:pt x="257727" y="164050"/>
                    <a:pt x="230451" y="128981"/>
                    <a:pt x="209929" y="95470"/>
                  </a:cubicBezTo>
                  <a:cubicBezTo>
                    <a:pt x="195727" y="72264"/>
                    <a:pt x="182652" y="52175"/>
                    <a:pt x="162217" y="42130"/>
                  </a:cubicBezTo>
                  <a:cubicBezTo>
                    <a:pt x="164728" y="8793"/>
                    <a:pt x="122039" y="8100"/>
                    <a:pt x="92771" y="15287"/>
                  </a:cubicBezTo>
                  <a:cubicBezTo>
                    <a:pt x="91039" y="12256"/>
                    <a:pt x="88788" y="9572"/>
                    <a:pt x="85324" y="8186"/>
                  </a:cubicBezTo>
                  <a:cubicBezTo>
                    <a:pt x="83073" y="7320"/>
                    <a:pt x="80735" y="6974"/>
                    <a:pt x="78310" y="6801"/>
                  </a:cubicBezTo>
                  <a:cubicBezTo>
                    <a:pt x="78310" y="6628"/>
                    <a:pt x="78310" y="6454"/>
                    <a:pt x="78310" y="6281"/>
                  </a:cubicBezTo>
                  <a:cubicBezTo>
                    <a:pt x="79696" y="-4456"/>
                    <a:pt x="54325" y="-40"/>
                    <a:pt x="53113" y="9139"/>
                  </a:cubicBezTo>
                  <a:cubicBezTo>
                    <a:pt x="52420" y="14334"/>
                    <a:pt x="52073" y="19530"/>
                    <a:pt x="51900" y="24812"/>
                  </a:cubicBezTo>
                  <a:cubicBezTo>
                    <a:pt x="50428" y="29488"/>
                    <a:pt x="50168" y="34510"/>
                    <a:pt x="51294" y="39532"/>
                  </a:cubicBezTo>
                  <a:cubicBezTo>
                    <a:pt x="51034" y="39792"/>
                    <a:pt x="50774" y="40052"/>
                    <a:pt x="50428" y="40398"/>
                  </a:cubicBezTo>
                  <a:cubicBezTo>
                    <a:pt x="34842" y="48624"/>
                    <a:pt x="20641" y="59189"/>
                    <a:pt x="9211" y="69320"/>
                  </a:cubicBezTo>
                  <a:cubicBezTo>
                    <a:pt x="552" y="77026"/>
                    <a:pt x="6959" y="82482"/>
                    <a:pt x="18909" y="85512"/>
                  </a:cubicBezTo>
                  <a:cubicBezTo>
                    <a:pt x="10856" y="100839"/>
                    <a:pt x="4968" y="116165"/>
                    <a:pt x="2457" y="128721"/>
                  </a:cubicBezTo>
                  <a:cubicBezTo>
                    <a:pt x="-2566" y="153832"/>
                    <a:pt x="378" y="175827"/>
                    <a:pt x="8864" y="195569"/>
                  </a:cubicBezTo>
                  <a:cubicBezTo>
                    <a:pt x="7392" y="197734"/>
                    <a:pt x="6527" y="200159"/>
                    <a:pt x="6613" y="203103"/>
                  </a:cubicBezTo>
                  <a:cubicBezTo>
                    <a:pt x="7825" y="277657"/>
                    <a:pt x="139617" y="280255"/>
                    <a:pt x="189666" y="270470"/>
                  </a:cubicBezTo>
                  <a:cubicBezTo>
                    <a:pt x="209149" y="266660"/>
                    <a:pt x="223177" y="260426"/>
                    <a:pt x="232789" y="252546"/>
                  </a:cubicBezTo>
                  <a:cubicBezTo>
                    <a:pt x="242313" y="271336"/>
                    <a:pt x="277469" y="273847"/>
                    <a:pt x="286994" y="253239"/>
                  </a:cubicBezTo>
                  <a:cubicBezTo>
                    <a:pt x="289419" y="247784"/>
                    <a:pt x="286648" y="244579"/>
                    <a:pt x="282232" y="24328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BBA1B05-4F3F-BABE-07FB-C3678A752C58}"/>
                </a:ext>
              </a:extLst>
            </p:cNvPr>
            <p:cNvSpPr/>
            <p:nvPr/>
          </p:nvSpPr>
          <p:spPr>
            <a:xfrm>
              <a:off x="9071319" y="2048104"/>
              <a:ext cx="199141" cy="628796"/>
            </a:xfrm>
            <a:custGeom>
              <a:avLst/>
              <a:gdLst>
                <a:gd name="connsiteX0" fmla="*/ 85679 w 93166"/>
                <a:gd name="connsiteY0" fmla="*/ 22610 h 294175"/>
                <a:gd name="connsiteX1" fmla="*/ 69053 w 93166"/>
                <a:gd name="connsiteY1" fmla="*/ 29190 h 294175"/>
                <a:gd name="connsiteX2" fmla="*/ 62299 w 93166"/>
                <a:gd name="connsiteY2" fmla="*/ 38023 h 294175"/>
                <a:gd name="connsiteX3" fmla="*/ 70179 w 93166"/>
                <a:gd name="connsiteY3" fmla="*/ 7716 h 294175"/>
                <a:gd name="connsiteX4" fmla="*/ 49224 w 93166"/>
                <a:gd name="connsiteY4" fmla="*/ 3386 h 294175"/>
                <a:gd name="connsiteX5" fmla="*/ 27577 w 93166"/>
                <a:gd name="connsiteY5" fmla="*/ 13517 h 294175"/>
                <a:gd name="connsiteX6" fmla="*/ 28702 w 93166"/>
                <a:gd name="connsiteY6" fmla="*/ 18973 h 294175"/>
                <a:gd name="connsiteX7" fmla="*/ 27403 w 93166"/>
                <a:gd name="connsiteY7" fmla="*/ 17414 h 294175"/>
                <a:gd name="connsiteX8" fmla="*/ 3764 w 93166"/>
                <a:gd name="connsiteY8" fmla="*/ 25900 h 294175"/>
                <a:gd name="connsiteX9" fmla="*/ 16493 w 93166"/>
                <a:gd name="connsiteY9" fmla="*/ 42525 h 294175"/>
                <a:gd name="connsiteX10" fmla="*/ 2811 w 93166"/>
                <a:gd name="connsiteY10" fmla="*/ 57073 h 294175"/>
                <a:gd name="connsiteX11" fmla="*/ 33205 w 93166"/>
                <a:gd name="connsiteY11" fmla="*/ 168688 h 294175"/>
                <a:gd name="connsiteX12" fmla="*/ 27490 w 93166"/>
                <a:gd name="connsiteY12" fmla="*/ 289050 h 294175"/>
                <a:gd name="connsiteX13" fmla="*/ 35370 w 93166"/>
                <a:gd name="connsiteY13" fmla="*/ 293639 h 294175"/>
                <a:gd name="connsiteX14" fmla="*/ 75721 w 93166"/>
                <a:gd name="connsiteY14" fmla="*/ 269913 h 294175"/>
                <a:gd name="connsiteX15" fmla="*/ 75634 w 93166"/>
                <a:gd name="connsiteY15" fmla="*/ 269307 h 294175"/>
                <a:gd name="connsiteX16" fmla="*/ 77280 w 93166"/>
                <a:gd name="connsiteY16" fmla="*/ 264544 h 294175"/>
                <a:gd name="connsiteX17" fmla="*/ 72950 w 93166"/>
                <a:gd name="connsiteY17" fmla="*/ 63913 h 294175"/>
                <a:gd name="connsiteX18" fmla="*/ 70872 w 93166"/>
                <a:gd name="connsiteY18" fmla="*/ 58631 h 294175"/>
                <a:gd name="connsiteX19" fmla="*/ 92000 w 93166"/>
                <a:gd name="connsiteY19" fmla="*/ 28584 h 294175"/>
                <a:gd name="connsiteX20" fmla="*/ 85679 w 93166"/>
                <a:gd name="connsiteY20" fmla="*/ 22610 h 29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66" h="294175">
                  <a:moveTo>
                    <a:pt x="85679" y="22610"/>
                  </a:moveTo>
                  <a:cubicBezTo>
                    <a:pt x="80137" y="22696"/>
                    <a:pt x="72690" y="24601"/>
                    <a:pt x="69053" y="29190"/>
                  </a:cubicBezTo>
                  <a:cubicBezTo>
                    <a:pt x="66716" y="32134"/>
                    <a:pt x="64551" y="35078"/>
                    <a:pt x="62299" y="38023"/>
                  </a:cubicBezTo>
                  <a:cubicBezTo>
                    <a:pt x="65763" y="28151"/>
                    <a:pt x="69053" y="18280"/>
                    <a:pt x="70179" y="7716"/>
                  </a:cubicBezTo>
                  <a:cubicBezTo>
                    <a:pt x="71218" y="-1636"/>
                    <a:pt x="56844" y="-1723"/>
                    <a:pt x="49224" y="3386"/>
                  </a:cubicBezTo>
                  <a:cubicBezTo>
                    <a:pt x="41864" y="702"/>
                    <a:pt x="25931" y="6330"/>
                    <a:pt x="27577" y="13517"/>
                  </a:cubicBezTo>
                  <a:cubicBezTo>
                    <a:pt x="28009" y="15336"/>
                    <a:pt x="28356" y="17154"/>
                    <a:pt x="28702" y="18973"/>
                  </a:cubicBezTo>
                  <a:cubicBezTo>
                    <a:pt x="28269" y="18453"/>
                    <a:pt x="27836" y="17934"/>
                    <a:pt x="27403" y="17414"/>
                  </a:cubicBezTo>
                  <a:cubicBezTo>
                    <a:pt x="23420" y="12738"/>
                    <a:pt x="-46" y="21570"/>
                    <a:pt x="3764" y="25900"/>
                  </a:cubicBezTo>
                  <a:cubicBezTo>
                    <a:pt x="8353" y="31182"/>
                    <a:pt x="12596" y="36724"/>
                    <a:pt x="16493" y="42525"/>
                  </a:cubicBezTo>
                  <a:cubicBezTo>
                    <a:pt x="7141" y="42785"/>
                    <a:pt x="-5761" y="50925"/>
                    <a:pt x="2811" y="57073"/>
                  </a:cubicBezTo>
                  <a:cubicBezTo>
                    <a:pt x="42903" y="86081"/>
                    <a:pt x="44375" y="123921"/>
                    <a:pt x="33205" y="168688"/>
                  </a:cubicBezTo>
                  <a:cubicBezTo>
                    <a:pt x="23247" y="208693"/>
                    <a:pt x="25845" y="248352"/>
                    <a:pt x="27490" y="289050"/>
                  </a:cubicBezTo>
                  <a:cubicBezTo>
                    <a:pt x="27663" y="292427"/>
                    <a:pt x="33032" y="293293"/>
                    <a:pt x="35370" y="293639"/>
                  </a:cubicBezTo>
                  <a:cubicBezTo>
                    <a:pt x="53121" y="295977"/>
                    <a:pt x="75288" y="291128"/>
                    <a:pt x="75721" y="269913"/>
                  </a:cubicBezTo>
                  <a:cubicBezTo>
                    <a:pt x="75721" y="269653"/>
                    <a:pt x="75634" y="269480"/>
                    <a:pt x="75634" y="269307"/>
                  </a:cubicBezTo>
                  <a:cubicBezTo>
                    <a:pt x="76674" y="267922"/>
                    <a:pt x="77280" y="266363"/>
                    <a:pt x="77280" y="264544"/>
                  </a:cubicBezTo>
                  <a:cubicBezTo>
                    <a:pt x="74509" y="197696"/>
                    <a:pt x="74336" y="130848"/>
                    <a:pt x="72950" y="63913"/>
                  </a:cubicBezTo>
                  <a:cubicBezTo>
                    <a:pt x="72950" y="61662"/>
                    <a:pt x="72084" y="59930"/>
                    <a:pt x="70872" y="58631"/>
                  </a:cubicBezTo>
                  <a:cubicBezTo>
                    <a:pt x="77280" y="48240"/>
                    <a:pt x="84380" y="38196"/>
                    <a:pt x="92000" y="28584"/>
                  </a:cubicBezTo>
                  <a:cubicBezTo>
                    <a:pt x="95897" y="24255"/>
                    <a:pt x="89056" y="22610"/>
                    <a:pt x="85679" y="22610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9E0973-97FC-411C-E7CD-22686648A8DB}"/>
                </a:ext>
              </a:extLst>
            </p:cNvPr>
            <p:cNvSpPr/>
            <p:nvPr/>
          </p:nvSpPr>
          <p:spPr>
            <a:xfrm>
              <a:off x="9528494" y="3781942"/>
              <a:ext cx="211278" cy="627268"/>
            </a:xfrm>
            <a:custGeom>
              <a:avLst/>
              <a:gdLst>
                <a:gd name="connsiteX0" fmla="*/ 95806 w 98844"/>
                <a:gd name="connsiteY0" fmla="*/ 67491 h 293460"/>
                <a:gd name="connsiteX1" fmla="*/ 90957 w 98844"/>
                <a:gd name="connsiteY1" fmla="*/ 64288 h 293460"/>
                <a:gd name="connsiteX2" fmla="*/ 98837 w 98844"/>
                <a:gd name="connsiteY2" fmla="*/ 10688 h 293460"/>
                <a:gd name="connsiteX3" fmla="*/ 85675 w 98844"/>
                <a:gd name="connsiteY3" fmla="*/ 2981 h 293460"/>
                <a:gd name="connsiteX4" fmla="*/ 85762 w 98844"/>
                <a:gd name="connsiteY4" fmla="*/ 1163 h 293460"/>
                <a:gd name="connsiteX5" fmla="*/ 60650 w 98844"/>
                <a:gd name="connsiteY5" fmla="*/ 7917 h 293460"/>
                <a:gd name="connsiteX6" fmla="*/ 47142 w 98844"/>
                <a:gd name="connsiteY6" fmla="*/ 154429 h 293460"/>
                <a:gd name="connsiteX7" fmla="*/ 35192 w 98844"/>
                <a:gd name="connsiteY7" fmla="*/ 221883 h 293460"/>
                <a:gd name="connsiteX8" fmla="*/ 24975 w 98844"/>
                <a:gd name="connsiteY8" fmla="*/ 238249 h 293460"/>
                <a:gd name="connsiteX9" fmla="*/ 1509 w 98844"/>
                <a:gd name="connsiteY9" fmla="*/ 246129 h 293460"/>
                <a:gd name="connsiteX10" fmla="*/ 37 w 98844"/>
                <a:gd name="connsiteY10" fmla="*/ 264919 h 293460"/>
                <a:gd name="connsiteX11" fmla="*/ 11986 w 98844"/>
                <a:gd name="connsiteY11" fmla="*/ 264832 h 293460"/>
                <a:gd name="connsiteX12" fmla="*/ 17355 w 98844"/>
                <a:gd name="connsiteY12" fmla="*/ 286566 h 293460"/>
                <a:gd name="connsiteX13" fmla="*/ 27399 w 98844"/>
                <a:gd name="connsiteY13" fmla="*/ 287259 h 293460"/>
                <a:gd name="connsiteX14" fmla="*/ 34933 w 98844"/>
                <a:gd name="connsiteY14" fmla="*/ 285527 h 293460"/>
                <a:gd name="connsiteX15" fmla="*/ 44371 w 98844"/>
                <a:gd name="connsiteY15" fmla="*/ 285008 h 293460"/>
                <a:gd name="connsiteX16" fmla="*/ 61689 w 98844"/>
                <a:gd name="connsiteY16" fmla="*/ 290376 h 293460"/>
                <a:gd name="connsiteX17" fmla="*/ 67058 w 98844"/>
                <a:gd name="connsiteY17" fmla="*/ 293061 h 293460"/>
                <a:gd name="connsiteX18" fmla="*/ 91477 w 98844"/>
                <a:gd name="connsiteY18" fmla="*/ 285614 h 293460"/>
                <a:gd name="connsiteX19" fmla="*/ 82125 w 98844"/>
                <a:gd name="connsiteY19" fmla="*/ 259637 h 293460"/>
                <a:gd name="connsiteX20" fmla="*/ 84290 w 98844"/>
                <a:gd name="connsiteY20" fmla="*/ 255307 h 293460"/>
                <a:gd name="connsiteX21" fmla="*/ 86281 w 98844"/>
                <a:gd name="connsiteY21" fmla="*/ 153303 h 293460"/>
                <a:gd name="connsiteX22" fmla="*/ 95806 w 98844"/>
                <a:gd name="connsiteY22" fmla="*/ 67491 h 29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844" h="293460">
                  <a:moveTo>
                    <a:pt x="95806" y="67491"/>
                  </a:moveTo>
                  <a:cubicBezTo>
                    <a:pt x="95546" y="65586"/>
                    <a:pt x="93641" y="64634"/>
                    <a:pt x="90957" y="64288"/>
                  </a:cubicBezTo>
                  <a:cubicBezTo>
                    <a:pt x="94854" y="46623"/>
                    <a:pt x="98058" y="28872"/>
                    <a:pt x="98837" y="10688"/>
                  </a:cubicBezTo>
                  <a:cubicBezTo>
                    <a:pt x="99097" y="4020"/>
                    <a:pt x="92343" y="1942"/>
                    <a:pt x="85675" y="2981"/>
                  </a:cubicBezTo>
                  <a:cubicBezTo>
                    <a:pt x="85675" y="2375"/>
                    <a:pt x="85675" y="1769"/>
                    <a:pt x="85762" y="1163"/>
                  </a:cubicBezTo>
                  <a:cubicBezTo>
                    <a:pt x="85762" y="-1868"/>
                    <a:pt x="60737" y="1249"/>
                    <a:pt x="60650" y="7917"/>
                  </a:cubicBezTo>
                  <a:cubicBezTo>
                    <a:pt x="60044" y="57447"/>
                    <a:pt x="53463" y="105418"/>
                    <a:pt x="47142" y="154429"/>
                  </a:cubicBezTo>
                  <a:cubicBezTo>
                    <a:pt x="44198" y="177202"/>
                    <a:pt x="43765" y="200322"/>
                    <a:pt x="35192" y="221883"/>
                  </a:cubicBezTo>
                  <a:cubicBezTo>
                    <a:pt x="32855" y="227771"/>
                    <a:pt x="29218" y="233140"/>
                    <a:pt x="24975" y="238249"/>
                  </a:cubicBezTo>
                  <a:cubicBezTo>
                    <a:pt x="19260" y="235824"/>
                    <a:pt x="2115" y="241280"/>
                    <a:pt x="1509" y="246129"/>
                  </a:cubicBezTo>
                  <a:cubicBezTo>
                    <a:pt x="296" y="252363"/>
                    <a:pt x="-136" y="258598"/>
                    <a:pt x="37" y="264919"/>
                  </a:cubicBezTo>
                  <a:cubicBezTo>
                    <a:pt x="-50" y="267517"/>
                    <a:pt x="5925" y="266651"/>
                    <a:pt x="11986" y="264832"/>
                  </a:cubicBezTo>
                  <a:cubicBezTo>
                    <a:pt x="14930" y="271153"/>
                    <a:pt x="16922" y="277734"/>
                    <a:pt x="17355" y="286566"/>
                  </a:cubicBezTo>
                  <a:cubicBezTo>
                    <a:pt x="17528" y="289251"/>
                    <a:pt x="26360" y="287432"/>
                    <a:pt x="27399" y="287259"/>
                  </a:cubicBezTo>
                  <a:cubicBezTo>
                    <a:pt x="30170" y="286826"/>
                    <a:pt x="32595" y="286220"/>
                    <a:pt x="34933" y="285527"/>
                  </a:cubicBezTo>
                  <a:cubicBezTo>
                    <a:pt x="38223" y="285701"/>
                    <a:pt x="41340" y="285441"/>
                    <a:pt x="44371" y="285008"/>
                  </a:cubicBezTo>
                  <a:cubicBezTo>
                    <a:pt x="45843" y="291416"/>
                    <a:pt x="53290" y="291935"/>
                    <a:pt x="61689" y="290376"/>
                  </a:cubicBezTo>
                  <a:cubicBezTo>
                    <a:pt x="63508" y="291242"/>
                    <a:pt x="65326" y="292195"/>
                    <a:pt x="67058" y="293061"/>
                  </a:cubicBezTo>
                  <a:cubicBezTo>
                    <a:pt x="70522" y="294793"/>
                    <a:pt x="93382" y="290636"/>
                    <a:pt x="91477" y="285614"/>
                  </a:cubicBezTo>
                  <a:cubicBezTo>
                    <a:pt x="88100" y="276608"/>
                    <a:pt x="84463" y="268815"/>
                    <a:pt x="82125" y="259637"/>
                  </a:cubicBezTo>
                  <a:cubicBezTo>
                    <a:pt x="83424" y="258511"/>
                    <a:pt x="84376" y="257126"/>
                    <a:pt x="84290" y="255307"/>
                  </a:cubicBezTo>
                  <a:cubicBezTo>
                    <a:pt x="81346" y="220671"/>
                    <a:pt x="79960" y="187766"/>
                    <a:pt x="86281" y="153303"/>
                  </a:cubicBezTo>
                  <a:cubicBezTo>
                    <a:pt x="91477" y="123949"/>
                    <a:pt x="100482" y="97365"/>
                    <a:pt x="95806" y="6749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6E59C05-7610-C2A2-5B0A-56A94615FDA0}"/>
                </a:ext>
              </a:extLst>
            </p:cNvPr>
            <p:cNvSpPr/>
            <p:nvPr/>
          </p:nvSpPr>
          <p:spPr>
            <a:xfrm>
              <a:off x="9192306" y="4683767"/>
              <a:ext cx="254680" cy="788668"/>
            </a:xfrm>
            <a:custGeom>
              <a:avLst/>
              <a:gdLst>
                <a:gd name="connsiteX0" fmla="*/ 117401 w 119149"/>
                <a:gd name="connsiteY0" fmla="*/ 209896 h 368969"/>
                <a:gd name="connsiteX1" fmla="*/ 113158 w 119149"/>
                <a:gd name="connsiteY1" fmla="*/ 205133 h 368969"/>
                <a:gd name="connsiteX2" fmla="*/ 116102 w 119149"/>
                <a:gd name="connsiteY2" fmla="*/ 173008 h 368969"/>
                <a:gd name="connsiteX3" fmla="*/ 91510 w 119149"/>
                <a:gd name="connsiteY3" fmla="*/ 28055 h 368969"/>
                <a:gd name="connsiteX4" fmla="*/ 80600 w 119149"/>
                <a:gd name="connsiteY4" fmla="*/ 23292 h 368969"/>
                <a:gd name="connsiteX5" fmla="*/ 59125 w 119149"/>
                <a:gd name="connsiteY5" fmla="*/ 1038 h 368969"/>
                <a:gd name="connsiteX6" fmla="*/ 47435 w 119149"/>
                <a:gd name="connsiteY6" fmla="*/ 3549 h 368969"/>
                <a:gd name="connsiteX7" fmla="*/ 26134 w 119149"/>
                <a:gd name="connsiteY7" fmla="*/ 5368 h 368969"/>
                <a:gd name="connsiteX8" fmla="*/ 25181 w 119149"/>
                <a:gd name="connsiteY8" fmla="*/ 2078 h 368969"/>
                <a:gd name="connsiteX9" fmla="*/ 70 w 119149"/>
                <a:gd name="connsiteY9" fmla="*/ 8832 h 368969"/>
                <a:gd name="connsiteX10" fmla="*/ 43365 w 119149"/>
                <a:gd name="connsiteY10" fmla="*/ 187815 h 368969"/>
                <a:gd name="connsiteX11" fmla="*/ 49860 w 119149"/>
                <a:gd name="connsiteY11" fmla="*/ 275445 h 368969"/>
                <a:gd name="connsiteX12" fmla="*/ 47868 w 119149"/>
                <a:gd name="connsiteY12" fmla="*/ 351212 h 368969"/>
                <a:gd name="connsiteX13" fmla="*/ 48388 w 119149"/>
                <a:gd name="connsiteY13" fmla="*/ 353204 h 368969"/>
                <a:gd name="connsiteX14" fmla="*/ 57739 w 119149"/>
                <a:gd name="connsiteY14" fmla="*/ 360564 h 368969"/>
                <a:gd name="connsiteX15" fmla="*/ 55055 w 119149"/>
                <a:gd name="connsiteY15" fmla="*/ 367058 h 368969"/>
                <a:gd name="connsiteX16" fmla="*/ 78781 w 119149"/>
                <a:gd name="connsiteY16" fmla="*/ 363854 h 368969"/>
                <a:gd name="connsiteX17" fmla="*/ 85449 w 119149"/>
                <a:gd name="connsiteY17" fmla="*/ 356581 h 368969"/>
                <a:gd name="connsiteX18" fmla="*/ 88133 w 119149"/>
                <a:gd name="connsiteY18" fmla="*/ 353723 h 368969"/>
                <a:gd name="connsiteX19" fmla="*/ 90384 w 119149"/>
                <a:gd name="connsiteY19" fmla="*/ 351212 h 368969"/>
                <a:gd name="connsiteX20" fmla="*/ 91423 w 119149"/>
                <a:gd name="connsiteY20" fmla="*/ 350692 h 368969"/>
                <a:gd name="connsiteX21" fmla="*/ 113158 w 119149"/>
                <a:gd name="connsiteY21" fmla="*/ 292330 h 368969"/>
                <a:gd name="connsiteX22" fmla="*/ 117401 w 119149"/>
                <a:gd name="connsiteY22" fmla="*/ 209896 h 36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49" h="368969">
                  <a:moveTo>
                    <a:pt x="117401" y="209896"/>
                  </a:moveTo>
                  <a:cubicBezTo>
                    <a:pt x="116968" y="207298"/>
                    <a:pt x="115322" y="205826"/>
                    <a:pt x="113158" y="205133"/>
                  </a:cubicBezTo>
                  <a:cubicBezTo>
                    <a:pt x="114543" y="194483"/>
                    <a:pt x="115669" y="183832"/>
                    <a:pt x="116102" y="173008"/>
                  </a:cubicBezTo>
                  <a:cubicBezTo>
                    <a:pt x="117834" y="124517"/>
                    <a:pt x="108742" y="73169"/>
                    <a:pt x="91510" y="28055"/>
                  </a:cubicBezTo>
                  <a:cubicBezTo>
                    <a:pt x="90038" y="24245"/>
                    <a:pt x="85449" y="22946"/>
                    <a:pt x="80600" y="23292"/>
                  </a:cubicBezTo>
                  <a:cubicBezTo>
                    <a:pt x="75924" y="11776"/>
                    <a:pt x="69169" y="3290"/>
                    <a:pt x="59125" y="1038"/>
                  </a:cubicBezTo>
                  <a:cubicBezTo>
                    <a:pt x="56008" y="346"/>
                    <a:pt x="51418" y="1558"/>
                    <a:pt x="47435" y="3549"/>
                  </a:cubicBezTo>
                  <a:cubicBezTo>
                    <a:pt x="44058" y="-1040"/>
                    <a:pt x="31935" y="865"/>
                    <a:pt x="26134" y="5368"/>
                  </a:cubicBezTo>
                  <a:cubicBezTo>
                    <a:pt x="25787" y="4242"/>
                    <a:pt x="25528" y="3203"/>
                    <a:pt x="25181" y="2078"/>
                  </a:cubicBezTo>
                  <a:cubicBezTo>
                    <a:pt x="23536" y="-3551"/>
                    <a:pt x="-1489" y="3463"/>
                    <a:pt x="70" y="8832"/>
                  </a:cubicBezTo>
                  <a:cubicBezTo>
                    <a:pt x="17302" y="67886"/>
                    <a:pt x="33927" y="126855"/>
                    <a:pt x="43365" y="187815"/>
                  </a:cubicBezTo>
                  <a:cubicBezTo>
                    <a:pt x="47868" y="216823"/>
                    <a:pt x="47868" y="246177"/>
                    <a:pt x="49860" y="275445"/>
                  </a:cubicBezTo>
                  <a:cubicBezTo>
                    <a:pt x="51765" y="302721"/>
                    <a:pt x="64147" y="325494"/>
                    <a:pt x="47868" y="351212"/>
                  </a:cubicBezTo>
                  <a:cubicBezTo>
                    <a:pt x="47435" y="352078"/>
                    <a:pt x="47608" y="352684"/>
                    <a:pt x="48388" y="353204"/>
                  </a:cubicBezTo>
                  <a:cubicBezTo>
                    <a:pt x="54103" y="358572"/>
                    <a:pt x="54795" y="359698"/>
                    <a:pt x="57739" y="360564"/>
                  </a:cubicBezTo>
                  <a:cubicBezTo>
                    <a:pt x="57307" y="362902"/>
                    <a:pt x="56441" y="365067"/>
                    <a:pt x="55055" y="367058"/>
                  </a:cubicBezTo>
                  <a:cubicBezTo>
                    <a:pt x="52631" y="371474"/>
                    <a:pt x="75577" y="367318"/>
                    <a:pt x="78781" y="363854"/>
                  </a:cubicBezTo>
                  <a:cubicBezTo>
                    <a:pt x="81032" y="361430"/>
                    <a:pt x="83197" y="359005"/>
                    <a:pt x="85449" y="356581"/>
                  </a:cubicBezTo>
                  <a:cubicBezTo>
                    <a:pt x="87354" y="355541"/>
                    <a:pt x="88479" y="354502"/>
                    <a:pt x="88133" y="353723"/>
                  </a:cubicBezTo>
                  <a:cubicBezTo>
                    <a:pt x="88912" y="352944"/>
                    <a:pt x="89605" y="352078"/>
                    <a:pt x="90384" y="351212"/>
                  </a:cubicBezTo>
                  <a:cubicBezTo>
                    <a:pt x="90731" y="351039"/>
                    <a:pt x="91077" y="350866"/>
                    <a:pt x="91423" y="350692"/>
                  </a:cubicBezTo>
                  <a:cubicBezTo>
                    <a:pt x="108742" y="340128"/>
                    <a:pt x="110300" y="309821"/>
                    <a:pt x="113158" y="292330"/>
                  </a:cubicBezTo>
                  <a:cubicBezTo>
                    <a:pt x="117141" y="266180"/>
                    <a:pt x="121730" y="236219"/>
                    <a:pt x="117401" y="209896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438D02C-1916-3E0B-B741-F8F723FB8852}"/>
                </a:ext>
              </a:extLst>
            </p:cNvPr>
            <p:cNvSpPr/>
            <p:nvPr/>
          </p:nvSpPr>
          <p:spPr>
            <a:xfrm>
              <a:off x="9496922" y="5119700"/>
              <a:ext cx="183324" cy="365665"/>
            </a:xfrm>
            <a:custGeom>
              <a:avLst/>
              <a:gdLst>
                <a:gd name="connsiteX0" fmla="*/ 85466 w 85766"/>
                <a:gd name="connsiteY0" fmla="*/ 135663 h 171072"/>
                <a:gd name="connsiteX1" fmla="*/ 59142 w 85766"/>
                <a:gd name="connsiteY1" fmla="*/ 82323 h 171072"/>
                <a:gd name="connsiteX2" fmla="*/ 38707 w 85766"/>
                <a:gd name="connsiteY2" fmla="*/ 84314 h 171072"/>
                <a:gd name="connsiteX3" fmla="*/ 35503 w 85766"/>
                <a:gd name="connsiteY3" fmla="*/ 76694 h 171072"/>
                <a:gd name="connsiteX4" fmla="*/ 23813 w 85766"/>
                <a:gd name="connsiteY4" fmla="*/ 72711 h 171072"/>
                <a:gd name="connsiteX5" fmla="*/ 19916 w 85766"/>
                <a:gd name="connsiteY5" fmla="*/ 51583 h 171072"/>
                <a:gd name="connsiteX6" fmla="*/ 13249 w 85766"/>
                <a:gd name="connsiteY6" fmla="*/ 52189 h 171072"/>
                <a:gd name="connsiteX7" fmla="*/ 8400 w 85766"/>
                <a:gd name="connsiteY7" fmla="*/ 1014 h 171072"/>
                <a:gd name="connsiteX8" fmla="*/ 1 w 85766"/>
                <a:gd name="connsiteY8" fmla="*/ 3265 h 171072"/>
                <a:gd name="connsiteX9" fmla="*/ 4763 w 85766"/>
                <a:gd name="connsiteY9" fmla="*/ 53315 h 171072"/>
                <a:gd name="connsiteX10" fmla="*/ 4330 w 85766"/>
                <a:gd name="connsiteY10" fmla="*/ 54527 h 171072"/>
                <a:gd name="connsiteX11" fmla="*/ 12989 w 85766"/>
                <a:gd name="connsiteY11" fmla="*/ 124493 h 171072"/>
                <a:gd name="connsiteX12" fmla="*/ 17232 w 85766"/>
                <a:gd name="connsiteY12" fmla="*/ 126051 h 171072"/>
                <a:gd name="connsiteX13" fmla="*/ 38707 w 85766"/>
                <a:gd name="connsiteY13" fmla="*/ 167355 h 171072"/>
                <a:gd name="connsiteX14" fmla="*/ 45547 w 85766"/>
                <a:gd name="connsiteY14" fmla="*/ 169953 h 171072"/>
                <a:gd name="connsiteX15" fmla="*/ 66156 w 85766"/>
                <a:gd name="connsiteY15" fmla="*/ 165797 h 171072"/>
                <a:gd name="connsiteX16" fmla="*/ 85466 w 85766"/>
                <a:gd name="connsiteY16" fmla="*/ 135663 h 17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66" h="171072">
                  <a:moveTo>
                    <a:pt x="85466" y="135663"/>
                  </a:moveTo>
                  <a:cubicBezTo>
                    <a:pt x="82608" y="117652"/>
                    <a:pt x="71351" y="95745"/>
                    <a:pt x="59142" y="82323"/>
                  </a:cubicBezTo>
                  <a:cubicBezTo>
                    <a:pt x="55419" y="78253"/>
                    <a:pt x="44595" y="80418"/>
                    <a:pt x="38707" y="84314"/>
                  </a:cubicBezTo>
                  <a:cubicBezTo>
                    <a:pt x="37668" y="81803"/>
                    <a:pt x="36628" y="79206"/>
                    <a:pt x="35503" y="76694"/>
                  </a:cubicBezTo>
                  <a:cubicBezTo>
                    <a:pt x="33858" y="72971"/>
                    <a:pt x="28922" y="72018"/>
                    <a:pt x="23813" y="72711"/>
                  </a:cubicBezTo>
                  <a:cubicBezTo>
                    <a:pt x="22081" y="65784"/>
                    <a:pt x="20782" y="58684"/>
                    <a:pt x="19916" y="51583"/>
                  </a:cubicBezTo>
                  <a:cubicBezTo>
                    <a:pt x="19830" y="50544"/>
                    <a:pt x="15587" y="51064"/>
                    <a:pt x="13249" y="52189"/>
                  </a:cubicBezTo>
                  <a:cubicBezTo>
                    <a:pt x="10651" y="35304"/>
                    <a:pt x="9266" y="18246"/>
                    <a:pt x="8400" y="1014"/>
                  </a:cubicBezTo>
                  <a:cubicBezTo>
                    <a:pt x="8313" y="-1151"/>
                    <a:pt x="-86" y="408"/>
                    <a:pt x="1" y="3265"/>
                  </a:cubicBezTo>
                  <a:cubicBezTo>
                    <a:pt x="780" y="20151"/>
                    <a:pt x="2252" y="36776"/>
                    <a:pt x="4763" y="53315"/>
                  </a:cubicBezTo>
                  <a:cubicBezTo>
                    <a:pt x="4503" y="53661"/>
                    <a:pt x="4330" y="54094"/>
                    <a:pt x="4330" y="54527"/>
                  </a:cubicBezTo>
                  <a:cubicBezTo>
                    <a:pt x="3204" y="78340"/>
                    <a:pt x="5802" y="101719"/>
                    <a:pt x="12989" y="124493"/>
                  </a:cubicBezTo>
                  <a:cubicBezTo>
                    <a:pt x="13509" y="126051"/>
                    <a:pt x="15414" y="126398"/>
                    <a:pt x="17232" y="126051"/>
                  </a:cubicBezTo>
                  <a:cubicBezTo>
                    <a:pt x="21821" y="141291"/>
                    <a:pt x="29182" y="155925"/>
                    <a:pt x="38707" y="167355"/>
                  </a:cubicBezTo>
                  <a:cubicBezTo>
                    <a:pt x="40092" y="169000"/>
                    <a:pt x="42603" y="169866"/>
                    <a:pt x="45547" y="169953"/>
                  </a:cubicBezTo>
                  <a:cubicBezTo>
                    <a:pt x="50570" y="173330"/>
                    <a:pt x="63212" y="168221"/>
                    <a:pt x="66156" y="165797"/>
                  </a:cubicBezTo>
                  <a:cubicBezTo>
                    <a:pt x="76027" y="157484"/>
                    <a:pt x="87804" y="149950"/>
                    <a:pt x="85466" y="135663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4E2B40-196A-5B5E-F920-8419E05B262D}"/>
                </a:ext>
              </a:extLst>
            </p:cNvPr>
            <p:cNvSpPr/>
            <p:nvPr/>
          </p:nvSpPr>
          <p:spPr>
            <a:xfrm>
              <a:off x="9404689" y="4662296"/>
              <a:ext cx="17211" cy="10549"/>
            </a:xfrm>
            <a:custGeom>
              <a:avLst/>
              <a:gdLst>
                <a:gd name="connsiteX0" fmla="*/ 2452 w 8052"/>
                <a:gd name="connsiteY0" fmla="*/ 4936 h 4935"/>
                <a:gd name="connsiteX1" fmla="*/ 5656 w 8052"/>
                <a:gd name="connsiteY1" fmla="*/ 0 h 4935"/>
                <a:gd name="connsiteX2" fmla="*/ 2452 w 8052"/>
                <a:gd name="connsiteY2" fmla="*/ 4936 h 4935"/>
                <a:gd name="connsiteX3" fmla="*/ 2452 w 8052"/>
                <a:gd name="connsiteY3" fmla="*/ 4936 h 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" h="4935">
                  <a:moveTo>
                    <a:pt x="2452" y="4936"/>
                  </a:moveTo>
                  <a:cubicBezTo>
                    <a:pt x="5656" y="4936"/>
                    <a:pt x="11285" y="0"/>
                    <a:pt x="5656" y="0"/>
                  </a:cubicBezTo>
                  <a:cubicBezTo>
                    <a:pt x="2366" y="0"/>
                    <a:pt x="-3263" y="4936"/>
                    <a:pt x="2452" y="4936"/>
                  </a:cubicBezTo>
                  <a:lnTo>
                    <a:pt x="2452" y="4936"/>
                  </a:lnTo>
                  <a:close/>
                </a:path>
              </a:pathLst>
            </a:custGeom>
            <a:solidFill>
              <a:srgbClr val="FFCCEC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27">
              <a:extLst>
                <a:ext uri="{FF2B5EF4-FFF2-40B4-BE49-F238E27FC236}">
                  <a16:creationId xmlns:a16="http://schemas.microsoft.com/office/drawing/2014/main" id="{BCDDF416-99DE-D06F-750E-A6B2E1342E04}"/>
                </a:ext>
              </a:extLst>
            </p:cNvPr>
            <p:cNvGrpSpPr/>
            <p:nvPr/>
          </p:nvGrpSpPr>
          <p:grpSpPr>
            <a:xfrm>
              <a:off x="8808508" y="2631137"/>
              <a:ext cx="1026026" cy="2054567"/>
              <a:chOff x="6041066" y="2730292"/>
              <a:chExt cx="480014" cy="961205"/>
            </a:xfrm>
            <a:solidFill>
              <a:srgbClr val="FFC5E2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A3C5F136-1BB3-7374-0FB7-983311B6EEA9}"/>
                  </a:ext>
                </a:extLst>
              </p:cNvPr>
              <p:cNvSpPr/>
              <p:nvPr/>
            </p:nvSpPr>
            <p:spPr>
              <a:xfrm>
                <a:off x="6462738" y="3276897"/>
                <a:ext cx="53422" cy="245879"/>
              </a:xfrm>
              <a:custGeom>
                <a:avLst/>
                <a:gdLst>
                  <a:gd name="connsiteX0" fmla="*/ 6035 w 53422"/>
                  <a:gd name="connsiteY0" fmla="*/ 9228 h 245879"/>
                  <a:gd name="connsiteX1" fmla="*/ 320 w 53422"/>
                  <a:gd name="connsiteY1" fmla="*/ 122316 h 245879"/>
                  <a:gd name="connsiteX2" fmla="*/ 6728 w 53422"/>
                  <a:gd name="connsiteY2" fmla="*/ 192194 h 245879"/>
                  <a:gd name="connsiteX3" fmla="*/ 4650 w 53422"/>
                  <a:gd name="connsiteY3" fmla="*/ 195398 h 245879"/>
                  <a:gd name="connsiteX4" fmla="*/ 3264 w 53422"/>
                  <a:gd name="connsiteY4" fmla="*/ 234884 h 245879"/>
                  <a:gd name="connsiteX5" fmla="*/ 17032 w 53422"/>
                  <a:gd name="connsiteY5" fmla="*/ 238521 h 245879"/>
                  <a:gd name="connsiteX6" fmla="*/ 30454 w 53422"/>
                  <a:gd name="connsiteY6" fmla="*/ 245188 h 245879"/>
                  <a:gd name="connsiteX7" fmla="*/ 52881 w 53422"/>
                  <a:gd name="connsiteY7" fmla="*/ 235403 h 245879"/>
                  <a:gd name="connsiteX8" fmla="*/ 39979 w 53422"/>
                  <a:gd name="connsiteY8" fmla="*/ 211331 h 245879"/>
                  <a:gd name="connsiteX9" fmla="*/ 34177 w 53422"/>
                  <a:gd name="connsiteY9" fmla="*/ 33300 h 245879"/>
                  <a:gd name="connsiteX10" fmla="*/ 28462 w 53422"/>
                  <a:gd name="connsiteY10" fmla="*/ 31222 h 245879"/>
                  <a:gd name="connsiteX11" fmla="*/ 31320 w 53422"/>
                  <a:gd name="connsiteY11" fmla="*/ 6370 h 245879"/>
                  <a:gd name="connsiteX12" fmla="*/ 6035 w 53422"/>
                  <a:gd name="connsiteY12" fmla="*/ 9228 h 24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422" h="245879">
                    <a:moveTo>
                      <a:pt x="6035" y="9228"/>
                    </a:moveTo>
                    <a:cubicBezTo>
                      <a:pt x="666" y="46895"/>
                      <a:pt x="-719" y="84302"/>
                      <a:pt x="320" y="122316"/>
                    </a:cubicBezTo>
                    <a:cubicBezTo>
                      <a:pt x="926" y="143704"/>
                      <a:pt x="5602" y="168555"/>
                      <a:pt x="6728" y="192194"/>
                    </a:cubicBezTo>
                    <a:cubicBezTo>
                      <a:pt x="5775" y="193234"/>
                      <a:pt x="4996" y="194273"/>
                      <a:pt x="4650" y="195398"/>
                    </a:cubicBezTo>
                    <a:cubicBezTo>
                      <a:pt x="407" y="208733"/>
                      <a:pt x="666" y="221202"/>
                      <a:pt x="3264" y="234884"/>
                    </a:cubicBezTo>
                    <a:cubicBezTo>
                      <a:pt x="4303" y="240339"/>
                      <a:pt x="10884" y="240512"/>
                      <a:pt x="17032" y="238521"/>
                    </a:cubicBezTo>
                    <a:cubicBezTo>
                      <a:pt x="21275" y="241205"/>
                      <a:pt x="25691" y="243456"/>
                      <a:pt x="30454" y="245188"/>
                    </a:cubicBezTo>
                    <a:cubicBezTo>
                      <a:pt x="35216" y="247266"/>
                      <a:pt x="57124" y="244842"/>
                      <a:pt x="52881" y="235403"/>
                    </a:cubicBezTo>
                    <a:cubicBezTo>
                      <a:pt x="49071" y="226918"/>
                      <a:pt x="44481" y="219297"/>
                      <a:pt x="39979" y="211331"/>
                    </a:cubicBezTo>
                    <a:cubicBezTo>
                      <a:pt x="62319" y="155480"/>
                      <a:pt x="41624" y="89671"/>
                      <a:pt x="34177" y="33300"/>
                    </a:cubicBezTo>
                    <a:cubicBezTo>
                      <a:pt x="34004" y="31828"/>
                      <a:pt x="31666" y="31222"/>
                      <a:pt x="28462" y="31222"/>
                    </a:cubicBezTo>
                    <a:cubicBezTo>
                      <a:pt x="29241" y="22996"/>
                      <a:pt x="30107" y="14683"/>
                      <a:pt x="31320" y="6370"/>
                    </a:cubicBezTo>
                    <a:cubicBezTo>
                      <a:pt x="32705" y="-4453"/>
                      <a:pt x="7334" y="-124"/>
                      <a:pt x="6035" y="9228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A0D6F46-59C2-2128-4D7E-B9BF26A89838}"/>
                  </a:ext>
                </a:extLst>
              </p:cNvPr>
              <p:cNvSpPr/>
              <p:nvPr/>
            </p:nvSpPr>
            <p:spPr>
              <a:xfrm>
                <a:off x="6367561" y="3539281"/>
                <a:ext cx="150355" cy="143287"/>
              </a:xfrm>
              <a:custGeom>
                <a:avLst/>
                <a:gdLst>
                  <a:gd name="connsiteX0" fmla="*/ 112210 w 150355"/>
                  <a:gd name="connsiteY0" fmla="*/ 1334 h 143287"/>
                  <a:gd name="connsiteX1" fmla="*/ 86925 w 150355"/>
                  <a:gd name="connsiteY1" fmla="*/ 17007 h 143287"/>
                  <a:gd name="connsiteX2" fmla="*/ 54367 w 150355"/>
                  <a:gd name="connsiteY2" fmla="*/ 15016 h 143287"/>
                  <a:gd name="connsiteX3" fmla="*/ 38348 w 150355"/>
                  <a:gd name="connsiteY3" fmla="*/ 23934 h 143287"/>
                  <a:gd name="connsiteX4" fmla="*/ 13929 w 150355"/>
                  <a:gd name="connsiteY4" fmla="*/ 24454 h 143287"/>
                  <a:gd name="connsiteX5" fmla="*/ 3105 w 150355"/>
                  <a:gd name="connsiteY5" fmla="*/ 138408 h 143287"/>
                  <a:gd name="connsiteX6" fmla="*/ 14276 w 150355"/>
                  <a:gd name="connsiteY6" fmla="*/ 143257 h 143287"/>
                  <a:gd name="connsiteX7" fmla="*/ 36183 w 150355"/>
                  <a:gd name="connsiteY7" fmla="*/ 137455 h 143287"/>
                  <a:gd name="connsiteX8" fmla="*/ 58610 w 150355"/>
                  <a:gd name="connsiteY8" fmla="*/ 129489 h 143287"/>
                  <a:gd name="connsiteX9" fmla="*/ 55839 w 150355"/>
                  <a:gd name="connsiteY9" fmla="*/ 103685 h 143287"/>
                  <a:gd name="connsiteX10" fmla="*/ 76275 w 150355"/>
                  <a:gd name="connsiteY10" fmla="*/ 91822 h 143287"/>
                  <a:gd name="connsiteX11" fmla="*/ 97922 w 150355"/>
                  <a:gd name="connsiteY11" fmla="*/ 117193 h 143287"/>
                  <a:gd name="connsiteX12" fmla="*/ 108140 w 150355"/>
                  <a:gd name="connsiteY12" fmla="*/ 120137 h 143287"/>
                  <a:gd name="connsiteX13" fmla="*/ 148665 w 150355"/>
                  <a:gd name="connsiteY13" fmla="*/ 70780 h 143287"/>
                  <a:gd name="connsiteX14" fmla="*/ 112210 w 150355"/>
                  <a:gd name="connsiteY14" fmla="*/ 1334 h 143287"/>
                  <a:gd name="connsiteX15" fmla="*/ 116972 w 150355"/>
                  <a:gd name="connsiteY15" fmla="*/ 22722 h 143287"/>
                  <a:gd name="connsiteX16" fmla="*/ 115933 w 150355"/>
                  <a:gd name="connsiteY16" fmla="*/ 22809 h 143287"/>
                  <a:gd name="connsiteX17" fmla="*/ 117405 w 150355"/>
                  <a:gd name="connsiteY17" fmla="*/ 20904 h 143287"/>
                  <a:gd name="connsiteX18" fmla="*/ 116972 w 150355"/>
                  <a:gd name="connsiteY18" fmla="*/ 22722 h 143287"/>
                  <a:gd name="connsiteX19" fmla="*/ 31680 w 150355"/>
                  <a:gd name="connsiteY19" fmla="*/ 119271 h 143287"/>
                  <a:gd name="connsiteX20" fmla="*/ 32806 w 150355"/>
                  <a:gd name="connsiteY20" fmla="*/ 118059 h 143287"/>
                  <a:gd name="connsiteX21" fmla="*/ 33066 w 150355"/>
                  <a:gd name="connsiteY21" fmla="*/ 123254 h 143287"/>
                  <a:gd name="connsiteX22" fmla="*/ 27351 w 150355"/>
                  <a:gd name="connsiteY22" fmla="*/ 124986 h 143287"/>
                  <a:gd name="connsiteX23" fmla="*/ 27004 w 150355"/>
                  <a:gd name="connsiteY23" fmla="*/ 122042 h 143287"/>
                  <a:gd name="connsiteX24" fmla="*/ 31680 w 150355"/>
                  <a:gd name="connsiteY24" fmla="*/ 119271 h 143287"/>
                  <a:gd name="connsiteX25" fmla="*/ 85194 w 150355"/>
                  <a:gd name="connsiteY25" fmla="*/ 72685 h 143287"/>
                  <a:gd name="connsiteX26" fmla="*/ 86406 w 150355"/>
                  <a:gd name="connsiteY26" fmla="*/ 74417 h 143287"/>
                  <a:gd name="connsiteX27" fmla="*/ 83981 w 150355"/>
                  <a:gd name="connsiteY27" fmla="*/ 73984 h 143287"/>
                  <a:gd name="connsiteX28" fmla="*/ 85194 w 150355"/>
                  <a:gd name="connsiteY28" fmla="*/ 72685 h 143287"/>
                  <a:gd name="connsiteX29" fmla="*/ 124073 w 150355"/>
                  <a:gd name="connsiteY29" fmla="*/ 80825 h 143287"/>
                  <a:gd name="connsiteX30" fmla="*/ 121908 w 150355"/>
                  <a:gd name="connsiteY30" fmla="*/ 78487 h 143287"/>
                  <a:gd name="connsiteX31" fmla="*/ 123380 w 150355"/>
                  <a:gd name="connsiteY31" fmla="*/ 76755 h 143287"/>
                  <a:gd name="connsiteX32" fmla="*/ 124073 w 150355"/>
                  <a:gd name="connsiteY32" fmla="*/ 80825 h 143287"/>
                  <a:gd name="connsiteX33" fmla="*/ 55406 w 150355"/>
                  <a:gd name="connsiteY33" fmla="*/ 34672 h 143287"/>
                  <a:gd name="connsiteX34" fmla="*/ 53068 w 150355"/>
                  <a:gd name="connsiteY34" fmla="*/ 38482 h 143287"/>
                  <a:gd name="connsiteX35" fmla="*/ 47699 w 150355"/>
                  <a:gd name="connsiteY35" fmla="*/ 45842 h 143287"/>
                  <a:gd name="connsiteX36" fmla="*/ 46401 w 150355"/>
                  <a:gd name="connsiteY36" fmla="*/ 46881 h 143287"/>
                  <a:gd name="connsiteX37" fmla="*/ 47699 w 150355"/>
                  <a:gd name="connsiteY37" fmla="*/ 43764 h 143287"/>
                  <a:gd name="connsiteX38" fmla="*/ 55406 w 150355"/>
                  <a:gd name="connsiteY38" fmla="*/ 34672 h 143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355" h="143287">
                    <a:moveTo>
                      <a:pt x="112210" y="1334"/>
                    </a:moveTo>
                    <a:cubicBezTo>
                      <a:pt x="100693" y="4452"/>
                      <a:pt x="97663" y="22809"/>
                      <a:pt x="86925" y="17007"/>
                    </a:cubicBezTo>
                    <a:cubicBezTo>
                      <a:pt x="77400" y="11812"/>
                      <a:pt x="64411" y="11465"/>
                      <a:pt x="54367" y="15016"/>
                    </a:cubicBezTo>
                    <a:cubicBezTo>
                      <a:pt x="47873" y="17354"/>
                      <a:pt x="42677" y="20384"/>
                      <a:pt x="38348" y="23934"/>
                    </a:cubicBezTo>
                    <a:cubicBezTo>
                      <a:pt x="39733" y="14236"/>
                      <a:pt x="17652" y="16228"/>
                      <a:pt x="13929" y="24454"/>
                    </a:cubicBezTo>
                    <a:cubicBezTo>
                      <a:pt x="-2610" y="61255"/>
                      <a:pt x="-1831" y="99702"/>
                      <a:pt x="3105" y="138408"/>
                    </a:cubicBezTo>
                    <a:cubicBezTo>
                      <a:pt x="3711" y="142997"/>
                      <a:pt x="10985" y="143430"/>
                      <a:pt x="14276" y="143257"/>
                    </a:cubicBezTo>
                    <a:cubicBezTo>
                      <a:pt x="18172" y="142997"/>
                      <a:pt x="33932" y="136330"/>
                      <a:pt x="36183" y="137455"/>
                    </a:cubicBezTo>
                    <a:cubicBezTo>
                      <a:pt x="41984" y="140313"/>
                      <a:pt x="58523" y="138581"/>
                      <a:pt x="58610" y="129489"/>
                    </a:cubicBezTo>
                    <a:cubicBezTo>
                      <a:pt x="58697" y="122388"/>
                      <a:pt x="57138" y="113296"/>
                      <a:pt x="55839" y="103685"/>
                    </a:cubicBezTo>
                    <a:cubicBezTo>
                      <a:pt x="61208" y="98749"/>
                      <a:pt x="69867" y="88618"/>
                      <a:pt x="76275" y="91822"/>
                    </a:cubicBezTo>
                    <a:cubicBezTo>
                      <a:pt x="85367" y="96411"/>
                      <a:pt x="92987" y="108620"/>
                      <a:pt x="97922" y="117193"/>
                    </a:cubicBezTo>
                    <a:cubicBezTo>
                      <a:pt x="99741" y="120310"/>
                      <a:pt x="105196" y="120310"/>
                      <a:pt x="108140" y="120137"/>
                    </a:cubicBezTo>
                    <a:cubicBezTo>
                      <a:pt x="140179" y="118145"/>
                      <a:pt x="155765" y="102732"/>
                      <a:pt x="148665" y="70780"/>
                    </a:cubicBezTo>
                    <a:cubicBezTo>
                      <a:pt x="143469" y="47487"/>
                      <a:pt x="152128" y="-9403"/>
                      <a:pt x="112210" y="1334"/>
                    </a:cubicBezTo>
                    <a:close/>
                    <a:moveTo>
                      <a:pt x="116972" y="22722"/>
                    </a:moveTo>
                    <a:cubicBezTo>
                      <a:pt x="116626" y="22809"/>
                      <a:pt x="116280" y="22809"/>
                      <a:pt x="115933" y="22809"/>
                    </a:cubicBezTo>
                    <a:cubicBezTo>
                      <a:pt x="116453" y="22116"/>
                      <a:pt x="116972" y="21597"/>
                      <a:pt x="117405" y="20904"/>
                    </a:cubicBezTo>
                    <a:cubicBezTo>
                      <a:pt x="117232" y="21423"/>
                      <a:pt x="117059" y="22029"/>
                      <a:pt x="116972" y="22722"/>
                    </a:cubicBezTo>
                    <a:close/>
                    <a:moveTo>
                      <a:pt x="31680" y="119271"/>
                    </a:moveTo>
                    <a:cubicBezTo>
                      <a:pt x="32113" y="118838"/>
                      <a:pt x="32373" y="118405"/>
                      <a:pt x="32806" y="118059"/>
                    </a:cubicBezTo>
                    <a:cubicBezTo>
                      <a:pt x="32893" y="119791"/>
                      <a:pt x="32979" y="121522"/>
                      <a:pt x="33066" y="123254"/>
                    </a:cubicBezTo>
                    <a:cubicBezTo>
                      <a:pt x="31247" y="123860"/>
                      <a:pt x="29342" y="124380"/>
                      <a:pt x="27351" y="124986"/>
                    </a:cubicBezTo>
                    <a:cubicBezTo>
                      <a:pt x="27264" y="124034"/>
                      <a:pt x="27091" y="123081"/>
                      <a:pt x="27004" y="122042"/>
                    </a:cubicBezTo>
                    <a:cubicBezTo>
                      <a:pt x="28996" y="121176"/>
                      <a:pt x="30641" y="120224"/>
                      <a:pt x="31680" y="119271"/>
                    </a:cubicBezTo>
                    <a:close/>
                    <a:moveTo>
                      <a:pt x="85194" y="72685"/>
                    </a:moveTo>
                    <a:cubicBezTo>
                      <a:pt x="85626" y="73291"/>
                      <a:pt x="85973" y="73811"/>
                      <a:pt x="86406" y="74417"/>
                    </a:cubicBezTo>
                    <a:cubicBezTo>
                      <a:pt x="85626" y="74244"/>
                      <a:pt x="84847" y="74157"/>
                      <a:pt x="83981" y="73984"/>
                    </a:cubicBezTo>
                    <a:cubicBezTo>
                      <a:pt x="84414" y="73465"/>
                      <a:pt x="84847" y="73118"/>
                      <a:pt x="85194" y="72685"/>
                    </a:cubicBezTo>
                    <a:close/>
                    <a:moveTo>
                      <a:pt x="124073" y="80825"/>
                    </a:moveTo>
                    <a:cubicBezTo>
                      <a:pt x="123380" y="80046"/>
                      <a:pt x="122601" y="79266"/>
                      <a:pt x="121908" y="78487"/>
                    </a:cubicBezTo>
                    <a:cubicBezTo>
                      <a:pt x="122427" y="77967"/>
                      <a:pt x="122860" y="77361"/>
                      <a:pt x="123380" y="76755"/>
                    </a:cubicBezTo>
                    <a:cubicBezTo>
                      <a:pt x="123640" y="78140"/>
                      <a:pt x="123900" y="79526"/>
                      <a:pt x="124073" y="80825"/>
                    </a:cubicBezTo>
                    <a:close/>
                    <a:moveTo>
                      <a:pt x="55406" y="34672"/>
                    </a:moveTo>
                    <a:cubicBezTo>
                      <a:pt x="54540" y="35884"/>
                      <a:pt x="53761" y="37183"/>
                      <a:pt x="53068" y="38482"/>
                    </a:cubicBezTo>
                    <a:cubicBezTo>
                      <a:pt x="51250" y="40906"/>
                      <a:pt x="49431" y="43417"/>
                      <a:pt x="47699" y="45842"/>
                    </a:cubicBezTo>
                    <a:cubicBezTo>
                      <a:pt x="47267" y="46188"/>
                      <a:pt x="46747" y="46535"/>
                      <a:pt x="46401" y="46881"/>
                    </a:cubicBezTo>
                    <a:cubicBezTo>
                      <a:pt x="46834" y="45842"/>
                      <a:pt x="47180" y="44803"/>
                      <a:pt x="47699" y="43764"/>
                    </a:cubicBezTo>
                    <a:cubicBezTo>
                      <a:pt x="49951" y="39088"/>
                      <a:pt x="52549" y="36317"/>
                      <a:pt x="55406" y="34672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5C66884-C30A-C1B0-1AED-8CF77EDE26A2}"/>
                  </a:ext>
                </a:extLst>
              </p:cNvPr>
              <p:cNvSpPr/>
              <p:nvPr/>
            </p:nvSpPr>
            <p:spPr>
              <a:xfrm>
                <a:off x="6041066" y="2730292"/>
                <a:ext cx="480014" cy="961205"/>
              </a:xfrm>
              <a:custGeom>
                <a:avLst/>
                <a:gdLst>
                  <a:gd name="connsiteX0" fmla="*/ 477931 w 480014"/>
                  <a:gd name="connsiteY0" fmla="*/ 503012 h 961205"/>
                  <a:gd name="connsiteX1" fmla="*/ 474294 w 480014"/>
                  <a:gd name="connsiteY1" fmla="*/ 408454 h 961205"/>
                  <a:gd name="connsiteX2" fmla="*/ 473082 w 480014"/>
                  <a:gd name="connsiteY2" fmla="*/ 406982 h 961205"/>
                  <a:gd name="connsiteX3" fmla="*/ 470570 w 480014"/>
                  <a:gd name="connsiteY3" fmla="*/ 399189 h 961205"/>
                  <a:gd name="connsiteX4" fmla="*/ 447018 w 480014"/>
                  <a:gd name="connsiteY4" fmla="*/ 386200 h 961205"/>
                  <a:gd name="connsiteX5" fmla="*/ 403376 w 480014"/>
                  <a:gd name="connsiteY5" fmla="*/ 366025 h 961205"/>
                  <a:gd name="connsiteX6" fmla="*/ 372376 w 480014"/>
                  <a:gd name="connsiteY6" fmla="*/ 331129 h 961205"/>
                  <a:gd name="connsiteX7" fmla="*/ 371857 w 480014"/>
                  <a:gd name="connsiteY7" fmla="*/ 317534 h 961205"/>
                  <a:gd name="connsiteX8" fmla="*/ 370471 w 480014"/>
                  <a:gd name="connsiteY8" fmla="*/ 315975 h 961205"/>
                  <a:gd name="connsiteX9" fmla="*/ 370644 w 480014"/>
                  <a:gd name="connsiteY9" fmla="*/ 314936 h 961205"/>
                  <a:gd name="connsiteX10" fmla="*/ 372117 w 480014"/>
                  <a:gd name="connsiteY10" fmla="*/ 293288 h 961205"/>
                  <a:gd name="connsiteX11" fmla="*/ 356703 w 480014"/>
                  <a:gd name="connsiteY11" fmla="*/ 282464 h 961205"/>
                  <a:gd name="connsiteX12" fmla="*/ 350988 w 480014"/>
                  <a:gd name="connsiteY12" fmla="*/ 283677 h 961205"/>
                  <a:gd name="connsiteX13" fmla="*/ 343109 w 480014"/>
                  <a:gd name="connsiteY13" fmla="*/ 285668 h 961205"/>
                  <a:gd name="connsiteX14" fmla="*/ 343368 w 480014"/>
                  <a:gd name="connsiteY14" fmla="*/ 283330 h 961205"/>
                  <a:gd name="connsiteX15" fmla="*/ 318084 w 480014"/>
                  <a:gd name="connsiteY15" fmla="*/ 285755 h 961205"/>
                  <a:gd name="connsiteX16" fmla="*/ 311416 w 480014"/>
                  <a:gd name="connsiteY16" fmla="*/ 370528 h 961205"/>
                  <a:gd name="connsiteX17" fmla="*/ 285439 w 480014"/>
                  <a:gd name="connsiteY17" fmla="*/ 413996 h 961205"/>
                  <a:gd name="connsiteX18" fmla="*/ 277733 w 480014"/>
                  <a:gd name="connsiteY18" fmla="*/ 420664 h 961205"/>
                  <a:gd name="connsiteX19" fmla="*/ 278338 w 480014"/>
                  <a:gd name="connsiteY19" fmla="*/ 443524 h 961205"/>
                  <a:gd name="connsiteX20" fmla="*/ 271238 w 480014"/>
                  <a:gd name="connsiteY20" fmla="*/ 422915 h 961205"/>
                  <a:gd name="connsiteX21" fmla="*/ 277906 w 480014"/>
                  <a:gd name="connsiteY21" fmla="*/ 345936 h 961205"/>
                  <a:gd name="connsiteX22" fmla="*/ 280503 w 480014"/>
                  <a:gd name="connsiteY22" fmla="*/ 337190 h 961205"/>
                  <a:gd name="connsiteX23" fmla="*/ 282841 w 480014"/>
                  <a:gd name="connsiteY23" fmla="*/ 329570 h 961205"/>
                  <a:gd name="connsiteX24" fmla="*/ 283014 w 480014"/>
                  <a:gd name="connsiteY24" fmla="*/ 327232 h 961205"/>
                  <a:gd name="connsiteX25" fmla="*/ 284313 w 480014"/>
                  <a:gd name="connsiteY25" fmla="*/ 320911 h 961205"/>
                  <a:gd name="connsiteX26" fmla="*/ 270978 w 480014"/>
                  <a:gd name="connsiteY26" fmla="*/ 314417 h 961205"/>
                  <a:gd name="connsiteX27" fmla="*/ 271152 w 480014"/>
                  <a:gd name="connsiteY27" fmla="*/ 301428 h 961205"/>
                  <a:gd name="connsiteX28" fmla="*/ 246733 w 480014"/>
                  <a:gd name="connsiteY28" fmla="*/ 303852 h 961205"/>
                  <a:gd name="connsiteX29" fmla="*/ 241018 w 480014"/>
                  <a:gd name="connsiteY29" fmla="*/ 340221 h 961205"/>
                  <a:gd name="connsiteX30" fmla="*/ 212703 w 480014"/>
                  <a:gd name="connsiteY30" fmla="*/ 386027 h 961205"/>
                  <a:gd name="connsiteX31" fmla="*/ 191748 w 480014"/>
                  <a:gd name="connsiteY31" fmla="*/ 396418 h 961205"/>
                  <a:gd name="connsiteX32" fmla="*/ 186725 w 480014"/>
                  <a:gd name="connsiteY32" fmla="*/ 396505 h 961205"/>
                  <a:gd name="connsiteX33" fmla="*/ 187418 w 480014"/>
                  <a:gd name="connsiteY33" fmla="*/ 394167 h 961205"/>
                  <a:gd name="connsiteX34" fmla="*/ 203005 w 480014"/>
                  <a:gd name="connsiteY34" fmla="*/ 349572 h 961205"/>
                  <a:gd name="connsiteX35" fmla="*/ 203611 w 480014"/>
                  <a:gd name="connsiteY35" fmla="*/ 307316 h 961205"/>
                  <a:gd name="connsiteX36" fmla="*/ 221708 w 480014"/>
                  <a:gd name="connsiteY36" fmla="*/ 279867 h 961205"/>
                  <a:gd name="connsiteX37" fmla="*/ 260501 w 480014"/>
                  <a:gd name="connsiteY37" fmla="*/ 267917 h 961205"/>
                  <a:gd name="connsiteX38" fmla="*/ 259202 w 480014"/>
                  <a:gd name="connsiteY38" fmla="*/ 242979 h 961205"/>
                  <a:gd name="connsiteX39" fmla="*/ 224912 w 480014"/>
                  <a:gd name="connsiteY39" fmla="*/ 180374 h 961205"/>
                  <a:gd name="connsiteX40" fmla="*/ 219976 w 480014"/>
                  <a:gd name="connsiteY40" fmla="*/ 177776 h 961205"/>
                  <a:gd name="connsiteX41" fmla="*/ 221535 w 480014"/>
                  <a:gd name="connsiteY41" fmla="*/ 124523 h 961205"/>
                  <a:gd name="connsiteX42" fmla="*/ 235649 w 480014"/>
                  <a:gd name="connsiteY42" fmla="*/ 66334 h 961205"/>
                  <a:gd name="connsiteX43" fmla="*/ 236602 w 480014"/>
                  <a:gd name="connsiteY43" fmla="*/ 8318 h 961205"/>
                  <a:gd name="connsiteX44" fmla="*/ 215387 w 480014"/>
                  <a:gd name="connsiteY44" fmla="*/ 3036 h 961205"/>
                  <a:gd name="connsiteX45" fmla="*/ 131047 w 480014"/>
                  <a:gd name="connsiteY45" fmla="*/ 14726 h 961205"/>
                  <a:gd name="connsiteX46" fmla="*/ 105849 w 480014"/>
                  <a:gd name="connsiteY46" fmla="*/ 17843 h 961205"/>
                  <a:gd name="connsiteX47" fmla="*/ 121782 w 480014"/>
                  <a:gd name="connsiteY47" fmla="*/ 126601 h 961205"/>
                  <a:gd name="connsiteX48" fmla="*/ 143343 w 480014"/>
                  <a:gd name="connsiteY48" fmla="*/ 259345 h 961205"/>
                  <a:gd name="connsiteX49" fmla="*/ 143863 w 480014"/>
                  <a:gd name="connsiteY49" fmla="*/ 340913 h 961205"/>
                  <a:gd name="connsiteX50" fmla="*/ 136329 w 480014"/>
                  <a:gd name="connsiteY50" fmla="*/ 346196 h 961205"/>
                  <a:gd name="connsiteX51" fmla="*/ 131047 w 480014"/>
                  <a:gd name="connsiteY51" fmla="*/ 449152 h 961205"/>
                  <a:gd name="connsiteX52" fmla="*/ 108707 w 480014"/>
                  <a:gd name="connsiteY52" fmla="*/ 525872 h 961205"/>
                  <a:gd name="connsiteX53" fmla="*/ 110352 w 480014"/>
                  <a:gd name="connsiteY53" fmla="*/ 530288 h 961205"/>
                  <a:gd name="connsiteX54" fmla="*/ 85674 w 480014"/>
                  <a:gd name="connsiteY54" fmla="*/ 590468 h 961205"/>
                  <a:gd name="connsiteX55" fmla="*/ 78314 w 480014"/>
                  <a:gd name="connsiteY55" fmla="*/ 617485 h 961205"/>
                  <a:gd name="connsiteX56" fmla="*/ 73465 w 480014"/>
                  <a:gd name="connsiteY56" fmla="*/ 628395 h 961205"/>
                  <a:gd name="connsiteX57" fmla="*/ 51297 w 480014"/>
                  <a:gd name="connsiteY57" fmla="*/ 709184 h 961205"/>
                  <a:gd name="connsiteX58" fmla="*/ 35364 w 480014"/>
                  <a:gd name="connsiteY58" fmla="*/ 749536 h 961205"/>
                  <a:gd name="connsiteX59" fmla="*/ 23501 w 480014"/>
                  <a:gd name="connsiteY59" fmla="*/ 796901 h 961205"/>
                  <a:gd name="connsiteX60" fmla="*/ 14409 w 480014"/>
                  <a:gd name="connsiteY60" fmla="*/ 809803 h 961205"/>
                  <a:gd name="connsiteX61" fmla="*/ 1854 w 480014"/>
                  <a:gd name="connsiteY61" fmla="*/ 891459 h 961205"/>
                  <a:gd name="connsiteX62" fmla="*/ 29130 w 480014"/>
                  <a:gd name="connsiteY62" fmla="*/ 913539 h 961205"/>
                  <a:gd name="connsiteX63" fmla="*/ 57705 w 480014"/>
                  <a:gd name="connsiteY63" fmla="*/ 936139 h 961205"/>
                  <a:gd name="connsiteX64" fmla="*/ 221795 w 480014"/>
                  <a:gd name="connsiteY64" fmla="*/ 959519 h 961205"/>
                  <a:gd name="connsiteX65" fmla="*/ 271931 w 480014"/>
                  <a:gd name="connsiteY65" fmla="*/ 955103 h 961205"/>
                  <a:gd name="connsiteX66" fmla="*/ 271931 w 480014"/>
                  <a:gd name="connsiteY66" fmla="*/ 955189 h 961205"/>
                  <a:gd name="connsiteX67" fmla="*/ 296782 w 480014"/>
                  <a:gd name="connsiteY67" fmla="*/ 951120 h 961205"/>
                  <a:gd name="connsiteX68" fmla="*/ 297389 w 480014"/>
                  <a:gd name="connsiteY68" fmla="*/ 935187 h 961205"/>
                  <a:gd name="connsiteX69" fmla="*/ 301285 w 480014"/>
                  <a:gd name="connsiteY69" fmla="*/ 913712 h 961205"/>
                  <a:gd name="connsiteX70" fmla="*/ 299726 w 480014"/>
                  <a:gd name="connsiteY70" fmla="*/ 901243 h 961205"/>
                  <a:gd name="connsiteX71" fmla="*/ 303190 w 480014"/>
                  <a:gd name="connsiteY71" fmla="*/ 878730 h 961205"/>
                  <a:gd name="connsiteX72" fmla="*/ 323972 w 480014"/>
                  <a:gd name="connsiteY72" fmla="*/ 829892 h 961205"/>
                  <a:gd name="connsiteX73" fmla="*/ 331332 w 480014"/>
                  <a:gd name="connsiteY73" fmla="*/ 809630 h 961205"/>
                  <a:gd name="connsiteX74" fmla="*/ 330726 w 480014"/>
                  <a:gd name="connsiteY74" fmla="*/ 805300 h 961205"/>
                  <a:gd name="connsiteX75" fmla="*/ 331419 w 480014"/>
                  <a:gd name="connsiteY75" fmla="*/ 803395 h 961205"/>
                  <a:gd name="connsiteX76" fmla="*/ 372549 w 480014"/>
                  <a:gd name="connsiteY76" fmla="*/ 757243 h 961205"/>
                  <a:gd name="connsiteX77" fmla="*/ 378784 w 480014"/>
                  <a:gd name="connsiteY77" fmla="*/ 662599 h 961205"/>
                  <a:gd name="connsiteX78" fmla="*/ 399220 w 480014"/>
                  <a:gd name="connsiteY78" fmla="*/ 547173 h 961205"/>
                  <a:gd name="connsiteX79" fmla="*/ 395842 w 480014"/>
                  <a:gd name="connsiteY79" fmla="*/ 540072 h 961205"/>
                  <a:gd name="connsiteX80" fmla="*/ 398786 w 480014"/>
                  <a:gd name="connsiteY80" fmla="*/ 533751 h 961205"/>
                  <a:gd name="connsiteX81" fmla="*/ 447624 w 480014"/>
                  <a:gd name="connsiteY81" fmla="*/ 537908 h 961205"/>
                  <a:gd name="connsiteX82" fmla="*/ 480009 w 480014"/>
                  <a:gd name="connsiteY82" fmla="*/ 527257 h 961205"/>
                  <a:gd name="connsiteX83" fmla="*/ 477931 w 480014"/>
                  <a:gd name="connsiteY83" fmla="*/ 503012 h 961205"/>
                  <a:gd name="connsiteX84" fmla="*/ 211317 w 480014"/>
                  <a:gd name="connsiteY84" fmla="*/ 254929 h 961205"/>
                  <a:gd name="connsiteX85" fmla="*/ 216426 w 480014"/>
                  <a:gd name="connsiteY85" fmla="*/ 257180 h 961205"/>
                  <a:gd name="connsiteX86" fmla="*/ 208806 w 480014"/>
                  <a:gd name="connsiteY86" fmla="*/ 259431 h 961205"/>
                  <a:gd name="connsiteX87" fmla="*/ 211317 w 480014"/>
                  <a:gd name="connsiteY87" fmla="*/ 254929 h 961205"/>
                  <a:gd name="connsiteX88" fmla="*/ 199801 w 480014"/>
                  <a:gd name="connsiteY88" fmla="*/ 109456 h 961205"/>
                  <a:gd name="connsiteX89" fmla="*/ 199454 w 480014"/>
                  <a:gd name="connsiteY89" fmla="*/ 110668 h 961205"/>
                  <a:gd name="connsiteX90" fmla="*/ 194086 w 480014"/>
                  <a:gd name="connsiteY90" fmla="*/ 153704 h 961205"/>
                  <a:gd name="connsiteX91" fmla="*/ 193479 w 480014"/>
                  <a:gd name="connsiteY91" fmla="*/ 125822 h 961205"/>
                  <a:gd name="connsiteX92" fmla="*/ 199801 w 480014"/>
                  <a:gd name="connsiteY92" fmla="*/ 109456 h 961205"/>
                  <a:gd name="connsiteX93" fmla="*/ 158064 w 480014"/>
                  <a:gd name="connsiteY93" fmla="*/ 460842 h 961205"/>
                  <a:gd name="connsiteX94" fmla="*/ 157717 w 480014"/>
                  <a:gd name="connsiteY94" fmla="*/ 460928 h 961205"/>
                  <a:gd name="connsiteX95" fmla="*/ 156419 w 480014"/>
                  <a:gd name="connsiteY95" fmla="*/ 447507 h 961205"/>
                  <a:gd name="connsiteX96" fmla="*/ 159709 w 480014"/>
                  <a:gd name="connsiteY96" fmla="*/ 452356 h 961205"/>
                  <a:gd name="connsiteX97" fmla="*/ 158064 w 480014"/>
                  <a:gd name="connsiteY97" fmla="*/ 460842 h 961205"/>
                  <a:gd name="connsiteX98" fmla="*/ 190449 w 480014"/>
                  <a:gd name="connsiteY98" fmla="*/ 425686 h 961205"/>
                  <a:gd name="connsiteX99" fmla="*/ 190535 w 480014"/>
                  <a:gd name="connsiteY99" fmla="*/ 425166 h 961205"/>
                  <a:gd name="connsiteX100" fmla="*/ 191055 w 480014"/>
                  <a:gd name="connsiteY100" fmla="*/ 425253 h 961205"/>
                  <a:gd name="connsiteX101" fmla="*/ 190449 w 480014"/>
                  <a:gd name="connsiteY101" fmla="*/ 425686 h 9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480014" h="961205">
                    <a:moveTo>
                      <a:pt x="477931" y="503012"/>
                    </a:moveTo>
                    <a:cubicBezTo>
                      <a:pt x="482000" y="471752"/>
                      <a:pt x="476026" y="440060"/>
                      <a:pt x="474294" y="408454"/>
                    </a:cubicBezTo>
                    <a:cubicBezTo>
                      <a:pt x="474294" y="407848"/>
                      <a:pt x="473774" y="407329"/>
                      <a:pt x="473082" y="406982"/>
                    </a:cubicBezTo>
                    <a:cubicBezTo>
                      <a:pt x="472822" y="404038"/>
                      <a:pt x="472129" y="401267"/>
                      <a:pt x="470570" y="399189"/>
                    </a:cubicBezTo>
                    <a:cubicBezTo>
                      <a:pt x="465115" y="392002"/>
                      <a:pt x="455330" y="388712"/>
                      <a:pt x="447018" y="386200"/>
                    </a:cubicBezTo>
                    <a:cubicBezTo>
                      <a:pt x="430565" y="381092"/>
                      <a:pt x="417057" y="377282"/>
                      <a:pt x="403376" y="366025"/>
                    </a:cubicBezTo>
                    <a:cubicBezTo>
                      <a:pt x="391426" y="356240"/>
                      <a:pt x="382248" y="343078"/>
                      <a:pt x="372376" y="331129"/>
                    </a:cubicBezTo>
                    <a:cubicBezTo>
                      <a:pt x="371857" y="326799"/>
                      <a:pt x="371597" y="322296"/>
                      <a:pt x="371857" y="317534"/>
                    </a:cubicBezTo>
                    <a:cubicBezTo>
                      <a:pt x="371857" y="316841"/>
                      <a:pt x="371424" y="316322"/>
                      <a:pt x="370471" y="315975"/>
                    </a:cubicBezTo>
                    <a:cubicBezTo>
                      <a:pt x="370558" y="315629"/>
                      <a:pt x="370644" y="315283"/>
                      <a:pt x="370644" y="314936"/>
                    </a:cubicBezTo>
                    <a:cubicBezTo>
                      <a:pt x="370731" y="307662"/>
                      <a:pt x="372030" y="300562"/>
                      <a:pt x="372117" y="293288"/>
                    </a:cubicBezTo>
                    <a:cubicBezTo>
                      <a:pt x="372203" y="284889"/>
                      <a:pt x="363977" y="281858"/>
                      <a:pt x="356703" y="282464"/>
                    </a:cubicBezTo>
                    <a:cubicBezTo>
                      <a:pt x="355058" y="282551"/>
                      <a:pt x="353066" y="282984"/>
                      <a:pt x="350988" y="283677"/>
                    </a:cubicBezTo>
                    <a:cubicBezTo>
                      <a:pt x="348304" y="284023"/>
                      <a:pt x="345620" y="284716"/>
                      <a:pt x="343109" y="285668"/>
                    </a:cubicBezTo>
                    <a:cubicBezTo>
                      <a:pt x="343195" y="284889"/>
                      <a:pt x="343282" y="284110"/>
                      <a:pt x="343368" y="283330"/>
                    </a:cubicBezTo>
                    <a:cubicBezTo>
                      <a:pt x="345014" y="271554"/>
                      <a:pt x="319556" y="275537"/>
                      <a:pt x="318084" y="285755"/>
                    </a:cubicBezTo>
                    <a:cubicBezTo>
                      <a:pt x="314101" y="314417"/>
                      <a:pt x="314793" y="342818"/>
                      <a:pt x="311416" y="370528"/>
                    </a:cubicBezTo>
                    <a:cubicBezTo>
                      <a:pt x="298687" y="382564"/>
                      <a:pt x="288556" y="396245"/>
                      <a:pt x="285439" y="413996"/>
                    </a:cubicBezTo>
                    <a:cubicBezTo>
                      <a:pt x="281283" y="415728"/>
                      <a:pt x="277906" y="418066"/>
                      <a:pt x="277733" y="420664"/>
                    </a:cubicBezTo>
                    <a:cubicBezTo>
                      <a:pt x="277299" y="428370"/>
                      <a:pt x="277646" y="435990"/>
                      <a:pt x="278338" y="443524"/>
                    </a:cubicBezTo>
                    <a:cubicBezTo>
                      <a:pt x="275654" y="436770"/>
                      <a:pt x="273143" y="429929"/>
                      <a:pt x="271238" y="422915"/>
                    </a:cubicBezTo>
                    <a:cubicBezTo>
                      <a:pt x="264138" y="397024"/>
                      <a:pt x="270459" y="371047"/>
                      <a:pt x="277906" y="345936"/>
                    </a:cubicBezTo>
                    <a:cubicBezTo>
                      <a:pt x="278858" y="342992"/>
                      <a:pt x="279724" y="340134"/>
                      <a:pt x="280503" y="337190"/>
                    </a:cubicBezTo>
                    <a:cubicBezTo>
                      <a:pt x="281283" y="334679"/>
                      <a:pt x="282062" y="332081"/>
                      <a:pt x="282841" y="329570"/>
                    </a:cubicBezTo>
                    <a:cubicBezTo>
                      <a:pt x="283101" y="328704"/>
                      <a:pt x="283101" y="327925"/>
                      <a:pt x="283014" y="327232"/>
                    </a:cubicBezTo>
                    <a:cubicBezTo>
                      <a:pt x="283448" y="325154"/>
                      <a:pt x="283967" y="323076"/>
                      <a:pt x="284313" y="320911"/>
                    </a:cubicBezTo>
                    <a:cubicBezTo>
                      <a:pt x="285526" y="313810"/>
                      <a:pt x="277126" y="313377"/>
                      <a:pt x="270978" y="314417"/>
                    </a:cubicBezTo>
                    <a:cubicBezTo>
                      <a:pt x="271238" y="310087"/>
                      <a:pt x="271411" y="305757"/>
                      <a:pt x="271152" y="301428"/>
                    </a:cubicBezTo>
                    <a:cubicBezTo>
                      <a:pt x="270632" y="291297"/>
                      <a:pt x="249504" y="297964"/>
                      <a:pt x="246733" y="303852"/>
                    </a:cubicBezTo>
                    <a:cubicBezTo>
                      <a:pt x="241537" y="314936"/>
                      <a:pt x="237901" y="328098"/>
                      <a:pt x="241018" y="340221"/>
                    </a:cubicBezTo>
                    <a:cubicBezTo>
                      <a:pt x="235389" y="356933"/>
                      <a:pt x="225432" y="373385"/>
                      <a:pt x="212703" y="386027"/>
                    </a:cubicBezTo>
                    <a:cubicBezTo>
                      <a:pt x="205516" y="389058"/>
                      <a:pt x="198502" y="392522"/>
                      <a:pt x="191748" y="396418"/>
                    </a:cubicBezTo>
                    <a:cubicBezTo>
                      <a:pt x="190362" y="396245"/>
                      <a:pt x="188630" y="396245"/>
                      <a:pt x="186725" y="396505"/>
                    </a:cubicBezTo>
                    <a:cubicBezTo>
                      <a:pt x="186985" y="395726"/>
                      <a:pt x="187158" y="394946"/>
                      <a:pt x="187418" y="394167"/>
                    </a:cubicBezTo>
                    <a:cubicBezTo>
                      <a:pt x="193220" y="379446"/>
                      <a:pt x="201446" y="365332"/>
                      <a:pt x="203005" y="349572"/>
                    </a:cubicBezTo>
                    <a:cubicBezTo>
                      <a:pt x="204217" y="337190"/>
                      <a:pt x="202831" y="321864"/>
                      <a:pt x="203611" y="307316"/>
                    </a:cubicBezTo>
                    <a:cubicBezTo>
                      <a:pt x="209672" y="299003"/>
                      <a:pt x="216340" y="289565"/>
                      <a:pt x="221708" y="279867"/>
                    </a:cubicBezTo>
                    <a:cubicBezTo>
                      <a:pt x="234004" y="276663"/>
                      <a:pt x="249417" y="278741"/>
                      <a:pt x="260501" y="267917"/>
                    </a:cubicBezTo>
                    <a:cubicBezTo>
                      <a:pt x="269073" y="259605"/>
                      <a:pt x="264571" y="251898"/>
                      <a:pt x="259202" y="242979"/>
                    </a:cubicBezTo>
                    <a:cubicBezTo>
                      <a:pt x="246733" y="222111"/>
                      <a:pt x="235216" y="202541"/>
                      <a:pt x="224912" y="180374"/>
                    </a:cubicBezTo>
                    <a:cubicBezTo>
                      <a:pt x="224133" y="178642"/>
                      <a:pt x="222314" y="177863"/>
                      <a:pt x="219976" y="177776"/>
                    </a:cubicBezTo>
                    <a:cubicBezTo>
                      <a:pt x="219024" y="160198"/>
                      <a:pt x="218937" y="142707"/>
                      <a:pt x="221535" y="124523"/>
                    </a:cubicBezTo>
                    <a:cubicBezTo>
                      <a:pt x="224392" y="104867"/>
                      <a:pt x="232532" y="86076"/>
                      <a:pt x="235649" y="66334"/>
                    </a:cubicBezTo>
                    <a:cubicBezTo>
                      <a:pt x="238767" y="46764"/>
                      <a:pt x="231666" y="28320"/>
                      <a:pt x="236602" y="8318"/>
                    </a:cubicBezTo>
                    <a:cubicBezTo>
                      <a:pt x="239373" y="-2939"/>
                      <a:pt x="220236" y="-688"/>
                      <a:pt x="215387" y="3036"/>
                    </a:cubicBezTo>
                    <a:cubicBezTo>
                      <a:pt x="193306" y="20441"/>
                      <a:pt x="156938" y="29879"/>
                      <a:pt x="131047" y="14726"/>
                    </a:cubicBezTo>
                    <a:cubicBezTo>
                      <a:pt x="132952" y="4941"/>
                      <a:pt x="107928" y="8751"/>
                      <a:pt x="105849" y="17843"/>
                    </a:cubicBezTo>
                    <a:cubicBezTo>
                      <a:pt x="97017" y="55770"/>
                      <a:pt x="111045" y="90319"/>
                      <a:pt x="121782" y="126601"/>
                    </a:cubicBezTo>
                    <a:cubicBezTo>
                      <a:pt x="134684" y="170416"/>
                      <a:pt x="141352" y="213798"/>
                      <a:pt x="143343" y="259345"/>
                    </a:cubicBezTo>
                    <a:cubicBezTo>
                      <a:pt x="144556" y="287054"/>
                      <a:pt x="144902" y="314157"/>
                      <a:pt x="143863" y="340913"/>
                    </a:cubicBezTo>
                    <a:cubicBezTo>
                      <a:pt x="139966" y="342212"/>
                      <a:pt x="136849" y="344031"/>
                      <a:pt x="136329" y="346196"/>
                    </a:cubicBezTo>
                    <a:cubicBezTo>
                      <a:pt x="128796" y="376849"/>
                      <a:pt x="128450" y="413563"/>
                      <a:pt x="131047" y="449152"/>
                    </a:cubicBezTo>
                    <a:cubicBezTo>
                      <a:pt x="125592" y="474696"/>
                      <a:pt x="118405" y="500241"/>
                      <a:pt x="108707" y="525872"/>
                    </a:cubicBezTo>
                    <a:cubicBezTo>
                      <a:pt x="107928" y="527950"/>
                      <a:pt x="108707" y="529422"/>
                      <a:pt x="110352" y="530288"/>
                    </a:cubicBezTo>
                    <a:cubicBezTo>
                      <a:pt x="102472" y="550377"/>
                      <a:pt x="91908" y="569427"/>
                      <a:pt x="85674" y="590468"/>
                    </a:cubicBezTo>
                    <a:cubicBezTo>
                      <a:pt x="82989" y="599387"/>
                      <a:pt x="80651" y="608479"/>
                      <a:pt x="78314" y="617485"/>
                    </a:cubicBezTo>
                    <a:cubicBezTo>
                      <a:pt x="76062" y="620862"/>
                      <a:pt x="74330" y="624499"/>
                      <a:pt x="73465" y="628395"/>
                    </a:cubicBezTo>
                    <a:cubicBezTo>
                      <a:pt x="67057" y="656191"/>
                      <a:pt x="54588" y="681302"/>
                      <a:pt x="51297" y="709184"/>
                    </a:cubicBezTo>
                    <a:cubicBezTo>
                      <a:pt x="45842" y="722520"/>
                      <a:pt x="40213" y="735855"/>
                      <a:pt x="35364" y="749536"/>
                    </a:cubicBezTo>
                    <a:cubicBezTo>
                      <a:pt x="29909" y="764949"/>
                      <a:pt x="26532" y="780882"/>
                      <a:pt x="23501" y="796901"/>
                    </a:cubicBezTo>
                    <a:cubicBezTo>
                      <a:pt x="19432" y="800711"/>
                      <a:pt x="16228" y="805041"/>
                      <a:pt x="14409" y="809803"/>
                    </a:cubicBezTo>
                    <a:cubicBezTo>
                      <a:pt x="4278" y="836560"/>
                      <a:pt x="-3775" y="862797"/>
                      <a:pt x="1854" y="891459"/>
                    </a:cubicBezTo>
                    <a:cubicBezTo>
                      <a:pt x="4538" y="905400"/>
                      <a:pt x="15535" y="911894"/>
                      <a:pt x="29130" y="913539"/>
                    </a:cubicBezTo>
                    <a:cubicBezTo>
                      <a:pt x="35797" y="921765"/>
                      <a:pt x="44976" y="929299"/>
                      <a:pt x="57705" y="936139"/>
                    </a:cubicBezTo>
                    <a:cubicBezTo>
                      <a:pt x="111651" y="964887"/>
                      <a:pt x="166203" y="946790"/>
                      <a:pt x="221795" y="959519"/>
                    </a:cubicBezTo>
                    <a:cubicBezTo>
                      <a:pt x="235649" y="962723"/>
                      <a:pt x="255479" y="961424"/>
                      <a:pt x="271931" y="955103"/>
                    </a:cubicBezTo>
                    <a:cubicBezTo>
                      <a:pt x="271931" y="955103"/>
                      <a:pt x="271931" y="955103"/>
                      <a:pt x="271931" y="955189"/>
                    </a:cubicBezTo>
                    <a:cubicBezTo>
                      <a:pt x="270286" y="961770"/>
                      <a:pt x="295137" y="957960"/>
                      <a:pt x="296782" y="951120"/>
                    </a:cubicBezTo>
                    <a:cubicBezTo>
                      <a:pt x="298081" y="945838"/>
                      <a:pt x="299034" y="940296"/>
                      <a:pt x="297389" y="935187"/>
                    </a:cubicBezTo>
                    <a:cubicBezTo>
                      <a:pt x="300766" y="929125"/>
                      <a:pt x="302411" y="922112"/>
                      <a:pt x="301285" y="913712"/>
                    </a:cubicBezTo>
                    <a:cubicBezTo>
                      <a:pt x="300766" y="909556"/>
                      <a:pt x="300246" y="905400"/>
                      <a:pt x="299726" y="901243"/>
                    </a:cubicBezTo>
                    <a:cubicBezTo>
                      <a:pt x="301025" y="893623"/>
                      <a:pt x="302411" y="886263"/>
                      <a:pt x="303190" y="878730"/>
                    </a:cubicBezTo>
                    <a:cubicBezTo>
                      <a:pt x="309944" y="862451"/>
                      <a:pt x="317478" y="846344"/>
                      <a:pt x="323972" y="829892"/>
                    </a:cubicBezTo>
                    <a:cubicBezTo>
                      <a:pt x="327349" y="823658"/>
                      <a:pt x="330120" y="817077"/>
                      <a:pt x="331332" y="809630"/>
                    </a:cubicBezTo>
                    <a:cubicBezTo>
                      <a:pt x="331592" y="807898"/>
                      <a:pt x="331332" y="806426"/>
                      <a:pt x="330726" y="805300"/>
                    </a:cubicBezTo>
                    <a:cubicBezTo>
                      <a:pt x="331073" y="804608"/>
                      <a:pt x="331246" y="804002"/>
                      <a:pt x="331419" y="803395"/>
                    </a:cubicBezTo>
                    <a:cubicBezTo>
                      <a:pt x="345880" y="788329"/>
                      <a:pt x="367614" y="779063"/>
                      <a:pt x="372549" y="757243"/>
                    </a:cubicBezTo>
                    <a:cubicBezTo>
                      <a:pt x="379563" y="726243"/>
                      <a:pt x="378178" y="694204"/>
                      <a:pt x="378784" y="662599"/>
                    </a:cubicBezTo>
                    <a:cubicBezTo>
                      <a:pt x="379563" y="622680"/>
                      <a:pt x="390647" y="585792"/>
                      <a:pt x="399220" y="547173"/>
                    </a:cubicBezTo>
                    <a:cubicBezTo>
                      <a:pt x="399999" y="543709"/>
                      <a:pt x="398527" y="541371"/>
                      <a:pt x="395842" y="540072"/>
                    </a:cubicBezTo>
                    <a:cubicBezTo>
                      <a:pt x="396795" y="537908"/>
                      <a:pt x="397747" y="535830"/>
                      <a:pt x="398786" y="533751"/>
                    </a:cubicBezTo>
                    <a:cubicBezTo>
                      <a:pt x="418356" y="533059"/>
                      <a:pt x="438359" y="531327"/>
                      <a:pt x="447624" y="537908"/>
                    </a:cubicBezTo>
                    <a:cubicBezTo>
                      <a:pt x="454984" y="543103"/>
                      <a:pt x="480442" y="538774"/>
                      <a:pt x="480009" y="527257"/>
                    </a:cubicBezTo>
                    <a:cubicBezTo>
                      <a:pt x="479749" y="518858"/>
                      <a:pt x="478883" y="510891"/>
                      <a:pt x="477931" y="503012"/>
                    </a:cubicBezTo>
                    <a:close/>
                    <a:moveTo>
                      <a:pt x="211317" y="254929"/>
                    </a:moveTo>
                    <a:cubicBezTo>
                      <a:pt x="212962" y="255621"/>
                      <a:pt x="214781" y="256314"/>
                      <a:pt x="216426" y="257180"/>
                    </a:cubicBezTo>
                    <a:cubicBezTo>
                      <a:pt x="213915" y="257873"/>
                      <a:pt x="211404" y="258566"/>
                      <a:pt x="208806" y="259431"/>
                    </a:cubicBezTo>
                    <a:cubicBezTo>
                      <a:pt x="209672" y="257959"/>
                      <a:pt x="210538" y="256401"/>
                      <a:pt x="211317" y="254929"/>
                    </a:cubicBezTo>
                    <a:close/>
                    <a:moveTo>
                      <a:pt x="199801" y="109456"/>
                    </a:moveTo>
                    <a:cubicBezTo>
                      <a:pt x="199714" y="109889"/>
                      <a:pt x="199627" y="110235"/>
                      <a:pt x="199454" y="110668"/>
                    </a:cubicBezTo>
                    <a:cubicBezTo>
                      <a:pt x="195904" y="125648"/>
                      <a:pt x="194432" y="139763"/>
                      <a:pt x="194086" y="153704"/>
                    </a:cubicBezTo>
                    <a:cubicBezTo>
                      <a:pt x="193739" y="144439"/>
                      <a:pt x="193479" y="135087"/>
                      <a:pt x="193479" y="125822"/>
                    </a:cubicBezTo>
                    <a:cubicBezTo>
                      <a:pt x="195384" y="120280"/>
                      <a:pt x="197549" y="114911"/>
                      <a:pt x="199801" y="109456"/>
                    </a:cubicBezTo>
                    <a:close/>
                    <a:moveTo>
                      <a:pt x="158064" y="460842"/>
                    </a:moveTo>
                    <a:cubicBezTo>
                      <a:pt x="157977" y="460842"/>
                      <a:pt x="157891" y="460928"/>
                      <a:pt x="157717" y="460928"/>
                    </a:cubicBezTo>
                    <a:cubicBezTo>
                      <a:pt x="157285" y="456426"/>
                      <a:pt x="156765" y="452010"/>
                      <a:pt x="156419" y="447507"/>
                    </a:cubicBezTo>
                    <a:cubicBezTo>
                      <a:pt x="157371" y="449152"/>
                      <a:pt x="158583" y="450711"/>
                      <a:pt x="159709" y="452356"/>
                    </a:cubicBezTo>
                    <a:cubicBezTo>
                      <a:pt x="159190" y="455213"/>
                      <a:pt x="158670" y="458071"/>
                      <a:pt x="158064" y="460842"/>
                    </a:cubicBezTo>
                    <a:close/>
                    <a:moveTo>
                      <a:pt x="190449" y="425686"/>
                    </a:moveTo>
                    <a:cubicBezTo>
                      <a:pt x="190449" y="425513"/>
                      <a:pt x="190535" y="425339"/>
                      <a:pt x="190535" y="425166"/>
                    </a:cubicBezTo>
                    <a:cubicBezTo>
                      <a:pt x="190708" y="425166"/>
                      <a:pt x="190882" y="425253"/>
                      <a:pt x="191055" y="425253"/>
                    </a:cubicBezTo>
                    <a:cubicBezTo>
                      <a:pt x="190882" y="425339"/>
                      <a:pt x="190622" y="425513"/>
                      <a:pt x="190449" y="425686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6881508-FCB0-5091-5918-62406A613DC2}"/>
                </a:ext>
              </a:extLst>
            </p:cNvPr>
            <p:cNvSpPr/>
            <p:nvPr/>
          </p:nvSpPr>
          <p:spPr>
            <a:xfrm>
              <a:off x="9346384" y="3179820"/>
              <a:ext cx="124780" cy="108074"/>
            </a:xfrm>
            <a:custGeom>
              <a:avLst/>
              <a:gdLst>
                <a:gd name="connsiteX0" fmla="*/ 7303 w 58377"/>
                <a:gd name="connsiteY0" fmla="*/ 7932 h 50561"/>
                <a:gd name="connsiteX1" fmla="*/ 2713 w 58377"/>
                <a:gd name="connsiteY1" fmla="*/ 39278 h 50561"/>
                <a:gd name="connsiteX2" fmla="*/ 31028 w 58377"/>
                <a:gd name="connsiteY2" fmla="*/ 50362 h 50561"/>
                <a:gd name="connsiteX3" fmla="*/ 57439 w 58377"/>
                <a:gd name="connsiteY3" fmla="*/ 36161 h 50561"/>
                <a:gd name="connsiteX4" fmla="*/ 44450 w 58377"/>
                <a:gd name="connsiteY4" fmla="*/ 14080 h 50561"/>
                <a:gd name="connsiteX5" fmla="*/ 13364 w 58377"/>
                <a:gd name="connsiteY5" fmla="*/ 23346 h 50561"/>
                <a:gd name="connsiteX6" fmla="*/ 26959 w 58377"/>
                <a:gd name="connsiteY6" fmla="*/ 40317 h 50561"/>
                <a:gd name="connsiteX7" fmla="*/ 58131 w 58377"/>
                <a:gd name="connsiteY7" fmla="*/ 24644 h 50561"/>
                <a:gd name="connsiteX8" fmla="*/ 30682 w 58377"/>
                <a:gd name="connsiteY8" fmla="*/ 11310 h 50561"/>
                <a:gd name="connsiteX9" fmla="*/ 14057 w 58377"/>
                <a:gd name="connsiteY9" fmla="*/ 17890 h 50561"/>
                <a:gd name="connsiteX10" fmla="*/ 20551 w 58377"/>
                <a:gd name="connsiteY10" fmla="*/ 24125 h 50561"/>
                <a:gd name="connsiteX11" fmla="*/ 30942 w 58377"/>
                <a:gd name="connsiteY11" fmla="*/ 27849 h 50561"/>
                <a:gd name="connsiteX12" fmla="*/ 32933 w 58377"/>
                <a:gd name="connsiteY12" fmla="*/ 32438 h 50561"/>
                <a:gd name="connsiteX13" fmla="*/ 41333 w 58377"/>
                <a:gd name="connsiteY13" fmla="*/ 27502 h 50561"/>
                <a:gd name="connsiteX14" fmla="*/ 38216 w 58377"/>
                <a:gd name="connsiteY14" fmla="*/ 25944 h 50561"/>
                <a:gd name="connsiteX15" fmla="*/ 36830 w 58377"/>
                <a:gd name="connsiteY15" fmla="*/ 23173 h 50561"/>
                <a:gd name="connsiteX16" fmla="*/ 25400 w 58377"/>
                <a:gd name="connsiteY16" fmla="*/ 25857 h 50561"/>
                <a:gd name="connsiteX17" fmla="*/ 33193 w 58377"/>
                <a:gd name="connsiteY17" fmla="*/ 36334 h 50561"/>
                <a:gd name="connsiteX18" fmla="*/ 33020 w 58377"/>
                <a:gd name="connsiteY18" fmla="*/ 39105 h 50561"/>
                <a:gd name="connsiteX19" fmla="*/ 32674 w 58377"/>
                <a:gd name="connsiteY19" fmla="*/ 39711 h 50561"/>
                <a:gd name="connsiteX20" fmla="*/ 37436 w 58377"/>
                <a:gd name="connsiteY20" fmla="*/ 37980 h 50561"/>
                <a:gd name="connsiteX21" fmla="*/ 35877 w 58377"/>
                <a:gd name="connsiteY21" fmla="*/ 37893 h 50561"/>
                <a:gd name="connsiteX22" fmla="*/ 31115 w 58377"/>
                <a:gd name="connsiteY22" fmla="*/ 35555 h 50561"/>
                <a:gd name="connsiteX23" fmla="*/ 32414 w 58377"/>
                <a:gd name="connsiteY23" fmla="*/ 4469 h 50561"/>
                <a:gd name="connsiteX24" fmla="*/ 21850 w 58377"/>
                <a:gd name="connsiteY24" fmla="*/ 139 h 50561"/>
                <a:gd name="connsiteX25" fmla="*/ 7303 w 58377"/>
                <a:gd name="connsiteY25" fmla="*/ 7932 h 50561"/>
                <a:gd name="connsiteX26" fmla="*/ 7303 w 58377"/>
                <a:gd name="connsiteY26" fmla="*/ 7932 h 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377" h="50561">
                  <a:moveTo>
                    <a:pt x="7303" y="7932"/>
                  </a:moveTo>
                  <a:cubicBezTo>
                    <a:pt x="3060" y="17544"/>
                    <a:pt x="-3868" y="29061"/>
                    <a:pt x="2713" y="39278"/>
                  </a:cubicBezTo>
                  <a:cubicBezTo>
                    <a:pt x="8948" y="49063"/>
                    <a:pt x="20204" y="51315"/>
                    <a:pt x="31028" y="50362"/>
                  </a:cubicBezTo>
                  <a:cubicBezTo>
                    <a:pt x="40034" y="49583"/>
                    <a:pt x="53542" y="45513"/>
                    <a:pt x="57439" y="36161"/>
                  </a:cubicBezTo>
                  <a:cubicBezTo>
                    <a:pt x="61249" y="26983"/>
                    <a:pt x="52763" y="16938"/>
                    <a:pt x="44450" y="14080"/>
                  </a:cubicBezTo>
                  <a:cubicBezTo>
                    <a:pt x="34838" y="10790"/>
                    <a:pt x="19079" y="14340"/>
                    <a:pt x="13364" y="23346"/>
                  </a:cubicBezTo>
                  <a:cubicBezTo>
                    <a:pt x="7216" y="32957"/>
                    <a:pt x="18819" y="39019"/>
                    <a:pt x="26959" y="40317"/>
                  </a:cubicBezTo>
                  <a:cubicBezTo>
                    <a:pt x="37350" y="41963"/>
                    <a:pt x="58738" y="38759"/>
                    <a:pt x="58131" y="24644"/>
                  </a:cubicBezTo>
                  <a:cubicBezTo>
                    <a:pt x="57699" y="14167"/>
                    <a:pt x="38129" y="11569"/>
                    <a:pt x="30682" y="11310"/>
                  </a:cubicBezTo>
                  <a:cubicBezTo>
                    <a:pt x="25227" y="11050"/>
                    <a:pt x="17520" y="13474"/>
                    <a:pt x="14057" y="17890"/>
                  </a:cubicBezTo>
                  <a:cubicBezTo>
                    <a:pt x="10247" y="22653"/>
                    <a:pt x="17260" y="23952"/>
                    <a:pt x="20551" y="24125"/>
                  </a:cubicBezTo>
                  <a:cubicBezTo>
                    <a:pt x="22109" y="24212"/>
                    <a:pt x="28258" y="26030"/>
                    <a:pt x="30942" y="27849"/>
                  </a:cubicBezTo>
                  <a:cubicBezTo>
                    <a:pt x="32414" y="28888"/>
                    <a:pt x="33280" y="30619"/>
                    <a:pt x="32933" y="32438"/>
                  </a:cubicBezTo>
                  <a:cubicBezTo>
                    <a:pt x="43671" y="30186"/>
                    <a:pt x="46442" y="28541"/>
                    <a:pt x="41333" y="27502"/>
                  </a:cubicBezTo>
                  <a:cubicBezTo>
                    <a:pt x="40034" y="27156"/>
                    <a:pt x="39168" y="26723"/>
                    <a:pt x="38216" y="25944"/>
                  </a:cubicBezTo>
                  <a:cubicBezTo>
                    <a:pt x="37263" y="25164"/>
                    <a:pt x="37090" y="24298"/>
                    <a:pt x="36830" y="23173"/>
                  </a:cubicBezTo>
                  <a:cubicBezTo>
                    <a:pt x="36311" y="19969"/>
                    <a:pt x="40640" y="27329"/>
                    <a:pt x="25400" y="25857"/>
                  </a:cubicBezTo>
                  <a:cubicBezTo>
                    <a:pt x="29470" y="26290"/>
                    <a:pt x="32501" y="32957"/>
                    <a:pt x="33193" y="36334"/>
                  </a:cubicBezTo>
                  <a:cubicBezTo>
                    <a:pt x="33366" y="37027"/>
                    <a:pt x="33280" y="38499"/>
                    <a:pt x="33020" y="39105"/>
                  </a:cubicBezTo>
                  <a:cubicBezTo>
                    <a:pt x="32327" y="39971"/>
                    <a:pt x="32241" y="40144"/>
                    <a:pt x="32674" y="39711"/>
                  </a:cubicBezTo>
                  <a:cubicBezTo>
                    <a:pt x="33799" y="38672"/>
                    <a:pt x="36224" y="38239"/>
                    <a:pt x="37436" y="37980"/>
                  </a:cubicBezTo>
                  <a:cubicBezTo>
                    <a:pt x="35271" y="38413"/>
                    <a:pt x="38475" y="38586"/>
                    <a:pt x="35877" y="37893"/>
                  </a:cubicBezTo>
                  <a:cubicBezTo>
                    <a:pt x="34059" y="37460"/>
                    <a:pt x="32501" y="36681"/>
                    <a:pt x="31115" y="35555"/>
                  </a:cubicBezTo>
                  <a:cubicBezTo>
                    <a:pt x="20118" y="26983"/>
                    <a:pt x="28084" y="14254"/>
                    <a:pt x="32414" y="4469"/>
                  </a:cubicBezTo>
                  <a:cubicBezTo>
                    <a:pt x="34665" y="-553"/>
                    <a:pt x="23841" y="-120"/>
                    <a:pt x="21850" y="139"/>
                  </a:cubicBezTo>
                  <a:cubicBezTo>
                    <a:pt x="16741" y="746"/>
                    <a:pt x="9554" y="2910"/>
                    <a:pt x="7303" y="7932"/>
                  </a:cubicBezTo>
                  <a:lnTo>
                    <a:pt x="7303" y="7932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A0D0F50-D667-F2B8-3B96-37FA44A79788}"/>
                </a:ext>
              </a:extLst>
            </p:cNvPr>
            <p:cNvSpPr/>
            <p:nvPr/>
          </p:nvSpPr>
          <p:spPr>
            <a:xfrm>
              <a:off x="9203792" y="3220518"/>
              <a:ext cx="154058" cy="254359"/>
            </a:xfrm>
            <a:custGeom>
              <a:avLst/>
              <a:gdLst>
                <a:gd name="connsiteX0" fmla="*/ 70722 w 72074"/>
                <a:gd name="connsiteY0" fmla="*/ 6644 h 118999"/>
                <a:gd name="connsiteX1" fmla="*/ 27860 w 72074"/>
                <a:gd name="connsiteY1" fmla="*/ 22923 h 118999"/>
                <a:gd name="connsiteX2" fmla="*/ 23530 w 72074"/>
                <a:gd name="connsiteY2" fmla="*/ 53576 h 118999"/>
                <a:gd name="connsiteX3" fmla="*/ 1190 w 72074"/>
                <a:gd name="connsiteY3" fmla="*/ 112284 h 118999"/>
                <a:gd name="connsiteX4" fmla="*/ 24656 w 72074"/>
                <a:gd name="connsiteY4" fmla="*/ 113237 h 118999"/>
                <a:gd name="connsiteX5" fmla="*/ 48642 w 72074"/>
                <a:gd name="connsiteY5" fmla="*/ 50632 h 118999"/>
                <a:gd name="connsiteX6" fmla="*/ 50200 w 72074"/>
                <a:gd name="connsiteY6" fmla="*/ 33487 h 118999"/>
                <a:gd name="connsiteX7" fmla="*/ 52105 w 72074"/>
                <a:gd name="connsiteY7" fmla="*/ 23269 h 118999"/>
                <a:gd name="connsiteX8" fmla="*/ 53923 w 72074"/>
                <a:gd name="connsiteY8" fmla="*/ 16948 h 118999"/>
                <a:gd name="connsiteX9" fmla="*/ 47429 w 72074"/>
                <a:gd name="connsiteY9" fmla="*/ 16688 h 118999"/>
                <a:gd name="connsiteX10" fmla="*/ 70722 w 72074"/>
                <a:gd name="connsiteY10" fmla="*/ 6644 h 118999"/>
                <a:gd name="connsiteX11" fmla="*/ 70722 w 72074"/>
                <a:gd name="connsiteY11" fmla="*/ 6644 h 11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74" h="118999">
                  <a:moveTo>
                    <a:pt x="70722" y="6644"/>
                  </a:moveTo>
                  <a:cubicBezTo>
                    <a:pt x="53664" y="-8250"/>
                    <a:pt x="33835" y="3959"/>
                    <a:pt x="27860" y="22923"/>
                  </a:cubicBezTo>
                  <a:cubicBezTo>
                    <a:pt x="24742" y="32707"/>
                    <a:pt x="24050" y="43358"/>
                    <a:pt x="23530" y="53576"/>
                  </a:cubicBezTo>
                  <a:cubicBezTo>
                    <a:pt x="22491" y="75657"/>
                    <a:pt x="14005" y="94533"/>
                    <a:pt x="1190" y="112284"/>
                  </a:cubicBezTo>
                  <a:cubicBezTo>
                    <a:pt x="-5738" y="121983"/>
                    <a:pt x="19634" y="120164"/>
                    <a:pt x="24656" y="113237"/>
                  </a:cubicBezTo>
                  <a:cubicBezTo>
                    <a:pt x="37991" y="94620"/>
                    <a:pt x="47862" y="73925"/>
                    <a:pt x="48642" y="50632"/>
                  </a:cubicBezTo>
                  <a:cubicBezTo>
                    <a:pt x="48815" y="44917"/>
                    <a:pt x="49421" y="39202"/>
                    <a:pt x="50200" y="33487"/>
                  </a:cubicBezTo>
                  <a:cubicBezTo>
                    <a:pt x="50633" y="30023"/>
                    <a:pt x="51326" y="26646"/>
                    <a:pt x="52105" y="23269"/>
                  </a:cubicBezTo>
                  <a:cubicBezTo>
                    <a:pt x="52625" y="21104"/>
                    <a:pt x="53231" y="19026"/>
                    <a:pt x="53923" y="16948"/>
                  </a:cubicBezTo>
                  <a:cubicBezTo>
                    <a:pt x="57214" y="11666"/>
                    <a:pt x="55049" y="11579"/>
                    <a:pt x="47429" y="16688"/>
                  </a:cubicBezTo>
                  <a:cubicBezTo>
                    <a:pt x="54443" y="22749"/>
                    <a:pt x="77909" y="12965"/>
                    <a:pt x="70722" y="6644"/>
                  </a:cubicBezTo>
                  <a:lnTo>
                    <a:pt x="70722" y="6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0E6E1A-7365-1A00-DC9E-18E1445EE986}"/>
                </a:ext>
              </a:extLst>
            </p:cNvPr>
            <p:cNvSpPr/>
            <p:nvPr/>
          </p:nvSpPr>
          <p:spPr>
            <a:xfrm>
              <a:off x="9233927" y="3243992"/>
              <a:ext cx="121106" cy="199911"/>
            </a:xfrm>
            <a:custGeom>
              <a:avLst/>
              <a:gdLst>
                <a:gd name="connsiteX0" fmla="*/ 33071 w 56658"/>
                <a:gd name="connsiteY0" fmla="*/ 4407 h 93526"/>
                <a:gd name="connsiteX1" fmla="*/ 1293 w 56658"/>
                <a:gd name="connsiteY1" fmla="*/ 84503 h 93526"/>
                <a:gd name="connsiteX2" fmla="*/ 25192 w 56658"/>
                <a:gd name="connsiteY2" fmla="*/ 87101 h 93526"/>
                <a:gd name="connsiteX3" fmla="*/ 54026 w 56658"/>
                <a:gd name="connsiteY3" fmla="*/ 11334 h 93526"/>
                <a:gd name="connsiteX4" fmla="*/ 33071 w 56658"/>
                <a:gd name="connsiteY4" fmla="*/ 4407 h 93526"/>
                <a:gd name="connsiteX5" fmla="*/ 33071 w 56658"/>
                <a:gd name="connsiteY5" fmla="*/ 4407 h 9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58" h="93526">
                  <a:moveTo>
                    <a:pt x="33071" y="4407"/>
                  </a:moveTo>
                  <a:cubicBezTo>
                    <a:pt x="12376" y="27267"/>
                    <a:pt x="16966" y="59479"/>
                    <a:pt x="1293" y="84503"/>
                  </a:cubicBezTo>
                  <a:cubicBezTo>
                    <a:pt x="-5981" y="96107"/>
                    <a:pt x="19563" y="96020"/>
                    <a:pt x="25192" y="87101"/>
                  </a:cubicBezTo>
                  <a:cubicBezTo>
                    <a:pt x="39739" y="63895"/>
                    <a:pt x="35323" y="32029"/>
                    <a:pt x="54026" y="11334"/>
                  </a:cubicBezTo>
                  <a:cubicBezTo>
                    <a:pt x="64591" y="-269"/>
                    <a:pt x="40432" y="-3646"/>
                    <a:pt x="33071" y="4407"/>
                  </a:cubicBezTo>
                  <a:lnTo>
                    <a:pt x="33071" y="4407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C706B84-C254-8E4C-DC75-921069A4529C}"/>
                </a:ext>
              </a:extLst>
            </p:cNvPr>
            <p:cNvSpPr/>
            <p:nvPr/>
          </p:nvSpPr>
          <p:spPr>
            <a:xfrm>
              <a:off x="9383008" y="3279153"/>
              <a:ext cx="94206" cy="229896"/>
            </a:xfrm>
            <a:custGeom>
              <a:avLst/>
              <a:gdLst>
                <a:gd name="connsiteX0" fmla="*/ 16059 w 44073"/>
                <a:gd name="connsiteY0" fmla="*/ 10644 h 107554"/>
                <a:gd name="connsiteX1" fmla="*/ 213 w 44073"/>
                <a:gd name="connsiteY1" fmla="*/ 102690 h 107554"/>
                <a:gd name="connsiteX2" fmla="*/ 25238 w 44073"/>
                <a:gd name="connsiteY2" fmla="*/ 99400 h 107554"/>
                <a:gd name="connsiteX3" fmla="*/ 41084 w 44073"/>
                <a:gd name="connsiteY3" fmla="*/ 3890 h 107554"/>
                <a:gd name="connsiteX4" fmla="*/ 16059 w 44073"/>
                <a:gd name="connsiteY4" fmla="*/ 10644 h 107554"/>
                <a:gd name="connsiteX5" fmla="*/ 16059 w 44073"/>
                <a:gd name="connsiteY5" fmla="*/ 10644 h 10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73" h="107554">
                  <a:moveTo>
                    <a:pt x="16059" y="10644"/>
                  </a:moveTo>
                  <a:cubicBezTo>
                    <a:pt x="25151" y="41817"/>
                    <a:pt x="9738" y="73422"/>
                    <a:pt x="213" y="102690"/>
                  </a:cubicBezTo>
                  <a:cubicBezTo>
                    <a:pt x="-2558" y="111089"/>
                    <a:pt x="22554" y="107712"/>
                    <a:pt x="25238" y="99400"/>
                  </a:cubicBezTo>
                  <a:cubicBezTo>
                    <a:pt x="35196" y="68920"/>
                    <a:pt x="50609" y="36361"/>
                    <a:pt x="41084" y="3890"/>
                  </a:cubicBezTo>
                  <a:cubicBezTo>
                    <a:pt x="38660" y="-4596"/>
                    <a:pt x="13635" y="2244"/>
                    <a:pt x="16059" y="10644"/>
                  </a:cubicBezTo>
                  <a:lnTo>
                    <a:pt x="16059" y="10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BF67F7A-C375-1243-CBEA-31918DEFD7D9}"/>
                </a:ext>
              </a:extLst>
            </p:cNvPr>
            <p:cNvSpPr/>
            <p:nvPr/>
          </p:nvSpPr>
          <p:spPr>
            <a:xfrm>
              <a:off x="9438989" y="4826592"/>
              <a:ext cx="470227" cy="501661"/>
            </a:xfrm>
            <a:custGeom>
              <a:avLst/>
              <a:gdLst>
                <a:gd name="connsiteX0" fmla="*/ 28835 w 219990"/>
                <a:gd name="connsiteY0" fmla="*/ 9814 h 234696"/>
                <a:gd name="connsiteX1" fmla="*/ 62692 w 219990"/>
                <a:gd name="connsiteY1" fmla="*/ 113982 h 234696"/>
                <a:gd name="connsiteX2" fmla="*/ 90921 w 219990"/>
                <a:gd name="connsiteY2" fmla="*/ 200314 h 234696"/>
                <a:gd name="connsiteX3" fmla="*/ 116032 w 219990"/>
                <a:gd name="connsiteY3" fmla="*/ 193560 h 234696"/>
                <a:gd name="connsiteX4" fmla="*/ 24333 w 219990"/>
                <a:gd name="connsiteY4" fmla="*/ 7649 h 234696"/>
                <a:gd name="connsiteX5" fmla="*/ 1 w 219990"/>
                <a:gd name="connsiteY5" fmla="*/ 15615 h 234696"/>
                <a:gd name="connsiteX6" fmla="*/ 12643 w 219990"/>
                <a:gd name="connsiteY6" fmla="*/ 65665 h 234696"/>
                <a:gd name="connsiteX7" fmla="*/ 31780 w 219990"/>
                <a:gd name="connsiteY7" fmla="*/ 128876 h 234696"/>
                <a:gd name="connsiteX8" fmla="*/ 74295 w 219990"/>
                <a:gd name="connsiteY8" fmla="*/ 226118 h 234696"/>
                <a:gd name="connsiteX9" fmla="*/ 219768 w 219990"/>
                <a:gd name="connsiteY9" fmla="*/ 182043 h 234696"/>
                <a:gd name="connsiteX10" fmla="*/ 194830 w 219990"/>
                <a:gd name="connsiteY10" fmla="*/ 185853 h 234696"/>
                <a:gd name="connsiteX11" fmla="*/ 102871 w 219990"/>
                <a:gd name="connsiteY11" fmla="*/ 216939 h 234696"/>
                <a:gd name="connsiteX12" fmla="*/ 61653 w 219990"/>
                <a:gd name="connsiteY12" fmla="*/ 135111 h 234696"/>
                <a:gd name="connsiteX13" fmla="*/ 39746 w 219990"/>
                <a:gd name="connsiteY13" fmla="*/ 70860 h 234696"/>
                <a:gd name="connsiteX14" fmla="*/ 24939 w 219990"/>
                <a:gd name="connsiteY14" fmla="*/ 8861 h 234696"/>
                <a:gd name="connsiteX15" fmla="*/ 607 w 219990"/>
                <a:gd name="connsiteY15" fmla="*/ 16827 h 234696"/>
                <a:gd name="connsiteX16" fmla="*/ 90748 w 219990"/>
                <a:gd name="connsiteY16" fmla="*/ 200314 h 234696"/>
                <a:gd name="connsiteX17" fmla="*/ 115859 w 219990"/>
                <a:gd name="connsiteY17" fmla="*/ 193560 h 234696"/>
                <a:gd name="connsiteX18" fmla="*/ 92739 w 219990"/>
                <a:gd name="connsiteY18" fmla="*/ 121429 h 234696"/>
                <a:gd name="connsiteX19" fmla="*/ 53773 w 219990"/>
                <a:gd name="connsiteY19" fmla="*/ 3060 h 234696"/>
                <a:gd name="connsiteX20" fmla="*/ 28835 w 219990"/>
                <a:gd name="connsiteY20" fmla="*/ 9814 h 234696"/>
                <a:gd name="connsiteX21" fmla="*/ 28835 w 219990"/>
                <a:gd name="connsiteY21" fmla="*/ 9814 h 23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990" h="234696">
                  <a:moveTo>
                    <a:pt x="28835" y="9814"/>
                  </a:moveTo>
                  <a:cubicBezTo>
                    <a:pt x="36455" y="45835"/>
                    <a:pt x="49704" y="79606"/>
                    <a:pt x="62692" y="113982"/>
                  </a:cubicBezTo>
                  <a:cubicBezTo>
                    <a:pt x="73083" y="141605"/>
                    <a:pt x="92393" y="170094"/>
                    <a:pt x="90921" y="200314"/>
                  </a:cubicBezTo>
                  <a:cubicBezTo>
                    <a:pt x="99320" y="198062"/>
                    <a:pt x="107633" y="195811"/>
                    <a:pt x="116032" y="193560"/>
                  </a:cubicBezTo>
                  <a:cubicBezTo>
                    <a:pt x="85379" y="135370"/>
                    <a:pt x="70139" y="56486"/>
                    <a:pt x="24333" y="7649"/>
                  </a:cubicBezTo>
                  <a:cubicBezTo>
                    <a:pt x="19570" y="2627"/>
                    <a:pt x="87" y="8255"/>
                    <a:pt x="1" y="15615"/>
                  </a:cubicBezTo>
                  <a:cubicBezTo>
                    <a:pt x="-86" y="33107"/>
                    <a:pt x="9179" y="48693"/>
                    <a:pt x="12643" y="65665"/>
                  </a:cubicBezTo>
                  <a:cubicBezTo>
                    <a:pt x="17059" y="87745"/>
                    <a:pt x="23726" y="107835"/>
                    <a:pt x="31780" y="128876"/>
                  </a:cubicBezTo>
                  <a:cubicBezTo>
                    <a:pt x="42517" y="156672"/>
                    <a:pt x="43902" y="213389"/>
                    <a:pt x="74295" y="226118"/>
                  </a:cubicBezTo>
                  <a:cubicBezTo>
                    <a:pt x="123479" y="246727"/>
                    <a:pt x="194570" y="229495"/>
                    <a:pt x="219768" y="182043"/>
                  </a:cubicBezTo>
                  <a:cubicBezTo>
                    <a:pt x="222539" y="176761"/>
                    <a:pt x="198554" y="178926"/>
                    <a:pt x="194830" y="185853"/>
                  </a:cubicBezTo>
                  <a:cubicBezTo>
                    <a:pt x="175434" y="222308"/>
                    <a:pt x="138027" y="221009"/>
                    <a:pt x="102871" y="216939"/>
                  </a:cubicBezTo>
                  <a:cubicBezTo>
                    <a:pt x="73863" y="213562"/>
                    <a:pt x="69100" y="155806"/>
                    <a:pt x="61653" y="135111"/>
                  </a:cubicBezTo>
                  <a:cubicBezTo>
                    <a:pt x="54033" y="113723"/>
                    <a:pt x="44595" y="93114"/>
                    <a:pt x="39746" y="70860"/>
                  </a:cubicBezTo>
                  <a:cubicBezTo>
                    <a:pt x="35416" y="51031"/>
                    <a:pt x="24852" y="28950"/>
                    <a:pt x="24939" y="8861"/>
                  </a:cubicBezTo>
                  <a:cubicBezTo>
                    <a:pt x="16799" y="11546"/>
                    <a:pt x="8746" y="14143"/>
                    <a:pt x="607" y="16827"/>
                  </a:cubicBezTo>
                  <a:cubicBezTo>
                    <a:pt x="45721" y="64972"/>
                    <a:pt x="60528" y="143164"/>
                    <a:pt x="90748" y="200314"/>
                  </a:cubicBezTo>
                  <a:cubicBezTo>
                    <a:pt x="94471" y="207414"/>
                    <a:pt x="115426" y="201180"/>
                    <a:pt x="115859" y="193560"/>
                  </a:cubicBezTo>
                  <a:cubicBezTo>
                    <a:pt x="117158" y="167409"/>
                    <a:pt x="102697" y="144722"/>
                    <a:pt x="92739" y="121429"/>
                  </a:cubicBezTo>
                  <a:cubicBezTo>
                    <a:pt x="76547" y="83589"/>
                    <a:pt x="62346" y="43324"/>
                    <a:pt x="53773" y="3060"/>
                  </a:cubicBezTo>
                  <a:cubicBezTo>
                    <a:pt x="52475" y="-3954"/>
                    <a:pt x="27277" y="2280"/>
                    <a:pt x="28835" y="9814"/>
                  </a:cubicBezTo>
                  <a:lnTo>
                    <a:pt x="28835" y="9814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DCAC29-ED87-5834-10BC-393DF8CC6C4C}"/>
                </a:ext>
              </a:extLst>
            </p:cNvPr>
            <p:cNvSpPr/>
            <p:nvPr/>
          </p:nvSpPr>
          <p:spPr>
            <a:xfrm>
              <a:off x="9844956" y="4700294"/>
              <a:ext cx="83245" cy="527146"/>
            </a:xfrm>
            <a:custGeom>
              <a:avLst/>
              <a:gdLst>
                <a:gd name="connsiteX0" fmla="*/ 4730 w 38945"/>
                <a:gd name="connsiteY0" fmla="*/ 10192 h 246619"/>
                <a:gd name="connsiteX1" fmla="*/ 13389 w 38945"/>
                <a:gd name="connsiteY1" fmla="*/ 129947 h 246619"/>
                <a:gd name="connsiteX2" fmla="*/ 12783 w 38945"/>
                <a:gd name="connsiteY2" fmla="*/ 228141 h 246619"/>
                <a:gd name="connsiteX3" fmla="*/ 10532 w 38945"/>
                <a:gd name="connsiteY3" fmla="*/ 246325 h 246619"/>
                <a:gd name="connsiteX4" fmla="*/ 38760 w 38945"/>
                <a:gd name="connsiteY4" fmla="*/ 192725 h 246619"/>
                <a:gd name="connsiteX5" fmla="*/ 30101 w 38945"/>
                <a:gd name="connsiteY5" fmla="*/ 8200 h 246619"/>
                <a:gd name="connsiteX6" fmla="*/ 4730 w 38945"/>
                <a:gd name="connsiteY6" fmla="*/ 10192 h 246619"/>
                <a:gd name="connsiteX7" fmla="*/ 4730 w 38945"/>
                <a:gd name="connsiteY7" fmla="*/ 10192 h 24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45" h="246619">
                  <a:moveTo>
                    <a:pt x="4730" y="10192"/>
                  </a:moveTo>
                  <a:cubicBezTo>
                    <a:pt x="4990" y="50110"/>
                    <a:pt x="12956" y="89769"/>
                    <a:pt x="13389" y="129947"/>
                  </a:cubicBezTo>
                  <a:cubicBezTo>
                    <a:pt x="13389" y="133843"/>
                    <a:pt x="15727" y="227622"/>
                    <a:pt x="12783" y="228141"/>
                  </a:cubicBezTo>
                  <a:cubicBezTo>
                    <a:pt x="-725" y="230392"/>
                    <a:pt x="-6527" y="249183"/>
                    <a:pt x="10532" y="246325"/>
                  </a:cubicBezTo>
                  <a:cubicBezTo>
                    <a:pt x="37461" y="241736"/>
                    <a:pt x="38154" y="216365"/>
                    <a:pt x="38760" y="192725"/>
                  </a:cubicBezTo>
                  <a:cubicBezTo>
                    <a:pt x="40405" y="130640"/>
                    <a:pt x="30534" y="69680"/>
                    <a:pt x="30101" y="8200"/>
                  </a:cubicBezTo>
                  <a:cubicBezTo>
                    <a:pt x="30014" y="-4875"/>
                    <a:pt x="4643" y="-892"/>
                    <a:pt x="4730" y="10192"/>
                  </a:cubicBezTo>
                  <a:lnTo>
                    <a:pt x="4730" y="1019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968CF6E-36C7-3DF5-6ED8-1C65F4BDDDE7}"/>
                </a:ext>
              </a:extLst>
            </p:cNvPr>
            <p:cNvSpPr/>
            <p:nvPr/>
          </p:nvSpPr>
          <p:spPr>
            <a:xfrm>
              <a:off x="9497210" y="4730738"/>
              <a:ext cx="373441" cy="181984"/>
            </a:xfrm>
            <a:custGeom>
              <a:avLst/>
              <a:gdLst>
                <a:gd name="connsiteX0" fmla="*/ 2810 w 174710"/>
                <a:gd name="connsiteY0" fmla="*/ 37512 h 85139"/>
                <a:gd name="connsiteX1" fmla="*/ 66974 w 174710"/>
                <a:gd name="connsiteY1" fmla="*/ 45912 h 85139"/>
                <a:gd name="connsiteX2" fmla="*/ 169238 w 174710"/>
                <a:gd name="connsiteY2" fmla="*/ 12314 h 85139"/>
                <a:gd name="connsiteX3" fmla="*/ 148716 w 174710"/>
                <a:gd name="connsiteY3" fmla="*/ 11275 h 85139"/>
                <a:gd name="connsiteX4" fmla="*/ 91219 w 174710"/>
                <a:gd name="connsiteY4" fmla="*/ 55004 h 85139"/>
                <a:gd name="connsiteX5" fmla="*/ 26276 w 174710"/>
                <a:gd name="connsiteY5" fmla="*/ 71283 h 85139"/>
                <a:gd name="connsiteX6" fmla="*/ 43075 w 174710"/>
                <a:gd name="connsiteY6" fmla="*/ 72062 h 85139"/>
                <a:gd name="connsiteX7" fmla="*/ 35455 w 174710"/>
                <a:gd name="connsiteY7" fmla="*/ 38292 h 85139"/>
                <a:gd name="connsiteX8" fmla="*/ 10343 w 174710"/>
                <a:gd name="connsiteY8" fmla="*/ 43054 h 85139"/>
                <a:gd name="connsiteX9" fmla="*/ 18483 w 174710"/>
                <a:gd name="connsiteY9" fmla="*/ 73707 h 85139"/>
                <a:gd name="connsiteX10" fmla="*/ 40304 w 174710"/>
                <a:gd name="connsiteY10" fmla="*/ 71196 h 85139"/>
                <a:gd name="connsiteX11" fmla="*/ 55717 w 174710"/>
                <a:gd name="connsiteY11" fmla="*/ 42708 h 85139"/>
                <a:gd name="connsiteX12" fmla="*/ 30519 w 174710"/>
                <a:gd name="connsiteY12" fmla="*/ 45392 h 85139"/>
                <a:gd name="connsiteX13" fmla="*/ 30519 w 174710"/>
                <a:gd name="connsiteY13" fmla="*/ 48250 h 85139"/>
                <a:gd name="connsiteX14" fmla="*/ 55717 w 174710"/>
                <a:gd name="connsiteY14" fmla="*/ 45565 h 85139"/>
                <a:gd name="connsiteX15" fmla="*/ 55717 w 174710"/>
                <a:gd name="connsiteY15" fmla="*/ 42708 h 85139"/>
                <a:gd name="connsiteX16" fmla="*/ 30519 w 174710"/>
                <a:gd name="connsiteY16" fmla="*/ 45392 h 85139"/>
                <a:gd name="connsiteX17" fmla="*/ 19955 w 174710"/>
                <a:gd name="connsiteY17" fmla="*/ 65914 h 85139"/>
                <a:gd name="connsiteX18" fmla="*/ 41776 w 174710"/>
                <a:gd name="connsiteY18" fmla="*/ 63403 h 85139"/>
                <a:gd name="connsiteX19" fmla="*/ 35541 w 174710"/>
                <a:gd name="connsiteY19" fmla="*/ 36300 h 85139"/>
                <a:gd name="connsiteX20" fmla="*/ 10430 w 174710"/>
                <a:gd name="connsiteY20" fmla="*/ 41062 h 85139"/>
                <a:gd name="connsiteX21" fmla="*/ 20128 w 174710"/>
                <a:gd name="connsiteY21" fmla="*/ 82367 h 85139"/>
                <a:gd name="connsiteX22" fmla="*/ 36927 w 174710"/>
                <a:gd name="connsiteY22" fmla="*/ 83146 h 85139"/>
                <a:gd name="connsiteX23" fmla="*/ 174173 w 174710"/>
                <a:gd name="connsiteY23" fmla="*/ 4608 h 85139"/>
                <a:gd name="connsiteX24" fmla="*/ 153651 w 174710"/>
                <a:gd name="connsiteY24" fmla="*/ 3569 h 85139"/>
                <a:gd name="connsiteX25" fmla="*/ 77971 w 174710"/>
                <a:gd name="connsiteY25" fmla="*/ 30239 h 85139"/>
                <a:gd name="connsiteX26" fmla="*/ 22812 w 174710"/>
                <a:gd name="connsiteY26" fmla="*/ 24610 h 85139"/>
                <a:gd name="connsiteX27" fmla="*/ 2810 w 174710"/>
                <a:gd name="connsiteY27" fmla="*/ 37512 h 85139"/>
                <a:gd name="connsiteX28" fmla="*/ 2810 w 174710"/>
                <a:gd name="connsiteY28" fmla="*/ 37512 h 8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4710" h="85139">
                  <a:moveTo>
                    <a:pt x="2810" y="37512"/>
                  </a:moveTo>
                  <a:cubicBezTo>
                    <a:pt x="19782" y="48942"/>
                    <a:pt x="47404" y="46691"/>
                    <a:pt x="66974" y="45912"/>
                  </a:cubicBezTo>
                  <a:cubicBezTo>
                    <a:pt x="105420" y="44353"/>
                    <a:pt x="138152" y="34222"/>
                    <a:pt x="169238" y="12314"/>
                  </a:cubicBezTo>
                  <a:cubicBezTo>
                    <a:pt x="162397" y="11968"/>
                    <a:pt x="155556" y="11622"/>
                    <a:pt x="148716" y="11275"/>
                  </a:cubicBezTo>
                  <a:cubicBezTo>
                    <a:pt x="152786" y="38465"/>
                    <a:pt x="110789" y="52233"/>
                    <a:pt x="91219" y="55004"/>
                  </a:cubicBezTo>
                  <a:cubicBezTo>
                    <a:pt x="66714" y="58467"/>
                    <a:pt x="49136" y="62277"/>
                    <a:pt x="26276" y="71283"/>
                  </a:cubicBezTo>
                  <a:cubicBezTo>
                    <a:pt x="31904" y="71543"/>
                    <a:pt x="37446" y="71802"/>
                    <a:pt x="43075" y="72062"/>
                  </a:cubicBezTo>
                  <a:cubicBezTo>
                    <a:pt x="34156" y="62450"/>
                    <a:pt x="35282" y="50588"/>
                    <a:pt x="35455" y="38292"/>
                  </a:cubicBezTo>
                  <a:cubicBezTo>
                    <a:pt x="27055" y="39850"/>
                    <a:pt x="18656" y="41409"/>
                    <a:pt x="10343" y="43054"/>
                  </a:cubicBezTo>
                  <a:cubicBezTo>
                    <a:pt x="11469" y="54224"/>
                    <a:pt x="10776" y="64875"/>
                    <a:pt x="18483" y="73707"/>
                  </a:cubicBezTo>
                  <a:cubicBezTo>
                    <a:pt x="23505" y="79336"/>
                    <a:pt x="35888" y="75959"/>
                    <a:pt x="40304" y="71196"/>
                  </a:cubicBezTo>
                  <a:cubicBezTo>
                    <a:pt x="48270" y="62537"/>
                    <a:pt x="51907" y="53878"/>
                    <a:pt x="55717" y="42708"/>
                  </a:cubicBezTo>
                  <a:cubicBezTo>
                    <a:pt x="47318" y="43574"/>
                    <a:pt x="38918" y="44526"/>
                    <a:pt x="30519" y="45392"/>
                  </a:cubicBezTo>
                  <a:cubicBezTo>
                    <a:pt x="30519" y="46345"/>
                    <a:pt x="30519" y="47297"/>
                    <a:pt x="30519" y="48250"/>
                  </a:cubicBezTo>
                  <a:cubicBezTo>
                    <a:pt x="30519" y="59766"/>
                    <a:pt x="55717" y="54744"/>
                    <a:pt x="55717" y="45565"/>
                  </a:cubicBezTo>
                  <a:cubicBezTo>
                    <a:pt x="55717" y="44613"/>
                    <a:pt x="55717" y="43660"/>
                    <a:pt x="55717" y="42708"/>
                  </a:cubicBezTo>
                  <a:cubicBezTo>
                    <a:pt x="55717" y="30498"/>
                    <a:pt x="33290" y="37166"/>
                    <a:pt x="30519" y="45392"/>
                  </a:cubicBezTo>
                  <a:cubicBezTo>
                    <a:pt x="28527" y="52925"/>
                    <a:pt x="24977" y="59766"/>
                    <a:pt x="19955" y="65914"/>
                  </a:cubicBezTo>
                  <a:cubicBezTo>
                    <a:pt x="27229" y="65048"/>
                    <a:pt x="34502" y="64269"/>
                    <a:pt x="41776" y="63403"/>
                  </a:cubicBezTo>
                  <a:cubicBezTo>
                    <a:pt x="35282" y="56043"/>
                    <a:pt x="36407" y="45392"/>
                    <a:pt x="35541" y="36300"/>
                  </a:cubicBezTo>
                  <a:cubicBezTo>
                    <a:pt x="34589" y="27208"/>
                    <a:pt x="10430" y="32577"/>
                    <a:pt x="10430" y="41062"/>
                  </a:cubicBezTo>
                  <a:cubicBezTo>
                    <a:pt x="10257" y="55956"/>
                    <a:pt x="9391" y="70763"/>
                    <a:pt x="20128" y="82367"/>
                  </a:cubicBezTo>
                  <a:cubicBezTo>
                    <a:pt x="24285" y="86782"/>
                    <a:pt x="32078" y="85051"/>
                    <a:pt x="36927" y="83146"/>
                  </a:cubicBezTo>
                  <a:cubicBezTo>
                    <a:pt x="70091" y="70070"/>
                    <a:pt x="183439" y="66694"/>
                    <a:pt x="174173" y="4608"/>
                  </a:cubicBezTo>
                  <a:cubicBezTo>
                    <a:pt x="172961" y="-3445"/>
                    <a:pt x="157375" y="971"/>
                    <a:pt x="153651" y="3569"/>
                  </a:cubicBezTo>
                  <a:cubicBezTo>
                    <a:pt x="130185" y="20108"/>
                    <a:pt x="106373" y="27035"/>
                    <a:pt x="77971" y="30239"/>
                  </a:cubicBezTo>
                  <a:cubicBezTo>
                    <a:pt x="63251" y="31884"/>
                    <a:pt x="35195" y="33010"/>
                    <a:pt x="22812" y="24610"/>
                  </a:cubicBezTo>
                  <a:cubicBezTo>
                    <a:pt x="15019" y="19501"/>
                    <a:pt x="-7927" y="30325"/>
                    <a:pt x="2810" y="37512"/>
                  </a:cubicBezTo>
                  <a:lnTo>
                    <a:pt x="2810" y="375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5FE8F19-3BC9-B65D-4C88-E4D2997BD2B3}"/>
                </a:ext>
              </a:extLst>
            </p:cNvPr>
            <p:cNvSpPr/>
            <p:nvPr/>
          </p:nvSpPr>
          <p:spPr>
            <a:xfrm>
              <a:off x="9540629" y="4760075"/>
              <a:ext cx="379832" cy="536953"/>
            </a:xfrm>
            <a:custGeom>
              <a:avLst/>
              <a:gdLst>
                <a:gd name="connsiteX0" fmla="*/ 14968 w 177700"/>
                <a:gd name="connsiteY0" fmla="*/ 57212 h 251207"/>
                <a:gd name="connsiteX1" fmla="*/ 22155 w 177700"/>
                <a:gd name="connsiteY1" fmla="*/ 161121 h 251207"/>
                <a:gd name="connsiteX2" fmla="*/ 72464 w 177700"/>
                <a:gd name="connsiteY2" fmla="*/ 151855 h 251207"/>
                <a:gd name="connsiteX3" fmla="*/ 59129 w 177700"/>
                <a:gd name="connsiteY3" fmla="*/ 44136 h 251207"/>
                <a:gd name="connsiteX4" fmla="*/ 33671 w 177700"/>
                <a:gd name="connsiteY4" fmla="*/ 46907 h 251207"/>
                <a:gd name="connsiteX5" fmla="*/ 81383 w 177700"/>
                <a:gd name="connsiteY5" fmla="*/ 53661 h 251207"/>
                <a:gd name="connsiteX6" fmla="*/ 123726 w 177700"/>
                <a:gd name="connsiteY6" fmla="*/ 32706 h 251207"/>
                <a:gd name="connsiteX7" fmla="*/ 107707 w 177700"/>
                <a:gd name="connsiteY7" fmla="*/ 19198 h 251207"/>
                <a:gd name="connsiteX8" fmla="*/ 34884 w 177700"/>
                <a:gd name="connsiteY8" fmla="*/ 63186 h 251207"/>
                <a:gd name="connsiteX9" fmla="*/ 21982 w 177700"/>
                <a:gd name="connsiteY9" fmla="*/ 128043 h 251207"/>
                <a:gd name="connsiteX10" fmla="*/ 50990 w 177700"/>
                <a:gd name="connsiteY10" fmla="*/ 136009 h 251207"/>
                <a:gd name="connsiteX11" fmla="*/ 142689 w 177700"/>
                <a:gd name="connsiteY11" fmla="*/ 58684 h 251207"/>
                <a:gd name="connsiteX12" fmla="*/ 107100 w 177700"/>
                <a:gd name="connsiteY12" fmla="*/ 53055 h 251207"/>
                <a:gd name="connsiteX13" fmla="*/ 49777 w 177700"/>
                <a:gd name="connsiteY13" fmla="*/ 116007 h 251207"/>
                <a:gd name="connsiteX14" fmla="*/ 20423 w 177700"/>
                <a:gd name="connsiteY14" fmla="*/ 174456 h 251207"/>
                <a:gd name="connsiteX15" fmla="*/ 36356 w 177700"/>
                <a:gd name="connsiteY15" fmla="*/ 187964 h 251207"/>
                <a:gd name="connsiteX16" fmla="*/ 138533 w 177700"/>
                <a:gd name="connsiteY16" fmla="*/ 112890 h 251207"/>
                <a:gd name="connsiteX17" fmla="*/ 91687 w 177700"/>
                <a:gd name="connsiteY17" fmla="*/ 121635 h 251207"/>
                <a:gd name="connsiteX18" fmla="*/ 44842 w 177700"/>
                <a:gd name="connsiteY18" fmla="*/ 204763 h 251207"/>
                <a:gd name="connsiteX19" fmla="*/ 90648 w 177700"/>
                <a:gd name="connsiteY19" fmla="*/ 207793 h 251207"/>
                <a:gd name="connsiteX20" fmla="*/ 151608 w 177700"/>
                <a:gd name="connsiteY20" fmla="*/ 117306 h 251207"/>
                <a:gd name="connsiteX21" fmla="*/ 151608 w 177700"/>
                <a:gd name="connsiteY21" fmla="*/ 86912 h 251207"/>
                <a:gd name="connsiteX22" fmla="*/ 146932 w 177700"/>
                <a:gd name="connsiteY22" fmla="*/ 60069 h 251207"/>
                <a:gd name="connsiteX23" fmla="*/ 111344 w 177700"/>
                <a:gd name="connsiteY23" fmla="*/ 54441 h 251207"/>
                <a:gd name="connsiteX24" fmla="*/ 105455 w 177700"/>
                <a:gd name="connsiteY24" fmla="*/ 112803 h 251207"/>
                <a:gd name="connsiteX25" fmla="*/ 109698 w 177700"/>
                <a:gd name="connsiteY25" fmla="*/ 190302 h 251207"/>
                <a:gd name="connsiteX26" fmla="*/ 160181 w 177700"/>
                <a:gd name="connsiteY26" fmla="*/ 185106 h 251207"/>
                <a:gd name="connsiteX27" fmla="*/ 171351 w 177700"/>
                <a:gd name="connsiteY27" fmla="*/ 139906 h 251207"/>
                <a:gd name="connsiteX28" fmla="*/ 125718 w 177700"/>
                <a:gd name="connsiteY28" fmla="*/ 141032 h 251207"/>
                <a:gd name="connsiteX29" fmla="*/ 61900 w 177700"/>
                <a:gd name="connsiteY29" fmla="*/ 176621 h 251207"/>
                <a:gd name="connsiteX30" fmla="*/ 11591 w 177700"/>
                <a:gd name="connsiteY30" fmla="*/ 185886 h 251207"/>
                <a:gd name="connsiteX31" fmla="*/ 54973 w 177700"/>
                <a:gd name="connsiteY31" fmla="*/ 247019 h 251207"/>
                <a:gd name="connsiteX32" fmla="*/ 77660 w 177700"/>
                <a:gd name="connsiteY32" fmla="*/ 242863 h 251207"/>
                <a:gd name="connsiteX33" fmla="*/ 108573 w 177700"/>
                <a:gd name="connsiteY33" fmla="*/ 244594 h 251207"/>
                <a:gd name="connsiteX34" fmla="*/ 152647 w 177700"/>
                <a:gd name="connsiteY34" fmla="*/ 223466 h 251207"/>
                <a:gd name="connsiteX35" fmla="*/ 121648 w 177700"/>
                <a:gd name="connsiteY35" fmla="*/ 205455 h 251207"/>
                <a:gd name="connsiteX36" fmla="*/ 66316 w 177700"/>
                <a:gd name="connsiteY36" fmla="*/ 196709 h 251207"/>
                <a:gd name="connsiteX37" fmla="*/ 16094 w 177700"/>
                <a:gd name="connsiteY37" fmla="*/ 210131 h 251207"/>
                <a:gd name="connsiteX38" fmla="*/ 47699 w 177700"/>
                <a:gd name="connsiteY38" fmla="*/ 249357 h 251207"/>
                <a:gd name="connsiteX39" fmla="*/ 142603 w 177700"/>
                <a:gd name="connsiteY39" fmla="*/ 230220 h 251207"/>
                <a:gd name="connsiteX40" fmla="*/ 111603 w 177700"/>
                <a:gd name="connsiteY40" fmla="*/ 212209 h 251207"/>
                <a:gd name="connsiteX41" fmla="*/ 84673 w 177700"/>
                <a:gd name="connsiteY41" fmla="*/ 209265 h 251207"/>
                <a:gd name="connsiteX42" fmla="*/ 62160 w 177700"/>
                <a:gd name="connsiteY42" fmla="*/ 180604 h 251207"/>
                <a:gd name="connsiteX43" fmla="*/ 11850 w 177700"/>
                <a:gd name="connsiteY43" fmla="*/ 189869 h 251207"/>
                <a:gd name="connsiteX44" fmla="*/ 176027 w 177700"/>
                <a:gd name="connsiteY44" fmla="*/ 127350 h 251207"/>
                <a:gd name="connsiteX45" fmla="*/ 130393 w 177700"/>
                <a:gd name="connsiteY45" fmla="*/ 128476 h 251207"/>
                <a:gd name="connsiteX46" fmla="*/ 109785 w 177700"/>
                <a:gd name="connsiteY46" fmla="*/ 190042 h 251207"/>
                <a:gd name="connsiteX47" fmla="*/ 160267 w 177700"/>
                <a:gd name="connsiteY47" fmla="*/ 184847 h 251207"/>
                <a:gd name="connsiteX48" fmla="*/ 156024 w 177700"/>
                <a:gd name="connsiteY48" fmla="*/ 107348 h 251207"/>
                <a:gd name="connsiteX49" fmla="*/ 161566 w 177700"/>
                <a:gd name="connsiteY49" fmla="*/ 40759 h 251207"/>
                <a:gd name="connsiteX50" fmla="*/ 125977 w 177700"/>
                <a:gd name="connsiteY50" fmla="*/ 35131 h 251207"/>
                <a:gd name="connsiteX51" fmla="*/ 101126 w 177700"/>
                <a:gd name="connsiteY51" fmla="*/ 91848 h 251207"/>
                <a:gd name="connsiteX52" fmla="*/ 49518 w 177700"/>
                <a:gd name="connsiteY52" fmla="*/ 196277 h 251207"/>
                <a:gd name="connsiteX53" fmla="*/ 95324 w 177700"/>
                <a:gd name="connsiteY53" fmla="*/ 199307 h 251207"/>
                <a:gd name="connsiteX54" fmla="*/ 141391 w 177700"/>
                <a:gd name="connsiteY54" fmla="*/ 155839 h 251207"/>
                <a:gd name="connsiteX55" fmla="*/ 138013 w 177700"/>
                <a:gd name="connsiteY55" fmla="*/ 100594 h 251207"/>
                <a:gd name="connsiteX56" fmla="*/ 91168 w 177700"/>
                <a:gd name="connsiteY56" fmla="*/ 109339 h 251207"/>
                <a:gd name="connsiteX57" fmla="*/ 54800 w 177700"/>
                <a:gd name="connsiteY57" fmla="*/ 155492 h 251207"/>
                <a:gd name="connsiteX58" fmla="*/ 70732 w 177700"/>
                <a:gd name="connsiteY58" fmla="*/ 169001 h 251207"/>
                <a:gd name="connsiteX59" fmla="*/ 157150 w 177700"/>
                <a:gd name="connsiteY59" fmla="*/ 39287 h 251207"/>
                <a:gd name="connsiteX60" fmla="*/ 121561 w 177700"/>
                <a:gd name="connsiteY60" fmla="*/ 33659 h 251207"/>
                <a:gd name="connsiteX61" fmla="*/ 84067 w 177700"/>
                <a:gd name="connsiteY61" fmla="*/ 59203 h 251207"/>
                <a:gd name="connsiteX62" fmla="*/ 42937 w 177700"/>
                <a:gd name="connsiteY62" fmla="*/ 106395 h 251207"/>
                <a:gd name="connsiteX63" fmla="*/ 71945 w 177700"/>
                <a:gd name="connsiteY63" fmla="*/ 114362 h 251207"/>
                <a:gd name="connsiteX64" fmla="*/ 157930 w 177700"/>
                <a:gd name="connsiteY64" fmla="*/ 13830 h 251207"/>
                <a:gd name="connsiteX65" fmla="*/ 141997 w 177700"/>
                <a:gd name="connsiteY65" fmla="*/ 321 h 251207"/>
                <a:gd name="connsiteX66" fmla="*/ 93159 w 177700"/>
                <a:gd name="connsiteY66" fmla="*/ 15475 h 251207"/>
                <a:gd name="connsiteX67" fmla="*/ 57570 w 177700"/>
                <a:gd name="connsiteY67" fmla="*/ 15475 h 251207"/>
                <a:gd name="connsiteX68" fmla="*/ 27956 w 177700"/>
                <a:gd name="connsiteY68" fmla="*/ 22748 h 251207"/>
                <a:gd name="connsiteX69" fmla="*/ 21635 w 177700"/>
                <a:gd name="connsiteY69" fmla="*/ 156791 h 251207"/>
                <a:gd name="connsiteX70" fmla="*/ 71945 w 177700"/>
                <a:gd name="connsiteY70" fmla="*/ 147526 h 251207"/>
                <a:gd name="connsiteX71" fmla="*/ 64758 w 177700"/>
                <a:gd name="connsiteY71" fmla="*/ 43617 h 251207"/>
                <a:gd name="connsiteX72" fmla="*/ 14968 w 177700"/>
                <a:gd name="connsiteY72" fmla="*/ 57212 h 251207"/>
                <a:gd name="connsiteX73" fmla="*/ 14968 w 177700"/>
                <a:gd name="connsiteY73" fmla="*/ 57212 h 25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77700" h="251207">
                  <a:moveTo>
                    <a:pt x="14968" y="57212"/>
                  </a:moveTo>
                  <a:cubicBezTo>
                    <a:pt x="16700" y="90722"/>
                    <a:pt x="12197" y="128909"/>
                    <a:pt x="22155" y="161121"/>
                  </a:cubicBezTo>
                  <a:cubicBezTo>
                    <a:pt x="27783" y="179478"/>
                    <a:pt x="72810" y="169693"/>
                    <a:pt x="72464" y="151855"/>
                  </a:cubicBezTo>
                  <a:cubicBezTo>
                    <a:pt x="72204" y="135836"/>
                    <a:pt x="44582" y="49419"/>
                    <a:pt x="59129" y="44136"/>
                  </a:cubicBezTo>
                  <a:cubicBezTo>
                    <a:pt x="50643" y="45089"/>
                    <a:pt x="42157" y="45955"/>
                    <a:pt x="33671" y="46907"/>
                  </a:cubicBezTo>
                  <a:cubicBezTo>
                    <a:pt x="50297" y="50111"/>
                    <a:pt x="64238" y="56865"/>
                    <a:pt x="81383" y="53661"/>
                  </a:cubicBezTo>
                  <a:cubicBezTo>
                    <a:pt x="90648" y="51929"/>
                    <a:pt x="123986" y="32706"/>
                    <a:pt x="123726" y="32706"/>
                  </a:cubicBezTo>
                  <a:cubicBezTo>
                    <a:pt x="118357" y="28204"/>
                    <a:pt x="113075" y="23701"/>
                    <a:pt x="107707" y="19198"/>
                  </a:cubicBezTo>
                  <a:cubicBezTo>
                    <a:pt x="107187" y="25433"/>
                    <a:pt x="43976" y="54960"/>
                    <a:pt x="34884" y="63186"/>
                  </a:cubicBezTo>
                  <a:cubicBezTo>
                    <a:pt x="17825" y="78686"/>
                    <a:pt x="12024" y="107781"/>
                    <a:pt x="21982" y="128043"/>
                  </a:cubicBezTo>
                  <a:cubicBezTo>
                    <a:pt x="27090" y="138434"/>
                    <a:pt x="40945" y="139127"/>
                    <a:pt x="50990" y="136009"/>
                  </a:cubicBezTo>
                  <a:cubicBezTo>
                    <a:pt x="93159" y="122847"/>
                    <a:pt x="104763" y="74876"/>
                    <a:pt x="142689" y="58684"/>
                  </a:cubicBezTo>
                  <a:cubicBezTo>
                    <a:pt x="130826" y="56779"/>
                    <a:pt x="118964" y="54960"/>
                    <a:pt x="107100" y="53055"/>
                  </a:cubicBezTo>
                  <a:cubicBezTo>
                    <a:pt x="113941" y="87432"/>
                    <a:pt x="68394" y="98083"/>
                    <a:pt x="49777" y="116007"/>
                  </a:cubicBezTo>
                  <a:cubicBezTo>
                    <a:pt x="32806" y="132286"/>
                    <a:pt x="23540" y="151076"/>
                    <a:pt x="20423" y="174456"/>
                  </a:cubicBezTo>
                  <a:cubicBezTo>
                    <a:pt x="19211" y="183548"/>
                    <a:pt x="28909" y="187618"/>
                    <a:pt x="36356" y="187964"/>
                  </a:cubicBezTo>
                  <a:cubicBezTo>
                    <a:pt x="86146" y="190389"/>
                    <a:pt x="119656" y="154540"/>
                    <a:pt x="138533" y="112890"/>
                  </a:cubicBezTo>
                  <a:cubicBezTo>
                    <a:pt x="122947" y="115834"/>
                    <a:pt x="107360" y="118778"/>
                    <a:pt x="91687" y="121635"/>
                  </a:cubicBezTo>
                  <a:cubicBezTo>
                    <a:pt x="115500" y="165623"/>
                    <a:pt x="44062" y="166836"/>
                    <a:pt x="44842" y="204763"/>
                  </a:cubicBezTo>
                  <a:cubicBezTo>
                    <a:pt x="45361" y="227796"/>
                    <a:pt x="80431" y="216539"/>
                    <a:pt x="90648" y="207793"/>
                  </a:cubicBezTo>
                  <a:cubicBezTo>
                    <a:pt x="120003" y="182509"/>
                    <a:pt x="143642" y="156098"/>
                    <a:pt x="151608" y="117306"/>
                  </a:cubicBezTo>
                  <a:cubicBezTo>
                    <a:pt x="153513" y="107867"/>
                    <a:pt x="151695" y="96437"/>
                    <a:pt x="151608" y="86912"/>
                  </a:cubicBezTo>
                  <a:cubicBezTo>
                    <a:pt x="151608" y="74530"/>
                    <a:pt x="160267" y="53575"/>
                    <a:pt x="146932" y="60069"/>
                  </a:cubicBezTo>
                  <a:cubicBezTo>
                    <a:pt x="135069" y="58164"/>
                    <a:pt x="123206" y="56346"/>
                    <a:pt x="111344" y="54441"/>
                  </a:cubicBezTo>
                  <a:cubicBezTo>
                    <a:pt x="112123" y="73404"/>
                    <a:pt x="105975" y="93580"/>
                    <a:pt x="105455" y="112803"/>
                  </a:cubicBezTo>
                  <a:cubicBezTo>
                    <a:pt x="104763" y="138780"/>
                    <a:pt x="109612" y="164325"/>
                    <a:pt x="109698" y="190302"/>
                  </a:cubicBezTo>
                  <a:cubicBezTo>
                    <a:pt x="109785" y="213855"/>
                    <a:pt x="159315" y="204503"/>
                    <a:pt x="160181" y="185106"/>
                  </a:cubicBezTo>
                  <a:cubicBezTo>
                    <a:pt x="160787" y="170732"/>
                    <a:pt x="161393" y="151423"/>
                    <a:pt x="171351" y="139906"/>
                  </a:cubicBezTo>
                  <a:cubicBezTo>
                    <a:pt x="156111" y="140252"/>
                    <a:pt x="140957" y="140599"/>
                    <a:pt x="125718" y="141032"/>
                  </a:cubicBezTo>
                  <a:cubicBezTo>
                    <a:pt x="133511" y="181729"/>
                    <a:pt x="88483" y="228315"/>
                    <a:pt x="61900" y="176621"/>
                  </a:cubicBezTo>
                  <a:cubicBezTo>
                    <a:pt x="53414" y="160168"/>
                    <a:pt x="13063" y="166403"/>
                    <a:pt x="11591" y="185886"/>
                  </a:cubicBezTo>
                  <a:cubicBezTo>
                    <a:pt x="9339" y="216106"/>
                    <a:pt x="21029" y="246586"/>
                    <a:pt x="54973" y="247019"/>
                  </a:cubicBezTo>
                  <a:cubicBezTo>
                    <a:pt x="63112" y="247105"/>
                    <a:pt x="69866" y="245114"/>
                    <a:pt x="77660" y="242863"/>
                  </a:cubicBezTo>
                  <a:cubicBezTo>
                    <a:pt x="88051" y="239832"/>
                    <a:pt x="97749" y="243209"/>
                    <a:pt x="108573" y="244594"/>
                  </a:cubicBezTo>
                  <a:cubicBezTo>
                    <a:pt x="125977" y="246932"/>
                    <a:pt x="142343" y="236022"/>
                    <a:pt x="152647" y="223466"/>
                  </a:cubicBezTo>
                  <a:cubicBezTo>
                    <a:pt x="169706" y="202771"/>
                    <a:pt x="135242" y="198528"/>
                    <a:pt x="121648" y="205455"/>
                  </a:cubicBezTo>
                  <a:cubicBezTo>
                    <a:pt x="101212" y="215933"/>
                    <a:pt x="67961" y="234636"/>
                    <a:pt x="66316" y="196709"/>
                  </a:cubicBezTo>
                  <a:cubicBezTo>
                    <a:pt x="65450" y="177486"/>
                    <a:pt x="15141" y="188483"/>
                    <a:pt x="16094" y="210131"/>
                  </a:cubicBezTo>
                  <a:cubicBezTo>
                    <a:pt x="17046" y="232212"/>
                    <a:pt x="24493" y="246066"/>
                    <a:pt x="47699" y="249357"/>
                  </a:cubicBezTo>
                  <a:cubicBezTo>
                    <a:pt x="87531" y="254985"/>
                    <a:pt x="108832" y="247539"/>
                    <a:pt x="142603" y="230220"/>
                  </a:cubicBezTo>
                  <a:cubicBezTo>
                    <a:pt x="132298" y="224246"/>
                    <a:pt x="121908" y="218184"/>
                    <a:pt x="111603" y="212209"/>
                  </a:cubicBezTo>
                  <a:cubicBezTo>
                    <a:pt x="117751" y="204763"/>
                    <a:pt x="92034" y="207966"/>
                    <a:pt x="84673" y="209265"/>
                  </a:cubicBezTo>
                  <a:cubicBezTo>
                    <a:pt x="63719" y="213075"/>
                    <a:pt x="60428" y="202944"/>
                    <a:pt x="62160" y="180604"/>
                  </a:cubicBezTo>
                  <a:cubicBezTo>
                    <a:pt x="45361" y="183721"/>
                    <a:pt x="28563" y="186838"/>
                    <a:pt x="11850" y="189869"/>
                  </a:cubicBezTo>
                  <a:cubicBezTo>
                    <a:pt x="56618" y="277153"/>
                    <a:pt x="194384" y="222687"/>
                    <a:pt x="176027" y="127350"/>
                  </a:cubicBezTo>
                  <a:cubicBezTo>
                    <a:pt x="172563" y="109253"/>
                    <a:pt x="137840" y="119903"/>
                    <a:pt x="130393" y="128476"/>
                  </a:cubicBezTo>
                  <a:cubicBezTo>
                    <a:pt x="115067" y="146054"/>
                    <a:pt x="110824" y="167096"/>
                    <a:pt x="109785" y="190042"/>
                  </a:cubicBezTo>
                  <a:cubicBezTo>
                    <a:pt x="126583" y="188310"/>
                    <a:pt x="143469" y="186578"/>
                    <a:pt x="160267" y="184847"/>
                  </a:cubicBezTo>
                  <a:cubicBezTo>
                    <a:pt x="160181" y="158869"/>
                    <a:pt x="155938" y="133325"/>
                    <a:pt x="156024" y="107348"/>
                  </a:cubicBezTo>
                  <a:cubicBezTo>
                    <a:pt x="156111" y="84661"/>
                    <a:pt x="162519" y="63273"/>
                    <a:pt x="161566" y="40759"/>
                  </a:cubicBezTo>
                  <a:cubicBezTo>
                    <a:pt x="160960" y="26645"/>
                    <a:pt x="132645" y="31841"/>
                    <a:pt x="125977" y="35131"/>
                  </a:cubicBezTo>
                  <a:cubicBezTo>
                    <a:pt x="102425" y="46561"/>
                    <a:pt x="101559" y="67776"/>
                    <a:pt x="101126" y="91848"/>
                  </a:cubicBezTo>
                  <a:cubicBezTo>
                    <a:pt x="100260" y="137914"/>
                    <a:pt x="85712" y="165277"/>
                    <a:pt x="49518" y="196277"/>
                  </a:cubicBezTo>
                  <a:cubicBezTo>
                    <a:pt x="64758" y="197316"/>
                    <a:pt x="79998" y="198355"/>
                    <a:pt x="95324" y="199307"/>
                  </a:cubicBezTo>
                  <a:cubicBezTo>
                    <a:pt x="95064" y="185972"/>
                    <a:pt x="132472" y="167442"/>
                    <a:pt x="141391" y="155839"/>
                  </a:cubicBezTo>
                  <a:cubicBezTo>
                    <a:pt x="152214" y="141638"/>
                    <a:pt x="145374" y="114188"/>
                    <a:pt x="138013" y="100594"/>
                  </a:cubicBezTo>
                  <a:cubicBezTo>
                    <a:pt x="130220" y="86133"/>
                    <a:pt x="96450" y="97736"/>
                    <a:pt x="91168" y="109339"/>
                  </a:cubicBezTo>
                  <a:cubicBezTo>
                    <a:pt x="85366" y="122155"/>
                    <a:pt x="73850" y="156445"/>
                    <a:pt x="54800" y="155492"/>
                  </a:cubicBezTo>
                  <a:cubicBezTo>
                    <a:pt x="60168" y="159995"/>
                    <a:pt x="65450" y="164498"/>
                    <a:pt x="70732" y="169001"/>
                  </a:cubicBezTo>
                  <a:cubicBezTo>
                    <a:pt x="78179" y="113929"/>
                    <a:pt x="169879" y="103018"/>
                    <a:pt x="157150" y="39287"/>
                  </a:cubicBezTo>
                  <a:cubicBezTo>
                    <a:pt x="154293" y="25173"/>
                    <a:pt x="129874" y="30109"/>
                    <a:pt x="121561" y="33659"/>
                  </a:cubicBezTo>
                  <a:cubicBezTo>
                    <a:pt x="106754" y="39980"/>
                    <a:pt x="95671" y="48033"/>
                    <a:pt x="84067" y="59203"/>
                  </a:cubicBezTo>
                  <a:cubicBezTo>
                    <a:pt x="72464" y="70287"/>
                    <a:pt x="58696" y="101546"/>
                    <a:pt x="42937" y="106395"/>
                  </a:cubicBezTo>
                  <a:cubicBezTo>
                    <a:pt x="52635" y="109080"/>
                    <a:pt x="62246" y="111677"/>
                    <a:pt x="71945" y="114362"/>
                  </a:cubicBezTo>
                  <a:cubicBezTo>
                    <a:pt x="40599" y="50717"/>
                    <a:pt x="153946" y="61888"/>
                    <a:pt x="157930" y="13830"/>
                  </a:cubicBezTo>
                  <a:cubicBezTo>
                    <a:pt x="158709" y="4391"/>
                    <a:pt x="149790" y="1187"/>
                    <a:pt x="141997" y="321"/>
                  </a:cubicBezTo>
                  <a:cubicBezTo>
                    <a:pt x="123553" y="-1670"/>
                    <a:pt x="108399" y="5863"/>
                    <a:pt x="93159" y="15475"/>
                  </a:cubicBezTo>
                  <a:cubicBezTo>
                    <a:pt x="78612" y="24653"/>
                    <a:pt x="73244" y="16514"/>
                    <a:pt x="57570" y="15475"/>
                  </a:cubicBezTo>
                  <a:cubicBezTo>
                    <a:pt x="47093" y="14782"/>
                    <a:pt x="37568" y="19285"/>
                    <a:pt x="27956" y="22748"/>
                  </a:cubicBezTo>
                  <a:cubicBezTo>
                    <a:pt x="-30579" y="43963"/>
                    <a:pt x="20856" y="116613"/>
                    <a:pt x="21635" y="156791"/>
                  </a:cubicBezTo>
                  <a:cubicBezTo>
                    <a:pt x="38434" y="153674"/>
                    <a:pt x="55233" y="150557"/>
                    <a:pt x="71945" y="147526"/>
                  </a:cubicBezTo>
                  <a:cubicBezTo>
                    <a:pt x="62073" y="115661"/>
                    <a:pt x="66490" y="76954"/>
                    <a:pt x="64758" y="43617"/>
                  </a:cubicBezTo>
                  <a:cubicBezTo>
                    <a:pt x="64151" y="24567"/>
                    <a:pt x="13842" y="35651"/>
                    <a:pt x="14968" y="57212"/>
                  </a:cubicBezTo>
                  <a:lnTo>
                    <a:pt x="14968" y="572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502040-36B3-CCB6-12C5-1CC0AB9B96C2}"/>
                </a:ext>
              </a:extLst>
            </p:cNvPr>
            <p:cNvSpPr/>
            <p:nvPr/>
          </p:nvSpPr>
          <p:spPr>
            <a:xfrm>
              <a:off x="9454351" y="4357601"/>
              <a:ext cx="111928" cy="498008"/>
            </a:xfrm>
            <a:custGeom>
              <a:avLst/>
              <a:gdLst>
                <a:gd name="connsiteX0" fmla="*/ 28316 w 52364"/>
                <a:gd name="connsiteY0" fmla="*/ 6341 h 232987"/>
                <a:gd name="connsiteX1" fmla="*/ 8660 w 52364"/>
                <a:gd name="connsiteY1" fmla="*/ 107739 h 232987"/>
                <a:gd name="connsiteX2" fmla="*/ 1 w 52364"/>
                <a:gd name="connsiteY2" fmla="*/ 227494 h 232987"/>
                <a:gd name="connsiteX3" fmla="*/ 25026 w 52364"/>
                <a:gd name="connsiteY3" fmla="*/ 224204 h 232987"/>
                <a:gd name="connsiteX4" fmla="*/ 32472 w 52364"/>
                <a:gd name="connsiteY4" fmla="*/ 119082 h 232987"/>
                <a:gd name="connsiteX5" fmla="*/ 51523 w 52364"/>
                <a:gd name="connsiteY5" fmla="*/ 6601 h 232987"/>
                <a:gd name="connsiteX6" fmla="*/ 28316 w 52364"/>
                <a:gd name="connsiteY6" fmla="*/ 6341 h 232987"/>
                <a:gd name="connsiteX7" fmla="*/ 28316 w 52364"/>
                <a:gd name="connsiteY7" fmla="*/ 6341 h 2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64" h="232987">
                  <a:moveTo>
                    <a:pt x="28316" y="6341"/>
                  </a:moveTo>
                  <a:cubicBezTo>
                    <a:pt x="9526" y="40718"/>
                    <a:pt x="9440" y="69379"/>
                    <a:pt x="8660" y="107739"/>
                  </a:cubicBezTo>
                  <a:cubicBezTo>
                    <a:pt x="7794" y="147744"/>
                    <a:pt x="694" y="187403"/>
                    <a:pt x="1" y="227494"/>
                  </a:cubicBezTo>
                  <a:cubicBezTo>
                    <a:pt x="-172" y="237625"/>
                    <a:pt x="24939" y="232083"/>
                    <a:pt x="25026" y="224204"/>
                  </a:cubicBezTo>
                  <a:cubicBezTo>
                    <a:pt x="25632" y="189048"/>
                    <a:pt x="29269" y="154152"/>
                    <a:pt x="32472" y="119082"/>
                  </a:cubicBezTo>
                  <a:cubicBezTo>
                    <a:pt x="36283" y="78211"/>
                    <a:pt x="31001" y="44268"/>
                    <a:pt x="51523" y="6601"/>
                  </a:cubicBezTo>
                  <a:cubicBezTo>
                    <a:pt x="57238" y="-3617"/>
                    <a:pt x="32126" y="-587"/>
                    <a:pt x="28316" y="6341"/>
                  </a:cubicBezTo>
                  <a:lnTo>
                    <a:pt x="28316" y="6341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C0FCD8-9A38-81F7-B5FF-F26A8B33D509}"/>
                </a:ext>
              </a:extLst>
            </p:cNvPr>
            <p:cNvSpPr/>
            <p:nvPr/>
          </p:nvSpPr>
          <p:spPr>
            <a:xfrm>
              <a:off x="9435334" y="4539040"/>
              <a:ext cx="63982" cy="170576"/>
            </a:xfrm>
            <a:custGeom>
              <a:avLst/>
              <a:gdLst>
                <a:gd name="connsiteX0" fmla="*/ 239 w 29933"/>
                <a:gd name="connsiteY0" fmla="*/ 12983 h 79802"/>
                <a:gd name="connsiteX1" fmla="*/ 4568 w 29933"/>
                <a:gd name="connsiteY1" fmla="*/ 73596 h 79802"/>
                <a:gd name="connsiteX2" fmla="*/ 29680 w 29933"/>
                <a:gd name="connsiteY2" fmla="*/ 66842 h 79802"/>
                <a:gd name="connsiteX3" fmla="*/ 25350 w 29933"/>
                <a:gd name="connsiteY3" fmla="*/ 6228 h 79802"/>
                <a:gd name="connsiteX4" fmla="*/ 239 w 29933"/>
                <a:gd name="connsiteY4" fmla="*/ 12983 h 79802"/>
                <a:gd name="connsiteX5" fmla="*/ 239 w 29933"/>
                <a:gd name="connsiteY5" fmla="*/ 12983 h 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33" h="79802">
                  <a:moveTo>
                    <a:pt x="239" y="12983"/>
                  </a:moveTo>
                  <a:cubicBezTo>
                    <a:pt x="5088" y="32985"/>
                    <a:pt x="-627" y="53594"/>
                    <a:pt x="4568" y="73596"/>
                  </a:cubicBezTo>
                  <a:cubicBezTo>
                    <a:pt x="7686" y="85459"/>
                    <a:pt x="32710" y="78705"/>
                    <a:pt x="29680" y="66842"/>
                  </a:cubicBezTo>
                  <a:cubicBezTo>
                    <a:pt x="24484" y="47013"/>
                    <a:pt x="30199" y="26318"/>
                    <a:pt x="25350" y="6228"/>
                  </a:cubicBezTo>
                  <a:cubicBezTo>
                    <a:pt x="22493" y="-5634"/>
                    <a:pt x="-2705" y="1033"/>
                    <a:pt x="239" y="12983"/>
                  </a:cubicBezTo>
                  <a:lnTo>
                    <a:pt x="239" y="12983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50B8D5-87E3-26A0-495F-85CD344E3D15}"/>
                </a:ext>
              </a:extLst>
            </p:cNvPr>
            <p:cNvSpPr/>
            <p:nvPr/>
          </p:nvSpPr>
          <p:spPr>
            <a:xfrm>
              <a:off x="9698769" y="4314218"/>
              <a:ext cx="213773" cy="407198"/>
            </a:xfrm>
            <a:custGeom>
              <a:avLst/>
              <a:gdLst>
                <a:gd name="connsiteX0" fmla="*/ 7919 w 100011"/>
                <a:gd name="connsiteY0" fmla="*/ 18670 h 190503"/>
                <a:gd name="connsiteX1" fmla="*/ 66108 w 100011"/>
                <a:gd name="connsiteY1" fmla="*/ 80842 h 190503"/>
                <a:gd name="connsiteX2" fmla="*/ 67320 w 100011"/>
                <a:gd name="connsiteY2" fmla="*/ 182153 h 190503"/>
                <a:gd name="connsiteX3" fmla="*/ 92778 w 100011"/>
                <a:gd name="connsiteY3" fmla="*/ 180335 h 190503"/>
                <a:gd name="connsiteX4" fmla="*/ 99705 w 100011"/>
                <a:gd name="connsiteY4" fmla="*/ 106127 h 190503"/>
                <a:gd name="connsiteX5" fmla="*/ 85244 w 100011"/>
                <a:gd name="connsiteY5" fmla="*/ 56424 h 190503"/>
                <a:gd name="connsiteX6" fmla="*/ 16578 w 100011"/>
                <a:gd name="connsiteY6" fmla="*/ 313 h 190503"/>
                <a:gd name="connsiteX7" fmla="*/ 7919 w 100011"/>
                <a:gd name="connsiteY7" fmla="*/ 18670 h 190503"/>
                <a:gd name="connsiteX8" fmla="*/ 7919 w 100011"/>
                <a:gd name="connsiteY8" fmla="*/ 18670 h 19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11" h="190503">
                  <a:moveTo>
                    <a:pt x="7919" y="18670"/>
                  </a:moveTo>
                  <a:cubicBezTo>
                    <a:pt x="41429" y="26030"/>
                    <a:pt x="56496" y="50795"/>
                    <a:pt x="66108" y="80842"/>
                  </a:cubicBezTo>
                  <a:cubicBezTo>
                    <a:pt x="77624" y="116864"/>
                    <a:pt x="72082" y="145699"/>
                    <a:pt x="67320" y="182153"/>
                  </a:cubicBezTo>
                  <a:cubicBezTo>
                    <a:pt x="65675" y="195142"/>
                    <a:pt x="91306" y="191765"/>
                    <a:pt x="92778" y="180335"/>
                  </a:cubicBezTo>
                  <a:cubicBezTo>
                    <a:pt x="95982" y="155397"/>
                    <a:pt x="101350" y="131411"/>
                    <a:pt x="99705" y="106127"/>
                  </a:cubicBezTo>
                  <a:cubicBezTo>
                    <a:pt x="98666" y="89588"/>
                    <a:pt x="90700" y="72010"/>
                    <a:pt x="85244" y="56424"/>
                  </a:cubicBezTo>
                  <a:cubicBezTo>
                    <a:pt x="74594" y="26203"/>
                    <a:pt x="46971" y="6980"/>
                    <a:pt x="16578" y="313"/>
                  </a:cubicBezTo>
                  <a:cubicBezTo>
                    <a:pt x="4109" y="-2545"/>
                    <a:pt x="-8707" y="15033"/>
                    <a:pt x="7919" y="18670"/>
                  </a:cubicBezTo>
                  <a:lnTo>
                    <a:pt x="7919" y="18670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40402B0-A764-29E9-6887-AE64948BAB07}"/>
                </a:ext>
              </a:extLst>
            </p:cNvPr>
            <p:cNvSpPr/>
            <p:nvPr/>
          </p:nvSpPr>
          <p:spPr>
            <a:xfrm>
              <a:off x="9493991" y="4672953"/>
              <a:ext cx="94731" cy="119714"/>
            </a:xfrm>
            <a:custGeom>
              <a:avLst/>
              <a:gdLst>
                <a:gd name="connsiteX0" fmla="*/ 246 w 44319"/>
                <a:gd name="connsiteY0" fmla="*/ 8089 h 56007"/>
                <a:gd name="connsiteX1" fmla="*/ 19729 w 44319"/>
                <a:gd name="connsiteY1" fmla="*/ 55108 h 56007"/>
                <a:gd name="connsiteX2" fmla="*/ 44148 w 44319"/>
                <a:gd name="connsiteY2" fmla="*/ 47488 h 56007"/>
                <a:gd name="connsiteX3" fmla="*/ 35489 w 44319"/>
                <a:gd name="connsiteY3" fmla="*/ 15709 h 56007"/>
                <a:gd name="connsiteX4" fmla="*/ 10377 w 44319"/>
                <a:gd name="connsiteY4" fmla="*/ 22463 h 56007"/>
                <a:gd name="connsiteX5" fmla="*/ 19037 w 44319"/>
                <a:gd name="connsiteY5" fmla="*/ 54242 h 56007"/>
                <a:gd name="connsiteX6" fmla="*/ 43455 w 44319"/>
                <a:gd name="connsiteY6" fmla="*/ 46622 h 56007"/>
                <a:gd name="connsiteX7" fmla="*/ 25358 w 44319"/>
                <a:gd name="connsiteY7" fmla="*/ 1335 h 56007"/>
                <a:gd name="connsiteX8" fmla="*/ 246 w 44319"/>
                <a:gd name="connsiteY8" fmla="*/ 8089 h 56007"/>
                <a:gd name="connsiteX9" fmla="*/ 246 w 44319"/>
                <a:gd name="connsiteY9" fmla="*/ 8089 h 5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19" h="56007">
                  <a:moveTo>
                    <a:pt x="246" y="8089"/>
                  </a:moveTo>
                  <a:cubicBezTo>
                    <a:pt x="-1053" y="26360"/>
                    <a:pt x="2411" y="45583"/>
                    <a:pt x="19729" y="55108"/>
                  </a:cubicBezTo>
                  <a:cubicBezTo>
                    <a:pt x="24665" y="57792"/>
                    <a:pt x="43455" y="54242"/>
                    <a:pt x="44148" y="47488"/>
                  </a:cubicBezTo>
                  <a:cubicBezTo>
                    <a:pt x="45274" y="36664"/>
                    <a:pt x="40684" y="24974"/>
                    <a:pt x="35489" y="15709"/>
                  </a:cubicBezTo>
                  <a:cubicBezTo>
                    <a:pt x="32112" y="9647"/>
                    <a:pt x="8472" y="19086"/>
                    <a:pt x="10377" y="22463"/>
                  </a:cubicBezTo>
                  <a:cubicBezTo>
                    <a:pt x="15659" y="31728"/>
                    <a:pt x="20162" y="43418"/>
                    <a:pt x="19037" y="54242"/>
                  </a:cubicBezTo>
                  <a:cubicBezTo>
                    <a:pt x="27176" y="51731"/>
                    <a:pt x="35315" y="49220"/>
                    <a:pt x="43455" y="46622"/>
                  </a:cubicBezTo>
                  <a:cubicBezTo>
                    <a:pt x="26830" y="37443"/>
                    <a:pt x="24145" y="18653"/>
                    <a:pt x="25358" y="1335"/>
                  </a:cubicBezTo>
                  <a:cubicBezTo>
                    <a:pt x="25531" y="-1869"/>
                    <a:pt x="766" y="815"/>
                    <a:pt x="246" y="8089"/>
                  </a:cubicBezTo>
                  <a:lnTo>
                    <a:pt x="246" y="8089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0C78D89-87A2-CC35-0EDC-F60F70183DC6}"/>
                </a:ext>
              </a:extLst>
            </p:cNvPr>
            <p:cNvSpPr/>
            <p:nvPr/>
          </p:nvSpPr>
          <p:spPr>
            <a:xfrm>
              <a:off x="9756593" y="4607657"/>
              <a:ext cx="69248" cy="61419"/>
            </a:xfrm>
            <a:custGeom>
              <a:avLst/>
              <a:gdLst>
                <a:gd name="connsiteX0" fmla="*/ 4 w 32397"/>
                <a:gd name="connsiteY0" fmla="*/ 11188 h 28734"/>
                <a:gd name="connsiteX1" fmla="*/ 9875 w 32397"/>
                <a:gd name="connsiteY1" fmla="*/ 27294 h 28734"/>
                <a:gd name="connsiteX2" fmla="*/ 29618 w 32397"/>
                <a:gd name="connsiteY2" fmla="*/ 14305 h 28734"/>
                <a:gd name="connsiteX3" fmla="*/ 25115 w 32397"/>
                <a:gd name="connsiteY3" fmla="*/ 4434 h 28734"/>
                <a:gd name="connsiteX4" fmla="*/ 10654 w 32397"/>
                <a:gd name="connsiteY4" fmla="*/ 710 h 28734"/>
                <a:gd name="connsiteX5" fmla="*/ 4 w 32397"/>
                <a:gd name="connsiteY5" fmla="*/ 11188 h 28734"/>
                <a:gd name="connsiteX6" fmla="*/ 4 w 32397"/>
                <a:gd name="connsiteY6" fmla="*/ 11188 h 2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97" h="28734">
                  <a:moveTo>
                    <a:pt x="4" y="11188"/>
                  </a:moveTo>
                  <a:cubicBezTo>
                    <a:pt x="264" y="18202"/>
                    <a:pt x="4333" y="23397"/>
                    <a:pt x="9875" y="27294"/>
                  </a:cubicBezTo>
                  <a:cubicBezTo>
                    <a:pt x="17409" y="32663"/>
                    <a:pt x="40269" y="21839"/>
                    <a:pt x="29618" y="14305"/>
                  </a:cubicBezTo>
                  <a:cubicBezTo>
                    <a:pt x="26328" y="11967"/>
                    <a:pt x="25202" y="8417"/>
                    <a:pt x="25115" y="4434"/>
                  </a:cubicBezTo>
                  <a:cubicBezTo>
                    <a:pt x="24855" y="-1281"/>
                    <a:pt x="13685" y="-155"/>
                    <a:pt x="10654" y="710"/>
                  </a:cubicBezTo>
                  <a:cubicBezTo>
                    <a:pt x="5546" y="2009"/>
                    <a:pt x="-170" y="5300"/>
                    <a:pt x="4" y="11188"/>
                  </a:cubicBezTo>
                  <a:lnTo>
                    <a:pt x="4" y="11188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974FE4-2996-F74F-FF4A-515F5315C923}"/>
                </a:ext>
              </a:extLst>
            </p:cNvPr>
            <p:cNvSpPr/>
            <p:nvPr/>
          </p:nvSpPr>
          <p:spPr>
            <a:xfrm>
              <a:off x="9560582" y="4566605"/>
              <a:ext cx="284301" cy="211582"/>
            </a:xfrm>
            <a:custGeom>
              <a:avLst/>
              <a:gdLst>
                <a:gd name="connsiteX0" fmla="*/ 33256 w 133007"/>
                <a:gd name="connsiteY0" fmla="*/ 7274 h 98986"/>
                <a:gd name="connsiteX1" fmla="*/ 19488 w 133007"/>
                <a:gd name="connsiteY1" fmla="*/ 59921 h 98986"/>
                <a:gd name="connsiteX2" fmla="*/ 42434 w 133007"/>
                <a:gd name="connsiteY2" fmla="*/ 61740 h 98986"/>
                <a:gd name="connsiteX3" fmla="*/ 66160 w 133007"/>
                <a:gd name="connsiteY3" fmla="*/ 18877 h 98986"/>
                <a:gd name="connsiteX4" fmla="*/ 45552 w 133007"/>
                <a:gd name="connsiteY4" fmla="*/ 17319 h 98986"/>
                <a:gd name="connsiteX5" fmla="*/ 43993 w 133007"/>
                <a:gd name="connsiteY5" fmla="*/ 62779 h 98986"/>
                <a:gd name="connsiteX6" fmla="*/ 61917 w 133007"/>
                <a:gd name="connsiteY6" fmla="*/ 68061 h 98986"/>
                <a:gd name="connsiteX7" fmla="*/ 78543 w 133007"/>
                <a:gd name="connsiteY7" fmla="*/ 51349 h 98986"/>
                <a:gd name="connsiteX8" fmla="*/ 54211 w 133007"/>
                <a:gd name="connsiteY8" fmla="*/ 66069 h 98986"/>
                <a:gd name="connsiteX9" fmla="*/ 44339 w 133007"/>
                <a:gd name="connsiteY9" fmla="*/ 92307 h 98986"/>
                <a:gd name="connsiteX10" fmla="*/ 103481 w 133007"/>
                <a:gd name="connsiteY10" fmla="*/ 87284 h 98986"/>
                <a:gd name="connsiteX11" fmla="*/ 132922 w 133007"/>
                <a:gd name="connsiteY11" fmla="*/ 52821 h 98986"/>
                <a:gd name="connsiteX12" fmla="*/ 127813 w 133007"/>
                <a:gd name="connsiteY12" fmla="*/ 48405 h 98986"/>
                <a:gd name="connsiteX13" fmla="*/ 83738 w 133007"/>
                <a:gd name="connsiteY13" fmla="*/ 73690 h 98986"/>
                <a:gd name="connsiteX14" fmla="*/ 91012 w 133007"/>
                <a:gd name="connsiteY14" fmla="*/ 82955 h 98986"/>
                <a:gd name="connsiteX15" fmla="*/ 95601 w 133007"/>
                <a:gd name="connsiteY15" fmla="*/ 85726 h 98986"/>
                <a:gd name="connsiteX16" fmla="*/ 105126 w 133007"/>
                <a:gd name="connsiteY16" fmla="*/ 72824 h 98986"/>
                <a:gd name="connsiteX17" fmla="*/ 76291 w 133007"/>
                <a:gd name="connsiteY17" fmla="*/ 72910 h 98986"/>
                <a:gd name="connsiteX18" fmla="*/ 54817 w 133007"/>
                <a:gd name="connsiteY18" fmla="*/ 78539 h 98986"/>
                <a:gd name="connsiteX19" fmla="*/ 33082 w 133007"/>
                <a:gd name="connsiteY19" fmla="*/ 69446 h 98986"/>
                <a:gd name="connsiteX20" fmla="*/ 25116 w 133007"/>
                <a:gd name="connsiteY20" fmla="*/ 47279 h 98986"/>
                <a:gd name="connsiteX21" fmla="*/ 7365 w 133007"/>
                <a:gd name="connsiteY21" fmla="*/ 52042 h 98986"/>
                <a:gd name="connsiteX22" fmla="*/ 12387 w 133007"/>
                <a:gd name="connsiteY22" fmla="*/ 79578 h 98986"/>
                <a:gd name="connsiteX23" fmla="*/ 35247 w 133007"/>
                <a:gd name="connsiteY23" fmla="*/ 79231 h 98986"/>
                <a:gd name="connsiteX24" fmla="*/ 41741 w 133007"/>
                <a:gd name="connsiteY24" fmla="*/ 74036 h 98986"/>
                <a:gd name="connsiteX25" fmla="*/ 24856 w 133007"/>
                <a:gd name="connsiteY25" fmla="*/ 72824 h 98986"/>
                <a:gd name="connsiteX26" fmla="*/ 28147 w 133007"/>
                <a:gd name="connsiteY26" fmla="*/ 82435 h 98986"/>
                <a:gd name="connsiteX27" fmla="*/ 53258 w 133007"/>
                <a:gd name="connsiteY27" fmla="*/ 75681 h 98986"/>
                <a:gd name="connsiteX28" fmla="*/ 47890 w 133007"/>
                <a:gd name="connsiteY28" fmla="*/ 62259 h 98986"/>
                <a:gd name="connsiteX29" fmla="*/ 31004 w 133007"/>
                <a:gd name="connsiteY29" fmla="*/ 61047 h 98986"/>
                <a:gd name="connsiteX30" fmla="*/ 14465 w 133007"/>
                <a:gd name="connsiteY30" fmla="*/ 73170 h 98986"/>
                <a:gd name="connsiteX31" fmla="*/ 37326 w 133007"/>
                <a:gd name="connsiteY31" fmla="*/ 72824 h 98986"/>
                <a:gd name="connsiteX32" fmla="*/ 16024 w 133007"/>
                <a:gd name="connsiteY32" fmla="*/ 36022 h 98986"/>
                <a:gd name="connsiteX33" fmla="*/ 3988 w 133007"/>
                <a:gd name="connsiteY33" fmla="*/ 69446 h 98986"/>
                <a:gd name="connsiteX34" fmla="*/ 38105 w 133007"/>
                <a:gd name="connsiteY34" fmla="*/ 98974 h 98986"/>
                <a:gd name="connsiteX35" fmla="*/ 75945 w 133007"/>
                <a:gd name="connsiteY35" fmla="*/ 89536 h 98986"/>
                <a:gd name="connsiteX36" fmla="*/ 109109 w 133007"/>
                <a:gd name="connsiteY36" fmla="*/ 88237 h 98986"/>
                <a:gd name="connsiteX37" fmla="*/ 118634 w 133007"/>
                <a:gd name="connsiteY37" fmla="*/ 75335 h 98986"/>
                <a:gd name="connsiteX38" fmla="*/ 100104 w 133007"/>
                <a:gd name="connsiteY38" fmla="*/ 66502 h 98986"/>
                <a:gd name="connsiteX39" fmla="*/ 107378 w 133007"/>
                <a:gd name="connsiteY39" fmla="*/ 75768 h 98986"/>
                <a:gd name="connsiteX40" fmla="*/ 114651 w 133007"/>
                <a:gd name="connsiteY40" fmla="*/ 65723 h 98986"/>
                <a:gd name="connsiteX41" fmla="*/ 107031 w 133007"/>
                <a:gd name="connsiteY41" fmla="*/ 59315 h 98986"/>
                <a:gd name="connsiteX42" fmla="*/ 101922 w 133007"/>
                <a:gd name="connsiteY42" fmla="*/ 64164 h 98986"/>
                <a:gd name="connsiteX43" fmla="*/ 77763 w 133007"/>
                <a:gd name="connsiteY43" fmla="*/ 79664 h 98986"/>
                <a:gd name="connsiteX44" fmla="*/ 63563 w 133007"/>
                <a:gd name="connsiteY44" fmla="*/ 80963 h 98986"/>
                <a:gd name="connsiteX45" fmla="*/ 70403 w 133007"/>
                <a:gd name="connsiteY45" fmla="*/ 76027 h 98986"/>
                <a:gd name="connsiteX46" fmla="*/ 89627 w 133007"/>
                <a:gd name="connsiteY46" fmla="*/ 63731 h 98986"/>
                <a:gd name="connsiteX47" fmla="*/ 87288 w 133007"/>
                <a:gd name="connsiteY47" fmla="*/ 34897 h 98986"/>
                <a:gd name="connsiteX48" fmla="*/ 65727 w 133007"/>
                <a:gd name="connsiteY48" fmla="*/ 38014 h 98986"/>
                <a:gd name="connsiteX49" fmla="*/ 51267 w 133007"/>
                <a:gd name="connsiteY49" fmla="*/ 55332 h 98986"/>
                <a:gd name="connsiteX50" fmla="*/ 69191 w 133007"/>
                <a:gd name="connsiteY50" fmla="*/ 60614 h 98986"/>
                <a:gd name="connsiteX51" fmla="*/ 70576 w 133007"/>
                <a:gd name="connsiteY51" fmla="*/ 10824 h 98986"/>
                <a:gd name="connsiteX52" fmla="*/ 49968 w 133007"/>
                <a:gd name="connsiteY52" fmla="*/ 9266 h 98986"/>
                <a:gd name="connsiteX53" fmla="*/ 21739 w 133007"/>
                <a:gd name="connsiteY53" fmla="*/ 55852 h 98986"/>
                <a:gd name="connsiteX54" fmla="*/ 44686 w 133007"/>
                <a:gd name="connsiteY54" fmla="*/ 57670 h 98986"/>
                <a:gd name="connsiteX55" fmla="*/ 56895 w 133007"/>
                <a:gd name="connsiteY55" fmla="*/ 9352 h 98986"/>
                <a:gd name="connsiteX56" fmla="*/ 33256 w 133007"/>
                <a:gd name="connsiteY56" fmla="*/ 7274 h 98986"/>
                <a:gd name="connsiteX57" fmla="*/ 33256 w 133007"/>
                <a:gd name="connsiteY57" fmla="*/ 7274 h 9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3007" h="98986">
                  <a:moveTo>
                    <a:pt x="33256" y="7274"/>
                  </a:moveTo>
                  <a:cubicBezTo>
                    <a:pt x="26761" y="24592"/>
                    <a:pt x="19228" y="41131"/>
                    <a:pt x="19488" y="59921"/>
                  </a:cubicBezTo>
                  <a:cubicBezTo>
                    <a:pt x="19661" y="71178"/>
                    <a:pt x="37499" y="67022"/>
                    <a:pt x="42434" y="61740"/>
                  </a:cubicBezTo>
                  <a:cubicBezTo>
                    <a:pt x="53258" y="50137"/>
                    <a:pt x="54038" y="27969"/>
                    <a:pt x="66160" y="18877"/>
                  </a:cubicBezTo>
                  <a:cubicBezTo>
                    <a:pt x="59320" y="18358"/>
                    <a:pt x="52392" y="17838"/>
                    <a:pt x="45552" y="17319"/>
                  </a:cubicBezTo>
                  <a:cubicBezTo>
                    <a:pt x="52219" y="32472"/>
                    <a:pt x="43906" y="47192"/>
                    <a:pt x="43993" y="62779"/>
                  </a:cubicBezTo>
                  <a:cubicBezTo>
                    <a:pt x="44080" y="71871"/>
                    <a:pt x="56202" y="70312"/>
                    <a:pt x="61917" y="68061"/>
                  </a:cubicBezTo>
                  <a:cubicBezTo>
                    <a:pt x="70403" y="64684"/>
                    <a:pt x="74646" y="59402"/>
                    <a:pt x="78543" y="51349"/>
                  </a:cubicBezTo>
                  <a:cubicBezTo>
                    <a:pt x="76378" y="55765"/>
                    <a:pt x="58973" y="63125"/>
                    <a:pt x="54211" y="66069"/>
                  </a:cubicBezTo>
                  <a:cubicBezTo>
                    <a:pt x="45205" y="71698"/>
                    <a:pt x="30918" y="83301"/>
                    <a:pt x="44339" y="92307"/>
                  </a:cubicBezTo>
                  <a:cubicBezTo>
                    <a:pt x="58454" y="101745"/>
                    <a:pt x="90579" y="96982"/>
                    <a:pt x="103481" y="87284"/>
                  </a:cubicBezTo>
                  <a:cubicBezTo>
                    <a:pt x="112054" y="80790"/>
                    <a:pt x="134567" y="65204"/>
                    <a:pt x="132922" y="52821"/>
                  </a:cubicBezTo>
                  <a:cubicBezTo>
                    <a:pt x="132576" y="50397"/>
                    <a:pt x="129718" y="49097"/>
                    <a:pt x="127813" y="48405"/>
                  </a:cubicBezTo>
                  <a:cubicBezTo>
                    <a:pt x="109889" y="42084"/>
                    <a:pt x="91012" y="58536"/>
                    <a:pt x="83738" y="73690"/>
                  </a:cubicBezTo>
                  <a:cubicBezTo>
                    <a:pt x="81141" y="79058"/>
                    <a:pt x="85903" y="82695"/>
                    <a:pt x="91012" y="82955"/>
                  </a:cubicBezTo>
                  <a:cubicBezTo>
                    <a:pt x="92571" y="83907"/>
                    <a:pt x="94042" y="84773"/>
                    <a:pt x="95601" y="85726"/>
                  </a:cubicBezTo>
                  <a:cubicBezTo>
                    <a:pt x="98805" y="81396"/>
                    <a:pt x="101922" y="77153"/>
                    <a:pt x="105126" y="72824"/>
                  </a:cubicBezTo>
                  <a:cubicBezTo>
                    <a:pt x="95861" y="75681"/>
                    <a:pt x="85730" y="71525"/>
                    <a:pt x="76291" y="72910"/>
                  </a:cubicBezTo>
                  <a:cubicBezTo>
                    <a:pt x="68671" y="74036"/>
                    <a:pt x="62004" y="75768"/>
                    <a:pt x="54817" y="78539"/>
                  </a:cubicBezTo>
                  <a:cubicBezTo>
                    <a:pt x="42781" y="83214"/>
                    <a:pt x="39404" y="78885"/>
                    <a:pt x="33082" y="69446"/>
                  </a:cubicBezTo>
                  <a:cubicBezTo>
                    <a:pt x="31178" y="66589"/>
                    <a:pt x="21306" y="51436"/>
                    <a:pt x="25116" y="47279"/>
                  </a:cubicBezTo>
                  <a:cubicBezTo>
                    <a:pt x="19228" y="48838"/>
                    <a:pt x="13253" y="50483"/>
                    <a:pt x="7365" y="52042"/>
                  </a:cubicBezTo>
                  <a:cubicBezTo>
                    <a:pt x="14899" y="53687"/>
                    <a:pt x="11089" y="72997"/>
                    <a:pt x="12387" y="79578"/>
                  </a:cubicBezTo>
                  <a:cubicBezTo>
                    <a:pt x="14292" y="89189"/>
                    <a:pt x="31178" y="83214"/>
                    <a:pt x="35247" y="79231"/>
                  </a:cubicBezTo>
                  <a:cubicBezTo>
                    <a:pt x="37412" y="77499"/>
                    <a:pt x="39577" y="75768"/>
                    <a:pt x="41741" y="74036"/>
                  </a:cubicBezTo>
                  <a:cubicBezTo>
                    <a:pt x="36113" y="73603"/>
                    <a:pt x="30485" y="73256"/>
                    <a:pt x="24856" y="72824"/>
                  </a:cubicBezTo>
                  <a:cubicBezTo>
                    <a:pt x="25982" y="76027"/>
                    <a:pt x="27108" y="79231"/>
                    <a:pt x="28147" y="82435"/>
                  </a:cubicBezTo>
                  <a:cubicBezTo>
                    <a:pt x="30138" y="92826"/>
                    <a:pt x="55250" y="86505"/>
                    <a:pt x="53258" y="75681"/>
                  </a:cubicBezTo>
                  <a:cubicBezTo>
                    <a:pt x="52046" y="69100"/>
                    <a:pt x="51353" y="68234"/>
                    <a:pt x="47890" y="62259"/>
                  </a:cubicBezTo>
                  <a:cubicBezTo>
                    <a:pt x="45119" y="57324"/>
                    <a:pt x="34901" y="59056"/>
                    <a:pt x="31004" y="61047"/>
                  </a:cubicBezTo>
                  <a:cubicBezTo>
                    <a:pt x="24683" y="64338"/>
                    <a:pt x="19574" y="68148"/>
                    <a:pt x="14465" y="73170"/>
                  </a:cubicBezTo>
                  <a:cubicBezTo>
                    <a:pt x="22085" y="73083"/>
                    <a:pt x="29705" y="72910"/>
                    <a:pt x="37326" y="72824"/>
                  </a:cubicBezTo>
                  <a:cubicBezTo>
                    <a:pt x="34468" y="58363"/>
                    <a:pt x="40270" y="33684"/>
                    <a:pt x="16024" y="36022"/>
                  </a:cubicBezTo>
                  <a:cubicBezTo>
                    <a:pt x="-3286" y="37841"/>
                    <a:pt x="-2160" y="56025"/>
                    <a:pt x="3988" y="69446"/>
                  </a:cubicBezTo>
                  <a:cubicBezTo>
                    <a:pt x="10396" y="83388"/>
                    <a:pt x="20873" y="99493"/>
                    <a:pt x="38105" y="98974"/>
                  </a:cubicBezTo>
                  <a:cubicBezTo>
                    <a:pt x="51526" y="98541"/>
                    <a:pt x="62783" y="89536"/>
                    <a:pt x="75945" y="89536"/>
                  </a:cubicBezTo>
                  <a:cubicBezTo>
                    <a:pt x="87462" y="89449"/>
                    <a:pt x="97853" y="91700"/>
                    <a:pt x="109109" y="88237"/>
                  </a:cubicBezTo>
                  <a:cubicBezTo>
                    <a:pt x="114132" y="86678"/>
                    <a:pt x="122791" y="81742"/>
                    <a:pt x="118634" y="75335"/>
                  </a:cubicBezTo>
                  <a:cubicBezTo>
                    <a:pt x="114045" y="68321"/>
                    <a:pt x="108417" y="66935"/>
                    <a:pt x="100104" y="66502"/>
                  </a:cubicBezTo>
                  <a:cubicBezTo>
                    <a:pt x="102528" y="69620"/>
                    <a:pt x="104953" y="72650"/>
                    <a:pt x="107378" y="75768"/>
                  </a:cubicBezTo>
                  <a:cubicBezTo>
                    <a:pt x="109196" y="71871"/>
                    <a:pt x="111707" y="68840"/>
                    <a:pt x="114651" y="65723"/>
                  </a:cubicBezTo>
                  <a:cubicBezTo>
                    <a:pt x="112140" y="63558"/>
                    <a:pt x="109542" y="61480"/>
                    <a:pt x="107031" y="59315"/>
                  </a:cubicBezTo>
                  <a:cubicBezTo>
                    <a:pt x="105386" y="60961"/>
                    <a:pt x="103741" y="62606"/>
                    <a:pt x="101922" y="64164"/>
                  </a:cubicBezTo>
                  <a:cubicBezTo>
                    <a:pt x="94476" y="70919"/>
                    <a:pt x="88327" y="78192"/>
                    <a:pt x="77763" y="79664"/>
                  </a:cubicBezTo>
                  <a:cubicBezTo>
                    <a:pt x="74386" y="80097"/>
                    <a:pt x="64775" y="77759"/>
                    <a:pt x="63563" y="80963"/>
                  </a:cubicBezTo>
                  <a:cubicBezTo>
                    <a:pt x="64255" y="79145"/>
                    <a:pt x="68844" y="76980"/>
                    <a:pt x="70403" y="76027"/>
                  </a:cubicBezTo>
                  <a:cubicBezTo>
                    <a:pt x="76811" y="71871"/>
                    <a:pt x="83565" y="68407"/>
                    <a:pt x="89627" y="63731"/>
                  </a:cubicBezTo>
                  <a:cubicBezTo>
                    <a:pt x="99584" y="56025"/>
                    <a:pt x="101836" y="39140"/>
                    <a:pt x="87288" y="34897"/>
                  </a:cubicBezTo>
                  <a:cubicBezTo>
                    <a:pt x="79842" y="32732"/>
                    <a:pt x="72568" y="35330"/>
                    <a:pt x="65727" y="38014"/>
                  </a:cubicBezTo>
                  <a:cubicBezTo>
                    <a:pt x="58021" y="40958"/>
                    <a:pt x="57241" y="52907"/>
                    <a:pt x="51267" y="55332"/>
                  </a:cubicBezTo>
                  <a:cubicBezTo>
                    <a:pt x="57241" y="57064"/>
                    <a:pt x="63216" y="58796"/>
                    <a:pt x="69191" y="60614"/>
                  </a:cubicBezTo>
                  <a:cubicBezTo>
                    <a:pt x="69018" y="43469"/>
                    <a:pt x="77850" y="27536"/>
                    <a:pt x="70576" y="10824"/>
                  </a:cubicBezTo>
                  <a:cubicBezTo>
                    <a:pt x="67286" y="3291"/>
                    <a:pt x="55336" y="5282"/>
                    <a:pt x="49968" y="9266"/>
                  </a:cubicBezTo>
                  <a:cubicBezTo>
                    <a:pt x="33862" y="21215"/>
                    <a:pt x="34814" y="41911"/>
                    <a:pt x="21739" y="55852"/>
                  </a:cubicBezTo>
                  <a:cubicBezTo>
                    <a:pt x="29359" y="56458"/>
                    <a:pt x="37066" y="57064"/>
                    <a:pt x="44686" y="57670"/>
                  </a:cubicBezTo>
                  <a:cubicBezTo>
                    <a:pt x="44426" y="40265"/>
                    <a:pt x="50834" y="25372"/>
                    <a:pt x="56895" y="9352"/>
                  </a:cubicBezTo>
                  <a:cubicBezTo>
                    <a:pt x="61831" y="-3636"/>
                    <a:pt x="36719" y="-1904"/>
                    <a:pt x="33256" y="7274"/>
                  </a:cubicBezTo>
                  <a:lnTo>
                    <a:pt x="33256" y="7274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8AC01AB-BDF0-7230-B73F-F232DB1686DD}"/>
                </a:ext>
              </a:extLst>
            </p:cNvPr>
            <p:cNvSpPr/>
            <p:nvPr/>
          </p:nvSpPr>
          <p:spPr>
            <a:xfrm>
              <a:off x="9590018" y="4771682"/>
              <a:ext cx="16754" cy="7772"/>
            </a:xfrm>
            <a:custGeom>
              <a:avLst/>
              <a:gdLst>
                <a:gd name="connsiteX0" fmla="*/ 1214 w 7838"/>
                <a:gd name="connsiteY0" fmla="*/ 3637 h 3636"/>
                <a:gd name="connsiteX1" fmla="*/ 6582 w 7838"/>
                <a:gd name="connsiteY1" fmla="*/ 0 h 3636"/>
                <a:gd name="connsiteX2" fmla="*/ 1214 w 7838"/>
                <a:gd name="connsiteY2" fmla="*/ 3637 h 3636"/>
                <a:gd name="connsiteX3" fmla="*/ 1214 w 7838"/>
                <a:gd name="connsiteY3" fmla="*/ 3637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8" h="3636">
                  <a:moveTo>
                    <a:pt x="1214" y="3637"/>
                  </a:moveTo>
                  <a:cubicBezTo>
                    <a:pt x="3119" y="3637"/>
                    <a:pt x="10825" y="0"/>
                    <a:pt x="6582" y="0"/>
                  </a:cubicBezTo>
                  <a:cubicBezTo>
                    <a:pt x="4764" y="0"/>
                    <a:pt x="-2943" y="3637"/>
                    <a:pt x="1214" y="3637"/>
                  </a:cubicBezTo>
                  <a:lnTo>
                    <a:pt x="1214" y="363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9A453E1-A5EB-2B1B-DF39-61AF50E44E90}"/>
                </a:ext>
              </a:extLst>
            </p:cNvPr>
            <p:cNvSpPr/>
            <p:nvPr/>
          </p:nvSpPr>
          <p:spPr>
            <a:xfrm>
              <a:off x="10524520" y="1907594"/>
              <a:ext cx="177561" cy="154671"/>
            </a:xfrm>
            <a:custGeom>
              <a:avLst/>
              <a:gdLst>
                <a:gd name="connsiteX0" fmla="*/ 32475 w 83070"/>
                <a:gd name="connsiteY0" fmla="*/ 6863 h 72361"/>
                <a:gd name="connsiteX1" fmla="*/ 23210 w 83070"/>
                <a:gd name="connsiteY1" fmla="*/ 18552 h 72361"/>
                <a:gd name="connsiteX2" fmla="*/ 42952 w 83070"/>
                <a:gd name="connsiteY2" fmla="*/ 18639 h 72361"/>
                <a:gd name="connsiteX3" fmla="*/ 32475 w 83070"/>
                <a:gd name="connsiteY3" fmla="*/ 5391 h 72361"/>
                <a:gd name="connsiteX4" fmla="*/ 14464 w 83070"/>
                <a:gd name="connsiteY4" fmla="*/ 6949 h 72361"/>
                <a:gd name="connsiteX5" fmla="*/ 15936 w 83070"/>
                <a:gd name="connsiteY5" fmla="*/ 36217 h 72361"/>
                <a:gd name="connsiteX6" fmla="*/ 20006 w 83070"/>
                <a:gd name="connsiteY6" fmla="*/ 37603 h 72361"/>
                <a:gd name="connsiteX7" fmla="*/ 12473 w 83070"/>
                <a:gd name="connsiteY7" fmla="*/ 40200 h 72361"/>
                <a:gd name="connsiteX8" fmla="*/ 3 w 83070"/>
                <a:gd name="connsiteY8" fmla="*/ 55267 h 72361"/>
                <a:gd name="connsiteX9" fmla="*/ 18188 w 83070"/>
                <a:gd name="connsiteY9" fmla="*/ 61502 h 72361"/>
                <a:gd name="connsiteX10" fmla="*/ 35333 w 83070"/>
                <a:gd name="connsiteY10" fmla="*/ 53276 h 72361"/>
                <a:gd name="connsiteX11" fmla="*/ 29358 w 83070"/>
                <a:gd name="connsiteY11" fmla="*/ 50591 h 72361"/>
                <a:gd name="connsiteX12" fmla="*/ 29704 w 83070"/>
                <a:gd name="connsiteY12" fmla="*/ 57778 h 72361"/>
                <a:gd name="connsiteX13" fmla="*/ 32995 w 83070"/>
                <a:gd name="connsiteY13" fmla="*/ 68429 h 72361"/>
                <a:gd name="connsiteX14" fmla="*/ 56461 w 83070"/>
                <a:gd name="connsiteY14" fmla="*/ 64273 h 72361"/>
                <a:gd name="connsiteX15" fmla="*/ 53084 w 83070"/>
                <a:gd name="connsiteY15" fmla="*/ 21410 h 72361"/>
                <a:gd name="connsiteX16" fmla="*/ 43818 w 83070"/>
                <a:gd name="connsiteY16" fmla="*/ 35265 h 72361"/>
                <a:gd name="connsiteX17" fmla="*/ 42606 w 83070"/>
                <a:gd name="connsiteY17" fmla="*/ 35957 h 72361"/>
                <a:gd name="connsiteX18" fmla="*/ 50053 w 83070"/>
                <a:gd name="connsiteY18" fmla="*/ 39681 h 72361"/>
                <a:gd name="connsiteX19" fmla="*/ 63215 w 83070"/>
                <a:gd name="connsiteY19" fmla="*/ 46695 h 72361"/>
                <a:gd name="connsiteX20" fmla="*/ 77762 w 83070"/>
                <a:gd name="connsiteY20" fmla="*/ 30069 h 72361"/>
                <a:gd name="connsiteX21" fmla="*/ 39403 w 83070"/>
                <a:gd name="connsiteY21" fmla="*/ 18466 h 72361"/>
                <a:gd name="connsiteX22" fmla="*/ 30137 w 83070"/>
                <a:gd name="connsiteY22" fmla="*/ 32321 h 72361"/>
                <a:gd name="connsiteX23" fmla="*/ 32562 w 83070"/>
                <a:gd name="connsiteY23" fmla="*/ 61588 h 72361"/>
                <a:gd name="connsiteX24" fmla="*/ 56028 w 83070"/>
                <a:gd name="connsiteY24" fmla="*/ 57432 h 72361"/>
                <a:gd name="connsiteX25" fmla="*/ 53863 w 83070"/>
                <a:gd name="connsiteY25" fmla="*/ 42019 h 72361"/>
                <a:gd name="connsiteX26" fmla="*/ 38883 w 83070"/>
                <a:gd name="connsiteY26" fmla="*/ 34659 h 72361"/>
                <a:gd name="connsiteX27" fmla="*/ 7191 w 83070"/>
                <a:gd name="connsiteY27" fmla="*/ 46955 h 72361"/>
                <a:gd name="connsiteX28" fmla="*/ 25375 w 83070"/>
                <a:gd name="connsiteY28" fmla="*/ 53189 h 72361"/>
                <a:gd name="connsiteX29" fmla="*/ 23816 w 83070"/>
                <a:gd name="connsiteY29" fmla="*/ 54488 h 72361"/>
                <a:gd name="connsiteX30" fmla="*/ 32388 w 83070"/>
                <a:gd name="connsiteY30" fmla="*/ 51197 h 72361"/>
                <a:gd name="connsiteX31" fmla="*/ 43992 w 83070"/>
                <a:gd name="connsiteY31" fmla="*/ 37862 h 72361"/>
                <a:gd name="connsiteX32" fmla="*/ 38710 w 83070"/>
                <a:gd name="connsiteY32" fmla="*/ 24701 h 72361"/>
                <a:gd name="connsiteX33" fmla="*/ 32388 w 83070"/>
                <a:gd name="connsiteY33" fmla="*/ 19245 h 72361"/>
                <a:gd name="connsiteX34" fmla="*/ 30397 w 83070"/>
                <a:gd name="connsiteY34" fmla="*/ 17081 h 72361"/>
                <a:gd name="connsiteX35" fmla="*/ 31176 w 83070"/>
                <a:gd name="connsiteY35" fmla="*/ 17860 h 72361"/>
                <a:gd name="connsiteX36" fmla="*/ 13165 w 83070"/>
                <a:gd name="connsiteY36" fmla="*/ 19418 h 72361"/>
                <a:gd name="connsiteX37" fmla="*/ 20006 w 83070"/>
                <a:gd name="connsiteY37" fmla="*/ 29290 h 72361"/>
                <a:gd name="connsiteX38" fmla="*/ 39749 w 83070"/>
                <a:gd name="connsiteY38" fmla="*/ 29376 h 72361"/>
                <a:gd name="connsiteX39" fmla="*/ 56461 w 83070"/>
                <a:gd name="connsiteY39" fmla="*/ 9287 h 72361"/>
                <a:gd name="connsiteX40" fmla="*/ 32475 w 83070"/>
                <a:gd name="connsiteY40" fmla="*/ 6863 h 72361"/>
                <a:gd name="connsiteX41" fmla="*/ 32475 w 83070"/>
                <a:gd name="connsiteY41" fmla="*/ 6863 h 7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070" h="72361">
                  <a:moveTo>
                    <a:pt x="32475" y="6863"/>
                  </a:moveTo>
                  <a:cubicBezTo>
                    <a:pt x="29964" y="11452"/>
                    <a:pt x="27193" y="15176"/>
                    <a:pt x="23210" y="18552"/>
                  </a:cubicBezTo>
                  <a:cubicBezTo>
                    <a:pt x="29791" y="18552"/>
                    <a:pt x="36372" y="18639"/>
                    <a:pt x="42952" y="18639"/>
                  </a:cubicBezTo>
                  <a:cubicBezTo>
                    <a:pt x="39835" y="13444"/>
                    <a:pt x="37064" y="9374"/>
                    <a:pt x="32475" y="5391"/>
                  </a:cubicBezTo>
                  <a:cubicBezTo>
                    <a:pt x="27799" y="1321"/>
                    <a:pt x="18880" y="3832"/>
                    <a:pt x="14464" y="6949"/>
                  </a:cubicBezTo>
                  <a:cubicBezTo>
                    <a:pt x="523" y="16994"/>
                    <a:pt x="4333" y="26779"/>
                    <a:pt x="15936" y="36217"/>
                  </a:cubicBezTo>
                  <a:cubicBezTo>
                    <a:pt x="18101" y="37949"/>
                    <a:pt x="17755" y="39681"/>
                    <a:pt x="20006" y="37603"/>
                  </a:cubicBezTo>
                  <a:cubicBezTo>
                    <a:pt x="18361" y="38988"/>
                    <a:pt x="14464" y="39508"/>
                    <a:pt x="12473" y="40200"/>
                  </a:cubicBezTo>
                  <a:cubicBezTo>
                    <a:pt x="6151" y="42538"/>
                    <a:pt x="-170" y="48167"/>
                    <a:pt x="3" y="55267"/>
                  </a:cubicBezTo>
                  <a:cubicBezTo>
                    <a:pt x="177" y="64792"/>
                    <a:pt x="11953" y="63926"/>
                    <a:pt x="18188" y="61502"/>
                  </a:cubicBezTo>
                  <a:cubicBezTo>
                    <a:pt x="24076" y="59164"/>
                    <a:pt x="29531" y="55873"/>
                    <a:pt x="35333" y="53276"/>
                  </a:cubicBezTo>
                  <a:cubicBezTo>
                    <a:pt x="38623" y="52236"/>
                    <a:pt x="36632" y="51370"/>
                    <a:pt x="29358" y="50591"/>
                  </a:cubicBezTo>
                  <a:cubicBezTo>
                    <a:pt x="30137" y="52583"/>
                    <a:pt x="29618" y="55700"/>
                    <a:pt x="29704" y="57778"/>
                  </a:cubicBezTo>
                  <a:cubicBezTo>
                    <a:pt x="29791" y="61848"/>
                    <a:pt x="30657" y="64965"/>
                    <a:pt x="32995" y="68429"/>
                  </a:cubicBezTo>
                  <a:cubicBezTo>
                    <a:pt x="38450" y="76482"/>
                    <a:pt x="52478" y="70680"/>
                    <a:pt x="56461" y="64273"/>
                  </a:cubicBezTo>
                  <a:cubicBezTo>
                    <a:pt x="65466" y="49985"/>
                    <a:pt x="60617" y="35178"/>
                    <a:pt x="53084" y="21410"/>
                  </a:cubicBezTo>
                  <a:cubicBezTo>
                    <a:pt x="49967" y="25999"/>
                    <a:pt x="46936" y="30675"/>
                    <a:pt x="43818" y="35265"/>
                  </a:cubicBezTo>
                  <a:cubicBezTo>
                    <a:pt x="40442" y="35091"/>
                    <a:pt x="40008" y="35351"/>
                    <a:pt x="42606" y="35957"/>
                  </a:cubicBezTo>
                  <a:cubicBezTo>
                    <a:pt x="45291" y="36823"/>
                    <a:pt x="47628" y="38382"/>
                    <a:pt x="50053" y="39681"/>
                  </a:cubicBezTo>
                  <a:cubicBezTo>
                    <a:pt x="54383" y="42105"/>
                    <a:pt x="58626" y="44616"/>
                    <a:pt x="63215" y="46695"/>
                  </a:cubicBezTo>
                  <a:cubicBezTo>
                    <a:pt x="73433" y="51370"/>
                    <a:pt x="92309" y="36650"/>
                    <a:pt x="77762" y="30069"/>
                  </a:cubicBezTo>
                  <a:cubicBezTo>
                    <a:pt x="64687" y="24094"/>
                    <a:pt x="54729" y="14829"/>
                    <a:pt x="39403" y="18466"/>
                  </a:cubicBezTo>
                  <a:cubicBezTo>
                    <a:pt x="33168" y="19938"/>
                    <a:pt x="26500" y="25740"/>
                    <a:pt x="30137" y="32321"/>
                  </a:cubicBezTo>
                  <a:cubicBezTo>
                    <a:pt x="35333" y="41845"/>
                    <a:pt x="38710" y="51717"/>
                    <a:pt x="32562" y="61588"/>
                  </a:cubicBezTo>
                  <a:cubicBezTo>
                    <a:pt x="40355" y="60203"/>
                    <a:pt x="48235" y="58817"/>
                    <a:pt x="56028" y="57432"/>
                  </a:cubicBezTo>
                  <a:cubicBezTo>
                    <a:pt x="53344" y="53449"/>
                    <a:pt x="55595" y="46608"/>
                    <a:pt x="53863" y="42019"/>
                  </a:cubicBezTo>
                  <a:cubicBezTo>
                    <a:pt x="51785" y="36304"/>
                    <a:pt x="44598" y="33879"/>
                    <a:pt x="38883" y="34659"/>
                  </a:cubicBezTo>
                  <a:cubicBezTo>
                    <a:pt x="27193" y="36390"/>
                    <a:pt x="18015" y="42711"/>
                    <a:pt x="7191" y="46955"/>
                  </a:cubicBezTo>
                  <a:cubicBezTo>
                    <a:pt x="13252" y="49033"/>
                    <a:pt x="19313" y="51111"/>
                    <a:pt x="25375" y="53189"/>
                  </a:cubicBezTo>
                  <a:cubicBezTo>
                    <a:pt x="25288" y="48513"/>
                    <a:pt x="18534" y="56220"/>
                    <a:pt x="23816" y="54488"/>
                  </a:cubicBezTo>
                  <a:cubicBezTo>
                    <a:pt x="26674" y="53535"/>
                    <a:pt x="29618" y="52496"/>
                    <a:pt x="32388" y="51197"/>
                  </a:cubicBezTo>
                  <a:cubicBezTo>
                    <a:pt x="37411" y="48773"/>
                    <a:pt x="43299" y="43750"/>
                    <a:pt x="43992" y="37862"/>
                  </a:cubicBezTo>
                  <a:cubicBezTo>
                    <a:pt x="44598" y="32321"/>
                    <a:pt x="42693" y="28424"/>
                    <a:pt x="38710" y="24701"/>
                  </a:cubicBezTo>
                  <a:cubicBezTo>
                    <a:pt x="36632" y="22796"/>
                    <a:pt x="34553" y="21064"/>
                    <a:pt x="32388" y="19245"/>
                  </a:cubicBezTo>
                  <a:cubicBezTo>
                    <a:pt x="31609" y="18639"/>
                    <a:pt x="30916" y="17860"/>
                    <a:pt x="30397" y="17081"/>
                  </a:cubicBezTo>
                  <a:cubicBezTo>
                    <a:pt x="30137" y="17600"/>
                    <a:pt x="30397" y="17860"/>
                    <a:pt x="31176" y="17860"/>
                  </a:cubicBezTo>
                  <a:cubicBezTo>
                    <a:pt x="25201" y="18379"/>
                    <a:pt x="19227" y="18899"/>
                    <a:pt x="13165" y="19418"/>
                  </a:cubicBezTo>
                  <a:cubicBezTo>
                    <a:pt x="16196" y="22103"/>
                    <a:pt x="18015" y="25913"/>
                    <a:pt x="20006" y="29290"/>
                  </a:cubicBezTo>
                  <a:cubicBezTo>
                    <a:pt x="23729" y="35351"/>
                    <a:pt x="35419" y="33013"/>
                    <a:pt x="39749" y="29376"/>
                  </a:cubicBezTo>
                  <a:cubicBezTo>
                    <a:pt x="46763" y="23662"/>
                    <a:pt x="52131" y="17254"/>
                    <a:pt x="56461" y="9287"/>
                  </a:cubicBezTo>
                  <a:cubicBezTo>
                    <a:pt x="63042" y="-2749"/>
                    <a:pt x="37584" y="-2575"/>
                    <a:pt x="32475" y="6863"/>
                  </a:cubicBezTo>
                  <a:lnTo>
                    <a:pt x="32475" y="6863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EE66C4F-0815-13B0-BA43-1DCD2747F610}"/>
                </a:ext>
              </a:extLst>
            </p:cNvPr>
            <p:cNvSpPr/>
            <p:nvPr/>
          </p:nvSpPr>
          <p:spPr>
            <a:xfrm>
              <a:off x="8841520" y="2918796"/>
              <a:ext cx="185622" cy="948586"/>
            </a:xfrm>
            <a:custGeom>
              <a:avLst/>
              <a:gdLst>
                <a:gd name="connsiteX0" fmla="*/ 4 w 86841"/>
                <a:gd name="connsiteY0" fmla="*/ 21031 h 443785"/>
                <a:gd name="connsiteX1" fmla="*/ 15850 w 86841"/>
                <a:gd name="connsiteY1" fmla="*/ 218285 h 443785"/>
                <a:gd name="connsiteX2" fmla="*/ 33947 w 86841"/>
                <a:gd name="connsiteY2" fmla="*/ 321848 h 443785"/>
                <a:gd name="connsiteX3" fmla="*/ 30311 w 86841"/>
                <a:gd name="connsiteY3" fmla="*/ 433291 h 443785"/>
                <a:gd name="connsiteX4" fmla="*/ 80447 w 86841"/>
                <a:gd name="connsiteY4" fmla="*/ 426796 h 443785"/>
                <a:gd name="connsiteX5" fmla="*/ 70229 w 86841"/>
                <a:gd name="connsiteY5" fmla="*/ 234564 h 443785"/>
                <a:gd name="connsiteX6" fmla="*/ 60445 w 86841"/>
                <a:gd name="connsiteY6" fmla="*/ 132647 h 443785"/>
                <a:gd name="connsiteX7" fmla="*/ 50140 w 86841"/>
                <a:gd name="connsiteY7" fmla="*/ 7610 h 443785"/>
                <a:gd name="connsiteX8" fmla="*/ 4 w 86841"/>
                <a:gd name="connsiteY8" fmla="*/ 21031 h 443785"/>
                <a:gd name="connsiteX9" fmla="*/ 4 w 86841"/>
                <a:gd name="connsiteY9" fmla="*/ 21031 h 44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841" h="443785">
                  <a:moveTo>
                    <a:pt x="4" y="21031"/>
                  </a:moveTo>
                  <a:cubicBezTo>
                    <a:pt x="1736" y="87100"/>
                    <a:pt x="13512" y="152303"/>
                    <a:pt x="15850" y="218285"/>
                  </a:cubicBezTo>
                  <a:cubicBezTo>
                    <a:pt x="17062" y="253095"/>
                    <a:pt x="29878" y="287211"/>
                    <a:pt x="33947" y="321848"/>
                  </a:cubicBezTo>
                  <a:cubicBezTo>
                    <a:pt x="38191" y="357697"/>
                    <a:pt x="37844" y="398134"/>
                    <a:pt x="30311" y="433291"/>
                  </a:cubicBezTo>
                  <a:cubicBezTo>
                    <a:pt x="26328" y="451734"/>
                    <a:pt x="76810" y="443508"/>
                    <a:pt x="80447" y="426796"/>
                  </a:cubicBezTo>
                  <a:cubicBezTo>
                    <a:pt x="94042" y="363585"/>
                    <a:pt x="83737" y="296823"/>
                    <a:pt x="70229" y="234564"/>
                  </a:cubicBezTo>
                  <a:cubicBezTo>
                    <a:pt x="62956" y="201227"/>
                    <a:pt x="65294" y="166417"/>
                    <a:pt x="60445" y="132647"/>
                  </a:cubicBezTo>
                  <a:cubicBezTo>
                    <a:pt x="54556" y="91603"/>
                    <a:pt x="51266" y="49000"/>
                    <a:pt x="50140" y="7610"/>
                  </a:cubicBezTo>
                  <a:cubicBezTo>
                    <a:pt x="49707" y="-7804"/>
                    <a:pt x="-516" y="1981"/>
                    <a:pt x="4" y="21031"/>
                  </a:cubicBezTo>
                  <a:lnTo>
                    <a:pt x="4" y="2103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B16F588-4557-9BB9-EC8B-E61E9654CD6E}"/>
                </a:ext>
              </a:extLst>
            </p:cNvPr>
            <p:cNvSpPr/>
            <p:nvPr/>
          </p:nvSpPr>
          <p:spPr>
            <a:xfrm>
              <a:off x="8844423" y="3441043"/>
              <a:ext cx="144620" cy="441674"/>
            </a:xfrm>
            <a:custGeom>
              <a:avLst/>
              <a:gdLst>
                <a:gd name="connsiteX0" fmla="*/ 31 w 67659"/>
                <a:gd name="connsiteY0" fmla="*/ 18293 h 206632"/>
                <a:gd name="connsiteX1" fmla="*/ 17436 w 67659"/>
                <a:gd name="connsiteY1" fmla="*/ 198142 h 206632"/>
                <a:gd name="connsiteX2" fmla="*/ 67659 w 67659"/>
                <a:gd name="connsiteY2" fmla="*/ 184720 h 206632"/>
                <a:gd name="connsiteX3" fmla="*/ 50427 w 67659"/>
                <a:gd name="connsiteY3" fmla="*/ 12404 h 206632"/>
                <a:gd name="connsiteX4" fmla="*/ 31 w 67659"/>
                <a:gd name="connsiteY4" fmla="*/ 18293 h 206632"/>
                <a:gd name="connsiteX5" fmla="*/ 31 w 67659"/>
                <a:gd name="connsiteY5" fmla="*/ 18293 h 20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59" h="206632">
                  <a:moveTo>
                    <a:pt x="31" y="18293"/>
                  </a:moveTo>
                  <a:cubicBezTo>
                    <a:pt x="-835" y="78733"/>
                    <a:pt x="16484" y="137615"/>
                    <a:pt x="17436" y="198142"/>
                  </a:cubicBezTo>
                  <a:cubicBezTo>
                    <a:pt x="17696" y="214941"/>
                    <a:pt x="67919" y="204896"/>
                    <a:pt x="67659" y="184720"/>
                  </a:cubicBezTo>
                  <a:cubicBezTo>
                    <a:pt x="66793" y="126791"/>
                    <a:pt x="49648" y="70161"/>
                    <a:pt x="50427" y="12404"/>
                  </a:cubicBezTo>
                  <a:cubicBezTo>
                    <a:pt x="50600" y="-9503"/>
                    <a:pt x="204" y="888"/>
                    <a:pt x="31" y="18293"/>
                  </a:cubicBezTo>
                  <a:lnTo>
                    <a:pt x="31" y="1829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74F3A1A-FE97-9B54-7DA9-106BBDEFB4E4}"/>
                </a:ext>
              </a:extLst>
            </p:cNvPr>
            <p:cNvSpPr/>
            <p:nvPr/>
          </p:nvSpPr>
          <p:spPr>
            <a:xfrm>
              <a:off x="8853949" y="2915357"/>
              <a:ext cx="163715" cy="560260"/>
            </a:xfrm>
            <a:custGeom>
              <a:avLst/>
              <a:gdLst>
                <a:gd name="connsiteX0" fmla="*/ 2935 w 76592"/>
                <a:gd name="connsiteY0" fmla="*/ 19869 h 262111"/>
                <a:gd name="connsiteX1" fmla="*/ 24323 w 76592"/>
                <a:gd name="connsiteY1" fmla="*/ 28009 h 262111"/>
                <a:gd name="connsiteX2" fmla="*/ 14105 w 76592"/>
                <a:gd name="connsiteY2" fmla="*/ 96329 h 262111"/>
                <a:gd name="connsiteX3" fmla="*/ 15750 w 76592"/>
                <a:gd name="connsiteY3" fmla="*/ 177032 h 262111"/>
                <a:gd name="connsiteX4" fmla="*/ 17223 w 76592"/>
                <a:gd name="connsiteY4" fmla="*/ 257821 h 262111"/>
                <a:gd name="connsiteX5" fmla="*/ 67445 w 76592"/>
                <a:gd name="connsiteY5" fmla="*/ 244400 h 262111"/>
                <a:gd name="connsiteX6" fmla="*/ 65454 w 76592"/>
                <a:gd name="connsiteY6" fmla="*/ 137113 h 262111"/>
                <a:gd name="connsiteX7" fmla="*/ 76191 w 76592"/>
                <a:gd name="connsiteY7" fmla="*/ 12422 h 262111"/>
                <a:gd name="connsiteX8" fmla="*/ 75065 w 76592"/>
                <a:gd name="connsiteY8" fmla="*/ 8266 h 262111"/>
                <a:gd name="connsiteX9" fmla="*/ 44152 w 76592"/>
                <a:gd name="connsiteY9" fmla="*/ 386 h 262111"/>
                <a:gd name="connsiteX10" fmla="*/ 2935 w 76592"/>
                <a:gd name="connsiteY10" fmla="*/ 19869 h 262111"/>
                <a:gd name="connsiteX11" fmla="*/ 2935 w 76592"/>
                <a:gd name="connsiteY11" fmla="*/ 19869 h 26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592" h="262111">
                  <a:moveTo>
                    <a:pt x="2935" y="19869"/>
                  </a:moveTo>
                  <a:cubicBezTo>
                    <a:pt x="13499" y="22813"/>
                    <a:pt x="27613" y="18311"/>
                    <a:pt x="24323" y="28009"/>
                  </a:cubicBezTo>
                  <a:cubicBezTo>
                    <a:pt x="16357" y="51735"/>
                    <a:pt x="13672" y="70698"/>
                    <a:pt x="14105" y="96329"/>
                  </a:cubicBezTo>
                  <a:cubicBezTo>
                    <a:pt x="14538" y="123259"/>
                    <a:pt x="15491" y="150102"/>
                    <a:pt x="15750" y="177032"/>
                  </a:cubicBezTo>
                  <a:cubicBezTo>
                    <a:pt x="16097" y="204741"/>
                    <a:pt x="10209" y="230458"/>
                    <a:pt x="17223" y="257821"/>
                  </a:cubicBezTo>
                  <a:cubicBezTo>
                    <a:pt x="20080" y="269078"/>
                    <a:pt x="70389" y="255916"/>
                    <a:pt x="67445" y="244400"/>
                  </a:cubicBezTo>
                  <a:cubicBezTo>
                    <a:pt x="58613" y="209763"/>
                    <a:pt x="66406" y="172529"/>
                    <a:pt x="65454" y="137113"/>
                  </a:cubicBezTo>
                  <a:cubicBezTo>
                    <a:pt x="64328" y="93471"/>
                    <a:pt x="62077" y="54246"/>
                    <a:pt x="76191" y="12422"/>
                  </a:cubicBezTo>
                  <a:cubicBezTo>
                    <a:pt x="76970" y="10691"/>
                    <a:pt x="76624" y="9305"/>
                    <a:pt x="75065" y="8266"/>
                  </a:cubicBezTo>
                  <a:cubicBezTo>
                    <a:pt x="65887" y="-1865"/>
                    <a:pt x="53504" y="2984"/>
                    <a:pt x="44152" y="386"/>
                  </a:cubicBezTo>
                  <a:cubicBezTo>
                    <a:pt x="32549" y="-2904"/>
                    <a:pt x="-11699" y="15799"/>
                    <a:pt x="2935" y="19869"/>
                  </a:cubicBezTo>
                  <a:lnTo>
                    <a:pt x="2935" y="1986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346F119-FA53-C527-D946-9274CD3AB45C}"/>
                </a:ext>
              </a:extLst>
            </p:cNvPr>
            <p:cNvSpPr/>
            <p:nvPr/>
          </p:nvSpPr>
          <p:spPr>
            <a:xfrm>
              <a:off x="8915075" y="3276721"/>
              <a:ext cx="213465" cy="86472"/>
            </a:xfrm>
            <a:custGeom>
              <a:avLst/>
              <a:gdLst>
                <a:gd name="connsiteX0" fmla="*/ 46035 w 99867"/>
                <a:gd name="connsiteY0" fmla="*/ 29533 h 40455"/>
                <a:gd name="connsiteX1" fmla="*/ 33999 w 99867"/>
                <a:gd name="connsiteY1" fmla="*/ 34901 h 40455"/>
                <a:gd name="connsiteX2" fmla="*/ 34778 w 99867"/>
                <a:gd name="connsiteY2" fmla="*/ 34642 h 40455"/>
                <a:gd name="connsiteX3" fmla="*/ 47507 w 99867"/>
                <a:gd name="connsiteY3" fmla="*/ 35940 h 40455"/>
                <a:gd name="connsiteX4" fmla="*/ 71839 w 99867"/>
                <a:gd name="connsiteY4" fmla="*/ 37326 h 40455"/>
                <a:gd name="connsiteX5" fmla="*/ 99721 w 99867"/>
                <a:gd name="connsiteY5" fmla="*/ 17843 h 40455"/>
                <a:gd name="connsiteX6" fmla="*/ 76861 w 99867"/>
                <a:gd name="connsiteY6" fmla="*/ 2689 h 40455"/>
                <a:gd name="connsiteX7" fmla="*/ 75043 w 99867"/>
                <a:gd name="connsiteY7" fmla="*/ 2516 h 40455"/>
                <a:gd name="connsiteX8" fmla="*/ 67856 w 99867"/>
                <a:gd name="connsiteY8" fmla="*/ 1650 h 40455"/>
                <a:gd name="connsiteX9" fmla="*/ 50105 w 99867"/>
                <a:gd name="connsiteY9" fmla="*/ 5 h 40455"/>
                <a:gd name="connsiteX10" fmla="*/ 4471 w 99867"/>
                <a:gd name="connsiteY10" fmla="*/ 16284 h 40455"/>
                <a:gd name="connsiteX11" fmla="*/ 10619 w 99867"/>
                <a:gd name="connsiteY11" fmla="*/ 39058 h 40455"/>
                <a:gd name="connsiteX12" fmla="*/ 46035 w 99867"/>
                <a:gd name="connsiteY12" fmla="*/ 29533 h 40455"/>
                <a:gd name="connsiteX13" fmla="*/ 46035 w 99867"/>
                <a:gd name="connsiteY13" fmla="*/ 29533 h 4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67" h="40455">
                  <a:moveTo>
                    <a:pt x="46035" y="29533"/>
                  </a:moveTo>
                  <a:cubicBezTo>
                    <a:pt x="42658" y="32737"/>
                    <a:pt x="38675" y="34555"/>
                    <a:pt x="33999" y="34901"/>
                  </a:cubicBezTo>
                  <a:cubicBezTo>
                    <a:pt x="36856" y="34728"/>
                    <a:pt x="37116" y="34642"/>
                    <a:pt x="34778" y="34642"/>
                  </a:cubicBezTo>
                  <a:cubicBezTo>
                    <a:pt x="39021" y="34728"/>
                    <a:pt x="43264" y="35334"/>
                    <a:pt x="47507" y="35940"/>
                  </a:cubicBezTo>
                  <a:cubicBezTo>
                    <a:pt x="55646" y="37066"/>
                    <a:pt x="63613" y="37932"/>
                    <a:pt x="71839" y="37326"/>
                  </a:cubicBezTo>
                  <a:cubicBezTo>
                    <a:pt x="82490" y="36547"/>
                    <a:pt x="97989" y="29879"/>
                    <a:pt x="99721" y="17843"/>
                  </a:cubicBezTo>
                  <a:cubicBezTo>
                    <a:pt x="101540" y="5374"/>
                    <a:pt x="86040" y="2083"/>
                    <a:pt x="76861" y="2689"/>
                  </a:cubicBezTo>
                  <a:cubicBezTo>
                    <a:pt x="70627" y="3122"/>
                    <a:pt x="82230" y="3122"/>
                    <a:pt x="75043" y="2516"/>
                  </a:cubicBezTo>
                  <a:cubicBezTo>
                    <a:pt x="72618" y="2343"/>
                    <a:pt x="70194" y="1910"/>
                    <a:pt x="67856" y="1650"/>
                  </a:cubicBezTo>
                  <a:cubicBezTo>
                    <a:pt x="61968" y="871"/>
                    <a:pt x="56079" y="92"/>
                    <a:pt x="50105" y="5"/>
                  </a:cubicBezTo>
                  <a:cubicBezTo>
                    <a:pt x="32873" y="-168"/>
                    <a:pt x="17027" y="3988"/>
                    <a:pt x="4471" y="16284"/>
                  </a:cubicBezTo>
                  <a:cubicBezTo>
                    <a:pt x="-3842" y="24424"/>
                    <a:pt x="141" y="35767"/>
                    <a:pt x="10619" y="39058"/>
                  </a:cubicBezTo>
                  <a:cubicBezTo>
                    <a:pt x="22915" y="42954"/>
                    <a:pt x="37116" y="38365"/>
                    <a:pt x="46035" y="29533"/>
                  </a:cubicBezTo>
                  <a:lnTo>
                    <a:pt x="46035" y="2953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1188C66-D30B-B979-C484-FE70BF2F1B24}"/>
                </a:ext>
              </a:extLst>
            </p:cNvPr>
            <p:cNvSpPr/>
            <p:nvPr/>
          </p:nvSpPr>
          <p:spPr>
            <a:xfrm>
              <a:off x="8862256" y="3848320"/>
              <a:ext cx="86126" cy="287726"/>
            </a:xfrm>
            <a:custGeom>
              <a:avLst/>
              <a:gdLst>
                <a:gd name="connsiteX0" fmla="*/ 1 w 40293"/>
                <a:gd name="connsiteY0" fmla="*/ 12625 h 134609"/>
                <a:gd name="connsiteX1" fmla="*/ 4418 w 40293"/>
                <a:gd name="connsiteY1" fmla="*/ 76009 h 134609"/>
                <a:gd name="connsiteX2" fmla="*/ 2513 w 40293"/>
                <a:gd name="connsiteY2" fmla="*/ 123894 h 134609"/>
                <a:gd name="connsiteX3" fmla="*/ 34032 w 40293"/>
                <a:gd name="connsiteY3" fmla="*/ 125972 h 134609"/>
                <a:gd name="connsiteX4" fmla="*/ 39574 w 40293"/>
                <a:gd name="connsiteY4" fmla="*/ 83456 h 134609"/>
                <a:gd name="connsiteX5" fmla="*/ 33685 w 40293"/>
                <a:gd name="connsiteY5" fmla="*/ 9248 h 134609"/>
                <a:gd name="connsiteX6" fmla="*/ 1 w 40293"/>
                <a:gd name="connsiteY6" fmla="*/ 12625 h 134609"/>
                <a:gd name="connsiteX7" fmla="*/ 1 w 40293"/>
                <a:gd name="connsiteY7" fmla="*/ 12625 h 1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93" h="134609">
                  <a:moveTo>
                    <a:pt x="1" y="12625"/>
                  </a:moveTo>
                  <a:cubicBezTo>
                    <a:pt x="434" y="33840"/>
                    <a:pt x="2772" y="54881"/>
                    <a:pt x="4418" y="76009"/>
                  </a:cubicBezTo>
                  <a:cubicBezTo>
                    <a:pt x="5630" y="91336"/>
                    <a:pt x="10566" y="109780"/>
                    <a:pt x="2513" y="123894"/>
                  </a:cubicBezTo>
                  <a:cubicBezTo>
                    <a:pt x="-6060" y="138874"/>
                    <a:pt x="27797" y="136796"/>
                    <a:pt x="34032" y="125972"/>
                  </a:cubicBezTo>
                  <a:cubicBezTo>
                    <a:pt x="41652" y="112810"/>
                    <a:pt x="40613" y="98090"/>
                    <a:pt x="39574" y="83456"/>
                  </a:cubicBezTo>
                  <a:cubicBezTo>
                    <a:pt x="37669" y="58691"/>
                    <a:pt x="34205" y="34099"/>
                    <a:pt x="33685" y="9248"/>
                  </a:cubicBezTo>
                  <a:cubicBezTo>
                    <a:pt x="33339" y="-6512"/>
                    <a:pt x="-258" y="69"/>
                    <a:pt x="1" y="12625"/>
                  </a:cubicBezTo>
                  <a:lnTo>
                    <a:pt x="1" y="1262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CEFB021-7CE2-F30C-D895-0BDB125D829D}"/>
                </a:ext>
              </a:extLst>
            </p:cNvPr>
            <p:cNvSpPr/>
            <p:nvPr/>
          </p:nvSpPr>
          <p:spPr>
            <a:xfrm>
              <a:off x="8859043" y="3812284"/>
              <a:ext cx="149560" cy="255932"/>
            </a:xfrm>
            <a:custGeom>
              <a:avLst/>
              <a:gdLst>
                <a:gd name="connsiteX0" fmla="*/ 36313 w 69970"/>
                <a:gd name="connsiteY0" fmla="*/ 9914 h 119735"/>
                <a:gd name="connsiteX1" fmla="*/ 205 w 69970"/>
                <a:gd name="connsiteY1" fmla="*/ 113823 h 119735"/>
                <a:gd name="connsiteX2" fmla="*/ 33543 w 69970"/>
                <a:gd name="connsiteY2" fmla="*/ 109147 h 119735"/>
                <a:gd name="connsiteX3" fmla="*/ 69651 w 69970"/>
                <a:gd name="connsiteY3" fmla="*/ 5238 h 119735"/>
                <a:gd name="connsiteX4" fmla="*/ 36313 w 69970"/>
                <a:gd name="connsiteY4" fmla="*/ 9914 h 119735"/>
                <a:gd name="connsiteX5" fmla="*/ 36313 w 69970"/>
                <a:gd name="connsiteY5" fmla="*/ 9914 h 11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70" h="119735">
                  <a:moveTo>
                    <a:pt x="36313" y="9914"/>
                  </a:moveTo>
                  <a:cubicBezTo>
                    <a:pt x="21853" y="43684"/>
                    <a:pt x="10596" y="78580"/>
                    <a:pt x="205" y="113823"/>
                  </a:cubicBezTo>
                  <a:cubicBezTo>
                    <a:pt x="-2912" y="124387"/>
                    <a:pt x="30512" y="119538"/>
                    <a:pt x="33543" y="109147"/>
                  </a:cubicBezTo>
                  <a:cubicBezTo>
                    <a:pt x="43933" y="73904"/>
                    <a:pt x="55190" y="39008"/>
                    <a:pt x="69651" y="5238"/>
                  </a:cubicBezTo>
                  <a:cubicBezTo>
                    <a:pt x="73548" y="-3941"/>
                    <a:pt x="40643" y="-217"/>
                    <a:pt x="36313" y="9914"/>
                  </a:cubicBezTo>
                  <a:lnTo>
                    <a:pt x="36313" y="991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AF947DA-AA7B-7A74-645F-FCC3936349B6}"/>
                </a:ext>
              </a:extLst>
            </p:cNvPr>
            <p:cNvSpPr/>
            <p:nvPr/>
          </p:nvSpPr>
          <p:spPr>
            <a:xfrm>
              <a:off x="9395767" y="5038693"/>
              <a:ext cx="99913" cy="43566"/>
            </a:xfrm>
            <a:custGeom>
              <a:avLst/>
              <a:gdLst>
                <a:gd name="connsiteX0" fmla="*/ 6626 w 46743"/>
                <a:gd name="connsiteY0" fmla="*/ 18564 h 20382"/>
                <a:gd name="connsiteX1" fmla="*/ 23338 w 46743"/>
                <a:gd name="connsiteY1" fmla="*/ 20382 h 20382"/>
                <a:gd name="connsiteX2" fmla="*/ 45419 w 46743"/>
                <a:gd name="connsiteY2" fmla="*/ 11290 h 20382"/>
                <a:gd name="connsiteX3" fmla="*/ 36414 w 46743"/>
                <a:gd name="connsiteY3" fmla="*/ 1679 h 20382"/>
                <a:gd name="connsiteX4" fmla="*/ 27148 w 46743"/>
                <a:gd name="connsiteY4" fmla="*/ 639 h 20382"/>
                <a:gd name="connsiteX5" fmla="*/ 3509 w 46743"/>
                <a:gd name="connsiteY5" fmla="*/ 6961 h 20382"/>
                <a:gd name="connsiteX6" fmla="*/ 132 w 46743"/>
                <a:gd name="connsiteY6" fmla="*/ 14061 h 20382"/>
                <a:gd name="connsiteX7" fmla="*/ 6626 w 46743"/>
                <a:gd name="connsiteY7" fmla="*/ 18564 h 20382"/>
                <a:gd name="connsiteX8" fmla="*/ 6626 w 46743"/>
                <a:gd name="connsiteY8" fmla="*/ 18564 h 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743" h="20382">
                  <a:moveTo>
                    <a:pt x="6626" y="18564"/>
                  </a:moveTo>
                  <a:cubicBezTo>
                    <a:pt x="11995" y="20122"/>
                    <a:pt x="17710" y="20382"/>
                    <a:pt x="23338" y="20382"/>
                  </a:cubicBezTo>
                  <a:cubicBezTo>
                    <a:pt x="30872" y="20382"/>
                    <a:pt x="40830" y="17871"/>
                    <a:pt x="45419" y="11290"/>
                  </a:cubicBezTo>
                  <a:cubicBezTo>
                    <a:pt x="50009" y="4796"/>
                    <a:pt x="41609" y="1679"/>
                    <a:pt x="36414" y="1679"/>
                  </a:cubicBezTo>
                  <a:cubicBezTo>
                    <a:pt x="32257" y="1679"/>
                    <a:pt x="31218" y="1765"/>
                    <a:pt x="27148" y="639"/>
                  </a:cubicBezTo>
                  <a:cubicBezTo>
                    <a:pt x="19788" y="-1525"/>
                    <a:pt x="9051" y="2112"/>
                    <a:pt x="3509" y="6961"/>
                  </a:cubicBezTo>
                  <a:cubicBezTo>
                    <a:pt x="1604" y="8606"/>
                    <a:pt x="-561" y="11290"/>
                    <a:pt x="132" y="14061"/>
                  </a:cubicBezTo>
                  <a:cubicBezTo>
                    <a:pt x="911" y="17092"/>
                    <a:pt x="4115" y="17871"/>
                    <a:pt x="6626" y="18564"/>
                  </a:cubicBezTo>
                  <a:lnTo>
                    <a:pt x="6626" y="185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2DE6338-68B2-DAFD-E0C1-DC2A59395580}"/>
                </a:ext>
              </a:extLst>
            </p:cNvPr>
            <p:cNvSpPr/>
            <p:nvPr/>
          </p:nvSpPr>
          <p:spPr>
            <a:xfrm>
              <a:off x="9422838" y="4951141"/>
              <a:ext cx="30517" cy="98929"/>
            </a:xfrm>
            <a:custGeom>
              <a:avLst/>
              <a:gdLst>
                <a:gd name="connsiteX0" fmla="*/ 23 w 14277"/>
                <a:gd name="connsiteY0" fmla="*/ 4105 h 46283"/>
                <a:gd name="connsiteX1" fmla="*/ 5738 w 14277"/>
                <a:gd name="connsiteY1" fmla="*/ 43764 h 46283"/>
                <a:gd name="connsiteX2" fmla="*/ 14137 w 14277"/>
                <a:gd name="connsiteY2" fmla="*/ 42984 h 46283"/>
                <a:gd name="connsiteX3" fmla="*/ 8336 w 14277"/>
                <a:gd name="connsiteY3" fmla="*/ 1854 h 46283"/>
                <a:gd name="connsiteX4" fmla="*/ 23 w 14277"/>
                <a:gd name="connsiteY4" fmla="*/ 4105 h 46283"/>
                <a:gd name="connsiteX5" fmla="*/ 23 w 14277"/>
                <a:gd name="connsiteY5" fmla="*/ 4105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7" h="46283">
                  <a:moveTo>
                    <a:pt x="23" y="4105"/>
                  </a:moveTo>
                  <a:cubicBezTo>
                    <a:pt x="1755" y="17353"/>
                    <a:pt x="6777" y="30255"/>
                    <a:pt x="5738" y="43764"/>
                  </a:cubicBezTo>
                  <a:cubicBezTo>
                    <a:pt x="5392" y="47833"/>
                    <a:pt x="13878" y="46535"/>
                    <a:pt x="14137" y="42984"/>
                  </a:cubicBezTo>
                  <a:cubicBezTo>
                    <a:pt x="15177" y="28957"/>
                    <a:pt x="10154" y="15622"/>
                    <a:pt x="8336" y="1854"/>
                  </a:cubicBezTo>
                  <a:cubicBezTo>
                    <a:pt x="7903" y="-1697"/>
                    <a:pt x="-496" y="295"/>
                    <a:pt x="23" y="4105"/>
                  </a:cubicBezTo>
                  <a:lnTo>
                    <a:pt x="23" y="410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A30AA0D-A1D0-52CA-2708-06E137395812}"/>
                </a:ext>
              </a:extLst>
            </p:cNvPr>
            <p:cNvSpPr/>
            <p:nvPr/>
          </p:nvSpPr>
          <p:spPr>
            <a:xfrm>
              <a:off x="9413066" y="4958890"/>
              <a:ext cx="27937" cy="102570"/>
            </a:xfrm>
            <a:custGeom>
              <a:avLst/>
              <a:gdLst>
                <a:gd name="connsiteX0" fmla="*/ 1737 w 13070"/>
                <a:gd name="connsiteY0" fmla="*/ 2818 h 47986"/>
                <a:gd name="connsiteX1" fmla="*/ 4595 w 13070"/>
                <a:gd name="connsiteY1" fmla="*/ 46720 h 47986"/>
                <a:gd name="connsiteX2" fmla="*/ 12994 w 13070"/>
                <a:gd name="connsiteY2" fmla="*/ 44468 h 47986"/>
                <a:gd name="connsiteX3" fmla="*/ 10137 w 13070"/>
                <a:gd name="connsiteY3" fmla="*/ 1779 h 47986"/>
                <a:gd name="connsiteX4" fmla="*/ 1737 w 13070"/>
                <a:gd name="connsiteY4" fmla="*/ 2818 h 47986"/>
                <a:gd name="connsiteX5" fmla="*/ 1737 w 13070"/>
                <a:gd name="connsiteY5" fmla="*/ 2818 h 4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0" h="47986">
                  <a:moveTo>
                    <a:pt x="1737" y="2818"/>
                  </a:moveTo>
                  <a:cubicBezTo>
                    <a:pt x="-1033" y="17798"/>
                    <a:pt x="-774" y="32259"/>
                    <a:pt x="4595" y="46720"/>
                  </a:cubicBezTo>
                  <a:cubicBezTo>
                    <a:pt x="5634" y="49577"/>
                    <a:pt x="13947" y="47066"/>
                    <a:pt x="12994" y="44468"/>
                  </a:cubicBezTo>
                  <a:cubicBezTo>
                    <a:pt x="7799" y="30441"/>
                    <a:pt x="7366" y="16413"/>
                    <a:pt x="10137" y="1779"/>
                  </a:cubicBezTo>
                  <a:cubicBezTo>
                    <a:pt x="10656" y="-1338"/>
                    <a:pt x="2257" y="47"/>
                    <a:pt x="1737" y="2818"/>
                  </a:cubicBezTo>
                  <a:lnTo>
                    <a:pt x="1737" y="281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15271E8-E420-9C1E-869C-75F27410D57B}"/>
                </a:ext>
              </a:extLst>
            </p:cNvPr>
            <p:cNvSpPr/>
            <p:nvPr/>
          </p:nvSpPr>
          <p:spPr>
            <a:xfrm>
              <a:off x="9780438" y="3828514"/>
              <a:ext cx="36750" cy="64956"/>
            </a:xfrm>
            <a:custGeom>
              <a:avLst/>
              <a:gdLst>
                <a:gd name="connsiteX0" fmla="*/ 451 w 17193"/>
                <a:gd name="connsiteY0" fmla="*/ 4659 h 30389"/>
                <a:gd name="connsiteX1" fmla="*/ 8763 w 17193"/>
                <a:gd name="connsiteY1" fmla="*/ 28558 h 30389"/>
                <a:gd name="connsiteX2" fmla="*/ 17163 w 17193"/>
                <a:gd name="connsiteY2" fmla="*/ 26306 h 30389"/>
                <a:gd name="connsiteX3" fmla="*/ 8157 w 17193"/>
                <a:gd name="connsiteY3" fmla="*/ 1108 h 30389"/>
                <a:gd name="connsiteX4" fmla="*/ 451 w 17193"/>
                <a:gd name="connsiteY4" fmla="*/ 4659 h 30389"/>
                <a:gd name="connsiteX5" fmla="*/ 451 w 17193"/>
                <a:gd name="connsiteY5" fmla="*/ 4659 h 3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93" h="30389">
                  <a:moveTo>
                    <a:pt x="451" y="4659"/>
                  </a:moveTo>
                  <a:cubicBezTo>
                    <a:pt x="5732" y="11673"/>
                    <a:pt x="7378" y="19985"/>
                    <a:pt x="8763" y="28558"/>
                  </a:cubicBezTo>
                  <a:cubicBezTo>
                    <a:pt x="9369" y="32108"/>
                    <a:pt x="17769" y="30030"/>
                    <a:pt x="17163" y="26306"/>
                  </a:cubicBezTo>
                  <a:cubicBezTo>
                    <a:pt x="15604" y="17301"/>
                    <a:pt x="13786" y="8555"/>
                    <a:pt x="8157" y="1108"/>
                  </a:cubicBezTo>
                  <a:cubicBezTo>
                    <a:pt x="6079" y="-1749"/>
                    <a:pt x="-1974" y="1455"/>
                    <a:pt x="451" y="4659"/>
                  </a:cubicBezTo>
                  <a:lnTo>
                    <a:pt x="451" y="465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D3573F4-7C9E-5FA8-4E7E-CF6307F4A87E}"/>
                </a:ext>
              </a:extLst>
            </p:cNvPr>
            <p:cNvSpPr/>
            <p:nvPr/>
          </p:nvSpPr>
          <p:spPr>
            <a:xfrm>
              <a:off x="9777884" y="3829155"/>
              <a:ext cx="45313" cy="69697"/>
            </a:xfrm>
            <a:custGeom>
              <a:avLst/>
              <a:gdLst>
                <a:gd name="connsiteX0" fmla="*/ 0 w 21199"/>
                <a:gd name="connsiteY0" fmla="*/ 6264 h 32607"/>
                <a:gd name="connsiteX1" fmla="*/ 4330 w 21199"/>
                <a:gd name="connsiteY1" fmla="*/ 30769 h 32607"/>
                <a:gd name="connsiteX2" fmla="*/ 21042 w 21199"/>
                <a:gd name="connsiteY2" fmla="*/ 26266 h 32607"/>
                <a:gd name="connsiteX3" fmla="*/ 16712 w 21199"/>
                <a:gd name="connsiteY3" fmla="*/ 1761 h 32607"/>
                <a:gd name="connsiteX4" fmla="*/ 0 w 21199"/>
                <a:gd name="connsiteY4" fmla="*/ 6264 h 32607"/>
                <a:gd name="connsiteX5" fmla="*/ 0 w 21199"/>
                <a:gd name="connsiteY5" fmla="*/ 6264 h 3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9" h="32607">
                  <a:moveTo>
                    <a:pt x="0" y="6264"/>
                  </a:moveTo>
                  <a:cubicBezTo>
                    <a:pt x="0" y="14749"/>
                    <a:pt x="87" y="23235"/>
                    <a:pt x="4330" y="30769"/>
                  </a:cubicBezTo>
                  <a:cubicBezTo>
                    <a:pt x="7014" y="35618"/>
                    <a:pt x="22947" y="29730"/>
                    <a:pt x="21042" y="26266"/>
                  </a:cubicBezTo>
                  <a:cubicBezTo>
                    <a:pt x="16799" y="18646"/>
                    <a:pt x="16712" y="10247"/>
                    <a:pt x="16712" y="1761"/>
                  </a:cubicBezTo>
                  <a:cubicBezTo>
                    <a:pt x="16799" y="-2049"/>
                    <a:pt x="0" y="722"/>
                    <a:pt x="0" y="6264"/>
                  </a:cubicBezTo>
                  <a:lnTo>
                    <a:pt x="0" y="62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CEEDCBD-D99D-7611-DD64-B951A1391185}"/>
                </a:ext>
              </a:extLst>
            </p:cNvPr>
            <p:cNvSpPr/>
            <p:nvPr/>
          </p:nvSpPr>
          <p:spPr>
            <a:xfrm>
              <a:off x="9790217" y="3824290"/>
              <a:ext cx="100813" cy="486495"/>
            </a:xfrm>
            <a:custGeom>
              <a:avLst/>
              <a:gdLst>
                <a:gd name="connsiteX0" fmla="*/ 32 w 47164"/>
                <a:gd name="connsiteY0" fmla="*/ 7068 h 227601"/>
                <a:gd name="connsiteX1" fmla="*/ 19861 w 47164"/>
                <a:gd name="connsiteY1" fmla="*/ 131067 h 227601"/>
                <a:gd name="connsiteX2" fmla="*/ 24537 w 47164"/>
                <a:gd name="connsiteY2" fmla="*/ 225018 h 227601"/>
                <a:gd name="connsiteX3" fmla="*/ 39604 w 47164"/>
                <a:gd name="connsiteY3" fmla="*/ 224065 h 227601"/>
                <a:gd name="connsiteX4" fmla="*/ 47051 w 47164"/>
                <a:gd name="connsiteY4" fmla="*/ 211596 h 227601"/>
                <a:gd name="connsiteX5" fmla="*/ 30339 w 47164"/>
                <a:gd name="connsiteY5" fmla="*/ 213761 h 227601"/>
                <a:gd name="connsiteX6" fmla="*/ 26269 w 47164"/>
                <a:gd name="connsiteY6" fmla="*/ 221467 h 227601"/>
                <a:gd name="connsiteX7" fmla="*/ 41336 w 47164"/>
                <a:gd name="connsiteY7" fmla="*/ 220515 h 227601"/>
                <a:gd name="connsiteX8" fmla="*/ 36660 w 47164"/>
                <a:gd name="connsiteY8" fmla="*/ 126564 h 227601"/>
                <a:gd name="connsiteX9" fmla="*/ 16831 w 47164"/>
                <a:gd name="connsiteY9" fmla="*/ 2566 h 227601"/>
                <a:gd name="connsiteX10" fmla="*/ 32 w 47164"/>
                <a:gd name="connsiteY10" fmla="*/ 7068 h 227601"/>
                <a:gd name="connsiteX11" fmla="*/ 32 w 47164"/>
                <a:gd name="connsiteY11" fmla="*/ 7068 h 22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164" h="227601">
                  <a:moveTo>
                    <a:pt x="32" y="7068"/>
                  </a:moveTo>
                  <a:cubicBezTo>
                    <a:pt x="5920" y="48632"/>
                    <a:pt x="16744" y="89070"/>
                    <a:pt x="19861" y="131067"/>
                  </a:cubicBezTo>
                  <a:cubicBezTo>
                    <a:pt x="22113" y="161373"/>
                    <a:pt x="14493" y="196010"/>
                    <a:pt x="24537" y="225018"/>
                  </a:cubicBezTo>
                  <a:cubicBezTo>
                    <a:pt x="26269" y="230127"/>
                    <a:pt x="37093" y="226490"/>
                    <a:pt x="39604" y="224065"/>
                  </a:cubicBezTo>
                  <a:cubicBezTo>
                    <a:pt x="44886" y="218783"/>
                    <a:pt x="44886" y="219043"/>
                    <a:pt x="47051" y="211596"/>
                  </a:cubicBezTo>
                  <a:cubicBezTo>
                    <a:pt x="48696" y="205881"/>
                    <a:pt x="31984" y="208305"/>
                    <a:pt x="30339" y="213761"/>
                  </a:cubicBezTo>
                  <a:cubicBezTo>
                    <a:pt x="28954" y="216359"/>
                    <a:pt x="27568" y="218956"/>
                    <a:pt x="26269" y="221467"/>
                  </a:cubicBezTo>
                  <a:cubicBezTo>
                    <a:pt x="31292" y="221121"/>
                    <a:pt x="36314" y="220775"/>
                    <a:pt x="41336" y="220515"/>
                  </a:cubicBezTo>
                  <a:cubicBezTo>
                    <a:pt x="32071" y="193845"/>
                    <a:pt x="38392" y="155052"/>
                    <a:pt x="36660" y="126564"/>
                  </a:cubicBezTo>
                  <a:cubicBezTo>
                    <a:pt x="33976" y="84567"/>
                    <a:pt x="22719" y="44129"/>
                    <a:pt x="16831" y="2566"/>
                  </a:cubicBezTo>
                  <a:cubicBezTo>
                    <a:pt x="15965" y="-2803"/>
                    <a:pt x="-834" y="1007"/>
                    <a:pt x="32" y="7068"/>
                  </a:cubicBezTo>
                  <a:lnTo>
                    <a:pt x="32" y="706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BDA1029-F697-27F9-E322-58A1C8E508F9}"/>
                </a:ext>
              </a:extLst>
            </p:cNvPr>
            <p:cNvSpPr/>
            <p:nvPr/>
          </p:nvSpPr>
          <p:spPr>
            <a:xfrm>
              <a:off x="9788595" y="3932710"/>
              <a:ext cx="87113" cy="458712"/>
            </a:xfrm>
            <a:custGeom>
              <a:avLst/>
              <a:gdLst>
                <a:gd name="connsiteX0" fmla="*/ 964 w 40755"/>
                <a:gd name="connsiteY0" fmla="*/ 4663 h 214603"/>
                <a:gd name="connsiteX1" fmla="*/ 10402 w 40755"/>
                <a:gd name="connsiteY1" fmla="*/ 54366 h 214603"/>
                <a:gd name="connsiteX2" fmla="*/ 21053 w 40755"/>
                <a:gd name="connsiteY2" fmla="*/ 130999 h 214603"/>
                <a:gd name="connsiteX3" fmla="*/ 37765 w 40755"/>
                <a:gd name="connsiteY3" fmla="*/ 126496 h 214603"/>
                <a:gd name="connsiteX4" fmla="*/ 30578 w 40755"/>
                <a:gd name="connsiteY4" fmla="*/ 39906 h 214603"/>
                <a:gd name="connsiteX5" fmla="*/ 13866 w 40755"/>
                <a:gd name="connsiteY5" fmla="*/ 44408 h 214603"/>
                <a:gd name="connsiteX6" fmla="*/ 23997 w 40755"/>
                <a:gd name="connsiteY6" fmla="*/ 213261 h 214603"/>
                <a:gd name="connsiteX7" fmla="*/ 40709 w 40755"/>
                <a:gd name="connsiteY7" fmla="*/ 208758 h 214603"/>
                <a:gd name="connsiteX8" fmla="*/ 30578 w 40755"/>
                <a:gd name="connsiteY8" fmla="*/ 39906 h 214603"/>
                <a:gd name="connsiteX9" fmla="*/ 13866 w 40755"/>
                <a:gd name="connsiteY9" fmla="*/ 44408 h 214603"/>
                <a:gd name="connsiteX10" fmla="*/ 21053 w 40755"/>
                <a:gd name="connsiteY10" fmla="*/ 130999 h 214603"/>
                <a:gd name="connsiteX11" fmla="*/ 37765 w 40755"/>
                <a:gd name="connsiteY11" fmla="*/ 126496 h 214603"/>
                <a:gd name="connsiteX12" fmla="*/ 30838 w 40755"/>
                <a:gd name="connsiteY12" fmla="*/ 59215 h 214603"/>
                <a:gd name="connsiteX13" fmla="*/ 17503 w 40755"/>
                <a:gd name="connsiteY13" fmla="*/ 1719 h 214603"/>
                <a:gd name="connsiteX14" fmla="*/ 964 w 40755"/>
                <a:gd name="connsiteY14" fmla="*/ 4663 h 214603"/>
                <a:gd name="connsiteX15" fmla="*/ 964 w 40755"/>
                <a:gd name="connsiteY15" fmla="*/ 4663 h 21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755" h="214603">
                  <a:moveTo>
                    <a:pt x="964" y="4663"/>
                  </a:moveTo>
                  <a:cubicBezTo>
                    <a:pt x="-2413" y="22674"/>
                    <a:pt x="3648" y="37568"/>
                    <a:pt x="10402" y="54366"/>
                  </a:cubicBezTo>
                  <a:cubicBezTo>
                    <a:pt x="20447" y="79305"/>
                    <a:pt x="16117" y="104935"/>
                    <a:pt x="21053" y="130999"/>
                  </a:cubicBezTo>
                  <a:cubicBezTo>
                    <a:pt x="21659" y="134376"/>
                    <a:pt x="37505" y="130480"/>
                    <a:pt x="37765" y="126496"/>
                  </a:cubicBezTo>
                  <a:cubicBezTo>
                    <a:pt x="39930" y="97056"/>
                    <a:pt x="33262" y="69087"/>
                    <a:pt x="30578" y="39906"/>
                  </a:cubicBezTo>
                  <a:cubicBezTo>
                    <a:pt x="30318" y="36961"/>
                    <a:pt x="13779" y="40079"/>
                    <a:pt x="13866" y="44408"/>
                  </a:cubicBezTo>
                  <a:cubicBezTo>
                    <a:pt x="14385" y="98528"/>
                    <a:pt x="7372" y="161046"/>
                    <a:pt x="23997" y="213261"/>
                  </a:cubicBezTo>
                  <a:cubicBezTo>
                    <a:pt x="25123" y="216984"/>
                    <a:pt x="41748" y="212135"/>
                    <a:pt x="40709" y="208758"/>
                  </a:cubicBezTo>
                  <a:cubicBezTo>
                    <a:pt x="24170" y="156543"/>
                    <a:pt x="31098" y="94025"/>
                    <a:pt x="30578" y="39906"/>
                  </a:cubicBezTo>
                  <a:cubicBezTo>
                    <a:pt x="25036" y="41378"/>
                    <a:pt x="19408" y="42936"/>
                    <a:pt x="13866" y="44408"/>
                  </a:cubicBezTo>
                  <a:cubicBezTo>
                    <a:pt x="16550" y="73590"/>
                    <a:pt x="23218" y="101558"/>
                    <a:pt x="21053" y="130999"/>
                  </a:cubicBezTo>
                  <a:cubicBezTo>
                    <a:pt x="26595" y="129527"/>
                    <a:pt x="32223" y="128055"/>
                    <a:pt x="37765" y="126496"/>
                  </a:cubicBezTo>
                  <a:cubicBezTo>
                    <a:pt x="33609" y="104243"/>
                    <a:pt x="37765" y="80690"/>
                    <a:pt x="30838" y="59215"/>
                  </a:cubicBezTo>
                  <a:cubicBezTo>
                    <a:pt x="24517" y="39646"/>
                    <a:pt x="13433" y="23367"/>
                    <a:pt x="17503" y="1719"/>
                  </a:cubicBezTo>
                  <a:cubicBezTo>
                    <a:pt x="18109" y="-1918"/>
                    <a:pt x="1656" y="767"/>
                    <a:pt x="964" y="4663"/>
                  </a:cubicBezTo>
                  <a:lnTo>
                    <a:pt x="964" y="466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CC33D77-66D8-13DC-F50F-5FC66F831734}"/>
                </a:ext>
              </a:extLst>
            </p:cNvPr>
            <p:cNvSpPr/>
            <p:nvPr/>
          </p:nvSpPr>
          <p:spPr>
            <a:xfrm>
              <a:off x="9818015" y="3978921"/>
              <a:ext cx="81037" cy="400153"/>
            </a:xfrm>
            <a:custGeom>
              <a:avLst/>
              <a:gdLst>
                <a:gd name="connsiteX0" fmla="*/ 2873 w 37912"/>
                <a:gd name="connsiteY0" fmla="*/ 5471 h 187207"/>
                <a:gd name="connsiteX1" fmla="*/ 13005 w 37912"/>
                <a:gd name="connsiteY1" fmla="*/ 185840 h 187207"/>
                <a:gd name="connsiteX2" fmla="*/ 29630 w 37912"/>
                <a:gd name="connsiteY2" fmla="*/ 182030 h 187207"/>
                <a:gd name="connsiteX3" fmla="*/ 16728 w 37912"/>
                <a:gd name="connsiteY3" fmla="*/ 15342 h 187207"/>
                <a:gd name="connsiteX4" fmla="*/ 16 w 37912"/>
                <a:gd name="connsiteY4" fmla="*/ 19845 h 187207"/>
                <a:gd name="connsiteX5" fmla="*/ 13091 w 37912"/>
                <a:gd name="connsiteY5" fmla="*/ 185060 h 187207"/>
                <a:gd name="connsiteX6" fmla="*/ 29717 w 37912"/>
                <a:gd name="connsiteY6" fmla="*/ 181250 h 187207"/>
                <a:gd name="connsiteX7" fmla="*/ 19585 w 37912"/>
                <a:gd name="connsiteY7" fmla="*/ 882 h 187207"/>
                <a:gd name="connsiteX8" fmla="*/ 2873 w 37912"/>
                <a:gd name="connsiteY8" fmla="*/ 5471 h 187207"/>
                <a:gd name="connsiteX9" fmla="*/ 2873 w 37912"/>
                <a:gd name="connsiteY9" fmla="*/ 5471 h 18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912" h="187207">
                  <a:moveTo>
                    <a:pt x="2873" y="5471"/>
                  </a:moveTo>
                  <a:cubicBezTo>
                    <a:pt x="2873" y="63487"/>
                    <a:pt x="-6565" y="130422"/>
                    <a:pt x="13005" y="185840"/>
                  </a:cubicBezTo>
                  <a:cubicBezTo>
                    <a:pt x="14303" y="189563"/>
                    <a:pt x="28331" y="184801"/>
                    <a:pt x="29630" y="182030"/>
                  </a:cubicBezTo>
                  <a:cubicBezTo>
                    <a:pt x="51451" y="135098"/>
                    <a:pt x="24088" y="62967"/>
                    <a:pt x="16728" y="15342"/>
                  </a:cubicBezTo>
                  <a:cubicBezTo>
                    <a:pt x="16295" y="12311"/>
                    <a:pt x="-590" y="15862"/>
                    <a:pt x="16" y="19845"/>
                  </a:cubicBezTo>
                  <a:cubicBezTo>
                    <a:pt x="7116" y="66517"/>
                    <a:pt x="34479" y="139254"/>
                    <a:pt x="13091" y="185060"/>
                  </a:cubicBezTo>
                  <a:cubicBezTo>
                    <a:pt x="18633" y="183762"/>
                    <a:pt x="24175" y="182549"/>
                    <a:pt x="29717" y="181250"/>
                  </a:cubicBezTo>
                  <a:cubicBezTo>
                    <a:pt x="10234" y="125832"/>
                    <a:pt x="19585" y="58811"/>
                    <a:pt x="19585" y="882"/>
                  </a:cubicBezTo>
                  <a:cubicBezTo>
                    <a:pt x="19672" y="-1370"/>
                    <a:pt x="2873" y="882"/>
                    <a:pt x="2873" y="5471"/>
                  </a:cubicBezTo>
                  <a:lnTo>
                    <a:pt x="2873" y="547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81F4D22-03A6-E8ED-B4A0-2D4C729BCC88}"/>
                </a:ext>
              </a:extLst>
            </p:cNvPr>
            <p:cNvSpPr/>
            <p:nvPr/>
          </p:nvSpPr>
          <p:spPr>
            <a:xfrm>
              <a:off x="9845414" y="4390937"/>
              <a:ext cx="55216" cy="87847"/>
            </a:xfrm>
            <a:custGeom>
              <a:avLst/>
              <a:gdLst>
                <a:gd name="connsiteX0" fmla="*/ 965 w 25832"/>
                <a:gd name="connsiteY0" fmla="*/ 4512 h 41098"/>
                <a:gd name="connsiteX1" fmla="*/ 17417 w 25832"/>
                <a:gd name="connsiteY1" fmla="*/ 39582 h 41098"/>
                <a:gd name="connsiteX2" fmla="*/ 25817 w 25832"/>
                <a:gd name="connsiteY2" fmla="*/ 37330 h 41098"/>
                <a:gd name="connsiteX3" fmla="*/ 7633 w 25832"/>
                <a:gd name="connsiteY3" fmla="*/ 269 h 41098"/>
                <a:gd name="connsiteX4" fmla="*/ 965 w 25832"/>
                <a:gd name="connsiteY4" fmla="*/ 4512 h 41098"/>
                <a:gd name="connsiteX5" fmla="*/ 965 w 25832"/>
                <a:gd name="connsiteY5" fmla="*/ 4512 h 4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32" h="41098">
                  <a:moveTo>
                    <a:pt x="965" y="4512"/>
                  </a:moveTo>
                  <a:cubicBezTo>
                    <a:pt x="12395" y="10227"/>
                    <a:pt x="15859" y="28152"/>
                    <a:pt x="17417" y="39582"/>
                  </a:cubicBezTo>
                  <a:cubicBezTo>
                    <a:pt x="17850" y="42612"/>
                    <a:pt x="26250" y="40707"/>
                    <a:pt x="25817" y="37330"/>
                  </a:cubicBezTo>
                  <a:cubicBezTo>
                    <a:pt x="24085" y="24861"/>
                    <a:pt x="20015" y="6504"/>
                    <a:pt x="7633" y="269"/>
                  </a:cubicBezTo>
                  <a:cubicBezTo>
                    <a:pt x="4948" y="-1030"/>
                    <a:pt x="-2672" y="2694"/>
                    <a:pt x="965" y="4512"/>
                  </a:cubicBezTo>
                  <a:lnTo>
                    <a:pt x="965" y="4512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B3ADE53-68C5-AE11-7D4C-4D6F692C2C08}"/>
                </a:ext>
              </a:extLst>
            </p:cNvPr>
            <p:cNvSpPr/>
            <p:nvPr/>
          </p:nvSpPr>
          <p:spPr>
            <a:xfrm>
              <a:off x="9867075" y="4327699"/>
              <a:ext cx="33336" cy="130543"/>
            </a:xfrm>
            <a:custGeom>
              <a:avLst/>
              <a:gdLst>
                <a:gd name="connsiteX0" fmla="*/ 10 w 15596"/>
                <a:gd name="connsiteY0" fmla="*/ 2839 h 61073"/>
                <a:gd name="connsiteX1" fmla="*/ 7197 w 15596"/>
                <a:gd name="connsiteY1" fmla="*/ 60595 h 61073"/>
                <a:gd name="connsiteX2" fmla="*/ 15597 w 15596"/>
                <a:gd name="connsiteY2" fmla="*/ 58343 h 61073"/>
                <a:gd name="connsiteX3" fmla="*/ 8410 w 15596"/>
                <a:gd name="connsiteY3" fmla="*/ 587 h 61073"/>
                <a:gd name="connsiteX4" fmla="*/ 10 w 15596"/>
                <a:gd name="connsiteY4" fmla="*/ 2839 h 61073"/>
                <a:gd name="connsiteX5" fmla="*/ 10 w 15596"/>
                <a:gd name="connsiteY5" fmla="*/ 2839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96" h="61073">
                  <a:moveTo>
                    <a:pt x="10" y="2839"/>
                  </a:moveTo>
                  <a:cubicBezTo>
                    <a:pt x="3041" y="22062"/>
                    <a:pt x="6937" y="41025"/>
                    <a:pt x="7197" y="60595"/>
                  </a:cubicBezTo>
                  <a:cubicBezTo>
                    <a:pt x="7197" y="61807"/>
                    <a:pt x="15597" y="60595"/>
                    <a:pt x="15597" y="58343"/>
                  </a:cubicBezTo>
                  <a:cubicBezTo>
                    <a:pt x="15337" y="38860"/>
                    <a:pt x="11440" y="19811"/>
                    <a:pt x="8410" y="587"/>
                  </a:cubicBezTo>
                  <a:cubicBezTo>
                    <a:pt x="8150" y="-971"/>
                    <a:pt x="-336" y="847"/>
                    <a:pt x="10" y="2839"/>
                  </a:cubicBezTo>
                  <a:lnTo>
                    <a:pt x="10" y="283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CF9D417-F7B6-EE33-5FDB-1701432FB869}"/>
                </a:ext>
              </a:extLst>
            </p:cNvPr>
            <p:cNvSpPr/>
            <p:nvPr/>
          </p:nvSpPr>
          <p:spPr>
            <a:xfrm>
              <a:off x="9845442" y="4327625"/>
              <a:ext cx="38962" cy="97115"/>
            </a:xfrm>
            <a:custGeom>
              <a:avLst/>
              <a:gdLst>
                <a:gd name="connsiteX0" fmla="*/ 0 w 18228"/>
                <a:gd name="connsiteY0" fmla="*/ 10060 h 45434"/>
                <a:gd name="connsiteX1" fmla="*/ 8659 w 18228"/>
                <a:gd name="connsiteY1" fmla="*/ 44697 h 45434"/>
                <a:gd name="connsiteX2" fmla="*/ 16972 w 18228"/>
                <a:gd name="connsiteY2" fmla="*/ 42878 h 45434"/>
                <a:gd name="connsiteX3" fmla="*/ 17058 w 18228"/>
                <a:gd name="connsiteY3" fmla="*/ 622 h 45434"/>
                <a:gd name="connsiteX4" fmla="*/ 8659 w 18228"/>
                <a:gd name="connsiteY4" fmla="*/ 2873 h 45434"/>
                <a:gd name="connsiteX5" fmla="*/ 8746 w 18228"/>
                <a:gd name="connsiteY5" fmla="*/ 44350 h 45434"/>
                <a:gd name="connsiteX6" fmla="*/ 17058 w 18228"/>
                <a:gd name="connsiteY6" fmla="*/ 42532 h 45434"/>
                <a:gd name="connsiteX7" fmla="*/ 8399 w 18228"/>
                <a:gd name="connsiteY7" fmla="*/ 7895 h 45434"/>
                <a:gd name="connsiteX8" fmla="*/ 0 w 18228"/>
                <a:gd name="connsiteY8" fmla="*/ 10060 h 45434"/>
                <a:gd name="connsiteX9" fmla="*/ 0 w 18228"/>
                <a:gd name="connsiteY9" fmla="*/ 10060 h 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28" h="45434">
                  <a:moveTo>
                    <a:pt x="0" y="10060"/>
                  </a:moveTo>
                  <a:cubicBezTo>
                    <a:pt x="346" y="21923"/>
                    <a:pt x="3637" y="34046"/>
                    <a:pt x="8659" y="44697"/>
                  </a:cubicBezTo>
                  <a:cubicBezTo>
                    <a:pt x="9525" y="46515"/>
                    <a:pt x="16626" y="44610"/>
                    <a:pt x="16972" y="42878"/>
                  </a:cubicBezTo>
                  <a:cubicBezTo>
                    <a:pt x="19656" y="28850"/>
                    <a:pt x="17232" y="14736"/>
                    <a:pt x="17058" y="622"/>
                  </a:cubicBezTo>
                  <a:cubicBezTo>
                    <a:pt x="17058" y="-850"/>
                    <a:pt x="8659" y="448"/>
                    <a:pt x="8659" y="2873"/>
                  </a:cubicBezTo>
                  <a:cubicBezTo>
                    <a:pt x="8832" y="16728"/>
                    <a:pt x="11343" y="30582"/>
                    <a:pt x="8746" y="44350"/>
                  </a:cubicBezTo>
                  <a:cubicBezTo>
                    <a:pt x="11517" y="43744"/>
                    <a:pt x="14287" y="43138"/>
                    <a:pt x="17058" y="42532"/>
                  </a:cubicBezTo>
                  <a:cubicBezTo>
                    <a:pt x="12036" y="31881"/>
                    <a:pt x="8746" y="19758"/>
                    <a:pt x="8399" y="7895"/>
                  </a:cubicBezTo>
                  <a:cubicBezTo>
                    <a:pt x="8399" y="6337"/>
                    <a:pt x="0" y="7636"/>
                    <a:pt x="0" y="10060"/>
                  </a:cubicBezTo>
                  <a:lnTo>
                    <a:pt x="0" y="1006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0AD6365-DDFB-87F4-502B-FB2D1334B4D8}"/>
                </a:ext>
              </a:extLst>
            </p:cNvPr>
            <p:cNvSpPr/>
            <p:nvPr/>
          </p:nvSpPr>
          <p:spPr>
            <a:xfrm>
              <a:off x="9873205" y="4319607"/>
              <a:ext cx="82738" cy="917952"/>
            </a:xfrm>
            <a:custGeom>
              <a:avLst/>
              <a:gdLst>
                <a:gd name="connsiteX0" fmla="*/ 0 w 38708"/>
                <a:gd name="connsiteY0" fmla="*/ 3074 h 429453"/>
                <a:gd name="connsiteX1" fmla="*/ 10737 w 38708"/>
                <a:gd name="connsiteY1" fmla="*/ 102480 h 429453"/>
                <a:gd name="connsiteX2" fmla="*/ 19137 w 38708"/>
                <a:gd name="connsiteY2" fmla="*/ 208381 h 429453"/>
                <a:gd name="connsiteX3" fmla="*/ 30307 w 38708"/>
                <a:gd name="connsiteY3" fmla="*/ 427975 h 429453"/>
                <a:gd name="connsiteX4" fmla="*/ 38706 w 38708"/>
                <a:gd name="connsiteY4" fmla="*/ 425724 h 429453"/>
                <a:gd name="connsiteX5" fmla="*/ 28575 w 38708"/>
                <a:gd name="connsiteY5" fmla="*/ 213750 h 429453"/>
                <a:gd name="connsiteX6" fmla="*/ 21648 w 38708"/>
                <a:gd name="connsiteY6" fmla="*/ 115469 h 429453"/>
                <a:gd name="connsiteX7" fmla="*/ 11603 w 38708"/>
                <a:gd name="connsiteY7" fmla="*/ 62735 h 429453"/>
                <a:gd name="connsiteX8" fmla="*/ 8399 w 38708"/>
                <a:gd name="connsiteY8" fmla="*/ 2121 h 429453"/>
                <a:gd name="connsiteX9" fmla="*/ 0 w 38708"/>
                <a:gd name="connsiteY9" fmla="*/ 3074 h 429453"/>
                <a:gd name="connsiteX10" fmla="*/ 0 w 38708"/>
                <a:gd name="connsiteY10" fmla="*/ 3074 h 42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08" h="429453">
                  <a:moveTo>
                    <a:pt x="0" y="3074"/>
                  </a:moveTo>
                  <a:cubicBezTo>
                    <a:pt x="173" y="36671"/>
                    <a:pt x="2165" y="69836"/>
                    <a:pt x="10737" y="102480"/>
                  </a:cubicBezTo>
                  <a:cubicBezTo>
                    <a:pt x="19570" y="135991"/>
                    <a:pt x="14547" y="174004"/>
                    <a:pt x="19137" y="208381"/>
                  </a:cubicBezTo>
                  <a:cubicBezTo>
                    <a:pt x="29008" y="281637"/>
                    <a:pt x="26583" y="354460"/>
                    <a:pt x="30307" y="427975"/>
                  </a:cubicBezTo>
                  <a:cubicBezTo>
                    <a:pt x="30480" y="430920"/>
                    <a:pt x="38880" y="429101"/>
                    <a:pt x="38706" y="425724"/>
                  </a:cubicBezTo>
                  <a:cubicBezTo>
                    <a:pt x="35156" y="354806"/>
                    <a:pt x="38446" y="284321"/>
                    <a:pt x="28575" y="213750"/>
                  </a:cubicBezTo>
                  <a:cubicBezTo>
                    <a:pt x="23986" y="180932"/>
                    <a:pt x="24505" y="148287"/>
                    <a:pt x="21648" y="115469"/>
                  </a:cubicBezTo>
                  <a:cubicBezTo>
                    <a:pt x="20089" y="97718"/>
                    <a:pt x="14114" y="80400"/>
                    <a:pt x="11603" y="62735"/>
                  </a:cubicBezTo>
                  <a:cubicBezTo>
                    <a:pt x="8832" y="42733"/>
                    <a:pt x="8486" y="22297"/>
                    <a:pt x="8399" y="2121"/>
                  </a:cubicBezTo>
                  <a:cubicBezTo>
                    <a:pt x="8399" y="-1602"/>
                    <a:pt x="0" y="130"/>
                    <a:pt x="0" y="3074"/>
                  </a:cubicBezTo>
                  <a:lnTo>
                    <a:pt x="0" y="307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80B77AD-F778-2F19-DF6B-6F564547901F}"/>
                </a:ext>
              </a:extLst>
            </p:cNvPr>
            <p:cNvSpPr/>
            <p:nvPr/>
          </p:nvSpPr>
          <p:spPr>
            <a:xfrm>
              <a:off x="9910220" y="4555740"/>
              <a:ext cx="141626" cy="745262"/>
            </a:xfrm>
            <a:custGeom>
              <a:avLst/>
              <a:gdLst>
                <a:gd name="connsiteX0" fmla="*/ 1 w 66258"/>
                <a:gd name="connsiteY0" fmla="*/ 2919 h 348662"/>
                <a:gd name="connsiteX1" fmla="*/ 21302 w 66258"/>
                <a:gd name="connsiteY1" fmla="*/ 87172 h 348662"/>
                <a:gd name="connsiteX2" fmla="*/ 37148 w 66258"/>
                <a:gd name="connsiteY2" fmla="*/ 181210 h 348662"/>
                <a:gd name="connsiteX3" fmla="*/ 53427 w 66258"/>
                <a:gd name="connsiteY3" fmla="*/ 275161 h 348662"/>
                <a:gd name="connsiteX4" fmla="*/ 57670 w 66258"/>
                <a:gd name="connsiteY4" fmla="*/ 314300 h 348662"/>
                <a:gd name="connsiteX5" fmla="*/ 57843 w 66258"/>
                <a:gd name="connsiteY5" fmla="*/ 347897 h 348662"/>
                <a:gd name="connsiteX6" fmla="*/ 66243 w 66258"/>
                <a:gd name="connsiteY6" fmla="*/ 345646 h 348662"/>
                <a:gd name="connsiteX7" fmla="*/ 66070 w 66258"/>
                <a:gd name="connsiteY7" fmla="*/ 312049 h 348662"/>
                <a:gd name="connsiteX8" fmla="*/ 61913 w 66258"/>
                <a:gd name="connsiteY8" fmla="*/ 272910 h 348662"/>
                <a:gd name="connsiteX9" fmla="*/ 45634 w 66258"/>
                <a:gd name="connsiteY9" fmla="*/ 178958 h 348662"/>
                <a:gd name="connsiteX10" fmla="*/ 29788 w 66258"/>
                <a:gd name="connsiteY10" fmla="*/ 84921 h 348662"/>
                <a:gd name="connsiteX11" fmla="*/ 8487 w 66258"/>
                <a:gd name="connsiteY11" fmla="*/ 754 h 348662"/>
                <a:gd name="connsiteX12" fmla="*/ 1 w 66258"/>
                <a:gd name="connsiteY12" fmla="*/ 2919 h 348662"/>
                <a:gd name="connsiteX13" fmla="*/ 1 w 66258"/>
                <a:gd name="connsiteY13" fmla="*/ 2919 h 34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58" h="348662">
                  <a:moveTo>
                    <a:pt x="1" y="2919"/>
                  </a:moveTo>
                  <a:cubicBezTo>
                    <a:pt x="1126" y="32360"/>
                    <a:pt x="12903" y="59290"/>
                    <a:pt x="21302" y="87172"/>
                  </a:cubicBezTo>
                  <a:cubicBezTo>
                    <a:pt x="30567" y="117825"/>
                    <a:pt x="32992" y="149691"/>
                    <a:pt x="37148" y="181210"/>
                  </a:cubicBezTo>
                  <a:cubicBezTo>
                    <a:pt x="41391" y="212989"/>
                    <a:pt x="46587" y="243815"/>
                    <a:pt x="53427" y="275161"/>
                  </a:cubicBezTo>
                  <a:cubicBezTo>
                    <a:pt x="56198" y="288063"/>
                    <a:pt x="58017" y="301052"/>
                    <a:pt x="57670" y="314300"/>
                  </a:cubicBezTo>
                  <a:cubicBezTo>
                    <a:pt x="57324" y="325643"/>
                    <a:pt x="55419" y="336727"/>
                    <a:pt x="57843" y="347897"/>
                  </a:cubicBezTo>
                  <a:cubicBezTo>
                    <a:pt x="58276" y="349802"/>
                    <a:pt x="66676" y="347811"/>
                    <a:pt x="66243" y="345646"/>
                  </a:cubicBezTo>
                  <a:cubicBezTo>
                    <a:pt x="63905" y="334562"/>
                    <a:pt x="65377" y="323219"/>
                    <a:pt x="66070" y="312049"/>
                  </a:cubicBezTo>
                  <a:cubicBezTo>
                    <a:pt x="66849" y="298887"/>
                    <a:pt x="64424" y="285812"/>
                    <a:pt x="61913" y="272910"/>
                  </a:cubicBezTo>
                  <a:cubicBezTo>
                    <a:pt x="55679" y="241564"/>
                    <a:pt x="49790" y="210737"/>
                    <a:pt x="45634" y="178958"/>
                  </a:cubicBezTo>
                  <a:cubicBezTo>
                    <a:pt x="41564" y="147180"/>
                    <a:pt x="38101" y="115920"/>
                    <a:pt x="29788" y="84921"/>
                  </a:cubicBezTo>
                  <a:cubicBezTo>
                    <a:pt x="22168" y="56605"/>
                    <a:pt x="9612" y="30455"/>
                    <a:pt x="8487" y="754"/>
                  </a:cubicBezTo>
                  <a:cubicBezTo>
                    <a:pt x="8314" y="-977"/>
                    <a:pt x="-86" y="495"/>
                    <a:pt x="1" y="2919"/>
                  </a:cubicBezTo>
                  <a:lnTo>
                    <a:pt x="1" y="291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221C0B2-8548-B885-4CD9-FCDD27BC51D3}"/>
                </a:ext>
              </a:extLst>
            </p:cNvPr>
            <p:cNvSpPr/>
            <p:nvPr/>
          </p:nvSpPr>
          <p:spPr>
            <a:xfrm>
              <a:off x="8849219" y="4609357"/>
              <a:ext cx="1336201" cy="2376524"/>
            </a:xfrm>
            <a:custGeom>
              <a:avLst/>
              <a:gdLst>
                <a:gd name="connsiteX0" fmla="*/ 599248 w 625126"/>
                <a:gd name="connsiteY0" fmla="*/ 813264 h 1111829"/>
                <a:gd name="connsiteX1" fmla="*/ 589030 w 625126"/>
                <a:gd name="connsiteY1" fmla="*/ 693769 h 1111829"/>
                <a:gd name="connsiteX2" fmla="*/ 563053 w 625126"/>
                <a:gd name="connsiteY2" fmla="*/ 299347 h 1111829"/>
                <a:gd name="connsiteX3" fmla="*/ 553701 w 625126"/>
                <a:gd name="connsiteY3" fmla="*/ 295710 h 1111829"/>
                <a:gd name="connsiteX4" fmla="*/ 546514 w 625126"/>
                <a:gd name="connsiteY4" fmla="*/ 241244 h 1111829"/>
                <a:gd name="connsiteX5" fmla="*/ 543483 w 625126"/>
                <a:gd name="connsiteY5" fmla="*/ 205136 h 1111829"/>
                <a:gd name="connsiteX6" fmla="*/ 542617 w 625126"/>
                <a:gd name="connsiteY6" fmla="*/ 198815 h 1111829"/>
                <a:gd name="connsiteX7" fmla="*/ 542358 w 625126"/>
                <a:gd name="connsiteY7" fmla="*/ 174050 h 1111829"/>
                <a:gd name="connsiteX8" fmla="*/ 539414 w 625126"/>
                <a:gd name="connsiteY8" fmla="*/ 171452 h 1111829"/>
                <a:gd name="connsiteX9" fmla="*/ 536470 w 625126"/>
                <a:gd name="connsiteY9" fmla="*/ 141232 h 1111829"/>
                <a:gd name="connsiteX10" fmla="*/ 529369 w 625126"/>
                <a:gd name="connsiteY10" fmla="*/ 73778 h 1111829"/>
                <a:gd name="connsiteX11" fmla="*/ 522615 w 625126"/>
                <a:gd name="connsiteY11" fmla="*/ 73085 h 1111829"/>
                <a:gd name="connsiteX12" fmla="*/ 523654 w 625126"/>
                <a:gd name="connsiteY12" fmla="*/ 44250 h 1111829"/>
                <a:gd name="connsiteX13" fmla="*/ 516727 w 625126"/>
                <a:gd name="connsiteY13" fmla="*/ 42778 h 1111829"/>
                <a:gd name="connsiteX14" fmla="*/ 516380 w 625126"/>
                <a:gd name="connsiteY14" fmla="*/ 40527 h 1111829"/>
                <a:gd name="connsiteX15" fmla="*/ 511185 w 625126"/>
                <a:gd name="connsiteY15" fmla="*/ 39055 h 1111829"/>
                <a:gd name="connsiteX16" fmla="*/ 509107 w 625126"/>
                <a:gd name="connsiteY16" fmla="*/ 18879 h 1111829"/>
                <a:gd name="connsiteX17" fmla="*/ 500707 w 625126"/>
                <a:gd name="connsiteY17" fmla="*/ 21130 h 1111829"/>
                <a:gd name="connsiteX18" fmla="*/ 503132 w 625126"/>
                <a:gd name="connsiteY18" fmla="*/ 53256 h 1111829"/>
                <a:gd name="connsiteX19" fmla="*/ 502353 w 625126"/>
                <a:gd name="connsiteY19" fmla="*/ 71873 h 1111829"/>
                <a:gd name="connsiteX20" fmla="*/ 503305 w 625126"/>
                <a:gd name="connsiteY20" fmla="*/ 80359 h 1111829"/>
                <a:gd name="connsiteX21" fmla="*/ 503565 w 625126"/>
                <a:gd name="connsiteY21" fmla="*/ 89624 h 1111829"/>
                <a:gd name="connsiteX22" fmla="*/ 504604 w 625126"/>
                <a:gd name="connsiteY22" fmla="*/ 91615 h 1111829"/>
                <a:gd name="connsiteX23" fmla="*/ 508934 w 625126"/>
                <a:gd name="connsiteY23" fmla="*/ 132746 h 1111829"/>
                <a:gd name="connsiteX24" fmla="*/ 513523 w 625126"/>
                <a:gd name="connsiteY24" fmla="*/ 263585 h 1111829"/>
                <a:gd name="connsiteX25" fmla="*/ 512657 w 625126"/>
                <a:gd name="connsiteY25" fmla="*/ 275015 h 1111829"/>
                <a:gd name="connsiteX26" fmla="*/ 478367 w 625126"/>
                <a:gd name="connsiteY26" fmla="*/ 297182 h 1111829"/>
                <a:gd name="connsiteX27" fmla="*/ 474297 w 625126"/>
                <a:gd name="connsiteY27" fmla="*/ 380916 h 1111829"/>
                <a:gd name="connsiteX28" fmla="*/ 413077 w 625126"/>
                <a:gd name="connsiteY28" fmla="*/ 386284 h 1111829"/>
                <a:gd name="connsiteX29" fmla="*/ 396539 w 625126"/>
                <a:gd name="connsiteY29" fmla="*/ 408538 h 1111829"/>
                <a:gd name="connsiteX30" fmla="*/ 365106 w 625126"/>
                <a:gd name="connsiteY30" fmla="*/ 429320 h 1111829"/>
                <a:gd name="connsiteX31" fmla="*/ 341727 w 625126"/>
                <a:gd name="connsiteY31" fmla="*/ 411396 h 1111829"/>
                <a:gd name="connsiteX32" fmla="*/ 325794 w 625126"/>
                <a:gd name="connsiteY32" fmla="*/ 396502 h 1111829"/>
                <a:gd name="connsiteX33" fmla="*/ 290292 w 625126"/>
                <a:gd name="connsiteY33" fmla="*/ 394078 h 1111829"/>
                <a:gd name="connsiteX34" fmla="*/ 261630 w 625126"/>
                <a:gd name="connsiteY34" fmla="*/ 403689 h 1111829"/>
                <a:gd name="connsiteX35" fmla="*/ 213832 w 625126"/>
                <a:gd name="connsiteY35" fmla="*/ 441703 h 1111829"/>
                <a:gd name="connsiteX36" fmla="*/ 199718 w 625126"/>
                <a:gd name="connsiteY36" fmla="*/ 440663 h 1111829"/>
                <a:gd name="connsiteX37" fmla="*/ 188720 w 625126"/>
                <a:gd name="connsiteY37" fmla="*/ 443608 h 1111829"/>
                <a:gd name="connsiteX38" fmla="*/ 185430 w 625126"/>
                <a:gd name="connsiteY38" fmla="*/ 416678 h 1111829"/>
                <a:gd name="connsiteX39" fmla="*/ 174866 w 625126"/>
                <a:gd name="connsiteY39" fmla="*/ 408105 h 1111829"/>
                <a:gd name="connsiteX40" fmla="*/ 104208 w 625126"/>
                <a:gd name="connsiteY40" fmla="*/ 404728 h 1111829"/>
                <a:gd name="connsiteX41" fmla="*/ 102303 w 625126"/>
                <a:gd name="connsiteY41" fmla="*/ 315540 h 1111829"/>
                <a:gd name="connsiteX42" fmla="*/ 99012 w 625126"/>
                <a:gd name="connsiteY42" fmla="*/ 296663 h 1111829"/>
                <a:gd name="connsiteX43" fmla="*/ 99965 w 625126"/>
                <a:gd name="connsiteY43" fmla="*/ 207994 h 1111829"/>
                <a:gd name="connsiteX44" fmla="*/ 173827 w 625126"/>
                <a:gd name="connsiteY44" fmla="*/ 207994 h 1111829"/>
                <a:gd name="connsiteX45" fmla="*/ 195821 w 625126"/>
                <a:gd name="connsiteY45" fmla="*/ 198469 h 1111829"/>
                <a:gd name="connsiteX46" fmla="*/ 196860 w 625126"/>
                <a:gd name="connsiteY46" fmla="*/ 195784 h 1111829"/>
                <a:gd name="connsiteX47" fmla="*/ 198332 w 625126"/>
                <a:gd name="connsiteY47" fmla="*/ 191628 h 1111829"/>
                <a:gd name="connsiteX48" fmla="*/ 186815 w 625126"/>
                <a:gd name="connsiteY48" fmla="*/ 156992 h 1111829"/>
                <a:gd name="connsiteX49" fmla="*/ 186815 w 625126"/>
                <a:gd name="connsiteY49" fmla="*/ 156992 h 1111829"/>
                <a:gd name="connsiteX50" fmla="*/ 176857 w 625126"/>
                <a:gd name="connsiteY50" fmla="*/ 151623 h 1111829"/>
                <a:gd name="connsiteX51" fmla="*/ 98926 w 625126"/>
                <a:gd name="connsiteY51" fmla="*/ 151623 h 1111829"/>
                <a:gd name="connsiteX52" fmla="*/ 96414 w 625126"/>
                <a:gd name="connsiteY52" fmla="*/ 151883 h 1111829"/>
                <a:gd name="connsiteX53" fmla="*/ 95462 w 625126"/>
                <a:gd name="connsiteY53" fmla="*/ 143483 h 1111829"/>
                <a:gd name="connsiteX54" fmla="*/ 83166 w 625126"/>
                <a:gd name="connsiteY54" fmla="*/ 63300 h 1111829"/>
                <a:gd name="connsiteX55" fmla="*/ 54072 w 625126"/>
                <a:gd name="connsiteY55" fmla="*/ 8488 h 1111829"/>
                <a:gd name="connsiteX56" fmla="*/ 31731 w 625126"/>
                <a:gd name="connsiteY56" fmla="*/ 4505 h 1111829"/>
                <a:gd name="connsiteX57" fmla="*/ 385 w 625126"/>
                <a:gd name="connsiteY57" fmla="*/ 17494 h 1111829"/>
                <a:gd name="connsiteX58" fmla="*/ 32337 w 625126"/>
                <a:gd name="connsiteY58" fmla="*/ 103565 h 1111829"/>
                <a:gd name="connsiteX59" fmla="*/ 35628 w 625126"/>
                <a:gd name="connsiteY59" fmla="*/ 112484 h 1111829"/>
                <a:gd name="connsiteX60" fmla="*/ 23505 w 625126"/>
                <a:gd name="connsiteY60" fmla="*/ 127118 h 1111829"/>
                <a:gd name="connsiteX61" fmla="*/ 33636 w 625126"/>
                <a:gd name="connsiteY61" fmla="*/ 184874 h 1111829"/>
                <a:gd name="connsiteX62" fmla="*/ 34589 w 625126"/>
                <a:gd name="connsiteY62" fmla="*/ 262892 h 1111829"/>
                <a:gd name="connsiteX63" fmla="*/ 41083 w 625126"/>
                <a:gd name="connsiteY63" fmla="*/ 331386 h 1111829"/>
                <a:gd name="connsiteX64" fmla="*/ 31991 w 625126"/>
                <a:gd name="connsiteY64" fmla="*/ 342123 h 1111829"/>
                <a:gd name="connsiteX65" fmla="*/ 37966 w 625126"/>
                <a:gd name="connsiteY65" fmla="*/ 476252 h 1111829"/>
                <a:gd name="connsiteX66" fmla="*/ 27661 w 625126"/>
                <a:gd name="connsiteY66" fmla="*/ 487769 h 1111829"/>
                <a:gd name="connsiteX67" fmla="*/ 33636 w 625126"/>
                <a:gd name="connsiteY67" fmla="*/ 534008 h 1111829"/>
                <a:gd name="connsiteX68" fmla="*/ 26362 w 625126"/>
                <a:gd name="connsiteY68" fmla="*/ 543101 h 1111829"/>
                <a:gd name="connsiteX69" fmla="*/ 38399 w 625126"/>
                <a:gd name="connsiteY69" fmla="*/ 666319 h 1111829"/>
                <a:gd name="connsiteX70" fmla="*/ 38312 w 625126"/>
                <a:gd name="connsiteY70" fmla="*/ 842272 h 1111829"/>
                <a:gd name="connsiteX71" fmla="*/ 40736 w 625126"/>
                <a:gd name="connsiteY71" fmla="*/ 974063 h 1111829"/>
                <a:gd name="connsiteX72" fmla="*/ 49136 w 625126"/>
                <a:gd name="connsiteY72" fmla="*/ 1020303 h 1111829"/>
                <a:gd name="connsiteX73" fmla="*/ 46105 w 625126"/>
                <a:gd name="connsiteY73" fmla="*/ 1090615 h 1111829"/>
                <a:gd name="connsiteX74" fmla="*/ 48530 w 625126"/>
                <a:gd name="connsiteY74" fmla="*/ 1099966 h 1111829"/>
                <a:gd name="connsiteX75" fmla="*/ 50781 w 625126"/>
                <a:gd name="connsiteY75" fmla="*/ 1105682 h 1111829"/>
                <a:gd name="connsiteX76" fmla="*/ 81175 w 625126"/>
                <a:gd name="connsiteY76" fmla="*/ 1104469 h 1111829"/>
                <a:gd name="connsiteX77" fmla="*/ 113300 w 625126"/>
                <a:gd name="connsiteY77" fmla="*/ 1097542 h 1111829"/>
                <a:gd name="connsiteX78" fmla="*/ 118755 w 625126"/>
                <a:gd name="connsiteY78" fmla="*/ 1015800 h 1111829"/>
                <a:gd name="connsiteX79" fmla="*/ 112174 w 625126"/>
                <a:gd name="connsiteY79" fmla="*/ 860976 h 1111829"/>
                <a:gd name="connsiteX80" fmla="*/ 111481 w 625126"/>
                <a:gd name="connsiteY80" fmla="*/ 840627 h 1111829"/>
                <a:gd name="connsiteX81" fmla="*/ 236605 w 625126"/>
                <a:gd name="connsiteY81" fmla="*/ 835258 h 1111829"/>
                <a:gd name="connsiteX82" fmla="*/ 321724 w 625126"/>
                <a:gd name="connsiteY82" fmla="*/ 834046 h 1111829"/>
                <a:gd name="connsiteX83" fmla="*/ 484602 w 625126"/>
                <a:gd name="connsiteY83" fmla="*/ 810666 h 1111829"/>
                <a:gd name="connsiteX84" fmla="*/ 508847 w 625126"/>
                <a:gd name="connsiteY84" fmla="*/ 809627 h 1111829"/>
                <a:gd name="connsiteX85" fmla="*/ 522095 w 625126"/>
                <a:gd name="connsiteY85" fmla="*/ 848939 h 1111829"/>
                <a:gd name="connsiteX86" fmla="*/ 528763 w 625126"/>
                <a:gd name="connsiteY86" fmla="*/ 1048359 h 1111829"/>
                <a:gd name="connsiteX87" fmla="*/ 570413 w 625126"/>
                <a:gd name="connsiteY87" fmla="*/ 1055459 h 1111829"/>
                <a:gd name="connsiteX88" fmla="*/ 579159 w 625126"/>
                <a:gd name="connsiteY88" fmla="*/ 1055372 h 1111829"/>
                <a:gd name="connsiteX89" fmla="*/ 616306 w 625126"/>
                <a:gd name="connsiteY89" fmla="*/ 1021775 h 1111829"/>
                <a:gd name="connsiteX90" fmla="*/ 624965 w 625126"/>
                <a:gd name="connsiteY90" fmla="*/ 999521 h 1111829"/>
                <a:gd name="connsiteX91" fmla="*/ 599248 w 625126"/>
                <a:gd name="connsiteY91" fmla="*/ 813264 h 1111829"/>
                <a:gd name="connsiteX92" fmla="*/ 520277 w 625126"/>
                <a:gd name="connsiteY92" fmla="*/ 180371 h 1111829"/>
                <a:gd name="connsiteX93" fmla="*/ 519758 w 625126"/>
                <a:gd name="connsiteY93" fmla="*/ 181150 h 1111829"/>
                <a:gd name="connsiteX94" fmla="*/ 519238 w 625126"/>
                <a:gd name="connsiteY94" fmla="*/ 165737 h 1111829"/>
                <a:gd name="connsiteX95" fmla="*/ 520277 w 625126"/>
                <a:gd name="connsiteY95" fmla="*/ 180371 h 1111829"/>
                <a:gd name="connsiteX96" fmla="*/ 530062 w 625126"/>
                <a:gd name="connsiteY96" fmla="*/ 268954 h 1111829"/>
                <a:gd name="connsiteX97" fmla="*/ 531101 w 625126"/>
                <a:gd name="connsiteY97" fmla="*/ 244968 h 1111829"/>
                <a:gd name="connsiteX98" fmla="*/ 533958 w 625126"/>
                <a:gd name="connsiteY98" fmla="*/ 207041 h 1111829"/>
                <a:gd name="connsiteX99" fmla="*/ 534045 w 625126"/>
                <a:gd name="connsiteY99" fmla="*/ 224792 h 1111829"/>
                <a:gd name="connsiteX100" fmla="*/ 533958 w 625126"/>
                <a:gd name="connsiteY100" fmla="*/ 226178 h 1111829"/>
                <a:gd name="connsiteX101" fmla="*/ 534045 w 625126"/>
                <a:gd name="connsiteY101" fmla="*/ 226697 h 1111829"/>
                <a:gd name="connsiteX102" fmla="*/ 534045 w 625126"/>
                <a:gd name="connsiteY102" fmla="*/ 229815 h 1111829"/>
                <a:gd name="connsiteX103" fmla="*/ 530062 w 625126"/>
                <a:gd name="connsiteY103" fmla="*/ 268954 h 1111829"/>
                <a:gd name="connsiteX104" fmla="*/ 475856 w 625126"/>
                <a:gd name="connsiteY104" fmla="*/ 441789 h 1111829"/>
                <a:gd name="connsiteX105" fmla="*/ 472306 w 625126"/>
                <a:gd name="connsiteY105" fmla="*/ 442135 h 1111829"/>
                <a:gd name="connsiteX106" fmla="*/ 475856 w 625126"/>
                <a:gd name="connsiteY106" fmla="*/ 440837 h 1111829"/>
                <a:gd name="connsiteX107" fmla="*/ 475856 w 625126"/>
                <a:gd name="connsiteY107" fmla="*/ 441789 h 1111829"/>
                <a:gd name="connsiteX108" fmla="*/ 438016 w 625126"/>
                <a:gd name="connsiteY108" fmla="*/ 401005 h 1111829"/>
                <a:gd name="connsiteX109" fmla="*/ 429616 w 625126"/>
                <a:gd name="connsiteY109" fmla="*/ 404122 h 1111829"/>
                <a:gd name="connsiteX110" fmla="*/ 427365 w 625126"/>
                <a:gd name="connsiteY110" fmla="*/ 401265 h 1111829"/>
                <a:gd name="connsiteX111" fmla="*/ 438016 w 625126"/>
                <a:gd name="connsiteY111" fmla="*/ 401005 h 1111829"/>
                <a:gd name="connsiteX112" fmla="*/ 98839 w 625126"/>
                <a:gd name="connsiteY112" fmla="*/ 168422 h 1111829"/>
                <a:gd name="connsiteX113" fmla="*/ 98146 w 625126"/>
                <a:gd name="connsiteY113" fmla="*/ 168681 h 1111829"/>
                <a:gd name="connsiteX114" fmla="*/ 98146 w 625126"/>
                <a:gd name="connsiteY114" fmla="*/ 168422 h 1111829"/>
                <a:gd name="connsiteX115" fmla="*/ 98839 w 625126"/>
                <a:gd name="connsiteY115" fmla="*/ 168422 h 1111829"/>
                <a:gd name="connsiteX116" fmla="*/ 73381 w 625126"/>
                <a:gd name="connsiteY116" fmla="*/ 794214 h 1111829"/>
                <a:gd name="connsiteX117" fmla="*/ 73555 w 625126"/>
                <a:gd name="connsiteY117" fmla="*/ 790577 h 1111829"/>
                <a:gd name="connsiteX118" fmla="*/ 73555 w 625126"/>
                <a:gd name="connsiteY118" fmla="*/ 790577 h 1111829"/>
                <a:gd name="connsiteX119" fmla="*/ 73987 w 625126"/>
                <a:gd name="connsiteY119" fmla="*/ 793002 h 1111829"/>
                <a:gd name="connsiteX120" fmla="*/ 73381 w 625126"/>
                <a:gd name="connsiteY120" fmla="*/ 794214 h 1111829"/>
                <a:gd name="connsiteX121" fmla="*/ 83339 w 625126"/>
                <a:gd name="connsiteY121" fmla="*/ 1023680 h 1111829"/>
                <a:gd name="connsiteX122" fmla="*/ 84725 w 625126"/>
                <a:gd name="connsiteY122" fmla="*/ 1023247 h 1111829"/>
                <a:gd name="connsiteX123" fmla="*/ 85071 w 625126"/>
                <a:gd name="connsiteY123" fmla="*/ 1031214 h 1111829"/>
                <a:gd name="connsiteX124" fmla="*/ 83339 w 625126"/>
                <a:gd name="connsiteY124" fmla="*/ 1023680 h 1111829"/>
                <a:gd name="connsiteX125" fmla="*/ 111135 w 625126"/>
                <a:gd name="connsiteY125" fmla="*/ 827378 h 1111829"/>
                <a:gd name="connsiteX126" fmla="*/ 111048 w 625126"/>
                <a:gd name="connsiteY126" fmla="*/ 825300 h 1111829"/>
                <a:gd name="connsiteX127" fmla="*/ 132176 w 625126"/>
                <a:gd name="connsiteY127" fmla="*/ 827552 h 1111829"/>
                <a:gd name="connsiteX128" fmla="*/ 111135 w 625126"/>
                <a:gd name="connsiteY128" fmla="*/ 827378 h 1111829"/>
                <a:gd name="connsiteX129" fmla="*/ 400435 w 625126"/>
                <a:gd name="connsiteY129" fmla="*/ 732821 h 1111829"/>
                <a:gd name="connsiteX130" fmla="*/ 282585 w 625126"/>
                <a:gd name="connsiteY130" fmla="*/ 741913 h 1111829"/>
                <a:gd name="connsiteX131" fmla="*/ 168631 w 625126"/>
                <a:gd name="connsiteY131" fmla="*/ 750919 h 1111829"/>
                <a:gd name="connsiteX132" fmla="*/ 103428 w 625126"/>
                <a:gd name="connsiteY132" fmla="*/ 760790 h 1111829"/>
                <a:gd name="connsiteX133" fmla="*/ 90353 w 625126"/>
                <a:gd name="connsiteY133" fmla="*/ 691344 h 1111829"/>
                <a:gd name="connsiteX134" fmla="*/ 88794 w 625126"/>
                <a:gd name="connsiteY134" fmla="*/ 686149 h 1111829"/>
                <a:gd name="connsiteX135" fmla="*/ 84205 w 625126"/>
                <a:gd name="connsiteY135" fmla="*/ 501537 h 1111829"/>
                <a:gd name="connsiteX136" fmla="*/ 96588 w 625126"/>
                <a:gd name="connsiteY136" fmla="*/ 504308 h 1111829"/>
                <a:gd name="connsiteX137" fmla="*/ 186209 w 625126"/>
                <a:gd name="connsiteY137" fmla="*/ 499459 h 1111829"/>
                <a:gd name="connsiteX138" fmla="*/ 291850 w 625126"/>
                <a:gd name="connsiteY138" fmla="*/ 497207 h 1111829"/>
                <a:gd name="connsiteX139" fmla="*/ 473345 w 625126"/>
                <a:gd name="connsiteY139" fmla="*/ 474001 h 1111829"/>
                <a:gd name="connsiteX140" fmla="*/ 477674 w 625126"/>
                <a:gd name="connsiteY140" fmla="*/ 473741 h 1111829"/>
                <a:gd name="connsiteX141" fmla="*/ 492481 w 625126"/>
                <a:gd name="connsiteY141" fmla="*/ 665886 h 1111829"/>
                <a:gd name="connsiteX142" fmla="*/ 495252 w 625126"/>
                <a:gd name="connsiteY142" fmla="*/ 718620 h 1111829"/>
                <a:gd name="connsiteX143" fmla="*/ 400435 w 625126"/>
                <a:gd name="connsiteY143" fmla="*/ 732821 h 111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25126" h="1111829">
                  <a:moveTo>
                    <a:pt x="599248" y="813264"/>
                  </a:moveTo>
                  <a:cubicBezTo>
                    <a:pt x="597603" y="773432"/>
                    <a:pt x="594399" y="733687"/>
                    <a:pt x="589030" y="693769"/>
                  </a:cubicBezTo>
                  <a:cubicBezTo>
                    <a:pt x="571452" y="562583"/>
                    <a:pt x="563399" y="431831"/>
                    <a:pt x="563053" y="299347"/>
                  </a:cubicBezTo>
                  <a:cubicBezTo>
                    <a:pt x="563053" y="297096"/>
                    <a:pt x="559243" y="295970"/>
                    <a:pt x="553701" y="295710"/>
                  </a:cubicBezTo>
                  <a:cubicBezTo>
                    <a:pt x="556818" y="278825"/>
                    <a:pt x="551363" y="259082"/>
                    <a:pt x="546514" y="241244"/>
                  </a:cubicBezTo>
                  <a:cubicBezTo>
                    <a:pt x="546081" y="229122"/>
                    <a:pt x="545388" y="216999"/>
                    <a:pt x="543483" y="205136"/>
                  </a:cubicBezTo>
                  <a:cubicBezTo>
                    <a:pt x="543137" y="203058"/>
                    <a:pt x="542877" y="200893"/>
                    <a:pt x="542617" y="198815"/>
                  </a:cubicBezTo>
                  <a:cubicBezTo>
                    <a:pt x="542531" y="190502"/>
                    <a:pt x="542358" y="182190"/>
                    <a:pt x="542358" y="174050"/>
                  </a:cubicBezTo>
                  <a:cubicBezTo>
                    <a:pt x="542358" y="172318"/>
                    <a:pt x="540972" y="171539"/>
                    <a:pt x="539414" y="171452"/>
                  </a:cubicBezTo>
                  <a:cubicBezTo>
                    <a:pt x="538461" y="161408"/>
                    <a:pt x="537509" y="151277"/>
                    <a:pt x="536470" y="141232"/>
                  </a:cubicBezTo>
                  <a:cubicBezTo>
                    <a:pt x="537335" y="118459"/>
                    <a:pt x="536902" y="96032"/>
                    <a:pt x="529369" y="73778"/>
                  </a:cubicBezTo>
                  <a:cubicBezTo>
                    <a:pt x="528503" y="71180"/>
                    <a:pt x="524780" y="71526"/>
                    <a:pt x="522615" y="73085"/>
                  </a:cubicBezTo>
                  <a:cubicBezTo>
                    <a:pt x="523134" y="63473"/>
                    <a:pt x="523568" y="53862"/>
                    <a:pt x="523654" y="44250"/>
                  </a:cubicBezTo>
                  <a:cubicBezTo>
                    <a:pt x="523654" y="40873"/>
                    <a:pt x="519238" y="41046"/>
                    <a:pt x="516727" y="42778"/>
                  </a:cubicBezTo>
                  <a:cubicBezTo>
                    <a:pt x="516554" y="41999"/>
                    <a:pt x="516554" y="41306"/>
                    <a:pt x="516380" y="40527"/>
                  </a:cubicBezTo>
                  <a:cubicBezTo>
                    <a:pt x="515947" y="38449"/>
                    <a:pt x="513350" y="38362"/>
                    <a:pt x="511185" y="39055"/>
                  </a:cubicBezTo>
                  <a:cubicBezTo>
                    <a:pt x="510839" y="32301"/>
                    <a:pt x="510232" y="25633"/>
                    <a:pt x="509107" y="18879"/>
                  </a:cubicBezTo>
                  <a:cubicBezTo>
                    <a:pt x="508501" y="15156"/>
                    <a:pt x="500101" y="17234"/>
                    <a:pt x="500707" y="21130"/>
                  </a:cubicBezTo>
                  <a:cubicBezTo>
                    <a:pt x="502439" y="31781"/>
                    <a:pt x="502959" y="42518"/>
                    <a:pt x="503132" y="53256"/>
                  </a:cubicBezTo>
                  <a:cubicBezTo>
                    <a:pt x="501746" y="59144"/>
                    <a:pt x="501746" y="65378"/>
                    <a:pt x="502353" y="71873"/>
                  </a:cubicBezTo>
                  <a:cubicBezTo>
                    <a:pt x="502612" y="74730"/>
                    <a:pt x="502959" y="77588"/>
                    <a:pt x="503305" y="80359"/>
                  </a:cubicBezTo>
                  <a:cubicBezTo>
                    <a:pt x="503392" y="83476"/>
                    <a:pt x="503392" y="86507"/>
                    <a:pt x="503565" y="89624"/>
                  </a:cubicBezTo>
                  <a:cubicBezTo>
                    <a:pt x="503565" y="90576"/>
                    <a:pt x="503998" y="91183"/>
                    <a:pt x="504604" y="91615"/>
                  </a:cubicBezTo>
                  <a:cubicBezTo>
                    <a:pt x="506163" y="105297"/>
                    <a:pt x="507808" y="118892"/>
                    <a:pt x="508934" y="132746"/>
                  </a:cubicBezTo>
                  <a:cubicBezTo>
                    <a:pt x="512484" y="175955"/>
                    <a:pt x="513263" y="219943"/>
                    <a:pt x="513523" y="263585"/>
                  </a:cubicBezTo>
                  <a:cubicBezTo>
                    <a:pt x="513263" y="267308"/>
                    <a:pt x="512917" y="271118"/>
                    <a:pt x="512657" y="275015"/>
                  </a:cubicBezTo>
                  <a:cubicBezTo>
                    <a:pt x="497071" y="276227"/>
                    <a:pt x="479666" y="284713"/>
                    <a:pt x="478367" y="297182"/>
                  </a:cubicBezTo>
                  <a:cubicBezTo>
                    <a:pt x="475423" y="324805"/>
                    <a:pt x="474297" y="352774"/>
                    <a:pt x="474297" y="380916"/>
                  </a:cubicBezTo>
                  <a:cubicBezTo>
                    <a:pt x="453516" y="380136"/>
                    <a:pt x="432474" y="379011"/>
                    <a:pt x="413077" y="386284"/>
                  </a:cubicBezTo>
                  <a:cubicBezTo>
                    <a:pt x="403379" y="389921"/>
                    <a:pt x="398703" y="399100"/>
                    <a:pt x="396539" y="408538"/>
                  </a:cubicBezTo>
                  <a:cubicBezTo>
                    <a:pt x="392469" y="426809"/>
                    <a:pt x="380259" y="426809"/>
                    <a:pt x="365106" y="429320"/>
                  </a:cubicBezTo>
                  <a:cubicBezTo>
                    <a:pt x="356620" y="425683"/>
                    <a:pt x="348914" y="420141"/>
                    <a:pt x="341727" y="411396"/>
                  </a:cubicBezTo>
                  <a:cubicBezTo>
                    <a:pt x="336012" y="404382"/>
                    <a:pt x="333068" y="401178"/>
                    <a:pt x="325794" y="396502"/>
                  </a:cubicBezTo>
                  <a:cubicBezTo>
                    <a:pt x="317048" y="390787"/>
                    <a:pt x="299903" y="393212"/>
                    <a:pt x="290292" y="394078"/>
                  </a:cubicBezTo>
                  <a:cubicBezTo>
                    <a:pt x="280853" y="394943"/>
                    <a:pt x="269423" y="398407"/>
                    <a:pt x="261630" y="403689"/>
                  </a:cubicBezTo>
                  <a:cubicBezTo>
                    <a:pt x="251412" y="410616"/>
                    <a:pt x="229851" y="436767"/>
                    <a:pt x="213832" y="441703"/>
                  </a:cubicBezTo>
                  <a:cubicBezTo>
                    <a:pt x="209156" y="441096"/>
                    <a:pt x="205173" y="440837"/>
                    <a:pt x="199718" y="440663"/>
                  </a:cubicBezTo>
                  <a:cubicBezTo>
                    <a:pt x="198418" y="440663"/>
                    <a:pt x="193743" y="441876"/>
                    <a:pt x="188720" y="443608"/>
                  </a:cubicBezTo>
                  <a:cubicBezTo>
                    <a:pt x="187941" y="434602"/>
                    <a:pt x="184910" y="425770"/>
                    <a:pt x="185430" y="416678"/>
                  </a:cubicBezTo>
                  <a:cubicBezTo>
                    <a:pt x="185776" y="410790"/>
                    <a:pt x="180148" y="408105"/>
                    <a:pt x="174866" y="408105"/>
                  </a:cubicBezTo>
                  <a:cubicBezTo>
                    <a:pt x="151313" y="408105"/>
                    <a:pt x="127587" y="408019"/>
                    <a:pt x="104208" y="404728"/>
                  </a:cubicBezTo>
                  <a:cubicBezTo>
                    <a:pt x="98406" y="374768"/>
                    <a:pt x="106719" y="345500"/>
                    <a:pt x="102303" y="315540"/>
                  </a:cubicBezTo>
                  <a:cubicBezTo>
                    <a:pt x="101350" y="309218"/>
                    <a:pt x="100224" y="302897"/>
                    <a:pt x="99012" y="296663"/>
                  </a:cubicBezTo>
                  <a:cubicBezTo>
                    <a:pt x="99532" y="267049"/>
                    <a:pt x="100571" y="237521"/>
                    <a:pt x="99965" y="207994"/>
                  </a:cubicBezTo>
                  <a:cubicBezTo>
                    <a:pt x="124556" y="207994"/>
                    <a:pt x="149235" y="207994"/>
                    <a:pt x="173827" y="207994"/>
                  </a:cubicBezTo>
                  <a:cubicBezTo>
                    <a:pt x="181533" y="207994"/>
                    <a:pt x="191491" y="205656"/>
                    <a:pt x="195821" y="198469"/>
                  </a:cubicBezTo>
                  <a:cubicBezTo>
                    <a:pt x="196427" y="197516"/>
                    <a:pt x="196687" y="196650"/>
                    <a:pt x="196860" y="195784"/>
                  </a:cubicBezTo>
                  <a:cubicBezTo>
                    <a:pt x="197813" y="194572"/>
                    <a:pt x="198332" y="193187"/>
                    <a:pt x="198332" y="191628"/>
                  </a:cubicBezTo>
                  <a:cubicBezTo>
                    <a:pt x="197986" y="178899"/>
                    <a:pt x="190799" y="168768"/>
                    <a:pt x="186815" y="156992"/>
                  </a:cubicBezTo>
                  <a:cubicBezTo>
                    <a:pt x="186815" y="156992"/>
                    <a:pt x="186815" y="156992"/>
                    <a:pt x="186815" y="156992"/>
                  </a:cubicBezTo>
                  <a:cubicBezTo>
                    <a:pt x="187335" y="153008"/>
                    <a:pt x="180494" y="151623"/>
                    <a:pt x="176857" y="151623"/>
                  </a:cubicBezTo>
                  <a:cubicBezTo>
                    <a:pt x="150880" y="151623"/>
                    <a:pt x="124903" y="151623"/>
                    <a:pt x="98926" y="151623"/>
                  </a:cubicBezTo>
                  <a:cubicBezTo>
                    <a:pt x="98146" y="151623"/>
                    <a:pt x="97280" y="151796"/>
                    <a:pt x="96414" y="151883"/>
                  </a:cubicBezTo>
                  <a:cubicBezTo>
                    <a:pt x="96068" y="149112"/>
                    <a:pt x="95895" y="146254"/>
                    <a:pt x="95462" y="143483"/>
                  </a:cubicBezTo>
                  <a:cubicBezTo>
                    <a:pt x="91739" y="116554"/>
                    <a:pt x="85937" y="90403"/>
                    <a:pt x="83166" y="63300"/>
                  </a:cubicBezTo>
                  <a:cubicBezTo>
                    <a:pt x="80309" y="35764"/>
                    <a:pt x="60046" y="31868"/>
                    <a:pt x="54072" y="8488"/>
                  </a:cubicBezTo>
                  <a:cubicBezTo>
                    <a:pt x="52253" y="1388"/>
                    <a:pt x="40736" y="1128"/>
                    <a:pt x="31731" y="4505"/>
                  </a:cubicBezTo>
                  <a:cubicBezTo>
                    <a:pt x="23245" y="-5799"/>
                    <a:pt x="-3511" y="2860"/>
                    <a:pt x="385" y="17494"/>
                  </a:cubicBezTo>
                  <a:cubicBezTo>
                    <a:pt x="8525" y="47974"/>
                    <a:pt x="19955" y="74644"/>
                    <a:pt x="32337" y="103565"/>
                  </a:cubicBezTo>
                  <a:cubicBezTo>
                    <a:pt x="33550" y="106423"/>
                    <a:pt x="34589" y="109453"/>
                    <a:pt x="35628" y="112484"/>
                  </a:cubicBezTo>
                  <a:cubicBezTo>
                    <a:pt x="28700" y="115168"/>
                    <a:pt x="22899" y="120450"/>
                    <a:pt x="23505" y="127118"/>
                  </a:cubicBezTo>
                  <a:cubicBezTo>
                    <a:pt x="25064" y="146860"/>
                    <a:pt x="29913" y="165477"/>
                    <a:pt x="33636" y="184874"/>
                  </a:cubicBezTo>
                  <a:cubicBezTo>
                    <a:pt x="38312" y="209206"/>
                    <a:pt x="34935" y="238214"/>
                    <a:pt x="34589" y="262892"/>
                  </a:cubicBezTo>
                  <a:cubicBezTo>
                    <a:pt x="34329" y="286445"/>
                    <a:pt x="37619" y="308959"/>
                    <a:pt x="41083" y="331386"/>
                  </a:cubicBezTo>
                  <a:cubicBezTo>
                    <a:pt x="35887" y="333637"/>
                    <a:pt x="31991" y="337360"/>
                    <a:pt x="31991" y="342123"/>
                  </a:cubicBezTo>
                  <a:cubicBezTo>
                    <a:pt x="32510" y="386890"/>
                    <a:pt x="35974" y="431571"/>
                    <a:pt x="37966" y="476252"/>
                  </a:cubicBezTo>
                  <a:cubicBezTo>
                    <a:pt x="32250" y="478504"/>
                    <a:pt x="27748" y="482487"/>
                    <a:pt x="27661" y="487769"/>
                  </a:cubicBezTo>
                  <a:cubicBezTo>
                    <a:pt x="27315" y="503528"/>
                    <a:pt x="30086" y="518855"/>
                    <a:pt x="33636" y="534008"/>
                  </a:cubicBezTo>
                  <a:cubicBezTo>
                    <a:pt x="29306" y="536260"/>
                    <a:pt x="26276" y="539464"/>
                    <a:pt x="26362" y="543101"/>
                  </a:cubicBezTo>
                  <a:cubicBezTo>
                    <a:pt x="27315" y="584491"/>
                    <a:pt x="33723" y="625189"/>
                    <a:pt x="38399" y="666319"/>
                  </a:cubicBezTo>
                  <a:cubicBezTo>
                    <a:pt x="45066" y="724682"/>
                    <a:pt x="40044" y="783737"/>
                    <a:pt x="38312" y="842272"/>
                  </a:cubicBezTo>
                  <a:cubicBezTo>
                    <a:pt x="37013" y="886174"/>
                    <a:pt x="40044" y="930162"/>
                    <a:pt x="40736" y="974063"/>
                  </a:cubicBezTo>
                  <a:cubicBezTo>
                    <a:pt x="40996" y="987225"/>
                    <a:pt x="45066" y="1003418"/>
                    <a:pt x="49136" y="1020303"/>
                  </a:cubicBezTo>
                  <a:cubicBezTo>
                    <a:pt x="45153" y="1041951"/>
                    <a:pt x="41776" y="1069054"/>
                    <a:pt x="46105" y="1090615"/>
                  </a:cubicBezTo>
                  <a:cubicBezTo>
                    <a:pt x="44633" y="1094252"/>
                    <a:pt x="45153" y="1097802"/>
                    <a:pt x="48530" y="1099966"/>
                  </a:cubicBezTo>
                  <a:cubicBezTo>
                    <a:pt x="49223" y="1101958"/>
                    <a:pt x="49915" y="1103863"/>
                    <a:pt x="50781" y="1105682"/>
                  </a:cubicBezTo>
                  <a:cubicBezTo>
                    <a:pt x="55630" y="1115813"/>
                    <a:pt x="73987" y="1112003"/>
                    <a:pt x="81175" y="1104469"/>
                  </a:cubicBezTo>
                  <a:cubicBezTo>
                    <a:pt x="92864" y="1105162"/>
                    <a:pt x="104554" y="1104210"/>
                    <a:pt x="113300" y="1097542"/>
                  </a:cubicBezTo>
                  <a:cubicBezTo>
                    <a:pt x="130531" y="1084293"/>
                    <a:pt x="119188" y="1033811"/>
                    <a:pt x="118755" y="1015800"/>
                  </a:cubicBezTo>
                  <a:cubicBezTo>
                    <a:pt x="117629" y="964192"/>
                    <a:pt x="113646" y="912584"/>
                    <a:pt x="112174" y="860976"/>
                  </a:cubicBezTo>
                  <a:cubicBezTo>
                    <a:pt x="112001" y="854135"/>
                    <a:pt x="111741" y="847381"/>
                    <a:pt x="111481" y="840627"/>
                  </a:cubicBezTo>
                  <a:cubicBezTo>
                    <a:pt x="153564" y="840194"/>
                    <a:pt x="194868" y="838808"/>
                    <a:pt x="236605" y="835258"/>
                  </a:cubicBezTo>
                  <a:cubicBezTo>
                    <a:pt x="265180" y="837769"/>
                    <a:pt x="292283" y="840021"/>
                    <a:pt x="321724" y="834046"/>
                  </a:cubicBezTo>
                  <a:cubicBezTo>
                    <a:pt x="375324" y="823135"/>
                    <a:pt x="431002" y="821144"/>
                    <a:pt x="484602" y="810666"/>
                  </a:cubicBezTo>
                  <a:cubicBezTo>
                    <a:pt x="492655" y="810234"/>
                    <a:pt x="500794" y="809973"/>
                    <a:pt x="508847" y="809627"/>
                  </a:cubicBezTo>
                  <a:cubicBezTo>
                    <a:pt x="513350" y="822789"/>
                    <a:pt x="518285" y="835864"/>
                    <a:pt x="522095" y="848939"/>
                  </a:cubicBezTo>
                  <a:cubicBezTo>
                    <a:pt x="541145" y="913623"/>
                    <a:pt x="520190" y="982290"/>
                    <a:pt x="528763" y="1048359"/>
                  </a:cubicBezTo>
                  <a:cubicBezTo>
                    <a:pt x="531014" y="1065677"/>
                    <a:pt x="561148" y="1058922"/>
                    <a:pt x="570413" y="1055459"/>
                  </a:cubicBezTo>
                  <a:cubicBezTo>
                    <a:pt x="573271" y="1055459"/>
                    <a:pt x="576215" y="1055459"/>
                    <a:pt x="579159" y="1055372"/>
                  </a:cubicBezTo>
                  <a:cubicBezTo>
                    <a:pt x="599161" y="1055632"/>
                    <a:pt x="625398" y="1032079"/>
                    <a:pt x="616306" y="1021775"/>
                  </a:cubicBezTo>
                  <a:cubicBezTo>
                    <a:pt x="621935" y="1016580"/>
                    <a:pt x="624792" y="1009652"/>
                    <a:pt x="624965" y="999521"/>
                  </a:cubicBezTo>
                  <a:cubicBezTo>
                    <a:pt x="626178" y="937349"/>
                    <a:pt x="620809" y="871021"/>
                    <a:pt x="599248" y="813264"/>
                  </a:cubicBezTo>
                  <a:close/>
                  <a:moveTo>
                    <a:pt x="520277" y="180371"/>
                  </a:moveTo>
                  <a:cubicBezTo>
                    <a:pt x="520017" y="180631"/>
                    <a:pt x="519931" y="180891"/>
                    <a:pt x="519758" y="181150"/>
                  </a:cubicBezTo>
                  <a:cubicBezTo>
                    <a:pt x="519584" y="176042"/>
                    <a:pt x="519411" y="170846"/>
                    <a:pt x="519238" y="165737"/>
                  </a:cubicBezTo>
                  <a:cubicBezTo>
                    <a:pt x="519671" y="170500"/>
                    <a:pt x="520017" y="175436"/>
                    <a:pt x="520277" y="180371"/>
                  </a:cubicBezTo>
                  <a:close/>
                  <a:moveTo>
                    <a:pt x="530062" y="268954"/>
                  </a:moveTo>
                  <a:cubicBezTo>
                    <a:pt x="530841" y="261074"/>
                    <a:pt x="531101" y="253021"/>
                    <a:pt x="531101" y="244968"/>
                  </a:cubicBezTo>
                  <a:cubicBezTo>
                    <a:pt x="532573" y="232412"/>
                    <a:pt x="533439" y="219683"/>
                    <a:pt x="533958" y="207041"/>
                  </a:cubicBezTo>
                  <a:cubicBezTo>
                    <a:pt x="533958" y="212929"/>
                    <a:pt x="533958" y="218817"/>
                    <a:pt x="534045" y="224792"/>
                  </a:cubicBezTo>
                  <a:cubicBezTo>
                    <a:pt x="533872" y="225225"/>
                    <a:pt x="533872" y="225658"/>
                    <a:pt x="533958" y="226178"/>
                  </a:cubicBezTo>
                  <a:cubicBezTo>
                    <a:pt x="533958" y="226351"/>
                    <a:pt x="534045" y="226524"/>
                    <a:pt x="534045" y="226697"/>
                  </a:cubicBezTo>
                  <a:cubicBezTo>
                    <a:pt x="534045" y="227736"/>
                    <a:pt x="534045" y="228775"/>
                    <a:pt x="534045" y="229815"/>
                  </a:cubicBezTo>
                  <a:cubicBezTo>
                    <a:pt x="533612" y="242890"/>
                    <a:pt x="532573" y="256138"/>
                    <a:pt x="530062" y="268954"/>
                  </a:cubicBezTo>
                  <a:close/>
                  <a:moveTo>
                    <a:pt x="475856" y="441789"/>
                  </a:moveTo>
                  <a:cubicBezTo>
                    <a:pt x="474644" y="441876"/>
                    <a:pt x="473518" y="442049"/>
                    <a:pt x="472306" y="442135"/>
                  </a:cubicBezTo>
                  <a:cubicBezTo>
                    <a:pt x="473518" y="441703"/>
                    <a:pt x="474644" y="441270"/>
                    <a:pt x="475856" y="440837"/>
                  </a:cubicBezTo>
                  <a:cubicBezTo>
                    <a:pt x="475769" y="441183"/>
                    <a:pt x="475769" y="441443"/>
                    <a:pt x="475856" y="441789"/>
                  </a:cubicBezTo>
                  <a:close/>
                  <a:moveTo>
                    <a:pt x="438016" y="401005"/>
                  </a:moveTo>
                  <a:cubicBezTo>
                    <a:pt x="435158" y="401957"/>
                    <a:pt x="432387" y="402996"/>
                    <a:pt x="429616" y="404122"/>
                  </a:cubicBezTo>
                  <a:cubicBezTo>
                    <a:pt x="428837" y="403170"/>
                    <a:pt x="428144" y="402217"/>
                    <a:pt x="427365" y="401265"/>
                  </a:cubicBezTo>
                  <a:cubicBezTo>
                    <a:pt x="430915" y="401005"/>
                    <a:pt x="434465" y="401005"/>
                    <a:pt x="438016" y="401005"/>
                  </a:cubicBezTo>
                  <a:close/>
                  <a:moveTo>
                    <a:pt x="98839" y="168422"/>
                  </a:moveTo>
                  <a:cubicBezTo>
                    <a:pt x="98579" y="168508"/>
                    <a:pt x="98406" y="168595"/>
                    <a:pt x="98146" y="168681"/>
                  </a:cubicBezTo>
                  <a:cubicBezTo>
                    <a:pt x="98146" y="168595"/>
                    <a:pt x="98146" y="168508"/>
                    <a:pt x="98146" y="168422"/>
                  </a:cubicBezTo>
                  <a:cubicBezTo>
                    <a:pt x="98406" y="168422"/>
                    <a:pt x="98579" y="168422"/>
                    <a:pt x="98839" y="168422"/>
                  </a:cubicBezTo>
                  <a:close/>
                  <a:moveTo>
                    <a:pt x="73381" y="794214"/>
                  </a:moveTo>
                  <a:cubicBezTo>
                    <a:pt x="73468" y="793002"/>
                    <a:pt x="73468" y="791790"/>
                    <a:pt x="73555" y="790577"/>
                  </a:cubicBezTo>
                  <a:cubicBezTo>
                    <a:pt x="73555" y="790577"/>
                    <a:pt x="73555" y="790577"/>
                    <a:pt x="73555" y="790577"/>
                  </a:cubicBezTo>
                  <a:cubicBezTo>
                    <a:pt x="73728" y="791357"/>
                    <a:pt x="73814" y="792222"/>
                    <a:pt x="73987" y="793002"/>
                  </a:cubicBezTo>
                  <a:cubicBezTo>
                    <a:pt x="73728" y="793348"/>
                    <a:pt x="73641" y="793781"/>
                    <a:pt x="73381" y="794214"/>
                  </a:cubicBezTo>
                  <a:close/>
                  <a:moveTo>
                    <a:pt x="83339" y="1023680"/>
                  </a:moveTo>
                  <a:cubicBezTo>
                    <a:pt x="83772" y="1023507"/>
                    <a:pt x="84292" y="1023420"/>
                    <a:pt x="84725" y="1023247"/>
                  </a:cubicBezTo>
                  <a:cubicBezTo>
                    <a:pt x="84811" y="1025931"/>
                    <a:pt x="84985" y="1028529"/>
                    <a:pt x="85071" y="1031214"/>
                  </a:cubicBezTo>
                  <a:cubicBezTo>
                    <a:pt x="84465" y="1028702"/>
                    <a:pt x="83945" y="1026191"/>
                    <a:pt x="83339" y="1023680"/>
                  </a:cubicBezTo>
                  <a:close/>
                  <a:moveTo>
                    <a:pt x="111135" y="827378"/>
                  </a:moveTo>
                  <a:cubicBezTo>
                    <a:pt x="111135" y="826685"/>
                    <a:pt x="111048" y="825993"/>
                    <a:pt x="111048" y="825300"/>
                  </a:cubicBezTo>
                  <a:cubicBezTo>
                    <a:pt x="118062" y="826166"/>
                    <a:pt x="125163" y="826859"/>
                    <a:pt x="132176" y="827552"/>
                  </a:cubicBezTo>
                  <a:cubicBezTo>
                    <a:pt x="125163" y="827465"/>
                    <a:pt x="118149" y="827465"/>
                    <a:pt x="111135" y="827378"/>
                  </a:cubicBezTo>
                  <a:close/>
                  <a:moveTo>
                    <a:pt x="400435" y="732821"/>
                  </a:moveTo>
                  <a:cubicBezTo>
                    <a:pt x="361210" y="734986"/>
                    <a:pt x="321811" y="738882"/>
                    <a:pt x="282585" y="741913"/>
                  </a:cubicBezTo>
                  <a:cubicBezTo>
                    <a:pt x="244398" y="744857"/>
                    <a:pt x="207078" y="749447"/>
                    <a:pt x="168631" y="750919"/>
                  </a:cubicBezTo>
                  <a:cubicBezTo>
                    <a:pt x="149062" y="751611"/>
                    <a:pt x="125076" y="754815"/>
                    <a:pt x="103428" y="760790"/>
                  </a:cubicBezTo>
                  <a:cubicBezTo>
                    <a:pt x="98319" y="737843"/>
                    <a:pt x="91565" y="715243"/>
                    <a:pt x="90353" y="691344"/>
                  </a:cubicBezTo>
                  <a:cubicBezTo>
                    <a:pt x="90267" y="689266"/>
                    <a:pt x="89660" y="687621"/>
                    <a:pt x="88794" y="686149"/>
                  </a:cubicBezTo>
                  <a:cubicBezTo>
                    <a:pt x="87929" y="624669"/>
                    <a:pt x="85850" y="563103"/>
                    <a:pt x="84205" y="501537"/>
                  </a:cubicBezTo>
                  <a:cubicBezTo>
                    <a:pt x="87842" y="503528"/>
                    <a:pt x="92518" y="504135"/>
                    <a:pt x="96588" y="504308"/>
                  </a:cubicBezTo>
                  <a:cubicBezTo>
                    <a:pt x="126808" y="506040"/>
                    <a:pt x="156076" y="500411"/>
                    <a:pt x="186209" y="499459"/>
                  </a:cubicBezTo>
                  <a:cubicBezTo>
                    <a:pt x="221452" y="498333"/>
                    <a:pt x="256608" y="499286"/>
                    <a:pt x="291850" y="497207"/>
                  </a:cubicBezTo>
                  <a:cubicBezTo>
                    <a:pt x="352464" y="493657"/>
                    <a:pt x="412818" y="476512"/>
                    <a:pt x="473345" y="474001"/>
                  </a:cubicBezTo>
                  <a:cubicBezTo>
                    <a:pt x="474730" y="473914"/>
                    <a:pt x="476202" y="473828"/>
                    <a:pt x="477674" y="473741"/>
                  </a:cubicBezTo>
                  <a:cubicBezTo>
                    <a:pt x="482004" y="538251"/>
                    <a:pt x="489191" y="602935"/>
                    <a:pt x="492481" y="665886"/>
                  </a:cubicBezTo>
                  <a:cubicBezTo>
                    <a:pt x="493434" y="683464"/>
                    <a:pt x="494300" y="701042"/>
                    <a:pt x="495252" y="718620"/>
                  </a:cubicBezTo>
                  <a:cubicBezTo>
                    <a:pt x="463387" y="721738"/>
                    <a:pt x="432733" y="731089"/>
                    <a:pt x="400435" y="732821"/>
                  </a:cubicBez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B8EA564-4085-9BC9-699C-E244F7A94E50}"/>
                </a:ext>
              </a:extLst>
            </p:cNvPr>
            <p:cNvSpPr/>
            <p:nvPr/>
          </p:nvSpPr>
          <p:spPr>
            <a:xfrm>
              <a:off x="9962788" y="5079218"/>
              <a:ext cx="30203" cy="169913"/>
            </a:xfrm>
            <a:custGeom>
              <a:avLst/>
              <a:gdLst>
                <a:gd name="connsiteX0" fmla="*/ 5802 w 14130"/>
                <a:gd name="connsiteY0" fmla="*/ 2808 h 79492"/>
                <a:gd name="connsiteX1" fmla="*/ 0 w 14130"/>
                <a:gd name="connsiteY1" fmla="*/ 78402 h 79492"/>
                <a:gd name="connsiteX2" fmla="*/ 8399 w 14130"/>
                <a:gd name="connsiteY2" fmla="*/ 76151 h 79492"/>
                <a:gd name="connsiteX3" fmla="*/ 14114 w 14130"/>
                <a:gd name="connsiteY3" fmla="*/ 1596 h 79492"/>
                <a:gd name="connsiteX4" fmla="*/ 5802 w 14130"/>
                <a:gd name="connsiteY4" fmla="*/ 2808 h 79492"/>
                <a:gd name="connsiteX5" fmla="*/ 5802 w 14130"/>
                <a:gd name="connsiteY5" fmla="*/ 2808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0" h="79492">
                  <a:moveTo>
                    <a:pt x="5802" y="2808"/>
                  </a:moveTo>
                  <a:cubicBezTo>
                    <a:pt x="1819" y="27919"/>
                    <a:pt x="87" y="53031"/>
                    <a:pt x="0" y="78402"/>
                  </a:cubicBezTo>
                  <a:cubicBezTo>
                    <a:pt x="0" y="80653"/>
                    <a:pt x="8313" y="79181"/>
                    <a:pt x="8399" y="76151"/>
                  </a:cubicBezTo>
                  <a:cubicBezTo>
                    <a:pt x="8486" y="51126"/>
                    <a:pt x="10218" y="26361"/>
                    <a:pt x="14114" y="1596"/>
                  </a:cubicBezTo>
                  <a:cubicBezTo>
                    <a:pt x="14547" y="-1348"/>
                    <a:pt x="6148" y="210"/>
                    <a:pt x="5802" y="2808"/>
                  </a:cubicBezTo>
                  <a:lnTo>
                    <a:pt x="5802" y="280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6F38ECB-2F55-7AF5-54BE-CF8BC7C14B30}"/>
                </a:ext>
              </a:extLst>
            </p:cNvPr>
            <p:cNvSpPr/>
            <p:nvPr/>
          </p:nvSpPr>
          <p:spPr>
            <a:xfrm>
              <a:off x="9962754" y="5085912"/>
              <a:ext cx="27247" cy="104171"/>
            </a:xfrm>
            <a:custGeom>
              <a:avLst/>
              <a:gdLst>
                <a:gd name="connsiteX0" fmla="*/ 16 w 12747"/>
                <a:gd name="connsiteY0" fmla="*/ 3140 h 48735"/>
                <a:gd name="connsiteX1" fmla="*/ 4346 w 12747"/>
                <a:gd name="connsiteY1" fmla="*/ 47907 h 48735"/>
                <a:gd name="connsiteX2" fmla="*/ 12745 w 12747"/>
                <a:gd name="connsiteY2" fmla="*/ 45656 h 48735"/>
                <a:gd name="connsiteX3" fmla="*/ 8415 w 12747"/>
                <a:gd name="connsiteY3" fmla="*/ 889 h 48735"/>
                <a:gd name="connsiteX4" fmla="*/ 16 w 12747"/>
                <a:gd name="connsiteY4" fmla="*/ 3140 h 48735"/>
                <a:gd name="connsiteX5" fmla="*/ 16 w 12747"/>
                <a:gd name="connsiteY5" fmla="*/ 3140 h 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7" h="48735">
                  <a:moveTo>
                    <a:pt x="16" y="3140"/>
                  </a:moveTo>
                  <a:cubicBezTo>
                    <a:pt x="2787" y="17947"/>
                    <a:pt x="2960" y="32927"/>
                    <a:pt x="4346" y="47907"/>
                  </a:cubicBezTo>
                  <a:cubicBezTo>
                    <a:pt x="4519" y="49812"/>
                    <a:pt x="12918" y="48167"/>
                    <a:pt x="12745" y="45656"/>
                  </a:cubicBezTo>
                  <a:cubicBezTo>
                    <a:pt x="11360" y="30762"/>
                    <a:pt x="11186" y="15696"/>
                    <a:pt x="8415" y="889"/>
                  </a:cubicBezTo>
                  <a:cubicBezTo>
                    <a:pt x="7983" y="-1190"/>
                    <a:pt x="-417" y="715"/>
                    <a:pt x="16" y="3140"/>
                  </a:cubicBezTo>
                  <a:lnTo>
                    <a:pt x="16" y="314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38FFF4C-5AA5-DAB8-E67B-43CE74CD5524}"/>
                </a:ext>
              </a:extLst>
            </p:cNvPr>
            <p:cNvSpPr/>
            <p:nvPr/>
          </p:nvSpPr>
          <p:spPr>
            <a:xfrm>
              <a:off x="9773831" y="3794592"/>
              <a:ext cx="46657" cy="61759"/>
            </a:xfrm>
            <a:custGeom>
              <a:avLst/>
              <a:gdLst>
                <a:gd name="connsiteX0" fmla="*/ 338 w 21828"/>
                <a:gd name="connsiteY0" fmla="*/ 3297 h 28893"/>
                <a:gd name="connsiteX1" fmla="*/ 1810 w 21828"/>
                <a:gd name="connsiteY1" fmla="*/ 27110 h 28893"/>
                <a:gd name="connsiteX2" fmla="*/ 10209 w 21828"/>
                <a:gd name="connsiteY2" fmla="*/ 25551 h 28893"/>
                <a:gd name="connsiteX3" fmla="*/ 11248 w 21828"/>
                <a:gd name="connsiteY3" fmla="*/ 7973 h 28893"/>
                <a:gd name="connsiteX4" fmla="*/ 13240 w 21828"/>
                <a:gd name="connsiteY4" fmla="*/ 9705 h 28893"/>
                <a:gd name="connsiteX5" fmla="*/ 11335 w 21828"/>
                <a:gd name="connsiteY5" fmla="*/ 13256 h 28893"/>
                <a:gd name="connsiteX6" fmla="*/ 7611 w 21828"/>
                <a:gd name="connsiteY6" fmla="*/ 22001 h 28893"/>
                <a:gd name="connsiteX7" fmla="*/ 16011 w 21828"/>
                <a:gd name="connsiteY7" fmla="*/ 21222 h 28893"/>
                <a:gd name="connsiteX8" fmla="*/ 21812 w 21828"/>
                <a:gd name="connsiteY8" fmla="*/ 8233 h 28893"/>
                <a:gd name="connsiteX9" fmla="*/ 17569 w 21828"/>
                <a:gd name="connsiteY9" fmla="*/ 2778 h 28893"/>
                <a:gd name="connsiteX10" fmla="*/ 10902 w 21828"/>
                <a:gd name="connsiteY10" fmla="*/ 2172 h 28893"/>
                <a:gd name="connsiteX11" fmla="*/ 2676 w 21828"/>
                <a:gd name="connsiteY11" fmla="*/ 10398 h 28893"/>
                <a:gd name="connsiteX12" fmla="*/ 1810 w 21828"/>
                <a:gd name="connsiteY12" fmla="*/ 26331 h 28893"/>
                <a:gd name="connsiteX13" fmla="*/ 10209 w 21828"/>
                <a:gd name="connsiteY13" fmla="*/ 24772 h 28893"/>
                <a:gd name="connsiteX14" fmla="*/ 8824 w 21828"/>
                <a:gd name="connsiteY14" fmla="*/ 2432 h 28893"/>
                <a:gd name="connsiteX15" fmla="*/ 338 w 21828"/>
                <a:gd name="connsiteY15" fmla="*/ 3297 h 28893"/>
                <a:gd name="connsiteX16" fmla="*/ 338 w 21828"/>
                <a:gd name="connsiteY16" fmla="*/ 3297 h 2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28" h="28893">
                  <a:moveTo>
                    <a:pt x="338" y="3297"/>
                  </a:moveTo>
                  <a:cubicBezTo>
                    <a:pt x="251" y="11264"/>
                    <a:pt x="-961" y="19403"/>
                    <a:pt x="1810" y="27110"/>
                  </a:cubicBezTo>
                  <a:cubicBezTo>
                    <a:pt x="3022" y="30574"/>
                    <a:pt x="9430" y="28409"/>
                    <a:pt x="10209" y="25551"/>
                  </a:cubicBezTo>
                  <a:cubicBezTo>
                    <a:pt x="11768" y="19836"/>
                    <a:pt x="10382" y="13775"/>
                    <a:pt x="11248" y="7973"/>
                  </a:cubicBezTo>
                  <a:cubicBezTo>
                    <a:pt x="11421" y="6848"/>
                    <a:pt x="13240" y="9186"/>
                    <a:pt x="13240" y="9705"/>
                  </a:cubicBezTo>
                  <a:cubicBezTo>
                    <a:pt x="13067" y="10917"/>
                    <a:pt x="11941" y="12303"/>
                    <a:pt x="11335" y="13256"/>
                  </a:cubicBezTo>
                  <a:cubicBezTo>
                    <a:pt x="9690" y="15940"/>
                    <a:pt x="7871" y="18797"/>
                    <a:pt x="7611" y="22001"/>
                  </a:cubicBezTo>
                  <a:cubicBezTo>
                    <a:pt x="7265" y="25984"/>
                    <a:pt x="15751" y="24599"/>
                    <a:pt x="16011" y="21222"/>
                  </a:cubicBezTo>
                  <a:cubicBezTo>
                    <a:pt x="16444" y="16286"/>
                    <a:pt x="21120" y="13082"/>
                    <a:pt x="21812" y="8233"/>
                  </a:cubicBezTo>
                  <a:cubicBezTo>
                    <a:pt x="22072" y="6068"/>
                    <a:pt x="19215" y="3731"/>
                    <a:pt x="17569" y="2778"/>
                  </a:cubicBezTo>
                  <a:cubicBezTo>
                    <a:pt x="15751" y="1652"/>
                    <a:pt x="12980" y="1566"/>
                    <a:pt x="10902" y="2172"/>
                  </a:cubicBezTo>
                  <a:cubicBezTo>
                    <a:pt x="6572" y="3384"/>
                    <a:pt x="3109" y="5722"/>
                    <a:pt x="2676" y="10398"/>
                  </a:cubicBezTo>
                  <a:cubicBezTo>
                    <a:pt x="2156" y="15680"/>
                    <a:pt x="3195" y="21135"/>
                    <a:pt x="1810" y="26331"/>
                  </a:cubicBezTo>
                  <a:cubicBezTo>
                    <a:pt x="4581" y="25811"/>
                    <a:pt x="7438" y="25292"/>
                    <a:pt x="10209" y="24772"/>
                  </a:cubicBezTo>
                  <a:cubicBezTo>
                    <a:pt x="7611" y="17498"/>
                    <a:pt x="8737" y="9965"/>
                    <a:pt x="8824" y="2432"/>
                  </a:cubicBezTo>
                  <a:cubicBezTo>
                    <a:pt x="8824" y="-1638"/>
                    <a:pt x="338" y="-79"/>
                    <a:pt x="338" y="3297"/>
                  </a:cubicBezTo>
                  <a:lnTo>
                    <a:pt x="338" y="3297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5EF97AB-63F5-7B8A-0C36-A63F6C179783}"/>
                </a:ext>
              </a:extLst>
            </p:cNvPr>
            <p:cNvSpPr/>
            <p:nvPr/>
          </p:nvSpPr>
          <p:spPr>
            <a:xfrm>
              <a:off x="9489045" y="2527231"/>
              <a:ext cx="606673" cy="939361"/>
            </a:xfrm>
            <a:custGeom>
              <a:avLst/>
              <a:gdLst>
                <a:gd name="connsiteX0" fmla="*/ 266835 w 283825"/>
                <a:gd name="connsiteY0" fmla="*/ 248295 h 439469"/>
                <a:gd name="connsiteX1" fmla="*/ 282941 w 283825"/>
                <a:gd name="connsiteY1" fmla="*/ 149755 h 439469"/>
                <a:gd name="connsiteX2" fmla="*/ 248997 w 283825"/>
                <a:gd name="connsiteY2" fmla="*/ 89747 h 439469"/>
                <a:gd name="connsiteX3" fmla="*/ 238607 w 283825"/>
                <a:gd name="connsiteY3" fmla="*/ 64030 h 439469"/>
                <a:gd name="connsiteX4" fmla="*/ 195138 w 283825"/>
                <a:gd name="connsiteY4" fmla="*/ 18137 h 439469"/>
                <a:gd name="connsiteX5" fmla="*/ 156865 w 283825"/>
                <a:gd name="connsiteY5" fmla="*/ 7832 h 439469"/>
                <a:gd name="connsiteX6" fmla="*/ 104824 w 283825"/>
                <a:gd name="connsiteY6" fmla="*/ 39 h 439469"/>
                <a:gd name="connsiteX7" fmla="*/ 93393 w 283825"/>
                <a:gd name="connsiteY7" fmla="*/ 3762 h 439469"/>
                <a:gd name="connsiteX8" fmla="*/ 70014 w 283825"/>
                <a:gd name="connsiteY8" fmla="*/ 6620 h 439469"/>
                <a:gd name="connsiteX9" fmla="*/ 63953 w 283825"/>
                <a:gd name="connsiteY9" fmla="*/ 9304 h 439469"/>
                <a:gd name="connsiteX10" fmla="*/ 9227 w 283825"/>
                <a:gd name="connsiteY10" fmla="*/ 26449 h 439469"/>
                <a:gd name="connsiteX11" fmla="*/ 3166 w 283825"/>
                <a:gd name="connsiteY11" fmla="*/ 43075 h 439469"/>
                <a:gd name="connsiteX12" fmla="*/ 6370 w 283825"/>
                <a:gd name="connsiteY12" fmla="*/ 53725 h 439469"/>
                <a:gd name="connsiteX13" fmla="*/ 34685 w 283825"/>
                <a:gd name="connsiteY13" fmla="*/ 62904 h 439469"/>
                <a:gd name="connsiteX14" fmla="*/ 59017 w 283825"/>
                <a:gd name="connsiteY14" fmla="*/ 83946 h 439469"/>
                <a:gd name="connsiteX15" fmla="*/ 97723 w 283825"/>
                <a:gd name="connsiteY15" fmla="*/ 120400 h 439469"/>
                <a:gd name="connsiteX16" fmla="*/ 103525 w 283825"/>
                <a:gd name="connsiteY16" fmla="*/ 122219 h 439469"/>
                <a:gd name="connsiteX17" fmla="*/ 129848 w 283825"/>
                <a:gd name="connsiteY17" fmla="*/ 155643 h 439469"/>
                <a:gd name="connsiteX18" fmla="*/ 148465 w 283825"/>
                <a:gd name="connsiteY18" fmla="*/ 191145 h 439469"/>
                <a:gd name="connsiteX19" fmla="*/ 152275 w 283825"/>
                <a:gd name="connsiteY19" fmla="*/ 194349 h 439469"/>
                <a:gd name="connsiteX20" fmla="*/ 174529 w 283825"/>
                <a:gd name="connsiteY20" fmla="*/ 268298 h 439469"/>
                <a:gd name="connsiteX21" fmla="*/ 194272 w 283825"/>
                <a:gd name="connsiteY21" fmla="*/ 308216 h 439469"/>
                <a:gd name="connsiteX22" fmla="*/ 194792 w 283825"/>
                <a:gd name="connsiteY22" fmla="*/ 312979 h 439469"/>
                <a:gd name="connsiteX23" fmla="*/ 181803 w 283825"/>
                <a:gd name="connsiteY23" fmla="*/ 318174 h 439469"/>
                <a:gd name="connsiteX24" fmla="*/ 175049 w 283825"/>
                <a:gd name="connsiteY24" fmla="*/ 322417 h 439469"/>
                <a:gd name="connsiteX25" fmla="*/ 161627 w 283825"/>
                <a:gd name="connsiteY25" fmla="*/ 318694 h 439469"/>
                <a:gd name="connsiteX26" fmla="*/ 155479 w 283825"/>
                <a:gd name="connsiteY26" fmla="*/ 318867 h 439469"/>
                <a:gd name="connsiteX27" fmla="*/ 139027 w 283825"/>
                <a:gd name="connsiteY27" fmla="*/ 307870 h 439469"/>
                <a:gd name="connsiteX28" fmla="*/ 74776 w 283825"/>
                <a:gd name="connsiteY28" fmla="*/ 322330 h 439469"/>
                <a:gd name="connsiteX29" fmla="*/ 67156 w 283825"/>
                <a:gd name="connsiteY29" fmla="*/ 324322 h 439469"/>
                <a:gd name="connsiteX30" fmla="*/ 43171 w 283825"/>
                <a:gd name="connsiteY30" fmla="*/ 339129 h 439469"/>
                <a:gd name="connsiteX31" fmla="*/ 70274 w 283825"/>
                <a:gd name="connsiteY31" fmla="*/ 404159 h 439469"/>
                <a:gd name="connsiteX32" fmla="*/ 132533 w 283825"/>
                <a:gd name="connsiteY32" fmla="*/ 436024 h 439469"/>
                <a:gd name="connsiteX33" fmla="*/ 218431 w 283825"/>
                <a:gd name="connsiteY33" fmla="*/ 414809 h 439469"/>
                <a:gd name="connsiteX34" fmla="*/ 216785 w 283825"/>
                <a:gd name="connsiteY34" fmla="*/ 406150 h 439469"/>
                <a:gd name="connsiteX35" fmla="*/ 222327 w 283825"/>
                <a:gd name="connsiteY35" fmla="*/ 353590 h 439469"/>
                <a:gd name="connsiteX36" fmla="*/ 233931 w 283825"/>
                <a:gd name="connsiteY36" fmla="*/ 316789 h 439469"/>
                <a:gd name="connsiteX37" fmla="*/ 238087 w 283825"/>
                <a:gd name="connsiteY37" fmla="*/ 313152 h 439469"/>
                <a:gd name="connsiteX38" fmla="*/ 246486 w 283825"/>
                <a:gd name="connsiteY38" fmla="*/ 296873 h 439469"/>
                <a:gd name="connsiteX39" fmla="*/ 267528 w 283825"/>
                <a:gd name="connsiteY39" fmla="*/ 250979 h 439469"/>
                <a:gd name="connsiteX40" fmla="*/ 266835 w 283825"/>
                <a:gd name="connsiteY40" fmla="*/ 248295 h 439469"/>
                <a:gd name="connsiteX41" fmla="*/ 170373 w 283825"/>
                <a:gd name="connsiteY41" fmla="*/ 395500 h 439469"/>
                <a:gd name="connsiteX42" fmla="*/ 170979 w 283825"/>
                <a:gd name="connsiteY42" fmla="*/ 393595 h 439469"/>
                <a:gd name="connsiteX43" fmla="*/ 171672 w 283825"/>
                <a:gd name="connsiteY43" fmla="*/ 395673 h 439469"/>
                <a:gd name="connsiteX44" fmla="*/ 170373 w 283825"/>
                <a:gd name="connsiteY44" fmla="*/ 395500 h 439469"/>
                <a:gd name="connsiteX45" fmla="*/ 226570 w 283825"/>
                <a:gd name="connsiteY45" fmla="*/ 260937 h 439469"/>
                <a:gd name="connsiteX46" fmla="*/ 226484 w 283825"/>
                <a:gd name="connsiteY46" fmla="*/ 261111 h 439469"/>
                <a:gd name="connsiteX47" fmla="*/ 225272 w 283825"/>
                <a:gd name="connsiteY47" fmla="*/ 258946 h 439469"/>
                <a:gd name="connsiteX48" fmla="*/ 228735 w 283825"/>
                <a:gd name="connsiteY48" fmla="*/ 258599 h 439469"/>
                <a:gd name="connsiteX49" fmla="*/ 226570 w 283825"/>
                <a:gd name="connsiteY49" fmla="*/ 260937 h 4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83825" h="439469">
                  <a:moveTo>
                    <a:pt x="266835" y="248295"/>
                  </a:moveTo>
                  <a:cubicBezTo>
                    <a:pt x="279824" y="217469"/>
                    <a:pt x="286318" y="185344"/>
                    <a:pt x="282941" y="149755"/>
                  </a:cubicBezTo>
                  <a:cubicBezTo>
                    <a:pt x="281123" y="130964"/>
                    <a:pt x="269433" y="95635"/>
                    <a:pt x="248997" y="89747"/>
                  </a:cubicBezTo>
                  <a:cubicBezTo>
                    <a:pt x="246919" y="80136"/>
                    <a:pt x="243282" y="71217"/>
                    <a:pt x="238607" y="64030"/>
                  </a:cubicBezTo>
                  <a:cubicBezTo>
                    <a:pt x="241897" y="40564"/>
                    <a:pt x="213149" y="26016"/>
                    <a:pt x="195138" y="18137"/>
                  </a:cubicBezTo>
                  <a:cubicBezTo>
                    <a:pt x="182496" y="12595"/>
                    <a:pt x="169680" y="9564"/>
                    <a:pt x="156865" y="7832"/>
                  </a:cubicBezTo>
                  <a:cubicBezTo>
                    <a:pt x="140239" y="1598"/>
                    <a:pt x="122834" y="-307"/>
                    <a:pt x="104824" y="39"/>
                  </a:cubicBezTo>
                  <a:cubicBezTo>
                    <a:pt x="100234" y="125"/>
                    <a:pt x="96337" y="1598"/>
                    <a:pt x="93393" y="3762"/>
                  </a:cubicBezTo>
                  <a:cubicBezTo>
                    <a:pt x="85773" y="4022"/>
                    <a:pt x="78067" y="4888"/>
                    <a:pt x="70014" y="6620"/>
                  </a:cubicBezTo>
                  <a:cubicBezTo>
                    <a:pt x="67849" y="7053"/>
                    <a:pt x="65771" y="8092"/>
                    <a:pt x="63953" y="9304"/>
                  </a:cubicBezTo>
                  <a:cubicBezTo>
                    <a:pt x="44297" y="13028"/>
                    <a:pt x="25506" y="19003"/>
                    <a:pt x="9227" y="26449"/>
                  </a:cubicBezTo>
                  <a:cubicBezTo>
                    <a:pt x="-1770" y="31471"/>
                    <a:pt x="-1770" y="38572"/>
                    <a:pt x="3166" y="43075"/>
                  </a:cubicBezTo>
                  <a:cubicBezTo>
                    <a:pt x="-1164" y="46971"/>
                    <a:pt x="-1857" y="51301"/>
                    <a:pt x="6370" y="53725"/>
                  </a:cubicBezTo>
                  <a:cubicBezTo>
                    <a:pt x="15895" y="56583"/>
                    <a:pt x="25939" y="58055"/>
                    <a:pt x="34685" y="62904"/>
                  </a:cubicBezTo>
                  <a:cubicBezTo>
                    <a:pt x="44037" y="68013"/>
                    <a:pt x="51051" y="77105"/>
                    <a:pt x="59017" y="83946"/>
                  </a:cubicBezTo>
                  <a:cubicBezTo>
                    <a:pt x="72525" y="95635"/>
                    <a:pt x="83089" y="109836"/>
                    <a:pt x="97723" y="120400"/>
                  </a:cubicBezTo>
                  <a:cubicBezTo>
                    <a:pt x="99195" y="121439"/>
                    <a:pt x="101187" y="122046"/>
                    <a:pt x="103525" y="122219"/>
                  </a:cubicBezTo>
                  <a:cubicBezTo>
                    <a:pt x="111491" y="133822"/>
                    <a:pt x="120237" y="145252"/>
                    <a:pt x="129848" y="155643"/>
                  </a:cubicBezTo>
                  <a:cubicBezTo>
                    <a:pt x="133918" y="169151"/>
                    <a:pt x="140239" y="181534"/>
                    <a:pt x="148465" y="191145"/>
                  </a:cubicBezTo>
                  <a:cubicBezTo>
                    <a:pt x="149504" y="192444"/>
                    <a:pt x="150803" y="193483"/>
                    <a:pt x="152275" y="194349"/>
                  </a:cubicBezTo>
                  <a:cubicBezTo>
                    <a:pt x="161281" y="218248"/>
                    <a:pt x="165350" y="245178"/>
                    <a:pt x="174529" y="268298"/>
                  </a:cubicBezTo>
                  <a:cubicBezTo>
                    <a:pt x="180158" y="282585"/>
                    <a:pt x="190029" y="293149"/>
                    <a:pt x="194272" y="308216"/>
                  </a:cubicBezTo>
                  <a:cubicBezTo>
                    <a:pt x="194705" y="309775"/>
                    <a:pt x="194792" y="311420"/>
                    <a:pt x="194792" y="312979"/>
                  </a:cubicBezTo>
                  <a:cubicBezTo>
                    <a:pt x="188730" y="314624"/>
                    <a:pt x="183275" y="316789"/>
                    <a:pt x="181803" y="318174"/>
                  </a:cubicBezTo>
                  <a:cubicBezTo>
                    <a:pt x="179898" y="319992"/>
                    <a:pt x="177473" y="321291"/>
                    <a:pt x="175049" y="322417"/>
                  </a:cubicBezTo>
                  <a:cubicBezTo>
                    <a:pt x="171325" y="320252"/>
                    <a:pt x="166996" y="318867"/>
                    <a:pt x="161627" y="318694"/>
                  </a:cubicBezTo>
                  <a:cubicBezTo>
                    <a:pt x="159549" y="318607"/>
                    <a:pt x="157557" y="318780"/>
                    <a:pt x="155479" y="318867"/>
                  </a:cubicBezTo>
                  <a:cubicBezTo>
                    <a:pt x="151669" y="313152"/>
                    <a:pt x="145868" y="309168"/>
                    <a:pt x="139027" y="307870"/>
                  </a:cubicBezTo>
                  <a:cubicBezTo>
                    <a:pt x="116167" y="303367"/>
                    <a:pt x="96337" y="318694"/>
                    <a:pt x="74776" y="322330"/>
                  </a:cubicBezTo>
                  <a:cubicBezTo>
                    <a:pt x="72525" y="322677"/>
                    <a:pt x="69754" y="323370"/>
                    <a:pt x="67156" y="324322"/>
                  </a:cubicBezTo>
                  <a:cubicBezTo>
                    <a:pt x="56073" y="323283"/>
                    <a:pt x="40140" y="330556"/>
                    <a:pt x="43171" y="339129"/>
                  </a:cubicBezTo>
                  <a:cubicBezTo>
                    <a:pt x="51483" y="362162"/>
                    <a:pt x="53129" y="385455"/>
                    <a:pt x="70274" y="404159"/>
                  </a:cubicBezTo>
                  <a:cubicBezTo>
                    <a:pt x="85773" y="420957"/>
                    <a:pt x="111578" y="428837"/>
                    <a:pt x="132533" y="436024"/>
                  </a:cubicBezTo>
                  <a:cubicBezTo>
                    <a:pt x="156432" y="444164"/>
                    <a:pt x="203884" y="438189"/>
                    <a:pt x="218431" y="414809"/>
                  </a:cubicBezTo>
                  <a:cubicBezTo>
                    <a:pt x="220249" y="411952"/>
                    <a:pt x="219816" y="407969"/>
                    <a:pt x="216785" y="406150"/>
                  </a:cubicBezTo>
                  <a:cubicBezTo>
                    <a:pt x="217738" y="388226"/>
                    <a:pt x="216006" y="370821"/>
                    <a:pt x="222327" y="353590"/>
                  </a:cubicBezTo>
                  <a:cubicBezTo>
                    <a:pt x="226917" y="341207"/>
                    <a:pt x="233065" y="330037"/>
                    <a:pt x="233931" y="316789"/>
                  </a:cubicBezTo>
                  <a:cubicBezTo>
                    <a:pt x="235922" y="315663"/>
                    <a:pt x="237394" y="314364"/>
                    <a:pt x="238087" y="313152"/>
                  </a:cubicBezTo>
                  <a:cubicBezTo>
                    <a:pt x="240685" y="307697"/>
                    <a:pt x="243629" y="302328"/>
                    <a:pt x="246486" y="296873"/>
                  </a:cubicBezTo>
                  <a:cubicBezTo>
                    <a:pt x="256011" y="281286"/>
                    <a:pt x="269346" y="262583"/>
                    <a:pt x="267528" y="250979"/>
                  </a:cubicBezTo>
                  <a:cubicBezTo>
                    <a:pt x="267268" y="249854"/>
                    <a:pt x="267008" y="249074"/>
                    <a:pt x="266835" y="248295"/>
                  </a:cubicBezTo>
                  <a:close/>
                  <a:moveTo>
                    <a:pt x="170373" y="395500"/>
                  </a:moveTo>
                  <a:cubicBezTo>
                    <a:pt x="170546" y="394893"/>
                    <a:pt x="170719" y="394287"/>
                    <a:pt x="170979" y="393595"/>
                  </a:cubicBezTo>
                  <a:cubicBezTo>
                    <a:pt x="171239" y="394287"/>
                    <a:pt x="171412" y="394980"/>
                    <a:pt x="171672" y="395673"/>
                  </a:cubicBezTo>
                  <a:cubicBezTo>
                    <a:pt x="171239" y="395673"/>
                    <a:pt x="170806" y="395586"/>
                    <a:pt x="170373" y="395500"/>
                  </a:cubicBezTo>
                  <a:close/>
                  <a:moveTo>
                    <a:pt x="226570" y="260937"/>
                  </a:moveTo>
                  <a:cubicBezTo>
                    <a:pt x="226570" y="261024"/>
                    <a:pt x="226484" y="261024"/>
                    <a:pt x="226484" y="261111"/>
                  </a:cubicBezTo>
                  <a:cubicBezTo>
                    <a:pt x="226051" y="260418"/>
                    <a:pt x="225618" y="259725"/>
                    <a:pt x="225272" y="258946"/>
                  </a:cubicBezTo>
                  <a:cubicBezTo>
                    <a:pt x="226397" y="258859"/>
                    <a:pt x="227523" y="258773"/>
                    <a:pt x="228735" y="258599"/>
                  </a:cubicBezTo>
                  <a:cubicBezTo>
                    <a:pt x="227609" y="259465"/>
                    <a:pt x="226917" y="260245"/>
                    <a:pt x="226570" y="260937"/>
                  </a:cubicBezTo>
                  <a:close/>
                </a:path>
              </a:pathLst>
            </a:custGeom>
            <a:solidFill>
              <a:srgbClr val="7F311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7D2B6D4-0223-37C0-C873-9B3197BF82B9}"/>
                </a:ext>
              </a:extLst>
            </p:cNvPr>
            <p:cNvSpPr/>
            <p:nvPr/>
          </p:nvSpPr>
          <p:spPr>
            <a:xfrm>
              <a:off x="9245854" y="5438658"/>
              <a:ext cx="173496" cy="111635"/>
            </a:xfrm>
            <a:custGeom>
              <a:avLst/>
              <a:gdLst>
                <a:gd name="connsiteX0" fmla="*/ 80572 w 81168"/>
                <a:gd name="connsiteY0" fmla="*/ 3933 h 52227"/>
                <a:gd name="connsiteX1" fmla="*/ 74164 w 81168"/>
                <a:gd name="connsiteY1" fmla="*/ 989 h 52227"/>
                <a:gd name="connsiteX2" fmla="*/ 27405 w 81168"/>
                <a:gd name="connsiteY2" fmla="*/ 11986 h 52227"/>
                <a:gd name="connsiteX3" fmla="*/ 27491 w 81168"/>
                <a:gd name="connsiteY3" fmla="*/ 11813 h 52227"/>
                <a:gd name="connsiteX4" fmla="*/ 19871 w 81168"/>
                <a:gd name="connsiteY4" fmla="*/ 10947 h 52227"/>
                <a:gd name="connsiteX5" fmla="*/ 17966 w 81168"/>
                <a:gd name="connsiteY5" fmla="*/ 11467 h 52227"/>
                <a:gd name="connsiteX6" fmla="*/ 215 w 81168"/>
                <a:gd name="connsiteY6" fmla="*/ 34586 h 52227"/>
                <a:gd name="connsiteX7" fmla="*/ 3592 w 81168"/>
                <a:gd name="connsiteY7" fmla="*/ 46622 h 52227"/>
                <a:gd name="connsiteX8" fmla="*/ 5064 w 81168"/>
                <a:gd name="connsiteY8" fmla="*/ 48181 h 52227"/>
                <a:gd name="connsiteX9" fmla="*/ 12857 w 81168"/>
                <a:gd name="connsiteY9" fmla="*/ 51731 h 52227"/>
                <a:gd name="connsiteX10" fmla="*/ 80918 w 81168"/>
                <a:gd name="connsiteY10" fmla="*/ 6011 h 52227"/>
                <a:gd name="connsiteX11" fmla="*/ 80572 w 81168"/>
                <a:gd name="connsiteY11" fmla="*/ 3933 h 5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68" h="52227">
                  <a:moveTo>
                    <a:pt x="80572" y="3933"/>
                  </a:moveTo>
                  <a:cubicBezTo>
                    <a:pt x="83169" y="210"/>
                    <a:pt x="76588" y="-1089"/>
                    <a:pt x="74164" y="989"/>
                  </a:cubicBezTo>
                  <a:cubicBezTo>
                    <a:pt x="60223" y="12938"/>
                    <a:pt x="45069" y="17528"/>
                    <a:pt x="27405" y="11986"/>
                  </a:cubicBezTo>
                  <a:cubicBezTo>
                    <a:pt x="27405" y="11899"/>
                    <a:pt x="27491" y="11899"/>
                    <a:pt x="27491" y="11813"/>
                  </a:cubicBezTo>
                  <a:cubicBezTo>
                    <a:pt x="29829" y="8349"/>
                    <a:pt x="22123" y="8522"/>
                    <a:pt x="19871" y="10947"/>
                  </a:cubicBezTo>
                  <a:cubicBezTo>
                    <a:pt x="19179" y="11033"/>
                    <a:pt x="18486" y="11207"/>
                    <a:pt x="17966" y="11467"/>
                  </a:cubicBezTo>
                  <a:cubicBezTo>
                    <a:pt x="8961" y="16402"/>
                    <a:pt x="1947" y="24195"/>
                    <a:pt x="215" y="34586"/>
                  </a:cubicBezTo>
                  <a:cubicBezTo>
                    <a:pt x="-564" y="39262"/>
                    <a:pt x="821" y="43505"/>
                    <a:pt x="3592" y="46622"/>
                  </a:cubicBezTo>
                  <a:cubicBezTo>
                    <a:pt x="3419" y="47402"/>
                    <a:pt x="4112" y="47921"/>
                    <a:pt x="5064" y="48181"/>
                  </a:cubicBezTo>
                  <a:cubicBezTo>
                    <a:pt x="7142" y="49999"/>
                    <a:pt x="9827" y="51298"/>
                    <a:pt x="12857" y="51731"/>
                  </a:cubicBezTo>
                  <a:cubicBezTo>
                    <a:pt x="41779" y="56234"/>
                    <a:pt x="68882" y="29218"/>
                    <a:pt x="80918" y="6011"/>
                  </a:cubicBezTo>
                  <a:cubicBezTo>
                    <a:pt x="81351" y="5059"/>
                    <a:pt x="81178" y="4366"/>
                    <a:pt x="80572" y="3933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8865928-33D6-AAF3-7325-99B7F2B0845E}"/>
                </a:ext>
              </a:extLst>
            </p:cNvPr>
            <p:cNvSpPr/>
            <p:nvPr/>
          </p:nvSpPr>
          <p:spPr>
            <a:xfrm>
              <a:off x="9583251" y="5450498"/>
              <a:ext cx="111395" cy="79805"/>
            </a:xfrm>
            <a:custGeom>
              <a:avLst/>
              <a:gdLst>
                <a:gd name="connsiteX0" fmla="*/ 51745 w 52115"/>
                <a:gd name="connsiteY0" fmla="*/ 2898 h 37336"/>
                <a:gd name="connsiteX1" fmla="*/ 43519 w 52115"/>
                <a:gd name="connsiteY1" fmla="*/ 2638 h 37336"/>
                <a:gd name="connsiteX2" fmla="*/ 16069 w 52115"/>
                <a:gd name="connsiteY2" fmla="*/ 15453 h 37336"/>
                <a:gd name="connsiteX3" fmla="*/ 13818 w 52115"/>
                <a:gd name="connsiteY3" fmla="*/ 12769 h 37336"/>
                <a:gd name="connsiteX4" fmla="*/ 5765 w 52115"/>
                <a:gd name="connsiteY4" fmla="*/ 14328 h 37336"/>
                <a:gd name="connsiteX5" fmla="*/ 50 w 52115"/>
                <a:gd name="connsiteY5" fmla="*/ 18657 h 37336"/>
                <a:gd name="connsiteX6" fmla="*/ 30876 w 52115"/>
                <a:gd name="connsiteY6" fmla="*/ 35802 h 37336"/>
                <a:gd name="connsiteX7" fmla="*/ 39362 w 52115"/>
                <a:gd name="connsiteY7" fmla="*/ 36062 h 37336"/>
                <a:gd name="connsiteX8" fmla="*/ 51745 w 52115"/>
                <a:gd name="connsiteY8" fmla="*/ 2898 h 3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15" h="37336">
                  <a:moveTo>
                    <a:pt x="51745" y="2898"/>
                  </a:moveTo>
                  <a:cubicBezTo>
                    <a:pt x="51658" y="-1432"/>
                    <a:pt x="44904" y="-393"/>
                    <a:pt x="43519" y="2638"/>
                  </a:cubicBezTo>
                  <a:cubicBezTo>
                    <a:pt x="38670" y="13289"/>
                    <a:pt x="26980" y="17358"/>
                    <a:pt x="16069" y="15453"/>
                  </a:cubicBezTo>
                  <a:cubicBezTo>
                    <a:pt x="15290" y="14501"/>
                    <a:pt x="14511" y="13635"/>
                    <a:pt x="13818" y="12769"/>
                  </a:cubicBezTo>
                  <a:cubicBezTo>
                    <a:pt x="11827" y="10431"/>
                    <a:pt x="6718" y="11903"/>
                    <a:pt x="5765" y="14328"/>
                  </a:cubicBezTo>
                  <a:cubicBezTo>
                    <a:pt x="3167" y="14068"/>
                    <a:pt x="-469" y="15886"/>
                    <a:pt x="50" y="18657"/>
                  </a:cubicBezTo>
                  <a:cubicBezTo>
                    <a:pt x="2215" y="31732"/>
                    <a:pt x="19793" y="41171"/>
                    <a:pt x="30876" y="35802"/>
                  </a:cubicBezTo>
                  <a:cubicBezTo>
                    <a:pt x="33647" y="36495"/>
                    <a:pt x="36505" y="36755"/>
                    <a:pt x="39362" y="36062"/>
                  </a:cubicBezTo>
                  <a:cubicBezTo>
                    <a:pt x="54862" y="32252"/>
                    <a:pt x="52005" y="15194"/>
                    <a:pt x="51745" y="2898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BE487081-9878-F574-967A-A8E4C2AD5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2331" y="2051639"/>
              <a:ext cx="1388153" cy="1425172"/>
            </a:xfrm>
            <a:custGeom>
              <a:avLst/>
              <a:gdLst>
                <a:gd name="connsiteX0" fmla="*/ 295 w 649431"/>
                <a:gd name="connsiteY0" fmla="*/ 284 h 666750"/>
                <a:gd name="connsiteX1" fmla="*/ 649727 w 649431"/>
                <a:gd name="connsiteY1" fmla="*/ 284 h 666750"/>
                <a:gd name="connsiteX2" fmla="*/ 649727 w 649431"/>
                <a:gd name="connsiteY2" fmla="*/ 667034 h 666750"/>
                <a:gd name="connsiteX3" fmla="*/ 295 w 649431"/>
                <a:gd name="connsiteY3" fmla="*/ 66703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295" y="284"/>
                  </a:moveTo>
                  <a:lnTo>
                    <a:pt x="649727" y="284"/>
                  </a:lnTo>
                  <a:lnTo>
                    <a:pt x="649727" y="667034"/>
                  </a:lnTo>
                  <a:lnTo>
                    <a:pt x="295" y="667034"/>
                  </a:lnTo>
                  <a:close/>
                </a:path>
              </a:pathLst>
            </a:cu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55E2C7A7-A401-3549-93DC-AC926E9FC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9020" y="2273744"/>
              <a:ext cx="1388153" cy="1425172"/>
            </a:xfrm>
            <a:custGeom>
              <a:avLst/>
              <a:gdLst>
                <a:gd name="connsiteX0" fmla="*/ 306 w 649431"/>
                <a:gd name="connsiteY0" fmla="*/ 296 h 666750"/>
                <a:gd name="connsiteX1" fmla="*/ 649738 w 649431"/>
                <a:gd name="connsiteY1" fmla="*/ 296 h 666750"/>
                <a:gd name="connsiteX2" fmla="*/ 649738 w 649431"/>
                <a:gd name="connsiteY2" fmla="*/ 667046 h 666750"/>
                <a:gd name="connsiteX3" fmla="*/ 306 w 649431"/>
                <a:gd name="connsiteY3" fmla="*/ 667046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306" y="296"/>
                  </a:moveTo>
                  <a:lnTo>
                    <a:pt x="649738" y="296"/>
                  </a:lnTo>
                  <a:lnTo>
                    <a:pt x="649738" y="667046"/>
                  </a:lnTo>
                  <a:lnTo>
                    <a:pt x="306" y="667046"/>
                  </a:lnTo>
                  <a:close/>
                </a:path>
              </a:pathLst>
            </a:custGeom>
          </p:spPr>
        </p:pic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E717CD4-8049-E342-0FE0-40910A34A996}"/>
                </a:ext>
              </a:extLst>
            </p:cNvPr>
            <p:cNvSpPr/>
            <p:nvPr/>
          </p:nvSpPr>
          <p:spPr>
            <a:xfrm>
              <a:off x="9482320" y="2815865"/>
              <a:ext cx="22726" cy="7772"/>
            </a:xfrm>
            <a:custGeom>
              <a:avLst/>
              <a:gdLst>
                <a:gd name="connsiteX0" fmla="*/ 7611 w 10632"/>
                <a:gd name="connsiteY0" fmla="*/ 0 h 3636"/>
                <a:gd name="connsiteX1" fmla="*/ 4753 w 10632"/>
                <a:gd name="connsiteY1" fmla="*/ 0 h 3636"/>
                <a:gd name="connsiteX2" fmla="*/ 3022 w 10632"/>
                <a:gd name="connsiteY2" fmla="*/ 3637 h 3636"/>
                <a:gd name="connsiteX3" fmla="*/ 5879 w 10632"/>
                <a:gd name="connsiteY3" fmla="*/ 3637 h 3636"/>
                <a:gd name="connsiteX4" fmla="*/ 7611 w 10632"/>
                <a:gd name="connsiteY4" fmla="*/ 0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2" h="3636">
                  <a:moveTo>
                    <a:pt x="7611" y="0"/>
                  </a:moveTo>
                  <a:lnTo>
                    <a:pt x="4753" y="0"/>
                  </a:lnTo>
                  <a:cubicBezTo>
                    <a:pt x="1030" y="0"/>
                    <a:pt x="-2866" y="3637"/>
                    <a:pt x="3022" y="3637"/>
                  </a:cubicBezTo>
                  <a:lnTo>
                    <a:pt x="5879" y="3637"/>
                  </a:lnTo>
                  <a:cubicBezTo>
                    <a:pt x="9603" y="3637"/>
                    <a:pt x="13499" y="0"/>
                    <a:pt x="761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B8A9F63-F1B9-CC03-750B-34DA0C57B6CD}"/>
                </a:ext>
              </a:extLst>
            </p:cNvPr>
            <p:cNvSpPr/>
            <p:nvPr/>
          </p:nvSpPr>
          <p:spPr>
            <a:xfrm>
              <a:off x="9567555" y="2559563"/>
              <a:ext cx="138655" cy="51428"/>
            </a:xfrm>
            <a:custGeom>
              <a:avLst/>
              <a:gdLst>
                <a:gd name="connsiteX0" fmla="*/ 60734 w 64868"/>
                <a:gd name="connsiteY0" fmla="*/ 1972 h 24060"/>
                <a:gd name="connsiteX1" fmla="*/ 294 w 64868"/>
                <a:gd name="connsiteY1" fmla="*/ 19463 h 24060"/>
                <a:gd name="connsiteX2" fmla="*/ 16919 w 64868"/>
                <a:gd name="connsiteY2" fmla="*/ 21888 h 24060"/>
                <a:gd name="connsiteX3" fmla="*/ 51729 w 64868"/>
                <a:gd name="connsiteY3" fmla="*/ 7687 h 24060"/>
                <a:gd name="connsiteX4" fmla="*/ 63591 w 64868"/>
                <a:gd name="connsiteY4" fmla="*/ 6821 h 24060"/>
                <a:gd name="connsiteX5" fmla="*/ 60734 w 64868"/>
                <a:gd name="connsiteY5" fmla="*/ 1972 h 2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68" h="24060">
                  <a:moveTo>
                    <a:pt x="60734" y="1972"/>
                  </a:moveTo>
                  <a:cubicBezTo>
                    <a:pt x="40298" y="-2877"/>
                    <a:pt x="12849" y="586"/>
                    <a:pt x="294" y="19463"/>
                  </a:cubicBezTo>
                  <a:cubicBezTo>
                    <a:pt x="-2391" y="23533"/>
                    <a:pt x="14148" y="26131"/>
                    <a:pt x="16919" y="21888"/>
                  </a:cubicBezTo>
                  <a:cubicBezTo>
                    <a:pt x="24192" y="10977"/>
                    <a:pt x="38826" y="4570"/>
                    <a:pt x="51729" y="7687"/>
                  </a:cubicBezTo>
                  <a:cubicBezTo>
                    <a:pt x="55365" y="8553"/>
                    <a:pt x="60301" y="8986"/>
                    <a:pt x="63591" y="6821"/>
                  </a:cubicBezTo>
                  <a:cubicBezTo>
                    <a:pt x="66968" y="4743"/>
                    <a:pt x="62812" y="2491"/>
                    <a:pt x="60734" y="197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7531EC1-3B5E-102F-708B-4AB4054C5631}"/>
                </a:ext>
              </a:extLst>
            </p:cNvPr>
            <p:cNvSpPr/>
            <p:nvPr/>
          </p:nvSpPr>
          <p:spPr>
            <a:xfrm>
              <a:off x="9185613" y="2145001"/>
              <a:ext cx="54401" cy="53854"/>
            </a:xfrm>
            <a:custGeom>
              <a:avLst/>
              <a:gdLst>
                <a:gd name="connsiteX0" fmla="*/ 8915 w 25451"/>
                <a:gd name="connsiteY0" fmla="*/ 1869 h 25195"/>
                <a:gd name="connsiteX1" fmla="*/ 256 w 25451"/>
                <a:gd name="connsiteY1" fmla="*/ 19188 h 25195"/>
                <a:gd name="connsiteX2" fmla="*/ 16536 w 25451"/>
                <a:gd name="connsiteY2" fmla="*/ 23344 h 25195"/>
                <a:gd name="connsiteX3" fmla="*/ 25195 w 25451"/>
                <a:gd name="connsiteY3" fmla="*/ 6026 h 25195"/>
                <a:gd name="connsiteX4" fmla="*/ 8915 w 25451"/>
                <a:gd name="connsiteY4" fmla="*/ 1869 h 2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1" h="25195">
                  <a:moveTo>
                    <a:pt x="8915" y="1869"/>
                  </a:moveTo>
                  <a:cubicBezTo>
                    <a:pt x="6058" y="7671"/>
                    <a:pt x="3114" y="13386"/>
                    <a:pt x="256" y="19188"/>
                  </a:cubicBezTo>
                  <a:cubicBezTo>
                    <a:pt x="-2255" y="24210"/>
                    <a:pt x="14457" y="27414"/>
                    <a:pt x="16536" y="23344"/>
                  </a:cubicBezTo>
                  <a:cubicBezTo>
                    <a:pt x="19393" y="17542"/>
                    <a:pt x="22337" y="11827"/>
                    <a:pt x="25195" y="6026"/>
                  </a:cubicBezTo>
                  <a:cubicBezTo>
                    <a:pt x="27706" y="917"/>
                    <a:pt x="10994" y="-2200"/>
                    <a:pt x="8915" y="18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6E0AEEF-32D3-4A47-A979-F7949E5A69B4}"/>
                </a:ext>
              </a:extLst>
            </p:cNvPr>
            <p:cNvSpPr/>
            <p:nvPr/>
          </p:nvSpPr>
          <p:spPr>
            <a:xfrm>
              <a:off x="9378019" y="3206545"/>
              <a:ext cx="65535" cy="68658"/>
            </a:xfrm>
            <a:custGeom>
              <a:avLst/>
              <a:gdLst>
                <a:gd name="connsiteX0" fmla="*/ 27919 w 30660"/>
                <a:gd name="connsiteY0" fmla="*/ 24956 h 32121"/>
                <a:gd name="connsiteX1" fmla="*/ 17614 w 30660"/>
                <a:gd name="connsiteY1" fmla="*/ 3395 h 32121"/>
                <a:gd name="connsiteX2" fmla="*/ 816 w 30660"/>
                <a:gd name="connsiteY2" fmla="*/ 4175 h 32121"/>
                <a:gd name="connsiteX3" fmla="*/ 16489 w 30660"/>
                <a:gd name="connsiteY3" fmla="*/ 31710 h 32121"/>
                <a:gd name="connsiteX4" fmla="*/ 28612 w 30660"/>
                <a:gd name="connsiteY4" fmla="*/ 29805 h 32121"/>
                <a:gd name="connsiteX5" fmla="*/ 27919 w 30660"/>
                <a:gd name="connsiteY5" fmla="*/ 24956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60" h="32121">
                  <a:moveTo>
                    <a:pt x="27919" y="24956"/>
                  </a:moveTo>
                  <a:cubicBezTo>
                    <a:pt x="18307" y="22272"/>
                    <a:pt x="15623" y="12314"/>
                    <a:pt x="17614" y="3395"/>
                  </a:cubicBezTo>
                  <a:cubicBezTo>
                    <a:pt x="18827" y="-1973"/>
                    <a:pt x="1855" y="-415"/>
                    <a:pt x="816" y="4175"/>
                  </a:cubicBezTo>
                  <a:cubicBezTo>
                    <a:pt x="-2215" y="17423"/>
                    <a:pt x="3240" y="27900"/>
                    <a:pt x="16489" y="31710"/>
                  </a:cubicBezTo>
                  <a:cubicBezTo>
                    <a:pt x="20212" y="32749"/>
                    <a:pt x="25321" y="31710"/>
                    <a:pt x="28612" y="29805"/>
                  </a:cubicBezTo>
                  <a:cubicBezTo>
                    <a:pt x="31729" y="27987"/>
                    <a:pt x="31123" y="25822"/>
                    <a:pt x="27919" y="249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894605-4D07-64E1-A43D-A0F9CE23B08F}"/>
                </a:ext>
              </a:extLst>
            </p:cNvPr>
            <p:cNvSpPr/>
            <p:nvPr/>
          </p:nvSpPr>
          <p:spPr>
            <a:xfrm>
              <a:off x="9267934" y="3225586"/>
              <a:ext cx="83743" cy="89657"/>
            </a:xfrm>
            <a:custGeom>
              <a:avLst/>
              <a:gdLst>
                <a:gd name="connsiteX0" fmla="*/ 38896 w 39178"/>
                <a:gd name="connsiteY0" fmla="*/ 3407 h 41945"/>
                <a:gd name="connsiteX1" fmla="*/ 28505 w 39178"/>
                <a:gd name="connsiteY1" fmla="*/ 30 h 41945"/>
                <a:gd name="connsiteX2" fmla="*/ 5992 w 39178"/>
                <a:gd name="connsiteY2" fmla="*/ 10507 h 41945"/>
                <a:gd name="connsiteX3" fmla="*/ 190 w 39178"/>
                <a:gd name="connsiteY3" fmla="*/ 37437 h 41945"/>
                <a:gd name="connsiteX4" fmla="*/ 17422 w 39178"/>
                <a:gd name="connsiteY4" fmla="*/ 39082 h 41945"/>
                <a:gd name="connsiteX5" fmla="*/ 32402 w 39178"/>
                <a:gd name="connsiteY5" fmla="*/ 7217 h 41945"/>
                <a:gd name="connsiteX6" fmla="*/ 38896 w 39178"/>
                <a:gd name="connsiteY6" fmla="*/ 3407 h 4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78" h="41945">
                  <a:moveTo>
                    <a:pt x="38896" y="3407"/>
                  </a:moveTo>
                  <a:cubicBezTo>
                    <a:pt x="37251" y="376"/>
                    <a:pt x="31449" y="-144"/>
                    <a:pt x="28505" y="30"/>
                  </a:cubicBezTo>
                  <a:cubicBezTo>
                    <a:pt x="19500" y="376"/>
                    <a:pt x="11534" y="2974"/>
                    <a:pt x="5992" y="10507"/>
                  </a:cubicBezTo>
                  <a:cubicBezTo>
                    <a:pt x="537" y="18041"/>
                    <a:pt x="-502" y="28431"/>
                    <a:pt x="190" y="37437"/>
                  </a:cubicBezTo>
                  <a:cubicBezTo>
                    <a:pt x="623" y="42805"/>
                    <a:pt x="17768" y="43412"/>
                    <a:pt x="17422" y="39082"/>
                  </a:cubicBezTo>
                  <a:cubicBezTo>
                    <a:pt x="16729" y="29124"/>
                    <a:pt x="18547" y="7736"/>
                    <a:pt x="32402" y="7217"/>
                  </a:cubicBezTo>
                  <a:cubicBezTo>
                    <a:pt x="33874" y="7043"/>
                    <a:pt x="40628" y="6437"/>
                    <a:pt x="38896" y="340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9CCFE39-87CF-1EB5-8856-ECCE01F3ADD4}"/>
                </a:ext>
              </a:extLst>
            </p:cNvPr>
            <p:cNvSpPr/>
            <p:nvPr/>
          </p:nvSpPr>
          <p:spPr>
            <a:xfrm>
              <a:off x="9545680" y="4806978"/>
              <a:ext cx="150323" cy="31259"/>
            </a:xfrm>
            <a:custGeom>
              <a:avLst/>
              <a:gdLst>
                <a:gd name="connsiteX0" fmla="*/ 54602 w 70327"/>
                <a:gd name="connsiteY0" fmla="*/ 459 h 14624"/>
                <a:gd name="connsiteX1" fmla="*/ 6284 w 70327"/>
                <a:gd name="connsiteY1" fmla="*/ 3057 h 14624"/>
                <a:gd name="connsiteX2" fmla="*/ 8449 w 70327"/>
                <a:gd name="connsiteY2" fmla="*/ 10850 h 14624"/>
                <a:gd name="connsiteX3" fmla="*/ 69755 w 70327"/>
                <a:gd name="connsiteY3" fmla="*/ 7646 h 14624"/>
                <a:gd name="connsiteX4" fmla="*/ 54602 w 70327"/>
                <a:gd name="connsiteY4" fmla="*/ 459 h 1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27" h="14624">
                  <a:moveTo>
                    <a:pt x="54602" y="459"/>
                  </a:moveTo>
                  <a:cubicBezTo>
                    <a:pt x="39448" y="7993"/>
                    <a:pt x="22303" y="6867"/>
                    <a:pt x="6284" y="3057"/>
                  </a:cubicBezTo>
                  <a:cubicBezTo>
                    <a:pt x="-5233" y="373"/>
                    <a:pt x="1262" y="9205"/>
                    <a:pt x="8449" y="10850"/>
                  </a:cubicBezTo>
                  <a:cubicBezTo>
                    <a:pt x="28798" y="15613"/>
                    <a:pt x="50532" y="17171"/>
                    <a:pt x="69755" y="7646"/>
                  </a:cubicBezTo>
                  <a:cubicBezTo>
                    <a:pt x="73305" y="5914"/>
                    <a:pt x="59364" y="-1965"/>
                    <a:pt x="54602" y="4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F978128-505D-5F88-E52E-67A0BBDC241E}"/>
                </a:ext>
              </a:extLst>
            </p:cNvPr>
            <p:cNvSpPr/>
            <p:nvPr/>
          </p:nvSpPr>
          <p:spPr>
            <a:xfrm>
              <a:off x="9559046" y="4837318"/>
              <a:ext cx="97264" cy="33403"/>
            </a:xfrm>
            <a:custGeom>
              <a:avLst/>
              <a:gdLst>
                <a:gd name="connsiteX0" fmla="*/ 44799 w 45504"/>
                <a:gd name="connsiteY0" fmla="*/ 12069 h 15627"/>
                <a:gd name="connsiteX1" fmla="*/ 33888 w 45504"/>
                <a:gd name="connsiteY1" fmla="*/ 7307 h 15627"/>
                <a:gd name="connsiteX2" fmla="*/ 13366 w 45504"/>
                <a:gd name="connsiteY2" fmla="*/ 2717 h 15627"/>
                <a:gd name="connsiteX3" fmla="*/ 1676 w 45504"/>
                <a:gd name="connsiteY3" fmla="*/ 379 h 15627"/>
                <a:gd name="connsiteX4" fmla="*/ 3235 w 45504"/>
                <a:gd name="connsiteY4" fmla="*/ 5834 h 15627"/>
                <a:gd name="connsiteX5" fmla="*/ 40469 w 45504"/>
                <a:gd name="connsiteY5" fmla="*/ 15619 h 15627"/>
                <a:gd name="connsiteX6" fmla="*/ 44799 w 45504"/>
                <a:gd name="connsiteY6" fmla="*/ 12069 h 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4" h="15627">
                  <a:moveTo>
                    <a:pt x="44799" y="12069"/>
                  </a:moveTo>
                  <a:cubicBezTo>
                    <a:pt x="42547" y="9212"/>
                    <a:pt x="37438" y="7393"/>
                    <a:pt x="33888" y="7307"/>
                  </a:cubicBezTo>
                  <a:cubicBezTo>
                    <a:pt x="26528" y="7220"/>
                    <a:pt x="19774" y="6700"/>
                    <a:pt x="13366" y="2717"/>
                  </a:cubicBezTo>
                  <a:cubicBezTo>
                    <a:pt x="10249" y="812"/>
                    <a:pt x="5313" y="-746"/>
                    <a:pt x="1676" y="379"/>
                  </a:cubicBezTo>
                  <a:cubicBezTo>
                    <a:pt x="-2134" y="1505"/>
                    <a:pt x="1503" y="4795"/>
                    <a:pt x="3235" y="5834"/>
                  </a:cubicBezTo>
                  <a:cubicBezTo>
                    <a:pt x="14405" y="12848"/>
                    <a:pt x="27394" y="15533"/>
                    <a:pt x="40469" y="15619"/>
                  </a:cubicBezTo>
                  <a:cubicBezTo>
                    <a:pt x="42461" y="15706"/>
                    <a:pt x="47310" y="15186"/>
                    <a:pt x="44799" y="120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" name="图形 2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16957E1-0A00-7441-F2E4-250BA1C20E0E}"/>
              </a:ext>
            </a:extLst>
          </p:cNvPr>
          <p:cNvGrpSpPr/>
          <p:nvPr/>
        </p:nvGrpSpPr>
        <p:grpSpPr>
          <a:xfrm>
            <a:off x="7190067" y="280399"/>
            <a:ext cx="4577591" cy="6703887"/>
            <a:chOff x="5283897" y="1630527"/>
            <a:chExt cx="2141572" cy="3136335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28CABFA-99D9-9B8D-ED23-45EC013E9A6B}"/>
                </a:ext>
              </a:extLst>
            </p:cNvPr>
            <p:cNvSpPr/>
            <p:nvPr/>
          </p:nvSpPr>
          <p:spPr>
            <a:xfrm>
              <a:off x="6145996" y="2735280"/>
              <a:ext cx="170339" cy="263862"/>
            </a:xfrm>
            <a:custGeom>
              <a:avLst/>
              <a:gdLst>
                <a:gd name="connsiteX0" fmla="*/ 168039 w 170339"/>
                <a:gd name="connsiteY0" fmla="*/ 253058 h 263862"/>
                <a:gd name="connsiteX1" fmla="*/ 116344 w 170339"/>
                <a:gd name="connsiteY1" fmla="*/ 101611 h 263862"/>
                <a:gd name="connsiteX2" fmla="*/ 133663 w 170339"/>
                <a:gd name="connsiteY2" fmla="*/ 65503 h 263862"/>
                <a:gd name="connsiteX3" fmla="*/ 128987 w 170339"/>
                <a:gd name="connsiteY3" fmla="*/ 14414 h 263862"/>
                <a:gd name="connsiteX4" fmla="*/ 132450 w 170339"/>
                <a:gd name="connsiteY4" fmla="*/ 9565 h 263862"/>
                <a:gd name="connsiteX5" fmla="*/ 112448 w 170339"/>
                <a:gd name="connsiteY5" fmla="*/ 40 h 263862"/>
                <a:gd name="connsiteX6" fmla="*/ 82141 w 170339"/>
                <a:gd name="connsiteY6" fmla="*/ 12595 h 263862"/>
                <a:gd name="connsiteX7" fmla="*/ 41876 w 170339"/>
                <a:gd name="connsiteY7" fmla="*/ 20995 h 263862"/>
                <a:gd name="connsiteX8" fmla="*/ 5681 w 170339"/>
                <a:gd name="connsiteY8" fmla="*/ 27143 h 263862"/>
                <a:gd name="connsiteX9" fmla="*/ 8106 w 170339"/>
                <a:gd name="connsiteY9" fmla="*/ 41603 h 263862"/>
                <a:gd name="connsiteX10" fmla="*/ 90107 w 170339"/>
                <a:gd name="connsiteY10" fmla="*/ 39265 h 263862"/>
                <a:gd name="connsiteX11" fmla="*/ 92012 w 170339"/>
                <a:gd name="connsiteY11" fmla="*/ 83340 h 263862"/>
                <a:gd name="connsiteX12" fmla="*/ 95649 w 170339"/>
                <a:gd name="connsiteY12" fmla="*/ 88709 h 263862"/>
                <a:gd name="connsiteX13" fmla="*/ 94956 w 170339"/>
                <a:gd name="connsiteY13" fmla="*/ 89835 h 263862"/>
                <a:gd name="connsiteX14" fmla="*/ 82747 w 170339"/>
                <a:gd name="connsiteY14" fmla="*/ 97714 h 263862"/>
                <a:gd name="connsiteX15" fmla="*/ 138771 w 170339"/>
                <a:gd name="connsiteY15" fmla="*/ 262583 h 263862"/>
                <a:gd name="connsiteX16" fmla="*/ 168039 w 170339"/>
                <a:gd name="connsiteY16" fmla="*/ 253058 h 263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339" h="263862">
                  <a:moveTo>
                    <a:pt x="168039" y="253058"/>
                  </a:moveTo>
                  <a:cubicBezTo>
                    <a:pt x="126129" y="230631"/>
                    <a:pt x="110456" y="148197"/>
                    <a:pt x="116344" y="101611"/>
                  </a:cubicBezTo>
                  <a:cubicBezTo>
                    <a:pt x="122579" y="89748"/>
                    <a:pt x="130026" y="78664"/>
                    <a:pt x="133663" y="65503"/>
                  </a:cubicBezTo>
                  <a:cubicBezTo>
                    <a:pt x="138165" y="49396"/>
                    <a:pt x="131238" y="30433"/>
                    <a:pt x="128987" y="14414"/>
                  </a:cubicBezTo>
                  <a:cubicBezTo>
                    <a:pt x="130199" y="12855"/>
                    <a:pt x="131411" y="11297"/>
                    <a:pt x="132450" y="9565"/>
                  </a:cubicBezTo>
                  <a:cubicBezTo>
                    <a:pt x="138079" y="559"/>
                    <a:pt x="115652" y="-220"/>
                    <a:pt x="112448" y="40"/>
                  </a:cubicBezTo>
                  <a:cubicBezTo>
                    <a:pt x="102403" y="646"/>
                    <a:pt x="88029" y="3244"/>
                    <a:pt x="82141" y="12595"/>
                  </a:cubicBezTo>
                  <a:cubicBezTo>
                    <a:pt x="73309" y="26623"/>
                    <a:pt x="56164" y="23246"/>
                    <a:pt x="41876" y="20995"/>
                  </a:cubicBezTo>
                  <a:cubicBezTo>
                    <a:pt x="29840" y="19090"/>
                    <a:pt x="16159" y="20735"/>
                    <a:pt x="5681" y="27143"/>
                  </a:cubicBezTo>
                  <a:cubicBezTo>
                    <a:pt x="-2458" y="32165"/>
                    <a:pt x="-2025" y="40045"/>
                    <a:pt x="8106" y="41603"/>
                  </a:cubicBezTo>
                  <a:cubicBezTo>
                    <a:pt x="32524" y="45413"/>
                    <a:pt x="63697" y="47145"/>
                    <a:pt x="90107" y="39265"/>
                  </a:cubicBezTo>
                  <a:cubicBezTo>
                    <a:pt x="99286" y="52427"/>
                    <a:pt x="102836" y="70005"/>
                    <a:pt x="92012" y="83340"/>
                  </a:cubicBezTo>
                  <a:cubicBezTo>
                    <a:pt x="90454" y="85245"/>
                    <a:pt x="92359" y="87237"/>
                    <a:pt x="95649" y="88709"/>
                  </a:cubicBezTo>
                  <a:cubicBezTo>
                    <a:pt x="95389" y="89055"/>
                    <a:pt x="95216" y="89488"/>
                    <a:pt x="94956" y="89835"/>
                  </a:cubicBezTo>
                  <a:cubicBezTo>
                    <a:pt x="88808" y="90960"/>
                    <a:pt x="83527" y="93558"/>
                    <a:pt x="82747" y="97714"/>
                  </a:cubicBezTo>
                  <a:cubicBezTo>
                    <a:pt x="73742" y="145945"/>
                    <a:pt x="91406" y="237212"/>
                    <a:pt x="138771" y="262583"/>
                  </a:cubicBezTo>
                  <a:cubicBezTo>
                    <a:pt x="146998" y="266999"/>
                    <a:pt x="179123" y="259033"/>
                    <a:pt x="168039" y="253058"/>
                  </a:cubicBezTo>
                  <a:close/>
                </a:path>
              </a:pathLst>
            </a:custGeom>
            <a:solidFill>
              <a:srgbClr val="AF2B6D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5757B46-C6C3-343A-7E37-028CED6D5D62}"/>
                </a:ext>
              </a:extLst>
            </p:cNvPr>
            <p:cNvSpPr/>
            <p:nvPr/>
          </p:nvSpPr>
          <p:spPr>
            <a:xfrm>
              <a:off x="6362951" y="3010328"/>
              <a:ext cx="54399" cy="19497"/>
            </a:xfrm>
            <a:custGeom>
              <a:avLst/>
              <a:gdLst>
                <a:gd name="connsiteX0" fmla="*/ 49365 w 54399"/>
                <a:gd name="connsiteY0" fmla="*/ 7538 h 19497"/>
                <a:gd name="connsiteX1" fmla="*/ 43217 w 54399"/>
                <a:gd name="connsiteY1" fmla="*/ 5200 h 19497"/>
                <a:gd name="connsiteX2" fmla="*/ 41399 w 54399"/>
                <a:gd name="connsiteY2" fmla="*/ 2775 h 19497"/>
                <a:gd name="connsiteX3" fmla="*/ 23561 w 54399"/>
                <a:gd name="connsiteY3" fmla="*/ 1823 h 19497"/>
                <a:gd name="connsiteX4" fmla="*/ 18539 w 54399"/>
                <a:gd name="connsiteY4" fmla="*/ 2256 h 19497"/>
                <a:gd name="connsiteX5" fmla="*/ 7802 w 54399"/>
                <a:gd name="connsiteY5" fmla="*/ 4 h 19497"/>
                <a:gd name="connsiteX6" fmla="*/ 1307 w 54399"/>
                <a:gd name="connsiteY6" fmla="*/ 5460 h 19497"/>
                <a:gd name="connsiteX7" fmla="*/ 8 w 54399"/>
                <a:gd name="connsiteY7" fmla="*/ 8144 h 19497"/>
                <a:gd name="connsiteX8" fmla="*/ 9014 w 54399"/>
                <a:gd name="connsiteY8" fmla="*/ 12646 h 19497"/>
                <a:gd name="connsiteX9" fmla="*/ 52049 w 54399"/>
                <a:gd name="connsiteY9" fmla="*/ 15851 h 19497"/>
                <a:gd name="connsiteX10" fmla="*/ 49365 w 54399"/>
                <a:gd name="connsiteY10" fmla="*/ 7538 h 1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9" h="19497">
                  <a:moveTo>
                    <a:pt x="49365" y="7538"/>
                  </a:moveTo>
                  <a:cubicBezTo>
                    <a:pt x="47633" y="6585"/>
                    <a:pt x="45468" y="5806"/>
                    <a:pt x="43217" y="5200"/>
                  </a:cubicBezTo>
                  <a:cubicBezTo>
                    <a:pt x="43217" y="4420"/>
                    <a:pt x="42698" y="3555"/>
                    <a:pt x="41399" y="2775"/>
                  </a:cubicBezTo>
                  <a:cubicBezTo>
                    <a:pt x="36290" y="-342"/>
                    <a:pt x="29103" y="524"/>
                    <a:pt x="23561" y="1823"/>
                  </a:cubicBezTo>
                  <a:cubicBezTo>
                    <a:pt x="22176" y="2169"/>
                    <a:pt x="20444" y="2256"/>
                    <a:pt x="18539" y="2256"/>
                  </a:cubicBezTo>
                  <a:cubicBezTo>
                    <a:pt x="14989" y="784"/>
                    <a:pt x="10919" y="91"/>
                    <a:pt x="7802" y="4"/>
                  </a:cubicBezTo>
                  <a:cubicBezTo>
                    <a:pt x="4511" y="-82"/>
                    <a:pt x="-1723" y="1130"/>
                    <a:pt x="1307" y="5460"/>
                  </a:cubicBezTo>
                  <a:cubicBezTo>
                    <a:pt x="528" y="6152"/>
                    <a:pt x="-78" y="7018"/>
                    <a:pt x="8" y="8144"/>
                  </a:cubicBezTo>
                  <a:cubicBezTo>
                    <a:pt x="182" y="11521"/>
                    <a:pt x="5031" y="12387"/>
                    <a:pt x="9014" y="12646"/>
                  </a:cubicBezTo>
                  <a:cubicBezTo>
                    <a:pt x="21310" y="20959"/>
                    <a:pt x="38541" y="21306"/>
                    <a:pt x="52049" y="15851"/>
                  </a:cubicBezTo>
                  <a:cubicBezTo>
                    <a:pt x="57418" y="13426"/>
                    <a:pt x="52309" y="9096"/>
                    <a:pt x="49365" y="7538"/>
                  </a:cubicBezTo>
                  <a:close/>
                </a:path>
              </a:pathLst>
            </a:custGeom>
            <a:solidFill>
              <a:srgbClr val="AF2B6D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55370CD-B2A2-90C6-628B-BB1C5F7FD044}"/>
                </a:ext>
              </a:extLst>
            </p:cNvPr>
            <p:cNvSpPr/>
            <p:nvPr/>
          </p:nvSpPr>
          <p:spPr>
            <a:xfrm>
              <a:off x="6371744" y="3122142"/>
              <a:ext cx="151442" cy="154007"/>
            </a:xfrm>
            <a:custGeom>
              <a:avLst/>
              <a:gdLst>
                <a:gd name="connsiteX0" fmla="*/ 149590 w 151442"/>
                <a:gd name="connsiteY0" fmla="*/ 114452 h 154007"/>
                <a:gd name="connsiteX1" fmla="*/ 144135 w 151442"/>
                <a:gd name="connsiteY1" fmla="*/ 109776 h 154007"/>
                <a:gd name="connsiteX2" fmla="*/ 141364 w 151442"/>
                <a:gd name="connsiteY2" fmla="*/ 4482 h 154007"/>
                <a:gd name="connsiteX3" fmla="*/ 115387 w 151442"/>
                <a:gd name="connsiteY3" fmla="*/ 5954 h 154007"/>
                <a:gd name="connsiteX4" fmla="*/ 115213 w 151442"/>
                <a:gd name="connsiteY4" fmla="*/ 133762 h 154007"/>
                <a:gd name="connsiteX5" fmla="*/ 56938 w 151442"/>
                <a:gd name="connsiteY5" fmla="*/ 122332 h 154007"/>
                <a:gd name="connsiteX6" fmla="*/ 68627 w 151442"/>
                <a:gd name="connsiteY6" fmla="*/ 16172 h 154007"/>
                <a:gd name="connsiteX7" fmla="*/ 61613 w 151442"/>
                <a:gd name="connsiteY7" fmla="*/ 9937 h 154007"/>
                <a:gd name="connsiteX8" fmla="*/ 28536 w 151442"/>
                <a:gd name="connsiteY8" fmla="*/ 3529 h 154007"/>
                <a:gd name="connsiteX9" fmla="*/ 6282 w 151442"/>
                <a:gd name="connsiteY9" fmla="*/ 111076 h 154007"/>
                <a:gd name="connsiteX10" fmla="*/ 31826 w 151442"/>
                <a:gd name="connsiteY10" fmla="*/ 118609 h 154007"/>
                <a:gd name="connsiteX11" fmla="*/ 31307 w 151442"/>
                <a:gd name="connsiteY11" fmla="*/ 123198 h 154007"/>
                <a:gd name="connsiteX12" fmla="*/ 29575 w 151442"/>
                <a:gd name="connsiteY12" fmla="*/ 126748 h 154007"/>
                <a:gd name="connsiteX13" fmla="*/ 30874 w 151442"/>
                <a:gd name="connsiteY13" fmla="*/ 127528 h 154007"/>
                <a:gd name="connsiteX14" fmla="*/ 30787 w 151442"/>
                <a:gd name="connsiteY14" fmla="*/ 128480 h 154007"/>
                <a:gd name="connsiteX15" fmla="*/ 52435 w 151442"/>
                <a:gd name="connsiteY15" fmla="*/ 138352 h 154007"/>
                <a:gd name="connsiteX16" fmla="*/ 114088 w 151442"/>
                <a:gd name="connsiteY16" fmla="*/ 144326 h 154007"/>
                <a:gd name="connsiteX17" fmla="*/ 113914 w 151442"/>
                <a:gd name="connsiteY17" fmla="*/ 145972 h 154007"/>
                <a:gd name="connsiteX18" fmla="*/ 129241 w 151442"/>
                <a:gd name="connsiteY18" fmla="*/ 150561 h 154007"/>
                <a:gd name="connsiteX19" fmla="*/ 151235 w 151442"/>
                <a:gd name="connsiteY19" fmla="*/ 150561 h 154007"/>
                <a:gd name="connsiteX20" fmla="*/ 149590 w 151442"/>
                <a:gd name="connsiteY20" fmla="*/ 114452 h 154007"/>
                <a:gd name="connsiteX21" fmla="*/ 43256 w 151442"/>
                <a:gd name="connsiteY21" fmla="*/ 41803 h 154007"/>
                <a:gd name="connsiteX22" fmla="*/ 34944 w 151442"/>
                <a:gd name="connsiteY22" fmla="*/ 95749 h 154007"/>
                <a:gd name="connsiteX23" fmla="*/ 43256 w 151442"/>
                <a:gd name="connsiteY23" fmla="*/ 41803 h 15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51442" h="154007">
                  <a:moveTo>
                    <a:pt x="149590" y="114452"/>
                  </a:moveTo>
                  <a:cubicBezTo>
                    <a:pt x="149157" y="112547"/>
                    <a:pt x="146992" y="110989"/>
                    <a:pt x="144135" y="109776"/>
                  </a:cubicBezTo>
                  <a:cubicBezTo>
                    <a:pt x="149157" y="74361"/>
                    <a:pt x="154353" y="39032"/>
                    <a:pt x="141364" y="4482"/>
                  </a:cubicBezTo>
                  <a:cubicBezTo>
                    <a:pt x="138333" y="-3571"/>
                    <a:pt x="113482" y="672"/>
                    <a:pt x="115387" y="5954"/>
                  </a:cubicBezTo>
                  <a:cubicBezTo>
                    <a:pt x="131060" y="47864"/>
                    <a:pt x="120236" y="90813"/>
                    <a:pt x="115213" y="133762"/>
                  </a:cubicBezTo>
                  <a:cubicBezTo>
                    <a:pt x="95124" y="134974"/>
                    <a:pt x="73910" y="133243"/>
                    <a:pt x="56938" y="122332"/>
                  </a:cubicBezTo>
                  <a:cubicBezTo>
                    <a:pt x="61008" y="86830"/>
                    <a:pt x="71312" y="52280"/>
                    <a:pt x="68627" y="16172"/>
                  </a:cubicBezTo>
                  <a:cubicBezTo>
                    <a:pt x="68454" y="13747"/>
                    <a:pt x="65424" y="11582"/>
                    <a:pt x="61613" y="9937"/>
                  </a:cubicBezTo>
                  <a:cubicBezTo>
                    <a:pt x="59882" y="3270"/>
                    <a:pt x="34337" y="-3225"/>
                    <a:pt x="28536" y="3529"/>
                  </a:cubicBezTo>
                  <a:cubicBezTo>
                    <a:pt x="5503" y="30199"/>
                    <a:pt x="-8958" y="77651"/>
                    <a:pt x="6282" y="111076"/>
                  </a:cubicBezTo>
                  <a:cubicBezTo>
                    <a:pt x="8966" y="116877"/>
                    <a:pt x="22648" y="119475"/>
                    <a:pt x="31826" y="118609"/>
                  </a:cubicBezTo>
                  <a:cubicBezTo>
                    <a:pt x="31653" y="120167"/>
                    <a:pt x="31480" y="121639"/>
                    <a:pt x="31307" y="123198"/>
                  </a:cubicBezTo>
                  <a:cubicBezTo>
                    <a:pt x="29229" y="124497"/>
                    <a:pt x="28276" y="125796"/>
                    <a:pt x="29575" y="126748"/>
                  </a:cubicBezTo>
                  <a:cubicBezTo>
                    <a:pt x="30008" y="127095"/>
                    <a:pt x="30441" y="127268"/>
                    <a:pt x="30874" y="127528"/>
                  </a:cubicBezTo>
                  <a:cubicBezTo>
                    <a:pt x="30874" y="127874"/>
                    <a:pt x="30787" y="128134"/>
                    <a:pt x="30787" y="128480"/>
                  </a:cubicBezTo>
                  <a:cubicBezTo>
                    <a:pt x="30354" y="134974"/>
                    <a:pt x="45594" y="139564"/>
                    <a:pt x="52435" y="138352"/>
                  </a:cubicBezTo>
                  <a:cubicBezTo>
                    <a:pt x="71831" y="145019"/>
                    <a:pt x="93392" y="145712"/>
                    <a:pt x="114088" y="144326"/>
                  </a:cubicBezTo>
                  <a:cubicBezTo>
                    <a:pt x="114001" y="144846"/>
                    <a:pt x="114001" y="145452"/>
                    <a:pt x="113914" y="145972"/>
                  </a:cubicBezTo>
                  <a:cubicBezTo>
                    <a:pt x="113568" y="149781"/>
                    <a:pt x="121881" y="151340"/>
                    <a:pt x="129241" y="150561"/>
                  </a:cubicBezTo>
                  <a:cubicBezTo>
                    <a:pt x="136255" y="154804"/>
                    <a:pt x="151235" y="155496"/>
                    <a:pt x="151235" y="150561"/>
                  </a:cubicBezTo>
                  <a:cubicBezTo>
                    <a:pt x="151322" y="138352"/>
                    <a:pt x="152188" y="126402"/>
                    <a:pt x="149590" y="114452"/>
                  </a:cubicBezTo>
                  <a:close/>
                  <a:moveTo>
                    <a:pt x="43256" y="41803"/>
                  </a:moveTo>
                  <a:cubicBezTo>
                    <a:pt x="41525" y="59900"/>
                    <a:pt x="37888" y="77738"/>
                    <a:pt x="34944" y="95749"/>
                  </a:cubicBezTo>
                  <a:cubicBezTo>
                    <a:pt x="32432" y="78344"/>
                    <a:pt x="36069" y="58861"/>
                    <a:pt x="43256" y="41803"/>
                  </a:cubicBezTo>
                  <a:close/>
                </a:path>
              </a:pathLst>
            </a:custGeom>
            <a:solidFill>
              <a:srgbClr val="AF2B6D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70BF1E9-4874-5B71-C79D-BF69690A1614}"/>
                </a:ext>
              </a:extLst>
            </p:cNvPr>
            <p:cNvSpPr/>
            <p:nvPr/>
          </p:nvSpPr>
          <p:spPr>
            <a:xfrm>
              <a:off x="6038022" y="3027193"/>
              <a:ext cx="301251" cy="655350"/>
            </a:xfrm>
            <a:custGeom>
              <a:avLst/>
              <a:gdLst>
                <a:gd name="connsiteX0" fmla="*/ 286317 w 301251"/>
                <a:gd name="connsiteY0" fmla="*/ 635255 h 655350"/>
                <a:gd name="connsiteX1" fmla="*/ 258781 w 301251"/>
                <a:gd name="connsiteY1" fmla="*/ 636035 h 655350"/>
                <a:gd name="connsiteX2" fmla="*/ 245100 w 301251"/>
                <a:gd name="connsiteY2" fmla="*/ 628415 h 655350"/>
                <a:gd name="connsiteX3" fmla="*/ 47500 w 301251"/>
                <a:gd name="connsiteY3" fmla="*/ 584167 h 655350"/>
                <a:gd name="connsiteX4" fmla="*/ 35117 w 301251"/>
                <a:gd name="connsiteY4" fmla="*/ 582175 h 655350"/>
                <a:gd name="connsiteX5" fmla="*/ 51396 w 301251"/>
                <a:gd name="connsiteY5" fmla="*/ 496104 h 655350"/>
                <a:gd name="connsiteX6" fmla="*/ 108979 w 301251"/>
                <a:gd name="connsiteY6" fmla="*/ 331235 h 655350"/>
                <a:gd name="connsiteX7" fmla="*/ 178771 w 301251"/>
                <a:gd name="connsiteY7" fmla="*/ 11455 h 655350"/>
                <a:gd name="connsiteX8" fmla="*/ 144828 w 301251"/>
                <a:gd name="connsiteY8" fmla="*/ 4354 h 655350"/>
                <a:gd name="connsiteX9" fmla="*/ 126644 w 301251"/>
                <a:gd name="connsiteY9" fmla="*/ 176497 h 655350"/>
                <a:gd name="connsiteX10" fmla="*/ 62739 w 301251"/>
                <a:gd name="connsiteY10" fmla="*/ 353315 h 655350"/>
                <a:gd name="connsiteX11" fmla="*/ 7754 w 301251"/>
                <a:gd name="connsiteY11" fmla="*/ 519570 h 655350"/>
                <a:gd name="connsiteX12" fmla="*/ 28103 w 301251"/>
                <a:gd name="connsiteY12" fmla="*/ 633177 h 655350"/>
                <a:gd name="connsiteX13" fmla="*/ 58843 w 301251"/>
                <a:gd name="connsiteY13" fmla="*/ 632485 h 655350"/>
                <a:gd name="connsiteX14" fmla="*/ 51743 w 301251"/>
                <a:gd name="connsiteY14" fmla="*/ 623826 h 655350"/>
                <a:gd name="connsiteX15" fmla="*/ 276966 w 301251"/>
                <a:gd name="connsiteY15" fmla="*/ 653353 h 655350"/>
                <a:gd name="connsiteX16" fmla="*/ 286317 w 301251"/>
                <a:gd name="connsiteY16" fmla="*/ 635255 h 65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1251" h="655350">
                  <a:moveTo>
                    <a:pt x="286317" y="635255"/>
                  </a:moveTo>
                  <a:cubicBezTo>
                    <a:pt x="277398" y="635342"/>
                    <a:pt x="268133" y="635689"/>
                    <a:pt x="258781" y="636035"/>
                  </a:cubicBezTo>
                  <a:cubicBezTo>
                    <a:pt x="261293" y="632225"/>
                    <a:pt x="258435" y="628675"/>
                    <a:pt x="245100" y="628415"/>
                  </a:cubicBezTo>
                  <a:cubicBezTo>
                    <a:pt x="177646" y="627203"/>
                    <a:pt x="105429" y="619583"/>
                    <a:pt x="47500" y="584167"/>
                  </a:cubicBezTo>
                  <a:cubicBezTo>
                    <a:pt x="44988" y="582608"/>
                    <a:pt x="40312" y="582002"/>
                    <a:pt x="35117" y="582175"/>
                  </a:cubicBezTo>
                  <a:cubicBezTo>
                    <a:pt x="32173" y="554639"/>
                    <a:pt x="41871" y="525978"/>
                    <a:pt x="51396" y="496104"/>
                  </a:cubicBezTo>
                  <a:cubicBezTo>
                    <a:pt x="69061" y="440426"/>
                    <a:pt x="85946" y="385008"/>
                    <a:pt x="108979" y="331235"/>
                  </a:cubicBezTo>
                  <a:cubicBezTo>
                    <a:pt x="153487" y="227066"/>
                    <a:pt x="177732" y="125235"/>
                    <a:pt x="178771" y="11455"/>
                  </a:cubicBezTo>
                  <a:cubicBezTo>
                    <a:pt x="178858" y="457"/>
                    <a:pt x="144914" y="-4045"/>
                    <a:pt x="144828" y="4354"/>
                  </a:cubicBezTo>
                  <a:cubicBezTo>
                    <a:pt x="144308" y="62457"/>
                    <a:pt x="138247" y="119520"/>
                    <a:pt x="126644" y="176497"/>
                  </a:cubicBezTo>
                  <a:cubicBezTo>
                    <a:pt x="114001" y="238669"/>
                    <a:pt x="86985" y="295126"/>
                    <a:pt x="62739" y="353315"/>
                  </a:cubicBezTo>
                  <a:cubicBezTo>
                    <a:pt x="40399" y="407088"/>
                    <a:pt x="25419" y="464238"/>
                    <a:pt x="7754" y="519570"/>
                  </a:cubicBezTo>
                  <a:cubicBezTo>
                    <a:pt x="-5927" y="562432"/>
                    <a:pt x="-2896" y="599580"/>
                    <a:pt x="28103" y="633177"/>
                  </a:cubicBezTo>
                  <a:cubicBezTo>
                    <a:pt x="34338" y="639931"/>
                    <a:pt x="67502" y="641836"/>
                    <a:pt x="58843" y="632485"/>
                  </a:cubicBezTo>
                  <a:cubicBezTo>
                    <a:pt x="56245" y="629627"/>
                    <a:pt x="53907" y="626770"/>
                    <a:pt x="51743" y="623826"/>
                  </a:cubicBezTo>
                  <a:cubicBezTo>
                    <a:pt x="116686" y="665822"/>
                    <a:pt x="203104" y="653959"/>
                    <a:pt x="276966" y="653353"/>
                  </a:cubicBezTo>
                  <a:cubicBezTo>
                    <a:pt x="295583" y="653093"/>
                    <a:pt x="315845" y="634996"/>
                    <a:pt x="286317" y="635255"/>
                  </a:cubicBezTo>
                  <a:close/>
                </a:path>
              </a:pathLst>
            </a:custGeom>
            <a:solidFill>
              <a:srgbClr val="AF2B6D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E35D069-0D89-0496-2F7B-EDB18FBEA067}"/>
                </a:ext>
              </a:extLst>
            </p:cNvPr>
            <p:cNvSpPr/>
            <p:nvPr/>
          </p:nvSpPr>
          <p:spPr>
            <a:xfrm>
              <a:off x="6269354" y="3696923"/>
              <a:ext cx="58798" cy="338546"/>
            </a:xfrm>
            <a:custGeom>
              <a:avLst/>
              <a:gdLst>
                <a:gd name="connsiteX0" fmla="*/ 54466 w 58798"/>
                <a:gd name="connsiteY0" fmla="*/ 156718 h 338546"/>
                <a:gd name="connsiteX1" fmla="*/ 34290 w 58798"/>
                <a:gd name="connsiteY1" fmla="*/ 10206 h 338546"/>
                <a:gd name="connsiteX2" fmla="*/ 0 w 58798"/>
                <a:gd name="connsiteY2" fmla="*/ 5097 h 338546"/>
                <a:gd name="connsiteX3" fmla="*/ 20176 w 58798"/>
                <a:gd name="connsiteY3" fmla="*/ 151609 h 338546"/>
                <a:gd name="connsiteX4" fmla="*/ 24506 w 58798"/>
                <a:gd name="connsiteY4" fmla="*/ 328428 h 338546"/>
                <a:gd name="connsiteX5" fmla="*/ 58795 w 58798"/>
                <a:gd name="connsiteY5" fmla="*/ 333537 h 338546"/>
                <a:gd name="connsiteX6" fmla="*/ 54466 w 58798"/>
                <a:gd name="connsiteY6" fmla="*/ 156718 h 33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98" h="338546">
                  <a:moveTo>
                    <a:pt x="54466" y="156718"/>
                  </a:moveTo>
                  <a:cubicBezTo>
                    <a:pt x="49357" y="108660"/>
                    <a:pt x="34896" y="58264"/>
                    <a:pt x="34290" y="10206"/>
                  </a:cubicBezTo>
                  <a:cubicBezTo>
                    <a:pt x="34117" y="-618"/>
                    <a:pt x="-86" y="-3649"/>
                    <a:pt x="0" y="5097"/>
                  </a:cubicBezTo>
                  <a:cubicBezTo>
                    <a:pt x="606" y="53761"/>
                    <a:pt x="14980" y="102945"/>
                    <a:pt x="20176" y="151609"/>
                  </a:cubicBezTo>
                  <a:cubicBezTo>
                    <a:pt x="26497" y="210318"/>
                    <a:pt x="22081" y="269546"/>
                    <a:pt x="24506" y="328428"/>
                  </a:cubicBezTo>
                  <a:cubicBezTo>
                    <a:pt x="24938" y="339338"/>
                    <a:pt x="59142" y="342023"/>
                    <a:pt x="58795" y="333537"/>
                  </a:cubicBezTo>
                  <a:cubicBezTo>
                    <a:pt x="56371" y="274655"/>
                    <a:pt x="60700" y="215513"/>
                    <a:pt x="54466" y="156718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1E1139E-7E77-29FF-98B7-3932EE7EE6CF}"/>
                </a:ext>
              </a:extLst>
            </p:cNvPr>
            <p:cNvSpPr/>
            <p:nvPr/>
          </p:nvSpPr>
          <p:spPr>
            <a:xfrm>
              <a:off x="6399354" y="3987197"/>
              <a:ext cx="53116" cy="62566"/>
            </a:xfrm>
            <a:custGeom>
              <a:avLst/>
              <a:gdLst>
                <a:gd name="connsiteX0" fmla="*/ 33484 w 53116"/>
                <a:gd name="connsiteY0" fmla="*/ 4297 h 62566"/>
                <a:gd name="connsiteX1" fmla="*/ 493 w 53116"/>
                <a:gd name="connsiteY1" fmla="*/ 10705 h 62566"/>
                <a:gd name="connsiteX2" fmla="*/ 18504 w 53116"/>
                <a:gd name="connsiteY2" fmla="*/ 56511 h 62566"/>
                <a:gd name="connsiteX3" fmla="*/ 53053 w 53116"/>
                <a:gd name="connsiteY3" fmla="*/ 53654 h 62566"/>
                <a:gd name="connsiteX4" fmla="*/ 33484 w 53116"/>
                <a:gd name="connsiteY4" fmla="*/ 4297 h 6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16" h="62566">
                  <a:moveTo>
                    <a:pt x="33484" y="4297"/>
                  </a:moveTo>
                  <a:cubicBezTo>
                    <a:pt x="29241" y="-4189"/>
                    <a:pt x="-4443" y="920"/>
                    <a:pt x="493" y="10705"/>
                  </a:cubicBezTo>
                  <a:cubicBezTo>
                    <a:pt x="7853" y="25425"/>
                    <a:pt x="15213" y="40319"/>
                    <a:pt x="18504" y="56511"/>
                  </a:cubicBezTo>
                  <a:cubicBezTo>
                    <a:pt x="20582" y="66902"/>
                    <a:pt x="54785" y="62572"/>
                    <a:pt x="53053" y="53654"/>
                  </a:cubicBezTo>
                  <a:cubicBezTo>
                    <a:pt x="49503" y="36249"/>
                    <a:pt x="41450" y="20143"/>
                    <a:pt x="33484" y="4297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85EED57-6361-1734-7869-63A38A0BF2FE}"/>
                </a:ext>
              </a:extLst>
            </p:cNvPr>
            <p:cNvSpPr/>
            <p:nvPr/>
          </p:nvSpPr>
          <p:spPr>
            <a:xfrm>
              <a:off x="6320424" y="2753630"/>
              <a:ext cx="228259" cy="260146"/>
            </a:xfrm>
            <a:custGeom>
              <a:avLst/>
              <a:gdLst>
                <a:gd name="connsiteX0" fmla="*/ 216410 w 228259"/>
                <a:gd name="connsiteY0" fmla="*/ 206306 h 260146"/>
                <a:gd name="connsiteX1" fmla="*/ 204807 w 228259"/>
                <a:gd name="connsiteY1" fmla="*/ 202237 h 260146"/>
                <a:gd name="connsiteX2" fmla="*/ 168525 w 228259"/>
                <a:gd name="connsiteY2" fmla="*/ 101185 h 260146"/>
                <a:gd name="connsiteX3" fmla="*/ 101071 w 228259"/>
                <a:gd name="connsiteY3" fmla="*/ 3424 h 260146"/>
                <a:gd name="connsiteX4" fmla="*/ 70677 w 228259"/>
                <a:gd name="connsiteY4" fmla="*/ 7840 h 260146"/>
                <a:gd name="connsiteX5" fmla="*/ 129905 w 228259"/>
                <a:gd name="connsiteY5" fmla="*/ 92093 h 260146"/>
                <a:gd name="connsiteX6" fmla="*/ 164975 w 228259"/>
                <a:gd name="connsiteY6" fmla="*/ 171324 h 260146"/>
                <a:gd name="connsiteX7" fmla="*/ 162637 w 228259"/>
                <a:gd name="connsiteY7" fmla="*/ 174354 h 260146"/>
                <a:gd name="connsiteX8" fmla="*/ 29546 w 228259"/>
                <a:gd name="connsiteY8" fmla="*/ 230985 h 260146"/>
                <a:gd name="connsiteX9" fmla="*/ 3742 w 228259"/>
                <a:gd name="connsiteY9" fmla="*/ 236353 h 260146"/>
                <a:gd name="connsiteX10" fmla="*/ 179262 w 228259"/>
                <a:gd name="connsiteY10" fmla="*/ 217650 h 260146"/>
                <a:gd name="connsiteX11" fmla="*/ 192944 w 228259"/>
                <a:gd name="connsiteY11" fmla="*/ 219382 h 260146"/>
                <a:gd name="connsiteX12" fmla="*/ 192597 w 228259"/>
                <a:gd name="connsiteY12" fmla="*/ 225270 h 260146"/>
                <a:gd name="connsiteX13" fmla="*/ 177877 w 228259"/>
                <a:gd name="connsiteY13" fmla="*/ 232543 h 260146"/>
                <a:gd name="connsiteX14" fmla="*/ 177444 w 228259"/>
                <a:gd name="connsiteY14" fmla="*/ 242328 h 260146"/>
                <a:gd name="connsiteX15" fmla="*/ 201949 w 228259"/>
                <a:gd name="connsiteY15" fmla="*/ 243367 h 260146"/>
                <a:gd name="connsiteX16" fmla="*/ 225848 w 228259"/>
                <a:gd name="connsiteY16" fmla="*/ 230379 h 260146"/>
                <a:gd name="connsiteX17" fmla="*/ 216410 w 228259"/>
                <a:gd name="connsiteY17" fmla="*/ 206306 h 26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8259" h="260146">
                  <a:moveTo>
                    <a:pt x="216410" y="206306"/>
                  </a:moveTo>
                  <a:cubicBezTo>
                    <a:pt x="213466" y="203882"/>
                    <a:pt x="209223" y="202670"/>
                    <a:pt x="204807" y="202237"/>
                  </a:cubicBezTo>
                  <a:cubicBezTo>
                    <a:pt x="201429" y="165522"/>
                    <a:pt x="185583" y="134263"/>
                    <a:pt x="168525" y="101185"/>
                  </a:cubicBezTo>
                  <a:cubicBezTo>
                    <a:pt x="150168" y="65510"/>
                    <a:pt x="131897" y="30007"/>
                    <a:pt x="101071" y="3424"/>
                  </a:cubicBezTo>
                  <a:cubicBezTo>
                    <a:pt x="94057" y="-2551"/>
                    <a:pt x="60893" y="-473"/>
                    <a:pt x="70677" y="7840"/>
                  </a:cubicBezTo>
                  <a:cubicBezTo>
                    <a:pt x="97434" y="30873"/>
                    <a:pt x="113886" y="61180"/>
                    <a:pt x="129905" y="92093"/>
                  </a:cubicBezTo>
                  <a:cubicBezTo>
                    <a:pt x="143414" y="118157"/>
                    <a:pt x="157268" y="143701"/>
                    <a:pt x="164975" y="171324"/>
                  </a:cubicBezTo>
                  <a:cubicBezTo>
                    <a:pt x="163762" y="172103"/>
                    <a:pt x="162897" y="173055"/>
                    <a:pt x="162637" y="174354"/>
                  </a:cubicBezTo>
                  <a:cubicBezTo>
                    <a:pt x="150427" y="229946"/>
                    <a:pt x="78124" y="266660"/>
                    <a:pt x="29546" y="230985"/>
                  </a:cubicBezTo>
                  <a:cubicBezTo>
                    <a:pt x="22359" y="225703"/>
                    <a:pt x="-11065" y="225529"/>
                    <a:pt x="3742" y="236353"/>
                  </a:cubicBezTo>
                  <a:cubicBezTo>
                    <a:pt x="54225" y="273414"/>
                    <a:pt x="140470" y="267180"/>
                    <a:pt x="179262" y="217650"/>
                  </a:cubicBezTo>
                  <a:cubicBezTo>
                    <a:pt x="183332" y="218949"/>
                    <a:pt x="188354" y="219555"/>
                    <a:pt x="192944" y="219382"/>
                  </a:cubicBezTo>
                  <a:cubicBezTo>
                    <a:pt x="193809" y="221287"/>
                    <a:pt x="193896" y="223278"/>
                    <a:pt x="192597" y="225270"/>
                  </a:cubicBezTo>
                  <a:cubicBezTo>
                    <a:pt x="189653" y="229686"/>
                    <a:pt x="183245" y="230985"/>
                    <a:pt x="177877" y="232543"/>
                  </a:cubicBezTo>
                  <a:cubicBezTo>
                    <a:pt x="171209" y="234448"/>
                    <a:pt x="171729" y="239731"/>
                    <a:pt x="177444" y="242328"/>
                  </a:cubicBezTo>
                  <a:cubicBezTo>
                    <a:pt x="184977" y="245705"/>
                    <a:pt x="194069" y="245532"/>
                    <a:pt x="201949" y="243367"/>
                  </a:cubicBezTo>
                  <a:cubicBezTo>
                    <a:pt x="210522" y="240943"/>
                    <a:pt x="220046" y="237566"/>
                    <a:pt x="225848" y="230379"/>
                  </a:cubicBezTo>
                  <a:cubicBezTo>
                    <a:pt x="232862" y="221633"/>
                    <a:pt x="222991" y="211675"/>
                    <a:pt x="216410" y="206306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8BC573C-D82B-C2FD-3ED1-C5A09B55B1A5}"/>
                </a:ext>
              </a:extLst>
            </p:cNvPr>
            <p:cNvSpPr/>
            <p:nvPr/>
          </p:nvSpPr>
          <p:spPr>
            <a:xfrm>
              <a:off x="6399632" y="3272800"/>
              <a:ext cx="87422" cy="288353"/>
            </a:xfrm>
            <a:custGeom>
              <a:avLst/>
              <a:gdLst>
                <a:gd name="connsiteX0" fmla="*/ 87412 w 87422"/>
                <a:gd name="connsiteY0" fmla="*/ 8909 h 288353"/>
                <a:gd name="connsiteX1" fmla="*/ 52862 w 87422"/>
                <a:gd name="connsiteY1" fmla="*/ 6224 h 288353"/>
                <a:gd name="connsiteX2" fmla="*/ 31301 w 87422"/>
                <a:gd name="connsiteY2" fmla="*/ 162954 h 288353"/>
                <a:gd name="connsiteX3" fmla="*/ 4891 w 87422"/>
                <a:gd name="connsiteY3" fmla="*/ 275955 h 288353"/>
                <a:gd name="connsiteX4" fmla="*/ 28530 w 87422"/>
                <a:gd name="connsiteY4" fmla="*/ 287645 h 288353"/>
                <a:gd name="connsiteX5" fmla="*/ 66371 w 87422"/>
                <a:gd name="connsiteY5" fmla="*/ 207721 h 288353"/>
                <a:gd name="connsiteX6" fmla="*/ 68276 w 87422"/>
                <a:gd name="connsiteY6" fmla="*/ 120091 h 288353"/>
                <a:gd name="connsiteX7" fmla="*/ 87412 w 87422"/>
                <a:gd name="connsiteY7" fmla="*/ 8909 h 2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422" h="288353">
                  <a:moveTo>
                    <a:pt x="87412" y="8909"/>
                  </a:moveTo>
                  <a:cubicBezTo>
                    <a:pt x="88105" y="-1049"/>
                    <a:pt x="53555" y="-3647"/>
                    <a:pt x="52862" y="6224"/>
                  </a:cubicBezTo>
                  <a:cubicBezTo>
                    <a:pt x="49139" y="59218"/>
                    <a:pt x="30955" y="109441"/>
                    <a:pt x="31301" y="162954"/>
                  </a:cubicBezTo>
                  <a:cubicBezTo>
                    <a:pt x="31561" y="199842"/>
                    <a:pt x="46455" y="260022"/>
                    <a:pt x="4891" y="275955"/>
                  </a:cubicBezTo>
                  <a:cubicBezTo>
                    <a:pt x="-12167" y="282536"/>
                    <a:pt x="20218" y="290848"/>
                    <a:pt x="28530" y="287645"/>
                  </a:cubicBezTo>
                  <a:cubicBezTo>
                    <a:pt x="69661" y="271885"/>
                    <a:pt x="65938" y="250151"/>
                    <a:pt x="66371" y="207721"/>
                  </a:cubicBezTo>
                  <a:cubicBezTo>
                    <a:pt x="66630" y="178280"/>
                    <a:pt x="64812" y="149359"/>
                    <a:pt x="68276" y="120091"/>
                  </a:cubicBezTo>
                  <a:cubicBezTo>
                    <a:pt x="72778" y="82511"/>
                    <a:pt x="84728" y="46749"/>
                    <a:pt x="87412" y="8909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C203299-7D5B-9BE2-ED28-F1DA644C7296}"/>
                </a:ext>
              </a:extLst>
            </p:cNvPr>
            <p:cNvSpPr/>
            <p:nvPr/>
          </p:nvSpPr>
          <p:spPr>
            <a:xfrm>
              <a:off x="6187369" y="2459583"/>
              <a:ext cx="70072" cy="261309"/>
            </a:xfrm>
            <a:custGeom>
              <a:avLst/>
              <a:gdLst>
                <a:gd name="connsiteX0" fmla="*/ 55316 w 70072"/>
                <a:gd name="connsiteY0" fmla="*/ 67139 h 261309"/>
                <a:gd name="connsiteX1" fmla="*/ 69776 w 70072"/>
                <a:gd name="connsiteY1" fmla="*/ 39690 h 261309"/>
                <a:gd name="connsiteX2" fmla="*/ 49687 w 70072"/>
                <a:gd name="connsiteY2" fmla="*/ 27827 h 261309"/>
                <a:gd name="connsiteX3" fmla="*/ 52285 w 70072"/>
                <a:gd name="connsiteY3" fmla="*/ 18908 h 261309"/>
                <a:gd name="connsiteX4" fmla="*/ 32542 w 70072"/>
                <a:gd name="connsiteY4" fmla="*/ 9470 h 261309"/>
                <a:gd name="connsiteX5" fmla="*/ 157 w 70072"/>
                <a:gd name="connsiteY5" fmla="*/ 3668 h 261309"/>
                <a:gd name="connsiteX6" fmla="*/ 3188 w 70072"/>
                <a:gd name="connsiteY6" fmla="*/ 44539 h 261309"/>
                <a:gd name="connsiteX7" fmla="*/ 11327 w 70072"/>
                <a:gd name="connsiteY7" fmla="*/ 51293 h 261309"/>
                <a:gd name="connsiteX8" fmla="*/ 11154 w 70072"/>
                <a:gd name="connsiteY8" fmla="*/ 52678 h 261309"/>
                <a:gd name="connsiteX9" fmla="*/ 21632 w 70072"/>
                <a:gd name="connsiteY9" fmla="*/ 59605 h 261309"/>
                <a:gd name="connsiteX10" fmla="*/ 29165 w 70072"/>
                <a:gd name="connsiteY10" fmla="*/ 67139 h 261309"/>
                <a:gd name="connsiteX11" fmla="*/ 18688 w 70072"/>
                <a:gd name="connsiteY11" fmla="*/ 76058 h 261309"/>
                <a:gd name="connsiteX12" fmla="*/ 19554 w 70072"/>
                <a:gd name="connsiteY12" fmla="*/ 182565 h 261309"/>
                <a:gd name="connsiteX13" fmla="*/ 17302 w 70072"/>
                <a:gd name="connsiteY13" fmla="*/ 256427 h 261309"/>
                <a:gd name="connsiteX14" fmla="*/ 51419 w 70072"/>
                <a:gd name="connsiteY14" fmla="*/ 250539 h 261309"/>
                <a:gd name="connsiteX15" fmla="*/ 56874 w 70072"/>
                <a:gd name="connsiteY15" fmla="*/ 161523 h 261309"/>
                <a:gd name="connsiteX16" fmla="*/ 52891 w 70072"/>
                <a:gd name="connsiteY16" fmla="*/ 70083 h 261309"/>
                <a:gd name="connsiteX17" fmla="*/ 52718 w 70072"/>
                <a:gd name="connsiteY17" fmla="*/ 69650 h 261309"/>
                <a:gd name="connsiteX18" fmla="*/ 55316 w 70072"/>
                <a:gd name="connsiteY18" fmla="*/ 67139 h 26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072" h="261309">
                  <a:moveTo>
                    <a:pt x="55316" y="67139"/>
                  </a:moveTo>
                  <a:cubicBezTo>
                    <a:pt x="59992" y="57960"/>
                    <a:pt x="65100" y="48955"/>
                    <a:pt x="69776" y="39690"/>
                  </a:cubicBezTo>
                  <a:cubicBezTo>
                    <a:pt x="72114" y="35100"/>
                    <a:pt x="60165" y="29212"/>
                    <a:pt x="49687" y="27827"/>
                  </a:cubicBezTo>
                  <a:cubicBezTo>
                    <a:pt x="50380" y="24796"/>
                    <a:pt x="51246" y="21852"/>
                    <a:pt x="52285" y="18908"/>
                  </a:cubicBezTo>
                  <a:cubicBezTo>
                    <a:pt x="54623" y="12414"/>
                    <a:pt x="42760" y="9036"/>
                    <a:pt x="32542" y="9470"/>
                  </a:cubicBezTo>
                  <a:cubicBezTo>
                    <a:pt x="27087" y="464"/>
                    <a:pt x="157" y="-3433"/>
                    <a:pt x="157" y="3668"/>
                  </a:cubicBezTo>
                  <a:cubicBezTo>
                    <a:pt x="71" y="17436"/>
                    <a:pt x="-882" y="31204"/>
                    <a:pt x="3188" y="44539"/>
                  </a:cubicBezTo>
                  <a:cubicBezTo>
                    <a:pt x="3967" y="47223"/>
                    <a:pt x="7258" y="49561"/>
                    <a:pt x="11327" y="51293"/>
                  </a:cubicBezTo>
                  <a:cubicBezTo>
                    <a:pt x="11241" y="51726"/>
                    <a:pt x="11241" y="52159"/>
                    <a:pt x="11154" y="52678"/>
                  </a:cubicBezTo>
                  <a:cubicBezTo>
                    <a:pt x="10721" y="56142"/>
                    <a:pt x="15484" y="58566"/>
                    <a:pt x="21632" y="59605"/>
                  </a:cubicBezTo>
                  <a:cubicBezTo>
                    <a:pt x="21112" y="62117"/>
                    <a:pt x="24403" y="64888"/>
                    <a:pt x="29165" y="67139"/>
                  </a:cubicBezTo>
                  <a:cubicBezTo>
                    <a:pt x="22757" y="69131"/>
                    <a:pt x="17735" y="72421"/>
                    <a:pt x="18688" y="76058"/>
                  </a:cubicBezTo>
                  <a:cubicBezTo>
                    <a:pt x="27866" y="111820"/>
                    <a:pt x="27174" y="146543"/>
                    <a:pt x="19554" y="182565"/>
                  </a:cubicBezTo>
                  <a:cubicBezTo>
                    <a:pt x="14272" y="207330"/>
                    <a:pt x="9163" y="231748"/>
                    <a:pt x="17302" y="256427"/>
                  </a:cubicBezTo>
                  <a:cubicBezTo>
                    <a:pt x="20679" y="266644"/>
                    <a:pt x="54190" y="258938"/>
                    <a:pt x="51419" y="250539"/>
                  </a:cubicBezTo>
                  <a:cubicBezTo>
                    <a:pt x="41634" y="220751"/>
                    <a:pt x="51332" y="191224"/>
                    <a:pt x="56874" y="161523"/>
                  </a:cubicBezTo>
                  <a:cubicBezTo>
                    <a:pt x="62589" y="131130"/>
                    <a:pt x="60511" y="99870"/>
                    <a:pt x="52891" y="70083"/>
                  </a:cubicBezTo>
                  <a:cubicBezTo>
                    <a:pt x="52891" y="69910"/>
                    <a:pt x="52718" y="69823"/>
                    <a:pt x="52718" y="69650"/>
                  </a:cubicBezTo>
                  <a:cubicBezTo>
                    <a:pt x="53757" y="69217"/>
                    <a:pt x="54796" y="68351"/>
                    <a:pt x="55316" y="67139"/>
                  </a:cubicBezTo>
                  <a:close/>
                </a:path>
              </a:pathLst>
            </a:custGeom>
            <a:solidFill>
              <a:srgbClr val="F2A261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CF13115-A8C9-A947-D864-33404CF2104B}"/>
                </a:ext>
              </a:extLst>
            </p:cNvPr>
            <p:cNvSpPr/>
            <p:nvPr/>
          </p:nvSpPr>
          <p:spPr>
            <a:xfrm>
              <a:off x="6381764" y="2684658"/>
              <a:ext cx="254803" cy="426058"/>
            </a:xfrm>
            <a:custGeom>
              <a:avLst/>
              <a:gdLst>
                <a:gd name="connsiteX0" fmla="*/ 223909 w 254803"/>
                <a:gd name="connsiteY0" fmla="*/ 93957 h 426058"/>
                <a:gd name="connsiteX1" fmla="*/ 219406 w 254803"/>
                <a:gd name="connsiteY1" fmla="*/ 93697 h 426058"/>
                <a:gd name="connsiteX2" fmla="*/ 223476 w 254803"/>
                <a:gd name="connsiteY2" fmla="*/ 86163 h 426058"/>
                <a:gd name="connsiteX3" fmla="*/ 221658 w 254803"/>
                <a:gd name="connsiteY3" fmla="*/ 84692 h 426058"/>
                <a:gd name="connsiteX4" fmla="*/ 221052 w 254803"/>
                <a:gd name="connsiteY4" fmla="*/ 84172 h 426058"/>
                <a:gd name="connsiteX5" fmla="*/ 219233 w 254803"/>
                <a:gd name="connsiteY5" fmla="*/ 83219 h 426058"/>
                <a:gd name="connsiteX6" fmla="*/ 72202 w 254803"/>
                <a:gd name="connsiteY6" fmla="*/ 2430 h 426058"/>
                <a:gd name="connsiteX7" fmla="*/ 70124 w 254803"/>
                <a:gd name="connsiteY7" fmla="*/ 3123 h 426058"/>
                <a:gd name="connsiteX8" fmla="*/ 66487 w 254803"/>
                <a:gd name="connsiteY8" fmla="*/ 1997 h 426058"/>
                <a:gd name="connsiteX9" fmla="*/ 245 w 254803"/>
                <a:gd name="connsiteY9" fmla="*/ 29879 h 426058"/>
                <a:gd name="connsiteX10" fmla="*/ 8038 w 254803"/>
                <a:gd name="connsiteY10" fmla="*/ 32997 h 426058"/>
                <a:gd name="connsiteX11" fmla="*/ 71682 w 254803"/>
                <a:gd name="connsiteY11" fmla="*/ 5980 h 426058"/>
                <a:gd name="connsiteX12" fmla="*/ 72895 w 254803"/>
                <a:gd name="connsiteY12" fmla="*/ 5634 h 426058"/>
                <a:gd name="connsiteX13" fmla="*/ 74626 w 254803"/>
                <a:gd name="connsiteY13" fmla="*/ 5547 h 426058"/>
                <a:gd name="connsiteX14" fmla="*/ 210141 w 254803"/>
                <a:gd name="connsiteY14" fmla="*/ 78890 h 426058"/>
                <a:gd name="connsiteX15" fmla="*/ 169444 w 254803"/>
                <a:gd name="connsiteY15" fmla="*/ 80275 h 426058"/>
                <a:gd name="connsiteX16" fmla="*/ 176457 w 254803"/>
                <a:gd name="connsiteY16" fmla="*/ 83479 h 426058"/>
                <a:gd name="connsiteX17" fmla="*/ 210488 w 254803"/>
                <a:gd name="connsiteY17" fmla="*/ 83133 h 426058"/>
                <a:gd name="connsiteX18" fmla="*/ 210488 w 254803"/>
                <a:gd name="connsiteY18" fmla="*/ 90753 h 426058"/>
                <a:gd name="connsiteX19" fmla="*/ 211786 w 254803"/>
                <a:gd name="connsiteY19" fmla="*/ 92052 h 426058"/>
                <a:gd name="connsiteX20" fmla="*/ 198018 w 254803"/>
                <a:gd name="connsiteY20" fmla="*/ 113180 h 426058"/>
                <a:gd name="connsiteX21" fmla="*/ 205638 w 254803"/>
                <a:gd name="connsiteY21" fmla="*/ 114046 h 426058"/>
                <a:gd name="connsiteX22" fmla="*/ 217935 w 254803"/>
                <a:gd name="connsiteY22" fmla="*/ 96122 h 426058"/>
                <a:gd name="connsiteX23" fmla="*/ 229797 w 254803"/>
                <a:gd name="connsiteY23" fmla="*/ 227653 h 426058"/>
                <a:gd name="connsiteX24" fmla="*/ 182086 w 254803"/>
                <a:gd name="connsiteY24" fmla="*/ 410187 h 426058"/>
                <a:gd name="connsiteX25" fmla="*/ 167192 w 254803"/>
                <a:gd name="connsiteY25" fmla="*/ 416941 h 426058"/>
                <a:gd name="connsiteX26" fmla="*/ 163469 w 254803"/>
                <a:gd name="connsiteY26" fmla="*/ 416854 h 426058"/>
                <a:gd name="connsiteX27" fmla="*/ 155243 w 254803"/>
                <a:gd name="connsiteY27" fmla="*/ 418846 h 426058"/>
                <a:gd name="connsiteX28" fmla="*/ 126668 w 254803"/>
                <a:gd name="connsiteY28" fmla="*/ 403433 h 426058"/>
                <a:gd name="connsiteX29" fmla="*/ 135327 w 254803"/>
                <a:gd name="connsiteY29" fmla="*/ 353643 h 426058"/>
                <a:gd name="connsiteX30" fmla="*/ 127014 w 254803"/>
                <a:gd name="connsiteY30" fmla="*/ 352777 h 426058"/>
                <a:gd name="connsiteX31" fmla="*/ 128746 w 254803"/>
                <a:gd name="connsiteY31" fmla="*/ 415555 h 426058"/>
                <a:gd name="connsiteX32" fmla="*/ 140955 w 254803"/>
                <a:gd name="connsiteY32" fmla="*/ 421443 h 426058"/>
                <a:gd name="connsiteX33" fmla="*/ 72981 w 254803"/>
                <a:gd name="connsiteY33" fmla="*/ 410100 h 426058"/>
                <a:gd name="connsiteX34" fmla="*/ 77657 w 254803"/>
                <a:gd name="connsiteY34" fmla="*/ 354769 h 426058"/>
                <a:gd name="connsiteX35" fmla="*/ 69258 w 254803"/>
                <a:gd name="connsiteY35" fmla="*/ 354509 h 426058"/>
                <a:gd name="connsiteX36" fmla="*/ 76272 w 254803"/>
                <a:gd name="connsiteY36" fmla="*/ 418153 h 426058"/>
                <a:gd name="connsiteX37" fmla="*/ 152818 w 254803"/>
                <a:gd name="connsiteY37" fmla="*/ 423002 h 426058"/>
                <a:gd name="connsiteX38" fmla="*/ 183038 w 254803"/>
                <a:gd name="connsiteY38" fmla="*/ 415469 h 426058"/>
                <a:gd name="connsiteX39" fmla="*/ 183125 w 254803"/>
                <a:gd name="connsiteY39" fmla="*/ 416335 h 426058"/>
                <a:gd name="connsiteX40" fmla="*/ 191784 w 254803"/>
                <a:gd name="connsiteY40" fmla="*/ 417028 h 426058"/>
                <a:gd name="connsiteX41" fmla="*/ 241141 w 254803"/>
                <a:gd name="connsiteY41" fmla="*/ 220726 h 426058"/>
                <a:gd name="connsiteX42" fmla="*/ 223909 w 254803"/>
                <a:gd name="connsiteY42" fmla="*/ 93957 h 426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4803" h="426058">
                  <a:moveTo>
                    <a:pt x="223909" y="93957"/>
                  </a:moveTo>
                  <a:cubicBezTo>
                    <a:pt x="223043" y="93524"/>
                    <a:pt x="221138" y="93524"/>
                    <a:pt x="219406" y="93697"/>
                  </a:cubicBezTo>
                  <a:cubicBezTo>
                    <a:pt x="220792" y="91186"/>
                    <a:pt x="222091" y="88675"/>
                    <a:pt x="223476" y="86163"/>
                  </a:cubicBezTo>
                  <a:cubicBezTo>
                    <a:pt x="223909" y="85384"/>
                    <a:pt x="223043" y="84951"/>
                    <a:pt x="221658" y="84692"/>
                  </a:cubicBezTo>
                  <a:cubicBezTo>
                    <a:pt x="221484" y="84518"/>
                    <a:pt x="221398" y="84345"/>
                    <a:pt x="221052" y="84172"/>
                  </a:cubicBezTo>
                  <a:cubicBezTo>
                    <a:pt x="220445" y="83826"/>
                    <a:pt x="219840" y="83566"/>
                    <a:pt x="219233" y="83219"/>
                  </a:cubicBezTo>
                  <a:cubicBezTo>
                    <a:pt x="216635" y="15679"/>
                    <a:pt x="128573" y="-8221"/>
                    <a:pt x="72202" y="2430"/>
                  </a:cubicBezTo>
                  <a:cubicBezTo>
                    <a:pt x="71163" y="2603"/>
                    <a:pt x="70557" y="2863"/>
                    <a:pt x="70124" y="3123"/>
                  </a:cubicBezTo>
                  <a:cubicBezTo>
                    <a:pt x="68738" y="2430"/>
                    <a:pt x="67266" y="1997"/>
                    <a:pt x="66487" y="1997"/>
                  </a:cubicBezTo>
                  <a:cubicBezTo>
                    <a:pt x="41289" y="2950"/>
                    <a:pt x="21633" y="18190"/>
                    <a:pt x="245" y="29879"/>
                  </a:cubicBezTo>
                  <a:cubicBezTo>
                    <a:pt x="-1400" y="30832"/>
                    <a:pt x="5700" y="34296"/>
                    <a:pt x="8038" y="32997"/>
                  </a:cubicBezTo>
                  <a:cubicBezTo>
                    <a:pt x="28560" y="21740"/>
                    <a:pt x="47437" y="6933"/>
                    <a:pt x="71682" y="5980"/>
                  </a:cubicBezTo>
                  <a:cubicBezTo>
                    <a:pt x="72375" y="5980"/>
                    <a:pt x="72635" y="5807"/>
                    <a:pt x="72895" y="5634"/>
                  </a:cubicBezTo>
                  <a:cubicBezTo>
                    <a:pt x="73501" y="5634"/>
                    <a:pt x="74107" y="5721"/>
                    <a:pt x="74626" y="5547"/>
                  </a:cubicBezTo>
                  <a:cubicBezTo>
                    <a:pt x="127014" y="-4324"/>
                    <a:pt x="203820" y="19489"/>
                    <a:pt x="210141" y="78890"/>
                  </a:cubicBezTo>
                  <a:cubicBezTo>
                    <a:pt x="197066" y="74127"/>
                    <a:pt x="183125" y="75166"/>
                    <a:pt x="169444" y="80275"/>
                  </a:cubicBezTo>
                  <a:cubicBezTo>
                    <a:pt x="166586" y="81401"/>
                    <a:pt x="174293" y="84258"/>
                    <a:pt x="176457" y="83479"/>
                  </a:cubicBezTo>
                  <a:cubicBezTo>
                    <a:pt x="188147" y="79063"/>
                    <a:pt x="199404" y="77764"/>
                    <a:pt x="210488" y="83133"/>
                  </a:cubicBezTo>
                  <a:cubicBezTo>
                    <a:pt x="210574" y="85644"/>
                    <a:pt x="210661" y="88155"/>
                    <a:pt x="210488" y="90753"/>
                  </a:cubicBezTo>
                  <a:cubicBezTo>
                    <a:pt x="210488" y="91359"/>
                    <a:pt x="211007" y="91705"/>
                    <a:pt x="211786" y="92052"/>
                  </a:cubicBezTo>
                  <a:cubicBezTo>
                    <a:pt x="207803" y="99499"/>
                    <a:pt x="203820" y="107119"/>
                    <a:pt x="198018" y="113180"/>
                  </a:cubicBezTo>
                  <a:cubicBezTo>
                    <a:pt x="195767" y="115605"/>
                    <a:pt x="204080" y="115691"/>
                    <a:pt x="205638" y="114046"/>
                  </a:cubicBezTo>
                  <a:cubicBezTo>
                    <a:pt x="210747" y="108764"/>
                    <a:pt x="214384" y="102529"/>
                    <a:pt x="217935" y="96122"/>
                  </a:cubicBezTo>
                  <a:cubicBezTo>
                    <a:pt x="264174" y="118549"/>
                    <a:pt x="243046" y="190765"/>
                    <a:pt x="229797" y="227653"/>
                  </a:cubicBezTo>
                  <a:cubicBezTo>
                    <a:pt x="208929" y="285842"/>
                    <a:pt x="172128" y="346196"/>
                    <a:pt x="182086" y="410187"/>
                  </a:cubicBezTo>
                  <a:cubicBezTo>
                    <a:pt x="177410" y="413131"/>
                    <a:pt x="172301" y="415469"/>
                    <a:pt x="167192" y="416941"/>
                  </a:cubicBezTo>
                  <a:cubicBezTo>
                    <a:pt x="165893" y="416681"/>
                    <a:pt x="164335" y="416594"/>
                    <a:pt x="163469" y="416854"/>
                  </a:cubicBezTo>
                  <a:cubicBezTo>
                    <a:pt x="160784" y="417633"/>
                    <a:pt x="158013" y="418240"/>
                    <a:pt x="155243" y="418846"/>
                  </a:cubicBezTo>
                  <a:cubicBezTo>
                    <a:pt x="144159" y="419106"/>
                    <a:pt x="133768" y="414776"/>
                    <a:pt x="126668" y="403433"/>
                  </a:cubicBezTo>
                  <a:cubicBezTo>
                    <a:pt x="116536" y="387240"/>
                    <a:pt x="125195" y="367238"/>
                    <a:pt x="135327" y="353643"/>
                  </a:cubicBezTo>
                  <a:cubicBezTo>
                    <a:pt x="136712" y="351825"/>
                    <a:pt x="128486" y="350699"/>
                    <a:pt x="127014" y="352777"/>
                  </a:cubicBezTo>
                  <a:cubicBezTo>
                    <a:pt x="112553" y="372260"/>
                    <a:pt x="106752" y="399276"/>
                    <a:pt x="128746" y="415555"/>
                  </a:cubicBezTo>
                  <a:cubicBezTo>
                    <a:pt x="132469" y="418326"/>
                    <a:pt x="136626" y="420231"/>
                    <a:pt x="140955" y="421443"/>
                  </a:cubicBezTo>
                  <a:cubicBezTo>
                    <a:pt x="117575" y="424474"/>
                    <a:pt x="92637" y="422050"/>
                    <a:pt x="72981" y="410100"/>
                  </a:cubicBezTo>
                  <a:cubicBezTo>
                    <a:pt x="49775" y="395986"/>
                    <a:pt x="67006" y="370788"/>
                    <a:pt x="77657" y="354769"/>
                  </a:cubicBezTo>
                  <a:cubicBezTo>
                    <a:pt x="78869" y="352950"/>
                    <a:pt x="70730" y="352344"/>
                    <a:pt x="69258" y="354509"/>
                  </a:cubicBezTo>
                  <a:cubicBezTo>
                    <a:pt x="53498" y="378321"/>
                    <a:pt x="42068" y="404731"/>
                    <a:pt x="76272" y="418153"/>
                  </a:cubicBezTo>
                  <a:cubicBezTo>
                    <a:pt x="99824" y="427418"/>
                    <a:pt x="127534" y="427851"/>
                    <a:pt x="152818" y="423002"/>
                  </a:cubicBezTo>
                  <a:cubicBezTo>
                    <a:pt x="163209" y="423002"/>
                    <a:pt x="173859" y="420058"/>
                    <a:pt x="183038" y="415469"/>
                  </a:cubicBezTo>
                  <a:cubicBezTo>
                    <a:pt x="183125" y="415728"/>
                    <a:pt x="183125" y="415988"/>
                    <a:pt x="183125" y="416335"/>
                  </a:cubicBezTo>
                  <a:cubicBezTo>
                    <a:pt x="183731" y="419106"/>
                    <a:pt x="192130" y="418933"/>
                    <a:pt x="191784" y="417028"/>
                  </a:cubicBezTo>
                  <a:cubicBezTo>
                    <a:pt x="177756" y="348188"/>
                    <a:pt x="219666" y="283418"/>
                    <a:pt x="241141" y="220726"/>
                  </a:cubicBezTo>
                  <a:cubicBezTo>
                    <a:pt x="254303" y="182886"/>
                    <a:pt x="270149" y="115778"/>
                    <a:pt x="223909" y="93957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A45C3EF-A518-6335-A838-0767D66B212E}"/>
                </a:ext>
              </a:extLst>
            </p:cNvPr>
            <p:cNvSpPr/>
            <p:nvPr/>
          </p:nvSpPr>
          <p:spPr>
            <a:xfrm>
              <a:off x="6478542" y="2807877"/>
              <a:ext cx="64498" cy="28560"/>
            </a:xfrm>
            <a:custGeom>
              <a:avLst/>
              <a:gdLst>
                <a:gd name="connsiteX0" fmla="*/ 57858 w 64498"/>
                <a:gd name="connsiteY0" fmla="*/ 6 h 28560"/>
                <a:gd name="connsiteX1" fmla="*/ 275 w 64498"/>
                <a:gd name="connsiteY1" fmla="*/ 25031 h 28560"/>
                <a:gd name="connsiteX2" fmla="*/ 8069 w 64498"/>
                <a:gd name="connsiteY2" fmla="*/ 28061 h 28560"/>
                <a:gd name="connsiteX3" fmla="*/ 63054 w 64498"/>
                <a:gd name="connsiteY3" fmla="*/ 3989 h 28560"/>
                <a:gd name="connsiteX4" fmla="*/ 57858 w 64498"/>
                <a:gd name="connsiteY4" fmla="*/ 6 h 2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98" h="28560">
                  <a:moveTo>
                    <a:pt x="57858" y="6"/>
                  </a:moveTo>
                  <a:cubicBezTo>
                    <a:pt x="35951" y="1911"/>
                    <a:pt x="16814" y="10484"/>
                    <a:pt x="275" y="25031"/>
                  </a:cubicBezTo>
                  <a:cubicBezTo>
                    <a:pt x="-1543" y="26589"/>
                    <a:pt x="6164" y="29793"/>
                    <a:pt x="8069" y="28061"/>
                  </a:cubicBezTo>
                  <a:cubicBezTo>
                    <a:pt x="23915" y="14120"/>
                    <a:pt x="42012" y="5808"/>
                    <a:pt x="63054" y="3989"/>
                  </a:cubicBezTo>
                  <a:cubicBezTo>
                    <a:pt x="67643" y="3556"/>
                    <a:pt x="60023" y="-167"/>
                    <a:pt x="57858" y="6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A1F514B-C019-8F50-E1A6-05B9A03CB3FF}"/>
                </a:ext>
              </a:extLst>
            </p:cNvPr>
            <p:cNvSpPr/>
            <p:nvPr/>
          </p:nvSpPr>
          <p:spPr>
            <a:xfrm>
              <a:off x="6443812" y="2750385"/>
              <a:ext cx="55810" cy="32343"/>
            </a:xfrm>
            <a:custGeom>
              <a:avLst/>
              <a:gdLst>
                <a:gd name="connsiteX0" fmla="*/ 51891 w 55810"/>
                <a:gd name="connsiteY0" fmla="*/ 2 h 32343"/>
                <a:gd name="connsiteX1" fmla="*/ 23 w 55810"/>
                <a:gd name="connsiteY1" fmla="*/ 30828 h 32343"/>
                <a:gd name="connsiteX2" fmla="*/ 8682 w 55810"/>
                <a:gd name="connsiteY2" fmla="*/ 30482 h 32343"/>
                <a:gd name="connsiteX3" fmla="*/ 52064 w 55810"/>
                <a:gd name="connsiteY3" fmla="*/ 3552 h 32343"/>
                <a:gd name="connsiteX4" fmla="*/ 51891 w 55810"/>
                <a:gd name="connsiteY4" fmla="*/ 2 h 3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810" h="32343">
                  <a:moveTo>
                    <a:pt x="51891" y="2"/>
                  </a:moveTo>
                  <a:cubicBezTo>
                    <a:pt x="31369" y="348"/>
                    <a:pt x="5738" y="8747"/>
                    <a:pt x="23" y="30828"/>
                  </a:cubicBezTo>
                  <a:cubicBezTo>
                    <a:pt x="-497" y="32646"/>
                    <a:pt x="7989" y="33166"/>
                    <a:pt x="8682" y="30482"/>
                  </a:cubicBezTo>
                  <a:cubicBezTo>
                    <a:pt x="13531" y="11865"/>
                    <a:pt x="34486" y="3898"/>
                    <a:pt x="52064" y="3552"/>
                  </a:cubicBezTo>
                  <a:cubicBezTo>
                    <a:pt x="57173" y="3379"/>
                    <a:pt x="57000" y="-85"/>
                    <a:pt x="51891" y="2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14D0FA5-4D77-F057-D253-F7CE355019FF}"/>
                </a:ext>
              </a:extLst>
            </p:cNvPr>
            <p:cNvSpPr/>
            <p:nvPr/>
          </p:nvSpPr>
          <p:spPr>
            <a:xfrm>
              <a:off x="6406410" y="2726146"/>
              <a:ext cx="54599" cy="21689"/>
            </a:xfrm>
            <a:custGeom>
              <a:avLst/>
              <a:gdLst>
                <a:gd name="connsiteX0" fmla="*/ 47384 w 54599"/>
                <a:gd name="connsiteY0" fmla="*/ 82 h 21689"/>
                <a:gd name="connsiteX1" fmla="*/ 538 w 54599"/>
                <a:gd name="connsiteY1" fmla="*/ 19132 h 21689"/>
                <a:gd name="connsiteX2" fmla="*/ 7898 w 54599"/>
                <a:gd name="connsiteY2" fmla="*/ 21210 h 21689"/>
                <a:gd name="connsiteX3" fmla="*/ 53358 w 54599"/>
                <a:gd name="connsiteY3" fmla="*/ 2766 h 21689"/>
                <a:gd name="connsiteX4" fmla="*/ 47384 w 54599"/>
                <a:gd name="connsiteY4" fmla="*/ 82 h 2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99" h="21689">
                  <a:moveTo>
                    <a:pt x="47384" y="82"/>
                  </a:moveTo>
                  <a:cubicBezTo>
                    <a:pt x="30845" y="4585"/>
                    <a:pt x="14825" y="9520"/>
                    <a:pt x="538" y="19132"/>
                  </a:cubicBezTo>
                  <a:cubicBezTo>
                    <a:pt x="-2147" y="20950"/>
                    <a:pt x="5993" y="22509"/>
                    <a:pt x="7898" y="21210"/>
                  </a:cubicBezTo>
                  <a:cubicBezTo>
                    <a:pt x="21839" y="11858"/>
                    <a:pt x="37339" y="7182"/>
                    <a:pt x="53358" y="2766"/>
                  </a:cubicBezTo>
                  <a:cubicBezTo>
                    <a:pt x="57688" y="1640"/>
                    <a:pt x="49462" y="-438"/>
                    <a:pt x="47384" y="82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CBCDE46-CEB7-648C-78B7-2DBD29C076B2}"/>
                </a:ext>
              </a:extLst>
            </p:cNvPr>
            <p:cNvSpPr/>
            <p:nvPr/>
          </p:nvSpPr>
          <p:spPr>
            <a:xfrm>
              <a:off x="6500136" y="2846067"/>
              <a:ext cx="43160" cy="22852"/>
            </a:xfrm>
            <a:custGeom>
              <a:avLst/>
              <a:gdLst>
                <a:gd name="connsiteX0" fmla="*/ 35832 w 43160"/>
                <a:gd name="connsiteY0" fmla="*/ 176 h 22852"/>
                <a:gd name="connsiteX1" fmla="*/ 503 w 43160"/>
                <a:gd name="connsiteY1" fmla="*/ 20784 h 22852"/>
                <a:gd name="connsiteX2" fmla="*/ 8036 w 43160"/>
                <a:gd name="connsiteY2" fmla="*/ 22343 h 22852"/>
                <a:gd name="connsiteX3" fmla="*/ 41979 w 43160"/>
                <a:gd name="connsiteY3" fmla="*/ 2514 h 22852"/>
                <a:gd name="connsiteX4" fmla="*/ 35832 w 43160"/>
                <a:gd name="connsiteY4" fmla="*/ 176 h 2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60" h="22852">
                  <a:moveTo>
                    <a:pt x="35832" y="176"/>
                  </a:moveTo>
                  <a:cubicBezTo>
                    <a:pt x="22843" y="4852"/>
                    <a:pt x="12106" y="13424"/>
                    <a:pt x="503" y="20784"/>
                  </a:cubicBezTo>
                  <a:cubicBezTo>
                    <a:pt x="-2095" y="22430"/>
                    <a:pt x="6131" y="23555"/>
                    <a:pt x="8036" y="22343"/>
                  </a:cubicBezTo>
                  <a:cubicBezTo>
                    <a:pt x="19120" y="15243"/>
                    <a:pt x="29424" y="7016"/>
                    <a:pt x="41979" y="2514"/>
                  </a:cubicBezTo>
                  <a:cubicBezTo>
                    <a:pt x="46223" y="955"/>
                    <a:pt x="37823" y="-517"/>
                    <a:pt x="35832" y="176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0847A87-BAA0-6AE6-59B1-681C5E53BE37}"/>
                </a:ext>
              </a:extLst>
            </p:cNvPr>
            <p:cNvSpPr/>
            <p:nvPr/>
          </p:nvSpPr>
          <p:spPr>
            <a:xfrm>
              <a:off x="6527691" y="2893305"/>
              <a:ext cx="54398" cy="22314"/>
            </a:xfrm>
            <a:custGeom>
              <a:avLst/>
              <a:gdLst>
                <a:gd name="connsiteX0" fmla="*/ 46809 w 54398"/>
                <a:gd name="connsiteY0" fmla="*/ 130 h 22314"/>
                <a:gd name="connsiteX1" fmla="*/ 656 w 54398"/>
                <a:gd name="connsiteY1" fmla="*/ 18920 h 22314"/>
                <a:gd name="connsiteX2" fmla="*/ 7584 w 54398"/>
                <a:gd name="connsiteY2" fmla="*/ 22124 h 22314"/>
                <a:gd name="connsiteX3" fmla="*/ 53737 w 54398"/>
                <a:gd name="connsiteY3" fmla="*/ 3334 h 22314"/>
                <a:gd name="connsiteX4" fmla="*/ 46809 w 54398"/>
                <a:gd name="connsiteY4" fmla="*/ 130 h 2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98" h="22314">
                  <a:moveTo>
                    <a:pt x="46809" y="130"/>
                  </a:moveTo>
                  <a:cubicBezTo>
                    <a:pt x="31223" y="5845"/>
                    <a:pt x="15810" y="12079"/>
                    <a:pt x="656" y="18920"/>
                  </a:cubicBezTo>
                  <a:cubicBezTo>
                    <a:pt x="-2288" y="20219"/>
                    <a:pt x="5505" y="23076"/>
                    <a:pt x="7584" y="22124"/>
                  </a:cubicBezTo>
                  <a:cubicBezTo>
                    <a:pt x="22737" y="15283"/>
                    <a:pt x="38150" y="9049"/>
                    <a:pt x="53737" y="3334"/>
                  </a:cubicBezTo>
                  <a:cubicBezTo>
                    <a:pt x="56681" y="2294"/>
                    <a:pt x="48974" y="-650"/>
                    <a:pt x="46809" y="130"/>
                  </a:cubicBezTo>
                  <a:close/>
                </a:path>
              </a:pathLst>
            </a:custGeom>
            <a:solidFill>
              <a:srgbClr val="FF917B">
                <a:alpha val="3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5C4AC06-A88D-4931-C9F4-698A65E5E1F3}"/>
                </a:ext>
              </a:extLst>
            </p:cNvPr>
            <p:cNvSpPr/>
            <p:nvPr/>
          </p:nvSpPr>
          <p:spPr>
            <a:xfrm>
              <a:off x="6410921" y="3715953"/>
              <a:ext cx="155328" cy="268898"/>
            </a:xfrm>
            <a:custGeom>
              <a:avLst/>
              <a:gdLst>
                <a:gd name="connsiteX0" fmla="*/ 112318 w 155328"/>
                <a:gd name="connsiteY0" fmla="*/ 10573 h 268898"/>
                <a:gd name="connsiteX1" fmla="*/ 112144 w 155328"/>
                <a:gd name="connsiteY1" fmla="*/ 11612 h 268898"/>
                <a:gd name="connsiteX2" fmla="*/ 31701 w 155328"/>
                <a:gd name="connsiteY2" fmla="*/ 28757 h 268898"/>
                <a:gd name="connsiteX3" fmla="*/ 22350 w 155328"/>
                <a:gd name="connsiteY3" fmla="*/ 46768 h 268898"/>
                <a:gd name="connsiteX4" fmla="*/ 95172 w 155328"/>
                <a:gd name="connsiteY4" fmla="*/ 37330 h 268898"/>
                <a:gd name="connsiteX5" fmla="*/ 67464 w 155328"/>
                <a:gd name="connsiteY5" fmla="*/ 93527 h 268898"/>
                <a:gd name="connsiteX6" fmla="*/ 100628 w 155328"/>
                <a:gd name="connsiteY6" fmla="*/ 102100 h 268898"/>
                <a:gd name="connsiteX7" fmla="*/ 91536 w 155328"/>
                <a:gd name="connsiteY7" fmla="*/ 221768 h 268898"/>
                <a:gd name="connsiteX8" fmla="*/ 67204 w 155328"/>
                <a:gd name="connsiteY8" fmla="*/ 242290 h 268898"/>
                <a:gd name="connsiteX9" fmla="*/ 49279 w 155328"/>
                <a:gd name="connsiteY9" fmla="*/ 248785 h 268898"/>
                <a:gd name="connsiteX10" fmla="*/ 40447 w 155328"/>
                <a:gd name="connsiteY10" fmla="*/ 246360 h 268898"/>
                <a:gd name="connsiteX11" fmla="*/ 11959 w 155328"/>
                <a:gd name="connsiteY11" fmla="*/ 237701 h 268898"/>
                <a:gd name="connsiteX12" fmla="*/ 2087 w 155328"/>
                <a:gd name="connsiteY12" fmla="*/ 247832 h 268898"/>
                <a:gd name="connsiteX13" fmla="*/ 128770 w 155328"/>
                <a:gd name="connsiteY13" fmla="*/ 237441 h 268898"/>
                <a:gd name="connsiteX14" fmla="*/ 133706 w 155328"/>
                <a:gd name="connsiteY14" fmla="*/ 230947 h 268898"/>
                <a:gd name="connsiteX15" fmla="*/ 133706 w 155328"/>
                <a:gd name="connsiteY15" fmla="*/ 230600 h 268898"/>
                <a:gd name="connsiteX16" fmla="*/ 136217 w 155328"/>
                <a:gd name="connsiteY16" fmla="*/ 226617 h 268898"/>
                <a:gd name="connsiteX17" fmla="*/ 134312 w 155328"/>
                <a:gd name="connsiteY17" fmla="*/ 221595 h 268898"/>
                <a:gd name="connsiteX18" fmla="*/ 154401 w 155328"/>
                <a:gd name="connsiteY18" fmla="*/ 12998 h 268898"/>
                <a:gd name="connsiteX19" fmla="*/ 154661 w 155328"/>
                <a:gd name="connsiteY19" fmla="*/ 11179 h 268898"/>
                <a:gd name="connsiteX20" fmla="*/ 155267 w 155328"/>
                <a:gd name="connsiteY20" fmla="*/ 7283 h 268898"/>
                <a:gd name="connsiteX21" fmla="*/ 112318 w 155328"/>
                <a:gd name="connsiteY21" fmla="*/ 10573 h 26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5328" h="268898">
                  <a:moveTo>
                    <a:pt x="112318" y="10573"/>
                  </a:moveTo>
                  <a:cubicBezTo>
                    <a:pt x="112231" y="10919"/>
                    <a:pt x="112231" y="11266"/>
                    <a:pt x="112144" y="11612"/>
                  </a:cubicBezTo>
                  <a:cubicBezTo>
                    <a:pt x="86427" y="22782"/>
                    <a:pt x="60103" y="29277"/>
                    <a:pt x="31701" y="28757"/>
                  </a:cubicBezTo>
                  <a:cubicBezTo>
                    <a:pt x="12998" y="28411"/>
                    <a:pt x="-7091" y="46249"/>
                    <a:pt x="22350" y="46768"/>
                  </a:cubicBezTo>
                  <a:cubicBezTo>
                    <a:pt x="47374" y="47201"/>
                    <a:pt x="71620" y="43737"/>
                    <a:pt x="95172" y="37330"/>
                  </a:cubicBezTo>
                  <a:cubicBezTo>
                    <a:pt x="85474" y="56293"/>
                    <a:pt x="70754" y="71447"/>
                    <a:pt x="67464" y="93527"/>
                  </a:cubicBezTo>
                  <a:cubicBezTo>
                    <a:pt x="66251" y="101407"/>
                    <a:pt x="87466" y="105217"/>
                    <a:pt x="100628" y="102100"/>
                  </a:cubicBezTo>
                  <a:cubicBezTo>
                    <a:pt x="96904" y="141931"/>
                    <a:pt x="94393" y="181850"/>
                    <a:pt x="91536" y="221768"/>
                  </a:cubicBezTo>
                  <a:cubicBezTo>
                    <a:pt x="85561" y="230687"/>
                    <a:pt x="76555" y="237268"/>
                    <a:pt x="67204" y="242290"/>
                  </a:cubicBezTo>
                  <a:cubicBezTo>
                    <a:pt x="61575" y="245321"/>
                    <a:pt x="55514" y="247313"/>
                    <a:pt x="49279" y="248785"/>
                  </a:cubicBezTo>
                  <a:cubicBezTo>
                    <a:pt x="41659" y="250603"/>
                    <a:pt x="44171" y="250257"/>
                    <a:pt x="40447" y="246360"/>
                  </a:cubicBezTo>
                  <a:cubicBezTo>
                    <a:pt x="33780" y="239433"/>
                    <a:pt x="21051" y="237354"/>
                    <a:pt x="11959" y="237701"/>
                  </a:cubicBezTo>
                  <a:cubicBezTo>
                    <a:pt x="6677" y="237874"/>
                    <a:pt x="-4667" y="240818"/>
                    <a:pt x="2087" y="247832"/>
                  </a:cubicBezTo>
                  <a:cubicBezTo>
                    <a:pt x="34386" y="281516"/>
                    <a:pt x="99675" y="272424"/>
                    <a:pt x="128770" y="237441"/>
                  </a:cubicBezTo>
                  <a:cubicBezTo>
                    <a:pt x="131627" y="235709"/>
                    <a:pt x="133532" y="233631"/>
                    <a:pt x="133706" y="230947"/>
                  </a:cubicBezTo>
                  <a:cubicBezTo>
                    <a:pt x="133706" y="230860"/>
                    <a:pt x="133706" y="230774"/>
                    <a:pt x="133706" y="230600"/>
                  </a:cubicBezTo>
                  <a:cubicBezTo>
                    <a:pt x="134572" y="229302"/>
                    <a:pt x="135524" y="228003"/>
                    <a:pt x="136217" y="226617"/>
                  </a:cubicBezTo>
                  <a:cubicBezTo>
                    <a:pt x="137083" y="225059"/>
                    <a:pt x="136217" y="223240"/>
                    <a:pt x="134312" y="221595"/>
                  </a:cubicBezTo>
                  <a:cubicBezTo>
                    <a:pt x="139421" y="151889"/>
                    <a:pt x="143144" y="82097"/>
                    <a:pt x="154401" y="12998"/>
                  </a:cubicBezTo>
                  <a:cubicBezTo>
                    <a:pt x="154661" y="12391"/>
                    <a:pt x="154747" y="11785"/>
                    <a:pt x="154661" y="11179"/>
                  </a:cubicBezTo>
                  <a:cubicBezTo>
                    <a:pt x="154834" y="9880"/>
                    <a:pt x="155007" y="8581"/>
                    <a:pt x="155267" y="7283"/>
                  </a:cubicBezTo>
                  <a:cubicBezTo>
                    <a:pt x="157172" y="-2676"/>
                    <a:pt x="114655" y="-3195"/>
                    <a:pt x="112318" y="10573"/>
                  </a:cubicBezTo>
                  <a:close/>
                </a:path>
              </a:pathLst>
            </a:custGeom>
            <a:solidFill>
              <a:srgbClr val="2DBA9F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007E9DA-A916-85A1-8DDE-6EF75BE854A9}"/>
                </a:ext>
              </a:extLst>
            </p:cNvPr>
            <p:cNvSpPr/>
            <p:nvPr/>
          </p:nvSpPr>
          <p:spPr>
            <a:xfrm>
              <a:off x="6097511" y="3674897"/>
              <a:ext cx="576514" cy="1091965"/>
            </a:xfrm>
            <a:custGeom>
              <a:avLst/>
              <a:gdLst>
                <a:gd name="connsiteX0" fmla="*/ 576223 w 576514"/>
                <a:gd name="connsiteY0" fmla="*/ 1019195 h 1091965"/>
                <a:gd name="connsiteX1" fmla="*/ 560377 w 576514"/>
                <a:gd name="connsiteY1" fmla="*/ 1007852 h 1091965"/>
                <a:gd name="connsiteX2" fmla="*/ 553536 w 576514"/>
                <a:gd name="connsiteY2" fmla="*/ 940484 h 1091965"/>
                <a:gd name="connsiteX3" fmla="*/ 533880 w 576514"/>
                <a:gd name="connsiteY3" fmla="*/ 850863 h 1091965"/>
                <a:gd name="connsiteX4" fmla="*/ 493962 w 576514"/>
                <a:gd name="connsiteY4" fmla="*/ 682963 h 1091965"/>
                <a:gd name="connsiteX5" fmla="*/ 476124 w 576514"/>
                <a:gd name="connsiteY5" fmla="*/ 311142 h 1091965"/>
                <a:gd name="connsiteX6" fmla="*/ 432829 w 576514"/>
                <a:gd name="connsiteY6" fmla="*/ 311142 h 1091965"/>
                <a:gd name="connsiteX7" fmla="*/ 443393 w 576514"/>
                <a:gd name="connsiteY7" fmla="*/ 435833 h 1091965"/>
                <a:gd name="connsiteX8" fmla="*/ 424949 w 576514"/>
                <a:gd name="connsiteY8" fmla="*/ 432715 h 1091965"/>
                <a:gd name="connsiteX9" fmla="*/ 62393 w 576514"/>
                <a:gd name="connsiteY9" fmla="*/ 453670 h 1091965"/>
                <a:gd name="connsiteX10" fmla="*/ 58150 w 576514"/>
                <a:gd name="connsiteY10" fmla="*/ 453843 h 1091965"/>
                <a:gd name="connsiteX11" fmla="*/ 57284 w 576514"/>
                <a:gd name="connsiteY11" fmla="*/ 372102 h 1091965"/>
                <a:gd name="connsiteX12" fmla="*/ 60747 w 576514"/>
                <a:gd name="connsiteY12" fmla="*/ 177878 h 1091965"/>
                <a:gd name="connsiteX13" fmla="*/ 58583 w 576514"/>
                <a:gd name="connsiteY13" fmla="*/ 102284 h 1091965"/>
                <a:gd name="connsiteX14" fmla="*/ 41264 w 576514"/>
                <a:gd name="connsiteY14" fmla="*/ 11883 h 1091965"/>
                <a:gd name="connsiteX15" fmla="*/ 7580 w 576514"/>
                <a:gd name="connsiteY15" fmla="*/ 4004 h 1091965"/>
                <a:gd name="connsiteX16" fmla="*/ 27063 w 576514"/>
                <a:gd name="connsiteY16" fmla="*/ 154845 h 1091965"/>
                <a:gd name="connsiteX17" fmla="*/ 24033 w 576514"/>
                <a:gd name="connsiteY17" fmla="*/ 347770 h 1091965"/>
                <a:gd name="connsiteX18" fmla="*/ 34857 w 576514"/>
                <a:gd name="connsiteY18" fmla="*/ 741585 h 1091965"/>
                <a:gd name="connsiteX19" fmla="*/ 31133 w 576514"/>
                <a:gd name="connsiteY19" fmla="*/ 746088 h 1091965"/>
                <a:gd name="connsiteX20" fmla="*/ 54599 w 576514"/>
                <a:gd name="connsiteY20" fmla="*/ 1069591 h 1091965"/>
                <a:gd name="connsiteX21" fmla="*/ 10265 w 576514"/>
                <a:gd name="connsiteY21" fmla="*/ 1076172 h 1091965"/>
                <a:gd name="connsiteX22" fmla="*/ 3078 w 576514"/>
                <a:gd name="connsiteY22" fmla="*/ 1088382 h 1091965"/>
                <a:gd name="connsiteX23" fmla="*/ 32778 w 576514"/>
                <a:gd name="connsiteY23" fmla="*/ 1090027 h 1091965"/>
                <a:gd name="connsiteX24" fmla="*/ 70013 w 576514"/>
                <a:gd name="connsiteY24" fmla="*/ 1086130 h 1091965"/>
                <a:gd name="connsiteX25" fmla="*/ 86898 w 576514"/>
                <a:gd name="connsiteY25" fmla="*/ 1084658 h 1091965"/>
                <a:gd name="connsiteX26" fmla="*/ 97981 w 576514"/>
                <a:gd name="connsiteY26" fmla="*/ 1076259 h 1091965"/>
                <a:gd name="connsiteX27" fmla="*/ 88630 w 576514"/>
                <a:gd name="connsiteY27" fmla="*/ 1069419 h 1091965"/>
                <a:gd name="connsiteX28" fmla="*/ 64124 w 576514"/>
                <a:gd name="connsiteY28" fmla="*/ 763060 h 1091965"/>
                <a:gd name="connsiteX29" fmla="*/ 68714 w 576514"/>
                <a:gd name="connsiteY29" fmla="*/ 759509 h 1091965"/>
                <a:gd name="connsiteX30" fmla="*/ 68714 w 576514"/>
                <a:gd name="connsiteY30" fmla="*/ 758384 h 1091965"/>
                <a:gd name="connsiteX31" fmla="*/ 458113 w 576514"/>
                <a:gd name="connsiteY31" fmla="*/ 723401 h 1091965"/>
                <a:gd name="connsiteX32" fmla="*/ 493356 w 576514"/>
                <a:gd name="connsiteY32" fmla="*/ 860301 h 1091965"/>
                <a:gd name="connsiteX33" fmla="*/ 487814 w 576514"/>
                <a:gd name="connsiteY33" fmla="*/ 865843 h 1091965"/>
                <a:gd name="connsiteX34" fmla="*/ 494395 w 576514"/>
                <a:gd name="connsiteY34" fmla="*/ 1018936 h 1091965"/>
                <a:gd name="connsiteX35" fmla="*/ 487208 w 576514"/>
                <a:gd name="connsiteY35" fmla="*/ 1027854 h 1091965"/>
                <a:gd name="connsiteX36" fmla="*/ 498984 w 576514"/>
                <a:gd name="connsiteY36" fmla="*/ 1039977 h 1091965"/>
                <a:gd name="connsiteX37" fmla="*/ 541067 w 576514"/>
                <a:gd name="connsiteY37" fmla="*/ 1041969 h 1091965"/>
                <a:gd name="connsiteX38" fmla="*/ 538816 w 576514"/>
                <a:gd name="connsiteY38" fmla="*/ 1030193 h 1091965"/>
                <a:gd name="connsiteX39" fmla="*/ 558732 w 576514"/>
                <a:gd name="connsiteY39" fmla="*/ 1024911 h 1091965"/>
                <a:gd name="connsiteX40" fmla="*/ 576223 w 576514"/>
                <a:gd name="connsiteY40" fmla="*/ 1019195 h 1091965"/>
                <a:gd name="connsiteX41" fmla="*/ 438284 w 576514"/>
                <a:gd name="connsiteY41" fmla="*/ 707209 h 1091965"/>
                <a:gd name="connsiteX42" fmla="*/ 68540 w 576514"/>
                <a:gd name="connsiteY42" fmla="*/ 741239 h 1091965"/>
                <a:gd name="connsiteX43" fmla="*/ 58496 w 576514"/>
                <a:gd name="connsiteY43" fmla="*/ 466659 h 1091965"/>
                <a:gd name="connsiteX44" fmla="*/ 78932 w 576514"/>
                <a:gd name="connsiteY44" fmla="*/ 474539 h 1091965"/>
                <a:gd name="connsiteX45" fmla="*/ 443652 w 576514"/>
                <a:gd name="connsiteY45" fmla="*/ 456355 h 1091965"/>
                <a:gd name="connsiteX46" fmla="*/ 450839 w 576514"/>
                <a:gd name="connsiteY46" fmla="*/ 683050 h 1091965"/>
                <a:gd name="connsiteX47" fmla="*/ 455256 w 576514"/>
                <a:gd name="connsiteY47" fmla="*/ 708507 h 1091965"/>
                <a:gd name="connsiteX48" fmla="*/ 438284 w 576514"/>
                <a:gd name="connsiteY48" fmla="*/ 707209 h 109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76514" h="1091965">
                  <a:moveTo>
                    <a:pt x="576223" y="1019195"/>
                  </a:moveTo>
                  <a:cubicBezTo>
                    <a:pt x="574318" y="1013221"/>
                    <a:pt x="567044" y="1009931"/>
                    <a:pt x="560377" y="1007852"/>
                  </a:cubicBezTo>
                  <a:cubicBezTo>
                    <a:pt x="553709" y="985858"/>
                    <a:pt x="554229" y="963345"/>
                    <a:pt x="553536" y="940484"/>
                  </a:cubicBezTo>
                  <a:cubicBezTo>
                    <a:pt x="552584" y="909745"/>
                    <a:pt x="542366" y="880130"/>
                    <a:pt x="533880" y="850863"/>
                  </a:cubicBezTo>
                  <a:cubicBezTo>
                    <a:pt x="518207" y="796224"/>
                    <a:pt x="504526" y="738814"/>
                    <a:pt x="493962" y="682963"/>
                  </a:cubicBezTo>
                  <a:cubicBezTo>
                    <a:pt x="470842" y="560264"/>
                    <a:pt x="498984" y="434187"/>
                    <a:pt x="476124" y="311142"/>
                  </a:cubicBezTo>
                  <a:cubicBezTo>
                    <a:pt x="473613" y="297720"/>
                    <a:pt x="430924" y="300664"/>
                    <a:pt x="432829" y="311142"/>
                  </a:cubicBezTo>
                  <a:cubicBezTo>
                    <a:pt x="440535" y="352532"/>
                    <a:pt x="442873" y="394096"/>
                    <a:pt x="443393" y="435833"/>
                  </a:cubicBezTo>
                  <a:cubicBezTo>
                    <a:pt x="436292" y="433062"/>
                    <a:pt x="428932" y="431503"/>
                    <a:pt x="424949" y="432715"/>
                  </a:cubicBezTo>
                  <a:cubicBezTo>
                    <a:pt x="307099" y="469516"/>
                    <a:pt x="183707" y="454363"/>
                    <a:pt x="62393" y="453670"/>
                  </a:cubicBezTo>
                  <a:cubicBezTo>
                    <a:pt x="60747" y="453670"/>
                    <a:pt x="59362" y="453757"/>
                    <a:pt x="58150" y="453843"/>
                  </a:cubicBezTo>
                  <a:cubicBezTo>
                    <a:pt x="57457" y="426654"/>
                    <a:pt x="57024" y="399378"/>
                    <a:pt x="57284" y="372102"/>
                  </a:cubicBezTo>
                  <a:cubicBezTo>
                    <a:pt x="57976" y="307245"/>
                    <a:pt x="61527" y="242821"/>
                    <a:pt x="60747" y="177878"/>
                  </a:cubicBezTo>
                  <a:cubicBezTo>
                    <a:pt x="60401" y="152594"/>
                    <a:pt x="61007" y="127482"/>
                    <a:pt x="58583" y="102284"/>
                  </a:cubicBezTo>
                  <a:cubicBezTo>
                    <a:pt x="55552" y="71372"/>
                    <a:pt x="42044" y="43489"/>
                    <a:pt x="41264" y="11883"/>
                  </a:cubicBezTo>
                  <a:cubicBezTo>
                    <a:pt x="41005" y="627"/>
                    <a:pt x="7321" y="-3963"/>
                    <a:pt x="7580" y="4004"/>
                  </a:cubicBezTo>
                  <a:cubicBezTo>
                    <a:pt x="8879" y="55265"/>
                    <a:pt x="26977" y="102631"/>
                    <a:pt x="27063" y="154845"/>
                  </a:cubicBezTo>
                  <a:cubicBezTo>
                    <a:pt x="27150" y="219355"/>
                    <a:pt x="26631" y="283259"/>
                    <a:pt x="24033" y="347770"/>
                  </a:cubicBezTo>
                  <a:cubicBezTo>
                    <a:pt x="18837" y="478955"/>
                    <a:pt x="33644" y="610400"/>
                    <a:pt x="34857" y="741585"/>
                  </a:cubicBezTo>
                  <a:cubicBezTo>
                    <a:pt x="32605" y="742364"/>
                    <a:pt x="31133" y="743750"/>
                    <a:pt x="31133" y="746088"/>
                  </a:cubicBezTo>
                  <a:cubicBezTo>
                    <a:pt x="31480" y="855019"/>
                    <a:pt x="68714" y="959535"/>
                    <a:pt x="54599" y="1069591"/>
                  </a:cubicBezTo>
                  <a:cubicBezTo>
                    <a:pt x="39706" y="1070630"/>
                    <a:pt x="24899" y="1072709"/>
                    <a:pt x="10265" y="1076172"/>
                  </a:cubicBezTo>
                  <a:cubicBezTo>
                    <a:pt x="5156" y="1077385"/>
                    <a:pt x="-5148" y="1083360"/>
                    <a:pt x="3078" y="1088382"/>
                  </a:cubicBezTo>
                  <a:cubicBezTo>
                    <a:pt x="11564" y="1093577"/>
                    <a:pt x="23686" y="1092192"/>
                    <a:pt x="32778" y="1090027"/>
                  </a:cubicBezTo>
                  <a:cubicBezTo>
                    <a:pt x="44988" y="1087170"/>
                    <a:pt x="57457" y="1086303"/>
                    <a:pt x="70013" y="1086130"/>
                  </a:cubicBezTo>
                  <a:cubicBezTo>
                    <a:pt x="77892" y="1088468"/>
                    <a:pt x="85945" y="1088468"/>
                    <a:pt x="86898" y="1084658"/>
                  </a:cubicBezTo>
                  <a:cubicBezTo>
                    <a:pt x="92613" y="1083360"/>
                    <a:pt x="98241" y="1080848"/>
                    <a:pt x="97981" y="1076259"/>
                  </a:cubicBezTo>
                  <a:cubicBezTo>
                    <a:pt x="97808" y="1072276"/>
                    <a:pt x="93479" y="1070371"/>
                    <a:pt x="88630" y="1069419"/>
                  </a:cubicBezTo>
                  <a:cubicBezTo>
                    <a:pt x="98761" y="965682"/>
                    <a:pt x="66462" y="865930"/>
                    <a:pt x="64124" y="763060"/>
                  </a:cubicBezTo>
                  <a:cubicBezTo>
                    <a:pt x="66895" y="762454"/>
                    <a:pt x="68714" y="761328"/>
                    <a:pt x="68714" y="759509"/>
                  </a:cubicBezTo>
                  <a:cubicBezTo>
                    <a:pt x="68714" y="759163"/>
                    <a:pt x="68714" y="758817"/>
                    <a:pt x="68714" y="758384"/>
                  </a:cubicBezTo>
                  <a:cubicBezTo>
                    <a:pt x="199293" y="758210"/>
                    <a:pt x="330565" y="753621"/>
                    <a:pt x="458113" y="723401"/>
                  </a:cubicBezTo>
                  <a:cubicBezTo>
                    <a:pt x="467552" y="769381"/>
                    <a:pt x="480627" y="815880"/>
                    <a:pt x="493356" y="860301"/>
                  </a:cubicBezTo>
                  <a:cubicBezTo>
                    <a:pt x="490065" y="861514"/>
                    <a:pt x="487814" y="863332"/>
                    <a:pt x="487814" y="865843"/>
                  </a:cubicBezTo>
                  <a:cubicBezTo>
                    <a:pt x="487640" y="917018"/>
                    <a:pt x="485995" y="968367"/>
                    <a:pt x="494395" y="1018936"/>
                  </a:cubicBezTo>
                  <a:cubicBezTo>
                    <a:pt x="491710" y="1021620"/>
                    <a:pt x="489199" y="1024478"/>
                    <a:pt x="487208" y="1027854"/>
                  </a:cubicBezTo>
                  <a:cubicBezTo>
                    <a:pt x="485043" y="1031492"/>
                    <a:pt x="490931" y="1036427"/>
                    <a:pt x="498984" y="1039977"/>
                  </a:cubicBezTo>
                  <a:cubicBezTo>
                    <a:pt x="505998" y="1051494"/>
                    <a:pt x="542886" y="1050368"/>
                    <a:pt x="541067" y="1041969"/>
                  </a:cubicBezTo>
                  <a:cubicBezTo>
                    <a:pt x="540201" y="1038073"/>
                    <a:pt x="539509" y="1034089"/>
                    <a:pt x="538816" y="1030193"/>
                  </a:cubicBezTo>
                  <a:cubicBezTo>
                    <a:pt x="545397" y="1025863"/>
                    <a:pt x="553277" y="1023612"/>
                    <a:pt x="558732" y="1024911"/>
                  </a:cubicBezTo>
                  <a:cubicBezTo>
                    <a:pt x="562282" y="1025950"/>
                    <a:pt x="578907" y="1027422"/>
                    <a:pt x="576223" y="1019195"/>
                  </a:cubicBezTo>
                  <a:close/>
                  <a:moveTo>
                    <a:pt x="438284" y="707209"/>
                  </a:moveTo>
                  <a:cubicBezTo>
                    <a:pt x="317057" y="736043"/>
                    <a:pt x="192625" y="740806"/>
                    <a:pt x="68540" y="741239"/>
                  </a:cubicBezTo>
                  <a:cubicBezTo>
                    <a:pt x="67415" y="649626"/>
                    <a:pt x="61180" y="558185"/>
                    <a:pt x="58496" y="466659"/>
                  </a:cubicBezTo>
                  <a:cubicBezTo>
                    <a:pt x="64644" y="470902"/>
                    <a:pt x="73303" y="474539"/>
                    <a:pt x="78932" y="474539"/>
                  </a:cubicBezTo>
                  <a:cubicBezTo>
                    <a:pt x="200851" y="475231"/>
                    <a:pt x="324763" y="489346"/>
                    <a:pt x="443652" y="456355"/>
                  </a:cubicBezTo>
                  <a:cubicBezTo>
                    <a:pt x="443652" y="531948"/>
                    <a:pt x="439236" y="607889"/>
                    <a:pt x="450839" y="683050"/>
                  </a:cubicBezTo>
                  <a:cubicBezTo>
                    <a:pt x="452138" y="691536"/>
                    <a:pt x="453610" y="700021"/>
                    <a:pt x="455256" y="708507"/>
                  </a:cubicBezTo>
                  <a:cubicBezTo>
                    <a:pt x="449108" y="706862"/>
                    <a:pt x="442527" y="706170"/>
                    <a:pt x="438284" y="707209"/>
                  </a:cubicBezTo>
                  <a:close/>
                </a:path>
              </a:pathLst>
            </a:custGeom>
            <a:solidFill>
              <a:srgbClr val="772F07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299D7D0-7CDF-B552-A90B-11E068677BFF}"/>
                </a:ext>
              </a:extLst>
            </p:cNvPr>
            <p:cNvSpPr/>
            <p:nvPr/>
          </p:nvSpPr>
          <p:spPr>
            <a:xfrm>
              <a:off x="6091605" y="2864349"/>
              <a:ext cx="48902" cy="423685"/>
            </a:xfrm>
            <a:custGeom>
              <a:avLst/>
              <a:gdLst>
                <a:gd name="connsiteX0" fmla="*/ 35913 w 48902"/>
                <a:gd name="connsiteY0" fmla="*/ 212399 h 423685"/>
                <a:gd name="connsiteX1" fmla="*/ 38771 w 48902"/>
                <a:gd name="connsiteY1" fmla="*/ 10382 h 423685"/>
                <a:gd name="connsiteX2" fmla="*/ 4567 w 48902"/>
                <a:gd name="connsiteY2" fmla="*/ 4927 h 423685"/>
                <a:gd name="connsiteX3" fmla="*/ 1710 w 48902"/>
                <a:gd name="connsiteY3" fmla="*/ 206944 h 423685"/>
                <a:gd name="connsiteX4" fmla="*/ 14698 w 48902"/>
                <a:gd name="connsiteY4" fmla="*/ 413290 h 423685"/>
                <a:gd name="connsiteX5" fmla="*/ 48902 w 48902"/>
                <a:gd name="connsiteY5" fmla="*/ 418745 h 423685"/>
                <a:gd name="connsiteX6" fmla="*/ 35913 w 48902"/>
                <a:gd name="connsiteY6" fmla="*/ 212399 h 42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02" h="423685">
                  <a:moveTo>
                    <a:pt x="35913" y="212399"/>
                  </a:moveTo>
                  <a:cubicBezTo>
                    <a:pt x="30198" y="144945"/>
                    <a:pt x="40503" y="77837"/>
                    <a:pt x="38771" y="10382"/>
                  </a:cubicBezTo>
                  <a:cubicBezTo>
                    <a:pt x="38511" y="-528"/>
                    <a:pt x="4307" y="-3645"/>
                    <a:pt x="4567" y="4927"/>
                  </a:cubicBezTo>
                  <a:cubicBezTo>
                    <a:pt x="6299" y="72468"/>
                    <a:pt x="-3919" y="139489"/>
                    <a:pt x="1710" y="206944"/>
                  </a:cubicBezTo>
                  <a:cubicBezTo>
                    <a:pt x="7425" y="275697"/>
                    <a:pt x="14179" y="344277"/>
                    <a:pt x="14698" y="413290"/>
                  </a:cubicBezTo>
                  <a:cubicBezTo>
                    <a:pt x="14785" y="424114"/>
                    <a:pt x="48988" y="427404"/>
                    <a:pt x="48902" y="418745"/>
                  </a:cubicBezTo>
                  <a:cubicBezTo>
                    <a:pt x="48382" y="349732"/>
                    <a:pt x="41715" y="281066"/>
                    <a:pt x="35913" y="212399"/>
                  </a:cubicBezTo>
                  <a:close/>
                </a:path>
              </a:pathLst>
            </a:custGeom>
            <a:solidFill>
              <a:srgbClr val="772F07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93734CB-C74C-9A59-16DE-B916D0A180BB}"/>
                </a:ext>
              </a:extLst>
            </p:cNvPr>
            <p:cNvSpPr/>
            <p:nvPr/>
          </p:nvSpPr>
          <p:spPr>
            <a:xfrm>
              <a:off x="5500200" y="167780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598CB23-1AA5-7A0F-855F-7342FDF123A3}"/>
                </a:ext>
              </a:extLst>
            </p:cNvPr>
            <p:cNvSpPr/>
            <p:nvPr/>
          </p:nvSpPr>
          <p:spPr>
            <a:xfrm>
              <a:off x="5780114" y="1938759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4BF4CDD-74DB-E9A1-35E4-FB1E231E5C43}"/>
                </a:ext>
              </a:extLst>
            </p:cNvPr>
            <p:cNvSpPr/>
            <p:nvPr/>
          </p:nvSpPr>
          <p:spPr>
            <a:xfrm>
              <a:off x="6165421" y="1630527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AE2FA2F-00F1-D273-523C-B86618B7C189}"/>
                </a:ext>
              </a:extLst>
            </p:cNvPr>
            <p:cNvSpPr/>
            <p:nvPr/>
          </p:nvSpPr>
          <p:spPr>
            <a:xfrm>
              <a:off x="6722778" y="2039827"/>
              <a:ext cx="222557" cy="11450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209C6C2-7235-A984-03F6-8A30C7D891EA}"/>
                </a:ext>
              </a:extLst>
            </p:cNvPr>
            <p:cNvSpPr/>
            <p:nvPr/>
          </p:nvSpPr>
          <p:spPr>
            <a:xfrm>
              <a:off x="6917140" y="1850705"/>
              <a:ext cx="307235" cy="133555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C9B7CDA-7700-1328-75E6-27F05B588468}"/>
                </a:ext>
              </a:extLst>
            </p:cNvPr>
            <p:cNvSpPr/>
            <p:nvPr/>
          </p:nvSpPr>
          <p:spPr>
            <a:xfrm>
              <a:off x="7173211" y="1897544"/>
              <a:ext cx="252258" cy="246742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C82BB63-70B0-52CA-F08D-A33A407498CB}"/>
                </a:ext>
              </a:extLst>
            </p:cNvPr>
            <p:cNvSpPr/>
            <p:nvPr/>
          </p:nvSpPr>
          <p:spPr>
            <a:xfrm>
              <a:off x="6847345" y="2973339"/>
              <a:ext cx="141976" cy="125662"/>
            </a:xfrm>
            <a:custGeom>
              <a:avLst/>
              <a:gdLst>
                <a:gd name="connsiteX0" fmla="*/ 85296 w 141976"/>
                <a:gd name="connsiteY0" fmla="*/ 20 h 125662"/>
                <a:gd name="connsiteX1" fmla="*/ 20179 w 141976"/>
                <a:gd name="connsiteY1" fmla="*/ 34483 h 125662"/>
                <a:gd name="connsiteX2" fmla="*/ 696 w 141976"/>
                <a:gd name="connsiteY2" fmla="*/ 92152 h 125662"/>
                <a:gd name="connsiteX3" fmla="*/ 62089 w 141976"/>
                <a:gd name="connsiteY3" fmla="*/ 125663 h 125662"/>
                <a:gd name="connsiteX4" fmla="*/ 93522 w 141976"/>
                <a:gd name="connsiteY4" fmla="*/ 116311 h 125662"/>
                <a:gd name="connsiteX5" fmla="*/ 74558 w 141976"/>
                <a:gd name="connsiteY5" fmla="*/ 104708 h 125662"/>
                <a:gd name="connsiteX6" fmla="*/ 68151 w 141976"/>
                <a:gd name="connsiteY6" fmla="*/ 104535 h 125662"/>
                <a:gd name="connsiteX7" fmla="*/ 66938 w 141976"/>
                <a:gd name="connsiteY7" fmla="*/ 104535 h 125662"/>
                <a:gd name="connsiteX8" fmla="*/ 66852 w 141976"/>
                <a:gd name="connsiteY8" fmla="*/ 104535 h 125662"/>
                <a:gd name="connsiteX9" fmla="*/ 59838 w 141976"/>
                <a:gd name="connsiteY9" fmla="*/ 101244 h 125662"/>
                <a:gd name="connsiteX10" fmla="*/ 52131 w 141976"/>
                <a:gd name="connsiteY10" fmla="*/ 87303 h 125662"/>
                <a:gd name="connsiteX11" fmla="*/ 63648 w 141976"/>
                <a:gd name="connsiteY11" fmla="*/ 46346 h 125662"/>
                <a:gd name="connsiteX12" fmla="*/ 76983 w 141976"/>
                <a:gd name="connsiteY12" fmla="*/ 29720 h 125662"/>
                <a:gd name="connsiteX13" fmla="*/ 81312 w 141976"/>
                <a:gd name="connsiteY13" fmla="*/ 26170 h 125662"/>
                <a:gd name="connsiteX14" fmla="*/ 89971 w 141976"/>
                <a:gd name="connsiteY14" fmla="*/ 46259 h 125662"/>
                <a:gd name="connsiteX15" fmla="*/ 141839 w 141976"/>
                <a:gd name="connsiteY15" fmla="*/ 42882 h 125662"/>
                <a:gd name="connsiteX16" fmla="*/ 85296 w 141976"/>
                <a:gd name="connsiteY16" fmla="*/ 20 h 12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976" h="125662">
                  <a:moveTo>
                    <a:pt x="85296" y="20"/>
                  </a:moveTo>
                  <a:cubicBezTo>
                    <a:pt x="58712" y="539"/>
                    <a:pt x="36545" y="14480"/>
                    <a:pt x="20179" y="34483"/>
                  </a:cubicBezTo>
                  <a:cubicBezTo>
                    <a:pt x="7710" y="49723"/>
                    <a:pt x="-2854" y="71977"/>
                    <a:pt x="696" y="92152"/>
                  </a:cubicBezTo>
                  <a:cubicBezTo>
                    <a:pt x="5545" y="119602"/>
                    <a:pt x="39056" y="125576"/>
                    <a:pt x="62089" y="125663"/>
                  </a:cubicBezTo>
                  <a:cubicBezTo>
                    <a:pt x="71095" y="125663"/>
                    <a:pt x="87980" y="125576"/>
                    <a:pt x="93522" y="116311"/>
                  </a:cubicBezTo>
                  <a:cubicBezTo>
                    <a:pt x="98804" y="107392"/>
                    <a:pt x="78975" y="104708"/>
                    <a:pt x="74558" y="104708"/>
                  </a:cubicBezTo>
                  <a:cubicBezTo>
                    <a:pt x="72394" y="104708"/>
                    <a:pt x="70315" y="104621"/>
                    <a:pt x="68151" y="104535"/>
                  </a:cubicBezTo>
                  <a:cubicBezTo>
                    <a:pt x="69363" y="104448"/>
                    <a:pt x="64341" y="103842"/>
                    <a:pt x="66938" y="104535"/>
                  </a:cubicBezTo>
                  <a:cubicBezTo>
                    <a:pt x="66938" y="104535"/>
                    <a:pt x="66938" y="104535"/>
                    <a:pt x="66852" y="104535"/>
                  </a:cubicBezTo>
                  <a:cubicBezTo>
                    <a:pt x="63388" y="103669"/>
                    <a:pt x="63561" y="103669"/>
                    <a:pt x="59838" y="101244"/>
                  </a:cubicBezTo>
                  <a:cubicBezTo>
                    <a:pt x="56114" y="98820"/>
                    <a:pt x="53084" y="92758"/>
                    <a:pt x="52131" y="87303"/>
                  </a:cubicBezTo>
                  <a:cubicBezTo>
                    <a:pt x="49620" y="72929"/>
                    <a:pt x="56288" y="58295"/>
                    <a:pt x="63648" y="46346"/>
                  </a:cubicBezTo>
                  <a:cubicBezTo>
                    <a:pt x="67371" y="40284"/>
                    <a:pt x="71874" y="34656"/>
                    <a:pt x="76983" y="29720"/>
                  </a:cubicBezTo>
                  <a:cubicBezTo>
                    <a:pt x="78368" y="28421"/>
                    <a:pt x="79840" y="27296"/>
                    <a:pt x="81312" y="26170"/>
                  </a:cubicBezTo>
                  <a:cubicBezTo>
                    <a:pt x="85642" y="32058"/>
                    <a:pt x="88153" y="39245"/>
                    <a:pt x="89971" y="46259"/>
                  </a:cubicBezTo>
                  <a:cubicBezTo>
                    <a:pt x="94041" y="62192"/>
                    <a:pt x="144957" y="55265"/>
                    <a:pt x="141839" y="42882"/>
                  </a:cubicBezTo>
                  <a:cubicBezTo>
                    <a:pt x="134306" y="12921"/>
                    <a:pt x="116209" y="-587"/>
                    <a:pt x="85296" y="2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CD96772-AB86-67A8-6CA0-8164EA2C79DE}"/>
                </a:ext>
              </a:extLst>
            </p:cNvPr>
            <p:cNvSpPr/>
            <p:nvPr/>
          </p:nvSpPr>
          <p:spPr>
            <a:xfrm>
              <a:off x="7022313" y="2972209"/>
              <a:ext cx="204941" cy="210333"/>
            </a:xfrm>
            <a:custGeom>
              <a:avLst/>
              <a:gdLst>
                <a:gd name="connsiteX0" fmla="*/ 184042 w 204941"/>
                <a:gd name="connsiteY0" fmla="*/ 105405 h 210333"/>
                <a:gd name="connsiteX1" fmla="*/ 203525 w 204941"/>
                <a:gd name="connsiteY1" fmla="*/ 37258 h 210333"/>
                <a:gd name="connsiteX2" fmla="*/ 130702 w 204941"/>
                <a:gd name="connsiteY2" fmla="*/ 890 h 210333"/>
                <a:gd name="connsiteX3" fmla="*/ 58745 w 204941"/>
                <a:gd name="connsiteY3" fmla="*/ 48342 h 210333"/>
                <a:gd name="connsiteX4" fmla="*/ 109054 w 204941"/>
                <a:gd name="connsiteY4" fmla="*/ 51286 h 210333"/>
                <a:gd name="connsiteX5" fmla="*/ 137976 w 204941"/>
                <a:gd name="connsiteY5" fmla="*/ 22191 h 210333"/>
                <a:gd name="connsiteX6" fmla="*/ 139188 w 204941"/>
                <a:gd name="connsiteY6" fmla="*/ 21672 h 210333"/>
                <a:gd name="connsiteX7" fmla="*/ 143517 w 204941"/>
                <a:gd name="connsiteY7" fmla="*/ 25395 h 210333"/>
                <a:gd name="connsiteX8" fmla="*/ 152176 w 204941"/>
                <a:gd name="connsiteY8" fmla="*/ 42973 h 210333"/>
                <a:gd name="connsiteX9" fmla="*/ 148020 w 204941"/>
                <a:gd name="connsiteY9" fmla="*/ 80640 h 210333"/>
                <a:gd name="connsiteX10" fmla="*/ 140747 w 204941"/>
                <a:gd name="connsiteY10" fmla="*/ 93888 h 210333"/>
                <a:gd name="connsiteX11" fmla="*/ 112085 w 204941"/>
                <a:gd name="connsiteY11" fmla="*/ 95014 h 210333"/>
                <a:gd name="connsiteX12" fmla="*/ 103512 w 204941"/>
                <a:gd name="connsiteY12" fmla="*/ 109648 h 210333"/>
                <a:gd name="connsiteX13" fmla="*/ 115462 w 204941"/>
                <a:gd name="connsiteY13" fmla="*/ 115449 h 210333"/>
                <a:gd name="connsiteX14" fmla="*/ 95373 w 204941"/>
                <a:gd name="connsiteY14" fmla="*/ 115103 h 210333"/>
                <a:gd name="connsiteX15" fmla="*/ 77622 w 204941"/>
                <a:gd name="connsiteY15" fmla="*/ 128438 h 210333"/>
                <a:gd name="connsiteX16" fmla="*/ 83077 w 204941"/>
                <a:gd name="connsiteY16" fmla="*/ 187580 h 210333"/>
                <a:gd name="connsiteX17" fmla="*/ 76843 w 204941"/>
                <a:gd name="connsiteY17" fmla="*/ 189225 h 210333"/>
                <a:gd name="connsiteX18" fmla="*/ 73465 w 204941"/>
                <a:gd name="connsiteY18" fmla="*/ 188099 h 210333"/>
                <a:gd name="connsiteX19" fmla="*/ 67750 w 204941"/>
                <a:gd name="connsiteY19" fmla="*/ 183164 h 210333"/>
                <a:gd name="connsiteX20" fmla="*/ 52077 w 204941"/>
                <a:gd name="connsiteY20" fmla="*/ 145756 h 210333"/>
                <a:gd name="connsiteX21" fmla="*/ 123 w 204941"/>
                <a:gd name="connsiteY21" fmla="*/ 147402 h 210333"/>
                <a:gd name="connsiteX22" fmla="*/ 24455 w 204941"/>
                <a:gd name="connsiteY22" fmla="*/ 196672 h 210333"/>
                <a:gd name="connsiteX23" fmla="*/ 95373 w 204941"/>
                <a:gd name="connsiteY23" fmla="*/ 208362 h 210333"/>
                <a:gd name="connsiteX24" fmla="*/ 146115 w 204941"/>
                <a:gd name="connsiteY24" fmla="*/ 172600 h 210333"/>
                <a:gd name="connsiteX25" fmla="*/ 127498 w 204941"/>
                <a:gd name="connsiteY25" fmla="*/ 121424 h 210333"/>
                <a:gd name="connsiteX26" fmla="*/ 121523 w 204941"/>
                <a:gd name="connsiteY26" fmla="*/ 117614 h 210333"/>
                <a:gd name="connsiteX27" fmla="*/ 184042 w 204941"/>
                <a:gd name="connsiteY27" fmla="*/ 105405 h 2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941" h="210333">
                  <a:moveTo>
                    <a:pt x="184042" y="105405"/>
                  </a:moveTo>
                  <a:cubicBezTo>
                    <a:pt x="201533" y="89212"/>
                    <a:pt x="208114" y="60031"/>
                    <a:pt x="203525" y="37258"/>
                  </a:cubicBezTo>
                  <a:cubicBezTo>
                    <a:pt x="196857" y="4353"/>
                    <a:pt x="159017" y="-2833"/>
                    <a:pt x="130702" y="890"/>
                  </a:cubicBezTo>
                  <a:cubicBezTo>
                    <a:pt x="102127" y="4700"/>
                    <a:pt x="70695" y="20633"/>
                    <a:pt x="58745" y="48342"/>
                  </a:cubicBezTo>
                  <a:cubicBezTo>
                    <a:pt x="52511" y="62802"/>
                    <a:pt x="103253" y="64794"/>
                    <a:pt x="109054" y="51286"/>
                  </a:cubicBezTo>
                  <a:cubicBezTo>
                    <a:pt x="114769" y="38037"/>
                    <a:pt x="124987" y="28426"/>
                    <a:pt x="137976" y="22191"/>
                  </a:cubicBezTo>
                  <a:cubicBezTo>
                    <a:pt x="138409" y="22018"/>
                    <a:pt x="138842" y="21845"/>
                    <a:pt x="139188" y="21672"/>
                  </a:cubicBezTo>
                  <a:cubicBezTo>
                    <a:pt x="140833" y="22711"/>
                    <a:pt x="142478" y="24356"/>
                    <a:pt x="143517" y="25395"/>
                  </a:cubicBezTo>
                  <a:cubicBezTo>
                    <a:pt x="148366" y="30158"/>
                    <a:pt x="150878" y="36392"/>
                    <a:pt x="152176" y="42973"/>
                  </a:cubicBezTo>
                  <a:cubicBezTo>
                    <a:pt x="154688" y="55356"/>
                    <a:pt x="152350" y="68950"/>
                    <a:pt x="148020" y="80640"/>
                  </a:cubicBezTo>
                  <a:cubicBezTo>
                    <a:pt x="146288" y="85402"/>
                    <a:pt x="143691" y="89732"/>
                    <a:pt x="140747" y="93888"/>
                  </a:cubicBezTo>
                  <a:cubicBezTo>
                    <a:pt x="131568" y="91377"/>
                    <a:pt x="120224" y="92676"/>
                    <a:pt x="112085" y="95014"/>
                  </a:cubicBezTo>
                  <a:cubicBezTo>
                    <a:pt x="105937" y="96832"/>
                    <a:pt x="93728" y="103327"/>
                    <a:pt x="103512" y="109648"/>
                  </a:cubicBezTo>
                  <a:cubicBezTo>
                    <a:pt x="107149" y="111986"/>
                    <a:pt x="111219" y="113891"/>
                    <a:pt x="115462" y="115449"/>
                  </a:cubicBezTo>
                  <a:cubicBezTo>
                    <a:pt x="108881" y="113978"/>
                    <a:pt x="101694" y="114151"/>
                    <a:pt x="95373" y="115103"/>
                  </a:cubicBezTo>
                  <a:cubicBezTo>
                    <a:pt x="92775" y="115449"/>
                    <a:pt x="69655" y="121251"/>
                    <a:pt x="77622" y="128438"/>
                  </a:cubicBezTo>
                  <a:cubicBezTo>
                    <a:pt x="94247" y="143332"/>
                    <a:pt x="105417" y="172253"/>
                    <a:pt x="83077" y="187580"/>
                  </a:cubicBezTo>
                  <a:cubicBezTo>
                    <a:pt x="81345" y="188706"/>
                    <a:pt x="79007" y="189138"/>
                    <a:pt x="76843" y="189225"/>
                  </a:cubicBezTo>
                  <a:cubicBezTo>
                    <a:pt x="76150" y="189052"/>
                    <a:pt x="74418" y="188619"/>
                    <a:pt x="73465" y="188099"/>
                  </a:cubicBezTo>
                  <a:cubicBezTo>
                    <a:pt x="71127" y="186801"/>
                    <a:pt x="69482" y="185069"/>
                    <a:pt x="67750" y="183164"/>
                  </a:cubicBezTo>
                  <a:cubicBezTo>
                    <a:pt x="58572" y="173119"/>
                    <a:pt x="55195" y="158572"/>
                    <a:pt x="52077" y="145756"/>
                  </a:cubicBezTo>
                  <a:cubicBezTo>
                    <a:pt x="48094" y="129651"/>
                    <a:pt x="-2821" y="135279"/>
                    <a:pt x="123" y="147402"/>
                  </a:cubicBezTo>
                  <a:cubicBezTo>
                    <a:pt x="4452" y="165066"/>
                    <a:pt x="9648" y="184722"/>
                    <a:pt x="24455" y="196672"/>
                  </a:cubicBezTo>
                  <a:cubicBezTo>
                    <a:pt x="43765" y="212258"/>
                    <a:pt x="72167" y="211825"/>
                    <a:pt x="95373" y="208362"/>
                  </a:cubicBezTo>
                  <a:cubicBezTo>
                    <a:pt x="116328" y="205244"/>
                    <a:pt x="140487" y="195200"/>
                    <a:pt x="146115" y="172600"/>
                  </a:cubicBezTo>
                  <a:cubicBezTo>
                    <a:pt x="150964" y="153376"/>
                    <a:pt x="141786" y="134153"/>
                    <a:pt x="127498" y="121424"/>
                  </a:cubicBezTo>
                  <a:cubicBezTo>
                    <a:pt x="125680" y="119866"/>
                    <a:pt x="123688" y="118654"/>
                    <a:pt x="121523" y="117614"/>
                  </a:cubicBezTo>
                  <a:cubicBezTo>
                    <a:pt x="142911" y="123416"/>
                    <a:pt x="168109" y="120125"/>
                    <a:pt x="184042" y="105405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719BF1-8682-8454-F0E9-F42152E9C985}"/>
                </a:ext>
              </a:extLst>
            </p:cNvPr>
            <p:cNvSpPr/>
            <p:nvPr/>
          </p:nvSpPr>
          <p:spPr>
            <a:xfrm>
              <a:off x="5283897" y="2727649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809AEEB-DE68-82BF-0205-CDA9D83FB328}"/>
                </a:ext>
              </a:extLst>
            </p:cNvPr>
            <p:cNvSpPr/>
            <p:nvPr/>
          </p:nvSpPr>
          <p:spPr>
            <a:xfrm>
              <a:off x="5349247" y="2867498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31EF951-4973-60B1-E39F-375B06E49DD7}"/>
                </a:ext>
              </a:extLst>
            </p:cNvPr>
            <p:cNvSpPr/>
            <p:nvPr/>
          </p:nvSpPr>
          <p:spPr>
            <a:xfrm>
              <a:off x="5614757" y="2761749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D14497-56B2-CF1F-9B27-0820633F6E7E}"/>
                </a:ext>
              </a:extLst>
            </p:cNvPr>
            <p:cNvSpPr/>
            <p:nvPr/>
          </p:nvSpPr>
          <p:spPr>
            <a:xfrm>
              <a:off x="5507181" y="2684128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3" name="图形 27">
            <a:extLst>
              <a:ext uri="{FF2B5EF4-FFF2-40B4-BE49-F238E27FC236}">
                <a16:creationId xmlns:a16="http://schemas.microsoft.com/office/drawing/2014/main" id="{E95D0E50-0455-DC78-BEBD-5A6878BA0A9A}"/>
              </a:ext>
            </a:extLst>
          </p:cNvPr>
          <p:cNvGrpSpPr/>
          <p:nvPr/>
        </p:nvGrpSpPr>
        <p:grpSpPr>
          <a:xfrm>
            <a:off x="7160084" y="123815"/>
            <a:ext cx="4632020" cy="6860617"/>
            <a:chOff x="5269870" y="1557271"/>
            <a:chExt cx="2167036" cy="3209659"/>
          </a:xfrm>
          <a:solidFill>
            <a:srgbClr val="000000"/>
          </a:solidFill>
        </p:grpSpPr>
        <p:grpSp>
          <p:nvGrpSpPr>
            <p:cNvPr id="134" name="图形 27">
              <a:extLst>
                <a:ext uri="{FF2B5EF4-FFF2-40B4-BE49-F238E27FC236}">
                  <a16:creationId xmlns:a16="http://schemas.microsoft.com/office/drawing/2014/main" id="{5AD7C801-DC66-C231-E119-1F670F108F28}"/>
                </a:ext>
              </a:extLst>
            </p:cNvPr>
            <p:cNvGrpSpPr/>
            <p:nvPr/>
          </p:nvGrpSpPr>
          <p:grpSpPr>
            <a:xfrm>
              <a:off x="5269870" y="1557271"/>
              <a:ext cx="2167036" cy="3209659"/>
              <a:chOff x="5269870" y="1557271"/>
              <a:chExt cx="2167036" cy="3209659"/>
            </a:xfrm>
            <a:solidFill>
              <a:srgbClr val="000000"/>
            </a:solidFill>
          </p:grpSpPr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5485008" y="1676875"/>
                <a:ext cx="287071" cy="349921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5774555" y="1951313"/>
                <a:ext cx="434793" cy="166715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6171051" y="1629973"/>
                <a:ext cx="340908" cy="374463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5755151" y="1557271"/>
                <a:ext cx="462847" cy="166504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5697083" y="2018155"/>
                <a:ext cx="29639" cy="348836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5653534" y="2353539"/>
                <a:ext cx="118983" cy="11431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6040771" y="2111240"/>
                <a:ext cx="27986" cy="244841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5995568" y="2342715"/>
                <a:ext cx="118983" cy="11431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6352498" y="1992177"/>
                <a:ext cx="27986" cy="244841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6307362" y="2223652"/>
                <a:ext cx="118916" cy="11431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3D06DB0-6873-200B-7C21-22406E6103CB}"/>
                  </a:ext>
                </a:extLst>
              </p:cNvPr>
              <p:cNvSpPr/>
              <p:nvPr/>
            </p:nvSpPr>
            <p:spPr>
              <a:xfrm>
                <a:off x="6725669" y="1919107"/>
                <a:ext cx="201273" cy="241992"/>
              </a:xfrm>
              <a:custGeom>
                <a:avLst/>
                <a:gdLst>
                  <a:gd name="connsiteX0" fmla="*/ 200997 w 201273"/>
                  <a:gd name="connsiteY0" fmla="*/ 40791 h 241992"/>
                  <a:gd name="connsiteX1" fmla="*/ 151900 w 201273"/>
                  <a:gd name="connsiteY1" fmla="*/ 4336 h 241992"/>
                  <a:gd name="connsiteX2" fmla="*/ 89727 w 201273"/>
                  <a:gd name="connsiteY2" fmla="*/ 3989 h 241992"/>
                  <a:gd name="connsiteX3" fmla="*/ 1232 w 201273"/>
                  <a:gd name="connsiteY3" fmla="*/ 119329 h 241992"/>
                  <a:gd name="connsiteX4" fmla="*/ 110423 w 201273"/>
                  <a:gd name="connsiteY4" fmla="*/ 239170 h 241992"/>
                  <a:gd name="connsiteX5" fmla="*/ 199871 w 201273"/>
                  <a:gd name="connsiteY5" fmla="*/ 214665 h 241992"/>
                  <a:gd name="connsiteX6" fmla="*/ 189827 w 201273"/>
                  <a:gd name="connsiteY6" fmla="*/ 215185 h 241992"/>
                  <a:gd name="connsiteX7" fmla="*/ 61932 w 201273"/>
                  <a:gd name="connsiteY7" fmla="*/ 216310 h 241992"/>
                  <a:gd name="connsiteX8" fmla="*/ 11536 w 201273"/>
                  <a:gd name="connsiteY8" fmla="*/ 117597 h 241992"/>
                  <a:gd name="connsiteX9" fmla="*/ 57516 w 201273"/>
                  <a:gd name="connsiteY9" fmla="*/ 30659 h 241992"/>
                  <a:gd name="connsiteX10" fmla="*/ 145232 w 201273"/>
                  <a:gd name="connsiteY10" fmla="*/ 8406 h 241992"/>
                  <a:gd name="connsiteX11" fmla="*/ 191385 w 201273"/>
                  <a:gd name="connsiteY11" fmla="*/ 43475 h 241992"/>
                  <a:gd name="connsiteX12" fmla="*/ 200997 w 201273"/>
                  <a:gd name="connsiteY12" fmla="*/ 40791 h 241992"/>
                  <a:gd name="connsiteX13" fmla="*/ 200997 w 201273"/>
                  <a:gd name="connsiteY13" fmla="*/ 40791 h 241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1273" h="241992">
                    <a:moveTo>
                      <a:pt x="200997" y="40791"/>
                    </a:moveTo>
                    <a:cubicBezTo>
                      <a:pt x="183072" y="24165"/>
                      <a:pt x="175886" y="11003"/>
                      <a:pt x="151900" y="4336"/>
                    </a:cubicBezTo>
                    <a:cubicBezTo>
                      <a:pt x="132157" y="-1119"/>
                      <a:pt x="109557" y="-1639"/>
                      <a:pt x="89727" y="3989"/>
                    </a:cubicBezTo>
                    <a:cubicBezTo>
                      <a:pt x="41756" y="17498"/>
                      <a:pt x="8505" y="73609"/>
                      <a:pt x="1232" y="119329"/>
                    </a:cubicBezTo>
                    <a:cubicBezTo>
                      <a:pt x="-9592" y="187129"/>
                      <a:pt x="52926" y="228953"/>
                      <a:pt x="110423" y="239170"/>
                    </a:cubicBezTo>
                    <a:cubicBezTo>
                      <a:pt x="143501" y="245059"/>
                      <a:pt x="179609" y="243846"/>
                      <a:pt x="199871" y="214665"/>
                    </a:cubicBezTo>
                    <a:cubicBezTo>
                      <a:pt x="201257" y="212760"/>
                      <a:pt x="191645" y="212587"/>
                      <a:pt x="189827" y="215185"/>
                    </a:cubicBezTo>
                    <a:cubicBezTo>
                      <a:pt x="162031" y="255276"/>
                      <a:pt x="94923" y="233802"/>
                      <a:pt x="61932" y="216310"/>
                    </a:cubicBezTo>
                    <a:cubicBezTo>
                      <a:pt x="25304" y="196914"/>
                      <a:pt x="10670" y="156823"/>
                      <a:pt x="11536" y="117597"/>
                    </a:cubicBezTo>
                    <a:cubicBezTo>
                      <a:pt x="12229" y="84865"/>
                      <a:pt x="36388" y="53260"/>
                      <a:pt x="57516" y="30659"/>
                    </a:cubicBezTo>
                    <a:cubicBezTo>
                      <a:pt x="80029" y="6674"/>
                      <a:pt x="114146" y="1045"/>
                      <a:pt x="145232" y="8406"/>
                    </a:cubicBezTo>
                    <a:cubicBezTo>
                      <a:pt x="171210" y="14554"/>
                      <a:pt x="174587" y="27889"/>
                      <a:pt x="191385" y="43475"/>
                    </a:cubicBezTo>
                    <a:cubicBezTo>
                      <a:pt x="193637" y="45726"/>
                      <a:pt x="202989" y="42696"/>
                      <a:pt x="200997" y="40791"/>
                    </a:cubicBezTo>
                    <a:lnTo>
                      <a:pt x="200997" y="40791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6943D48F-A2ED-BF4F-F89B-799CBE3636E4}"/>
                  </a:ext>
                </a:extLst>
              </p:cNvPr>
              <p:cNvSpPr/>
              <p:nvPr/>
            </p:nvSpPr>
            <p:spPr>
              <a:xfrm>
                <a:off x="6925967" y="2108129"/>
                <a:ext cx="301864" cy="116202"/>
              </a:xfrm>
              <a:custGeom>
                <a:avLst/>
                <a:gdLst>
                  <a:gd name="connsiteX0" fmla="*/ 1219 w 301864"/>
                  <a:gd name="connsiteY0" fmla="*/ 12828 h 116202"/>
                  <a:gd name="connsiteX1" fmla="*/ 143748 w 301864"/>
                  <a:gd name="connsiteY1" fmla="*/ 116044 h 116202"/>
                  <a:gd name="connsiteX2" fmla="*/ 301776 w 301864"/>
                  <a:gd name="connsiteY2" fmla="*/ 1831 h 116202"/>
                  <a:gd name="connsiteX3" fmla="*/ 291732 w 301864"/>
                  <a:gd name="connsiteY3" fmla="*/ 2351 h 116202"/>
                  <a:gd name="connsiteX4" fmla="*/ 184186 w 301864"/>
                  <a:gd name="connsiteY4" fmla="*/ 106693 h 116202"/>
                  <a:gd name="connsiteX5" fmla="*/ 11264 w 301864"/>
                  <a:gd name="connsiteY5" fmla="*/ 12309 h 116202"/>
                  <a:gd name="connsiteX6" fmla="*/ 1219 w 301864"/>
                  <a:gd name="connsiteY6" fmla="*/ 12828 h 116202"/>
                  <a:gd name="connsiteX7" fmla="*/ 1219 w 301864"/>
                  <a:gd name="connsiteY7" fmla="*/ 12828 h 11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864" h="116202">
                    <a:moveTo>
                      <a:pt x="1219" y="12828"/>
                    </a:moveTo>
                    <a:cubicBezTo>
                      <a:pt x="-11943" y="87383"/>
                      <a:pt x="84519" y="118729"/>
                      <a:pt x="143748" y="116044"/>
                    </a:cubicBezTo>
                    <a:cubicBezTo>
                      <a:pt x="223152" y="112494"/>
                      <a:pt x="272335" y="73355"/>
                      <a:pt x="301776" y="1831"/>
                    </a:cubicBezTo>
                    <a:cubicBezTo>
                      <a:pt x="302902" y="-853"/>
                      <a:pt x="292857" y="-507"/>
                      <a:pt x="291732" y="2351"/>
                    </a:cubicBezTo>
                    <a:cubicBezTo>
                      <a:pt x="269478" y="56470"/>
                      <a:pt x="243327" y="88682"/>
                      <a:pt x="184186" y="106693"/>
                    </a:cubicBezTo>
                    <a:cubicBezTo>
                      <a:pt x="124784" y="124790"/>
                      <a:pt x="-3630" y="97081"/>
                      <a:pt x="11264" y="12309"/>
                    </a:cubicBezTo>
                    <a:cubicBezTo>
                      <a:pt x="11870" y="9018"/>
                      <a:pt x="1739" y="10057"/>
                      <a:pt x="1219" y="12828"/>
                    </a:cubicBezTo>
                    <a:lnTo>
                      <a:pt x="1219" y="1282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8E866575-F4CA-F774-FAE4-070870D22562}"/>
                  </a:ext>
                </a:extLst>
              </p:cNvPr>
              <p:cNvSpPr/>
              <p:nvPr/>
            </p:nvSpPr>
            <p:spPr>
              <a:xfrm>
                <a:off x="7198368" y="1886950"/>
                <a:ext cx="238538" cy="259797"/>
              </a:xfrm>
              <a:custGeom>
                <a:avLst/>
                <a:gdLst>
                  <a:gd name="connsiteX0" fmla="*/ 5822 w 238538"/>
                  <a:gd name="connsiteY0" fmla="*/ 213572 h 259797"/>
                  <a:gd name="connsiteX1" fmla="*/ 100639 w 238538"/>
                  <a:gd name="connsiteY1" fmla="*/ 258166 h 259797"/>
                  <a:gd name="connsiteX2" fmla="*/ 233729 w 238538"/>
                  <a:gd name="connsiteY2" fmla="*/ 151399 h 259797"/>
                  <a:gd name="connsiteX3" fmla="*/ 135622 w 238538"/>
                  <a:gd name="connsiteY3" fmla="*/ 5061 h 259797"/>
                  <a:gd name="connsiteX4" fmla="*/ 453 w 238538"/>
                  <a:gd name="connsiteY4" fmla="*/ 68012 h 259797"/>
                  <a:gd name="connsiteX5" fmla="*/ 9632 w 238538"/>
                  <a:gd name="connsiteY5" fmla="*/ 68965 h 259797"/>
                  <a:gd name="connsiteX6" fmla="*/ 42363 w 238538"/>
                  <a:gd name="connsiteY6" fmla="*/ 30259 h 259797"/>
                  <a:gd name="connsiteX7" fmla="*/ 163331 w 238538"/>
                  <a:gd name="connsiteY7" fmla="*/ 24197 h 259797"/>
                  <a:gd name="connsiteX8" fmla="*/ 228101 w 238538"/>
                  <a:gd name="connsiteY8" fmla="*/ 123604 h 259797"/>
                  <a:gd name="connsiteX9" fmla="*/ 143068 w 238538"/>
                  <a:gd name="connsiteY9" fmla="*/ 243272 h 259797"/>
                  <a:gd name="connsiteX10" fmla="*/ 16126 w 238538"/>
                  <a:gd name="connsiteY10" fmla="*/ 212359 h 259797"/>
                  <a:gd name="connsiteX11" fmla="*/ 5822 w 238538"/>
                  <a:gd name="connsiteY11" fmla="*/ 213572 h 259797"/>
                  <a:gd name="connsiteX12" fmla="*/ 5822 w 238538"/>
                  <a:gd name="connsiteY12" fmla="*/ 213572 h 25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8538" h="259797">
                    <a:moveTo>
                      <a:pt x="5822" y="213572"/>
                    </a:moveTo>
                    <a:cubicBezTo>
                      <a:pt x="7640" y="259811"/>
                      <a:pt x="64877" y="262928"/>
                      <a:pt x="100639" y="258166"/>
                    </a:cubicBezTo>
                    <a:cubicBezTo>
                      <a:pt x="166794" y="249334"/>
                      <a:pt x="213294" y="215736"/>
                      <a:pt x="233729" y="151399"/>
                    </a:cubicBezTo>
                    <a:cubicBezTo>
                      <a:pt x="255896" y="81694"/>
                      <a:pt x="197707" y="24197"/>
                      <a:pt x="135622" y="5061"/>
                    </a:cubicBezTo>
                    <a:cubicBezTo>
                      <a:pt x="72843" y="-14336"/>
                      <a:pt x="37947" y="25323"/>
                      <a:pt x="453" y="68012"/>
                    </a:cubicBezTo>
                    <a:cubicBezTo>
                      <a:pt x="-2231" y="71043"/>
                      <a:pt x="7813" y="71043"/>
                      <a:pt x="9632" y="68965"/>
                    </a:cubicBezTo>
                    <a:cubicBezTo>
                      <a:pt x="20802" y="56236"/>
                      <a:pt x="30587" y="42468"/>
                      <a:pt x="42363" y="30259"/>
                    </a:cubicBezTo>
                    <a:cubicBezTo>
                      <a:pt x="75701" y="-4205"/>
                      <a:pt x="127049" y="3242"/>
                      <a:pt x="163331" y="24197"/>
                    </a:cubicBezTo>
                    <a:cubicBezTo>
                      <a:pt x="200738" y="45758"/>
                      <a:pt x="227148" y="79615"/>
                      <a:pt x="228101" y="123604"/>
                    </a:cubicBezTo>
                    <a:cubicBezTo>
                      <a:pt x="229313" y="178762"/>
                      <a:pt x="190347" y="222664"/>
                      <a:pt x="143068" y="243272"/>
                    </a:cubicBezTo>
                    <a:cubicBezTo>
                      <a:pt x="107566" y="258685"/>
                      <a:pt x="18464" y="270202"/>
                      <a:pt x="16126" y="212359"/>
                    </a:cubicBezTo>
                    <a:cubicBezTo>
                      <a:pt x="15953" y="209415"/>
                      <a:pt x="5649" y="210454"/>
                      <a:pt x="5822" y="213572"/>
                    </a:cubicBezTo>
                    <a:lnTo>
                      <a:pt x="5822" y="21357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72337B7-5EFE-2905-505F-B880708C8348}"/>
                  </a:ext>
                </a:extLst>
              </p:cNvPr>
              <p:cNvSpPr/>
              <p:nvPr/>
            </p:nvSpPr>
            <p:spPr>
              <a:xfrm>
                <a:off x="6912162" y="1837104"/>
                <a:ext cx="321722" cy="115834"/>
              </a:xfrm>
              <a:custGeom>
                <a:avLst/>
                <a:gdLst>
                  <a:gd name="connsiteX0" fmla="*/ 10347 w 321722"/>
                  <a:gd name="connsiteY0" fmla="*/ 113875 h 115834"/>
                  <a:gd name="connsiteX1" fmla="*/ 36758 w 321722"/>
                  <a:gd name="connsiteY1" fmla="*/ 54733 h 115834"/>
                  <a:gd name="connsiteX2" fmla="*/ 159717 w 321722"/>
                  <a:gd name="connsiteY2" fmla="*/ 5983 h 115834"/>
                  <a:gd name="connsiteX3" fmla="*/ 311511 w 321722"/>
                  <a:gd name="connsiteY3" fmla="*/ 91967 h 115834"/>
                  <a:gd name="connsiteX4" fmla="*/ 321555 w 321722"/>
                  <a:gd name="connsiteY4" fmla="*/ 91015 h 115834"/>
                  <a:gd name="connsiteX5" fmla="*/ 137809 w 321722"/>
                  <a:gd name="connsiteY5" fmla="*/ 8 h 115834"/>
                  <a:gd name="connsiteX6" fmla="*/ 57366 w 321722"/>
                  <a:gd name="connsiteY6" fmla="*/ 30661 h 115834"/>
                  <a:gd name="connsiteX7" fmla="*/ 43 w 321722"/>
                  <a:gd name="connsiteY7" fmla="*/ 113702 h 115834"/>
                  <a:gd name="connsiteX8" fmla="*/ 10347 w 321722"/>
                  <a:gd name="connsiteY8" fmla="*/ 113875 h 115834"/>
                  <a:gd name="connsiteX9" fmla="*/ 10347 w 321722"/>
                  <a:gd name="connsiteY9" fmla="*/ 113875 h 115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722" h="115834">
                    <a:moveTo>
                      <a:pt x="10347" y="113875"/>
                    </a:moveTo>
                    <a:cubicBezTo>
                      <a:pt x="17275" y="92487"/>
                      <a:pt x="23076" y="72658"/>
                      <a:pt x="36758" y="54733"/>
                    </a:cubicBezTo>
                    <a:cubicBezTo>
                      <a:pt x="60050" y="24167"/>
                      <a:pt x="126466" y="-165"/>
                      <a:pt x="159717" y="5983"/>
                    </a:cubicBezTo>
                    <a:cubicBezTo>
                      <a:pt x="220330" y="17153"/>
                      <a:pt x="275229" y="40359"/>
                      <a:pt x="311511" y="91967"/>
                    </a:cubicBezTo>
                    <a:cubicBezTo>
                      <a:pt x="313329" y="94479"/>
                      <a:pt x="323114" y="93266"/>
                      <a:pt x="321555" y="91015"/>
                    </a:cubicBezTo>
                    <a:cubicBezTo>
                      <a:pt x="281117" y="33345"/>
                      <a:pt x="208034" y="-598"/>
                      <a:pt x="137809" y="8"/>
                    </a:cubicBezTo>
                    <a:cubicBezTo>
                      <a:pt x="108541" y="268"/>
                      <a:pt x="81438" y="15941"/>
                      <a:pt x="57366" y="30661"/>
                    </a:cubicBezTo>
                    <a:cubicBezTo>
                      <a:pt x="23249" y="51616"/>
                      <a:pt x="11993" y="76728"/>
                      <a:pt x="43" y="113702"/>
                    </a:cubicBezTo>
                    <a:cubicBezTo>
                      <a:pt x="-736" y="115867"/>
                      <a:pt x="9308" y="117079"/>
                      <a:pt x="10347" y="113875"/>
                    </a:cubicBezTo>
                    <a:lnTo>
                      <a:pt x="10347" y="11387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BA38311-A91B-6D46-CE49-A3684BEFDF69}"/>
                  </a:ext>
                </a:extLst>
              </p:cNvPr>
              <p:cNvSpPr/>
              <p:nvPr/>
            </p:nvSpPr>
            <p:spPr>
              <a:xfrm>
                <a:off x="6872406" y="2154126"/>
                <a:ext cx="23294" cy="241461"/>
              </a:xfrm>
              <a:custGeom>
                <a:avLst/>
                <a:gdLst>
                  <a:gd name="connsiteX0" fmla="*/ 2565 w 23294"/>
                  <a:gd name="connsiteY0" fmla="*/ 3113 h 241461"/>
                  <a:gd name="connsiteX1" fmla="*/ 12956 w 23294"/>
                  <a:gd name="connsiteY1" fmla="*/ 239939 h 241461"/>
                  <a:gd name="connsiteX2" fmla="*/ 23261 w 23294"/>
                  <a:gd name="connsiteY2" fmla="*/ 238293 h 241461"/>
                  <a:gd name="connsiteX3" fmla="*/ 12870 w 23294"/>
                  <a:gd name="connsiteY3" fmla="*/ 1467 h 241461"/>
                  <a:gd name="connsiteX4" fmla="*/ 2565 w 23294"/>
                  <a:gd name="connsiteY4" fmla="*/ 3113 h 241461"/>
                  <a:gd name="connsiteX5" fmla="*/ 2565 w 23294"/>
                  <a:gd name="connsiteY5" fmla="*/ 3113 h 24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94" h="241461">
                    <a:moveTo>
                      <a:pt x="2565" y="3113"/>
                    </a:moveTo>
                    <a:cubicBezTo>
                      <a:pt x="2565" y="80178"/>
                      <a:pt x="-7739" y="165037"/>
                      <a:pt x="12956" y="239939"/>
                    </a:cubicBezTo>
                    <a:cubicBezTo>
                      <a:pt x="13822" y="242969"/>
                      <a:pt x="23953" y="240978"/>
                      <a:pt x="23261" y="238293"/>
                    </a:cubicBezTo>
                    <a:cubicBezTo>
                      <a:pt x="2565" y="163392"/>
                      <a:pt x="12870" y="78533"/>
                      <a:pt x="12870" y="1467"/>
                    </a:cubicBezTo>
                    <a:cubicBezTo>
                      <a:pt x="12870" y="-1130"/>
                      <a:pt x="2565" y="-91"/>
                      <a:pt x="2565" y="3113"/>
                    </a:cubicBezTo>
                    <a:lnTo>
                      <a:pt x="2565" y="311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7B234ACF-F5F2-3618-35C3-55BDBE3B57BC}"/>
                  </a:ext>
                </a:extLst>
              </p:cNvPr>
              <p:cNvSpPr/>
              <p:nvPr/>
            </p:nvSpPr>
            <p:spPr>
              <a:xfrm>
                <a:off x="6842266" y="2384971"/>
                <a:ext cx="85099" cy="80107"/>
              </a:xfrm>
              <a:custGeom>
                <a:avLst/>
                <a:gdLst>
                  <a:gd name="connsiteX0" fmla="*/ 41105 w 85099"/>
                  <a:gd name="connsiteY0" fmla="*/ 21909 h 80107"/>
                  <a:gd name="connsiteX1" fmla="*/ 54526 w 85099"/>
                  <a:gd name="connsiteY1" fmla="*/ 3725 h 80107"/>
                  <a:gd name="connsiteX2" fmla="*/ 46820 w 85099"/>
                  <a:gd name="connsiteY2" fmla="*/ 3639 h 80107"/>
                  <a:gd name="connsiteX3" fmla="*/ 57470 w 85099"/>
                  <a:gd name="connsiteY3" fmla="*/ 31174 h 80107"/>
                  <a:gd name="connsiteX4" fmla="*/ 72364 w 85099"/>
                  <a:gd name="connsiteY4" fmla="*/ 39227 h 80107"/>
                  <a:gd name="connsiteX5" fmla="*/ 62839 w 85099"/>
                  <a:gd name="connsiteY5" fmla="*/ 49099 h 80107"/>
                  <a:gd name="connsiteX6" fmla="*/ 51842 w 85099"/>
                  <a:gd name="connsiteY6" fmla="*/ 71093 h 80107"/>
                  <a:gd name="connsiteX7" fmla="*/ 50283 w 85099"/>
                  <a:gd name="connsiteY7" fmla="*/ 74210 h 80107"/>
                  <a:gd name="connsiteX8" fmla="*/ 52275 w 85099"/>
                  <a:gd name="connsiteY8" fmla="*/ 73950 h 80107"/>
                  <a:gd name="connsiteX9" fmla="*/ 47945 w 85099"/>
                  <a:gd name="connsiteY9" fmla="*/ 66244 h 80107"/>
                  <a:gd name="connsiteX10" fmla="*/ 41971 w 85099"/>
                  <a:gd name="connsiteY10" fmla="*/ 56979 h 80107"/>
                  <a:gd name="connsiteX11" fmla="*/ 32532 w 85099"/>
                  <a:gd name="connsiteY11" fmla="*/ 57931 h 80107"/>
                  <a:gd name="connsiteX12" fmla="*/ 18937 w 85099"/>
                  <a:gd name="connsiteY12" fmla="*/ 66157 h 80107"/>
                  <a:gd name="connsiteX13" fmla="*/ 12270 w 85099"/>
                  <a:gd name="connsiteY13" fmla="*/ 55420 h 80107"/>
                  <a:gd name="connsiteX14" fmla="*/ 28462 w 85099"/>
                  <a:gd name="connsiteY14" fmla="*/ 43644 h 80107"/>
                  <a:gd name="connsiteX15" fmla="*/ 29502 w 85099"/>
                  <a:gd name="connsiteY15" fmla="*/ 41479 h 80107"/>
                  <a:gd name="connsiteX16" fmla="*/ 18505 w 85099"/>
                  <a:gd name="connsiteY16" fmla="*/ 24161 h 80107"/>
                  <a:gd name="connsiteX17" fmla="*/ 31753 w 85099"/>
                  <a:gd name="connsiteY17" fmla="*/ 24767 h 80107"/>
                  <a:gd name="connsiteX18" fmla="*/ 40325 w 85099"/>
                  <a:gd name="connsiteY18" fmla="*/ 21303 h 80107"/>
                  <a:gd name="connsiteX19" fmla="*/ 9672 w 85099"/>
                  <a:gd name="connsiteY19" fmla="*/ 18532 h 80107"/>
                  <a:gd name="connsiteX20" fmla="*/ 13136 w 85099"/>
                  <a:gd name="connsiteY20" fmla="*/ 36197 h 80107"/>
                  <a:gd name="connsiteX21" fmla="*/ 18071 w 85099"/>
                  <a:gd name="connsiteY21" fmla="*/ 43557 h 80107"/>
                  <a:gd name="connsiteX22" fmla="*/ 9759 w 85099"/>
                  <a:gd name="connsiteY22" fmla="*/ 49012 h 80107"/>
                  <a:gd name="connsiteX23" fmla="*/ 7248 w 85099"/>
                  <a:gd name="connsiteY23" fmla="*/ 70400 h 80107"/>
                  <a:gd name="connsiteX24" fmla="*/ 41711 w 85099"/>
                  <a:gd name="connsiteY24" fmla="*/ 58797 h 80107"/>
                  <a:gd name="connsiteX25" fmla="*/ 32273 w 85099"/>
                  <a:gd name="connsiteY25" fmla="*/ 59749 h 80107"/>
                  <a:gd name="connsiteX26" fmla="*/ 50110 w 85099"/>
                  <a:gd name="connsiteY26" fmla="*/ 80098 h 80107"/>
                  <a:gd name="connsiteX27" fmla="*/ 70719 w 85099"/>
                  <a:gd name="connsiteY27" fmla="*/ 52476 h 80107"/>
                  <a:gd name="connsiteX28" fmla="*/ 82062 w 85099"/>
                  <a:gd name="connsiteY28" fmla="*/ 36630 h 80107"/>
                  <a:gd name="connsiteX29" fmla="*/ 66043 w 85099"/>
                  <a:gd name="connsiteY29" fmla="*/ 27711 h 80107"/>
                  <a:gd name="connsiteX30" fmla="*/ 56605 w 85099"/>
                  <a:gd name="connsiteY30" fmla="*/ 1041 h 80107"/>
                  <a:gd name="connsiteX31" fmla="*/ 48898 w 85099"/>
                  <a:gd name="connsiteY31" fmla="*/ 954 h 80107"/>
                  <a:gd name="connsiteX32" fmla="*/ 31147 w 85099"/>
                  <a:gd name="connsiteY32" fmla="*/ 22256 h 80107"/>
                  <a:gd name="connsiteX33" fmla="*/ 41105 w 85099"/>
                  <a:gd name="connsiteY33" fmla="*/ 21909 h 80107"/>
                  <a:gd name="connsiteX34" fmla="*/ 41105 w 85099"/>
                  <a:gd name="connsiteY34" fmla="*/ 21909 h 8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5099" h="80107">
                    <a:moveTo>
                      <a:pt x="41105" y="21909"/>
                    </a:moveTo>
                    <a:cubicBezTo>
                      <a:pt x="43269" y="14116"/>
                      <a:pt x="45954" y="6669"/>
                      <a:pt x="54526" y="3725"/>
                    </a:cubicBezTo>
                    <a:cubicBezTo>
                      <a:pt x="51929" y="3725"/>
                      <a:pt x="49331" y="3725"/>
                      <a:pt x="46820" y="3639"/>
                    </a:cubicBezTo>
                    <a:cubicBezTo>
                      <a:pt x="52535" y="12558"/>
                      <a:pt x="47859" y="24767"/>
                      <a:pt x="57470" y="31174"/>
                    </a:cubicBezTo>
                    <a:cubicBezTo>
                      <a:pt x="62146" y="34292"/>
                      <a:pt x="67688" y="35764"/>
                      <a:pt x="72364" y="39227"/>
                    </a:cubicBezTo>
                    <a:cubicBezTo>
                      <a:pt x="80677" y="45462"/>
                      <a:pt x="67601" y="48233"/>
                      <a:pt x="62839" y="49099"/>
                    </a:cubicBezTo>
                    <a:cubicBezTo>
                      <a:pt x="51409" y="51177"/>
                      <a:pt x="53574" y="62088"/>
                      <a:pt x="51842" y="71093"/>
                    </a:cubicBezTo>
                    <a:cubicBezTo>
                      <a:pt x="51322" y="72132"/>
                      <a:pt x="50803" y="73171"/>
                      <a:pt x="50283" y="74210"/>
                    </a:cubicBezTo>
                    <a:cubicBezTo>
                      <a:pt x="53747" y="76029"/>
                      <a:pt x="54353" y="75942"/>
                      <a:pt x="52275" y="73950"/>
                    </a:cubicBezTo>
                    <a:cubicBezTo>
                      <a:pt x="50457" y="71872"/>
                      <a:pt x="49071" y="68582"/>
                      <a:pt x="47945" y="66244"/>
                    </a:cubicBezTo>
                    <a:cubicBezTo>
                      <a:pt x="46300" y="62953"/>
                      <a:pt x="44742" y="59490"/>
                      <a:pt x="41971" y="56979"/>
                    </a:cubicBezTo>
                    <a:cubicBezTo>
                      <a:pt x="39893" y="55074"/>
                      <a:pt x="34351" y="56026"/>
                      <a:pt x="32532" y="57931"/>
                    </a:cubicBezTo>
                    <a:cubicBezTo>
                      <a:pt x="28636" y="61914"/>
                      <a:pt x="24306" y="64425"/>
                      <a:pt x="18937" y="66157"/>
                    </a:cubicBezTo>
                    <a:cubicBezTo>
                      <a:pt x="9499" y="69274"/>
                      <a:pt x="8720" y="60009"/>
                      <a:pt x="12270" y="55420"/>
                    </a:cubicBezTo>
                    <a:cubicBezTo>
                      <a:pt x="16340" y="50225"/>
                      <a:pt x="22921" y="46934"/>
                      <a:pt x="28462" y="43644"/>
                    </a:cubicBezTo>
                    <a:cubicBezTo>
                      <a:pt x="29155" y="43211"/>
                      <a:pt x="30281" y="42258"/>
                      <a:pt x="29502" y="41479"/>
                    </a:cubicBezTo>
                    <a:cubicBezTo>
                      <a:pt x="24652" y="36370"/>
                      <a:pt x="20496" y="31088"/>
                      <a:pt x="18505" y="24161"/>
                    </a:cubicBezTo>
                    <a:cubicBezTo>
                      <a:pt x="15041" y="12124"/>
                      <a:pt x="28809" y="23208"/>
                      <a:pt x="31753" y="24767"/>
                    </a:cubicBezTo>
                    <a:cubicBezTo>
                      <a:pt x="34178" y="26066"/>
                      <a:pt x="43703" y="23122"/>
                      <a:pt x="40325" y="21303"/>
                    </a:cubicBezTo>
                    <a:cubicBezTo>
                      <a:pt x="30454" y="16194"/>
                      <a:pt x="18851" y="7189"/>
                      <a:pt x="9672" y="18532"/>
                    </a:cubicBezTo>
                    <a:cubicBezTo>
                      <a:pt x="5343" y="23901"/>
                      <a:pt x="10192" y="31434"/>
                      <a:pt x="13136" y="36197"/>
                    </a:cubicBezTo>
                    <a:cubicBezTo>
                      <a:pt x="14954" y="39054"/>
                      <a:pt x="20323" y="42171"/>
                      <a:pt x="18071" y="43557"/>
                    </a:cubicBezTo>
                    <a:cubicBezTo>
                      <a:pt x="15214" y="45202"/>
                      <a:pt x="12443" y="47107"/>
                      <a:pt x="9759" y="49012"/>
                    </a:cubicBezTo>
                    <a:cubicBezTo>
                      <a:pt x="1533" y="54900"/>
                      <a:pt x="-6087" y="65378"/>
                      <a:pt x="7248" y="70400"/>
                    </a:cubicBezTo>
                    <a:cubicBezTo>
                      <a:pt x="18331" y="74643"/>
                      <a:pt x="34178" y="66503"/>
                      <a:pt x="41711" y="58797"/>
                    </a:cubicBezTo>
                    <a:cubicBezTo>
                      <a:pt x="38594" y="59143"/>
                      <a:pt x="35390" y="59403"/>
                      <a:pt x="32273" y="59749"/>
                    </a:cubicBezTo>
                    <a:cubicBezTo>
                      <a:pt x="38507" y="65378"/>
                      <a:pt x="39459" y="80531"/>
                      <a:pt x="50110" y="80098"/>
                    </a:cubicBezTo>
                    <a:cubicBezTo>
                      <a:pt x="67601" y="79319"/>
                      <a:pt x="57297" y="53515"/>
                      <a:pt x="70719" y="52476"/>
                    </a:cubicBezTo>
                    <a:cubicBezTo>
                      <a:pt x="78945" y="51870"/>
                      <a:pt x="90721" y="45376"/>
                      <a:pt x="82062" y="36630"/>
                    </a:cubicBezTo>
                    <a:cubicBezTo>
                      <a:pt x="77906" y="32387"/>
                      <a:pt x="71152" y="30568"/>
                      <a:pt x="66043" y="27711"/>
                    </a:cubicBezTo>
                    <a:cubicBezTo>
                      <a:pt x="58423" y="23554"/>
                      <a:pt x="61194" y="8141"/>
                      <a:pt x="56605" y="1041"/>
                    </a:cubicBezTo>
                    <a:cubicBezTo>
                      <a:pt x="55306" y="-951"/>
                      <a:pt x="50457" y="435"/>
                      <a:pt x="48898" y="954"/>
                    </a:cubicBezTo>
                    <a:cubicBezTo>
                      <a:pt x="38594" y="4418"/>
                      <a:pt x="34004" y="12124"/>
                      <a:pt x="31147" y="22256"/>
                    </a:cubicBezTo>
                    <a:cubicBezTo>
                      <a:pt x="30194" y="25459"/>
                      <a:pt x="40325" y="24680"/>
                      <a:pt x="41105" y="21909"/>
                    </a:cubicBezTo>
                    <a:lnTo>
                      <a:pt x="41105" y="2190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E09DA27-7361-2E21-2C57-5A2CDA63E799}"/>
                  </a:ext>
                </a:extLst>
              </p:cNvPr>
              <p:cNvSpPr/>
              <p:nvPr/>
            </p:nvSpPr>
            <p:spPr>
              <a:xfrm>
                <a:off x="7108396" y="2218204"/>
                <a:ext cx="22658" cy="170002"/>
              </a:xfrm>
              <a:custGeom>
                <a:avLst/>
                <a:gdLst>
                  <a:gd name="connsiteX0" fmla="*/ 457 w 22658"/>
                  <a:gd name="connsiteY0" fmla="*/ 3112 h 170002"/>
                  <a:gd name="connsiteX1" fmla="*/ 1323 w 22658"/>
                  <a:gd name="connsiteY1" fmla="*/ 20863 h 170002"/>
                  <a:gd name="connsiteX2" fmla="*/ 10762 w 22658"/>
                  <a:gd name="connsiteY2" fmla="*/ 19911 h 170002"/>
                  <a:gd name="connsiteX3" fmla="*/ 11021 w 22658"/>
                  <a:gd name="connsiteY3" fmla="*/ 19738 h 170002"/>
                  <a:gd name="connsiteX4" fmla="*/ 1583 w 22658"/>
                  <a:gd name="connsiteY4" fmla="*/ 20690 h 170002"/>
                  <a:gd name="connsiteX5" fmla="*/ 1669 w 22658"/>
                  <a:gd name="connsiteY5" fmla="*/ 85374 h 170002"/>
                  <a:gd name="connsiteX6" fmla="*/ 12320 w 22658"/>
                  <a:gd name="connsiteY6" fmla="*/ 168501 h 170002"/>
                  <a:gd name="connsiteX7" fmla="*/ 22625 w 22658"/>
                  <a:gd name="connsiteY7" fmla="*/ 166856 h 170002"/>
                  <a:gd name="connsiteX8" fmla="*/ 11887 w 22658"/>
                  <a:gd name="connsiteY8" fmla="*/ 71606 h 170002"/>
                  <a:gd name="connsiteX9" fmla="*/ 11281 w 22658"/>
                  <a:gd name="connsiteY9" fmla="*/ 18006 h 170002"/>
                  <a:gd name="connsiteX10" fmla="*/ 1843 w 22658"/>
                  <a:gd name="connsiteY10" fmla="*/ 18958 h 170002"/>
                  <a:gd name="connsiteX11" fmla="*/ 1583 w 22658"/>
                  <a:gd name="connsiteY11" fmla="*/ 19132 h 170002"/>
                  <a:gd name="connsiteX12" fmla="*/ 11021 w 22658"/>
                  <a:gd name="connsiteY12" fmla="*/ 18179 h 170002"/>
                  <a:gd name="connsiteX13" fmla="*/ 10675 w 22658"/>
                  <a:gd name="connsiteY13" fmla="*/ 1467 h 170002"/>
                  <a:gd name="connsiteX14" fmla="*/ 457 w 22658"/>
                  <a:gd name="connsiteY14" fmla="*/ 3112 h 170002"/>
                  <a:gd name="connsiteX15" fmla="*/ 457 w 22658"/>
                  <a:gd name="connsiteY15" fmla="*/ 3112 h 17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658" h="170002">
                    <a:moveTo>
                      <a:pt x="457" y="3112"/>
                    </a:moveTo>
                    <a:cubicBezTo>
                      <a:pt x="457" y="6836"/>
                      <a:pt x="-1015" y="16880"/>
                      <a:pt x="1323" y="20863"/>
                    </a:cubicBezTo>
                    <a:cubicBezTo>
                      <a:pt x="2795" y="23375"/>
                      <a:pt x="9203" y="21123"/>
                      <a:pt x="10762" y="19911"/>
                    </a:cubicBezTo>
                    <a:cubicBezTo>
                      <a:pt x="10848" y="19824"/>
                      <a:pt x="10935" y="19738"/>
                      <a:pt x="11021" y="19738"/>
                    </a:cubicBezTo>
                    <a:cubicBezTo>
                      <a:pt x="7904" y="20084"/>
                      <a:pt x="4700" y="20431"/>
                      <a:pt x="1583" y="20690"/>
                    </a:cubicBezTo>
                    <a:cubicBezTo>
                      <a:pt x="9116" y="33679"/>
                      <a:pt x="1669" y="70393"/>
                      <a:pt x="1669" y="85374"/>
                    </a:cubicBezTo>
                    <a:cubicBezTo>
                      <a:pt x="1756" y="113689"/>
                      <a:pt x="4614" y="141225"/>
                      <a:pt x="12320" y="168501"/>
                    </a:cubicBezTo>
                    <a:cubicBezTo>
                      <a:pt x="13186" y="171532"/>
                      <a:pt x="23317" y="169453"/>
                      <a:pt x="22625" y="166856"/>
                    </a:cubicBezTo>
                    <a:cubicBezTo>
                      <a:pt x="13706" y="135510"/>
                      <a:pt x="11974" y="104077"/>
                      <a:pt x="11887" y="71606"/>
                    </a:cubicBezTo>
                    <a:cubicBezTo>
                      <a:pt x="11887" y="58444"/>
                      <a:pt x="18035" y="29696"/>
                      <a:pt x="11281" y="18006"/>
                    </a:cubicBezTo>
                    <a:cubicBezTo>
                      <a:pt x="9809" y="15495"/>
                      <a:pt x="3401" y="17746"/>
                      <a:pt x="1843" y="18958"/>
                    </a:cubicBezTo>
                    <a:cubicBezTo>
                      <a:pt x="1756" y="19045"/>
                      <a:pt x="1669" y="19132"/>
                      <a:pt x="1583" y="19132"/>
                    </a:cubicBezTo>
                    <a:cubicBezTo>
                      <a:pt x="4700" y="18785"/>
                      <a:pt x="7904" y="18439"/>
                      <a:pt x="11021" y="18179"/>
                    </a:cubicBezTo>
                    <a:cubicBezTo>
                      <a:pt x="9549" y="15582"/>
                      <a:pt x="10675" y="2939"/>
                      <a:pt x="10675" y="1467"/>
                    </a:cubicBezTo>
                    <a:cubicBezTo>
                      <a:pt x="10675" y="-1130"/>
                      <a:pt x="457" y="-91"/>
                      <a:pt x="457" y="3112"/>
                    </a:cubicBezTo>
                    <a:lnTo>
                      <a:pt x="457" y="311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FCA93675-ED31-7C91-86EC-170B58810F15}"/>
                  </a:ext>
                </a:extLst>
              </p:cNvPr>
              <p:cNvSpPr/>
              <p:nvPr/>
            </p:nvSpPr>
            <p:spPr>
              <a:xfrm>
                <a:off x="7322882" y="2136265"/>
                <a:ext cx="22658" cy="170026"/>
              </a:xfrm>
              <a:custGeom>
                <a:avLst/>
                <a:gdLst>
                  <a:gd name="connsiteX0" fmla="*/ 457 w 22658"/>
                  <a:gd name="connsiteY0" fmla="*/ 3137 h 170026"/>
                  <a:gd name="connsiteX1" fmla="*/ 1323 w 22658"/>
                  <a:gd name="connsiteY1" fmla="*/ 20888 h 170026"/>
                  <a:gd name="connsiteX2" fmla="*/ 10762 w 22658"/>
                  <a:gd name="connsiteY2" fmla="*/ 19935 h 170026"/>
                  <a:gd name="connsiteX3" fmla="*/ 11021 w 22658"/>
                  <a:gd name="connsiteY3" fmla="*/ 19762 h 170026"/>
                  <a:gd name="connsiteX4" fmla="*/ 1583 w 22658"/>
                  <a:gd name="connsiteY4" fmla="*/ 20715 h 170026"/>
                  <a:gd name="connsiteX5" fmla="*/ 1670 w 22658"/>
                  <a:gd name="connsiteY5" fmla="*/ 85398 h 170026"/>
                  <a:gd name="connsiteX6" fmla="*/ 12320 w 22658"/>
                  <a:gd name="connsiteY6" fmla="*/ 168525 h 170026"/>
                  <a:gd name="connsiteX7" fmla="*/ 22625 w 22658"/>
                  <a:gd name="connsiteY7" fmla="*/ 166880 h 170026"/>
                  <a:gd name="connsiteX8" fmla="*/ 11887 w 22658"/>
                  <a:gd name="connsiteY8" fmla="*/ 71630 h 170026"/>
                  <a:gd name="connsiteX9" fmla="*/ 11281 w 22658"/>
                  <a:gd name="connsiteY9" fmla="*/ 18030 h 170026"/>
                  <a:gd name="connsiteX10" fmla="*/ 1843 w 22658"/>
                  <a:gd name="connsiteY10" fmla="*/ 18983 h 170026"/>
                  <a:gd name="connsiteX11" fmla="*/ 1583 w 22658"/>
                  <a:gd name="connsiteY11" fmla="*/ 19156 h 170026"/>
                  <a:gd name="connsiteX12" fmla="*/ 11021 w 22658"/>
                  <a:gd name="connsiteY12" fmla="*/ 18203 h 170026"/>
                  <a:gd name="connsiteX13" fmla="*/ 10675 w 22658"/>
                  <a:gd name="connsiteY13" fmla="*/ 1491 h 170026"/>
                  <a:gd name="connsiteX14" fmla="*/ 457 w 22658"/>
                  <a:gd name="connsiteY14" fmla="*/ 3137 h 170026"/>
                  <a:gd name="connsiteX15" fmla="*/ 457 w 22658"/>
                  <a:gd name="connsiteY15" fmla="*/ 3137 h 17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658" h="170026">
                    <a:moveTo>
                      <a:pt x="457" y="3137"/>
                    </a:moveTo>
                    <a:cubicBezTo>
                      <a:pt x="457" y="6860"/>
                      <a:pt x="-1015" y="16905"/>
                      <a:pt x="1323" y="20888"/>
                    </a:cubicBezTo>
                    <a:cubicBezTo>
                      <a:pt x="2795" y="23399"/>
                      <a:pt x="9203" y="21147"/>
                      <a:pt x="10762" y="19935"/>
                    </a:cubicBezTo>
                    <a:cubicBezTo>
                      <a:pt x="10848" y="19849"/>
                      <a:pt x="10935" y="19762"/>
                      <a:pt x="11021" y="19762"/>
                    </a:cubicBezTo>
                    <a:cubicBezTo>
                      <a:pt x="7904" y="20108"/>
                      <a:pt x="4700" y="20455"/>
                      <a:pt x="1583" y="20715"/>
                    </a:cubicBezTo>
                    <a:cubicBezTo>
                      <a:pt x="9116" y="33703"/>
                      <a:pt x="1670" y="70418"/>
                      <a:pt x="1670" y="85398"/>
                    </a:cubicBezTo>
                    <a:cubicBezTo>
                      <a:pt x="1670" y="113713"/>
                      <a:pt x="4614" y="141249"/>
                      <a:pt x="12320" y="168525"/>
                    </a:cubicBezTo>
                    <a:cubicBezTo>
                      <a:pt x="13186" y="171556"/>
                      <a:pt x="23317" y="169478"/>
                      <a:pt x="22625" y="166880"/>
                    </a:cubicBezTo>
                    <a:cubicBezTo>
                      <a:pt x="13706" y="135534"/>
                      <a:pt x="11974" y="104102"/>
                      <a:pt x="11887" y="71630"/>
                    </a:cubicBezTo>
                    <a:cubicBezTo>
                      <a:pt x="11887" y="58468"/>
                      <a:pt x="18035" y="29720"/>
                      <a:pt x="11281" y="18030"/>
                    </a:cubicBezTo>
                    <a:cubicBezTo>
                      <a:pt x="9809" y="15519"/>
                      <a:pt x="3401" y="17770"/>
                      <a:pt x="1843" y="18983"/>
                    </a:cubicBezTo>
                    <a:cubicBezTo>
                      <a:pt x="1756" y="19069"/>
                      <a:pt x="1670" y="19156"/>
                      <a:pt x="1583" y="19156"/>
                    </a:cubicBezTo>
                    <a:cubicBezTo>
                      <a:pt x="4700" y="18810"/>
                      <a:pt x="7904" y="18463"/>
                      <a:pt x="11021" y="18203"/>
                    </a:cubicBezTo>
                    <a:cubicBezTo>
                      <a:pt x="9549" y="15606"/>
                      <a:pt x="10675" y="2963"/>
                      <a:pt x="10675" y="1491"/>
                    </a:cubicBezTo>
                    <a:cubicBezTo>
                      <a:pt x="10762" y="-1106"/>
                      <a:pt x="457" y="-154"/>
                      <a:pt x="457" y="3137"/>
                    </a:cubicBezTo>
                    <a:lnTo>
                      <a:pt x="457" y="313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B8EE49F3-6B8C-FC64-A812-063E2155BA7B}"/>
                  </a:ext>
                </a:extLst>
              </p:cNvPr>
              <p:cNvSpPr/>
              <p:nvPr/>
            </p:nvSpPr>
            <p:spPr>
              <a:xfrm>
                <a:off x="7292106" y="2295609"/>
                <a:ext cx="85099" cy="80107"/>
              </a:xfrm>
              <a:custGeom>
                <a:avLst/>
                <a:gdLst>
                  <a:gd name="connsiteX0" fmla="*/ 41105 w 85099"/>
                  <a:gd name="connsiteY0" fmla="*/ 21909 h 80107"/>
                  <a:gd name="connsiteX1" fmla="*/ 54526 w 85099"/>
                  <a:gd name="connsiteY1" fmla="*/ 3725 h 80107"/>
                  <a:gd name="connsiteX2" fmla="*/ 46820 w 85099"/>
                  <a:gd name="connsiteY2" fmla="*/ 3639 h 80107"/>
                  <a:gd name="connsiteX3" fmla="*/ 57470 w 85099"/>
                  <a:gd name="connsiteY3" fmla="*/ 31174 h 80107"/>
                  <a:gd name="connsiteX4" fmla="*/ 72278 w 85099"/>
                  <a:gd name="connsiteY4" fmla="*/ 39228 h 80107"/>
                  <a:gd name="connsiteX5" fmla="*/ 62839 w 85099"/>
                  <a:gd name="connsiteY5" fmla="*/ 49099 h 80107"/>
                  <a:gd name="connsiteX6" fmla="*/ 51842 w 85099"/>
                  <a:gd name="connsiteY6" fmla="*/ 71093 h 80107"/>
                  <a:gd name="connsiteX7" fmla="*/ 50283 w 85099"/>
                  <a:gd name="connsiteY7" fmla="*/ 74210 h 80107"/>
                  <a:gd name="connsiteX8" fmla="*/ 52275 w 85099"/>
                  <a:gd name="connsiteY8" fmla="*/ 73950 h 80107"/>
                  <a:gd name="connsiteX9" fmla="*/ 47946 w 85099"/>
                  <a:gd name="connsiteY9" fmla="*/ 66244 h 80107"/>
                  <a:gd name="connsiteX10" fmla="*/ 41971 w 85099"/>
                  <a:gd name="connsiteY10" fmla="*/ 56979 h 80107"/>
                  <a:gd name="connsiteX11" fmla="*/ 32532 w 85099"/>
                  <a:gd name="connsiteY11" fmla="*/ 57931 h 80107"/>
                  <a:gd name="connsiteX12" fmla="*/ 18938 w 85099"/>
                  <a:gd name="connsiteY12" fmla="*/ 66157 h 80107"/>
                  <a:gd name="connsiteX13" fmla="*/ 12270 w 85099"/>
                  <a:gd name="connsiteY13" fmla="*/ 55420 h 80107"/>
                  <a:gd name="connsiteX14" fmla="*/ 28463 w 85099"/>
                  <a:gd name="connsiteY14" fmla="*/ 43644 h 80107"/>
                  <a:gd name="connsiteX15" fmla="*/ 29502 w 85099"/>
                  <a:gd name="connsiteY15" fmla="*/ 41479 h 80107"/>
                  <a:gd name="connsiteX16" fmla="*/ 18504 w 85099"/>
                  <a:gd name="connsiteY16" fmla="*/ 24161 h 80107"/>
                  <a:gd name="connsiteX17" fmla="*/ 31753 w 85099"/>
                  <a:gd name="connsiteY17" fmla="*/ 24767 h 80107"/>
                  <a:gd name="connsiteX18" fmla="*/ 40326 w 85099"/>
                  <a:gd name="connsiteY18" fmla="*/ 21303 h 80107"/>
                  <a:gd name="connsiteX19" fmla="*/ 9672 w 85099"/>
                  <a:gd name="connsiteY19" fmla="*/ 18532 h 80107"/>
                  <a:gd name="connsiteX20" fmla="*/ 13136 w 85099"/>
                  <a:gd name="connsiteY20" fmla="*/ 36197 h 80107"/>
                  <a:gd name="connsiteX21" fmla="*/ 18072 w 85099"/>
                  <a:gd name="connsiteY21" fmla="*/ 43557 h 80107"/>
                  <a:gd name="connsiteX22" fmla="*/ 9759 w 85099"/>
                  <a:gd name="connsiteY22" fmla="*/ 49012 h 80107"/>
                  <a:gd name="connsiteX23" fmla="*/ 7248 w 85099"/>
                  <a:gd name="connsiteY23" fmla="*/ 70400 h 80107"/>
                  <a:gd name="connsiteX24" fmla="*/ 41711 w 85099"/>
                  <a:gd name="connsiteY24" fmla="*/ 58797 h 80107"/>
                  <a:gd name="connsiteX25" fmla="*/ 32272 w 85099"/>
                  <a:gd name="connsiteY25" fmla="*/ 59750 h 80107"/>
                  <a:gd name="connsiteX26" fmla="*/ 50110 w 85099"/>
                  <a:gd name="connsiteY26" fmla="*/ 80098 h 80107"/>
                  <a:gd name="connsiteX27" fmla="*/ 70719 w 85099"/>
                  <a:gd name="connsiteY27" fmla="*/ 52476 h 80107"/>
                  <a:gd name="connsiteX28" fmla="*/ 82062 w 85099"/>
                  <a:gd name="connsiteY28" fmla="*/ 36630 h 80107"/>
                  <a:gd name="connsiteX29" fmla="*/ 66043 w 85099"/>
                  <a:gd name="connsiteY29" fmla="*/ 27711 h 80107"/>
                  <a:gd name="connsiteX30" fmla="*/ 56605 w 85099"/>
                  <a:gd name="connsiteY30" fmla="*/ 1041 h 80107"/>
                  <a:gd name="connsiteX31" fmla="*/ 48898 w 85099"/>
                  <a:gd name="connsiteY31" fmla="*/ 954 h 80107"/>
                  <a:gd name="connsiteX32" fmla="*/ 31147 w 85099"/>
                  <a:gd name="connsiteY32" fmla="*/ 22256 h 80107"/>
                  <a:gd name="connsiteX33" fmla="*/ 41105 w 85099"/>
                  <a:gd name="connsiteY33" fmla="*/ 21909 h 80107"/>
                  <a:gd name="connsiteX34" fmla="*/ 41105 w 85099"/>
                  <a:gd name="connsiteY34" fmla="*/ 21909 h 8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5099" h="80107">
                    <a:moveTo>
                      <a:pt x="41105" y="21909"/>
                    </a:moveTo>
                    <a:cubicBezTo>
                      <a:pt x="43270" y="14116"/>
                      <a:pt x="46041" y="6669"/>
                      <a:pt x="54526" y="3725"/>
                    </a:cubicBezTo>
                    <a:cubicBezTo>
                      <a:pt x="51929" y="3725"/>
                      <a:pt x="49331" y="3725"/>
                      <a:pt x="46820" y="3639"/>
                    </a:cubicBezTo>
                    <a:cubicBezTo>
                      <a:pt x="52535" y="12644"/>
                      <a:pt x="47859" y="24767"/>
                      <a:pt x="57470" y="31174"/>
                    </a:cubicBezTo>
                    <a:cubicBezTo>
                      <a:pt x="62146" y="34292"/>
                      <a:pt x="67688" y="35764"/>
                      <a:pt x="72278" y="39228"/>
                    </a:cubicBezTo>
                    <a:cubicBezTo>
                      <a:pt x="80590" y="45462"/>
                      <a:pt x="67515" y="48233"/>
                      <a:pt x="62839" y="49099"/>
                    </a:cubicBezTo>
                    <a:cubicBezTo>
                      <a:pt x="51409" y="51177"/>
                      <a:pt x="53574" y="62087"/>
                      <a:pt x="51842" y="71093"/>
                    </a:cubicBezTo>
                    <a:cubicBezTo>
                      <a:pt x="51322" y="72132"/>
                      <a:pt x="50803" y="73171"/>
                      <a:pt x="50283" y="74210"/>
                    </a:cubicBezTo>
                    <a:cubicBezTo>
                      <a:pt x="53747" y="76029"/>
                      <a:pt x="54353" y="75942"/>
                      <a:pt x="52275" y="73950"/>
                    </a:cubicBezTo>
                    <a:cubicBezTo>
                      <a:pt x="50456" y="71872"/>
                      <a:pt x="49071" y="68582"/>
                      <a:pt x="47946" y="66244"/>
                    </a:cubicBezTo>
                    <a:cubicBezTo>
                      <a:pt x="46300" y="62953"/>
                      <a:pt x="44741" y="59490"/>
                      <a:pt x="41971" y="56979"/>
                    </a:cubicBezTo>
                    <a:cubicBezTo>
                      <a:pt x="39892" y="55074"/>
                      <a:pt x="34351" y="56026"/>
                      <a:pt x="32532" y="57931"/>
                    </a:cubicBezTo>
                    <a:cubicBezTo>
                      <a:pt x="28636" y="61914"/>
                      <a:pt x="24306" y="64425"/>
                      <a:pt x="18938" y="66157"/>
                    </a:cubicBezTo>
                    <a:cubicBezTo>
                      <a:pt x="9499" y="69274"/>
                      <a:pt x="8720" y="60009"/>
                      <a:pt x="12270" y="55420"/>
                    </a:cubicBezTo>
                    <a:cubicBezTo>
                      <a:pt x="16340" y="50225"/>
                      <a:pt x="22921" y="46934"/>
                      <a:pt x="28463" y="43644"/>
                    </a:cubicBezTo>
                    <a:cubicBezTo>
                      <a:pt x="29155" y="43211"/>
                      <a:pt x="30281" y="42258"/>
                      <a:pt x="29502" y="41479"/>
                    </a:cubicBezTo>
                    <a:cubicBezTo>
                      <a:pt x="24653" y="36370"/>
                      <a:pt x="20496" y="31088"/>
                      <a:pt x="18504" y="24161"/>
                    </a:cubicBezTo>
                    <a:cubicBezTo>
                      <a:pt x="15041" y="12125"/>
                      <a:pt x="28809" y="23208"/>
                      <a:pt x="31753" y="24767"/>
                    </a:cubicBezTo>
                    <a:cubicBezTo>
                      <a:pt x="34177" y="26066"/>
                      <a:pt x="43702" y="23122"/>
                      <a:pt x="40326" y="21303"/>
                    </a:cubicBezTo>
                    <a:cubicBezTo>
                      <a:pt x="30454" y="16194"/>
                      <a:pt x="18851" y="7189"/>
                      <a:pt x="9672" y="18532"/>
                    </a:cubicBezTo>
                    <a:cubicBezTo>
                      <a:pt x="5343" y="23901"/>
                      <a:pt x="10192" y="31434"/>
                      <a:pt x="13136" y="36197"/>
                    </a:cubicBezTo>
                    <a:cubicBezTo>
                      <a:pt x="14954" y="39054"/>
                      <a:pt x="20323" y="42172"/>
                      <a:pt x="18072" y="43557"/>
                    </a:cubicBezTo>
                    <a:cubicBezTo>
                      <a:pt x="15214" y="45202"/>
                      <a:pt x="12443" y="47107"/>
                      <a:pt x="9759" y="49012"/>
                    </a:cubicBezTo>
                    <a:cubicBezTo>
                      <a:pt x="1533" y="54901"/>
                      <a:pt x="-6087" y="65378"/>
                      <a:pt x="7248" y="70400"/>
                    </a:cubicBezTo>
                    <a:cubicBezTo>
                      <a:pt x="18331" y="74643"/>
                      <a:pt x="34177" y="66504"/>
                      <a:pt x="41711" y="58797"/>
                    </a:cubicBezTo>
                    <a:cubicBezTo>
                      <a:pt x="38594" y="59143"/>
                      <a:pt x="35390" y="59403"/>
                      <a:pt x="32272" y="59750"/>
                    </a:cubicBezTo>
                    <a:cubicBezTo>
                      <a:pt x="38507" y="65378"/>
                      <a:pt x="39460" y="80531"/>
                      <a:pt x="50110" y="80098"/>
                    </a:cubicBezTo>
                    <a:cubicBezTo>
                      <a:pt x="67602" y="79319"/>
                      <a:pt x="57297" y="53515"/>
                      <a:pt x="70719" y="52476"/>
                    </a:cubicBezTo>
                    <a:cubicBezTo>
                      <a:pt x="78945" y="51870"/>
                      <a:pt x="90721" y="45375"/>
                      <a:pt x="82062" y="36630"/>
                    </a:cubicBezTo>
                    <a:cubicBezTo>
                      <a:pt x="77906" y="32387"/>
                      <a:pt x="71152" y="30569"/>
                      <a:pt x="66043" y="27711"/>
                    </a:cubicBezTo>
                    <a:cubicBezTo>
                      <a:pt x="58423" y="23554"/>
                      <a:pt x="61194" y="8141"/>
                      <a:pt x="56605" y="1041"/>
                    </a:cubicBezTo>
                    <a:cubicBezTo>
                      <a:pt x="55306" y="-951"/>
                      <a:pt x="50456" y="435"/>
                      <a:pt x="48898" y="954"/>
                    </a:cubicBezTo>
                    <a:cubicBezTo>
                      <a:pt x="38594" y="4418"/>
                      <a:pt x="34004" y="12125"/>
                      <a:pt x="31147" y="22256"/>
                    </a:cubicBezTo>
                    <a:cubicBezTo>
                      <a:pt x="30194" y="25373"/>
                      <a:pt x="40326" y="24680"/>
                      <a:pt x="41105" y="21909"/>
                    </a:cubicBezTo>
                    <a:lnTo>
                      <a:pt x="41105" y="2190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2AE839E-5402-14DA-CBC9-40747D4314DF}"/>
                  </a:ext>
                </a:extLst>
              </p:cNvPr>
              <p:cNvSpPr/>
              <p:nvPr/>
            </p:nvSpPr>
            <p:spPr>
              <a:xfrm>
                <a:off x="6159620" y="2449736"/>
                <a:ext cx="103977" cy="293001"/>
              </a:xfrm>
              <a:custGeom>
                <a:avLst/>
                <a:gdLst>
                  <a:gd name="connsiteX0" fmla="*/ 75791 w 103977"/>
                  <a:gd name="connsiteY0" fmla="*/ 71184 h 293001"/>
                  <a:gd name="connsiteX1" fmla="*/ 98824 w 103977"/>
                  <a:gd name="connsiteY1" fmla="*/ 26244 h 293001"/>
                  <a:gd name="connsiteX2" fmla="*/ 69383 w 103977"/>
                  <a:gd name="connsiteY2" fmla="*/ 46852 h 293001"/>
                  <a:gd name="connsiteX3" fmla="*/ 76224 w 103977"/>
                  <a:gd name="connsiteY3" fmla="*/ 46592 h 293001"/>
                  <a:gd name="connsiteX4" fmla="*/ 70768 w 103977"/>
                  <a:gd name="connsiteY4" fmla="*/ 266 h 293001"/>
                  <a:gd name="connsiteX5" fmla="*/ 65053 w 103977"/>
                  <a:gd name="connsiteY5" fmla="*/ 1392 h 293001"/>
                  <a:gd name="connsiteX6" fmla="*/ 47735 w 103977"/>
                  <a:gd name="connsiteY6" fmla="*/ 36028 h 293001"/>
                  <a:gd name="connsiteX7" fmla="*/ 54576 w 103977"/>
                  <a:gd name="connsiteY7" fmla="*/ 35769 h 293001"/>
                  <a:gd name="connsiteX8" fmla="*/ 42626 w 103977"/>
                  <a:gd name="connsiteY8" fmla="*/ 4596 h 293001"/>
                  <a:gd name="connsiteX9" fmla="*/ 36911 w 103977"/>
                  <a:gd name="connsiteY9" fmla="*/ 5722 h 293001"/>
                  <a:gd name="connsiteX10" fmla="*/ 30417 w 103977"/>
                  <a:gd name="connsiteY10" fmla="*/ 38193 h 293001"/>
                  <a:gd name="connsiteX11" fmla="*/ 37085 w 103977"/>
                  <a:gd name="connsiteY11" fmla="*/ 37587 h 293001"/>
                  <a:gd name="connsiteX12" fmla="*/ 15437 w 103977"/>
                  <a:gd name="connsiteY12" fmla="*/ 13774 h 293001"/>
                  <a:gd name="connsiteX13" fmla="*/ 8769 w 103977"/>
                  <a:gd name="connsiteY13" fmla="*/ 14381 h 293001"/>
                  <a:gd name="connsiteX14" fmla="*/ 21671 w 103977"/>
                  <a:gd name="connsiteY14" fmla="*/ 55857 h 293001"/>
                  <a:gd name="connsiteX15" fmla="*/ 28079 w 103977"/>
                  <a:gd name="connsiteY15" fmla="*/ 54559 h 293001"/>
                  <a:gd name="connsiteX16" fmla="*/ 1149 w 103977"/>
                  <a:gd name="connsiteY16" fmla="*/ 54386 h 293001"/>
                  <a:gd name="connsiteX17" fmla="*/ 37085 w 103977"/>
                  <a:gd name="connsiteY17" fmla="*/ 90840 h 293001"/>
                  <a:gd name="connsiteX18" fmla="*/ 44185 w 103977"/>
                  <a:gd name="connsiteY18" fmla="*/ 177951 h 293001"/>
                  <a:gd name="connsiteX19" fmla="*/ 32582 w 103977"/>
                  <a:gd name="connsiteY19" fmla="*/ 291818 h 293001"/>
                  <a:gd name="connsiteX20" fmla="*/ 39509 w 103977"/>
                  <a:gd name="connsiteY20" fmla="*/ 291212 h 293001"/>
                  <a:gd name="connsiteX21" fmla="*/ 53017 w 103977"/>
                  <a:gd name="connsiteY21" fmla="*/ 143401 h 293001"/>
                  <a:gd name="connsiteX22" fmla="*/ 43666 w 103977"/>
                  <a:gd name="connsiteY22" fmla="*/ 89541 h 293001"/>
                  <a:gd name="connsiteX23" fmla="*/ 29551 w 103977"/>
                  <a:gd name="connsiteY23" fmla="*/ 79324 h 293001"/>
                  <a:gd name="connsiteX24" fmla="*/ 16822 w 103977"/>
                  <a:gd name="connsiteY24" fmla="*/ 73349 h 293001"/>
                  <a:gd name="connsiteX25" fmla="*/ 22278 w 103977"/>
                  <a:gd name="connsiteY25" fmla="*/ 56637 h 293001"/>
                  <a:gd name="connsiteX26" fmla="*/ 28685 w 103977"/>
                  <a:gd name="connsiteY26" fmla="*/ 55338 h 293001"/>
                  <a:gd name="connsiteX27" fmla="*/ 15610 w 103977"/>
                  <a:gd name="connsiteY27" fmla="*/ 14554 h 293001"/>
                  <a:gd name="connsiteX28" fmla="*/ 8943 w 103977"/>
                  <a:gd name="connsiteY28" fmla="*/ 15160 h 293001"/>
                  <a:gd name="connsiteX29" fmla="*/ 30590 w 103977"/>
                  <a:gd name="connsiteY29" fmla="*/ 38972 h 293001"/>
                  <a:gd name="connsiteX30" fmla="*/ 37258 w 103977"/>
                  <a:gd name="connsiteY30" fmla="*/ 38366 h 293001"/>
                  <a:gd name="connsiteX31" fmla="*/ 43752 w 103977"/>
                  <a:gd name="connsiteY31" fmla="*/ 5895 h 293001"/>
                  <a:gd name="connsiteX32" fmla="*/ 38037 w 103977"/>
                  <a:gd name="connsiteY32" fmla="*/ 7020 h 293001"/>
                  <a:gd name="connsiteX33" fmla="*/ 47735 w 103977"/>
                  <a:gd name="connsiteY33" fmla="*/ 36461 h 293001"/>
                  <a:gd name="connsiteX34" fmla="*/ 54576 w 103977"/>
                  <a:gd name="connsiteY34" fmla="*/ 36201 h 293001"/>
                  <a:gd name="connsiteX35" fmla="*/ 71894 w 103977"/>
                  <a:gd name="connsiteY35" fmla="*/ 1565 h 293001"/>
                  <a:gd name="connsiteX36" fmla="*/ 66179 w 103977"/>
                  <a:gd name="connsiteY36" fmla="*/ 2691 h 293001"/>
                  <a:gd name="connsiteX37" fmla="*/ 69383 w 103977"/>
                  <a:gd name="connsiteY37" fmla="*/ 47285 h 293001"/>
                  <a:gd name="connsiteX38" fmla="*/ 76224 w 103977"/>
                  <a:gd name="connsiteY38" fmla="*/ 47025 h 293001"/>
                  <a:gd name="connsiteX39" fmla="*/ 94061 w 103977"/>
                  <a:gd name="connsiteY39" fmla="*/ 42523 h 293001"/>
                  <a:gd name="connsiteX40" fmla="*/ 69816 w 103977"/>
                  <a:gd name="connsiteY40" fmla="*/ 70405 h 293001"/>
                  <a:gd name="connsiteX41" fmla="*/ 75791 w 103977"/>
                  <a:gd name="connsiteY41" fmla="*/ 71184 h 293001"/>
                  <a:gd name="connsiteX42" fmla="*/ 75791 w 103977"/>
                  <a:gd name="connsiteY42" fmla="*/ 71184 h 29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3977" h="293001">
                    <a:moveTo>
                      <a:pt x="75791" y="71184"/>
                    </a:moveTo>
                    <a:cubicBezTo>
                      <a:pt x="80293" y="67634"/>
                      <a:pt x="117354" y="31785"/>
                      <a:pt x="98824" y="26244"/>
                    </a:cubicBezTo>
                    <a:cubicBezTo>
                      <a:pt x="86355" y="22520"/>
                      <a:pt x="75704" y="38626"/>
                      <a:pt x="69383" y="46852"/>
                    </a:cubicBezTo>
                    <a:cubicBezTo>
                      <a:pt x="71634" y="46766"/>
                      <a:pt x="73886" y="46679"/>
                      <a:pt x="76224" y="46592"/>
                    </a:cubicBezTo>
                    <a:cubicBezTo>
                      <a:pt x="75271" y="31525"/>
                      <a:pt x="90944" y="7800"/>
                      <a:pt x="70768" y="266"/>
                    </a:cubicBezTo>
                    <a:cubicBezTo>
                      <a:pt x="69383" y="-253"/>
                      <a:pt x="65919" y="-80"/>
                      <a:pt x="65053" y="1392"/>
                    </a:cubicBezTo>
                    <a:cubicBezTo>
                      <a:pt x="58819" y="12735"/>
                      <a:pt x="53970" y="24685"/>
                      <a:pt x="47735" y="36028"/>
                    </a:cubicBezTo>
                    <a:cubicBezTo>
                      <a:pt x="49987" y="35942"/>
                      <a:pt x="52238" y="35855"/>
                      <a:pt x="54576" y="35769"/>
                    </a:cubicBezTo>
                    <a:cubicBezTo>
                      <a:pt x="54749" y="23213"/>
                      <a:pt x="56394" y="9445"/>
                      <a:pt x="42626" y="4596"/>
                    </a:cubicBezTo>
                    <a:cubicBezTo>
                      <a:pt x="41501" y="4163"/>
                      <a:pt x="37431" y="4163"/>
                      <a:pt x="36911" y="5722"/>
                    </a:cubicBezTo>
                    <a:cubicBezTo>
                      <a:pt x="33707" y="16459"/>
                      <a:pt x="33621" y="27456"/>
                      <a:pt x="30417" y="38193"/>
                    </a:cubicBezTo>
                    <a:cubicBezTo>
                      <a:pt x="32668" y="38020"/>
                      <a:pt x="34833" y="37760"/>
                      <a:pt x="37085" y="37587"/>
                    </a:cubicBezTo>
                    <a:cubicBezTo>
                      <a:pt x="29811" y="29534"/>
                      <a:pt x="23576" y="20961"/>
                      <a:pt x="15437" y="13774"/>
                    </a:cubicBezTo>
                    <a:cubicBezTo>
                      <a:pt x="13965" y="12476"/>
                      <a:pt x="9895" y="12649"/>
                      <a:pt x="8769" y="14381"/>
                    </a:cubicBezTo>
                    <a:cubicBezTo>
                      <a:pt x="-1968" y="30746"/>
                      <a:pt x="15783" y="41137"/>
                      <a:pt x="21671" y="55857"/>
                    </a:cubicBezTo>
                    <a:cubicBezTo>
                      <a:pt x="23836" y="55425"/>
                      <a:pt x="25914" y="54992"/>
                      <a:pt x="28079" y="54559"/>
                    </a:cubicBezTo>
                    <a:cubicBezTo>
                      <a:pt x="23230" y="52134"/>
                      <a:pt x="4526" y="45294"/>
                      <a:pt x="1149" y="54386"/>
                    </a:cubicBezTo>
                    <a:cubicBezTo>
                      <a:pt x="-6730" y="75254"/>
                      <a:pt x="28166" y="79843"/>
                      <a:pt x="37085" y="90840"/>
                    </a:cubicBezTo>
                    <a:cubicBezTo>
                      <a:pt x="53364" y="111016"/>
                      <a:pt x="47129" y="154052"/>
                      <a:pt x="44185" y="177951"/>
                    </a:cubicBezTo>
                    <a:cubicBezTo>
                      <a:pt x="39509" y="216397"/>
                      <a:pt x="24009" y="252592"/>
                      <a:pt x="32582" y="291818"/>
                    </a:cubicBezTo>
                    <a:cubicBezTo>
                      <a:pt x="33015" y="293896"/>
                      <a:pt x="39856" y="292943"/>
                      <a:pt x="39509" y="291212"/>
                    </a:cubicBezTo>
                    <a:cubicBezTo>
                      <a:pt x="28858" y="242721"/>
                      <a:pt x="51545" y="192238"/>
                      <a:pt x="53017" y="143401"/>
                    </a:cubicBezTo>
                    <a:cubicBezTo>
                      <a:pt x="53623" y="125130"/>
                      <a:pt x="53710" y="105474"/>
                      <a:pt x="43666" y="89541"/>
                    </a:cubicBezTo>
                    <a:cubicBezTo>
                      <a:pt x="40462" y="84433"/>
                      <a:pt x="34660" y="81835"/>
                      <a:pt x="29551" y="79324"/>
                    </a:cubicBezTo>
                    <a:cubicBezTo>
                      <a:pt x="25308" y="77245"/>
                      <a:pt x="20979" y="75514"/>
                      <a:pt x="16822" y="73349"/>
                    </a:cubicBezTo>
                    <a:cubicBezTo>
                      <a:pt x="8596" y="69106"/>
                      <a:pt x="197" y="45467"/>
                      <a:pt x="22278" y="56637"/>
                    </a:cubicBezTo>
                    <a:cubicBezTo>
                      <a:pt x="23143" y="57070"/>
                      <a:pt x="29378" y="57243"/>
                      <a:pt x="28685" y="55338"/>
                    </a:cubicBezTo>
                    <a:cubicBezTo>
                      <a:pt x="23230" y="41570"/>
                      <a:pt x="5565" y="29880"/>
                      <a:pt x="15610" y="14554"/>
                    </a:cubicBezTo>
                    <a:cubicBezTo>
                      <a:pt x="13359" y="14727"/>
                      <a:pt x="11194" y="14987"/>
                      <a:pt x="8943" y="15160"/>
                    </a:cubicBezTo>
                    <a:cubicBezTo>
                      <a:pt x="17082" y="22347"/>
                      <a:pt x="23317" y="30920"/>
                      <a:pt x="30590" y="38972"/>
                    </a:cubicBezTo>
                    <a:cubicBezTo>
                      <a:pt x="31629" y="40098"/>
                      <a:pt x="36738" y="40185"/>
                      <a:pt x="37258" y="38366"/>
                    </a:cubicBezTo>
                    <a:cubicBezTo>
                      <a:pt x="40462" y="27629"/>
                      <a:pt x="40548" y="16632"/>
                      <a:pt x="43752" y="5895"/>
                    </a:cubicBezTo>
                    <a:cubicBezTo>
                      <a:pt x="41847" y="6241"/>
                      <a:pt x="39942" y="6674"/>
                      <a:pt x="38037" y="7020"/>
                    </a:cubicBezTo>
                    <a:cubicBezTo>
                      <a:pt x="50246" y="11350"/>
                      <a:pt x="47908" y="26157"/>
                      <a:pt x="47735" y="36461"/>
                    </a:cubicBezTo>
                    <a:cubicBezTo>
                      <a:pt x="47735" y="38453"/>
                      <a:pt x="53797" y="37500"/>
                      <a:pt x="54576" y="36201"/>
                    </a:cubicBezTo>
                    <a:cubicBezTo>
                      <a:pt x="60810" y="24858"/>
                      <a:pt x="65659" y="12908"/>
                      <a:pt x="71894" y="1565"/>
                    </a:cubicBezTo>
                    <a:cubicBezTo>
                      <a:pt x="69989" y="1912"/>
                      <a:pt x="68084" y="2344"/>
                      <a:pt x="66179" y="2691"/>
                    </a:cubicBezTo>
                    <a:cubicBezTo>
                      <a:pt x="83584" y="9185"/>
                      <a:pt x="68604" y="34296"/>
                      <a:pt x="69383" y="47285"/>
                    </a:cubicBezTo>
                    <a:cubicBezTo>
                      <a:pt x="69556" y="49537"/>
                      <a:pt x="75358" y="48151"/>
                      <a:pt x="76224" y="47025"/>
                    </a:cubicBezTo>
                    <a:cubicBezTo>
                      <a:pt x="80553" y="41484"/>
                      <a:pt x="101422" y="19922"/>
                      <a:pt x="94061" y="42523"/>
                    </a:cubicBezTo>
                    <a:cubicBezTo>
                      <a:pt x="90425" y="53779"/>
                      <a:pt x="78735" y="63218"/>
                      <a:pt x="69816" y="70405"/>
                    </a:cubicBezTo>
                    <a:cubicBezTo>
                      <a:pt x="67738" y="71964"/>
                      <a:pt x="74405" y="72310"/>
                      <a:pt x="75791" y="71184"/>
                    </a:cubicBezTo>
                    <a:lnTo>
                      <a:pt x="75791" y="7118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A7D4E909-E677-4591-F177-77DA07B15CD5}"/>
                  </a:ext>
                </a:extLst>
              </p:cNvPr>
              <p:cNvSpPr/>
              <p:nvPr/>
            </p:nvSpPr>
            <p:spPr>
              <a:xfrm>
                <a:off x="6228788" y="2516870"/>
                <a:ext cx="19963" cy="215019"/>
              </a:xfrm>
              <a:custGeom>
                <a:avLst/>
                <a:gdLst>
                  <a:gd name="connsiteX0" fmla="*/ 129 w 19963"/>
                  <a:gd name="connsiteY0" fmla="*/ 1367 h 215019"/>
                  <a:gd name="connsiteX1" fmla="*/ 42 w 19963"/>
                  <a:gd name="connsiteY1" fmla="*/ 122594 h 215019"/>
                  <a:gd name="connsiteX2" fmla="*/ 13204 w 19963"/>
                  <a:gd name="connsiteY2" fmla="*/ 213861 h 215019"/>
                  <a:gd name="connsiteX3" fmla="*/ 19871 w 19963"/>
                  <a:gd name="connsiteY3" fmla="*/ 213341 h 215019"/>
                  <a:gd name="connsiteX4" fmla="*/ 6883 w 19963"/>
                  <a:gd name="connsiteY4" fmla="*/ 122854 h 215019"/>
                  <a:gd name="connsiteX5" fmla="*/ 6969 w 19963"/>
                  <a:gd name="connsiteY5" fmla="*/ 1626 h 215019"/>
                  <a:gd name="connsiteX6" fmla="*/ 129 w 19963"/>
                  <a:gd name="connsiteY6" fmla="*/ 1367 h 215019"/>
                  <a:gd name="connsiteX7" fmla="*/ 129 w 19963"/>
                  <a:gd name="connsiteY7" fmla="*/ 1367 h 21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63" h="215019">
                    <a:moveTo>
                      <a:pt x="129" y="1367"/>
                    </a:moveTo>
                    <a:cubicBezTo>
                      <a:pt x="129" y="41805"/>
                      <a:pt x="302" y="82243"/>
                      <a:pt x="42" y="122594"/>
                    </a:cubicBezTo>
                    <a:cubicBezTo>
                      <a:pt x="-131" y="153161"/>
                      <a:pt x="-391" y="185805"/>
                      <a:pt x="13204" y="213861"/>
                    </a:cubicBezTo>
                    <a:cubicBezTo>
                      <a:pt x="14070" y="215679"/>
                      <a:pt x="20824" y="215246"/>
                      <a:pt x="19871" y="213341"/>
                    </a:cubicBezTo>
                    <a:cubicBezTo>
                      <a:pt x="6363" y="185545"/>
                      <a:pt x="6796" y="153074"/>
                      <a:pt x="6883" y="122854"/>
                    </a:cubicBezTo>
                    <a:cubicBezTo>
                      <a:pt x="6969" y="82416"/>
                      <a:pt x="6969" y="42064"/>
                      <a:pt x="6969" y="1626"/>
                    </a:cubicBezTo>
                    <a:cubicBezTo>
                      <a:pt x="7056" y="-452"/>
                      <a:pt x="129" y="-538"/>
                      <a:pt x="129" y="1367"/>
                    </a:cubicBezTo>
                    <a:lnTo>
                      <a:pt x="129" y="136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50C447D4-B8C8-67EA-C9B0-7D7ECD8172CC}"/>
                  </a:ext>
                </a:extLst>
              </p:cNvPr>
              <p:cNvSpPr/>
              <p:nvPr/>
            </p:nvSpPr>
            <p:spPr>
              <a:xfrm>
                <a:off x="6159518" y="2727165"/>
                <a:ext cx="117329" cy="25157"/>
              </a:xfrm>
              <a:custGeom>
                <a:avLst/>
                <a:gdLst>
                  <a:gd name="connsiteX0" fmla="*/ 126 w 117329"/>
                  <a:gd name="connsiteY0" fmla="*/ 5125 h 25157"/>
                  <a:gd name="connsiteX1" fmla="*/ 116850 w 117329"/>
                  <a:gd name="connsiteY1" fmla="*/ 2267 h 25157"/>
                  <a:gd name="connsiteX2" fmla="*/ 111049 w 117329"/>
                  <a:gd name="connsiteY2" fmla="*/ 189 h 25157"/>
                  <a:gd name="connsiteX3" fmla="*/ 6967 w 117329"/>
                  <a:gd name="connsiteY3" fmla="*/ 5991 h 25157"/>
                  <a:gd name="connsiteX4" fmla="*/ 126 w 117329"/>
                  <a:gd name="connsiteY4" fmla="*/ 5125 h 25157"/>
                  <a:gd name="connsiteX5" fmla="*/ 126 w 117329"/>
                  <a:gd name="connsiteY5" fmla="*/ 5125 h 2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329" h="25157">
                    <a:moveTo>
                      <a:pt x="126" y="5125"/>
                    </a:moveTo>
                    <a:cubicBezTo>
                      <a:pt x="-4117" y="47901"/>
                      <a:pt x="100312" y="10060"/>
                      <a:pt x="116850" y="2267"/>
                    </a:cubicBezTo>
                    <a:cubicBezTo>
                      <a:pt x="119102" y="1228"/>
                      <a:pt x="112780" y="-590"/>
                      <a:pt x="111049" y="189"/>
                    </a:cubicBezTo>
                    <a:cubicBezTo>
                      <a:pt x="94077" y="8242"/>
                      <a:pt x="3589" y="40107"/>
                      <a:pt x="6967" y="5991"/>
                    </a:cubicBezTo>
                    <a:cubicBezTo>
                      <a:pt x="7226" y="3912"/>
                      <a:pt x="386" y="3133"/>
                      <a:pt x="126" y="5125"/>
                    </a:cubicBezTo>
                    <a:lnTo>
                      <a:pt x="126" y="512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62B2BDAB-976D-4E40-0323-EDC203DA62A0}"/>
                  </a:ext>
                </a:extLst>
              </p:cNvPr>
              <p:cNvSpPr/>
              <p:nvPr/>
            </p:nvSpPr>
            <p:spPr>
              <a:xfrm>
                <a:off x="6274377" y="2724656"/>
                <a:ext cx="9092" cy="76668"/>
              </a:xfrm>
              <a:custGeom>
                <a:avLst/>
                <a:gdLst>
                  <a:gd name="connsiteX0" fmla="*/ 0 w 9092"/>
                  <a:gd name="connsiteY0" fmla="*/ 1918 h 76668"/>
                  <a:gd name="connsiteX1" fmla="*/ 2165 w 9092"/>
                  <a:gd name="connsiteY1" fmla="*/ 75520 h 76668"/>
                  <a:gd name="connsiteX2" fmla="*/ 9092 w 9092"/>
                  <a:gd name="connsiteY2" fmla="*/ 74741 h 76668"/>
                  <a:gd name="connsiteX3" fmla="*/ 6927 w 9092"/>
                  <a:gd name="connsiteY3" fmla="*/ 1138 h 76668"/>
                  <a:gd name="connsiteX4" fmla="*/ 0 w 9092"/>
                  <a:gd name="connsiteY4" fmla="*/ 1918 h 76668"/>
                  <a:gd name="connsiteX5" fmla="*/ 0 w 9092"/>
                  <a:gd name="connsiteY5" fmla="*/ 1918 h 7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92" h="76668">
                    <a:moveTo>
                      <a:pt x="0" y="1918"/>
                    </a:moveTo>
                    <a:cubicBezTo>
                      <a:pt x="0" y="26510"/>
                      <a:pt x="86" y="51015"/>
                      <a:pt x="2165" y="75520"/>
                    </a:cubicBezTo>
                    <a:cubicBezTo>
                      <a:pt x="2338" y="77425"/>
                      <a:pt x="9179" y="76819"/>
                      <a:pt x="9092" y="74741"/>
                    </a:cubicBezTo>
                    <a:cubicBezTo>
                      <a:pt x="7014" y="50235"/>
                      <a:pt x="6927" y="25730"/>
                      <a:pt x="6927" y="1138"/>
                    </a:cubicBezTo>
                    <a:cubicBezTo>
                      <a:pt x="6927" y="-680"/>
                      <a:pt x="0" y="-247"/>
                      <a:pt x="0" y="1918"/>
                    </a:cubicBezTo>
                    <a:lnTo>
                      <a:pt x="0" y="191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EFD71541-2DF2-073C-F250-17C31FED60FA}"/>
                  </a:ext>
                </a:extLst>
              </p:cNvPr>
              <p:cNvSpPr/>
              <p:nvPr/>
            </p:nvSpPr>
            <p:spPr>
              <a:xfrm>
                <a:off x="6036935" y="2737697"/>
                <a:ext cx="296079" cy="953741"/>
              </a:xfrm>
              <a:custGeom>
                <a:avLst/>
                <a:gdLst>
                  <a:gd name="connsiteX0" fmla="*/ 114050 w 296079"/>
                  <a:gd name="connsiteY0" fmla="*/ 1692 h 953741"/>
                  <a:gd name="connsiteX1" fmla="*/ 135005 w 296079"/>
                  <a:gd name="connsiteY1" fmla="*/ 167600 h 953741"/>
                  <a:gd name="connsiteX2" fmla="*/ 147647 w 296079"/>
                  <a:gd name="connsiteY2" fmla="*/ 244320 h 953741"/>
                  <a:gd name="connsiteX3" fmla="*/ 140027 w 296079"/>
                  <a:gd name="connsiteY3" fmla="*/ 330132 h 953741"/>
                  <a:gd name="connsiteX4" fmla="*/ 132147 w 296079"/>
                  <a:gd name="connsiteY4" fmla="*/ 411267 h 953741"/>
                  <a:gd name="connsiteX5" fmla="*/ 113011 w 296079"/>
                  <a:gd name="connsiteY5" fmla="*/ 502274 h 953741"/>
                  <a:gd name="connsiteX6" fmla="*/ 60883 w 296079"/>
                  <a:gd name="connsiteY6" fmla="*/ 662727 h 953741"/>
                  <a:gd name="connsiteX7" fmla="*/ 9015 w 296079"/>
                  <a:gd name="connsiteY7" fmla="*/ 820150 h 953741"/>
                  <a:gd name="connsiteX8" fmla="*/ 3127 w 296079"/>
                  <a:gd name="connsiteY8" fmla="*/ 883361 h 953741"/>
                  <a:gd name="connsiteX9" fmla="*/ 39322 w 296079"/>
                  <a:gd name="connsiteY9" fmla="*/ 910724 h 953741"/>
                  <a:gd name="connsiteX10" fmla="*/ 153102 w 296079"/>
                  <a:gd name="connsiteY10" fmla="*/ 949690 h 953741"/>
                  <a:gd name="connsiteX11" fmla="*/ 292081 w 296079"/>
                  <a:gd name="connsiteY11" fmla="*/ 953153 h 953741"/>
                  <a:gd name="connsiteX12" fmla="*/ 293726 w 296079"/>
                  <a:gd name="connsiteY12" fmla="*/ 950382 h 953741"/>
                  <a:gd name="connsiteX13" fmla="*/ 156393 w 296079"/>
                  <a:gd name="connsiteY13" fmla="*/ 947092 h 953741"/>
                  <a:gd name="connsiteX14" fmla="*/ 30316 w 296079"/>
                  <a:gd name="connsiteY14" fmla="*/ 900679 h 953741"/>
                  <a:gd name="connsiteX15" fmla="*/ 7889 w 296079"/>
                  <a:gd name="connsiteY15" fmla="*/ 855219 h 953741"/>
                  <a:gd name="connsiteX16" fmla="*/ 30923 w 296079"/>
                  <a:gd name="connsiteY16" fmla="*/ 772698 h 953741"/>
                  <a:gd name="connsiteX17" fmla="*/ 81492 w 296079"/>
                  <a:gd name="connsiteY17" fmla="*/ 615795 h 953741"/>
                  <a:gd name="connsiteX18" fmla="*/ 129376 w 296079"/>
                  <a:gd name="connsiteY18" fmla="*/ 473353 h 953741"/>
                  <a:gd name="connsiteX19" fmla="*/ 148513 w 296079"/>
                  <a:gd name="connsiteY19" fmla="*/ 321732 h 953741"/>
                  <a:gd name="connsiteX20" fmla="*/ 154661 w 296079"/>
                  <a:gd name="connsiteY20" fmla="*/ 243887 h 953741"/>
                  <a:gd name="connsiteX21" fmla="*/ 142019 w 296079"/>
                  <a:gd name="connsiteY21" fmla="*/ 167167 h 953741"/>
                  <a:gd name="connsiteX22" fmla="*/ 121064 w 296079"/>
                  <a:gd name="connsiteY22" fmla="*/ 1259 h 953741"/>
                  <a:gd name="connsiteX23" fmla="*/ 114050 w 296079"/>
                  <a:gd name="connsiteY23" fmla="*/ 1692 h 953741"/>
                  <a:gd name="connsiteX24" fmla="*/ 114050 w 296079"/>
                  <a:gd name="connsiteY24" fmla="*/ 1692 h 95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96079" h="953741">
                    <a:moveTo>
                      <a:pt x="114050" y="1692"/>
                    </a:moveTo>
                    <a:cubicBezTo>
                      <a:pt x="114483" y="57803"/>
                      <a:pt x="123921" y="112788"/>
                      <a:pt x="135005" y="167600"/>
                    </a:cubicBezTo>
                    <a:cubicBezTo>
                      <a:pt x="140114" y="193058"/>
                      <a:pt x="144963" y="218429"/>
                      <a:pt x="147647" y="244320"/>
                    </a:cubicBezTo>
                    <a:cubicBezTo>
                      <a:pt x="150678" y="273501"/>
                      <a:pt x="145396" y="301556"/>
                      <a:pt x="140027" y="330132"/>
                    </a:cubicBezTo>
                    <a:cubicBezTo>
                      <a:pt x="135005" y="356975"/>
                      <a:pt x="133186" y="384078"/>
                      <a:pt x="132147" y="411267"/>
                    </a:cubicBezTo>
                    <a:cubicBezTo>
                      <a:pt x="130849" y="442960"/>
                      <a:pt x="123488" y="472400"/>
                      <a:pt x="113011" y="502274"/>
                    </a:cubicBezTo>
                    <a:cubicBezTo>
                      <a:pt x="94307" y="555441"/>
                      <a:pt x="76816" y="608608"/>
                      <a:pt x="60883" y="662727"/>
                    </a:cubicBezTo>
                    <a:cubicBezTo>
                      <a:pt x="45297" y="715634"/>
                      <a:pt x="22350" y="766723"/>
                      <a:pt x="9015" y="820150"/>
                    </a:cubicBezTo>
                    <a:cubicBezTo>
                      <a:pt x="4166" y="839546"/>
                      <a:pt x="-4753" y="863705"/>
                      <a:pt x="3127" y="883361"/>
                    </a:cubicBezTo>
                    <a:cubicBezTo>
                      <a:pt x="8496" y="896609"/>
                      <a:pt x="27978" y="904662"/>
                      <a:pt x="39322" y="910724"/>
                    </a:cubicBezTo>
                    <a:cubicBezTo>
                      <a:pt x="76383" y="930466"/>
                      <a:pt x="111106" y="944234"/>
                      <a:pt x="153102" y="949690"/>
                    </a:cubicBezTo>
                    <a:cubicBezTo>
                      <a:pt x="199082" y="955751"/>
                      <a:pt x="245841" y="953240"/>
                      <a:pt x="292081" y="953153"/>
                    </a:cubicBezTo>
                    <a:cubicBezTo>
                      <a:pt x="295025" y="953153"/>
                      <a:pt x="298488" y="950296"/>
                      <a:pt x="293726" y="950382"/>
                    </a:cubicBezTo>
                    <a:cubicBezTo>
                      <a:pt x="247919" y="950469"/>
                      <a:pt x="202113" y="952201"/>
                      <a:pt x="156393" y="947092"/>
                    </a:cubicBezTo>
                    <a:cubicBezTo>
                      <a:pt x="109893" y="941810"/>
                      <a:pt x="70235" y="923885"/>
                      <a:pt x="30316" y="900679"/>
                    </a:cubicBezTo>
                    <a:cubicBezTo>
                      <a:pt x="11440" y="889769"/>
                      <a:pt x="5118" y="876607"/>
                      <a:pt x="7889" y="855219"/>
                    </a:cubicBezTo>
                    <a:cubicBezTo>
                      <a:pt x="11526" y="827077"/>
                      <a:pt x="21484" y="799281"/>
                      <a:pt x="30923" y="772698"/>
                    </a:cubicBezTo>
                    <a:cubicBezTo>
                      <a:pt x="49280" y="720743"/>
                      <a:pt x="65819" y="668616"/>
                      <a:pt x="81492" y="615795"/>
                    </a:cubicBezTo>
                    <a:cubicBezTo>
                      <a:pt x="95779" y="567737"/>
                      <a:pt x="114829" y="521324"/>
                      <a:pt x="129376" y="473353"/>
                    </a:cubicBezTo>
                    <a:cubicBezTo>
                      <a:pt x="144183" y="424516"/>
                      <a:pt x="139161" y="371695"/>
                      <a:pt x="148513" y="321732"/>
                    </a:cubicBezTo>
                    <a:cubicBezTo>
                      <a:pt x="153362" y="295582"/>
                      <a:pt x="156739" y="270470"/>
                      <a:pt x="154661" y="243887"/>
                    </a:cubicBezTo>
                    <a:cubicBezTo>
                      <a:pt x="152583" y="218083"/>
                      <a:pt x="147128" y="192539"/>
                      <a:pt x="142019" y="167167"/>
                    </a:cubicBezTo>
                    <a:cubicBezTo>
                      <a:pt x="130849" y="112356"/>
                      <a:pt x="121583" y="57284"/>
                      <a:pt x="121064" y="1259"/>
                    </a:cubicBezTo>
                    <a:cubicBezTo>
                      <a:pt x="120977" y="-646"/>
                      <a:pt x="114050" y="-299"/>
                      <a:pt x="114050" y="1692"/>
                    </a:cubicBezTo>
                    <a:lnTo>
                      <a:pt x="114050" y="169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95E9726-274A-EAB3-E4BF-A98253E4581E}"/>
                  </a:ext>
                </a:extLst>
              </p:cNvPr>
              <p:cNvSpPr/>
              <p:nvPr/>
            </p:nvSpPr>
            <p:spPr>
              <a:xfrm>
                <a:off x="6490681" y="3281040"/>
                <a:ext cx="26590" cy="238966"/>
              </a:xfrm>
              <a:custGeom>
                <a:avLst/>
                <a:gdLst>
                  <a:gd name="connsiteX0" fmla="*/ 173 w 26590"/>
                  <a:gd name="connsiteY0" fmla="*/ 1362 h 238966"/>
                  <a:gd name="connsiteX1" fmla="*/ 7100 w 26590"/>
                  <a:gd name="connsiteY1" fmla="*/ 52537 h 238966"/>
                  <a:gd name="connsiteX2" fmla="*/ 10391 w 26590"/>
                  <a:gd name="connsiteY2" fmla="*/ 116701 h 238966"/>
                  <a:gd name="connsiteX3" fmla="*/ 19656 w 26590"/>
                  <a:gd name="connsiteY3" fmla="*/ 237408 h 238966"/>
                  <a:gd name="connsiteX4" fmla="*/ 26583 w 26590"/>
                  <a:gd name="connsiteY4" fmla="*/ 237668 h 238966"/>
                  <a:gd name="connsiteX5" fmla="*/ 17318 w 26590"/>
                  <a:gd name="connsiteY5" fmla="*/ 116960 h 238966"/>
                  <a:gd name="connsiteX6" fmla="*/ 15759 w 26590"/>
                  <a:gd name="connsiteY6" fmla="*/ 60157 h 238966"/>
                  <a:gd name="connsiteX7" fmla="*/ 7100 w 26590"/>
                  <a:gd name="connsiteY7" fmla="*/ 1708 h 238966"/>
                  <a:gd name="connsiteX8" fmla="*/ 173 w 26590"/>
                  <a:gd name="connsiteY8" fmla="*/ 1362 h 238966"/>
                  <a:gd name="connsiteX9" fmla="*/ 173 w 26590"/>
                  <a:gd name="connsiteY9" fmla="*/ 1362 h 23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590" h="238966">
                    <a:moveTo>
                      <a:pt x="173" y="1362"/>
                    </a:moveTo>
                    <a:cubicBezTo>
                      <a:pt x="-866" y="19026"/>
                      <a:pt x="2944" y="35478"/>
                      <a:pt x="7100" y="52537"/>
                    </a:cubicBezTo>
                    <a:cubicBezTo>
                      <a:pt x="12123" y="73232"/>
                      <a:pt x="9525" y="95572"/>
                      <a:pt x="10391" y="116701"/>
                    </a:cubicBezTo>
                    <a:cubicBezTo>
                      <a:pt x="11949" y="156879"/>
                      <a:pt x="13162" y="197663"/>
                      <a:pt x="19656" y="237408"/>
                    </a:cubicBezTo>
                    <a:cubicBezTo>
                      <a:pt x="20002" y="239573"/>
                      <a:pt x="26843" y="239313"/>
                      <a:pt x="26583" y="237668"/>
                    </a:cubicBezTo>
                    <a:cubicBezTo>
                      <a:pt x="20002" y="197663"/>
                      <a:pt x="20435" y="157312"/>
                      <a:pt x="17318" y="116960"/>
                    </a:cubicBezTo>
                    <a:cubicBezTo>
                      <a:pt x="15846" y="98083"/>
                      <a:pt x="17231" y="79034"/>
                      <a:pt x="15759" y="60157"/>
                    </a:cubicBezTo>
                    <a:cubicBezTo>
                      <a:pt x="14201" y="40068"/>
                      <a:pt x="5888" y="22490"/>
                      <a:pt x="7100" y="1708"/>
                    </a:cubicBezTo>
                    <a:cubicBezTo>
                      <a:pt x="7187" y="-370"/>
                      <a:pt x="259" y="-630"/>
                      <a:pt x="173" y="1362"/>
                    </a:cubicBezTo>
                    <a:lnTo>
                      <a:pt x="173" y="136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E486053B-7631-ABC1-33E2-8BAF222EA4FE}"/>
                  </a:ext>
                </a:extLst>
              </p:cNvPr>
              <p:cNvSpPr/>
              <p:nvPr/>
            </p:nvSpPr>
            <p:spPr>
              <a:xfrm>
                <a:off x="6475789" y="3647059"/>
                <a:ext cx="41360" cy="13322"/>
              </a:xfrm>
              <a:custGeom>
                <a:avLst/>
                <a:gdLst>
                  <a:gd name="connsiteX0" fmla="*/ 5800 w 41360"/>
                  <a:gd name="connsiteY0" fmla="*/ 13138 h 13322"/>
                  <a:gd name="connsiteX1" fmla="*/ 39743 w 41360"/>
                  <a:gd name="connsiteY1" fmla="*/ 2488 h 13322"/>
                  <a:gd name="connsiteX2" fmla="*/ 36279 w 41360"/>
                  <a:gd name="connsiteY2" fmla="*/ 63 h 13322"/>
                  <a:gd name="connsiteX3" fmla="*/ 950 w 41360"/>
                  <a:gd name="connsiteY3" fmla="*/ 11060 h 13322"/>
                  <a:gd name="connsiteX4" fmla="*/ 5800 w 41360"/>
                  <a:gd name="connsiteY4" fmla="*/ 13138 h 13322"/>
                  <a:gd name="connsiteX5" fmla="*/ 5800 w 41360"/>
                  <a:gd name="connsiteY5" fmla="*/ 13138 h 13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60" h="13322">
                    <a:moveTo>
                      <a:pt x="5800" y="13138"/>
                    </a:moveTo>
                    <a:cubicBezTo>
                      <a:pt x="16883" y="8809"/>
                      <a:pt x="28140" y="4999"/>
                      <a:pt x="39743" y="2488"/>
                    </a:cubicBezTo>
                    <a:cubicBezTo>
                      <a:pt x="44159" y="1535"/>
                      <a:pt x="38358" y="-370"/>
                      <a:pt x="36279" y="63"/>
                    </a:cubicBezTo>
                    <a:cubicBezTo>
                      <a:pt x="24157" y="2574"/>
                      <a:pt x="12467" y="6557"/>
                      <a:pt x="950" y="11060"/>
                    </a:cubicBezTo>
                    <a:cubicBezTo>
                      <a:pt x="-2427" y="12445"/>
                      <a:pt x="4154" y="13831"/>
                      <a:pt x="5800" y="13138"/>
                    </a:cubicBezTo>
                    <a:lnTo>
                      <a:pt x="5800" y="1313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59D5E45A-6A22-2082-AAB2-9266A14CBA16}"/>
                  </a:ext>
                </a:extLst>
              </p:cNvPr>
              <p:cNvSpPr/>
              <p:nvPr/>
            </p:nvSpPr>
            <p:spPr>
              <a:xfrm>
                <a:off x="6254973" y="2739900"/>
                <a:ext cx="236314" cy="273029"/>
              </a:xfrm>
              <a:custGeom>
                <a:avLst/>
                <a:gdLst>
                  <a:gd name="connsiteX0" fmla="*/ 122447 w 236314"/>
                  <a:gd name="connsiteY0" fmla="*/ 9 h 273029"/>
                  <a:gd name="connsiteX1" fmla="*/ 72657 w 236314"/>
                  <a:gd name="connsiteY1" fmla="*/ 19146 h 273029"/>
                  <a:gd name="connsiteX2" fmla="*/ 17412 w 236314"/>
                  <a:gd name="connsiteY2" fmla="*/ 65818 h 273029"/>
                  <a:gd name="connsiteX3" fmla="*/ 30055 w 236314"/>
                  <a:gd name="connsiteY3" fmla="*/ 218824 h 273029"/>
                  <a:gd name="connsiteX4" fmla="*/ 235881 w 236314"/>
                  <a:gd name="connsiteY4" fmla="*/ 246793 h 273029"/>
                  <a:gd name="connsiteX5" fmla="*/ 229907 w 236314"/>
                  <a:gd name="connsiteY5" fmla="*/ 245235 h 273029"/>
                  <a:gd name="connsiteX6" fmla="*/ 30314 w 236314"/>
                  <a:gd name="connsiteY6" fmla="*/ 209040 h 273029"/>
                  <a:gd name="connsiteX7" fmla="*/ 17153 w 236314"/>
                  <a:gd name="connsiteY7" fmla="*/ 80539 h 273029"/>
                  <a:gd name="connsiteX8" fmla="*/ 56638 w 236314"/>
                  <a:gd name="connsiteY8" fmla="*/ 34213 h 273029"/>
                  <a:gd name="connsiteX9" fmla="*/ 122447 w 236314"/>
                  <a:gd name="connsiteY9" fmla="*/ 2694 h 273029"/>
                  <a:gd name="connsiteX10" fmla="*/ 122447 w 236314"/>
                  <a:gd name="connsiteY10" fmla="*/ 9 h 273029"/>
                  <a:gd name="connsiteX11" fmla="*/ 122447 w 236314"/>
                  <a:gd name="connsiteY11" fmla="*/ 9 h 27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6314" h="273029">
                    <a:moveTo>
                      <a:pt x="122447" y="9"/>
                    </a:moveTo>
                    <a:cubicBezTo>
                      <a:pt x="103051" y="-337"/>
                      <a:pt x="88590" y="9015"/>
                      <a:pt x="72657" y="19146"/>
                    </a:cubicBezTo>
                    <a:cubicBezTo>
                      <a:pt x="51183" y="32827"/>
                      <a:pt x="32393" y="44777"/>
                      <a:pt x="17412" y="65818"/>
                    </a:cubicBezTo>
                    <a:cubicBezTo>
                      <a:pt x="-13674" y="109547"/>
                      <a:pt x="787" y="178473"/>
                      <a:pt x="30055" y="218824"/>
                    </a:cubicBezTo>
                    <a:cubicBezTo>
                      <a:pt x="77333" y="284114"/>
                      <a:pt x="171977" y="286539"/>
                      <a:pt x="235881" y="246793"/>
                    </a:cubicBezTo>
                    <a:cubicBezTo>
                      <a:pt x="238046" y="245494"/>
                      <a:pt x="231465" y="244282"/>
                      <a:pt x="229907" y="245235"/>
                    </a:cubicBezTo>
                    <a:cubicBezTo>
                      <a:pt x="163318" y="286712"/>
                      <a:pt x="75169" y="276667"/>
                      <a:pt x="30314" y="209040"/>
                    </a:cubicBezTo>
                    <a:cubicBezTo>
                      <a:pt x="5896" y="172239"/>
                      <a:pt x="1220" y="121323"/>
                      <a:pt x="17153" y="80539"/>
                    </a:cubicBezTo>
                    <a:cubicBezTo>
                      <a:pt x="24773" y="60969"/>
                      <a:pt x="39926" y="46335"/>
                      <a:pt x="56638" y="34213"/>
                    </a:cubicBezTo>
                    <a:cubicBezTo>
                      <a:pt x="74130" y="21484"/>
                      <a:pt x="100626" y="2347"/>
                      <a:pt x="122447" y="2694"/>
                    </a:cubicBezTo>
                    <a:cubicBezTo>
                      <a:pt x="126517" y="2867"/>
                      <a:pt x="126604" y="96"/>
                      <a:pt x="122447" y="9"/>
                    </a:cubicBezTo>
                    <a:lnTo>
                      <a:pt x="122447" y="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BCC97E7-FCFC-D392-B617-098C1A11AE52}"/>
                  </a:ext>
                </a:extLst>
              </p:cNvPr>
              <p:cNvSpPr/>
              <p:nvPr/>
            </p:nvSpPr>
            <p:spPr>
              <a:xfrm>
                <a:off x="6488669" y="2954083"/>
                <a:ext cx="67011" cy="48479"/>
              </a:xfrm>
              <a:custGeom>
                <a:avLst/>
                <a:gdLst>
                  <a:gd name="connsiteX0" fmla="*/ 25997 w 67011"/>
                  <a:gd name="connsiteY0" fmla="*/ 6459 h 48479"/>
                  <a:gd name="connsiteX1" fmla="*/ 57603 w 67011"/>
                  <a:gd name="connsiteY1" fmla="*/ 36074 h 48479"/>
                  <a:gd name="connsiteX2" fmla="*/ 6947 w 67011"/>
                  <a:gd name="connsiteY2" fmla="*/ 25250 h 48479"/>
                  <a:gd name="connsiteX3" fmla="*/ 20 w 67011"/>
                  <a:gd name="connsiteY3" fmla="*/ 25510 h 48479"/>
                  <a:gd name="connsiteX4" fmla="*/ 63145 w 67011"/>
                  <a:gd name="connsiteY4" fmla="*/ 38671 h 48479"/>
                  <a:gd name="connsiteX5" fmla="*/ 20023 w 67011"/>
                  <a:gd name="connsiteY5" fmla="*/ 5334 h 48479"/>
                  <a:gd name="connsiteX6" fmla="*/ 25997 w 67011"/>
                  <a:gd name="connsiteY6" fmla="*/ 6459 h 48479"/>
                  <a:gd name="connsiteX7" fmla="*/ 25997 w 67011"/>
                  <a:gd name="connsiteY7" fmla="*/ 645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011" h="48479">
                    <a:moveTo>
                      <a:pt x="25997" y="6459"/>
                    </a:moveTo>
                    <a:cubicBezTo>
                      <a:pt x="42450" y="-8088"/>
                      <a:pt x="64530" y="19535"/>
                      <a:pt x="57603" y="36074"/>
                    </a:cubicBezTo>
                    <a:cubicBezTo>
                      <a:pt x="49290" y="55816"/>
                      <a:pt x="12143" y="41269"/>
                      <a:pt x="6947" y="25250"/>
                    </a:cubicBezTo>
                    <a:cubicBezTo>
                      <a:pt x="6255" y="23085"/>
                      <a:pt x="-413" y="24037"/>
                      <a:pt x="20" y="25510"/>
                    </a:cubicBezTo>
                    <a:cubicBezTo>
                      <a:pt x="6774" y="46378"/>
                      <a:pt x="49204" y="57894"/>
                      <a:pt x="63145" y="38671"/>
                    </a:cubicBezTo>
                    <a:cubicBezTo>
                      <a:pt x="79597" y="15898"/>
                      <a:pt x="39419" y="-11811"/>
                      <a:pt x="20023" y="5334"/>
                    </a:cubicBezTo>
                    <a:cubicBezTo>
                      <a:pt x="17945" y="7066"/>
                      <a:pt x="24612" y="7672"/>
                      <a:pt x="25997" y="6459"/>
                    </a:cubicBezTo>
                    <a:lnTo>
                      <a:pt x="25997" y="645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717FD080-096A-B2EE-6A9C-A109163C5FE3}"/>
                  </a:ext>
                </a:extLst>
              </p:cNvPr>
              <p:cNvSpPr/>
              <p:nvPr/>
            </p:nvSpPr>
            <p:spPr>
              <a:xfrm>
                <a:off x="6500002" y="2967032"/>
                <a:ext cx="27931" cy="14012"/>
              </a:xfrm>
              <a:custGeom>
                <a:avLst/>
                <a:gdLst>
                  <a:gd name="connsiteX0" fmla="*/ 2628 w 27931"/>
                  <a:gd name="connsiteY0" fmla="*/ 2949 h 14012"/>
                  <a:gd name="connsiteX1" fmla="*/ 22025 w 27931"/>
                  <a:gd name="connsiteY1" fmla="*/ 12820 h 14012"/>
                  <a:gd name="connsiteX2" fmla="*/ 26787 w 27931"/>
                  <a:gd name="connsiteY2" fmla="*/ 13946 h 14012"/>
                  <a:gd name="connsiteX3" fmla="*/ 27220 w 27931"/>
                  <a:gd name="connsiteY3" fmla="*/ 12041 h 14012"/>
                  <a:gd name="connsiteX4" fmla="*/ 3321 w 27931"/>
                  <a:gd name="connsiteY4" fmla="*/ 264 h 14012"/>
                  <a:gd name="connsiteX5" fmla="*/ 2628 w 27931"/>
                  <a:gd name="connsiteY5" fmla="*/ 2949 h 14012"/>
                  <a:gd name="connsiteX6" fmla="*/ 2628 w 27931"/>
                  <a:gd name="connsiteY6" fmla="*/ 2949 h 14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31" h="14012">
                    <a:moveTo>
                      <a:pt x="2628" y="2949"/>
                    </a:moveTo>
                    <a:cubicBezTo>
                      <a:pt x="9816" y="4854"/>
                      <a:pt x="15877" y="8750"/>
                      <a:pt x="22025" y="12820"/>
                    </a:cubicBezTo>
                    <a:cubicBezTo>
                      <a:pt x="23324" y="13686"/>
                      <a:pt x="25229" y="14206"/>
                      <a:pt x="26787" y="13946"/>
                    </a:cubicBezTo>
                    <a:cubicBezTo>
                      <a:pt x="28086" y="13772"/>
                      <a:pt x="28346" y="12820"/>
                      <a:pt x="27220" y="12041"/>
                    </a:cubicBezTo>
                    <a:cubicBezTo>
                      <a:pt x="19687" y="7018"/>
                      <a:pt x="12067" y="2602"/>
                      <a:pt x="3321" y="264"/>
                    </a:cubicBezTo>
                    <a:cubicBezTo>
                      <a:pt x="-662" y="-861"/>
                      <a:pt x="-1268" y="1910"/>
                      <a:pt x="2628" y="2949"/>
                    </a:cubicBezTo>
                    <a:lnTo>
                      <a:pt x="2628" y="294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6B1E77B1-D1E8-0C5D-E5AD-4407CCDD8CFF}"/>
                  </a:ext>
                </a:extLst>
              </p:cNvPr>
              <p:cNvSpPr/>
              <p:nvPr/>
            </p:nvSpPr>
            <p:spPr>
              <a:xfrm>
                <a:off x="6356806" y="2727348"/>
                <a:ext cx="175703" cy="223342"/>
              </a:xfrm>
              <a:custGeom>
                <a:avLst/>
                <a:gdLst>
                  <a:gd name="connsiteX0" fmla="*/ 6673 w 175703"/>
                  <a:gd name="connsiteY0" fmla="*/ 16198 h 223342"/>
                  <a:gd name="connsiteX1" fmla="*/ 99065 w 175703"/>
                  <a:gd name="connsiteY1" fmla="*/ 75773 h 223342"/>
                  <a:gd name="connsiteX2" fmla="*/ 168771 w 175703"/>
                  <a:gd name="connsiteY2" fmla="*/ 222198 h 223342"/>
                  <a:gd name="connsiteX3" fmla="*/ 175698 w 175703"/>
                  <a:gd name="connsiteY3" fmla="*/ 221505 h 223342"/>
                  <a:gd name="connsiteX4" fmla="*/ 126341 w 175703"/>
                  <a:gd name="connsiteY4" fmla="*/ 104088 h 223342"/>
                  <a:gd name="connsiteX5" fmla="*/ 83133 w 175703"/>
                  <a:gd name="connsiteY5" fmla="*/ 45899 h 223342"/>
                  <a:gd name="connsiteX6" fmla="*/ 92 w 175703"/>
                  <a:gd name="connsiteY6" fmla="*/ 16198 h 223342"/>
                  <a:gd name="connsiteX7" fmla="*/ 6673 w 175703"/>
                  <a:gd name="connsiteY7" fmla="*/ 16198 h 223342"/>
                  <a:gd name="connsiteX8" fmla="*/ 6673 w 175703"/>
                  <a:gd name="connsiteY8" fmla="*/ 16198 h 22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703" h="223342">
                    <a:moveTo>
                      <a:pt x="6673" y="16198"/>
                    </a:moveTo>
                    <a:cubicBezTo>
                      <a:pt x="23645" y="-25279"/>
                      <a:pt x="87029" y="59667"/>
                      <a:pt x="99065" y="75773"/>
                    </a:cubicBezTo>
                    <a:cubicBezTo>
                      <a:pt x="130498" y="117769"/>
                      <a:pt x="169291" y="167645"/>
                      <a:pt x="168771" y="222198"/>
                    </a:cubicBezTo>
                    <a:cubicBezTo>
                      <a:pt x="168771" y="224016"/>
                      <a:pt x="175612" y="223583"/>
                      <a:pt x="175698" y="221505"/>
                    </a:cubicBezTo>
                    <a:cubicBezTo>
                      <a:pt x="176131" y="176738"/>
                      <a:pt x="150240" y="139850"/>
                      <a:pt x="126341" y="104088"/>
                    </a:cubicBezTo>
                    <a:cubicBezTo>
                      <a:pt x="112833" y="83912"/>
                      <a:pt x="98805" y="64429"/>
                      <a:pt x="83133" y="45899"/>
                    </a:cubicBezTo>
                    <a:cubicBezTo>
                      <a:pt x="68585" y="28840"/>
                      <a:pt x="17930" y="-27357"/>
                      <a:pt x="92" y="16198"/>
                    </a:cubicBezTo>
                    <a:cubicBezTo>
                      <a:pt x="-861" y="18016"/>
                      <a:pt x="5893" y="18016"/>
                      <a:pt x="6673" y="16198"/>
                    </a:cubicBezTo>
                    <a:lnTo>
                      <a:pt x="6673" y="1619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8E79F738-42E1-D8E7-34B4-31ED6552C0A0}"/>
                  </a:ext>
                </a:extLst>
              </p:cNvPr>
              <p:cNvSpPr/>
              <p:nvPr/>
            </p:nvSpPr>
            <p:spPr>
              <a:xfrm>
                <a:off x="6436757" y="2763692"/>
                <a:ext cx="41340" cy="22219"/>
              </a:xfrm>
              <a:custGeom>
                <a:avLst/>
                <a:gdLst>
                  <a:gd name="connsiteX0" fmla="*/ 6299 w 41340"/>
                  <a:gd name="connsiteY0" fmla="*/ 21937 h 22219"/>
                  <a:gd name="connsiteX1" fmla="*/ 40329 w 41340"/>
                  <a:gd name="connsiteY1" fmla="*/ 2627 h 22219"/>
                  <a:gd name="connsiteX2" fmla="*/ 35653 w 41340"/>
                  <a:gd name="connsiteY2" fmla="*/ 116 h 22219"/>
                  <a:gd name="connsiteX3" fmla="*/ 411 w 41340"/>
                  <a:gd name="connsiteY3" fmla="*/ 19772 h 22219"/>
                  <a:gd name="connsiteX4" fmla="*/ 6299 w 41340"/>
                  <a:gd name="connsiteY4" fmla="*/ 21937 h 22219"/>
                  <a:gd name="connsiteX5" fmla="*/ 6299 w 41340"/>
                  <a:gd name="connsiteY5" fmla="*/ 21937 h 22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340" h="22219">
                    <a:moveTo>
                      <a:pt x="6299" y="21937"/>
                    </a:moveTo>
                    <a:cubicBezTo>
                      <a:pt x="17469" y="15096"/>
                      <a:pt x="27946" y="7130"/>
                      <a:pt x="40329" y="2627"/>
                    </a:cubicBezTo>
                    <a:cubicBezTo>
                      <a:pt x="43793" y="1415"/>
                      <a:pt x="37385" y="-490"/>
                      <a:pt x="35653" y="116"/>
                    </a:cubicBezTo>
                    <a:cubicBezTo>
                      <a:pt x="22751" y="4705"/>
                      <a:pt x="12014" y="12759"/>
                      <a:pt x="411" y="19772"/>
                    </a:cubicBezTo>
                    <a:cubicBezTo>
                      <a:pt x="-1668" y="21244"/>
                      <a:pt x="4740" y="22890"/>
                      <a:pt x="6299" y="21937"/>
                    </a:cubicBezTo>
                    <a:lnTo>
                      <a:pt x="6299" y="2193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F325AB5F-7B0A-331E-48F1-3BE17E1C9B94}"/>
                  </a:ext>
                </a:extLst>
              </p:cNvPr>
              <p:cNvSpPr/>
              <p:nvPr/>
            </p:nvSpPr>
            <p:spPr>
              <a:xfrm>
                <a:off x="6469260" y="2811377"/>
                <a:ext cx="56371" cy="19721"/>
              </a:xfrm>
              <a:custGeom>
                <a:avLst/>
                <a:gdLst>
                  <a:gd name="connsiteX0" fmla="*/ 5921 w 56371"/>
                  <a:gd name="connsiteY0" fmla="*/ 19366 h 19721"/>
                  <a:gd name="connsiteX1" fmla="*/ 54239 w 56371"/>
                  <a:gd name="connsiteY1" fmla="*/ 2567 h 19721"/>
                  <a:gd name="connsiteX2" fmla="*/ 52074 w 56371"/>
                  <a:gd name="connsiteY2" fmla="*/ 143 h 19721"/>
                  <a:gd name="connsiteX3" fmla="*/ 813 w 56371"/>
                  <a:gd name="connsiteY3" fmla="*/ 17981 h 19721"/>
                  <a:gd name="connsiteX4" fmla="*/ 5921 w 56371"/>
                  <a:gd name="connsiteY4" fmla="*/ 19366 h 19721"/>
                  <a:gd name="connsiteX5" fmla="*/ 5921 w 56371"/>
                  <a:gd name="connsiteY5" fmla="*/ 19366 h 1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71" h="19721">
                    <a:moveTo>
                      <a:pt x="5921" y="19366"/>
                    </a:moveTo>
                    <a:cubicBezTo>
                      <a:pt x="21421" y="11833"/>
                      <a:pt x="37527" y="6810"/>
                      <a:pt x="54239" y="2567"/>
                    </a:cubicBezTo>
                    <a:cubicBezTo>
                      <a:pt x="58828" y="1442"/>
                      <a:pt x="55018" y="-550"/>
                      <a:pt x="52074" y="143"/>
                    </a:cubicBezTo>
                    <a:cubicBezTo>
                      <a:pt x="34410" y="4646"/>
                      <a:pt x="17265" y="10014"/>
                      <a:pt x="813" y="17981"/>
                    </a:cubicBezTo>
                    <a:cubicBezTo>
                      <a:pt x="-2305" y="19626"/>
                      <a:pt x="4449" y="20145"/>
                      <a:pt x="5921" y="19366"/>
                    </a:cubicBezTo>
                    <a:lnTo>
                      <a:pt x="5921" y="193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123A336D-5BDC-3E16-24E0-3D15D4BB4372}"/>
                  </a:ext>
                </a:extLst>
              </p:cNvPr>
              <p:cNvSpPr/>
              <p:nvPr/>
            </p:nvSpPr>
            <p:spPr>
              <a:xfrm>
                <a:off x="6367505" y="2680350"/>
                <a:ext cx="280381" cy="421684"/>
              </a:xfrm>
              <a:custGeom>
                <a:avLst/>
                <a:gdLst>
                  <a:gd name="connsiteX0" fmla="*/ 6798 w 280381"/>
                  <a:gd name="connsiteY0" fmla="*/ 41635 h 421684"/>
                  <a:gd name="connsiteX1" fmla="*/ 80747 w 280381"/>
                  <a:gd name="connsiteY1" fmla="*/ 4315 h 421684"/>
                  <a:gd name="connsiteX2" fmla="*/ 190198 w 280381"/>
                  <a:gd name="connsiteY2" fmla="*/ 25356 h 421684"/>
                  <a:gd name="connsiteX3" fmla="*/ 226739 w 280381"/>
                  <a:gd name="connsiteY3" fmla="*/ 56182 h 421684"/>
                  <a:gd name="connsiteX4" fmla="*/ 240074 w 280381"/>
                  <a:gd name="connsiteY4" fmla="*/ 92637 h 421684"/>
                  <a:gd name="connsiteX5" fmla="*/ 259384 w 280381"/>
                  <a:gd name="connsiteY5" fmla="*/ 116709 h 421684"/>
                  <a:gd name="connsiteX6" fmla="*/ 272372 w 280381"/>
                  <a:gd name="connsiteY6" fmla="*/ 155762 h 421684"/>
                  <a:gd name="connsiteX7" fmla="*/ 225527 w 280381"/>
                  <a:gd name="connsiteY7" fmla="*/ 321670 h 421684"/>
                  <a:gd name="connsiteX8" fmla="*/ 198857 w 280381"/>
                  <a:gd name="connsiteY8" fmla="*/ 402719 h 421684"/>
                  <a:gd name="connsiteX9" fmla="*/ 227691 w 280381"/>
                  <a:gd name="connsiteY9" fmla="*/ 421683 h 421684"/>
                  <a:gd name="connsiteX10" fmla="*/ 229423 w 280381"/>
                  <a:gd name="connsiteY10" fmla="*/ 418912 h 421684"/>
                  <a:gd name="connsiteX11" fmla="*/ 228730 w 280381"/>
                  <a:gd name="connsiteY11" fmla="*/ 328338 h 421684"/>
                  <a:gd name="connsiteX12" fmla="*/ 271160 w 280381"/>
                  <a:gd name="connsiteY12" fmla="*/ 238630 h 421684"/>
                  <a:gd name="connsiteX13" fmla="*/ 279819 w 280381"/>
                  <a:gd name="connsiteY13" fmla="*/ 160958 h 421684"/>
                  <a:gd name="connsiteX14" fmla="*/ 270727 w 280381"/>
                  <a:gd name="connsiteY14" fmla="*/ 124243 h 421684"/>
                  <a:gd name="connsiteX15" fmla="*/ 248127 w 280381"/>
                  <a:gd name="connsiteY15" fmla="*/ 94542 h 421684"/>
                  <a:gd name="connsiteX16" fmla="*/ 236524 w 280381"/>
                  <a:gd name="connsiteY16" fmla="*/ 60772 h 421684"/>
                  <a:gd name="connsiteX17" fmla="*/ 207169 w 280381"/>
                  <a:gd name="connsiteY17" fmla="*/ 30638 h 421684"/>
                  <a:gd name="connsiteX18" fmla="*/ 131229 w 280381"/>
                  <a:gd name="connsiteY18" fmla="*/ 764 h 421684"/>
                  <a:gd name="connsiteX19" fmla="*/ 130 w 280381"/>
                  <a:gd name="connsiteY19" fmla="*/ 41289 h 421684"/>
                  <a:gd name="connsiteX20" fmla="*/ 6798 w 280381"/>
                  <a:gd name="connsiteY20" fmla="*/ 41635 h 421684"/>
                  <a:gd name="connsiteX21" fmla="*/ 6798 w 280381"/>
                  <a:gd name="connsiteY21" fmla="*/ 41635 h 42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0381" h="421684">
                    <a:moveTo>
                      <a:pt x="6798" y="41635"/>
                    </a:moveTo>
                    <a:cubicBezTo>
                      <a:pt x="23164" y="20161"/>
                      <a:pt x="55116" y="8990"/>
                      <a:pt x="80747" y="4315"/>
                    </a:cubicBezTo>
                    <a:cubicBezTo>
                      <a:pt x="119280" y="-2699"/>
                      <a:pt x="156860" y="6220"/>
                      <a:pt x="190198" y="25356"/>
                    </a:cubicBezTo>
                    <a:cubicBezTo>
                      <a:pt x="203966" y="33236"/>
                      <a:pt x="217820" y="42934"/>
                      <a:pt x="226739" y="56182"/>
                    </a:cubicBezTo>
                    <a:cubicBezTo>
                      <a:pt x="234359" y="67526"/>
                      <a:pt x="234359" y="80861"/>
                      <a:pt x="240074" y="92637"/>
                    </a:cubicBezTo>
                    <a:cubicBezTo>
                      <a:pt x="244663" y="102076"/>
                      <a:pt x="253322" y="108310"/>
                      <a:pt x="259384" y="116709"/>
                    </a:cubicBezTo>
                    <a:cubicBezTo>
                      <a:pt x="267437" y="127966"/>
                      <a:pt x="270381" y="142341"/>
                      <a:pt x="272372" y="155762"/>
                    </a:cubicBezTo>
                    <a:cubicBezTo>
                      <a:pt x="281291" y="215856"/>
                      <a:pt x="253582" y="270841"/>
                      <a:pt x="225527" y="321670"/>
                    </a:cubicBezTo>
                    <a:cubicBezTo>
                      <a:pt x="211759" y="346608"/>
                      <a:pt x="198337" y="373625"/>
                      <a:pt x="198857" y="402719"/>
                    </a:cubicBezTo>
                    <a:cubicBezTo>
                      <a:pt x="199116" y="419085"/>
                      <a:pt x="214789" y="421336"/>
                      <a:pt x="227691" y="421683"/>
                    </a:cubicBezTo>
                    <a:cubicBezTo>
                      <a:pt x="230635" y="421769"/>
                      <a:pt x="234099" y="419085"/>
                      <a:pt x="229423" y="418912"/>
                    </a:cubicBezTo>
                    <a:cubicBezTo>
                      <a:pt x="181885" y="417440"/>
                      <a:pt x="217127" y="350592"/>
                      <a:pt x="228730" y="328338"/>
                    </a:cubicBezTo>
                    <a:cubicBezTo>
                      <a:pt x="244230" y="298724"/>
                      <a:pt x="260856" y="270668"/>
                      <a:pt x="271160" y="238630"/>
                    </a:cubicBezTo>
                    <a:cubicBezTo>
                      <a:pt x="279126" y="213778"/>
                      <a:pt x="281638" y="186935"/>
                      <a:pt x="279819" y="160958"/>
                    </a:cubicBezTo>
                    <a:cubicBezTo>
                      <a:pt x="278953" y="148229"/>
                      <a:pt x="275749" y="135933"/>
                      <a:pt x="270727" y="124243"/>
                    </a:cubicBezTo>
                    <a:cubicBezTo>
                      <a:pt x="265618" y="112207"/>
                      <a:pt x="255141" y="105106"/>
                      <a:pt x="248127" y="94542"/>
                    </a:cubicBezTo>
                    <a:cubicBezTo>
                      <a:pt x="241892" y="85190"/>
                      <a:pt x="241113" y="71249"/>
                      <a:pt x="236524" y="60772"/>
                    </a:cubicBezTo>
                    <a:cubicBezTo>
                      <a:pt x="230549" y="47437"/>
                      <a:pt x="218773" y="38778"/>
                      <a:pt x="207169" y="30638"/>
                    </a:cubicBezTo>
                    <a:cubicBezTo>
                      <a:pt x="185089" y="15052"/>
                      <a:pt x="158419" y="2842"/>
                      <a:pt x="131229" y="764"/>
                    </a:cubicBezTo>
                    <a:cubicBezTo>
                      <a:pt x="88020" y="-2526"/>
                      <a:pt x="28792" y="3708"/>
                      <a:pt x="130" y="41289"/>
                    </a:cubicBezTo>
                    <a:cubicBezTo>
                      <a:pt x="-995" y="42674"/>
                      <a:pt x="5499" y="43367"/>
                      <a:pt x="6798" y="41635"/>
                    </a:cubicBezTo>
                    <a:lnTo>
                      <a:pt x="6798" y="4163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FCBC2A07-145F-B292-593B-E7E3ADB3042C}"/>
                  </a:ext>
                </a:extLst>
              </p:cNvPr>
              <p:cNvSpPr/>
              <p:nvPr/>
            </p:nvSpPr>
            <p:spPr>
              <a:xfrm>
                <a:off x="6411466" y="3012385"/>
                <a:ext cx="183363" cy="105279"/>
              </a:xfrm>
              <a:custGeom>
                <a:avLst/>
                <a:gdLst>
                  <a:gd name="connsiteX0" fmla="*/ 1542 w 183363"/>
                  <a:gd name="connsiteY0" fmla="*/ 805 h 105279"/>
                  <a:gd name="connsiteX1" fmla="*/ 44751 w 183363"/>
                  <a:gd name="connsiteY1" fmla="*/ 96661 h 105279"/>
                  <a:gd name="connsiteX2" fmla="*/ 181565 w 183363"/>
                  <a:gd name="connsiteY2" fmla="*/ 89821 h 105279"/>
                  <a:gd name="connsiteX3" fmla="*/ 178794 w 183363"/>
                  <a:gd name="connsiteY3" fmla="*/ 86617 h 105279"/>
                  <a:gd name="connsiteX4" fmla="*/ 57826 w 183363"/>
                  <a:gd name="connsiteY4" fmla="*/ 98566 h 105279"/>
                  <a:gd name="connsiteX5" fmla="*/ 8123 w 183363"/>
                  <a:gd name="connsiteY5" fmla="*/ 2537 h 105279"/>
                  <a:gd name="connsiteX6" fmla="*/ 1542 w 183363"/>
                  <a:gd name="connsiteY6" fmla="*/ 805 h 105279"/>
                  <a:gd name="connsiteX7" fmla="*/ 1542 w 183363"/>
                  <a:gd name="connsiteY7" fmla="*/ 805 h 105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63" h="105279">
                    <a:moveTo>
                      <a:pt x="1542" y="805"/>
                    </a:moveTo>
                    <a:cubicBezTo>
                      <a:pt x="-4952" y="39338"/>
                      <a:pt x="8989" y="78304"/>
                      <a:pt x="44751" y="96661"/>
                    </a:cubicBezTo>
                    <a:cubicBezTo>
                      <a:pt x="88133" y="118915"/>
                      <a:pt x="137317" y="91206"/>
                      <a:pt x="181565" y="89821"/>
                    </a:cubicBezTo>
                    <a:cubicBezTo>
                      <a:pt x="186068" y="89647"/>
                      <a:pt x="180959" y="86530"/>
                      <a:pt x="178794" y="86617"/>
                    </a:cubicBezTo>
                    <a:cubicBezTo>
                      <a:pt x="137750" y="87829"/>
                      <a:pt x="99217" y="108178"/>
                      <a:pt x="57826" y="98566"/>
                    </a:cubicBezTo>
                    <a:cubicBezTo>
                      <a:pt x="16003" y="88868"/>
                      <a:pt x="1889" y="39511"/>
                      <a:pt x="8123" y="2537"/>
                    </a:cubicBezTo>
                    <a:cubicBezTo>
                      <a:pt x="8643" y="546"/>
                      <a:pt x="1889" y="-1013"/>
                      <a:pt x="1542" y="805"/>
                    </a:cubicBezTo>
                    <a:lnTo>
                      <a:pt x="1542" y="80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2F1BF681-0611-ADCC-0C24-CBFB77AC35EB}"/>
                  </a:ext>
                </a:extLst>
              </p:cNvPr>
              <p:cNvSpPr/>
              <p:nvPr/>
            </p:nvSpPr>
            <p:spPr>
              <a:xfrm>
                <a:off x="6431836" y="3036105"/>
                <a:ext cx="28906" cy="65833"/>
              </a:xfrm>
              <a:custGeom>
                <a:avLst/>
                <a:gdLst>
                  <a:gd name="connsiteX0" fmla="*/ 22563 w 28906"/>
                  <a:gd name="connsiteY0" fmla="*/ 464 h 65833"/>
                  <a:gd name="connsiteX1" fmla="*/ 7410 w 28906"/>
                  <a:gd name="connsiteY1" fmla="*/ 64369 h 65833"/>
                  <a:gd name="connsiteX2" fmla="*/ 13557 w 28906"/>
                  <a:gd name="connsiteY2" fmla="*/ 64801 h 65833"/>
                  <a:gd name="connsiteX3" fmla="*/ 28711 w 28906"/>
                  <a:gd name="connsiteY3" fmla="*/ 3149 h 65833"/>
                  <a:gd name="connsiteX4" fmla="*/ 22563 w 28906"/>
                  <a:gd name="connsiteY4" fmla="*/ 464 h 65833"/>
                  <a:gd name="connsiteX5" fmla="*/ 22563 w 28906"/>
                  <a:gd name="connsiteY5" fmla="*/ 464 h 6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06" h="65833">
                    <a:moveTo>
                      <a:pt x="22563" y="464"/>
                    </a:moveTo>
                    <a:cubicBezTo>
                      <a:pt x="9574" y="18389"/>
                      <a:pt x="-11208" y="43414"/>
                      <a:pt x="7410" y="64369"/>
                    </a:cubicBezTo>
                    <a:cubicBezTo>
                      <a:pt x="8622" y="65754"/>
                      <a:pt x="15203" y="66620"/>
                      <a:pt x="13557" y="64801"/>
                    </a:cubicBezTo>
                    <a:cubicBezTo>
                      <a:pt x="-4280" y="44712"/>
                      <a:pt x="16502" y="20034"/>
                      <a:pt x="28711" y="3149"/>
                    </a:cubicBezTo>
                    <a:cubicBezTo>
                      <a:pt x="30096" y="1330"/>
                      <a:pt x="23688" y="-1008"/>
                      <a:pt x="22563" y="464"/>
                    </a:cubicBezTo>
                    <a:lnTo>
                      <a:pt x="22563" y="46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783B83D-B9E6-56AD-A413-943584F3EBC1}"/>
                  </a:ext>
                </a:extLst>
              </p:cNvPr>
              <p:cNvSpPr/>
              <p:nvPr/>
            </p:nvSpPr>
            <p:spPr>
              <a:xfrm>
                <a:off x="6499685" y="3047076"/>
                <a:ext cx="39144" cy="67663"/>
              </a:xfrm>
              <a:custGeom>
                <a:avLst/>
                <a:gdLst>
                  <a:gd name="connsiteX0" fmla="*/ 1 w 39144"/>
                  <a:gd name="connsiteY0" fmla="*/ 664 h 67663"/>
                  <a:gd name="connsiteX1" fmla="*/ 6235 w 39144"/>
                  <a:gd name="connsiteY1" fmla="*/ 41015 h 67663"/>
                  <a:gd name="connsiteX2" fmla="*/ 33165 w 39144"/>
                  <a:gd name="connsiteY2" fmla="*/ 66819 h 67663"/>
                  <a:gd name="connsiteX3" fmla="*/ 38447 w 39144"/>
                  <a:gd name="connsiteY3" fmla="*/ 66300 h 67663"/>
                  <a:gd name="connsiteX4" fmla="*/ 11864 w 39144"/>
                  <a:gd name="connsiteY4" fmla="*/ 40149 h 67663"/>
                  <a:gd name="connsiteX5" fmla="*/ 6669 w 39144"/>
                  <a:gd name="connsiteY5" fmla="*/ 2569 h 67663"/>
                  <a:gd name="connsiteX6" fmla="*/ 1 w 39144"/>
                  <a:gd name="connsiteY6" fmla="*/ 664 h 67663"/>
                  <a:gd name="connsiteX7" fmla="*/ 1 w 39144"/>
                  <a:gd name="connsiteY7" fmla="*/ 664 h 6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144" h="67663">
                    <a:moveTo>
                      <a:pt x="1" y="664"/>
                    </a:moveTo>
                    <a:cubicBezTo>
                      <a:pt x="88" y="14345"/>
                      <a:pt x="1" y="28546"/>
                      <a:pt x="6235" y="41015"/>
                    </a:cubicBezTo>
                    <a:cubicBezTo>
                      <a:pt x="11864" y="52186"/>
                      <a:pt x="23294" y="59892"/>
                      <a:pt x="33165" y="66819"/>
                    </a:cubicBezTo>
                    <a:cubicBezTo>
                      <a:pt x="34551" y="67772"/>
                      <a:pt x="41305" y="68291"/>
                      <a:pt x="38447" y="66300"/>
                    </a:cubicBezTo>
                    <a:cubicBezTo>
                      <a:pt x="28143" y="59113"/>
                      <a:pt x="17579" y="51666"/>
                      <a:pt x="11864" y="40149"/>
                    </a:cubicBezTo>
                    <a:cubicBezTo>
                      <a:pt x="6235" y="28893"/>
                      <a:pt x="6755" y="14692"/>
                      <a:pt x="6669" y="2569"/>
                    </a:cubicBezTo>
                    <a:cubicBezTo>
                      <a:pt x="6582" y="318"/>
                      <a:pt x="-86" y="-808"/>
                      <a:pt x="1" y="664"/>
                    </a:cubicBezTo>
                    <a:lnTo>
                      <a:pt x="1" y="66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10B1D9B5-AEE3-139C-728D-80998BB2E7BA}"/>
                  </a:ext>
                </a:extLst>
              </p:cNvPr>
              <p:cNvSpPr/>
              <p:nvPr/>
            </p:nvSpPr>
            <p:spPr>
              <a:xfrm>
                <a:off x="6294281" y="2986479"/>
                <a:ext cx="64982" cy="56172"/>
              </a:xfrm>
              <a:custGeom>
                <a:avLst/>
                <a:gdLst>
                  <a:gd name="connsiteX0" fmla="*/ 15165 w 64982"/>
                  <a:gd name="connsiteY0" fmla="*/ 215 h 56172"/>
                  <a:gd name="connsiteX1" fmla="*/ 705 w 64982"/>
                  <a:gd name="connsiteY1" fmla="*/ 27837 h 56172"/>
                  <a:gd name="connsiteX2" fmla="*/ 21227 w 64982"/>
                  <a:gd name="connsiteY2" fmla="*/ 51303 h 56172"/>
                  <a:gd name="connsiteX3" fmla="*/ 50495 w 64982"/>
                  <a:gd name="connsiteY3" fmla="*/ 53728 h 56172"/>
                  <a:gd name="connsiteX4" fmla="*/ 64869 w 64982"/>
                  <a:gd name="connsiteY4" fmla="*/ 13117 h 56172"/>
                  <a:gd name="connsiteX5" fmla="*/ 58288 w 64982"/>
                  <a:gd name="connsiteY5" fmla="*/ 11731 h 56172"/>
                  <a:gd name="connsiteX6" fmla="*/ 47724 w 64982"/>
                  <a:gd name="connsiteY6" fmla="*/ 48792 h 56172"/>
                  <a:gd name="connsiteX7" fmla="*/ 22785 w 64982"/>
                  <a:gd name="connsiteY7" fmla="*/ 48619 h 56172"/>
                  <a:gd name="connsiteX8" fmla="*/ 6939 w 64982"/>
                  <a:gd name="connsiteY8" fmla="*/ 27317 h 56172"/>
                  <a:gd name="connsiteX9" fmla="*/ 21400 w 64982"/>
                  <a:gd name="connsiteY9" fmla="*/ 2985 h 56172"/>
                  <a:gd name="connsiteX10" fmla="*/ 15165 w 64982"/>
                  <a:gd name="connsiteY10" fmla="*/ 215 h 56172"/>
                  <a:gd name="connsiteX11" fmla="*/ 15165 w 64982"/>
                  <a:gd name="connsiteY11" fmla="*/ 215 h 56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982" h="56172">
                    <a:moveTo>
                      <a:pt x="15165" y="215"/>
                    </a:moveTo>
                    <a:cubicBezTo>
                      <a:pt x="4775" y="6016"/>
                      <a:pt x="-2326" y="15541"/>
                      <a:pt x="705" y="27837"/>
                    </a:cubicBezTo>
                    <a:cubicBezTo>
                      <a:pt x="3216" y="38055"/>
                      <a:pt x="12135" y="46541"/>
                      <a:pt x="21227" y="51303"/>
                    </a:cubicBezTo>
                    <a:cubicBezTo>
                      <a:pt x="30146" y="55979"/>
                      <a:pt x="41056" y="58230"/>
                      <a:pt x="50495" y="53728"/>
                    </a:cubicBezTo>
                    <a:cubicBezTo>
                      <a:pt x="64695" y="46887"/>
                      <a:pt x="65388" y="26452"/>
                      <a:pt x="64869" y="13117"/>
                    </a:cubicBezTo>
                    <a:cubicBezTo>
                      <a:pt x="64782" y="11212"/>
                      <a:pt x="58201" y="9480"/>
                      <a:pt x="58288" y="11731"/>
                    </a:cubicBezTo>
                    <a:cubicBezTo>
                      <a:pt x="58807" y="24287"/>
                      <a:pt x="58114" y="40046"/>
                      <a:pt x="47724" y="48792"/>
                    </a:cubicBezTo>
                    <a:cubicBezTo>
                      <a:pt x="40363" y="54940"/>
                      <a:pt x="30405" y="53122"/>
                      <a:pt x="22785" y="48619"/>
                    </a:cubicBezTo>
                    <a:cubicBezTo>
                      <a:pt x="15079" y="44030"/>
                      <a:pt x="8758" y="36236"/>
                      <a:pt x="6939" y="27317"/>
                    </a:cubicBezTo>
                    <a:cubicBezTo>
                      <a:pt x="4688" y="16407"/>
                      <a:pt x="12568" y="8008"/>
                      <a:pt x="21400" y="2985"/>
                    </a:cubicBezTo>
                    <a:cubicBezTo>
                      <a:pt x="22699" y="2206"/>
                      <a:pt x="16984" y="-825"/>
                      <a:pt x="15165" y="215"/>
                    </a:cubicBezTo>
                    <a:lnTo>
                      <a:pt x="15165" y="2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4AAB2415-4792-0B6D-F0F9-9A353806FD13}"/>
                  </a:ext>
                </a:extLst>
              </p:cNvPr>
              <p:cNvSpPr/>
              <p:nvPr/>
            </p:nvSpPr>
            <p:spPr>
              <a:xfrm>
                <a:off x="6220293" y="3002403"/>
                <a:ext cx="91291" cy="131835"/>
              </a:xfrm>
              <a:custGeom>
                <a:avLst/>
                <a:gdLst>
                  <a:gd name="connsiteX0" fmla="*/ 77291 w 91291"/>
                  <a:gd name="connsiteY0" fmla="*/ 4120 h 131835"/>
                  <a:gd name="connsiteX1" fmla="*/ 398 w 91291"/>
                  <a:gd name="connsiteY1" fmla="*/ 130110 h 131835"/>
                  <a:gd name="connsiteX2" fmla="*/ 6459 w 91291"/>
                  <a:gd name="connsiteY2" fmla="*/ 131322 h 131835"/>
                  <a:gd name="connsiteX3" fmla="*/ 59193 w 91291"/>
                  <a:gd name="connsiteY3" fmla="*/ 80839 h 131835"/>
                  <a:gd name="connsiteX4" fmla="*/ 84911 w 91291"/>
                  <a:gd name="connsiteY4" fmla="*/ 21092 h 131835"/>
                  <a:gd name="connsiteX5" fmla="*/ 90885 w 91291"/>
                  <a:gd name="connsiteY5" fmla="*/ 19533 h 131835"/>
                  <a:gd name="connsiteX6" fmla="*/ 60838 w 91291"/>
                  <a:gd name="connsiteY6" fmla="*/ 40055 h 131835"/>
                  <a:gd name="connsiteX7" fmla="*/ 50274 w 91291"/>
                  <a:gd name="connsiteY7" fmla="*/ 86468 h 131835"/>
                  <a:gd name="connsiteX8" fmla="*/ 485 w 91291"/>
                  <a:gd name="connsiteY8" fmla="*/ 130196 h 131835"/>
                  <a:gd name="connsiteX9" fmla="*/ 6546 w 91291"/>
                  <a:gd name="connsiteY9" fmla="*/ 131409 h 131835"/>
                  <a:gd name="connsiteX10" fmla="*/ 72528 w 91291"/>
                  <a:gd name="connsiteY10" fmla="*/ 6285 h 131835"/>
                  <a:gd name="connsiteX11" fmla="*/ 77291 w 91291"/>
                  <a:gd name="connsiteY11" fmla="*/ 4120 h 131835"/>
                  <a:gd name="connsiteX12" fmla="*/ 77291 w 91291"/>
                  <a:gd name="connsiteY12" fmla="*/ 4120 h 13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1291" h="131835">
                    <a:moveTo>
                      <a:pt x="77291" y="4120"/>
                    </a:moveTo>
                    <a:cubicBezTo>
                      <a:pt x="1091" y="-24282"/>
                      <a:pt x="36073" y="102487"/>
                      <a:pt x="398" y="130110"/>
                    </a:cubicBezTo>
                    <a:cubicBezTo>
                      <a:pt x="-1680" y="131755"/>
                      <a:pt x="4987" y="132361"/>
                      <a:pt x="6459" y="131322"/>
                    </a:cubicBezTo>
                    <a:cubicBezTo>
                      <a:pt x="26635" y="116775"/>
                      <a:pt x="51660" y="106903"/>
                      <a:pt x="59193" y="80839"/>
                    </a:cubicBezTo>
                    <a:cubicBezTo>
                      <a:pt x="61704" y="72007"/>
                      <a:pt x="68805" y="10354"/>
                      <a:pt x="84911" y="21092"/>
                    </a:cubicBezTo>
                    <a:cubicBezTo>
                      <a:pt x="86469" y="22131"/>
                      <a:pt x="92964" y="20918"/>
                      <a:pt x="90885" y="19533"/>
                    </a:cubicBezTo>
                    <a:cubicBezTo>
                      <a:pt x="74433" y="8536"/>
                      <a:pt x="64735" y="25248"/>
                      <a:pt x="60838" y="40055"/>
                    </a:cubicBezTo>
                    <a:cubicBezTo>
                      <a:pt x="56769" y="55468"/>
                      <a:pt x="55903" y="71487"/>
                      <a:pt x="50274" y="86468"/>
                    </a:cubicBezTo>
                    <a:cubicBezTo>
                      <a:pt x="42135" y="108116"/>
                      <a:pt x="17976" y="117554"/>
                      <a:pt x="485" y="130196"/>
                    </a:cubicBezTo>
                    <a:cubicBezTo>
                      <a:pt x="2476" y="130629"/>
                      <a:pt x="4468" y="130975"/>
                      <a:pt x="6546" y="131409"/>
                    </a:cubicBezTo>
                    <a:cubicBezTo>
                      <a:pt x="37632" y="107336"/>
                      <a:pt x="13040" y="-15883"/>
                      <a:pt x="72528" y="6285"/>
                    </a:cubicBezTo>
                    <a:cubicBezTo>
                      <a:pt x="74087" y="6891"/>
                      <a:pt x="80668" y="5419"/>
                      <a:pt x="77291" y="4120"/>
                    </a:cubicBezTo>
                    <a:lnTo>
                      <a:pt x="77291" y="412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9DEC33BA-7864-EEBA-4784-97A2FE286353}"/>
                  </a:ext>
                </a:extLst>
              </p:cNvPr>
              <p:cNvSpPr/>
              <p:nvPr/>
            </p:nvSpPr>
            <p:spPr>
              <a:xfrm>
                <a:off x="6305262" y="3042897"/>
                <a:ext cx="30248" cy="134926"/>
              </a:xfrm>
              <a:custGeom>
                <a:avLst/>
                <a:gdLst>
                  <a:gd name="connsiteX0" fmla="*/ 23234 w 30248"/>
                  <a:gd name="connsiteY0" fmla="*/ 1639 h 134926"/>
                  <a:gd name="connsiteX1" fmla="*/ 10419 w 30248"/>
                  <a:gd name="connsiteY1" fmla="*/ 134037 h 134926"/>
                  <a:gd name="connsiteX2" fmla="*/ 17087 w 30248"/>
                  <a:gd name="connsiteY2" fmla="*/ 132997 h 134926"/>
                  <a:gd name="connsiteX3" fmla="*/ 30248 w 30248"/>
                  <a:gd name="connsiteY3" fmla="*/ 1293 h 134926"/>
                  <a:gd name="connsiteX4" fmla="*/ 23234 w 30248"/>
                  <a:gd name="connsiteY4" fmla="*/ 1639 h 134926"/>
                  <a:gd name="connsiteX5" fmla="*/ 23234 w 30248"/>
                  <a:gd name="connsiteY5" fmla="*/ 1639 h 13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248" h="134926">
                    <a:moveTo>
                      <a:pt x="23234" y="1639"/>
                    </a:moveTo>
                    <a:cubicBezTo>
                      <a:pt x="21329" y="49004"/>
                      <a:pt x="-18329" y="87624"/>
                      <a:pt x="10419" y="134037"/>
                    </a:cubicBezTo>
                    <a:cubicBezTo>
                      <a:pt x="11458" y="135768"/>
                      <a:pt x="18126" y="134729"/>
                      <a:pt x="17087" y="132997"/>
                    </a:cubicBezTo>
                    <a:cubicBezTo>
                      <a:pt x="-11229" y="87191"/>
                      <a:pt x="28343" y="48052"/>
                      <a:pt x="30248" y="1293"/>
                    </a:cubicBezTo>
                    <a:cubicBezTo>
                      <a:pt x="30248" y="-526"/>
                      <a:pt x="23321" y="-439"/>
                      <a:pt x="23234" y="1639"/>
                    </a:cubicBezTo>
                    <a:lnTo>
                      <a:pt x="23234" y="163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190C7425-ACF6-718A-F6A0-96F2019892D1}"/>
                  </a:ext>
                </a:extLst>
              </p:cNvPr>
              <p:cNvSpPr/>
              <p:nvPr/>
            </p:nvSpPr>
            <p:spPr>
              <a:xfrm>
                <a:off x="6309876" y="3032405"/>
                <a:ext cx="48847" cy="152073"/>
              </a:xfrm>
              <a:custGeom>
                <a:avLst/>
                <a:gdLst>
                  <a:gd name="connsiteX0" fmla="*/ 31695 w 48847"/>
                  <a:gd name="connsiteY0" fmla="*/ 1220 h 152073"/>
                  <a:gd name="connsiteX1" fmla="*/ 1388 w 48847"/>
                  <a:gd name="connsiteY1" fmla="*/ 150590 h 152073"/>
                  <a:gd name="connsiteX2" fmla="*/ 8142 w 48847"/>
                  <a:gd name="connsiteY2" fmla="*/ 150503 h 152073"/>
                  <a:gd name="connsiteX3" fmla="*/ 38449 w 48847"/>
                  <a:gd name="connsiteY3" fmla="*/ 1134 h 152073"/>
                  <a:gd name="connsiteX4" fmla="*/ 31695 w 48847"/>
                  <a:gd name="connsiteY4" fmla="*/ 1220 h 152073"/>
                  <a:gd name="connsiteX5" fmla="*/ 31695 w 48847"/>
                  <a:gd name="connsiteY5" fmla="*/ 1220 h 15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47" h="152073">
                    <a:moveTo>
                      <a:pt x="31695" y="1220"/>
                    </a:moveTo>
                    <a:cubicBezTo>
                      <a:pt x="69708" y="55513"/>
                      <a:pt x="-11427" y="95085"/>
                      <a:pt x="1388" y="150590"/>
                    </a:cubicBezTo>
                    <a:cubicBezTo>
                      <a:pt x="1821" y="152408"/>
                      <a:pt x="8575" y="152754"/>
                      <a:pt x="8142" y="150503"/>
                    </a:cubicBezTo>
                    <a:cubicBezTo>
                      <a:pt x="-4587" y="95085"/>
                      <a:pt x="76895" y="56032"/>
                      <a:pt x="38449" y="1134"/>
                    </a:cubicBezTo>
                    <a:cubicBezTo>
                      <a:pt x="37237" y="-598"/>
                      <a:pt x="30742" y="-165"/>
                      <a:pt x="31695" y="1220"/>
                    </a:cubicBezTo>
                    <a:lnTo>
                      <a:pt x="31695" y="122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2D1E5AD-DA6A-C81B-304E-4320A82B5495}"/>
                  </a:ext>
                </a:extLst>
              </p:cNvPr>
              <p:cNvSpPr/>
              <p:nvPr/>
            </p:nvSpPr>
            <p:spPr>
              <a:xfrm>
                <a:off x="6306848" y="2732779"/>
                <a:ext cx="45886" cy="40361"/>
              </a:xfrm>
              <a:custGeom>
                <a:avLst/>
                <a:gdLst>
                  <a:gd name="connsiteX0" fmla="*/ 9006 w 45886"/>
                  <a:gd name="connsiteY0" fmla="*/ 38908 h 40361"/>
                  <a:gd name="connsiteX1" fmla="*/ 7534 w 45886"/>
                  <a:gd name="connsiteY1" fmla="*/ 14923 h 40361"/>
                  <a:gd name="connsiteX2" fmla="*/ 19570 w 45886"/>
                  <a:gd name="connsiteY2" fmla="*/ 3233 h 40361"/>
                  <a:gd name="connsiteX3" fmla="*/ 39053 w 45886"/>
                  <a:gd name="connsiteY3" fmla="*/ 14923 h 40361"/>
                  <a:gd name="connsiteX4" fmla="*/ 45807 w 45886"/>
                  <a:gd name="connsiteY4" fmla="*/ 15096 h 40361"/>
                  <a:gd name="connsiteX5" fmla="*/ 13075 w 45886"/>
                  <a:gd name="connsiteY5" fmla="*/ 1328 h 40361"/>
                  <a:gd name="connsiteX6" fmla="*/ 2251 w 45886"/>
                  <a:gd name="connsiteY6" fmla="*/ 38735 h 40361"/>
                  <a:gd name="connsiteX7" fmla="*/ 9006 w 45886"/>
                  <a:gd name="connsiteY7" fmla="*/ 38908 h 40361"/>
                  <a:gd name="connsiteX8" fmla="*/ 9006 w 45886"/>
                  <a:gd name="connsiteY8" fmla="*/ 38908 h 40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886" h="40361">
                    <a:moveTo>
                      <a:pt x="9006" y="38908"/>
                    </a:moveTo>
                    <a:cubicBezTo>
                      <a:pt x="7360" y="30942"/>
                      <a:pt x="5109" y="22976"/>
                      <a:pt x="7534" y="14923"/>
                    </a:cubicBezTo>
                    <a:cubicBezTo>
                      <a:pt x="9092" y="9727"/>
                      <a:pt x="14720" y="4965"/>
                      <a:pt x="19570" y="3233"/>
                    </a:cubicBezTo>
                    <a:cubicBezTo>
                      <a:pt x="27363" y="462"/>
                      <a:pt x="35503" y="9381"/>
                      <a:pt x="39053" y="14923"/>
                    </a:cubicBezTo>
                    <a:cubicBezTo>
                      <a:pt x="40178" y="16655"/>
                      <a:pt x="46673" y="16481"/>
                      <a:pt x="45807" y="15096"/>
                    </a:cubicBezTo>
                    <a:cubicBezTo>
                      <a:pt x="38879" y="4359"/>
                      <a:pt x="25891" y="-3175"/>
                      <a:pt x="13075" y="1328"/>
                    </a:cubicBezTo>
                    <a:cubicBezTo>
                      <a:pt x="-3810" y="7303"/>
                      <a:pt x="-519" y="25314"/>
                      <a:pt x="2251" y="38735"/>
                    </a:cubicBezTo>
                    <a:cubicBezTo>
                      <a:pt x="2684" y="40554"/>
                      <a:pt x="9439" y="41160"/>
                      <a:pt x="9006" y="38908"/>
                    </a:cubicBezTo>
                    <a:lnTo>
                      <a:pt x="9006" y="3890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0766B72-8A3E-39BB-92F7-34585B366C2E}"/>
                  </a:ext>
                </a:extLst>
              </p:cNvPr>
              <p:cNvSpPr/>
              <p:nvPr/>
            </p:nvSpPr>
            <p:spPr>
              <a:xfrm>
                <a:off x="6361379" y="2776749"/>
                <a:ext cx="15233" cy="4914"/>
              </a:xfrm>
              <a:custGeom>
                <a:avLst/>
                <a:gdLst>
                  <a:gd name="connsiteX0" fmla="*/ 10759 w 15233"/>
                  <a:gd name="connsiteY0" fmla="*/ 48 h 4914"/>
                  <a:gd name="connsiteX1" fmla="*/ 3052 w 15233"/>
                  <a:gd name="connsiteY1" fmla="*/ 2126 h 4914"/>
                  <a:gd name="connsiteX2" fmla="*/ 3052 w 15233"/>
                  <a:gd name="connsiteY2" fmla="*/ 4897 h 4914"/>
                  <a:gd name="connsiteX3" fmla="*/ 8508 w 15233"/>
                  <a:gd name="connsiteY3" fmla="*/ 4118 h 4914"/>
                  <a:gd name="connsiteX4" fmla="*/ 12664 w 15233"/>
                  <a:gd name="connsiteY4" fmla="*/ 2646 h 4914"/>
                  <a:gd name="connsiteX5" fmla="*/ 15089 w 15233"/>
                  <a:gd name="connsiteY5" fmla="*/ 914 h 4914"/>
                  <a:gd name="connsiteX6" fmla="*/ 10759 w 15233"/>
                  <a:gd name="connsiteY6" fmla="*/ 48 h 4914"/>
                  <a:gd name="connsiteX7" fmla="*/ 10759 w 15233"/>
                  <a:gd name="connsiteY7" fmla="*/ 48 h 4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33" h="4914">
                    <a:moveTo>
                      <a:pt x="10759" y="48"/>
                    </a:moveTo>
                    <a:cubicBezTo>
                      <a:pt x="8074" y="308"/>
                      <a:pt x="5737" y="2040"/>
                      <a:pt x="3052" y="2126"/>
                    </a:cubicBezTo>
                    <a:cubicBezTo>
                      <a:pt x="-1017" y="2386"/>
                      <a:pt x="-1017" y="5157"/>
                      <a:pt x="3052" y="4897"/>
                    </a:cubicBezTo>
                    <a:cubicBezTo>
                      <a:pt x="4957" y="4811"/>
                      <a:pt x="6689" y="4637"/>
                      <a:pt x="8508" y="4118"/>
                    </a:cubicBezTo>
                    <a:cubicBezTo>
                      <a:pt x="9893" y="3771"/>
                      <a:pt x="11279" y="2819"/>
                      <a:pt x="12664" y="2646"/>
                    </a:cubicBezTo>
                    <a:cubicBezTo>
                      <a:pt x="13270" y="2559"/>
                      <a:pt x="15868" y="2040"/>
                      <a:pt x="15089" y="914"/>
                    </a:cubicBezTo>
                    <a:cubicBezTo>
                      <a:pt x="14223" y="-125"/>
                      <a:pt x="11971" y="-38"/>
                      <a:pt x="10759" y="48"/>
                    </a:cubicBezTo>
                    <a:lnTo>
                      <a:pt x="10759" y="4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03331FB9-503B-5909-2368-446423613221}"/>
                  </a:ext>
                </a:extLst>
              </p:cNvPr>
              <p:cNvSpPr/>
              <p:nvPr/>
            </p:nvSpPr>
            <p:spPr>
              <a:xfrm>
                <a:off x="6443294" y="2876577"/>
                <a:ext cx="15457" cy="6547"/>
              </a:xfrm>
              <a:custGeom>
                <a:avLst/>
                <a:gdLst>
                  <a:gd name="connsiteX0" fmla="*/ 9027 w 15457"/>
                  <a:gd name="connsiteY0" fmla="*/ 579 h 6547"/>
                  <a:gd name="connsiteX1" fmla="*/ 368 w 15457"/>
                  <a:gd name="connsiteY1" fmla="*/ 4908 h 6547"/>
                  <a:gd name="connsiteX2" fmla="*/ 6430 w 15457"/>
                  <a:gd name="connsiteY2" fmla="*/ 5948 h 6547"/>
                  <a:gd name="connsiteX3" fmla="*/ 15089 w 15457"/>
                  <a:gd name="connsiteY3" fmla="*/ 1618 h 6547"/>
                  <a:gd name="connsiteX4" fmla="*/ 9027 w 15457"/>
                  <a:gd name="connsiteY4" fmla="*/ 579 h 6547"/>
                  <a:gd name="connsiteX5" fmla="*/ 9027 w 15457"/>
                  <a:gd name="connsiteY5" fmla="*/ 579 h 6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57" h="6547">
                    <a:moveTo>
                      <a:pt x="9027" y="579"/>
                    </a:moveTo>
                    <a:cubicBezTo>
                      <a:pt x="6516" y="2657"/>
                      <a:pt x="2966" y="2830"/>
                      <a:pt x="368" y="4908"/>
                    </a:cubicBezTo>
                    <a:cubicBezTo>
                      <a:pt x="-1623" y="6554"/>
                      <a:pt x="5044" y="7073"/>
                      <a:pt x="6430" y="5948"/>
                    </a:cubicBezTo>
                    <a:cubicBezTo>
                      <a:pt x="8941" y="3869"/>
                      <a:pt x="12491" y="3696"/>
                      <a:pt x="15089" y="1618"/>
                    </a:cubicBezTo>
                    <a:cubicBezTo>
                      <a:pt x="17080" y="59"/>
                      <a:pt x="10413" y="-547"/>
                      <a:pt x="9027" y="579"/>
                    </a:cubicBezTo>
                    <a:lnTo>
                      <a:pt x="9027" y="57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79611EB-7EC6-9355-D6FC-4A45F5F664AF}"/>
                  </a:ext>
                </a:extLst>
              </p:cNvPr>
              <p:cNvSpPr/>
              <p:nvPr/>
            </p:nvSpPr>
            <p:spPr>
              <a:xfrm>
                <a:off x="6345578" y="2806752"/>
                <a:ext cx="58904" cy="33589"/>
              </a:xfrm>
              <a:custGeom>
                <a:avLst/>
                <a:gdLst>
                  <a:gd name="connsiteX0" fmla="*/ 53490 w 58904"/>
                  <a:gd name="connsiteY0" fmla="*/ 178 h 33589"/>
                  <a:gd name="connsiteX1" fmla="*/ 7856 w 58904"/>
                  <a:gd name="connsiteY1" fmla="*/ 957 h 33589"/>
                  <a:gd name="connsiteX2" fmla="*/ 2488 w 58904"/>
                  <a:gd name="connsiteY2" fmla="*/ 871 h 33589"/>
                  <a:gd name="connsiteX3" fmla="*/ 323 w 58904"/>
                  <a:gd name="connsiteY3" fmla="*/ 31177 h 33589"/>
                  <a:gd name="connsiteX4" fmla="*/ 7077 w 58904"/>
                  <a:gd name="connsiteY4" fmla="*/ 32823 h 33589"/>
                  <a:gd name="connsiteX5" fmla="*/ 9242 w 58904"/>
                  <a:gd name="connsiteY5" fmla="*/ 2516 h 33589"/>
                  <a:gd name="connsiteX6" fmla="*/ 3873 w 58904"/>
                  <a:gd name="connsiteY6" fmla="*/ 2429 h 33589"/>
                  <a:gd name="connsiteX7" fmla="*/ 57819 w 58904"/>
                  <a:gd name="connsiteY7" fmla="*/ 3209 h 33589"/>
                  <a:gd name="connsiteX8" fmla="*/ 53490 w 58904"/>
                  <a:gd name="connsiteY8" fmla="*/ 178 h 33589"/>
                  <a:gd name="connsiteX9" fmla="*/ 53490 w 58904"/>
                  <a:gd name="connsiteY9" fmla="*/ 178 h 3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904" h="33589">
                    <a:moveTo>
                      <a:pt x="53490" y="178"/>
                    </a:moveTo>
                    <a:cubicBezTo>
                      <a:pt x="38596" y="2516"/>
                      <a:pt x="22231" y="8144"/>
                      <a:pt x="7856" y="957"/>
                    </a:cubicBezTo>
                    <a:cubicBezTo>
                      <a:pt x="6904" y="438"/>
                      <a:pt x="3094" y="-861"/>
                      <a:pt x="2488" y="871"/>
                    </a:cubicBezTo>
                    <a:cubicBezTo>
                      <a:pt x="-889" y="11002"/>
                      <a:pt x="63" y="20700"/>
                      <a:pt x="323" y="31177"/>
                    </a:cubicBezTo>
                    <a:cubicBezTo>
                      <a:pt x="410" y="33429"/>
                      <a:pt x="7077" y="34381"/>
                      <a:pt x="7077" y="32823"/>
                    </a:cubicBezTo>
                    <a:cubicBezTo>
                      <a:pt x="6817" y="22345"/>
                      <a:pt x="5865" y="12647"/>
                      <a:pt x="9242" y="2516"/>
                    </a:cubicBezTo>
                    <a:cubicBezTo>
                      <a:pt x="7423" y="2516"/>
                      <a:pt x="5692" y="2429"/>
                      <a:pt x="3873" y="2429"/>
                    </a:cubicBezTo>
                    <a:cubicBezTo>
                      <a:pt x="21365" y="11262"/>
                      <a:pt x="39462" y="6066"/>
                      <a:pt x="57819" y="3209"/>
                    </a:cubicBezTo>
                    <a:cubicBezTo>
                      <a:pt x="61370" y="2689"/>
                      <a:pt x="55222" y="-168"/>
                      <a:pt x="53490" y="178"/>
                    </a:cubicBezTo>
                    <a:lnTo>
                      <a:pt x="53490" y="17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24FF4B9-173A-D235-A554-6F9047F279A2}"/>
                  </a:ext>
                </a:extLst>
              </p:cNvPr>
              <p:cNvSpPr/>
              <p:nvPr/>
            </p:nvSpPr>
            <p:spPr>
              <a:xfrm>
                <a:off x="6299517" y="2854658"/>
                <a:ext cx="83384" cy="84682"/>
              </a:xfrm>
              <a:custGeom>
                <a:avLst/>
                <a:gdLst>
                  <a:gd name="connsiteX0" fmla="*/ 7418 w 83384"/>
                  <a:gd name="connsiteY0" fmla="*/ 1023 h 84682"/>
                  <a:gd name="connsiteX1" fmla="*/ 18156 w 83384"/>
                  <a:gd name="connsiteY1" fmla="*/ 75145 h 84682"/>
                  <a:gd name="connsiteX2" fmla="*/ 83012 w 83384"/>
                  <a:gd name="connsiteY2" fmla="*/ 67092 h 84682"/>
                  <a:gd name="connsiteX3" fmla="*/ 77037 w 83384"/>
                  <a:gd name="connsiteY3" fmla="*/ 65706 h 84682"/>
                  <a:gd name="connsiteX4" fmla="*/ 37725 w 83384"/>
                  <a:gd name="connsiteY4" fmla="*/ 81119 h 84682"/>
                  <a:gd name="connsiteX5" fmla="*/ 15038 w 83384"/>
                  <a:gd name="connsiteY5" fmla="*/ 62935 h 84682"/>
                  <a:gd name="connsiteX6" fmla="*/ 14173 w 83384"/>
                  <a:gd name="connsiteY6" fmla="*/ 1802 h 84682"/>
                  <a:gd name="connsiteX7" fmla="*/ 7418 w 83384"/>
                  <a:gd name="connsiteY7" fmla="*/ 1023 h 84682"/>
                  <a:gd name="connsiteX8" fmla="*/ 7418 w 83384"/>
                  <a:gd name="connsiteY8" fmla="*/ 1023 h 84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84" h="84682">
                    <a:moveTo>
                      <a:pt x="7418" y="1023"/>
                    </a:moveTo>
                    <a:cubicBezTo>
                      <a:pt x="-4531" y="25528"/>
                      <a:pt x="-2799" y="56008"/>
                      <a:pt x="18156" y="75145"/>
                    </a:cubicBezTo>
                    <a:cubicBezTo>
                      <a:pt x="37985" y="93242"/>
                      <a:pt x="65781" y="82765"/>
                      <a:pt x="83012" y="67092"/>
                    </a:cubicBezTo>
                    <a:cubicBezTo>
                      <a:pt x="85004" y="65273"/>
                      <a:pt x="78423" y="64407"/>
                      <a:pt x="77037" y="65706"/>
                    </a:cubicBezTo>
                    <a:cubicBezTo>
                      <a:pt x="66214" y="75577"/>
                      <a:pt x="53139" y="84323"/>
                      <a:pt x="37725" y="81119"/>
                    </a:cubicBezTo>
                    <a:cubicBezTo>
                      <a:pt x="27854" y="79041"/>
                      <a:pt x="20234" y="70988"/>
                      <a:pt x="15038" y="62935"/>
                    </a:cubicBezTo>
                    <a:cubicBezTo>
                      <a:pt x="3175" y="44751"/>
                      <a:pt x="4994" y="20592"/>
                      <a:pt x="14173" y="1802"/>
                    </a:cubicBezTo>
                    <a:cubicBezTo>
                      <a:pt x="15038" y="-103"/>
                      <a:pt x="8284" y="-709"/>
                      <a:pt x="7418" y="1023"/>
                    </a:cubicBezTo>
                    <a:lnTo>
                      <a:pt x="7418" y="102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9D5DE95-F4AE-C2AE-6986-89DE5B927862}"/>
                  </a:ext>
                </a:extLst>
              </p:cNvPr>
              <p:cNvSpPr/>
              <p:nvPr/>
            </p:nvSpPr>
            <p:spPr>
              <a:xfrm>
                <a:off x="6398667" y="3127394"/>
                <a:ext cx="120623" cy="152056"/>
              </a:xfrm>
              <a:custGeom>
                <a:avLst/>
                <a:gdLst>
                  <a:gd name="connsiteX0" fmla="*/ 29495 w 120623"/>
                  <a:gd name="connsiteY0" fmla="*/ 1049 h 152056"/>
                  <a:gd name="connsiteX1" fmla="*/ 8714 w 120623"/>
                  <a:gd name="connsiteY1" fmla="*/ 74478 h 152056"/>
                  <a:gd name="connsiteX2" fmla="*/ 1180 w 120623"/>
                  <a:gd name="connsiteY2" fmla="*/ 129203 h 152056"/>
                  <a:gd name="connsiteX3" fmla="*/ 32180 w 120623"/>
                  <a:gd name="connsiteY3" fmla="*/ 138295 h 152056"/>
                  <a:gd name="connsiteX4" fmla="*/ 114787 w 120623"/>
                  <a:gd name="connsiteY4" fmla="*/ 151803 h 152056"/>
                  <a:gd name="connsiteX5" fmla="*/ 119723 w 120623"/>
                  <a:gd name="connsiteY5" fmla="*/ 149898 h 152056"/>
                  <a:gd name="connsiteX6" fmla="*/ 62746 w 120623"/>
                  <a:gd name="connsiteY6" fmla="*/ 136650 h 152056"/>
                  <a:gd name="connsiteX7" fmla="*/ 7328 w 120623"/>
                  <a:gd name="connsiteY7" fmla="*/ 123748 h 152056"/>
                  <a:gd name="connsiteX8" fmla="*/ 15641 w 120623"/>
                  <a:gd name="connsiteY8" fmla="*/ 74478 h 152056"/>
                  <a:gd name="connsiteX9" fmla="*/ 36163 w 120623"/>
                  <a:gd name="connsiteY9" fmla="*/ 1828 h 152056"/>
                  <a:gd name="connsiteX10" fmla="*/ 29495 w 120623"/>
                  <a:gd name="connsiteY10" fmla="*/ 1049 h 152056"/>
                  <a:gd name="connsiteX11" fmla="*/ 29495 w 120623"/>
                  <a:gd name="connsiteY11" fmla="*/ 1049 h 1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623" h="152056">
                    <a:moveTo>
                      <a:pt x="29495" y="1049"/>
                    </a:moveTo>
                    <a:cubicBezTo>
                      <a:pt x="19451" y="24775"/>
                      <a:pt x="13390" y="49193"/>
                      <a:pt x="8714" y="74478"/>
                    </a:cubicBezTo>
                    <a:cubicBezTo>
                      <a:pt x="5596" y="91190"/>
                      <a:pt x="-3149" y="112145"/>
                      <a:pt x="1180" y="129203"/>
                    </a:cubicBezTo>
                    <a:cubicBezTo>
                      <a:pt x="3605" y="138555"/>
                      <a:pt x="25686" y="137949"/>
                      <a:pt x="32180" y="138295"/>
                    </a:cubicBezTo>
                    <a:cubicBezTo>
                      <a:pt x="58763" y="139594"/>
                      <a:pt x="90369" y="140027"/>
                      <a:pt x="114787" y="151803"/>
                    </a:cubicBezTo>
                    <a:cubicBezTo>
                      <a:pt x="116346" y="152583"/>
                      <a:pt x="123014" y="151457"/>
                      <a:pt x="119723" y="149898"/>
                    </a:cubicBezTo>
                    <a:cubicBezTo>
                      <a:pt x="101799" y="141239"/>
                      <a:pt x="81796" y="141326"/>
                      <a:pt x="62746" y="136650"/>
                    </a:cubicBezTo>
                    <a:cubicBezTo>
                      <a:pt x="49844" y="133533"/>
                      <a:pt x="8800" y="142019"/>
                      <a:pt x="7328" y="123748"/>
                    </a:cubicBezTo>
                    <a:cubicBezTo>
                      <a:pt x="6029" y="107728"/>
                      <a:pt x="12524" y="89977"/>
                      <a:pt x="15641" y="74478"/>
                    </a:cubicBezTo>
                    <a:cubicBezTo>
                      <a:pt x="20750" y="49540"/>
                      <a:pt x="26205" y="25467"/>
                      <a:pt x="36163" y="1828"/>
                    </a:cubicBezTo>
                    <a:cubicBezTo>
                      <a:pt x="37029" y="-164"/>
                      <a:pt x="30275" y="-683"/>
                      <a:pt x="29495" y="1049"/>
                    </a:cubicBezTo>
                    <a:lnTo>
                      <a:pt x="29495" y="104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2369F06-B4C1-7A8C-DD7F-CC1BD430D394}"/>
                  </a:ext>
                </a:extLst>
              </p:cNvPr>
              <p:cNvSpPr/>
              <p:nvPr/>
            </p:nvSpPr>
            <p:spPr>
              <a:xfrm>
                <a:off x="6512482" y="3135911"/>
                <a:ext cx="13751" cy="141753"/>
              </a:xfrm>
              <a:custGeom>
                <a:avLst/>
                <a:gdLst>
                  <a:gd name="connsiteX0" fmla="*/ 106 w 13751"/>
                  <a:gd name="connsiteY0" fmla="*/ 1277 h 141753"/>
                  <a:gd name="connsiteX1" fmla="*/ 20 w 13751"/>
                  <a:gd name="connsiteY1" fmla="*/ 139477 h 141753"/>
                  <a:gd name="connsiteX2" fmla="*/ 6861 w 13751"/>
                  <a:gd name="connsiteY2" fmla="*/ 140862 h 141753"/>
                  <a:gd name="connsiteX3" fmla="*/ 6774 w 13751"/>
                  <a:gd name="connsiteY3" fmla="*/ 1970 h 141753"/>
                  <a:gd name="connsiteX4" fmla="*/ 106 w 13751"/>
                  <a:gd name="connsiteY4" fmla="*/ 1277 h 141753"/>
                  <a:gd name="connsiteX5" fmla="*/ 106 w 13751"/>
                  <a:gd name="connsiteY5" fmla="*/ 1277 h 14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51" h="141753">
                    <a:moveTo>
                      <a:pt x="106" y="1277"/>
                    </a:moveTo>
                    <a:cubicBezTo>
                      <a:pt x="6514" y="47863"/>
                      <a:pt x="11710" y="93237"/>
                      <a:pt x="20" y="139477"/>
                    </a:cubicBezTo>
                    <a:cubicBezTo>
                      <a:pt x="-413" y="141295"/>
                      <a:pt x="6341" y="142767"/>
                      <a:pt x="6861" y="140862"/>
                    </a:cubicBezTo>
                    <a:cubicBezTo>
                      <a:pt x="18550" y="94449"/>
                      <a:pt x="13182" y="48643"/>
                      <a:pt x="6774" y="1970"/>
                    </a:cubicBezTo>
                    <a:cubicBezTo>
                      <a:pt x="6601" y="65"/>
                      <a:pt x="-153" y="-974"/>
                      <a:pt x="106" y="1277"/>
                    </a:cubicBezTo>
                    <a:lnTo>
                      <a:pt x="106" y="127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942D5252-FEF1-7301-B175-0777C4895A7D}"/>
                  </a:ext>
                </a:extLst>
              </p:cNvPr>
              <p:cNvSpPr/>
              <p:nvPr/>
            </p:nvSpPr>
            <p:spPr>
              <a:xfrm>
                <a:off x="6376991" y="3272316"/>
                <a:ext cx="68836" cy="262380"/>
              </a:xfrm>
              <a:custGeom>
                <a:avLst/>
                <a:gdLst>
                  <a:gd name="connsiteX0" fmla="*/ 61909 w 68836"/>
                  <a:gd name="connsiteY0" fmla="*/ 1080 h 262380"/>
                  <a:gd name="connsiteX1" fmla="*/ 48054 w 68836"/>
                  <a:gd name="connsiteY1" fmla="*/ 87238 h 262380"/>
                  <a:gd name="connsiteX2" fmla="*/ 48660 w 68836"/>
                  <a:gd name="connsiteY2" fmla="*/ 174521 h 262380"/>
                  <a:gd name="connsiteX3" fmla="*/ 46063 w 68836"/>
                  <a:gd name="connsiteY3" fmla="*/ 216691 h 262380"/>
                  <a:gd name="connsiteX4" fmla="*/ 24069 w 68836"/>
                  <a:gd name="connsiteY4" fmla="*/ 229680 h 262380"/>
                  <a:gd name="connsiteX5" fmla="*/ 3546 w 68836"/>
                  <a:gd name="connsiteY5" fmla="*/ 261199 h 262380"/>
                  <a:gd name="connsiteX6" fmla="*/ 10301 w 68836"/>
                  <a:gd name="connsiteY6" fmla="*/ 261285 h 262380"/>
                  <a:gd name="connsiteX7" fmla="*/ 46929 w 68836"/>
                  <a:gd name="connsiteY7" fmla="*/ 227948 h 262380"/>
                  <a:gd name="connsiteX8" fmla="*/ 55588 w 68836"/>
                  <a:gd name="connsiteY8" fmla="*/ 175387 h 262380"/>
                  <a:gd name="connsiteX9" fmla="*/ 54981 w 68836"/>
                  <a:gd name="connsiteY9" fmla="*/ 88103 h 262380"/>
                  <a:gd name="connsiteX10" fmla="*/ 68836 w 68836"/>
                  <a:gd name="connsiteY10" fmla="*/ 1946 h 262380"/>
                  <a:gd name="connsiteX11" fmla="*/ 61909 w 68836"/>
                  <a:gd name="connsiteY11" fmla="*/ 1080 h 262380"/>
                  <a:gd name="connsiteX12" fmla="*/ 61909 w 68836"/>
                  <a:gd name="connsiteY12" fmla="*/ 1080 h 26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836" h="262380">
                    <a:moveTo>
                      <a:pt x="61909" y="1080"/>
                    </a:moveTo>
                    <a:cubicBezTo>
                      <a:pt x="60783" y="30434"/>
                      <a:pt x="49267" y="57796"/>
                      <a:pt x="48054" y="87238"/>
                    </a:cubicBezTo>
                    <a:cubicBezTo>
                      <a:pt x="46842" y="116245"/>
                      <a:pt x="49180" y="145513"/>
                      <a:pt x="48660" y="174521"/>
                    </a:cubicBezTo>
                    <a:cubicBezTo>
                      <a:pt x="48401" y="188549"/>
                      <a:pt x="47881" y="202750"/>
                      <a:pt x="46063" y="216691"/>
                    </a:cubicBezTo>
                    <a:cubicBezTo>
                      <a:pt x="44764" y="227082"/>
                      <a:pt x="32035" y="227169"/>
                      <a:pt x="24069" y="229680"/>
                    </a:cubicBezTo>
                    <a:cubicBezTo>
                      <a:pt x="10214" y="234096"/>
                      <a:pt x="-7710" y="245872"/>
                      <a:pt x="3546" y="261199"/>
                    </a:cubicBezTo>
                    <a:cubicBezTo>
                      <a:pt x="4759" y="262930"/>
                      <a:pt x="11166" y="262584"/>
                      <a:pt x="10301" y="261285"/>
                    </a:cubicBezTo>
                    <a:cubicBezTo>
                      <a:pt x="-7537" y="237040"/>
                      <a:pt x="35758" y="234355"/>
                      <a:pt x="46929" y="227948"/>
                    </a:cubicBezTo>
                    <a:cubicBezTo>
                      <a:pt x="59917" y="220501"/>
                      <a:pt x="55241" y="187770"/>
                      <a:pt x="55588" y="175387"/>
                    </a:cubicBezTo>
                    <a:cubicBezTo>
                      <a:pt x="56367" y="146292"/>
                      <a:pt x="54635" y="117198"/>
                      <a:pt x="54981" y="88103"/>
                    </a:cubicBezTo>
                    <a:cubicBezTo>
                      <a:pt x="55328" y="58576"/>
                      <a:pt x="67710" y="31300"/>
                      <a:pt x="68836" y="1946"/>
                    </a:cubicBezTo>
                    <a:cubicBezTo>
                      <a:pt x="68923" y="-133"/>
                      <a:pt x="61995" y="-739"/>
                      <a:pt x="61909" y="1080"/>
                    </a:cubicBezTo>
                    <a:lnTo>
                      <a:pt x="61909" y="108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E6A7262-F5EA-AB83-2844-35A98ECFF07D}"/>
                  </a:ext>
                </a:extLst>
              </p:cNvPr>
              <p:cNvSpPr/>
              <p:nvPr/>
            </p:nvSpPr>
            <p:spPr>
              <a:xfrm>
                <a:off x="6378732" y="3531776"/>
                <a:ext cx="49871" cy="31342"/>
              </a:xfrm>
              <a:custGeom>
                <a:avLst/>
                <a:gdLst>
                  <a:gd name="connsiteX0" fmla="*/ 3277 w 49871"/>
                  <a:gd name="connsiteY0" fmla="*/ 3210 h 31342"/>
                  <a:gd name="connsiteX1" fmla="*/ 12716 w 49871"/>
                  <a:gd name="connsiteY1" fmla="*/ 27975 h 31342"/>
                  <a:gd name="connsiteX2" fmla="*/ 13235 w 49871"/>
                  <a:gd name="connsiteY2" fmla="*/ 29014 h 31342"/>
                  <a:gd name="connsiteX3" fmla="*/ 49777 w 49871"/>
                  <a:gd name="connsiteY3" fmla="*/ 1305 h 31342"/>
                  <a:gd name="connsiteX4" fmla="*/ 42936 w 49871"/>
                  <a:gd name="connsiteY4" fmla="*/ 2431 h 31342"/>
                  <a:gd name="connsiteX5" fmla="*/ 33844 w 49871"/>
                  <a:gd name="connsiteY5" fmla="*/ 24338 h 31342"/>
                  <a:gd name="connsiteX6" fmla="*/ 20855 w 49871"/>
                  <a:gd name="connsiteY6" fmla="*/ 23040 h 31342"/>
                  <a:gd name="connsiteX7" fmla="*/ 21894 w 49871"/>
                  <a:gd name="connsiteY7" fmla="*/ 14207 h 31342"/>
                  <a:gd name="connsiteX8" fmla="*/ 2845 w 49871"/>
                  <a:gd name="connsiteY8" fmla="*/ 526 h 31342"/>
                  <a:gd name="connsiteX9" fmla="*/ 3277 w 49871"/>
                  <a:gd name="connsiteY9" fmla="*/ 3210 h 31342"/>
                  <a:gd name="connsiteX10" fmla="*/ 3277 w 49871"/>
                  <a:gd name="connsiteY10" fmla="*/ 3210 h 3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871" h="31342">
                    <a:moveTo>
                      <a:pt x="3277" y="3210"/>
                    </a:moveTo>
                    <a:cubicBezTo>
                      <a:pt x="17911" y="266"/>
                      <a:pt x="15746" y="19749"/>
                      <a:pt x="12716" y="27975"/>
                    </a:cubicBezTo>
                    <a:cubicBezTo>
                      <a:pt x="12543" y="28495"/>
                      <a:pt x="12802" y="28755"/>
                      <a:pt x="13235" y="29014"/>
                    </a:cubicBezTo>
                    <a:cubicBezTo>
                      <a:pt x="31246" y="37847"/>
                      <a:pt x="51422" y="20009"/>
                      <a:pt x="49777" y="1305"/>
                    </a:cubicBezTo>
                    <a:cubicBezTo>
                      <a:pt x="49604" y="-513"/>
                      <a:pt x="42763" y="353"/>
                      <a:pt x="42936" y="2431"/>
                    </a:cubicBezTo>
                    <a:cubicBezTo>
                      <a:pt x="43715" y="11004"/>
                      <a:pt x="39905" y="18450"/>
                      <a:pt x="33844" y="24338"/>
                    </a:cubicBezTo>
                    <a:cubicBezTo>
                      <a:pt x="29255" y="28668"/>
                      <a:pt x="18691" y="31439"/>
                      <a:pt x="20855" y="23040"/>
                    </a:cubicBezTo>
                    <a:cubicBezTo>
                      <a:pt x="21635" y="20182"/>
                      <a:pt x="21808" y="17152"/>
                      <a:pt x="21894" y="14207"/>
                    </a:cubicBezTo>
                    <a:cubicBezTo>
                      <a:pt x="21981" y="2431"/>
                      <a:pt x="13235" y="-1552"/>
                      <a:pt x="2845" y="526"/>
                    </a:cubicBezTo>
                    <a:cubicBezTo>
                      <a:pt x="-1225" y="1305"/>
                      <a:pt x="-792" y="3990"/>
                      <a:pt x="3277" y="3210"/>
                    </a:cubicBezTo>
                    <a:lnTo>
                      <a:pt x="3277" y="321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1D7B4822-390B-29BA-FD3F-DF49452CF759}"/>
                  </a:ext>
                </a:extLst>
              </p:cNvPr>
              <p:cNvSpPr/>
              <p:nvPr/>
            </p:nvSpPr>
            <p:spPr>
              <a:xfrm>
                <a:off x="6419711" y="3536336"/>
                <a:ext cx="30409" cy="20558"/>
              </a:xfrm>
              <a:custGeom>
                <a:avLst/>
                <a:gdLst>
                  <a:gd name="connsiteX0" fmla="*/ 4554 w 30409"/>
                  <a:gd name="connsiteY0" fmla="*/ 20558 h 20558"/>
                  <a:gd name="connsiteX1" fmla="*/ 30358 w 30409"/>
                  <a:gd name="connsiteY1" fmla="*/ 2548 h 20558"/>
                  <a:gd name="connsiteX2" fmla="*/ 23604 w 30409"/>
                  <a:gd name="connsiteY2" fmla="*/ 816 h 20558"/>
                  <a:gd name="connsiteX3" fmla="*/ 1783 w 30409"/>
                  <a:gd name="connsiteY3" fmla="*/ 17441 h 20558"/>
                  <a:gd name="connsiteX4" fmla="*/ 4554 w 30409"/>
                  <a:gd name="connsiteY4" fmla="*/ 20558 h 20558"/>
                  <a:gd name="connsiteX5" fmla="*/ 4554 w 30409"/>
                  <a:gd name="connsiteY5" fmla="*/ 20558 h 20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09" h="20558">
                    <a:moveTo>
                      <a:pt x="4554" y="20558"/>
                    </a:moveTo>
                    <a:cubicBezTo>
                      <a:pt x="17283" y="20299"/>
                      <a:pt x="25509" y="14151"/>
                      <a:pt x="30358" y="2548"/>
                    </a:cubicBezTo>
                    <a:cubicBezTo>
                      <a:pt x="31051" y="902"/>
                      <a:pt x="24470" y="-1176"/>
                      <a:pt x="23604" y="816"/>
                    </a:cubicBezTo>
                    <a:cubicBezTo>
                      <a:pt x="19535" y="10687"/>
                      <a:pt x="12867" y="17181"/>
                      <a:pt x="1783" y="17441"/>
                    </a:cubicBezTo>
                    <a:cubicBezTo>
                      <a:pt x="-2719" y="17441"/>
                      <a:pt x="2476" y="20558"/>
                      <a:pt x="4554" y="20558"/>
                    </a:cubicBezTo>
                    <a:lnTo>
                      <a:pt x="4554" y="2055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CE989A97-4518-675E-91EE-E5E9355A15B0}"/>
                  </a:ext>
                </a:extLst>
              </p:cNvPr>
              <p:cNvSpPr/>
              <p:nvPr/>
            </p:nvSpPr>
            <p:spPr>
              <a:xfrm>
                <a:off x="6436878" y="3538676"/>
                <a:ext cx="37901" cy="18689"/>
              </a:xfrm>
              <a:custGeom>
                <a:avLst/>
                <a:gdLst>
                  <a:gd name="connsiteX0" fmla="*/ 1502 w 37901"/>
                  <a:gd name="connsiteY0" fmla="*/ 15534 h 18689"/>
                  <a:gd name="connsiteX1" fmla="*/ 37005 w 37901"/>
                  <a:gd name="connsiteY1" fmla="*/ 1333 h 18689"/>
                  <a:gd name="connsiteX2" fmla="*/ 30250 w 37901"/>
                  <a:gd name="connsiteY2" fmla="*/ 1593 h 18689"/>
                  <a:gd name="connsiteX3" fmla="*/ 5139 w 37901"/>
                  <a:gd name="connsiteY3" fmla="*/ 13369 h 18689"/>
                  <a:gd name="connsiteX4" fmla="*/ 1502 w 37901"/>
                  <a:gd name="connsiteY4" fmla="*/ 15534 h 18689"/>
                  <a:gd name="connsiteX5" fmla="*/ 1502 w 37901"/>
                  <a:gd name="connsiteY5" fmla="*/ 15534 h 18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901" h="18689">
                    <a:moveTo>
                      <a:pt x="1502" y="15534"/>
                    </a:moveTo>
                    <a:cubicBezTo>
                      <a:pt x="13798" y="20210"/>
                      <a:pt x="43412" y="22548"/>
                      <a:pt x="37005" y="1333"/>
                    </a:cubicBezTo>
                    <a:cubicBezTo>
                      <a:pt x="36485" y="-485"/>
                      <a:pt x="29644" y="-485"/>
                      <a:pt x="30250" y="1593"/>
                    </a:cubicBezTo>
                    <a:cubicBezTo>
                      <a:pt x="35273" y="18132"/>
                      <a:pt x="15530" y="17352"/>
                      <a:pt x="5139" y="13369"/>
                    </a:cubicBezTo>
                    <a:cubicBezTo>
                      <a:pt x="3147" y="12590"/>
                      <a:pt x="-2741" y="13889"/>
                      <a:pt x="1502" y="15534"/>
                    </a:cubicBezTo>
                    <a:lnTo>
                      <a:pt x="1502" y="1553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6E008D5-3E1A-C2CA-9684-5D7F5DEF1D4E}"/>
                  </a:ext>
                </a:extLst>
              </p:cNvPr>
              <p:cNvSpPr/>
              <p:nvPr/>
            </p:nvSpPr>
            <p:spPr>
              <a:xfrm>
                <a:off x="6454887" y="3272377"/>
                <a:ext cx="29908" cy="264617"/>
              </a:xfrm>
              <a:custGeom>
                <a:avLst/>
                <a:gdLst>
                  <a:gd name="connsiteX0" fmla="*/ 22978 w 29908"/>
                  <a:gd name="connsiteY0" fmla="*/ 1624 h 264617"/>
                  <a:gd name="connsiteX1" fmla="*/ 5487 w 29908"/>
                  <a:gd name="connsiteY1" fmla="*/ 173248 h 264617"/>
                  <a:gd name="connsiteX2" fmla="*/ 21853 w 29908"/>
                  <a:gd name="connsiteY2" fmla="*/ 264514 h 264617"/>
                  <a:gd name="connsiteX3" fmla="*/ 26702 w 29908"/>
                  <a:gd name="connsiteY3" fmla="*/ 262349 h 264617"/>
                  <a:gd name="connsiteX4" fmla="*/ 13800 w 29908"/>
                  <a:gd name="connsiteY4" fmla="*/ 163982 h 264617"/>
                  <a:gd name="connsiteX5" fmla="*/ 29906 w 29908"/>
                  <a:gd name="connsiteY5" fmla="*/ 1365 h 264617"/>
                  <a:gd name="connsiteX6" fmla="*/ 22978 w 29908"/>
                  <a:gd name="connsiteY6" fmla="*/ 1624 h 264617"/>
                  <a:gd name="connsiteX7" fmla="*/ 22978 w 29908"/>
                  <a:gd name="connsiteY7" fmla="*/ 1624 h 264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08" h="264617">
                    <a:moveTo>
                      <a:pt x="22978" y="1624"/>
                    </a:moveTo>
                    <a:cubicBezTo>
                      <a:pt x="17350" y="58688"/>
                      <a:pt x="13800" y="116530"/>
                      <a:pt x="5487" y="173248"/>
                    </a:cubicBezTo>
                    <a:cubicBezTo>
                      <a:pt x="1937" y="197493"/>
                      <a:pt x="-10965" y="254123"/>
                      <a:pt x="21853" y="264514"/>
                    </a:cubicBezTo>
                    <a:cubicBezTo>
                      <a:pt x="23498" y="265034"/>
                      <a:pt x="30079" y="263475"/>
                      <a:pt x="26702" y="262349"/>
                    </a:cubicBezTo>
                    <a:cubicBezTo>
                      <a:pt x="-5770" y="252132"/>
                      <a:pt x="10336" y="187535"/>
                      <a:pt x="13800" y="163982"/>
                    </a:cubicBezTo>
                    <a:cubicBezTo>
                      <a:pt x="21680" y="110383"/>
                      <a:pt x="24624" y="55311"/>
                      <a:pt x="29906" y="1365"/>
                    </a:cubicBezTo>
                    <a:cubicBezTo>
                      <a:pt x="30079" y="-454"/>
                      <a:pt x="23151" y="-540"/>
                      <a:pt x="22978" y="1624"/>
                    </a:cubicBezTo>
                    <a:lnTo>
                      <a:pt x="22978" y="162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EA7C7CB8-E0C8-435B-CCB4-E5D08EF6991F}"/>
                  </a:ext>
                </a:extLst>
              </p:cNvPr>
              <p:cNvSpPr/>
              <p:nvPr/>
            </p:nvSpPr>
            <p:spPr>
              <a:xfrm>
                <a:off x="6337600" y="3536675"/>
                <a:ext cx="58429" cy="227551"/>
              </a:xfrm>
              <a:custGeom>
                <a:avLst/>
                <a:gdLst>
                  <a:gd name="connsiteX0" fmla="*/ 38608 w 58429"/>
                  <a:gd name="connsiteY0" fmla="*/ 1342 h 227551"/>
                  <a:gd name="connsiteX1" fmla="*/ 854 w 58429"/>
                  <a:gd name="connsiteY1" fmla="*/ 109927 h 227551"/>
                  <a:gd name="connsiteX2" fmla="*/ 1807 w 58429"/>
                  <a:gd name="connsiteY2" fmla="*/ 219984 h 227551"/>
                  <a:gd name="connsiteX3" fmla="*/ 1894 w 58429"/>
                  <a:gd name="connsiteY3" fmla="*/ 220677 h 227551"/>
                  <a:gd name="connsiteX4" fmla="*/ 32980 w 58429"/>
                  <a:gd name="connsiteY4" fmla="*/ 191149 h 227551"/>
                  <a:gd name="connsiteX5" fmla="*/ 58351 w 58429"/>
                  <a:gd name="connsiteY5" fmla="*/ 11993 h 227551"/>
                  <a:gd name="connsiteX6" fmla="*/ 51597 w 58429"/>
                  <a:gd name="connsiteY6" fmla="*/ 12166 h 227551"/>
                  <a:gd name="connsiteX7" fmla="*/ 25619 w 58429"/>
                  <a:gd name="connsiteY7" fmla="*/ 123176 h 227551"/>
                  <a:gd name="connsiteX8" fmla="*/ 25273 w 58429"/>
                  <a:gd name="connsiteY8" fmla="*/ 211065 h 227551"/>
                  <a:gd name="connsiteX9" fmla="*/ 15142 w 58429"/>
                  <a:gd name="connsiteY9" fmla="*/ 223794 h 227551"/>
                  <a:gd name="connsiteX10" fmla="*/ 12544 w 58429"/>
                  <a:gd name="connsiteY10" fmla="*/ 198509 h 227551"/>
                  <a:gd name="connsiteX11" fmla="*/ 6743 w 58429"/>
                  <a:gd name="connsiteY11" fmla="*/ 141446 h 227551"/>
                  <a:gd name="connsiteX12" fmla="*/ 45276 w 58429"/>
                  <a:gd name="connsiteY12" fmla="*/ 1255 h 227551"/>
                  <a:gd name="connsiteX13" fmla="*/ 38608 w 58429"/>
                  <a:gd name="connsiteY13" fmla="*/ 1342 h 227551"/>
                  <a:gd name="connsiteX14" fmla="*/ 38608 w 58429"/>
                  <a:gd name="connsiteY14" fmla="*/ 1342 h 22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8429" h="227551">
                    <a:moveTo>
                      <a:pt x="38608" y="1342"/>
                    </a:moveTo>
                    <a:cubicBezTo>
                      <a:pt x="19991" y="35546"/>
                      <a:pt x="6136" y="71221"/>
                      <a:pt x="854" y="109927"/>
                    </a:cubicBezTo>
                    <a:cubicBezTo>
                      <a:pt x="-4081" y="145776"/>
                      <a:pt x="14536" y="185694"/>
                      <a:pt x="1807" y="219984"/>
                    </a:cubicBezTo>
                    <a:cubicBezTo>
                      <a:pt x="1634" y="220244"/>
                      <a:pt x="1720" y="220504"/>
                      <a:pt x="1894" y="220677"/>
                    </a:cubicBezTo>
                    <a:cubicBezTo>
                      <a:pt x="27351" y="240593"/>
                      <a:pt x="33153" y="213057"/>
                      <a:pt x="32980" y="191149"/>
                    </a:cubicBezTo>
                    <a:cubicBezTo>
                      <a:pt x="32547" y="130709"/>
                      <a:pt x="27524" y="66632"/>
                      <a:pt x="58351" y="11993"/>
                    </a:cubicBezTo>
                    <a:cubicBezTo>
                      <a:pt x="59217" y="10434"/>
                      <a:pt x="52636" y="10348"/>
                      <a:pt x="51597" y="12166"/>
                    </a:cubicBezTo>
                    <a:cubicBezTo>
                      <a:pt x="32547" y="45850"/>
                      <a:pt x="26745" y="84989"/>
                      <a:pt x="25619" y="123176"/>
                    </a:cubicBezTo>
                    <a:cubicBezTo>
                      <a:pt x="24754" y="152184"/>
                      <a:pt x="28477" y="182144"/>
                      <a:pt x="25273" y="211065"/>
                    </a:cubicBezTo>
                    <a:cubicBezTo>
                      <a:pt x="24754" y="215308"/>
                      <a:pt x="23195" y="227171"/>
                      <a:pt x="15142" y="223794"/>
                    </a:cubicBezTo>
                    <a:cubicBezTo>
                      <a:pt x="7262" y="220504"/>
                      <a:pt x="12198" y="204484"/>
                      <a:pt x="12544" y="198509"/>
                    </a:cubicBezTo>
                    <a:cubicBezTo>
                      <a:pt x="13497" y="179546"/>
                      <a:pt x="8648" y="160236"/>
                      <a:pt x="6743" y="141446"/>
                    </a:cubicBezTo>
                    <a:cubicBezTo>
                      <a:pt x="1894" y="92955"/>
                      <a:pt x="22675" y="42906"/>
                      <a:pt x="45276" y="1255"/>
                    </a:cubicBezTo>
                    <a:cubicBezTo>
                      <a:pt x="46228" y="-390"/>
                      <a:pt x="39647" y="-476"/>
                      <a:pt x="38608" y="1342"/>
                    </a:cubicBezTo>
                    <a:lnTo>
                      <a:pt x="38608" y="134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657ED2BD-4158-D96F-6FB2-82C363106597}"/>
                  </a:ext>
                </a:extLst>
              </p:cNvPr>
              <p:cNvSpPr/>
              <p:nvPr/>
            </p:nvSpPr>
            <p:spPr>
              <a:xfrm>
                <a:off x="6482288" y="3534736"/>
                <a:ext cx="63118" cy="134606"/>
              </a:xfrm>
              <a:custGeom>
                <a:avLst/>
                <a:gdLst>
                  <a:gd name="connsiteX0" fmla="*/ 860 w 63118"/>
                  <a:gd name="connsiteY0" fmla="*/ 1809 h 134606"/>
                  <a:gd name="connsiteX1" fmla="*/ 56192 w 63118"/>
                  <a:gd name="connsiteY1" fmla="*/ 132821 h 134606"/>
                  <a:gd name="connsiteX2" fmla="*/ 63119 w 63118"/>
                  <a:gd name="connsiteY2" fmla="*/ 133427 h 134606"/>
                  <a:gd name="connsiteX3" fmla="*/ 5882 w 63118"/>
                  <a:gd name="connsiteY3" fmla="*/ 337 h 134606"/>
                  <a:gd name="connsiteX4" fmla="*/ 860 w 63118"/>
                  <a:gd name="connsiteY4" fmla="*/ 1809 h 134606"/>
                  <a:gd name="connsiteX5" fmla="*/ 860 w 63118"/>
                  <a:gd name="connsiteY5" fmla="*/ 1809 h 13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118" h="134606">
                    <a:moveTo>
                      <a:pt x="860" y="1809"/>
                    </a:moveTo>
                    <a:cubicBezTo>
                      <a:pt x="40692" y="21898"/>
                      <a:pt x="55412" y="92556"/>
                      <a:pt x="56192" y="132821"/>
                    </a:cubicBezTo>
                    <a:cubicBezTo>
                      <a:pt x="56192" y="134899"/>
                      <a:pt x="63119" y="135245"/>
                      <a:pt x="63119" y="133427"/>
                    </a:cubicBezTo>
                    <a:cubicBezTo>
                      <a:pt x="62339" y="91344"/>
                      <a:pt x="47099" y="21119"/>
                      <a:pt x="5882" y="337"/>
                    </a:cubicBezTo>
                    <a:cubicBezTo>
                      <a:pt x="4323" y="-442"/>
                      <a:pt x="-2344" y="164"/>
                      <a:pt x="860" y="1809"/>
                    </a:cubicBezTo>
                    <a:lnTo>
                      <a:pt x="860" y="180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C0135A07-AEEB-69B0-B632-73BFB6937238}"/>
                  </a:ext>
                </a:extLst>
              </p:cNvPr>
              <p:cNvSpPr/>
              <p:nvPr/>
            </p:nvSpPr>
            <p:spPr>
              <a:xfrm>
                <a:off x="6471621" y="3517243"/>
                <a:ext cx="84608" cy="167359"/>
              </a:xfrm>
              <a:custGeom>
                <a:avLst/>
                <a:gdLst>
                  <a:gd name="connsiteX0" fmla="*/ 2175 w 84608"/>
                  <a:gd name="connsiteY0" fmla="*/ 2504 h 167359"/>
                  <a:gd name="connsiteX1" fmla="*/ 77682 w 84608"/>
                  <a:gd name="connsiteY1" fmla="*/ 165468 h 167359"/>
                  <a:gd name="connsiteX2" fmla="*/ 84609 w 84608"/>
                  <a:gd name="connsiteY2" fmla="*/ 166248 h 167359"/>
                  <a:gd name="connsiteX3" fmla="*/ 4253 w 84608"/>
                  <a:gd name="connsiteY3" fmla="*/ 166 h 167359"/>
                  <a:gd name="connsiteX4" fmla="*/ 2175 w 84608"/>
                  <a:gd name="connsiteY4" fmla="*/ 2504 h 167359"/>
                  <a:gd name="connsiteX5" fmla="*/ 2175 w 84608"/>
                  <a:gd name="connsiteY5" fmla="*/ 2504 h 167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608" h="167359">
                    <a:moveTo>
                      <a:pt x="2175" y="2504"/>
                    </a:moveTo>
                    <a:cubicBezTo>
                      <a:pt x="68157" y="15926"/>
                      <a:pt x="77422" y="111262"/>
                      <a:pt x="77682" y="165468"/>
                    </a:cubicBezTo>
                    <a:cubicBezTo>
                      <a:pt x="77682" y="167546"/>
                      <a:pt x="84609" y="168066"/>
                      <a:pt x="84609" y="166248"/>
                    </a:cubicBezTo>
                    <a:cubicBezTo>
                      <a:pt x="84263" y="108491"/>
                      <a:pt x="73699" y="14280"/>
                      <a:pt x="4253" y="166"/>
                    </a:cubicBezTo>
                    <a:cubicBezTo>
                      <a:pt x="1395" y="-613"/>
                      <a:pt x="-2501" y="1552"/>
                      <a:pt x="2175" y="2504"/>
                    </a:cubicBezTo>
                    <a:lnTo>
                      <a:pt x="2175" y="250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0CED70E9-FC61-37CA-7C54-FE21FE979AD1}"/>
                  </a:ext>
                </a:extLst>
              </p:cNvPr>
              <p:cNvSpPr/>
              <p:nvPr/>
            </p:nvSpPr>
            <p:spPr>
              <a:xfrm>
                <a:off x="6389131" y="3672103"/>
                <a:ext cx="39316" cy="64290"/>
              </a:xfrm>
              <a:custGeom>
                <a:avLst/>
                <a:gdLst>
                  <a:gd name="connsiteX0" fmla="*/ 38425 w 39316"/>
                  <a:gd name="connsiteY0" fmla="*/ 5845 h 64290"/>
                  <a:gd name="connsiteX1" fmla="*/ 1104 w 39316"/>
                  <a:gd name="connsiteY1" fmla="*/ 11041 h 64290"/>
                  <a:gd name="connsiteX2" fmla="*/ 7945 w 39316"/>
                  <a:gd name="connsiteY2" fmla="*/ 32948 h 64290"/>
                  <a:gd name="connsiteX3" fmla="*/ 13054 w 39316"/>
                  <a:gd name="connsiteY3" fmla="*/ 62129 h 64290"/>
                  <a:gd name="connsiteX4" fmla="*/ 19635 w 39316"/>
                  <a:gd name="connsiteY4" fmla="*/ 63515 h 64290"/>
                  <a:gd name="connsiteX5" fmla="*/ 15305 w 39316"/>
                  <a:gd name="connsiteY5" fmla="*/ 33554 h 64290"/>
                  <a:gd name="connsiteX6" fmla="*/ 7252 w 39316"/>
                  <a:gd name="connsiteY6" fmla="*/ 14504 h 64290"/>
                  <a:gd name="connsiteX7" fmla="*/ 33316 w 39316"/>
                  <a:gd name="connsiteY7" fmla="*/ 7317 h 64290"/>
                  <a:gd name="connsiteX8" fmla="*/ 38425 w 39316"/>
                  <a:gd name="connsiteY8" fmla="*/ 5845 h 64290"/>
                  <a:gd name="connsiteX9" fmla="*/ 38425 w 39316"/>
                  <a:gd name="connsiteY9" fmla="*/ 5845 h 6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16" h="64290">
                    <a:moveTo>
                      <a:pt x="38425" y="5845"/>
                    </a:moveTo>
                    <a:cubicBezTo>
                      <a:pt x="25956" y="-130"/>
                      <a:pt x="7425" y="-5498"/>
                      <a:pt x="1104" y="11041"/>
                    </a:cubicBezTo>
                    <a:cubicBezTo>
                      <a:pt x="-2186" y="19700"/>
                      <a:pt x="2403" y="26713"/>
                      <a:pt x="7945" y="32948"/>
                    </a:cubicBezTo>
                    <a:cubicBezTo>
                      <a:pt x="16518" y="42646"/>
                      <a:pt x="20241" y="49920"/>
                      <a:pt x="13054" y="62129"/>
                    </a:cubicBezTo>
                    <a:cubicBezTo>
                      <a:pt x="12015" y="63947"/>
                      <a:pt x="18682" y="65160"/>
                      <a:pt x="19635" y="63515"/>
                    </a:cubicBezTo>
                    <a:cubicBezTo>
                      <a:pt x="26562" y="51565"/>
                      <a:pt x="24224" y="43339"/>
                      <a:pt x="15305" y="33554"/>
                    </a:cubicBezTo>
                    <a:cubicBezTo>
                      <a:pt x="10023" y="27752"/>
                      <a:pt x="6040" y="22644"/>
                      <a:pt x="7252" y="14504"/>
                    </a:cubicBezTo>
                    <a:cubicBezTo>
                      <a:pt x="9417" y="-130"/>
                      <a:pt x="23272" y="2468"/>
                      <a:pt x="33316" y="7317"/>
                    </a:cubicBezTo>
                    <a:cubicBezTo>
                      <a:pt x="34961" y="8096"/>
                      <a:pt x="41715" y="7404"/>
                      <a:pt x="38425" y="5845"/>
                    </a:cubicBezTo>
                    <a:lnTo>
                      <a:pt x="38425" y="584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7DBE0303-0EA0-4FC6-9E5D-893885A76301}"/>
                  </a:ext>
                </a:extLst>
              </p:cNvPr>
              <p:cNvSpPr/>
              <p:nvPr/>
            </p:nvSpPr>
            <p:spPr>
              <a:xfrm>
                <a:off x="6423697" y="3626599"/>
                <a:ext cx="73399" cy="75249"/>
              </a:xfrm>
              <a:custGeom>
                <a:avLst/>
                <a:gdLst>
                  <a:gd name="connsiteX0" fmla="*/ 6890 w 73399"/>
                  <a:gd name="connsiteY0" fmla="*/ 50657 h 75249"/>
                  <a:gd name="connsiteX1" fmla="*/ 14164 w 73399"/>
                  <a:gd name="connsiteY1" fmla="*/ 14116 h 75249"/>
                  <a:gd name="connsiteX2" fmla="*/ 26633 w 73399"/>
                  <a:gd name="connsiteY2" fmla="*/ 6149 h 75249"/>
                  <a:gd name="connsiteX3" fmla="*/ 35725 w 73399"/>
                  <a:gd name="connsiteY3" fmla="*/ 30654 h 75249"/>
                  <a:gd name="connsiteX4" fmla="*/ 58931 w 73399"/>
                  <a:gd name="connsiteY4" fmla="*/ 43383 h 75249"/>
                  <a:gd name="connsiteX5" fmla="*/ 64473 w 73399"/>
                  <a:gd name="connsiteY5" fmla="*/ 56892 h 75249"/>
                  <a:gd name="connsiteX6" fmla="*/ 56420 w 73399"/>
                  <a:gd name="connsiteY6" fmla="*/ 72824 h 75249"/>
                  <a:gd name="connsiteX7" fmla="*/ 63174 w 73399"/>
                  <a:gd name="connsiteY7" fmla="*/ 74383 h 75249"/>
                  <a:gd name="connsiteX8" fmla="*/ 68456 w 73399"/>
                  <a:gd name="connsiteY8" fmla="*/ 44769 h 75249"/>
                  <a:gd name="connsiteX9" fmla="*/ 45942 w 73399"/>
                  <a:gd name="connsiteY9" fmla="*/ 35677 h 75249"/>
                  <a:gd name="connsiteX10" fmla="*/ 41180 w 73399"/>
                  <a:gd name="connsiteY10" fmla="*/ 27797 h 75249"/>
                  <a:gd name="connsiteX11" fmla="*/ 35552 w 73399"/>
                  <a:gd name="connsiteY11" fmla="*/ 10652 h 75249"/>
                  <a:gd name="connsiteX12" fmla="*/ 13990 w 73399"/>
                  <a:gd name="connsiteY12" fmla="*/ 2772 h 75249"/>
                  <a:gd name="connsiteX13" fmla="*/ 136 w 73399"/>
                  <a:gd name="connsiteY13" fmla="*/ 49012 h 75249"/>
                  <a:gd name="connsiteX14" fmla="*/ 6890 w 73399"/>
                  <a:gd name="connsiteY14" fmla="*/ 50657 h 75249"/>
                  <a:gd name="connsiteX15" fmla="*/ 6890 w 73399"/>
                  <a:gd name="connsiteY15" fmla="*/ 50657 h 7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399" h="75249">
                    <a:moveTo>
                      <a:pt x="6890" y="50657"/>
                    </a:moveTo>
                    <a:cubicBezTo>
                      <a:pt x="6111" y="38188"/>
                      <a:pt x="9055" y="25459"/>
                      <a:pt x="14164" y="14116"/>
                    </a:cubicBezTo>
                    <a:cubicBezTo>
                      <a:pt x="16069" y="9872"/>
                      <a:pt x="21351" y="-259"/>
                      <a:pt x="26633" y="6149"/>
                    </a:cubicBezTo>
                    <a:cubicBezTo>
                      <a:pt x="32348" y="13076"/>
                      <a:pt x="32867" y="22515"/>
                      <a:pt x="35725" y="30654"/>
                    </a:cubicBezTo>
                    <a:cubicBezTo>
                      <a:pt x="38842" y="39313"/>
                      <a:pt x="51831" y="40266"/>
                      <a:pt x="58931" y="43383"/>
                    </a:cubicBezTo>
                    <a:cubicBezTo>
                      <a:pt x="66724" y="46760"/>
                      <a:pt x="69235" y="50051"/>
                      <a:pt x="64473" y="56892"/>
                    </a:cubicBezTo>
                    <a:cubicBezTo>
                      <a:pt x="60923" y="61914"/>
                      <a:pt x="58065" y="66849"/>
                      <a:pt x="56420" y="72824"/>
                    </a:cubicBezTo>
                    <a:cubicBezTo>
                      <a:pt x="55900" y="74729"/>
                      <a:pt x="62654" y="76288"/>
                      <a:pt x="63174" y="74383"/>
                    </a:cubicBezTo>
                    <a:cubicBezTo>
                      <a:pt x="66032" y="63819"/>
                      <a:pt x="81012" y="53168"/>
                      <a:pt x="68456" y="44769"/>
                    </a:cubicBezTo>
                    <a:cubicBezTo>
                      <a:pt x="61615" y="40179"/>
                      <a:pt x="53476" y="38794"/>
                      <a:pt x="45942" y="35677"/>
                    </a:cubicBezTo>
                    <a:cubicBezTo>
                      <a:pt x="42912" y="34378"/>
                      <a:pt x="42046" y="30654"/>
                      <a:pt x="41180" y="27797"/>
                    </a:cubicBezTo>
                    <a:cubicBezTo>
                      <a:pt x="39448" y="21909"/>
                      <a:pt x="38149" y="16280"/>
                      <a:pt x="35552" y="10652"/>
                    </a:cubicBezTo>
                    <a:cubicBezTo>
                      <a:pt x="31568" y="2339"/>
                      <a:pt x="22217" y="-3809"/>
                      <a:pt x="13990" y="2772"/>
                    </a:cubicBezTo>
                    <a:cubicBezTo>
                      <a:pt x="2387" y="12037"/>
                      <a:pt x="-730" y="35417"/>
                      <a:pt x="136" y="49012"/>
                    </a:cubicBezTo>
                    <a:cubicBezTo>
                      <a:pt x="309" y="51436"/>
                      <a:pt x="6977" y="52216"/>
                      <a:pt x="6890" y="50657"/>
                    </a:cubicBezTo>
                    <a:lnTo>
                      <a:pt x="6890" y="5065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3068F617-1D2C-F2A4-D4C0-C608DFE88459}"/>
                  </a:ext>
                </a:extLst>
              </p:cNvPr>
              <p:cNvSpPr/>
              <p:nvPr/>
            </p:nvSpPr>
            <p:spPr>
              <a:xfrm>
                <a:off x="6440181" y="3680624"/>
                <a:ext cx="88508" cy="62469"/>
              </a:xfrm>
              <a:custGeom>
                <a:avLst/>
                <a:gdLst>
                  <a:gd name="connsiteX0" fmla="*/ 20713 w 88508"/>
                  <a:gd name="connsiteY0" fmla="*/ 60276 h 62469"/>
                  <a:gd name="connsiteX1" fmla="*/ 11361 w 88508"/>
                  <a:gd name="connsiteY1" fmla="*/ 41139 h 62469"/>
                  <a:gd name="connsiteX2" fmla="*/ 17422 w 88508"/>
                  <a:gd name="connsiteY2" fmla="*/ 25207 h 62469"/>
                  <a:gd name="connsiteX3" fmla="*/ 43573 w 88508"/>
                  <a:gd name="connsiteY3" fmla="*/ 31441 h 62469"/>
                  <a:gd name="connsiteX4" fmla="*/ 55003 w 88508"/>
                  <a:gd name="connsiteY4" fmla="*/ 19924 h 62469"/>
                  <a:gd name="connsiteX5" fmla="*/ 72061 w 88508"/>
                  <a:gd name="connsiteY5" fmla="*/ 4858 h 62469"/>
                  <a:gd name="connsiteX6" fmla="*/ 80634 w 88508"/>
                  <a:gd name="connsiteY6" fmla="*/ 15681 h 62469"/>
                  <a:gd name="connsiteX7" fmla="*/ 74572 w 88508"/>
                  <a:gd name="connsiteY7" fmla="*/ 26765 h 62469"/>
                  <a:gd name="connsiteX8" fmla="*/ 74659 w 88508"/>
                  <a:gd name="connsiteY8" fmla="*/ 44516 h 62469"/>
                  <a:gd name="connsiteX9" fmla="*/ 81153 w 88508"/>
                  <a:gd name="connsiteY9" fmla="*/ 42698 h 62469"/>
                  <a:gd name="connsiteX10" fmla="*/ 88167 w 88508"/>
                  <a:gd name="connsiteY10" fmla="*/ 12478 h 62469"/>
                  <a:gd name="connsiteX11" fmla="*/ 81413 w 88508"/>
                  <a:gd name="connsiteY11" fmla="*/ 355 h 62469"/>
                  <a:gd name="connsiteX12" fmla="*/ 48855 w 88508"/>
                  <a:gd name="connsiteY12" fmla="*/ 19665 h 62469"/>
                  <a:gd name="connsiteX13" fmla="*/ 37598 w 88508"/>
                  <a:gd name="connsiteY13" fmla="*/ 29103 h 62469"/>
                  <a:gd name="connsiteX14" fmla="*/ 20453 w 88508"/>
                  <a:gd name="connsiteY14" fmla="*/ 21137 h 62469"/>
                  <a:gd name="connsiteX15" fmla="*/ 5992 w 88508"/>
                  <a:gd name="connsiteY15" fmla="*/ 19318 h 62469"/>
                  <a:gd name="connsiteX16" fmla="*/ 13785 w 88508"/>
                  <a:gd name="connsiteY16" fmla="*/ 61575 h 62469"/>
                  <a:gd name="connsiteX17" fmla="*/ 20713 w 88508"/>
                  <a:gd name="connsiteY17" fmla="*/ 60276 h 62469"/>
                  <a:gd name="connsiteX18" fmla="*/ 20713 w 88508"/>
                  <a:gd name="connsiteY18" fmla="*/ 60276 h 6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8508" h="62469">
                    <a:moveTo>
                      <a:pt x="20713" y="60276"/>
                    </a:moveTo>
                    <a:cubicBezTo>
                      <a:pt x="18808" y="53435"/>
                      <a:pt x="14651" y="47374"/>
                      <a:pt x="11361" y="41139"/>
                    </a:cubicBezTo>
                    <a:cubicBezTo>
                      <a:pt x="7811" y="34472"/>
                      <a:pt x="2702" y="15075"/>
                      <a:pt x="17422" y="25207"/>
                    </a:cubicBezTo>
                    <a:cubicBezTo>
                      <a:pt x="24263" y="29883"/>
                      <a:pt x="35173" y="34991"/>
                      <a:pt x="43573" y="31441"/>
                    </a:cubicBezTo>
                    <a:cubicBezTo>
                      <a:pt x="48508" y="29363"/>
                      <a:pt x="51712" y="23821"/>
                      <a:pt x="55003" y="19924"/>
                    </a:cubicBezTo>
                    <a:cubicBezTo>
                      <a:pt x="59679" y="14210"/>
                      <a:pt x="65913" y="8927"/>
                      <a:pt x="72061" y="4858"/>
                    </a:cubicBezTo>
                    <a:cubicBezTo>
                      <a:pt x="81759" y="-1550"/>
                      <a:pt x="81846" y="11439"/>
                      <a:pt x="80634" y="15681"/>
                    </a:cubicBezTo>
                    <a:cubicBezTo>
                      <a:pt x="79508" y="19578"/>
                      <a:pt x="76650" y="23302"/>
                      <a:pt x="74572" y="26765"/>
                    </a:cubicBezTo>
                    <a:cubicBezTo>
                      <a:pt x="70762" y="33173"/>
                      <a:pt x="70676" y="38368"/>
                      <a:pt x="74659" y="44516"/>
                    </a:cubicBezTo>
                    <a:cubicBezTo>
                      <a:pt x="75698" y="46162"/>
                      <a:pt x="82279" y="44430"/>
                      <a:pt x="81153" y="42698"/>
                    </a:cubicBezTo>
                    <a:cubicBezTo>
                      <a:pt x="73879" y="31614"/>
                      <a:pt x="85223" y="22869"/>
                      <a:pt x="88167" y="12478"/>
                    </a:cubicBezTo>
                    <a:cubicBezTo>
                      <a:pt x="89552" y="7542"/>
                      <a:pt x="86608" y="1481"/>
                      <a:pt x="81413" y="355"/>
                    </a:cubicBezTo>
                    <a:cubicBezTo>
                      <a:pt x="68511" y="-2416"/>
                      <a:pt x="56734" y="11698"/>
                      <a:pt x="48855" y="19665"/>
                    </a:cubicBezTo>
                    <a:cubicBezTo>
                      <a:pt x="46084" y="22522"/>
                      <a:pt x="42793" y="30142"/>
                      <a:pt x="37598" y="29103"/>
                    </a:cubicBezTo>
                    <a:cubicBezTo>
                      <a:pt x="30930" y="27804"/>
                      <a:pt x="26254" y="24341"/>
                      <a:pt x="20453" y="21137"/>
                    </a:cubicBezTo>
                    <a:cubicBezTo>
                      <a:pt x="16297" y="18799"/>
                      <a:pt x="10668" y="16547"/>
                      <a:pt x="5992" y="19318"/>
                    </a:cubicBezTo>
                    <a:cubicBezTo>
                      <a:pt x="-9940" y="28583"/>
                      <a:pt x="10582" y="50058"/>
                      <a:pt x="13785" y="61575"/>
                    </a:cubicBezTo>
                    <a:cubicBezTo>
                      <a:pt x="14478" y="63480"/>
                      <a:pt x="21232" y="62008"/>
                      <a:pt x="20713" y="60276"/>
                    </a:cubicBezTo>
                    <a:lnTo>
                      <a:pt x="20713" y="6027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38F8C143-5772-9ED6-B836-01D6D5C403B6}"/>
                  </a:ext>
                </a:extLst>
              </p:cNvPr>
              <p:cNvSpPr/>
              <p:nvPr/>
            </p:nvSpPr>
            <p:spPr>
              <a:xfrm>
                <a:off x="6324245" y="3697082"/>
                <a:ext cx="24141" cy="28498"/>
              </a:xfrm>
              <a:custGeom>
                <a:avLst/>
                <a:gdLst>
                  <a:gd name="connsiteX0" fmla="*/ 11698 w 24141"/>
                  <a:gd name="connsiteY0" fmla="*/ 436 h 28498"/>
                  <a:gd name="connsiteX1" fmla="*/ 94 w 24141"/>
                  <a:gd name="connsiteY1" fmla="*/ 11953 h 28498"/>
                  <a:gd name="connsiteX2" fmla="*/ 181 w 24141"/>
                  <a:gd name="connsiteY2" fmla="*/ 12646 h 28498"/>
                  <a:gd name="connsiteX3" fmla="*/ 17499 w 24141"/>
                  <a:gd name="connsiteY3" fmla="*/ 27799 h 28498"/>
                  <a:gd name="connsiteX4" fmla="*/ 23994 w 24141"/>
                  <a:gd name="connsiteY4" fmla="*/ 26240 h 28498"/>
                  <a:gd name="connsiteX5" fmla="*/ 12217 w 24141"/>
                  <a:gd name="connsiteY5" fmla="*/ 15763 h 28498"/>
                  <a:gd name="connsiteX6" fmla="*/ 8580 w 24141"/>
                  <a:gd name="connsiteY6" fmla="*/ 8922 h 28498"/>
                  <a:gd name="connsiteX7" fmla="*/ 16893 w 24141"/>
                  <a:gd name="connsiteY7" fmla="*/ 1648 h 28498"/>
                  <a:gd name="connsiteX8" fmla="*/ 11698 w 24141"/>
                  <a:gd name="connsiteY8" fmla="*/ 436 h 28498"/>
                  <a:gd name="connsiteX9" fmla="*/ 11698 w 24141"/>
                  <a:gd name="connsiteY9" fmla="*/ 436 h 2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141" h="28498">
                    <a:moveTo>
                      <a:pt x="11698" y="436"/>
                    </a:moveTo>
                    <a:cubicBezTo>
                      <a:pt x="6762" y="3207"/>
                      <a:pt x="2779" y="7017"/>
                      <a:pt x="94" y="11953"/>
                    </a:cubicBezTo>
                    <a:cubicBezTo>
                      <a:pt x="-79" y="12213"/>
                      <a:pt x="8" y="12472"/>
                      <a:pt x="181" y="12646"/>
                    </a:cubicBezTo>
                    <a:cubicBezTo>
                      <a:pt x="5723" y="17928"/>
                      <a:pt x="12910" y="21478"/>
                      <a:pt x="17499" y="27799"/>
                    </a:cubicBezTo>
                    <a:cubicBezTo>
                      <a:pt x="18625" y="29444"/>
                      <a:pt x="25206" y="27885"/>
                      <a:pt x="23994" y="26240"/>
                    </a:cubicBezTo>
                    <a:cubicBezTo>
                      <a:pt x="20790" y="21824"/>
                      <a:pt x="16547" y="18967"/>
                      <a:pt x="12217" y="15763"/>
                    </a:cubicBezTo>
                    <a:cubicBezTo>
                      <a:pt x="9706" y="13944"/>
                      <a:pt x="6416" y="12213"/>
                      <a:pt x="8580" y="8922"/>
                    </a:cubicBezTo>
                    <a:cubicBezTo>
                      <a:pt x="10572" y="5892"/>
                      <a:pt x="13689" y="3467"/>
                      <a:pt x="16893" y="1648"/>
                    </a:cubicBezTo>
                    <a:cubicBezTo>
                      <a:pt x="19924" y="3"/>
                      <a:pt x="13170" y="-430"/>
                      <a:pt x="11698" y="436"/>
                    </a:cubicBezTo>
                    <a:lnTo>
                      <a:pt x="11698" y="4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928AD19-EFC0-C9B4-0672-92BF1BEAE6CA}"/>
                  </a:ext>
                </a:extLst>
              </p:cNvPr>
              <p:cNvSpPr/>
              <p:nvPr/>
            </p:nvSpPr>
            <p:spPr>
              <a:xfrm>
                <a:off x="6374223" y="3657913"/>
                <a:ext cx="181196" cy="83069"/>
              </a:xfrm>
              <a:custGeom>
                <a:avLst/>
                <a:gdLst>
                  <a:gd name="connsiteX0" fmla="*/ 2245 w 181196"/>
                  <a:gd name="connsiteY0" fmla="*/ 80562 h 83069"/>
                  <a:gd name="connsiteX1" fmla="*/ 163563 w 181196"/>
                  <a:gd name="connsiteY1" fmla="*/ 52767 h 83069"/>
                  <a:gd name="connsiteX2" fmla="*/ 174041 w 181196"/>
                  <a:gd name="connsiteY2" fmla="*/ 12675 h 83069"/>
                  <a:gd name="connsiteX3" fmla="*/ 125290 w 181196"/>
                  <a:gd name="connsiteY3" fmla="*/ 33 h 83069"/>
                  <a:gd name="connsiteX4" fmla="*/ 123472 w 181196"/>
                  <a:gd name="connsiteY4" fmla="*/ 2717 h 83069"/>
                  <a:gd name="connsiteX5" fmla="*/ 170231 w 181196"/>
                  <a:gd name="connsiteY5" fmla="*/ 16225 h 83069"/>
                  <a:gd name="connsiteX6" fmla="*/ 148410 w 181196"/>
                  <a:gd name="connsiteY6" fmla="*/ 57009 h 83069"/>
                  <a:gd name="connsiteX7" fmla="*/ 4063 w 181196"/>
                  <a:gd name="connsiteY7" fmla="*/ 77964 h 83069"/>
                  <a:gd name="connsiteX8" fmla="*/ 2245 w 181196"/>
                  <a:gd name="connsiteY8" fmla="*/ 80562 h 83069"/>
                  <a:gd name="connsiteX9" fmla="*/ 2245 w 181196"/>
                  <a:gd name="connsiteY9" fmla="*/ 80562 h 83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196" h="83069">
                    <a:moveTo>
                      <a:pt x="2245" y="80562"/>
                    </a:moveTo>
                    <a:cubicBezTo>
                      <a:pt x="56537" y="86450"/>
                      <a:pt x="116458" y="83766"/>
                      <a:pt x="163563" y="52767"/>
                    </a:cubicBezTo>
                    <a:cubicBezTo>
                      <a:pt x="175340" y="44973"/>
                      <a:pt x="190320" y="24192"/>
                      <a:pt x="174041" y="12675"/>
                    </a:cubicBezTo>
                    <a:cubicBezTo>
                      <a:pt x="160013" y="2717"/>
                      <a:pt x="141916" y="1765"/>
                      <a:pt x="125290" y="33"/>
                    </a:cubicBezTo>
                    <a:cubicBezTo>
                      <a:pt x="122346" y="-314"/>
                      <a:pt x="118709" y="2197"/>
                      <a:pt x="123472" y="2717"/>
                    </a:cubicBezTo>
                    <a:cubicBezTo>
                      <a:pt x="139145" y="4362"/>
                      <a:pt x="158282" y="4622"/>
                      <a:pt x="170231" y="16225"/>
                    </a:cubicBezTo>
                    <a:cubicBezTo>
                      <a:pt x="185644" y="31292"/>
                      <a:pt x="159667" y="50602"/>
                      <a:pt x="148410" y="57009"/>
                    </a:cubicBezTo>
                    <a:cubicBezTo>
                      <a:pt x="105374" y="81775"/>
                      <a:pt x="52035" y="83160"/>
                      <a:pt x="4063" y="77964"/>
                    </a:cubicBezTo>
                    <a:cubicBezTo>
                      <a:pt x="1205" y="77532"/>
                      <a:pt x="-2431" y="80043"/>
                      <a:pt x="2245" y="80562"/>
                    </a:cubicBezTo>
                    <a:lnTo>
                      <a:pt x="2245" y="8056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14952555-8C37-CDD8-50F7-90EFC0D6B297}"/>
                  </a:ext>
                </a:extLst>
              </p:cNvPr>
              <p:cNvSpPr/>
              <p:nvPr/>
            </p:nvSpPr>
            <p:spPr>
              <a:xfrm>
                <a:off x="6547365" y="3692486"/>
                <a:ext cx="25410" cy="239010"/>
              </a:xfrm>
              <a:custGeom>
                <a:avLst/>
                <a:gdLst>
                  <a:gd name="connsiteX0" fmla="*/ 1245 w 25410"/>
                  <a:gd name="connsiteY0" fmla="*/ 2001 h 239010"/>
                  <a:gd name="connsiteX1" fmla="*/ 17091 w 25410"/>
                  <a:gd name="connsiteY1" fmla="*/ 99763 h 239010"/>
                  <a:gd name="connsiteX2" fmla="*/ 12935 w 25410"/>
                  <a:gd name="connsiteY2" fmla="*/ 236403 h 239010"/>
                  <a:gd name="connsiteX3" fmla="*/ 19602 w 25410"/>
                  <a:gd name="connsiteY3" fmla="*/ 238308 h 239010"/>
                  <a:gd name="connsiteX4" fmla="*/ 24711 w 25410"/>
                  <a:gd name="connsiteY4" fmla="*/ 82358 h 239010"/>
                  <a:gd name="connsiteX5" fmla="*/ 5315 w 25410"/>
                  <a:gd name="connsiteY5" fmla="*/ 702 h 239010"/>
                  <a:gd name="connsiteX6" fmla="*/ 1245 w 25410"/>
                  <a:gd name="connsiteY6" fmla="*/ 2001 h 239010"/>
                  <a:gd name="connsiteX7" fmla="*/ 1245 w 25410"/>
                  <a:gd name="connsiteY7" fmla="*/ 2001 h 239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10" h="239010">
                    <a:moveTo>
                      <a:pt x="1245" y="2001"/>
                    </a:moveTo>
                    <a:cubicBezTo>
                      <a:pt x="26876" y="17761"/>
                      <a:pt x="18563" y="75084"/>
                      <a:pt x="17091" y="99763"/>
                    </a:cubicBezTo>
                    <a:cubicBezTo>
                      <a:pt x="14320" y="145309"/>
                      <a:pt x="12935" y="190683"/>
                      <a:pt x="12935" y="236403"/>
                    </a:cubicBezTo>
                    <a:cubicBezTo>
                      <a:pt x="12935" y="238654"/>
                      <a:pt x="19602" y="239867"/>
                      <a:pt x="19602" y="238308"/>
                    </a:cubicBezTo>
                    <a:cubicBezTo>
                      <a:pt x="19602" y="186094"/>
                      <a:pt x="22806" y="134485"/>
                      <a:pt x="24711" y="82358"/>
                    </a:cubicBezTo>
                    <a:cubicBezTo>
                      <a:pt x="25577" y="58545"/>
                      <a:pt x="29127" y="15336"/>
                      <a:pt x="5315" y="702"/>
                    </a:cubicBezTo>
                    <a:cubicBezTo>
                      <a:pt x="3410" y="-423"/>
                      <a:pt x="-2565" y="-337"/>
                      <a:pt x="1245" y="2001"/>
                    </a:cubicBezTo>
                    <a:lnTo>
                      <a:pt x="1245" y="2001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1E7C15E1-4350-D5CD-72AE-75745E6F57C1}"/>
                  </a:ext>
                </a:extLst>
              </p:cNvPr>
              <p:cNvSpPr/>
              <p:nvPr/>
            </p:nvSpPr>
            <p:spPr>
              <a:xfrm>
                <a:off x="6319837" y="3709662"/>
                <a:ext cx="240611" cy="280704"/>
              </a:xfrm>
              <a:custGeom>
                <a:avLst/>
                <a:gdLst>
                  <a:gd name="connsiteX0" fmla="*/ 0 w 240611"/>
                  <a:gd name="connsiteY0" fmla="*/ 1450 h 280704"/>
                  <a:gd name="connsiteX1" fmla="*/ 32558 w 240611"/>
                  <a:gd name="connsiteY1" fmla="*/ 143892 h 280704"/>
                  <a:gd name="connsiteX2" fmla="*/ 55331 w 240611"/>
                  <a:gd name="connsiteY2" fmla="*/ 219660 h 280704"/>
                  <a:gd name="connsiteX3" fmla="*/ 74468 w 240611"/>
                  <a:gd name="connsiteY3" fmla="*/ 266072 h 280704"/>
                  <a:gd name="connsiteX4" fmla="*/ 168593 w 240611"/>
                  <a:gd name="connsiteY4" fmla="*/ 279147 h 280704"/>
                  <a:gd name="connsiteX5" fmla="*/ 240550 w 240611"/>
                  <a:gd name="connsiteY5" fmla="*/ 227020 h 280704"/>
                  <a:gd name="connsiteX6" fmla="*/ 233882 w 240611"/>
                  <a:gd name="connsiteY6" fmla="*/ 226327 h 280704"/>
                  <a:gd name="connsiteX7" fmla="*/ 145559 w 240611"/>
                  <a:gd name="connsiteY7" fmla="*/ 277242 h 280704"/>
                  <a:gd name="connsiteX8" fmla="*/ 97328 w 240611"/>
                  <a:gd name="connsiteY8" fmla="*/ 272220 h 280704"/>
                  <a:gd name="connsiteX9" fmla="*/ 63211 w 240611"/>
                  <a:gd name="connsiteY9" fmla="*/ 225807 h 280704"/>
                  <a:gd name="connsiteX10" fmla="*/ 6927 w 240611"/>
                  <a:gd name="connsiteY10" fmla="*/ 1537 h 280704"/>
                  <a:gd name="connsiteX11" fmla="*/ 0 w 240611"/>
                  <a:gd name="connsiteY11" fmla="*/ 1450 h 280704"/>
                  <a:gd name="connsiteX12" fmla="*/ 0 w 240611"/>
                  <a:gd name="connsiteY12" fmla="*/ 1450 h 28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0611" h="280704">
                    <a:moveTo>
                      <a:pt x="0" y="1450"/>
                    </a:moveTo>
                    <a:cubicBezTo>
                      <a:pt x="866" y="50980"/>
                      <a:pt x="16366" y="97566"/>
                      <a:pt x="32558" y="143892"/>
                    </a:cubicBezTo>
                    <a:cubicBezTo>
                      <a:pt x="41217" y="168744"/>
                      <a:pt x="51089" y="193596"/>
                      <a:pt x="55331" y="219660"/>
                    </a:cubicBezTo>
                    <a:cubicBezTo>
                      <a:pt x="58189" y="236718"/>
                      <a:pt x="60614" y="254296"/>
                      <a:pt x="74468" y="266072"/>
                    </a:cubicBezTo>
                    <a:cubicBezTo>
                      <a:pt x="96462" y="284776"/>
                      <a:pt x="142355" y="280879"/>
                      <a:pt x="168593" y="279147"/>
                    </a:cubicBezTo>
                    <a:cubicBezTo>
                      <a:pt x="204528" y="276810"/>
                      <a:pt x="228860" y="260790"/>
                      <a:pt x="240550" y="227020"/>
                    </a:cubicBezTo>
                    <a:cubicBezTo>
                      <a:pt x="241329" y="224855"/>
                      <a:pt x="234488" y="224509"/>
                      <a:pt x="233882" y="226327"/>
                    </a:cubicBezTo>
                    <a:cubicBezTo>
                      <a:pt x="219681" y="267371"/>
                      <a:pt x="187729" y="276723"/>
                      <a:pt x="145559" y="277242"/>
                    </a:cubicBezTo>
                    <a:cubicBezTo>
                      <a:pt x="129627" y="277416"/>
                      <a:pt x="112828" y="275771"/>
                      <a:pt x="97328" y="272220"/>
                    </a:cubicBezTo>
                    <a:cubicBezTo>
                      <a:pt x="73343" y="266678"/>
                      <a:pt x="67021" y="247542"/>
                      <a:pt x="63211" y="225807"/>
                    </a:cubicBezTo>
                    <a:cubicBezTo>
                      <a:pt x="49616" y="149348"/>
                      <a:pt x="8226" y="80768"/>
                      <a:pt x="6927" y="1537"/>
                    </a:cubicBezTo>
                    <a:cubicBezTo>
                      <a:pt x="6927" y="-541"/>
                      <a:pt x="0" y="-455"/>
                      <a:pt x="0" y="1450"/>
                    </a:cubicBezTo>
                    <a:lnTo>
                      <a:pt x="0" y="1450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D76AF283-56C2-33EA-3BAA-21DF4EA6CE4D}"/>
                  </a:ext>
                </a:extLst>
              </p:cNvPr>
              <p:cNvSpPr/>
              <p:nvPr/>
            </p:nvSpPr>
            <p:spPr>
              <a:xfrm>
                <a:off x="6215915" y="3692396"/>
                <a:ext cx="117344" cy="407372"/>
              </a:xfrm>
              <a:custGeom>
                <a:avLst/>
                <a:gdLst>
                  <a:gd name="connsiteX0" fmla="*/ 13 w 117344"/>
                  <a:gd name="connsiteY0" fmla="*/ 1485 h 407372"/>
                  <a:gd name="connsiteX1" fmla="*/ 47811 w 117344"/>
                  <a:gd name="connsiteY1" fmla="*/ 193024 h 407372"/>
                  <a:gd name="connsiteX2" fmla="*/ 60193 w 117344"/>
                  <a:gd name="connsiteY2" fmla="*/ 290872 h 407372"/>
                  <a:gd name="connsiteX3" fmla="*/ 58029 w 117344"/>
                  <a:gd name="connsiteY3" fmla="*/ 342307 h 407372"/>
                  <a:gd name="connsiteX4" fmla="*/ 38805 w 117344"/>
                  <a:gd name="connsiteY4" fmla="*/ 365600 h 407372"/>
                  <a:gd name="connsiteX5" fmla="*/ 47551 w 117344"/>
                  <a:gd name="connsiteY5" fmla="*/ 406211 h 407372"/>
                  <a:gd name="connsiteX6" fmla="*/ 117343 w 117344"/>
                  <a:gd name="connsiteY6" fmla="*/ 339016 h 407372"/>
                  <a:gd name="connsiteX7" fmla="*/ 110416 w 117344"/>
                  <a:gd name="connsiteY7" fmla="*/ 339189 h 407372"/>
                  <a:gd name="connsiteX8" fmla="*/ 70152 w 117344"/>
                  <a:gd name="connsiteY8" fmla="*/ 393482 h 407372"/>
                  <a:gd name="connsiteX9" fmla="*/ 31965 w 117344"/>
                  <a:gd name="connsiteY9" fmla="*/ 391663 h 407372"/>
                  <a:gd name="connsiteX10" fmla="*/ 59501 w 117344"/>
                  <a:gd name="connsiteY10" fmla="*/ 351399 h 407372"/>
                  <a:gd name="connsiteX11" fmla="*/ 67813 w 117344"/>
                  <a:gd name="connsiteY11" fmla="*/ 299098 h 407372"/>
                  <a:gd name="connsiteX12" fmla="*/ 47465 w 117344"/>
                  <a:gd name="connsiteY12" fmla="*/ 152239 h 407372"/>
                  <a:gd name="connsiteX13" fmla="*/ 6940 w 117344"/>
                  <a:gd name="connsiteY13" fmla="*/ 1225 h 407372"/>
                  <a:gd name="connsiteX14" fmla="*/ 13 w 117344"/>
                  <a:gd name="connsiteY14" fmla="*/ 1485 h 407372"/>
                  <a:gd name="connsiteX15" fmla="*/ 13 w 117344"/>
                  <a:gd name="connsiteY15" fmla="*/ 1485 h 407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344" h="407372">
                    <a:moveTo>
                      <a:pt x="13" y="1485"/>
                    </a:moveTo>
                    <a:cubicBezTo>
                      <a:pt x="15253" y="65995"/>
                      <a:pt x="36900" y="127388"/>
                      <a:pt x="47811" y="193024"/>
                    </a:cubicBezTo>
                    <a:cubicBezTo>
                      <a:pt x="53180" y="225495"/>
                      <a:pt x="56903" y="258140"/>
                      <a:pt x="60193" y="290872"/>
                    </a:cubicBezTo>
                    <a:cubicBezTo>
                      <a:pt x="61839" y="307324"/>
                      <a:pt x="63744" y="326374"/>
                      <a:pt x="58029" y="342307"/>
                    </a:cubicBezTo>
                    <a:cubicBezTo>
                      <a:pt x="54738" y="351485"/>
                      <a:pt x="45473" y="358845"/>
                      <a:pt x="38805" y="365600"/>
                    </a:cubicBezTo>
                    <a:cubicBezTo>
                      <a:pt x="23912" y="380580"/>
                      <a:pt x="16638" y="414004"/>
                      <a:pt x="47551" y="406211"/>
                    </a:cubicBezTo>
                    <a:cubicBezTo>
                      <a:pt x="80023" y="397985"/>
                      <a:pt x="114659" y="375038"/>
                      <a:pt x="117343" y="339016"/>
                    </a:cubicBezTo>
                    <a:cubicBezTo>
                      <a:pt x="117430" y="337198"/>
                      <a:pt x="110589" y="337111"/>
                      <a:pt x="110416" y="339189"/>
                    </a:cubicBezTo>
                    <a:cubicBezTo>
                      <a:pt x="108598" y="363695"/>
                      <a:pt x="91626" y="382658"/>
                      <a:pt x="70152" y="393482"/>
                    </a:cubicBezTo>
                    <a:cubicBezTo>
                      <a:pt x="59068" y="399024"/>
                      <a:pt x="30839" y="413831"/>
                      <a:pt x="31965" y="391663"/>
                    </a:cubicBezTo>
                    <a:cubicBezTo>
                      <a:pt x="32831" y="374432"/>
                      <a:pt x="49370" y="363348"/>
                      <a:pt x="59501" y="351399"/>
                    </a:cubicBezTo>
                    <a:cubicBezTo>
                      <a:pt x="71450" y="337284"/>
                      <a:pt x="68766" y="316070"/>
                      <a:pt x="67813" y="299098"/>
                    </a:cubicBezTo>
                    <a:cubicBezTo>
                      <a:pt x="65129" y="250001"/>
                      <a:pt x="56643" y="200557"/>
                      <a:pt x="47465" y="152239"/>
                    </a:cubicBezTo>
                    <a:cubicBezTo>
                      <a:pt x="37680" y="100804"/>
                      <a:pt x="18976" y="52054"/>
                      <a:pt x="6940" y="1225"/>
                    </a:cubicBezTo>
                    <a:cubicBezTo>
                      <a:pt x="6421" y="-767"/>
                      <a:pt x="-334" y="-74"/>
                      <a:pt x="13" y="1485"/>
                    </a:cubicBezTo>
                    <a:lnTo>
                      <a:pt x="13" y="148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671E79FE-46E4-3A29-FE34-C6E2DDDAE008}"/>
                  </a:ext>
                </a:extLst>
              </p:cNvPr>
              <p:cNvSpPr/>
              <p:nvPr/>
            </p:nvSpPr>
            <p:spPr>
              <a:xfrm>
                <a:off x="6302506" y="3700959"/>
                <a:ext cx="34919" cy="332002"/>
              </a:xfrm>
              <a:custGeom>
                <a:avLst/>
                <a:gdLst>
                  <a:gd name="connsiteX0" fmla="*/ 13 w 34919"/>
                  <a:gd name="connsiteY0" fmla="*/ 1927 h 332002"/>
                  <a:gd name="connsiteX1" fmla="*/ 22613 w 34919"/>
                  <a:gd name="connsiteY1" fmla="*/ 165064 h 332002"/>
                  <a:gd name="connsiteX2" fmla="*/ 19582 w 34919"/>
                  <a:gd name="connsiteY2" fmla="*/ 330539 h 332002"/>
                  <a:gd name="connsiteX3" fmla="*/ 26336 w 34919"/>
                  <a:gd name="connsiteY3" fmla="*/ 330539 h 332002"/>
                  <a:gd name="connsiteX4" fmla="*/ 30752 w 34919"/>
                  <a:gd name="connsiteY4" fmla="*/ 180824 h 332002"/>
                  <a:gd name="connsiteX5" fmla="*/ 6940 w 34919"/>
                  <a:gd name="connsiteY5" fmla="*/ 1148 h 332002"/>
                  <a:gd name="connsiteX6" fmla="*/ 13 w 34919"/>
                  <a:gd name="connsiteY6" fmla="*/ 1927 h 332002"/>
                  <a:gd name="connsiteX7" fmla="*/ 13 w 34919"/>
                  <a:gd name="connsiteY7" fmla="*/ 1927 h 33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919" h="332002">
                    <a:moveTo>
                      <a:pt x="13" y="1927"/>
                    </a:moveTo>
                    <a:cubicBezTo>
                      <a:pt x="11703" y="55700"/>
                      <a:pt x="18197" y="110252"/>
                      <a:pt x="22613" y="165064"/>
                    </a:cubicBezTo>
                    <a:cubicBezTo>
                      <a:pt x="26942" y="219357"/>
                      <a:pt x="35082" y="277459"/>
                      <a:pt x="19582" y="330539"/>
                    </a:cubicBezTo>
                    <a:cubicBezTo>
                      <a:pt x="18976" y="332618"/>
                      <a:pt x="25730" y="332358"/>
                      <a:pt x="26336" y="330539"/>
                    </a:cubicBezTo>
                    <a:cubicBezTo>
                      <a:pt x="40624" y="281443"/>
                      <a:pt x="33350" y="230960"/>
                      <a:pt x="30752" y="180824"/>
                    </a:cubicBezTo>
                    <a:cubicBezTo>
                      <a:pt x="27635" y="120643"/>
                      <a:pt x="19669" y="60030"/>
                      <a:pt x="6940" y="1148"/>
                    </a:cubicBezTo>
                    <a:cubicBezTo>
                      <a:pt x="6507" y="-931"/>
                      <a:pt x="-334" y="109"/>
                      <a:pt x="13" y="1927"/>
                    </a:cubicBezTo>
                    <a:lnTo>
                      <a:pt x="13" y="192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1AD3359-A991-B134-1B92-691714A6D7C5}"/>
                  </a:ext>
                </a:extLst>
              </p:cNvPr>
              <p:cNvSpPr/>
              <p:nvPr/>
            </p:nvSpPr>
            <p:spPr>
              <a:xfrm>
                <a:off x="6265753" y="4036605"/>
                <a:ext cx="63097" cy="26016"/>
              </a:xfrm>
              <a:custGeom>
                <a:avLst/>
                <a:gdLst>
                  <a:gd name="connsiteX0" fmla="*/ 51 w 63097"/>
                  <a:gd name="connsiteY0" fmla="*/ 9788 h 26016"/>
                  <a:gd name="connsiteX1" fmla="*/ 62916 w 63097"/>
                  <a:gd name="connsiteY1" fmla="*/ 2428 h 26016"/>
                  <a:gd name="connsiteX2" fmla="*/ 56508 w 63097"/>
                  <a:gd name="connsiteY2" fmla="*/ 349 h 26016"/>
                  <a:gd name="connsiteX3" fmla="*/ 37805 w 63097"/>
                  <a:gd name="connsiteY3" fmla="*/ 15070 h 26016"/>
                  <a:gd name="connsiteX4" fmla="*/ 24903 w 63097"/>
                  <a:gd name="connsiteY4" fmla="*/ 22343 h 26016"/>
                  <a:gd name="connsiteX5" fmla="*/ 6719 w 63097"/>
                  <a:gd name="connsiteY5" fmla="*/ 10307 h 26016"/>
                  <a:gd name="connsiteX6" fmla="*/ 51 w 63097"/>
                  <a:gd name="connsiteY6" fmla="*/ 9788 h 26016"/>
                  <a:gd name="connsiteX7" fmla="*/ 51 w 63097"/>
                  <a:gd name="connsiteY7" fmla="*/ 9788 h 2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097" h="26016">
                    <a:moveTo>
                      <a:pt x="51" y="9788"/>
                    </a:moveTo>
                    <a:cubicBezTo>
                      <a:pt x="14945" y="43298"/>
                      <a:pt x="44126" y="16801"/>
                      <a:pt x="62916" y="2428"/>
                    </a:cubicBezTo>
                    <a:cubicBezTo>
                      <a:pt x="64215" y="1388"/>
                      <a:pt x="58154" y="-863"/>
                      <a:pt x="56508" y="349"/>
                    </a:cubicBezTo>
                    <a:cubicBezTo>
                      <a:pt x="50187" y="5198"/>
                      <a:pt x="44212" y="10307"/>
                      <a:pt x="37805" y="15070"/>
                    </a:cubicBezTo>
                    <a:cubicBezTo>
                      <a:pt x="33822" y="18014"/>
                      <a:pt x="29492" y="20525"/>
                      <a:pt x="24903" y="22343"/>
                    </a:cubicBezTo>
                    <a:cubicBezTo>
                      <a:pt x="15291" y="26326"/>
                      <a:pt x="9922" y="17581"/>
                      <a:pt x="6719" y="10307"/>
                    </a:cubicBezTo>
                    <a:cubicBezTo>
                      <a:pt x="5939" y="8489"/>
                      <a:pt x="-642" y="8056"/>
                      <a:pt x="51" y="9788"/>
                    </a:cubicBezTo>
                    <a:lnTo>
                      <a:pt x="51" y="9788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A0D14907-9E7B-2436-69C0-7ADB775BA471}"/>
                  </a:ext>
                </a:extLst>
              </p:cNvPr>
              <p:cNvSpPr/>
              <p:nvPr/>
            </p:nvSpPr>
            <p:spPr>
              <a:xfrm>
                <a:off x="6356638" y="3880638"/>
                <a:ext cx="106628" cy="207789"/>
              </a:xfrm>
              <a:custGeom>
                <a:avLst/>
                <a:gdLst>
                  <a:gd name="connsiteX0" fmla="*/ 0 w 106628"/>
                  <a:gd name="connsiteY0" fmla="*/ 1145 h 207789"/>
                  <a:gd name="connsiteX1" fmla="*/ 13768 w 106628"/>
                  <a:gd name="connsiteY1" fmla="*/ 121420 h 207789"/>
                  <a:gd name="connsiteX2" fmla="*/ 61566 w 106628"/>
                  <a:gd name="connsiteY2" fmla="*/ 201343 h 207789"/>
                  <a:gd name="connsiteX3" fmla="*/ 103476 w 106628"/>
                  <a:gd name="connsiteY3" fmla="*/ 192684 h 207789"/>
                  <a:gd name="connsiteX4" fmla="*/ 93432 w 106628"/>
                  <a:gd name="connsiteY4" fmla="*/ 144366 h 207789"/>
                  <a:gd name="connsiteX5" fmla="*/ 71438 w 106628"/>
                  <a:gd name="connsiteY5" fmla="*/ 105054 h 207789"/>
                  <a:gd name="connsiteX6" fmla="*/ 65376 w 106628"/>
                  <a:gd name="connsiteY6" fmla="*/ 105747 h 207789"/>
                  <a:gd name="connsiteX7" fmla="*/ 82348 w 106628"/>
                  <a:gd name="connsiteY7" fmla="*/ 136660 h 207789"/>
                  <a:gd name="connsiteX8" fmla="*/ 99580 w 106628"/>
                  <a:gd name="connsiteY8" fmla="*/ 180735 h 207789"/>
                  <a:gd name="connsiteX9" fmla="*/ 66588 w 106628"/>
                  <a:gd name="connsiteY9" fmla="*/ 199871 h 207789"/>
                  <a:gd name="connsiteX10" fmla="*/ 41044 w 106628"/>
                  <a:gd name="connsiteY10" fmla="*/ 173634 h 207789"/>
                  <a:gd name="connsiteX11" fmla="*/ 6841 w 106628"/>
                  <a:gd name="connsiteY11" fmla="*/ 1838 h 207789"/>
                  <a:gd name="connsiteX12" fmla="*/ 0 w 106628"/>
                  <a:gd name="connsiteY12" fmla="*/ 1145 h 207789"/>
                  <a:gd name="connsiteX13" fmla="*/ 0 w 106628"/>
                  <a:gd name="connsiteY13" fmla="*/ 1145 h 207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6628" h="207789">
                    <a:moveTo>
                      <a:pt x="0" y="1145"/>
                    </a:moveTo>
                    <a:cubicBezTo>
                      <a:pt x="173" y="41670"/>
                      <a:pt x="3723" y="82021"/>
                      <a:pt x="13768" y="121420"/>
                    </a:cubicBezTo>
                    <a:cubicBezTo>
                      <a:pt x="21561" y="152160"/>
                      <a:pt x="34117" y="183419"/>
                      <a:pt x="61566" y="201343"/>
                    </a:cubicBezTo>
                    <a:cubicBezTo>
                      <a:pt x="76979" y="211474"/>
                      <a:pt x="95163" y="210435"/>
                      <a:pt x="103476" y="192684"/>
                    </a:cubicBezTo>
                    <a:cubicBezTo>
                      <a:pt x="111875" y="174760"/>
                      <a:pt x="101744" y="159953"/>
                      <a:pt x="93432" y="144366"/>
                    </a:cubicBezTo>
                    <a:cubicBezTo>
                      <a:pt x="86591" y="131464"/>
                      <a:pt x="82002" y="115445"/>
                      <a:pt x="71438" y="105054"/>
                    </a:cubicBezTo>
                    <a:cubicBezTo>
                      <a:pt x="70139" y="103756"/>
                      <a:pt x="63471" y="103929"/>
                      <a:pt x="65376" y="105747"/>
                    </a:cubicBezTo>
                    <a:cubicBezTo>
                      <a:pt x="73775" y="114060"/>
                      <a:pt x="77585" y="126183"/>
                      <a:pt x="82348" y="136660"/>
                    </a:cubicBezTo>
                    <a:cubicBezTo>
                      <a:pt x="89102" y="151467"/>
                      <a:pt x="100272" y="163417"/>
                      <a:pt x="99580" y="180735"/>
                    </a:cubicBezTo>
                    <a:cubicBezTo>
                      <a:pt x="98887" y="199438"/>
                      <a:pt x="84253" y="209743"/>
                      <a:pt x="66588" y="199871"/>
                    </a:cubicBezTo>
                    <a:cubicBezTo>
                      <a:pt x="56024" y="193983"/>
                      <a:pt x="47365" y="183679"/>
                      <a:pt x="41044" y="173634"/>
                    </a:cubicBezTo>
                    <a:cubicBezTo>
                      <a:pt x="10391" y="124883"/>
                      <a:pt x="7101" y="57775"/>
                      <a:pt x="6841" y="1838"/>
                    </a:cubicBezTo>
                    <a:cubicBezTo>
                      <a:pt x="6927" y="-240"/>
                      <a:pt x="0" y="-673"/>
                      <a:pt x="0" y="1145"/>
                    </a:cubicBezTo>
                    <a:lnTo>
                      <a:pt x="0" y="114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92B9272A-197F-8C38-7959-1942D935E98C}"/>
                  </a:ext>
                </a:extLst>
              </p:cNvPr>
              <p:cNvSpPr/>
              <p:nvPr/>
            </p:nvSpPr>
            <p:spPr>
              <a:xfrm>
                <a:off x="6389145" y="4040764"/>
                <a:ext cx="65293" cy="24872"/>
              </a:xfrm>
              <a:custGeom>
                <a:avLst/>
                <a:gdLst>
                  <a:gd name="connsiteX0" fmla="*/ 51 w 65293"/>
                  <a:gd name="connsiteY0" fmla="*/ 12123 h 24872"/>
                  <a:gd name="connsiteX1" fmla="*/ 36160 w 65293"/>
                  <a:gd name="connsiteY1" fmla="*/ 24679 h 24872"/>
                  <a:gd name="connsiteX2" fmla="*/ 65254 w 65293"/>
                  <a:gd name="connsiteY2" fmla="*/ 2252 h 24872"/>
                  <a:gd name="connsiteX3" fmla="*/ 58413 w 65293"/>
                  <a:gd name="connsiteY3" fmla="*/ 953 h 24872"/>
                  <a:gd name="connsiteX4" fmla="*/ 45598 w 65293"/>
                  <a:gd name="connsiteY4" fmla="*/ 20089 h 24872"/>
                  <a:gd name="connsiteX5" fmla="*/ 6719 w 65293"/>
                  <a:gd name="connsiteY5" fmla="*/ 12642 h 24872"/>
                  <a:gd name="connsiteX6" fmla="*/ 51 w 65293"/>
                  <a:gd name="connsiteY6" fmla="*/ 12123 h 24872"/>
                  <a:gd name="connsiteX7" fmla="*/ 51 w 65293"/>
                  <a:gd name="connsiteY7" fmla="*/ 12123 h 2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93" h="24872">
                    <a:moveTo>
                      <a:pt x="51" y="12123"/>
                    </a:moveTo>
                    <a:cubicBezTo>
                      <a:pt x="6372" y="26930"/>
                      <a:pt x="22651" y="24852"/>
                      <a:pt x="36160" y="24679"/>
                    </a:cubicBezTo>
                    <a:cubicBezTo>
                      <a:pt x="53218" y="24592"/>
                      <a:pt x="59799" y="18011"/>
                      <a:pt x="65254" y="2252"/>
                    </a:cubicBezTo>
                    <a:cubicBezTo>
                      <a:pt x="65860" y="606"/>
                      <a:pt x="59193" y="-1126"/>
                      <a:pt x="58413" y="953"/>
                    </a:cubicBezTo>
                    <a:cubicBezTo>
                      <a:pt x="55816" y="8400"/>
                      <a:pt x="53305" y="16626"/>
                      <a:pt x="45598" y="20089"/>
                    </a:cubicBezTo>
                    <a:cubicBezTo>
                      <a:pt x="35553" y="24592"/>
                      <a:pt x="11048" y="22774"/>
                      <a:pt x="6719" y="12642"/>
                    </a:cubicBezTo>
                    <a:cubicBezTo>
                      <a:pt x="5939" y="10824"/>
                      <a:pt x="-642" y="10391"/>
                      <a:pt x="51" y="12123"/>
                    </a:cubicBezTo>
                    <a:lnTo>
                      <a:pt x="51" y="1212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F1E7C67A-D41A-384C-3C5F-128429EB29C0}"/>
                  </a:ext>
                </a:extLst>
              </p:cNvPr>
              <p:cNvSpPr/>
              <p:nvPr/>
            </p:nvSpPr>
            <p:spPr>
              <a:xfrm>
                <a:off x="6070975" y="3653287"/>
                <a:ext cx="127703" cy="1113643"/>
              </a:xfrm>
              <a:custGeom>
                <a:avLst/>
                <a:gdLst>
                  <a:gd name="connsiteX0" fmla="*/ 0 w 127703"/>
                  <a:gd name="connsiteY0" fmla="*/ 849 h 1113643"/>
                  <a:gd name="connsiteX1" fmla="*/ 17318 w 127703"/>
                  <a:gd name="connsiteY1" fmla="*/ 117227 h 1113643"/>
                  <a:gd name="connsiteX2" fmla="*/ 23466 w 127703"/>
                  <a:gd name="connsiteY2" fmla="*/ 265298 h 1113643"/>
                  <a:gd name="connsiteX3" fmla="*/ 17665 w 127703"/>
                  <a:gd name="connsiteY3" fmla="*/ 555551 h 1113643"/>
                  <a:gd name="connsiteX4" fmla="*/ 21302 w 127703"/>
                  <a:gd name="connsiteY4" fmla="*/ 682926 h 1113643"/>
                  <a:gd name="connsiteX5" fmla="*/ 25718 w 127703"/>
                  <a:gd name="connsiteY5" fmla="*/ 756961 h 1113643"/>
                  <a:gd name="connsiteX6" fmla="*/ 17578 w 127703"/>
                  <a:gd name="connsiteY6" fmla="*/ 829264 h 1113643"/>
                  <a:gd name="connsiteX7" fmla="*/ 25718 w 127703"/>
                  <a:gd name="connsiteY7" fmla="*/ 973092 h 1113643"/>
                  <a:gd name="connsiteX8" fmla="*/ 32472 w 127703"/>
                  <a:gd name="connsiteY8" fmla="*/ 1111378 h 1113643"/>
                  <a:gd name="connsiteX9" fmla="*/ 38014 w 127703"/>
                  <a:gd name="connsiteY9" fmla="*/ 1113629 h 1113643"/>
                  <a:gd name="connsiteX10" fmla="*/ 125990 w 127703"/>
                  <a:gd name="connsiteY10" fmla="*/ 1105057 h 1113643"/>
                  <a:gd name="connsiteX11" fmla="*/ 123132 w 127703"/>
                  <a:gd name="connsiteY11" fmla="*/ 1101939 h 1113643"/>
                  <a:gd name="connsiteX12" fmla="*/ 33597 w 127703"/>
                  <a:gd name="connsiteY12" fmla="*/ 1110685 h 1113643"/>
                  <a:gd name="connsiteX13" fmla="*/ 39139 w 127703"/>
                  <a:gd name="connsiteY13" fmla="*/ 1112936 h 1113643"/>
                  <a:gd name="connsiteX14" fmla="*/ 32558 w 127703"/>
                  <a:gd name="connsiteY14" fmla="*/ 983223 h 1113643"/>
                  <a:gd name="connsiteX15" fmla="*/ 23813 w 127703"/>
                  <a:gd name="connsiteY15" fmla="*/ 839049 h 1113643"/>
                  <a:gd name="connsiteX16" fmla="*/ 30827 w 127703"/>
                  <a:gd name="connsiteY16" fmla="*/ 774712 h 1113643"/>
                  <a:gd name="connsiteX17" fmla="*/ 29701 w 127703"/>
                  <a:gd name="connsiteY17" fmla="*/ 700677 h 1113643"/>
                  <a:gd name="connsiteX18" fmla="*/ 24332 w 127703"/>
                  <a:gd name="connsiteY18" fmla="*/ 557109 h 1113643"/>
                  <a:gd name="connsiteX19" fmla="*/ 30393 w 127703"/>
                  <a:gd name="connsiteY19" fmla="*/ 275256 h 1113643"/>
                  <a:gd name="connsiteX20" fmla="*/ 25544 w 127703"/>
                  <a:gd name="connsiteY20" fmla="*/ 133939 h 1113643"/>
                  <a:gd name="connsiteX21" fmla="*/ 6668 w 127703"/>
                  <a:gd name="connsiteY21" fmla="*/ 2408 h 1113643"/>
                  <a:gd name="connsiteX22" fmla="*/ 0 w 127703"/>
                  <a:gd name="connsiteY22" fmla="*/ 849 h 1113643"/>
                  <a:gd name="connsiteX23" fmla="*/ 0 w 127703"/>
                  <a:gd name="connsiteY23" fmla="*/ 849 h 1113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7703" h="1113643">
                    <a:moveTo>
                      <a:pt x="0" y="849"/>
                    </a:moveTo>
                    <a:cubicBezTo>
                      <a:pt x="780" y="40335"/>
                      <a:pt x="11690" y="78348"/>
                      <a:pt x="17318" y="117227"/>
                    </a:cubicBezTo>
                    <a:cubicBezTo>
                      <a:pt x="24246" y="165285"/>
                      <a:pt x="21734" y="216720"/>
                      <a:pt x="23466" y="265298"/>
                    </a:cubicBezTo>
                    <a:cubicBezTo>
                      <a:pt x="27017" y="361760"/>
                      <a:pt x="18790" y="459002"/>
                      <a:pt x="17665" y="555551"/>
                    </a:cubicBezTo>
                    <a:cubicBezTo>
                      <a:pt x="17232" y="598240"/>
                      <a:pt x="16799" y="640496"/>
                      <a:pt x="21302" y="682926"/>
                    </a:cubicBezTo>
                    <a:cubicBezTo>
                      <a:pt x="23899" y="707691"/>
                      <a:pt x="26930" y="732110"/>
                      <a:pt x="25718" y="756961"/>
                    </a:cubicBezTo>
                    <a:cubicBezTo>
                      <a:pt x="24505" y="781207"/>
                      <a:pt x="19570" y="805106"/>
                      <a:pt x="17578" y="829264"/>
                    </a:cubicBezTo>
                    <a:cubicBezTo>
                      <a:pt x="13768" y="876717"/>
                      <a:pt x="23813" y="925640"/>
                      <a:pt x="25718" y="973092"/>
                    </a:cubicBezTo>
                    <a:cubicBezTo>
                      <a:pt x="27536" y="1019158"/>
                      <a:pt x="32039" y="1065311"/>
                      <a:pt x="32472" y="1111378"/>
                    </a:cubicBezTo>
                    <a:cubicBezTo>
                      <a:pt x="32472" y="1113456"/>
                      <a:pt x="36628" y="1113716"/>
                      <a:pt x="38014" y="1113629"/>
                    </a:cubicBezTo>
                    <a:cubicBezTo>
                      <a:pt x="67454" y="1110858"/>
                      <a:pt x="96376" y="1103671"/>
                      <a:pt x="125990" y="1105057"/>
                    </a:cubicBezTo>
                    <a:cubicBezTo>
                      <a:pt x="130406" y="1105230"/>
                      <a:pt x="125124" y="1102026"/>
                      <a:pt x="123132" y="1101939"/>
                    </a:cubicBezTo>
                    <a:cubicBezTo>
                      <a:pt x="92912" y="1100554"/>
                      <a:pt x="63558" y="1107828"/>
                      <a:pt x="33597" y="1110685"/>
                    </a:cubicBezTo>
                    <a:cubicBezTo>
                      <a:pt x="35416" y="1111464"/>
                      <a:pt x="37321" y="1112157"/>
                      <a:pt x="39139" y="1112936"/>
                    </a:cubicBezTo>
                    <a:cubicBezTo>
                      <a:pt x="38706" y="1069554"/>
                      <a:pt x="32905" y="1026519"/>
                      <a:pt x="32558" y="983223"/>
                    </a:cubicBezTo>
                    <a:cubicBezTo>
                      <a:pt x="32125" y="935079"/>
                      <a:pt x="23207" y="887194"/>
                      <a:pt x="23813" y="839049"/>
                    </a:cubicBezTo>
                    <a:cubicBezTo>
                      <a:pt x="24073" y="817575"/>
                      <a:pt x="28229" y="796014"/>
                      <a:pt x="30827" y="774712"/>
                    </a:cubicBezTo>
                    <a:cubicBezTo>
                      <a:pt x="33857" y="749774"/>
                      <a:pt x="32212" y="725529"/>
                      <a:pt x="29701" y="700677"/>
                    </a:cubicBezTo>
                    <a:cubicBezTo>
                      <a:pt x="24765" y="652533"/>
                      <a:pt x="23813" y="605514"/>
                      <a:pt x="24332" y="557109"/>
                    </a:cubicBezTo>
                    <a:cubicBezTo>
                      <a:pt x="25285" y="463245"/>
                      <a:pt x="32905" y="369034"/>
                      <a:pt x="30393" y="275256"/>
                    </a:cubicBezTo>
                    <a:cubicBezTo>
                      <a:pt x="29181" y="228237"/>
                      <a:pt x="28229" y="180872"/>
                      <a:pt x="25544" y="133939"/>
                    </a:cubicBezTo>
                    <a:cubicBezTo>
                      <a:pt x="23033" y="89518"/>
                      <a:pt x="7534" y="47089"/>
                      <a:pt x="6668" y="2408"/>
                    </a:cubicBezTo>
                    <a:cubicBezTo>
                      <a:pt x="6754" y="70"/>
                      <a:pt x="0" y="-796"/>
                      <a:pt x="0" y="849"/>
                    </a:cubicBezTo>
                    <a:lnTo>
                      <a:pt x="0" y="84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7A2FFB61-F88A-6CC1-CDD4-BDD0C32F0338}"/>
                  </a:ext>
                </a:extLst>
              </p:cNvPr>
              <p:cNvSpPr/>
              <p:nvPr/>
            </p:nvSpPr>
            <p:spPr>
              <a:xfrm>
                <a:off x="6133714" y="3687909"/>
                <a:ext cx="52253" cy="1061824"/>
              </a:xfrm>
              <a:custGeom>
                <a:avLst/>
                <a:gdLst>
                  <a:gd name="connsiteX0" fmla="*/ 39 w 52253"/>
                  <a:gd name="connsiteY0" fmla="*/ 863 h 1061824"/>
                  <a:gd name="connsiteX1" fmla="*/ 8871 w 52253"/>
                  <a:gd name="connsiteY1" fmla="*/ 51259 h 1061824"/>
                  <a:gd name="connsiteX2" fmla="*/ 17357 w 52253"/>
                  <a:gd name="connsiteY2" fmla="*/ 117848 h 1061824"/>
                  <a:gd name="connsiteX3" fmla="*/ 19955 w 52253"/>
                  <a:gd name="connsiteY3" fmla="*/ 251977 h 1061824"/>
                  <a:gd name="connsiteX4" fmla="*/ 11123 w 52253"/>
                  <a:gd name="connsiteY4" fmla="*/ 385933 h 1061824"/>
                  <a:gd name="connsiteX5" fmla="*/ 11816 w 52253"/>
                  <a:gd name="connsiteY5" fmla="*/ 526990 h 1061824"/>
                  <a:gd name="connsiteX6" fmla="*/ 11989 w 52253"/>
                  <a:gd name="connsiteY6" fmla="*/ 658868 h 1061824"/>
                  <a:gd name="connsiteX7" fmla="*/ 19262 w 52253"/>
                  <a:gd name="connsiteY7" fmla="*/ 779662 h 1061824"/>
                  <a:gd name="connsiteX8" fmla="*/ 45499 w 52253"/>
                  <a:gd name="connsiteY8" fmla="*/ 1059437 h 1061824"/>
                  <a:gd name="connsiteX9" fmla="*/ 52254 w 52253"/>
                  <a:gd name="connsiteY9" fmla="*/ 1060996 h 1061824"/>
                  <a:gd name="connsiteX10" fmla="*/ 31212 w 52253"/>
                  <a:gd name="connsiteY10" fmla="*/ 805207 h 1061824"/>
                  <a:gd name="connsiteX11" fmla="*/ 18310 w 52253"/>
                  <a:gd name="connsiteY11" fmla="*/ 668479 h 1061824"/>
                  <a:gd name="connsiteX12" fmla="*/ 18570 w 52253"/>
                  <a:gd name="connsiteY12" fmla="*/ 528549 h 1061824"/>
                  <a:gd name="connsiteX13" fmla="*/ 26103 w 52253"/>
                  <a:gd name="connsiteY13" fmla="*/ 261935 h 1061824"/>
                  <a:gd name="connsiteX14" fmla="*/ 24804 w 52253"/>
                  <a:gd name="connsiteY14" fmla="*/ 127286 h 1061824"/>
                  <a:gd name="connsiteX15" fmla="*/ 19695 w 52253"/>
                  <a:gd name="connsiteY15" fmla="*/ 73513 h 1061824"/>
                  <a:gd name="connsiteX16" fmla="*/ 6707 w 52253"/>
                  <a:gd name="connsiteY16" fmla="*/ 2509 h 1061824"/>
                  <a:gd name="connsiteX17" fmla="*/ 39 w 52253"/>
                  <a:gd name="connsiteY17" fmla="*/ 863 h 1061824"/>
                  <a:gd name="connsiteX18" fmla="*/ 39 w 52253"/>
                  <a:gd name="connsiteY18" fmla="*/ 863 h 106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2253" h="1061824">
                    <a:moveTo>
                      <a:pt x="39" y="863"/>
                    </a:moveTo>
                    <a:cubicBezTo>
                      <a:pt x="-481" y="18441"/>
                      <a:pt x="4282" y="34461"/>
                      <a:pt x="8871" y="51259"/>
                    </a:cubicBezTo>
                    <a:cubicBezTo>
                      <a:pt x="14760" y="72734"/>
                      <a:pt x="15279" y="95767"/>
                      <a:pt x="17357" y="117848"/>
                    </a:cubicBezTo>
                    <a:cubicBezTo>
                      <a:pt x="21514" y="162615"/>
                      <a:pt x="22726" y="207036"/>
                      <a:pt x="19955" y="251977"/>
                    </a:cubicBezTo>
                    <a:cubicBezTo>
                      <a:pt x="17184" y="296745"/>
                      <a:pt x="12162" y="340993"/>
                      <a:pt x="11123" y="385933"/>
                    </a:cubicBezTo>
                    <a:cubicBezTo>
                      <a:pt x="9997" y="432952"/>
                      <a:pt x="10950" y="479971"/>
                      <a:pt x="11816" y="526990"/>
                    </a:cubicBezTo>
                    <a:cubicBezTo>
                      <a:pt x="12595" y="570891"/>
                      <a:pt x="14153" y="614966"/>
                      <a:pt x="11989" y="658868"/>
                    </a:cubicBezTo>
                    <a:cubicBezTo>
                      <a:pt x="9910" y="700345"/>
                      <a:pt x="11036" y="738878"/>
                      <a:pt x="19262" y="779662"/>
                    </a:cubicBezTo>
                    <a:cubicBezTo>
                      <a:pt x="38053" y="872834"/>
                      <a:pt x="45413" y="964361"/>
                      <a:pt x="45499" y="1059437"/>
                    </a:cubicBezTo>
                    <a:cubicBezTo>
                      <a:pt x="45499" y="1061689"/>
                      <a:pt x="52254" y="1062641"/>
                      <a:pt x="52254" y="1060996"/>
                    </a:cubicBezTo>
                    <a:cubicBezTo>
                      <a:pt x="52167" y="975271"/>
                      <a:pt x="49223" y="889200"/>
                      <a:pt x="31212" y="805207"/>
                    </a:cubicBezTo>
                    <a:cubicBezTo>
                      <a:pt x="21341" y="759227"/>
                      <a:pt x="15799" y="715585"/>
                      <a:pt x="18310" y="668479"/>
                    </a:cubicBezTo>
                    <a:cubicBezTo>
                      <a:pt x="20734" y="621894"/>
                      <a:pt x="19436" y="575221"/>
                      <a:pt x="18570" y="528549"/>
                    </a:cubicBezTo>
                    <a:cubicBezTo>
                      <a:pt x="16924" y="439100"/>
                      <a:pt x="18829" y="351037"/>
                      <a:pt x="26103" y="261935"/>
                    </a:cubicBezTo>
                    <a:cubicBezTo>
                      <a:pt x="29740" y="217081"/>
                      <a:pt x="28874" y="172140"/>
                      <a:pt x="24804" y="127286"/>
                    </a:cubicBezTo>
                    <a:cubicBezTo>
                      <a:pt x="23159" y="109362"/>
                      <a:pt x="22033" y="91264"/>
                      <a:pt x="19695" y="73513"/>
                    </a:cubicBezTo>
                    <a:cubicBezTo>
                      <a:pt x="16491" y="49441"/>
                      <a:pt x="6014" y="27014"/>
                      <a:pt x="6707" y="2509"/>
                    </a:cubicBezTo>
                    <a:cubicBezTo>
                      <a:pt x="6880" y="171"/>
                      <a:pt x="126" y="-868"/>
                      <a:pt x="39" y="863"/>
                    </a:cubicBezTo>
                    <a:lnTo>
                      <a:pt x="39" y="86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D3E8A3D-BA1A-A6AF-248B-2A82B0F56E5F}"/>
                  </a:ext>
                </a:extLst>
              </p:cNvPr>
              <p:cNvSpPr/>
              <p:nvPr/>
            </p:nvSpPr>
            <p:spPr>
              <a:xfrm>
                <a:off x="6531913" y="3977827"/>
                <a:ext cx="80297" cy="739171"/>
              </a:xfrm>
              <a:custGeom>
                <a:avLst/>
                <a:gdLst>
                  <a:gd name="connsiteX0" fmla="*/ 245 w 80297"/>
                  <a:gd name="connsiteY0" fmla="*/ 592 h 739171"/>
                  <a:gd name="connsiteX1" fmla="*/ 8904 w 80297"/>
                  <a:gd name="connsiteY1" fmla="*/ 76705 h 739171"/>
                  <a:gd name="connsiteX2" fmla="*/ 14099 w 80297"/>
                  <a:gd name="connsiteY2" fmla="*/ 181740 h 739171"/>
                  <a:gd name="connsiteX3" fmla="*/ 29166 w 80297"/>
                  <a:gd name="connsiteY3" fmla="*/ 386787 h 739171"/>
                  <a:gd name="connsiteX4" fmla="*/ 56702 w 80297"/>
                  <a:gd name="connsiteY4" fmla="*/ 588024 h 739171"/>
                  <a:gd name="connsiteX5" fmla="*/ 65101 w 80297"/>
                  <a:gd name="connsiteY5" fmla="*/ 678512 h 739171"/>
                  <a:gd name="connsiteX6" fmla="*/ 74020 w 80297"/>
                  <a:gd name="connsiteY6" fmla="*/ 737393 h 739171"/>
                  <a:gd name="connsiteX7" fmla="*/ 80082 w 80297"/>
                  <a:gd name="connsiteY7" fmla="*/ 738000 h 739171"/>
                  <a:gd name="connsiteX8" fmla="*/ 70903 w 80297"/>
                  <a:gd name="connsiteY8" fmla="*/ 672104 h 739171"/>
                  <a:gd name="connsiteX9" fmla="*/ 62504 w 80297"/>
                  <a:gd name="connsiteY9" fmla="*/ 581703 h 739171"/>
                  <a:gd name="connsiteX10" fmla="*/ 35574 w 80297"/>
                  <a:gd name="connsiteY10" fmla="*/ 388259 h 739171"/>
                  <a:gd name="connsiteX11" fmla="*/ 20853 w 80297"/>
                  <a:gd name="connsiteY11" fmla="*/ 191351 h 739171"/>
                  <a:gd name="connsiteX12" fmla="*/ 16264 w 80297"/>
                  <a:gd name="connsiteY12" fmla="*/ 93763 h 739171"/>
                  <a:gd name="connsiteX13" fmla="*/ 6566 w 80297"/>
                  <a:gd name="connsiteY13" fmla="*/ 2843 h 739171"/>
                  <a:gd name="connsiteX14" fmla="*/ 245 w 80297"/>
                  <a:gd name="connsiteY14" fmla="*/ 592 h 739171"/>
                  <a:gd name="connsiteX15" fmla="*/ 245 w 80297"/>
                  <a:gd name="connsiteY15" fmla="*/ 592 h 739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297" h="739171">
                    <a:moveTo>
                      <a:pt x="245" y="592"/>
                    </a:moveTo>
                    <a:cubicBezTo>
                      <a:pt x="-1227" y="26396"/>
                      <a:pt x="4228" y="51507"/>
                      <a:pt x="8904" y="76705"/>
                    </a:cubicBezTo>
                    <a:cubicBezTo>
                      <a:pt x="15138" y="110129"/>
                      <a:pt x="12367" y="147710"/>
                      <a:pt x="14099" y="181740"/>
                    </a:cubicBezTo>
                    <a:cubicBezTo>
                      <a:pt x="17650" y="250233"/>
                      <a:pt x="18775" y="318900"/>
                      <a:pt x="29166" y="386787"/>
                    </a:cubicBezTo>
                    <a:cubicBezTo>
                      <a:pt x="39470" y="453982"/>
                      <a:pt x="51074" y="520224"/>
                      <a:pt x="56702" y="588024"/>
                    </a:cubicBezTo>
                    <a:cubicBezTo>
                      <a:pt x="59213" y="618245"/>
                      <a:pt x="62417" y="648378"/>
                      <a:pt x="65101" y="678512"/>
                    </a:cubicBezTo>
                    <a:cubicBezTo>
                      <a:pt x="66920" y="697908"/>
                      <a:pt x="62590" y="720335"/>
                      <a:pt x="74020" y="737393"/>
                    </a:cubicBezTo>
                    <a:cubicBezTo>
                      <a:pt x="75059" y="738952"/>
                      <a:pt x="81554" y="740164"/>
                      <a:pt x="80082" y="738000"/>
                    </a:cubicBezTo>
                    <a:cubicBezTo>
                      <a:pt x="68046" y="720075"/>
                      <a:pt x="72808" y="692799"/>
                      <a:pt x="70903" y="672104"/>
                    </a:cubicBezTo>
                    <a:cubicBezTo>
                      <a:pt x="68132" y="641971"/>
                      <a:pt x="65015" y="611837"/>
                      <a:pt x="62504" y="581703"/>
                    </a:cubicBezTo>
                    <a:cubicBezTo>
                      <a:pt x="57048" y="516587"/>
                      <a:pt x="46225" y="452683"/>
                      <a:pt x="35574" y="388259"/>
                    </a:cubicBezTo>
                    <a:cubicBezTo>
                      <a:pt x="24837" y="323316"/>
                      <a:pt x="23884" y="256987"/>
                      <a:pt x="20853" y="191351"/>
                    </a:cubicBezTo>
                    <a:cubicBezTo>
                      <a:pt x="19381" y="158793"/>
                      <a:pt x="17823" y="126235"/>
                      <a:pt x="16264" y="93763"/>
                    </a:cubicBezTo>
                    <a:cubicBezTo>
                      <a:pt x="14792" y="63110"/>
                      <a:pt x="4834" y="33843"/>
                      <a:pt x="6566" y="2843"/>
                    </a:cubicBezTo>
                    <a:cubicBezTo>
                      <a:pt x="6912" y="592"/>
                      <a:pt x="331" y="-881"/>
                      <a:pt x="245" y="592"/>
                    </a:cubicBezTo>
                    <a:lnTo>
                      <a:pt x="245" y="59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0C2E7A03-56E2-4898-C662-3549CA6F9404}"/>
                  </a:ext>
                </a:extLst>
              </p:cNvPr>
              <p:cNvSpPr/>
              <p:nvPr/>
            </p:nvSpPr>
            <p:spPr>
              <a:xfrm>
                <a:off x="6605723" y="4702374"/>
                <a:ext cx="71440" cy="10286"/>
              </a:xfrm>
              <a:custGeom>
                <a:avLst/>
                <a:gdLst>
                  <a:gd name="connsiteX0" fmla="*/ 4973 w 71440"/>
                  <a:gd name="connsiteY0" fmla="*/ 10249 h 10286"/>
                  <a:gd name="connsiteX1" fmla="*/ 67232 w 71440"/>
                  <a:gd name="connsiteY1" fmla="*/ 3668 h 10286"/>
                  <a:gd name="connsiteX2" fmla="*/ 69223 w 71440"/>
                  <a:gd name="connsiteY2" fmla="*/ 1157 h 10286"/>
                  <a:gd name="connsiteX3" fmla="*/ 1595 w 71440"/>
                  <a:gd name="connsiteY3" fmla="*/ 7565 h 10286"/>
                  <a:gd name="connsiteX4" fmla="*/ 4973 w 71440"/>
                  <a:gd name="connsiteY4" fmla="*/ 10249 h 10286"/>
                  <a:gd name="connsiteX5" fmla="*/ 4973 w 71440"/>
                  <a:gd name="connsiteY5" fmla="*/ 10249 h 1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40" h="10286">
                    <a:moveTo>
                      <a:pt x="4973" y="10249"/>
                    </a:moveTo>
                    <a:cubicBezTo>
                      <a:pt x="25841" y="6266"/>
                      <a:pt x="45844" y="377"/>
                      <a:pt x="67232" y="3668"/>
                    </a:cubicBezTo>
                    <a:cubicBezTo>
                      <a:pt x="70176" y="4101"/>
                      <a:pt x="73899" y="1850"/>
                      <a:pt x="69223" y="1157"/>
                    </a:cubicBezTo>
                    <a:cubicBezTo>
                      <a:pt x="45844" y="-2480"/>
                      <a:pt x="24456" y="3235"/>
                      <a:pt x="1595" y="7565"/>
                    </a:cubicBezTo>
                    <a:cubicBezTo>
                      <a:pt x="-2734" y="8431"/>
                      <a:pt x="2895" y="10596"/>
                      <a:pt x="4973" y="10249"/>
                    </a:cubicBezTo>
                    <a:lnTo>
                      <a:pt x="4973" y="1024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6156A3C3-B4C7-06A2-2520-3B98EB54E1D1}"/>
                  </a:ext>
                </a:extLst>
              </p:cNvPr>
              <p:cNvSpPr/>
              <p:nvPr/>
            </p:nvSpPr>
            <p:spPr>
              <a:xfrm>
                <a:off x="6516843" y="3285190"/>
                <a:ext cx="169186" cy="1414755"/>
              </a:xfrm>
              <a:custGeom>
                <a:avLst/>
                <a:gdLst>
                  <a:gd name="connsiteX0" fmla="*/ 75 w 169186"/>
                  <a:gd name="connsiteY0" fmla="*/ 761 h 1414755"/>
                  <a:gd name="connsiteX1" fmla="*/ 11591 w 169186"/>
                  <a:gd name="connsiteY1" fmla="*/ 62241 h 1414755"/>
                  <a:gd name="connsiteX2" fmla="*/ 24234 w 169186"/>
                  <a:gd name="connsiteY2" fmla="*/ 147446 h 1414755"/>
                  <a:gd name="connsiteX3" fmla="*/ 42071 w 169186"/>
                  <a:gd name="connsiteY3" fmla="*/ 333443 h 1414755"/>
                  <a:gd name="connsiteX4" fmla="*/ 61728 w 169186"/>
                  <a:gd name="connsiteY4" fmla="*/ 417437 h 1414755"/>
                  <a:gd name="connsiteX5" fmla="*/ 78266 w 169186"/>
                  <a:gd name="connsiteY5" fmla="*/ 506539 h 1414755"/>
                  <a:gd name="connsiteX6" fmla="*/ 98009 w 169186"/>
                  <a:gd name="connsiteY6" fmla="*/ 699809 h 1414755"/>
                  <a:gd name="connsiteX7" fmla="*/ 118877 w 169186"/>
                  <a:gd name="connsiteY7" fmla="*/ 1052408 h 1414755"/>
                  <a:gd name="connsiteX8" fmla="*/ 142430 w 169186"/>
                  <a:gd name="connsiteY8" fmla="*/ 1227061 h 1414755"/>
                  <a:gd name="connsiteX9" fmla="*/ 162519 w 169186"/>
                  <a:gd name="connsiteY9" fmla="*/ 1412280 h 1414755"/>
                  <a:gd name="connsiteX10" fmla="*/ 169187 w 169186"/>
                  <a:gd name="connsiteY10" fmla="*/ 1414011 h 1414755"/>
                  <a:gd name="connsiteX11" fmla="*/ 152042 w 169186"/>
                  <a:gd name="connsiteY11" fmla="*/ 1252866 h 1414755"/>
                  <a:gd name="connsiteX12" fmla="*/ 128836 w 169186"/>
                  <a:gd name="connsiteY12" fmla="*/ 1076740 h 1414755"/>
                  <a:gd name="connsiteX13" fmla="*/ 114808 w 169186"/>
                  <a:gd name="connsiteY13" fmla="*/ 888404 h 1414755"/>
                  <a:gd name="connsiteX14" fmla="*/ 104677 w 169186"/>
                  <a:gd name="connsiteY14" fmla="*/ 701628 h 1414755"/>
                  <a:gd name="connsiteX15" fmla="*/ 88571 w 169186"/>
                  <a:gd name="connsiteY15" fmla="*/ 532862 h 1414755"/>
                  <a:gd name="connsiteX16" fmla="*/ 73937 w 169186"/>
                  <a:gd name="connsiteY16" fmla="*/ 441855 h 1414755"/>
                  <a:gd name="connsiteX17" fmla="*/ 52635 w 169186"/>
                  <a:gd name="connsiteY17" fmla="*/ 357256 h 1414755"/>
                  <a:gd name="connsiteX18" fmla="*/ 33326 w 169186"/>
                  <a:gd name="connsiteY18" fmla="*/ 173077 h 1414755"/>
                  <a:gd name="connsiteX19" fmla="*/ 23281 w 169186"/>
                  <a:gd name="connsiteY19" fmla="*/ 85360 h 1414755"/>
                  <a:gd name="connsiteX20" fmla="*/ 6656 w 169186"/>
                  <a:gd name="connsiteY20" fmla="*/ 2580 h 1414755"/>
                  <a:gd name="connsiteX21" fmla="*/ 75 w 169186"/>
                  <a:gd name="connsiteY21" fmla="*/ 761 h 1414755"/>
                  <a:gd name="connsiteX22" fmla="*/ 75 w 169186"/>
                  <a:gd name="connsiteY22" fmla="*/ 761 h 141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9186" h="1414755">
                    <a:moveTo>
                      <a:pt x="75" y="761"/>
                    </a:moveTo>
                    <a:cubicBezTo>
                      <a:pt x="-791" y="22063"/>
                      <a:pt x="6049" y="41892"/>
                      <a:pt x="11591" y="62241"/>
                    </a:cubicBezTo>
                    <a:cubicBezTo>
                      <a:pt x="19298" y="90123"/>
                      <a:pt x="21376" y="118784"/>
                      <a:pt x="24234" y="147446"/>
                    </a:cubicBezTo>
                    <a:cubicBezTo>
                      <a:pt x="30295" y="209445"/>
                      <a:pt x="35144" y="271531"/>
                      <a:pt x="42071" y="333443"/>
                    </a:cubicBezTo>
                    <a:cubicBezTo>
                      <a:pt x="45275" y="361932"/>
                      <a:pt x="54454" y="389814"/>
                      <a:pt x="61728" y="417437"/>
                    </a:cubicBezTo>
                    <a:cubicBezTo>
                      <a:pt x="69434" y="446704"/>
                      <a:pt x="73764" y="476665"/>
                      <a:pt x="78266" y="506539"/>
                    </a:cubicBezTo>
                    <a:cubicBezTo>
                      <a:pt x="88051" y="570616"/>
                      <a:pt x="93939" y="635126"/>
                      <a:pt x="98009" y="699809"/>
                    </a:cubicBezTo>
                    <a:cubicBezTo>
                      <a:pt x="105283" y="816881"/>
                      <a:pt x="104590" y="936029"/>
                      <a:pt x="118877" y="1052408"/>
                    </a:cubicBezTo>
                    <a:cubicBezTo>
                      <a:pt x="126065" y="1110770"/>
                      <a:pt x="135590" y="1168613"/>
                      <a:pt x="142430" y="1227061"/>
                    </a:cubicBezTo>
                    <a:cubicBezTo>
                      <a:pt x="149531" y="1288195"/>
                      <a:pt x="162346" y="1350714"/>
                      <a:pt x="162519" y="1412280"/>
                    </a:cubicBezTo>
                    <a:cubicBezTo>
                      <a:pt x="162519" y="1414531"/>
                      <a:pt x="169187" y="1415570"/>
                      <a:pt x="169187" y="1414011"/>
                    </a:cubicBezTo>
                    <a:cubicBezTo>
                      <a:pt x="169014" y="1360325"/>
                      <a:pt x="158623" y="1306032"/>
                      <a:pt x="152042" y="1252866"/>
                    </a:cubicBezTo>
                    <a:cubicBezTo>
                      <a:pt x="144768" y="1193984"/>
                      <a:pt x="138101" y="1135362"/>
                      <a:pt x="128836" y="1076740"/>
                    </a:cubicBezTo>
                    <a:cubicBezTo>
                      <a:pt x="119051" y="1014654"/>
                      <a:pt x="118098" y="951096"/>
                      <a:pt x="114808" y="888404"/>
                    </a:cubicBezTo>
                    <a:cubicBezTo>
                      <a:pt x="111517" y="826146"/>
                      <a:pt x="108487" y="763800"/>
                      <a:pt x="104677" y="701628"/>
                    </a:cubicBezTo>
                    <a:cubicBezTo>
                      <a:pt x="101213" y="645171"/>
                      <a:pt x="96191" y="588887"/>
                      <a:pt x="88571" y="532862"/>
                    </a:cubicBezTo>
                    <a:cubicBezTo>
                      <a:pt x="84414" y="502469"/>
                      <a:pt x="80085" y="471902"/>
                      <a:pt x="73937" y="441855"/>
                    </a:cubicBezTo>
                    <a:cubicBezTo>
                      <a:pt x="68135" y="413367"/>
                      <a:pt x="58957" y="385658"/>
                      <a:pt x="52635" y="357256"/>
                    </a:cubicBezTo>
                    <a:cubicBezTo>
                      <a:pt x="39387" y="297681"/>
                      <a:pt x="38175" y="233864"/>
                      <a:pt x="33326" y="173077"/>
                    </a:cubicBezTo>
                    <a:cubicBezTo>
                      <a:pt x="30988" y="143896"/>
                      <a:pt x="28390" y="114195"/>
                      <a:pt x="23281" y="85360"/>
                    </a:cubicBezTo>
                    <a:cubicBezTo>
                      <a:pt x="18345" y="57565"/>
                      <a:pt x="5443" y="31154"/>
                      <a:pt x="6656" y="2580"/>
                    </a:cubicBezTo>
                    <a:cubicBezTo>
                      <a:pt x="6915" y="328"/>
                      <a:pt x="161" y="-884"/>
                      <a:pt x="75" y="761"/>
                    </a:cubicBezTo>
                    <a:lnTo>
                      <a:pt x="75" y="761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D04CF19C-831F-5DDB-6520-DC902A3CE31E}"/>
                  </a:ext>
                </a:extLst>
              </p:cNvPr>
              <p:cNvSpPr/>
              <p:nvPr/>
            </p:nvSpPr>
            <p:spPr>
              <a:xfrm>
                <a:off x="6142669" y="4131856"/>
                <a:ext cx="398063" cy="22342"/>
              </a:xfrm>
              <a:custGeom>
                <a:avLst/>
                <a:gdLst>
                  <a:gd name="connsiteX0" fmla="*/ 2341 w 398063"/>
                  <a:gd name="connsiteY0" fmla="*/ 22342 h 22342"/>
                  <a:gd name="connsiteX1" fmla="*/ 202972 w 398063"/>
                  <a:gd name="connsiteY1" fmla="*/ 13683 h 22342"/>
                  <a:gd name="connsiteX2" fmla="*/ 295797 w 398063"/>
                  <a:gd name="connsiteY2" fmla="*/ 13077 h 22342"/>
                  <a:gd name="connsiteX3" fmla="*/ 394164 w 398063"/>
                  <a:gd name="connsiteY3" fmla="*/ 2859 h 22342"/>
                  <a:gd name="connsiteX4" fmla="*/ 395723 w 398063"/>
                  <a:gd name="connsiteY4" fmla="*/ 2 h 22342"/>
                  <a:gd name="connsiteX5" fmla="*/ 310864 w 398063"/>
                  <a:gd name="connsiteY5" fmla="*/ 9007 h 22342"/>
                  <a:gd name="connsiteX6" fmla="*/ 204530 w 398063"/>
                  <a:gd name="connsiteY6" fmla="*/ 10826 h 22342"/>
                  <a:gd name="connsiteX7" fmla="*/ 3899 w 398063"/>
                  <a:gd name="connsiteY7" fmla="*/ 19485 h 22342"/>
                  <a:gd name="connsiteX8" fmla="*/ 2341 w 398063"/>
                  <a:gd name="connsiteY8" fmla="*/ 22342 h 22342"/>
                  <a:gd name="connsiteX9" fmla="*/ 2341 w 398063"/>
                  <a:gd name="connsiteY9" fmla="*/ 22342 h 2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8063" h="22342">
                    <a:moveTo>
                      <a:pt x="2341" y="22342"/>
                    </a:moveTo>
                    <a:cubicBezTo>
                      <a:pt x="69362" y="21823"/>
                      <a:pt x="135864" y="13683"/>
                      <a:pt x="202972" y="13683"/>
                    </a:cubicBezTo>
                    <a:cubicBezTo>
                      <a:pt x="233712" y="13683"/>
                      <a:pt x="265144" y="15502"/>
                      <a:pt x="295797" y="13077"/>
                    </a:cubicBezTo>
                    <a:cubicBezTo>
                      <a:pt x="328702" y="10479"/>
                      <a:pt x="361087" y="3379"/>
                      <a:pt x="394164" y="2859"/>
                    </a:cubicBezTo>
                    <a:cubicBezTo>
                      <a:pt x="397109" y="2773"/>
                      <a:pt x="400399" y="-85"/>
                      <a:pt x="395723" y="2"/>
                    </a:cubicBezTo>
                    <a:cubicBezTo>
                      <a:pt x="367148" y="521"/>
                      <a:pt x="339179" y="5630"/>
                      <a:pt x="310864" y="9007"/>
                    </a:cubicBezTo>
                    <a:cubicBezTo>
                      <a:pt x="275881" y="13164"/>
                      <a:pt x="239773" y="10826"/>
                      <a:pt x="204530" y="10826"/>
                    </a:cubicBezTo>
                    <a:cubicBezTo>
                      <a:pt x="137422" y="10826"/>
                      <a:pt x="70920" y="18965"/>
                      <a:pt x="3899" y="19485"/>
                    </a:cubicBezTo>
                    <a:cubicBezTo>
                      <a:pt x="955" y="19485"/>
                      <a:pt x="-2335" y="22342"/>
                      <a:pt x="2341" y="22342"/>
                    </a:cubicBezTo>
                    <a:lnTo>
                      <a:pt x="2341" y="2234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8D84EE09-9C9D-0B49-C3F3-E7391303D9EB}"/>
                  </a:ext>
                </a:extLst>
              </p:cNvPr>
              <p:cNvSpPr/>
              <p:nvPr/>
            </p:nvSpPr>
            <p:spPr>
              <a:xfrm>
                <a:off x="6151209" y="4058169"/>
                <a:ext cx="86541" cy="5108"/>
              </a:xfrm>
              <a:custGeom>
                <a:avLst/>
                <a:gdLst>
                  <a:gd name="connsiteX0" fmla="*/ 1681 w 86541"/>
                  <a:gd name="connsiteY0" fmla="*/ 2944 h 5108"/>
                  <a:gd name="connsiteX1" fmla="*/ 81778 w 86541"/>
                  <a:gd name="connsiteY1" fmla="*/ 5109 h 5108"/>
                  <a:gd name="connsiteX2" fmla="*/ 84808 w 86541"/>
                  <a:gd name="connsiteY2" fmla="*/ 2165 h 5108"/>
                  <a:gd name="connsiteX3" fmla="*/ 4712 w 86541"/>
                  <a:gd name="connsiteY3" fmla="*/ 0 h 5108"/>
                  <a:gd name="connsiteX4" fmla="*/ 1681 w 86541"/>
                  <a:gd name="connsiteY4" fmla="*/ 2944 h 5108"/>
                  <a:gd name="connsiteX5" fmla="*/ 1681 w 86541"/>
                  <a:gd name="connsiteY5" fmla="*/ 2944 h 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541" h="5108">
                    <a:moveTo>
                      <a:pt x="1681" y="2944"/>
                    </a:moveTo>
                    <a:cubicBezTo>
                      <a:pt x="28438" y="3117"/>
                      <a:pt x="55108" y="4936"/>
                      <a:pt x="81778" y="5109"/>
                    </a:cubicBezTo>
                    <a:cubicBezTo>
                      <a:pt x="83856" y="5109"/>
                      <a:pt x="89311" y="2251"/>
                      <a:pt x="84808" y="2165"/>
                    </a:cubicBezTo>
                    <a:cubicBezTo>
                      <a:pt x="58138" y="1992"/>
                      <a:pt x="31382" y="173"/>
                      <a:pt x="4712" y="0"/>
                    </a:cubicBezTo>
                    <a:cubicBezTo>
                      <a:pt x="2720" y="0"/>
                      <a:pt x="-2735" y="2944"/>
                      <a:pt x="1681" y="2944"/>
                    </a:cubicBezTo>
                    <a:lnTo>
                      <a:pt x="1681" y="294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BF2597EF-5EC7-3A20-4523-B3109A73444F}"/>
                  </a:ext>
                </a:extLst>
              </p:cNvPr>
              <p:cNvSpPr/>
              <p:nvPr/>
            </p:nvSpPr>
            <p:spPr>
              <a:xfrm>
                <a:off x="6337468" y="4045007"/>
                <a:ext cx="45226" cy="3376"/>
              </a:xfrm>
              <a:custGeom>
                <a:avLst/>
                <a:gdLst>
                  <a:gd name="connsiteX0" fmla="*/ 5143 w 45226"/>
                  <a:gd name="connsiteY0" fmla="*/ 3377 h 3376"/>
                  <a:gd name="connsiteX1" fmla="*/ 44109 w 45226"/>
                  <a:gd name="connsiteY1" fmla="*/ 3377 h 3376"/>
                  <a:gd name="connsiteX2" fmla="*/ 40039 w 45226"/>
                  <a:gd name="connsiteY2" fmla="*/ 0 h 3376"/>
                  <a:gd name="connsiteX3" fmla="*/ 1073 w 45226"/>
                  <a:gd name="connsiteY3" fmla="*/ 0 h 3376"/>
                  <a:gd name="connsiteX4" fmla="*/ 5143 w 45226"/>
                  <a:gd name="connsiteY4" fmla="*/ 3377 h 3376"/>
                  <a:gd name="connsiteX5" fmla="*/ 5143 w 45226"/>
                  <a:gd name="connsiteY5" fmla="*/ 3377 h 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226" h="3376">
                    <a:moveTo>
                      <a:pt x="5143" y="3377"/>
                    </a:moveTo>
                    <a:cubicBezTo>
                      <a:pt x="18131" y="3377"/>
                      <a:pt x="31120" y="3377"/>
                      <a:pt x="44109" y="3377"/>
                    </a:cubicBezTo>
                    <a:cubicBezTo>
                      <a:pt x="47659" y="3377"/>
                      <a:pt x="41771" y="0"/>
                      <a:pt x="40039" y="0"/>
                    </a:cubicBezTo>
                    <a:cubicBezTo>
                      <a:pt x="27050" y="0"/>
                      <a:pt x="14062" y="0"/>
                      <a:pt x="1073" y="0"/>
                    </a:cubicBezTo>
                    <a:cubicBezTo>
                      <a:pt x="-2391" y="0"/>
                      <a:pt x="3497" y="3377"/>
                      <a:pt x="5143" y="3377"/>
                    </a:cubicBezTo>
                    <a:lnTo>
                      <a:pt x="5143" y="337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4DBDAF1E-1C65-17BB-5B44-62CFAB11E6F6}"/>
                  </a:ext>
                </a:extLst>
              </p:cNvPr>
              <p:cNvSpPr/>
              <p:nvPr/>
            </p:nvSpPr>
            <p:spPr>
              <a:xfrm>
                <a:off x="6458462" y="4037549"/>
                <a:ext cx="77933" cy="6051"/>
              </a:xfrm>
              <a:custGeom>
                <a:avLst/>
                <a:gdLst>
                  <a:gd name="connsiteX0" fmla="*/ 5722 w 77933"/>
                  <a:gd name="connsiteY0" fmla="*/ 5986 h 6051"/>
                  <a:gd name="connsiteX1" fmla="*/ 75601 w 77933"/>
                  <a:gd name="connsiteY1" fmla="*/ 4081 h 6051"/>
                  <a:gd name="connsiteX2" fmla="*/ 73956 w 77933"/>
                  <a:gd name="connsiteY2" fmla="*/ 1310 h 6051"/>
                  <a:gd name="connsiteX3" fmla="*/ 960 w 77933"/>
                  <a:gd name="connsiteY3" fmla="*/ 3735 h 6051"/>
                  <a:gd name="connsiteX4" fmla="*/ 5722 w 77933"/>
                  <a:gd name="connsiteY4" fmla="*/ 5986 h 6051"/>
                  <a:gd name="connsiteX5" fmla="*/ 5722 w 77933"/>
                  <a:gd name="connsiteY5" fmla="*/ 5986 h 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933" h="6051">
                    <a:moveTo>
                      <a:pt x="5722" y="5986"/>
                    </a:moveTo>
                    <a:cubicBezTo>
                      <a:pt x="28495" y="-75"/>
                      <a:pt x="52395" y="3822"/>
                      <a:pt x="75601" y="4081"/>
                    </a:cubicBezTo>
                    <a:cubicBezTo>
                      <a:pt x="80364" y="4168"/>
                      <a:pt x="76813" y="1310"/>
                      <a:pt x="73956" y="1310"/>
                    </a:cubicBezTo>
                    <a:cubicBezTo>
                      <a:pt x="49537" y="1051"/>
                      <a:pt x="24945" y="-2673"/>
                      <a:pt x="960" y="3735"/>
                    </a:cubicBezTo>
                    <a:cubicBezTo>
                      <a:pt x="-2418" y="4601"/>
                      <a:pt x="4077" y="6419"/>
                      <a:pt x="5722" y="5986"/>
                    </a:cubicBezTo>
                    <a:lnTo>
                      <a:pt x="5722" y="598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5D397B2-ECF9-2820-3E8C-83C18A829D79}"/>
                  </a:ext>
                </a:extLst>
              </p:cNvPr>
              <p:cNvSpPr/>
              <p:nvPr/>
            </p:nvSpPr>
            <p:spPr>
              <a:xfrm>
                <a:off x="6146961" y="4376465"/>
                <a:ext cx="402469" cy="41835"/>
              </a:xfrm>
              <a:custGeom>
                <a:avLst/>
                <a:gdLst>
                  <a:gd name="connsiteX0" fmla="*/ 3937 w 402469"/>
                  <a:gd name="connsiteY0" fmla="*/ 41836 h 41835"/>
                  <a:gd name="connsiteX1" fmla="*/ 201451 w 402469"/>
                  <a:gd name="connsiteY1" fmla="*/ 19063 h 41835"/>
                  <a:gd name="connsiteX2" fmla="*/ 301724 w 402469"/>
                  <a:gd name="connsiteY2" fmla="*/ 17937 h 41835"/>
                  <a:gd name="connsiteX3" fmla="*/ 400091 w 402469"/>
                  <a:gd name="connsiteY3" fmla="*/ 2957 h 41835"/>
                  <a:gd name="connsiteX4" fmla="*/ 398532 w 402469"/>
                  <a:gd name="connsiteY4" fmla="*/ 99 h 41835"/>
                  <a:gd name="connsiteX5" fmla="*/ 314020 w 402469"/>
                  <a:gd name="connsiteY5" fmla="*/ 13694 h 41835"/>
                  <a:gd name="connsiteX6" fmla="*/ 207859 w 402469"/>
                  <a:gd name="connsiteY6" fmla="*/ 15859 h 41835"/>
                  <a:gd name="connsiteX7" fmla="*/ 2379 w 402469"/>
                  <a:gd name="connsiteY7" fmla="*/ 38979 h 41835"/>
                  <a:gd name="connsiteX8" fmla="*/ 3937 w 402469"/>
                  <a:gd name="connsiteY8" fmla="*/ 41836 h 41835"/>
                  <a:gd name="connsiteX9" fmla="*/ 3937 w 402469"/>
                  <a:gd name="connsiteY9" fmla="*/ 41836 h 41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2469" h="41835">
                    <a:moveTo>
                      <a:pt x="3937" y="41836"/>
                    </a:moveTo>
                    <a:cubicBezTo>
                      <a:pt x="70526" y="41057"/>
                      <a:pt x="135036" y="22353"/>
                      <a:pt x="201451" y="19063"/>
                    </a:cubicBezTo>
                    <a:cubicBezTo>
                      <a:pt x="234876" y="17417"/>
                      <a:pt x="268300" y="19409"/>
                      <a:pt x="301724" y="17937"/>
                    </a:cubicBezTo>
                    <a:cubicBezTo>
                      <a:pt x="335148" y="16465"/>
                      <a:pt x="366321" y="1485"/>
                      <a:pt x="400091" y="2957"/>
                    </a:cubicBezTo>
                    <a:cubicBezTo>
                      <a:pt x="404854" y="3130"/>
                      <a:pt x="401476" y="272"/>
                      <a:pt x="398532" y="99"/>
                    </a:cubicBezTo>
                    <a:cubicBezTo>
                      <a:pt x="369438" y="-1113"/>
                      <a:pt x="342508" y="9105"/>
                      <a:pt x="314020" y="13694"/>
                    </a:cubicBezTo>
                    <a:cubicBezTo>
                      <a:pt x="279643" y="19322"/>
                      <a:pt x="242669" y="14733"/>
                      <a:pt x="207859" y="15859"/>
                    </a:cubicBezTo>
                    <a:cubicBezTo>
                      <a:pt x="138587" y="18110"/>
                      <a:pt x="71565" y="38113"/>
                      <a:pt x="2379" y="38979"/>
                    </a:cubicBezTo>
                    <a:cubicBezTo>
                      <a:pt x="-2384" y="39065"/>
                      <a:pt x="993" y="41836"/>
                      <a:pt x="3937" y="41836"/>
                    </a:cubicBezTo>
                    <a:lnTo>
                      <a:pt x="3937" y="418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8D0EA215-F987-39DD-826F-091AF30944E3}"/>
                  </a:ext>
                </a:extLst>
              </p:cNvPr>
              <p:cNvSpPr/>
              <p:nvPr/>
            </p:nvSpPr>
            <p:spPr>
              <a:xfrm>
                <a:off x="6149067" y="4465231"/>
                <a:ext cx="439279" cy="30889"/>
              </a:xfrm>
              <a:custGeom>
                <a:avLst/>
                <a:gdLst>
                  <a:gd name="connsiteX0" fmla="*/ 4343 w 439279"/>
                  <a:gd name="connsiteY0" fmla="*/ 30741 h 30889"/>
                  <a:gd name="connsiteX1" fmla="*/ 61926 w 439279"/>
                  <a:gd name="connsiteY1" fmla="*/ 28577 h 30889"/>
                  <a:gd name="connsiteX2" fmla="*/ 117084 w 439279"/>
                  <a:gd name="connsiteY2" fmla="*/ 24334 h 30889"/>
                  <a:gd name="connsiteX3" fmla="*/ 225496 w 439279"/>
                  <a:gd name="connsiteY3" fmla="*/ 20004 h 30889"/>
                  <a:gd name="connsiteX4" fmla="*/ 326374 w 439279"/>
                  <a:gd name="connsiteY4" fmla="*/ 14030 h 30889"/>
                  <a:gd name="connsiteX5" fmla="*/ 435479 w 439279"/>
                  <a:gd name="connsiteY5" fmla="*/ 2946 h 30889"/>
                  <a:gd name="connsiteX6" fmla="*/ 436864 w 439279"/>
                  <a:gd name="connsiteY6" fmla="*/ 2 h 30889"/>
                  <a:gd name="connsiteX7" fmla="*/ 333735 w 439279"/>
                  <a:gd name="connsiteY7" fmla="*/ 10306 h 30889"/>
                  <a:gd name="connsiteX8" fmla="*/ 209996 w 439279"/>
                  <a:gd name="connsiteY8" fmla="*/ 17493 h 30889"/>
                  <a:gd name="connsiteX9" fmla="*/ 94830 w 439279"/>
                  <a:gd name="connsiteY9" fmla="*/ 23555 h 30889"/>
                  <a:gd name="connsiteX10" fmla="*/ 2091 w 439279"/>
                  <a:gd name="connsiteY10" fmla="*/ 28491 h 30889"/>
                  <a:gd name="connsiteX11" fmla="*/ 4343 w 439279"/>
                  <a:gd name="connsiteY11" fmla="*/ 30741 h 30889"/>
                  <a:gd name="connsiteX12" fmla="*/ 4343 w 439279"/>
                  <a:gd name="connsiteY12" fmla="*/ 30741 h 3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9279" h="30889">
                    <a:moveTo>
                      <a:pt x="4343" y="30741"/>
                    </a:moveTo>
                    <a:cubicBezTo>
                      <a:pt x="22267" y="26239"/>
                      <a:pt x="43309" y="29097"/>
                      <a:pt x="61926" y="28577"/>
                    </a:cubicBezTo>
                    <a:cubicBezTo>
                      <a:pt x="80370" y="27971"/>
                      <a:pt x="98727" y="25979"/>
                      <a:pt x="117084" y="24334"/>
                    </a:cubicBezTo>
                    <a:cubicBezTo>
                      <a:pt x="153106" y="21043"/>
                      <a:pt x="189388" y="20957"/>
                      <a:pt x="225496" y="20004"/>
                    </a:cubicBezTo>
                    <a:cubicBezTo>
                      <a:pt x="259180" y="19052"/>
                      <a:pt x="292950" y="18100"/>
                      <a:pt x="326374" y="14030"/>
                    </a:cubicBezTo>
                    <a:cubicBezTo>
                      <a:pt x="362742" y="9614"/>
                      <a:pt x="398764" y="3379"/>
                      <a:pt x="435479" y="2946"/>
                    </a:cubicBezTo>
                    <a:cubicBezTo>
                      <a:pt x="438510" y="2946"/>
                      <a:pt x="441540" y="-85"/>
                      <a:pt x="436864" y="2"/>
                    </a:cubicBezTo>
                    <a:cubicBezTo>
                      <a:pt x="402228" y="435"/>
                      <a:pt x="368025" y="5717"/>
                      <a:pt x="333735" y="10306"/>
                    </a:cubicBezTo>
                    <a:cubicBezTo>
                      <a:pt x="292777" y="15761"/>
                      <a:pt x="251300" y="16454"/>
                      <a:pt x="209996" y="17493"/>
                    </a:cubicBezTo>
                    <a:cubicBezTo>
                      <a:pt x="171463" y="18532"/>
                      <a:pt x="133277" y="20091"/>
                      <a:pt x="94830" y="23555"/>
                    </a:cubicBezTo>
                    <a:cubicBezTo>
                      <a:pt x="64350" y="26239"/>
                      <a:pt x="31792" y="21043"/>
                      <a:pt x="2091" y="28491"/>
                    </a:cubicBezTo>
                    <a:cubicBezTo>
                      <a:pt x="-2498" y="29530"/>
                      <a:pt x="1485" y="31434"/>
                      <a:pt x="4343" y="30741"/>
                    </a:cubicBezTo>
                    <a:lnTo>
                      <a:pt x="4343" y="30741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11BBBA84-9E6B-877A-C477-359B1555465E}"/>
                  </a:ext>
                </a:extLst>
              </p:cNvPr>
              <p:cNvSpPr/>
              <p:nvPr/>
            </p:nvSpPr>
            <p:spPr>
              <a:xfrm>
                <a:off x="6142635" y="3807227"/>
                <a:ext cx="105952" cy="4937"/>
              </a:xfrm>
              <a:custGeom>
                <a:avLst/>
                <a:gdLst>
                  <a:gd name="connsiteX0" fmla="*/ 2375 w 105952"/>
                  <a:gd name="connsiteY0" fmla="*/ 2773 h 4937"/>
                  <a:gd name="connsiteX1" fmla="*/ 101954 w 105952"/>
                  <a:gd name="connsiteY1" fmla="*/ 4938 h 4937"/>
                  <a:gd name="connsiteX2" fmla="*/ 103600 w 105952"/>
                  <a:gd name="connsiteY2" fmla="*/ 2167 h 4937"/>
                  <a:gd name="connsiteX3" fmla="*/ 4020 w 105952"/>
                  <a:gd name="connsiteY3" fmla="*/ 2 h 4937"/>
                  <a:gd name="connsiteX4" fmla="*/ 2375 w 105952"/>
                  <a:gd name="connsiteY4" fmla="*/ 2773 h 4937"/>
                  <a:gd name="connsiteX5" fmla="*/ 2375 w 105952"/>
                  <a:gd name="connsiteY5" fmla="*/ 2773 h 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952" h="4937">
                    <a:moveTo>
                      <a:pt x="2375" y="2773"/>
                    </a:moveTo>
                    <a:cubicBezTo>
                      <a:pt x="35539" y="2946"/>
                      <a:pt x="68704" y="4765"/>
                      <a:pt x="101954" y="4938"/>
                    </a:cubicBezTo>
                    <a:cubicBezTo>
                      <a:pt x="104898" y="4938"/>
                      <a:pt x="108362" y="2167"/>
                      <a:pt x="103600" y="2167"/>
                    </a:cubicBezTo>
                    <a:cubicBezTo>
                      <a:pt x="70435" y="1994"/>
                      <a:pt x="37184" y="175"/>
                      <a:pt x="4020" y="2"/>
                    </a:cubicBezTo>
                    <a:cubicBezTo>
                      <a:pt x="989" y="-84"/>
                      <a:pt x="-2388" y="2686"/>
                      <a:pt x="2375" y="2773"/>
                    </a:cubicBezTo>
                    <a:lnTo>
                      <a:pt x="2375" y="277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34E64321-B919-CB1C-A9CC-EB6A90D42102}"/>
                  </a:ext>
                </a:extLst>
              </p:cNvPr>
              <p:cNvSpPr/>
              <p:nvPr/>
            </p:nvSpPr>
            <p:spPr>
              <a:xfrm>
                <a:off x="6155736" y="3854759"/>
                <a:ext cx="106029" cy="11272"/>
              </a:xfrm>
              <a:custGeom>
                <a:avLst/>
                <a:gdLst>
                  <a:gd name="connsiteX0" fmla="*/ 3042 w 106029"/>
                  <a:gd name="connsiteY0" fmla="*/ 2779 h 11272"/>
                  <a:gd name="connsiteX1" fmla="*/ 100889 w 106029"/>
                  <a:gd name="connsiteY1" fmla="*/ 11178 h 11272"/>
                  <a:gd name="connsiteX2" fmla="*/ 104439 w 106029"/>
                  <a:gd name="connsiteY2" fmla="*/ 8927 h 11272"/>
                  <a:gd name="connsiteX3" fmla="*/ 3128 w 106029"/>
                  <a:gd name="connsiteY3" fmla="*/ 8 h 11272"/>
                  <a:gd name="connsiteX4" fmla="*/ 3042 w 106029"/>
                  <a:gd name="connsiteY4" fmla="*/ 2779 h 11272"/>
                  <a:gd name="connsiteX5" fmla="*/ 3042 w 106029"/>
                  <a:gd name="connsiteY5" fmla="*/ 2779 h 1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29" h="11272">
                    <a:moveTo>
                      <a:pt x="3042" y="2779"/>
                    </a:moveTo>
                    <a:cubicBezTo>
                      <a:pt x="35860" y="4684"/>
                      <a:pt x="68764" y="3385"/>
                      <a:pt x="100889" y="11178"/>
                    </a:cubicBezTo>
                    <a:cubicBezTo>
                      <a:pt x="102881" y="11697"/>
                      <a:pt x="108856" y="9966"/>
                      <a:pt x="104439" y="8927"/>
                    </a:cubicBezTo>
                    <a:cubicBezTo>
                      <a:pt x="71102" y="874"/>
                      <a:pt x="37158" y="1999"/>
                      <a:pt x="3128" y="8"/>
                    </a:cubicBezTo>
                    <a:cubicBezTo>
                      <a:pt x="-1028" y="-166"/>
                      <a:pt x="-1028" y="2605"/>
                      <a:pt x="3042" y="2779"/>
                    </a:cubicBezTo>
                    <a:lnTo>
                      <a:pt x="3042" y="277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0700FEEE-35B6-6C91-0A1B-5D4931BEBDD3}"/>
                  </a:ext>
                </a:extLst>
              </p:cNvPr>
              <p:cNvSpPr/>
              <p:nvPr/>
            </p:nvSpPr>
            <p:spPr>
              <a:xfrm>
                <a:off x="6059505" y="2858812"/>
                <a:ext cx="26997" cy="596204"/>
              </a:xfrm>
              <a:custGeom>
                <a:avLst/>
                <a:gdLst>
                  <a:gd name="connsiteX0" fmla="*/ 9478 w 26997"/>
                  <a:gd name="connsiteY0" fmla="*/ 679 h 596204"/>
                  <a:gd name="connsiteX1" fmla="*/ 4889 w 26997"/>
                  <a:gd name="connsiteY1" fmla="*/ 96968 h 596204"/>
                  <a:gd name="connsiteX2" fmla="*/ 10690 w 26997"/>
                  <a:gd name="connsiteY2" fmla="*/ 265821 h 596204"/>
                  <a:gd name="connsiteX3" fmla="*/ 13721 w 26997"/>
                  <a:gd name="connsiteY3" fmla="*/ 439002 h 596204"/>
                  <a:gd name="connsiteX4" fmla="*/ 20215 w 26997"/>
                  <a:gd name="connsiteY4" fmla="*/ 594520 h 596204"/>
                  <a:gd name="connsiteX5" fmla="*/ 26969 w 26997"/>
                  <a:gd name="connsiteY5" fmla="*/ 594866 h 596204"/>
                  <a:gd name="connsiteX6" fmla="*/ 20302 w 26997"/>
                  <a:gd name="connsiteY6" fmla="*/ 432075 h 596204"/>
                  <a:gd name="connsiteX7" fmla="*/ 17618 w 26997"/>
                  <a:gd name="connsiteY7" fmla="*/ 266860 h 596204"/>
                  <a:gd name="connsiteX8" fmla="*/ 11903 w 26997"/>
                  <a:gd name="connsiteY8" fmla="*/ 101644 h 596204"/>
                  <a:gd name="connsiteX9" fmla="*/ 16059 w 26997"/>
                  <a:gd name="connsiteY9" fmla="*/ 2411 h 596204"/>
                  <a:gd name="connsiteX10" fmla="*/ 9478 w 26997"/>
                  <a:gd name="connsiteY10" fmla="*/ 679 h 596204"/>
                  <a:gd name="connsiteX11" fmla="*/ 9478 w 26997"/>
                  <a:gd name="connsiteY11" fmla="*/ 679 h 596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997" h="596204">
                    <a:moveTo>
                      <a:pt x="9478" y="679"/>
                    </a:moveTo>
                    <a:cubicBezTo>
                      <a:pt x="-7754" y="26916"/>
                      <a:pt x="3503" y="67787"/>
                      <a:pt x="4889" y="96968"/>
                    </a:cubicBezTo>
                    <a:cubicBezTo>
                      <a:pt x="7573" y="153079"/>
                      <a:pt x="9391" y="209537"/>
                      <a:pt x="10690" y="265821"/>
                    </a:cubicBezTo>
                    <a:cubicBezTo>
                      <a:pt x="11989" y="323577"/>
                      <a:pt x="11296" y="381246"/>
                      <a:pt x="13721" y="439002"/>
                    </a:cubicBezTo>
                    <a:cubicBezTo>
                      <a:pt x="15886" y="491043"/>
                      <a:pt x="5668" y="543604"/>
                      <a:pt x="20215" y="594520"/>
                    </a:cubicBezTo>
                    <a:cubicBezTo>
                      <a:pt x="20735" y="596425"/>
                      <a:pt x="27489" y="596944"/>
                      <a:pt x="26969" y="594866"/>
                    </a:cubicBezTo>
                    <a:cubicBezTo>
                      <a:pt x="11903" y="542046"/>
                      <a:pt x="22467" y="486194"/>
                      <a:pt x="20302" y="432075"/>
                    </a:cubicBezTo>
                    <a:cubicBezTo>
                      <a:pt x="18050" y="377003"/>
                      <a:pt x="18743" y="321931"/>
                      <a:pt x="17618" y="266860"/>
                    </a:cubicBezTo>
                    <a:cubicBezTo>
                      <a:pt x="16492" y="211788"/>
                      <a:pt x="12335" y="156803"/>
                      <a:pt x="11903" y="101644"/>
                    </a:cubicBezTo>
                    <a:cubicBezTo>
                      <a:pt x="11729" y="71511"/>
                      <a:pt x="-1779" y="29514"/>
                      <a:pt x="16059" y="2411"/>
                    </a:cubicBezTo>
                    <a:cubicBezTo>
                      <a:pt x="17098" y="679"/>
                      <a:pt x="10517" y="-966"/>
                      <a:pt x="9478" y="679"/>
                    </a:cubicBezTo>
                    <a:lnTo>
                      <a:pt x="9478" y="679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8CFA1615-3743-E0B3-0FFA-C4E2E6C744BF}"/>
                  </a:ext>
                </a:extLst>
              </p:cNvPr>
              <p:cNvSpPr/>
              <p:nvPr/>
            </p:nvSpPr>
            <p:spPr>
              <a:xfrm>
                <a:off x="6068871" y="2863215"/>
                <a:ext cx="62708" cy="7239"/>
              </a:xfrm>
              <a:custGeom>
                <a:avLst/>
                <a:gdLst>
                  <a:gd name="connsiteX0" fmla="*/ 5568 w 62708"/>
                  <a:gd name="connsiteY0" fmla="*/ 7187 h 7239"/>
                  <a:gd name="connsiteX1" fmla="*/ 60293 w 62708"/>
                  <a:gd name="connsiteY1" fmla="*/ 2944 h 7239"/>
                  <a:gd name="connsiteX2" fmla="*/ 58908 w 62708"/>
                  <a:gd name="connsiteY2" fmla="*/ 0 h 7239"/>
                  <a:gd name="connsiteX3" fmla="*/ 1065 w 62708"/>
                  <a:gd name="connsiteY3" fmla="*/ 4416 h 7239"/>
                  <a:gd name="connsiteX4" fmla="*/ 5568 w 62708"/>
                  <a:gd name="connsiteY4" fmla="*/ 7187 h 7239"/>
                  <a:gd name="connsiteX5" fmla="*/ 5568 w 62708"/>
                  <a:gd name="connsiteY5" fmla="*/ 7187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08" h="7239">
                    <a:moveTo>
                      <a:pt x="5568" y="7187"/>
                    </a:moveTo>
                    <a:cubicBezTo>
                      <a:pt x="23492" y="3031"/>
                      <a:pt x="41936" y="2944"/>
                      <a:pt x="60293" y="2944"/>
                    </a:cubicBezTo>
                    <a:cubicBezTo>
                      <a:pt x="64969" y="2944"/>
                      <a:pt x="61938" y="0"/>
                      <a:pt x="58908" y="0"/>
                    </a:cubicBezTo>
                    <a:cubicBezTo>
                      <a:pt x="39511" y="0"/>
                      <a:pt x="20028" y="87"/>
                      <a:pt x="1065" y="4416"/>
                    </a:cubicBezTo>
                    <a:cubicBezTo>
                      <a:pt x="-2485" y="5282"/>
                      <a:pt x="3836" y="7620"/>
                      <a:pt x="5568" y="7187"/>
                    </a:cubicBezTo>
                    <a:lnTo>
                      <a:pt x="5568" y="718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0B7135C-252C-3BFE-D540-97E0777A2EBC}"/>
                  </a:ext>
                </a:extLst>
              </p:cNvPr>
              <p:cNvSpPr/>
              <p:nvPr/>
            </p:nvSpPr>
            <p:spPr>
              <a:xfrm>
                <a:off x="6120598" y="2861051"/>
                <a:ext cx="17831" cy="414348"/>
              </a:xfrm>
              <a:custGeom>
                <a:avLst/>
                <a:gdLst>
                  <a:gd name="connsiteX0" fmla="*/ 4410 w 17831"/>
                  <a:gd name="connsiteY0" fmla="*/ 1124 h 414348"/>
                  <a:gd name="connsiteX1" fmla="*/ 2159 w 17831"/>
                  <a:gd name="connsiteY1" fmla="*/ 88061 h 414348"/>
                  <a:gd name="connsiteX2" fmla="*/ 1552 w 17831"/>
                  <a:gd name="connsiteY2" fmla="*/ 194395 h 414348"/>
                  <a:gd name="connsiteX3" fmla="*/ 10904 w 17831"/>
                  <a:gd name="connsiteY3" fmla="*/ 412431 h 414348"/>
                  <a:gd name="connsiteX4" fmla="*/ 17831 w 17831"/>
                  <a:gd name="connsiteY4" fmla="*/ 413210 h 414348"/>
                  <a:gd name="connsiteX5" fmla="*/ 8480 w 17831"/>
                  <a:gd name="connsiteY5" fmla="*/ 195174 h 414348"/>
                  <a:gd name="connsiteX6" fmla="*/ 9086 w 17831"/>
                  <a:gd name="connsiteY6" fmla="*/ 88841 h 414348"/>
                  <a:gd name="connsiteX7" fmla="*/ 11337 w 17831"/>
                  <a:gd name="connsiteY7" fmla="*/ 1903 h 414348"/>
                  <a:gd name="connsiteX8" fmla="*/ 4410 w 17831"/>
                  <a:gd name="connsiteY8" fmla="*/ 1124 h 414348"/>
                  <a:gd name="connsiteX9" fmla="*/ 4410 w 17831"/>
                  <a:gd name="connsiteY9" fmla="*/ 1124 h 414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831" h="414348">
                    <a:moveTo>
                      <a:pt x="4410" y="1124"/>
                    </a:moveTo>
                    <a:cubicBezTo>
                      <a:pt x="-3123" y="29612"/>
                      <a:pt x="1033" y="58967"/>
                      <a:pt x="2159" y="88061"/>
                    </a:cubicBezTo>
                    <a:cubicBezTo>
                      <a:pt x="3544" y="123477"/>
                      <a:pt x="773" y="158979"/>
                      <a:pt x="1552" y="194395"/>
                    </a:cubicBezTo>
                    <a:cubicBezTo>
                      <a:pt x="3111" y="267131"/>
                      <a:pt x="10645" y="339608"/>
                      <a:pt x="10904" y="412431"/>
                    </a:cubicBezTo>
                    <a:cubicBezTo>
                      <a:pt x="10904" y="414596"/>
                      <a:pt x="17831" y="415028"/>
                      <a:pt x="17831" y="413210"/>
                    </a:cubicBezTo>
                    <a:cubicBezTo>
                      <a:pt x="17572" y="340474"/>
                      <a:pt x="10904" y="267911"/>
                      <a:pt x="8480" y="195174"/>
                    </a:cubicBezTo>
                    <a:cubicBezTo>
                      <a:pt x="7267" y="159758"/>
                      <a:pt x="9606" y="124256"/>
                      <a:pt x="9086" y="88841"/>
                    </a:cubicBezTo>
                    <a:cubicBezTo>
                      <a:pt x="8653" y="59573"/>
                      <a:pt x="3717" y="30738"/>
                      <a:pt x="11337" y="1903"/>
                    </a:cubicBezTo>
                    <a:cubicBezTo>
                      <a:pt x="11770" y="171"/>
                      <a:pt x="5016" y="-954"/>
                      <a:pt x="4410" y="1124"/>
                    </a:cubicBezTo>
                    <a:lnTo>
                      <a:pt x="4410" y="112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42D10AB3-172E-F56C-D57A-EA9454484C0C}"/>
                  </a:ext>
                </a:extLst>
              </p:cNvPr>
              <p:cNvSpPr/>
              <p:nvPr/>
            </p:nvSpPr>
            <p:spPr>
              <a:xfrm>
                <a:off x="6127435" y="3036897"/>
                <a:ext cx="47292" cy="4696"/>
              </a:xfrm>
              <a:custGeom>
                <a:avLst/>
                <a:gdLst>
                  <a:gd name="connsiteX0" fmla="*/ 4586 w 47292"/>
                  <a:gd name="connsiteY0" fmla="*/ 4694 h 4696"/>
                  <a:gd name="connsiteX1" fmla="*/ 43985 w 47292"/>
                  <a:gd name="connsiteY1" fmla="*/ 4435 h 4696"/>
                  <a:gd name="connsiteX2" fmla="*/ 44591 w 47292"/>
                  <a:gd name="connsiteY2" fmla="*/ 1750 h 4696"/>
                  <a:gd name="connsiteX3" fmla="*/ 1728 w 47292"/>
                  <a:gd name="connsiteY3" fmla="*/ 1491 h 4696"/>
                  <a:gd name="connsiteX4" fmla="*/ 4586 w 47292"/>
                  <a:gd name="connsiteY4" fmla="*/ 4694 h 4696"/>
                  <a:gd name="connsiteX5" fmla="*/ 4586 w 47292"/>
                  <a:gd name="connsiteY5" fmla="*/ 4694 h 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292" h="4696">
                    <a:moveTo>
                      <a:pt x="4586" y="4694"/>
                    </a:moveTo>
                    <a:cubicBezTo>
                      <a:pt x="17921" y="4435"/>
                      <a:pt x="30823" y="1144"/>
                      <a:pt x="43985" y="4435"/>
                    </a:cubicBezTo>
                    <a:cubicBezTo>
                      <a:pt x="47968" y="5474"/>
                      <a:pt x="48574" y="2703"/>
                      <a:pt x="44591" y="1750"/>
                    </a:cubicBezTo>
                    <a:cubicBezTo>
                      <a:pt x="30044" y="-1887"/>
                      <a:pt x="16362" y="1231"/>
                      <a:pt x="1728" y="1491"/>
                    </a:cubicBezTo>
                    <a:cubicBezTo>
                      <a:pt x="-2688" y="1664"/>
                      <a:pt x="2508" y="4781"/>
                      <a:pt x="4586" y="4694"/>
                    </a:cubicBezTo>
                    <a:lnTo>
                      <a:pt x="4586" y="4694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21DFE917-DDCA-C2D3-D4B4-E0A2C57B87B7}"/>
                  </a:ext>
                </a:extLst>
              </p:cNvPr>
              <p:cNvSpPr/>
              <p:nvPr/>
            </p:nvSpPr>
            <p:spPr>
              <a:xfrm>
                <a:off x="6125429" y="3069039"/>
                <a:ext cx="49702" cy="4801"/>
              </a:xfrm>
              <a:custGeom>
                <a:avLst/>
                <a:gdLst>
                  <a:gd name="connsiteX0" fmla="*/ 3129 w 49702"/>
                  <a:gd name="connsiteY0" fmla="*/ 2686 h 4801"/>
                  <a:gd name="connsiteX1" fmla="*/ 44692 w 49702"/>
                  <a:gd name="connsiteY1" fmla="*/ 4765 h 4801"/>
                  <a:gd name="connsiteX2" fmla="*/ 48070 w 49702"/>
                  <a:gd name="connsiteY2" fmla="*/ 2253 h 4801"/>
                  <a:gd name="connsiteX3" fmla="*/ 3042 w 49702"/>
                  <a:gd name="connsiteY3" fmla="*/ 2 h 4801"/>
                  <a:gd name="connsiteX4" fmla="*/ 3129 w 49702"/>
                  <a:gd name="connsiteY4" fmla="*/ 2686 h 4801"/>
                  <a:gd name="connsiteX5" fmla="*/ 3129 w 49702"/>
                  <a:gd name="connsiteY5" fmla="*/ 2686 h 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702" h="4801">
                    <a:moveTo>
                      <a:pt x="3129" y="2686"/>
                    </a:moveTo>
                    <a:cubicBezTo>
                      <a:pt x="16983" y="2686"/>
                      <a:pt x="30925" y="2600"/>
                      <a:pt x="44692" y="4765"/>
                    </a:cubicBezTo>
                    <a:cubicBezTo>
                      <a:pt x="46771" y="5111"/>
                      <a:pt x="52486" y="2946"/>
                      <a:pt x="48070" y="2253"/>
                    </a:cubicBezTo>
                    <a:cubicBezTo>
                      <a:pt x="33176" y="2"/>
                      <a:pt x="18023" y="2"/>
                      <a:pt x="3042" y="2"/>
                    </a:cubicBezTo>
                    <a:cubicBezTo>
                      <a:pt x="-1114" y="-84"/>
                      <a:pt x="-941" y="2686"/>
                      <a:pt x="3129" y="2686"/>
                    </a:cubicBezTo>
                    <a:lnTo>
                      <a:pt x="3129" y="268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456BD2-211B-C4E7-9A2A-F3DDDA547A7E}"/>
                  </a:ext>
                </a:extLst>
              </p:cNvPr>
              <p:cNvSpPr/>
              <p:nvPr/>
            </p:nvSpPr>
            <p:spPr>
              <a:xfrm>
                <a:off x="5269870" y="2671919"/>
                <a:ext cx="491293" cy="316137"/>
              </a:xfrm>
              <a:custGeom>
                <a:avLst/>
                <a:gdLst>
                  <a:gd name="connsiteX0" fmla="*/ 205965 w 491293"/>
                  <a:gd name="connsiteY0" fmla="*/ 126006 h 316137"/>
                  <a:gd name="connsiteX1" fmla="*/ 145784 w 491293"/>
                  <a:gd name="connsiteY1" fmla="*/ 52923 h 316137"/>
                  <a:gd name="connsiteX2" fmla="*/ 32870 w 491293"/>
                  <a:gd name="connsiteY2" fmla="*/ 80373 h 316137"/>
                  <a:gd name="connsiteX3" fmla="*/ 11568 w 491293"/>
                  <a:gd name="connsiteY3" fmla="*/ 190689 h 316137"/>
                  <a:gd name="connsiteX4" fmla="*/ 38498 w 491293"/>
                  <a:gd name="connsiteY4" fmla="*/ 206536 h 316137"/>
                  <a:gd name="connsiteX5" fmla="*/ 105779 w 491293"/>
                  <a:gd name="connsiteY5" fmla="*/ 200128 h 316137"/>
                  <a:gd name="connsiteX6" fmla="*/ 100064 w 491293"/>
                  <a:gd name="connsiteY6" fmla="*/ 197270 h 316137"/>
                  <a:gd name="connsiteX7" fmla="*/ 93570 w 491293"/>
                  <a:gd name="connsiteY7" fmla="*/ 291568 h 316137"/>
                  <a:gd name="connsiteX8" fmla="*/ 210121 w 491293"/>
                  <a:gd name="connsiteY8" fmla="*/ 234504 h 316137"/>
                  <a:gd name="connsiteX9" fmla="*/ 203714 w 491293"/>
                  <a:gd name="connsiteY9" fmla="*/ 232599 h 316137"/>
                  <a:gd name="connsiteX10" fmla="*/ 230990 w 491293"/>
                  <a:gd name="connsiteY10" fmla="*/ 304123 h 316137"/>
                  <a:gd name="connsiteX11" fmla="*/ 272986 w 491293"/>
                  <a:gd name="connsiteY11" fmla="*/ 315294 h 316137"/>
                  <a:gd name="connsiteX12" fmla="*/ 344597 w 491293"/>
                  <a:gd name="connsiteY12" fmla="*/ 207834 h 316137"/>
                  <a:gd name="connsiteX13" fmla="*/ 338016 w 491293"/>
                  <a:gd name="connsiteY13" fmla="*/ 206622 h 316137"/>
                  <a:gd name="connsiteX14" fmla="*/ 404691 w 491293"/>
                  <a:gd name="connsiteY14" fmla="*/ 251130 h 316137"/>
                  <a:gd name="connsiteX15" fmla="*/ 485740 w 491293"/>
                  <a:gd name="connsiteY15" fmla="*/ 169994 h 316137"/>
                  <a:gd name="connsiteX16" fmla="*/ 372826 w 491293"/>
                  <a:gd name="connsiteY16" fmla="*/ 95612 h 316137"/>
                  <a:gd name="connsiteX17" fmla="*/ 379233 w 491293"/>
                  <a:gd name="connsiteY17" fmla="*/ 97517 h 316137"/>
                  <a:gd name="connsiteX18" fmla="*/ 377155 w 491293"/>
                  <a:gd name="connsiteY18" fmla="*/ 51018 h 316137"/>
                  <a:gd name="connsiteX19" fmla="*/ 356460 w 491293"/>
                  <a:gd name="connsiteY19" fmla="*/ 16901 h 316137"/>
                  <a:gd name="connsiteX20" fmla="*/ 313164 w 491293"/>
                  <a:gd name="connsiteY20" fmla="*/ 16 h 316137"/>
                  <a:gd name="connsiteX21" fmla="*/ 249174 w 491293"/>
                  <a:gd name="connsiteY21" fmla="*/ 82884 h 316137"/>
                  <a:gd name="connsiteX22" fmla="*/ 255582 w 491293"/>
                  <a:gd name="connsiteY22" fmla="*/ 84096 h 316137"/>
                  <a:gd name="connsiteX23" fmla="*/ 229691 w 491293"/>
                  <a:gd name="connsiteY23" fmla="*/ 64700 h 316137"/>
                  <a:gd name="connsiteX24" fmla="*/ 182326 w 491293"/>
                  <a:gd name="connsiteY24" fmla="*/ 82537 h 316137"/>
                  <a:gd name="connsiteX25" fmla="*/ 188474 w 491293"/>
                  <a:gd name="connsiteY25" fmla="*/ 85135 h 316137"/>
                  <a:gd name="connsiteX26" fmla="*/ 216702 w 491293"/>
                  <a:gd name="connsiteY26" fmla="*/ 69808 h 316137"/>
                  <a:gd name="connsiteX27" fmla="*/ 249434 w 491293"/>
                  <a:gd name="connsiteY27" fmla="*/ 83576 h 316137"/>
                  <a:gd name="connsiteX28" fmla="*/ 255841 w 491293"/>
                  <a:gd name="connsiteY28" fmla="*/ 84789 h 316137"/>
                  <a:gd name="connsiteX29" fmla="*/ 287967 w 491293"/>
                  <a:gd name="connsiteY29" fmla="*/ 16036 h 316137"/>
                  <a:gd name="connsiteX30" fmla="*/ 362694 w 491293"/>
                  <a:gd name="connsiteY30" fmla="*/ 30669 h 316137"/>
                  <a:gd name="connsiteX31" fmla="*/ 372566 w 491293"/>
                  <a:gd name="connsiteY31" fmla="*/ 96132 h 316137"/>
                  <a:gd name="connsiteX32" fmla="*/ 378974 w 491293"/>
                  <a:gd name="connsiteY32" fmla="*/ 98037 h 316137"/>
                  <a:gd name="connsiteX33" fmla="*/ 462101 w 491293"/>
                  <a:gd name="connsiteY33" fmla="*/ 91456 h 316137"/>
                  <a:gd name="connsiteX34" fmla="*/ 480631 w 491293"/>
                  <a:gd name="connsiteY34" fmla="*/ 163067 h 316137"/>
                  <a:gd name="connsiteX35" fmla="*/ 434045 w 491293"/>
                  <a:gd name="connsiteY35" fmla="*/ 233379 h 316137"/>
                  <a:gd name="connsiteX36" fmla="*/ 344597 w 491293"/>
                  <a:gd name="connsiteY36" fmla="*/ 207748 h 316137"/>
                  <a:gd name="connsiteX37" fmla="*/ 338016 w 491293"/>
                  <a:gd name="connsiteY37" fmla="*/ 206536 h 316137"/>
                  <a:gd name="connsiteX38" fmla="*/ 304072 w 491293"/>
                  <a:gd name="connsiteY38" fmla="*/ 298149 h 316137"/>
                  <a:gd name="connsiteX39" fmla="*/ 227526 w 491293"/>
                  <a:gd name="connsiteY39" fmla="*/ 293906 h 316137"/>
                  <a:gd name="connsiteX40" fmla="*/ 210468 w 491293"/>
                  <a:gd name="connsiteY40" fmla="*/ 233725 h 316137"/>
                  <a:gd name="connsiteX41" fmla="*/ 204060 w 491293"/>
                  <a:gd name="connsiteY41" fmla="*/ 231820 h 316137"/>
                  <a:gd name="connsiteX42" fmla="*/ 171155 w 491293"/>
                  <a:gd name="connsiteY42" fmla="*/ 268102 h 316137"/>
                  <a:gd name="connsiteX43" fmla="*/ 90193 w 491293"/>
                  <a:gd name="connsiteY43" fmla="*/ 283601 h 316137"/>
                  <a:gd name="connsiteX44" fmla="*/ 106385 w 491293"/>
                  <a:gd name="connsiteY44" fmla="*/ 199782 h 316137"/>
                  <a:gd name="connsiteX45" fmla="*/ 100670 w 491293"/>
                  <a:gd name="connsiteY45" fmla="*/ 196924 h 316137"/>
                  <a:gd name="connsiteX46" fmla="*/ 47157 w 491293"/>
                  <a:gd name="connsiteY46" fmla="*/ 203331 h 316137"/>
                  <a:gd name="connsiteX47" fmla="*/ 7931 w 491293"/>
                  <a:gd name="connsiteY47" fmla="*/ 165058 h 316137"/>
                  <a:gd name="connsiteX48" fmla="*/ 34861 w 491293"/>
                  <a:gd name="connsiteY48" fmla="*/ 86867 h 316137"/>
                  <a:gd name="connsiteX49" fmla="*/ 123963 w 491293"/>
                  <a:gd name="connsiteY49" fmla="*/ 51365 h 316137"/>
                  <a:gd name="connsiteX50" fmla="*/ 199557 w 491293"/>
                  <a:gd name="connsiteY50" fmla="*/ 123841 h 316137"/>
                  <a:gd name="connsiteX51" fmla="*/ 205965 w 491293"/>
                  <a:gd name="connsiteY51" fmla="*/ 126006 h 316137"/>
                  <a:gd name="connsiteX52" fmla="*/ 205965 w 491293"/>
                  <a:gd name="connsiteY52" fmla="*/ 126006 h 31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91293" h="316137">
                    <a:moveTo>
                      <a:pt x="205965" y="126006"/>
                    </a:moveTo>
                    <a:cubicBezTo>
                      <a:pt x="207957" y="91803"/>
                      <a:pt x="176351" y="63054"/>
                      <a:pt x="145784" y="52923"/>
                    </a:cubicBezTo>
                    <a:cubicBezTo>
                      <a:pt x="106472" y="39934"/>
                      <a:pt x="63263" y="54049"/>
                      <a:pt x="32870" y="80373"/>
                    </a:cubicBezTo>
                    <a:cubicBezTo>
                      <a:pt x="1610" y="107389"/>
                      <a:pt x="-11205" y="154235"/>
                      <a:pt x="11568" y="190689"/>
                    </a:cubicBezTo>
                    <a:cubicBezTo>
                      <a:pt x="17543" y="200214"/>
                      <a:pt x="28021" y="204544"/>
                      <a:pt x="38498" y="206536"/>
                    </a:cubicBezTo>
                    <a:cubicBezTo>
                      <a:pt x="58760" y="210519"/>
                      <a:pt x="85777" y="204371"/>
                      <a:pt x="105779" y="200128"/>
                    </a:cubicBezTo>
                    <a:cubicBezTo>
                      <a:pt x="103874" y="199175"/>
                      <a:pt x="101969" y="198223"/>
                      <a:pt x="100064" y="197270"/>
                    </a:cubicBezTo>
                    <a:cubicBezTo>
                      <a:pt x="74866" y="215801"/>
                      <a:pt x="58587" y="273470"/>
                      <a:pt x="93570" y="291568"/>
                    </a:cubicBezTo>
                    <a:cubicBezTo>
                      <a:pt x="140416" y="315900"/>
                      <a:pt x="183451" y="266629"/>
                      <a:pt x="210121" y="234504"/>
                    </a:cubicBezTo>
                    <a:cubicBezTo>
                      <a:pt x="207957" y="233898"/>
                      <a:pt x="205878" y="233205"/>
                      <a:pt x="203714" y="232599"/>
                    </a:cubicBezTo>
                    <a:cubicBezTo>
                      <a:pt x="210727" y="259789"/>
                      <a:pt x="209515" y="283428"/>
                      <a:pt x="230990" y="304123"/>
                    </a:cubicBezTo>
                    <a:cubicBezTo>
                      <a:pt x="241554" y="314254"/>
                      <a:pt x="258959" y="317978"/>
                      <a:pt x="272986" y="315294"/>
                    </a:cubicBezTo>
                    <a:cubicBezTo>
                      <a:pt x="317754" y="306721"/>
                      <a:pt x="371873" y="256412"/>
                      <a:pt x="344597" y="207834"/>
                    </a:cubicBezTo>
                    <a:cubicBezTo>
                      <a:pt x="343818" y="206449"/>
                      <a:pt x="337410" y="204371"/>
                      <a:pt x="338016" y="206622"/>
                    </a:cubicBezTo>
                    <a:cubicBezTo>
                      <a:pt x="344770" y="231474"/>
                      <a:pt x="379233" y="252775"/>
                      <a:pt x="404691" y="251130"/>
                    </a:cubicBezTo>
                    <a:cubicBezTo>
                      <a:pt x="444956" y="248446"/>
                      <a:pt x="472752" y="203765"/>
                      <a:pt x="485740" y="169994"/>
                    </a:cubicBezTo>
                    <a:cubicBezTo>
                      <a:pt x="513969" y="96565"/>
                      <a:pt x="428157" y="50845"/>
                      <a:pt x="372826" y="95612"/>
                    </a:cubicBezTo>
                    <a:cubicBezTo>
                      <a:pt x="374990" y="96219"/>
                      <a:pt x="377069" y="96911"/>
                      <a:pt x="379233" y="97517"/>
                    </a:cubicBezTo>
                    <a:cubicBezTo>
                      <a:pt x="375510" y="82191"/>
                      <a:pt x="378541" y="66605"/>
                      <a:pt x="377155" y="51018"/>
                    </a:cubicBezTo>
                    <a:cubicBezTo>
                      <a:pt x="375943" y="37164"/>
                      <a:pt x="365639" y="26340"/>
                      <a:pt x="356460" y="16901"/>
                    </a:cubicBezTo>
                    <a:cubicBezTo>
                      <a:pt x="344684" y="4865"/>
                      <a:pt x="329617" y="-330"/>
                      <a:pt x="313164" y="16"/>
                    </a:cubicBezTo>
                    <a:cubicBezTo>
                      <a:pt x="266838" y="882"/>
                      <a:pt x="268743" y="54222"/>
                      <a:pt x="249174" y="82884"/>
                    </a:cubicBezTo>
                    <a:cubicBezTo>
                      <a:pt x="251339" y="83317"/>
                      <a:pt x="253417" y="83663"/>
                      <a:pt x="255582" y="84096"/>
                    </a:cubicBezTo>
                    <a:cubicBezTo>
                      <a:pt x="247788" y="73878"/>
                      <a:pt x="242853" y="66345"/>
                      <a:pt x="229691" y="64700"/>
                    </a:cubicBezTo>
                    <a:cubicBezTo>
                      <a:pt x="212546" y="62535"/>
                      <a:pt x="195574" y="73012"/>
                      <a:pt x="182326" y="82537"/>
                    </a:cubicBezTo>
                    <a:cubicBezTo>
                      <a:pt x="180854" y="83576"/>
                      <a:pt x="186828" y="86434"/>
                      <a:pt x="188474" y="85135"/>
                    </a:cubicBezTo>
                    <a:cubicBezTo>
                      <a:pt x="197306" y="78814"/>
                      <a:pt x="206398" y="73532"/>
                      <a:pt x="216702" y="69808"/>
                    </a:cubicBezTo>
                    <a:cubicBezTo>
                      <a:pt x="232202" y="64180"/>
                      <a:pt x="241207" y="72753"/>
                      <a:pt x="249434" y="83576"/>
                    </a:cubicBezTo>
                    <a:cubicBezTo>
                      <a:pt x="250473" y="84875"/>
                      <a:pt x="254629" y="86520"/>
                      <a:pt x="255841" y="84789"/>
                    </a:cubicBezTo>
                    <a:cubicBezTo>
                      <a:pt x="270389" y="63574"/>
                      <a:pt x="270475" y="35692"/>
                      <a:pt x="287967" y="16036"/>
                    </a:cubicBezTo>
                    <a:cubicBezTo>
                      <a:pt x="310394" y="-9076"/>
                      <a:pt x="345463" y="8242"/>
                      <a:pt x="362694" y="30669"/>
                    </a:cubicBezTo>
                    <a:cubicBezTo>
                      <a:pt x="377328" y="49719"/>
                      <a:pt x="367370" y="74484"/>
                      <a:pt x="372566" y="96132"/>
                    </a:cubicBezTo>
                    <a:cubicBezTo>
                      <a:pt x="372999" y="97864"/>
                      <a:pt x="377588" y="99163"/>
                      <a:pt x="378974" y="98037"/>
                    </a:cubicBezTo>
                    <a:cubicBezTo>
                      <a:pt x="402959" y="78554"/>
                      <a:pt x="435604" y="72579"/>
                      <a:pt x="462101" y="91456"/>
                    </a:cubicBezTo>
                    <a:cubicBezTo>
                      <a:pt x="484961" y="107735"/>
                      <a:pt x="487732" y="138215"/>
                      <a:pt x="480631" y="163067"/>
                    </a:cubicBezTo>
                    <a:cubicBezTo>
                      <a:pt x="472925" y="189910"/>
                      <a:pt x="455001" y="215281"/>
                      <a:pt x="434045" y="233379"/>
                    </a:cubicBezTo>
                    <a:cubicBezTo>
                      <a:pt x="405903" y="257624"/>
                      <a:pt x="354728" y="245242"/>
                      <a:pt x="344597" y="207748"/>
                    </a:cubicBezTo>
                    <a:cubicBezTo>
                      <a:pt x="342432" y="207315"/>
                      <a:pt x="340181" y="206968"/>
                      <a:pt x="338016" y="206536"/>
                    </a:cubicBezTo>
                    <a:cubicBezTo>
                      <a:pt x="357412" y="240999"/>
                      <a:pt x="332474" y="277886"/>
                      <a:pt x="304072" y="298149"/>
                    </a:cubicBezTo>
                    <a:cubicBezTo>
                      <a:pt x="280173" y="315294"/>
                      <a:pt x="247788" y="318324"/>
                      <a:pt x="227526" y="293906"/>
                    </a:cubicBezTo>
                    <a:cubicBezTo>
                      <a:pt x="213672" y="277280"/>
                      <a:pt x="215577" y="253554"/>
                      <a:pt x="210468" y="233725"/>
                    </a:cubicBezTo>
                    <a:cubicBezTo>
                      <a:pt x="210035" y="232166"/>
                      <a:pt x="205186" y="230434"/>
                      <a:pt x="204060" y="231820"/>
                    </a:cubicBezTo>
                    <a:cubicBezTo>
                      <a:pt x="193582" y="244462"/>
                      <a:pt x="183105" y="256845"/>
                      <a:pt x="171155" y="268102"/>
                    </a:cubicBezTo>
                    <a:cubicBezTo>
                      <a:pt x="152019" y="286112"/>
                      <a:pt x="113053" y="308626"/>
                      <a:pt x="90193" y="283601"/>
                    </a:cubicBezTo>
                    <a:cubicBezTo>
                      <a:pt x="68978" y="260395"/>
                      <a:pt x="84218" y="216147"/>
                      <a:pt x="106385" y="199782"/>
                    </a:cubicBezTo>
                    <a:cubicBezTo>
                      <a:pt x="108290" y="198396"/>
                      <a:pt x="101623" y="196751"/>
                      <a:pt x="100670" y="196924"/>
                    </a:cubicBezTo>
                    <a:cubicBezTo>
                      <a:pt x="83006" y="200734"/>
                      <a:pt x="65082" y="201340"/>
                      <a:pt x="47157" y="203331"/>
                    </a:cubicBezTo>
                    <a:cubicBezTo>
                      <a:pt x="21007" y="206189"/>
                      <a:pt x="12521" y="184888"/>
                      <a:pt x="7931" y="165058"/>
                    </a:cubicBezTo>
                    <a:cubicBezTo>
                      <a:pt x="1351" y="136657"/>
                      <a:pt x="15465" y="106696"/>
                      <a:pt x="34861" y="86867"/>
                    </a:cubicBezTo>
                    <a:cubicBezTo>
                      <a:pt x="57981" y="63227"/>
                      <a:pt x="91232" y="50758"/>
                      <a:pt x="123963" y="51365"/>
                    </a:cubicBezTo>
                    <a:cubicBezTo>
                      <a:pt x="159899" y="51971"/>
                      <a:pt x="201809" y="85828"/>
                      <a:pt x="199557" y="123841"/>
                    </a:cubicBezTo>
                    <a:cubicBezTo>
                      <a:pt x="199211" y="126179"/>
                      <a:pt x="205878" y="127564"/>
                      <a:pt x="205965" y="126006"/>
                    </a:cubicBezTo>
                    <a:lnTo>
                      <a:pt x="205965" y="12600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76D9D158-5276-3757-6E15-B20361E6C5D6}"/>
                  </a:ext>
                </a:extLst>
              </p:cNvPr>
              <p:cNvSpPr/>
              <p:nvPr/>
            </p:nvSpPr>
            <p:spPr>
              <a:xfrm>
                <a:off x="6833435" y="2935683"/>
                <a:ext cx="408468" cy="255352"/>
              </a:xfrm>
              <a:custGeom>
                <a:avLst/>
                <a:gdLst>
                  <a:gd name="connsiteX0" fmla="*/ 146918 w 408468"/>
                  <a:gd name="connsiteY0" fmla="*/ 85647 h 255352"/>
                  <a:gd name="connsiteX1" fmla="*/ 17204 w 408468"/>
                  <a:gd name="connsiteY1" fmla="*/ 78806 h 255352"/>
                  <a:gd name="connsiteX2" fmla="*/ 12528 w 408468"/>
                  <a:gd name="connsiteY2" fmla="*/ 168774 h 255352"/>
                  <a:gd name="connsiteX3" fmla="*/ 113753 w 408468"/>
                  <a:gd name="connsiteY3" fmla="*/ 171025 h 255352"/>
                  <a:gd name="connsiteX4" fmla="*/ 107865 w 408468"/>
                  <a:gd name="connsiteY4" fmla="*/ 168254 h 255352"/>
                  <a:gd name="connsiteX5" fmla="*/ 145359 w 408468"/>
                  <a:gd name="connsiteY5" fmla="*/ 253633 h 255352"/>
                  <a:gd name="connsiteX6" fmla="*/ 207531 w 408468"/>
                  <a:gd name="connsiteY6" fmla="*/ 185226 h 255352"/>
                  <a:gd name="connsiteX7" fmla="*/ 200950 w 408468"/>
                  <a:gd name="connsiteY7" fmla="*/ 183754 h 255352"/>
                  <a:gd name="connsiteX8" fmla="*/ 244939 w 408468"/>
                  <a:gd name="connsiteY8" fmla="*/ 242116 h 255352"/>
                  <a:gd name="connsiteX9" fmla="*/ 322524 w 408468"/>
                  <a:gd name="connsiteY9" fmla="*/ 237700 h 255352"/>
                  <a:gd name="connsiteX10" fmla="*/ 337504 w 408468"/>
                  <a:gd name="connsiteY10" fmla="*/ 180031 h 255352"/>
                  <a:gd name="connsiteX11" fmla="*/ 320013 w 408468"/>
                  <a:gd name="connsiteY11" fmla="*/ 157950 h 255352"/>
                  <a:gd name="connsiteX12" fmla="*/ 307371 w 408468"/>
                  <a:gd name="connsiteY12" fmla="*/ 150590 h 255352"/>
                  <a:gd name="connsiteX13" fmla="*/ 305985 w 408468"/>
                  <a:gd name="connsiteY13" fmla="*/ 153015 h 255352"/>
                  <a:gd name="connsiteX14" fmla="*/ 317675 w 408468"/>
                  <a:gd name="connsiteY14" fmla="*/ 156045 h 255352"/>
                  <a:gd name="connsiteX15" fmla="*/ 388853 w 408468"/>
                  <a:gd name="connsiteY15" fmla="*/ 140286 h 255352"/>
                  <a:gd name="connsiteX16" fmla="*/ 402448 w 408468"/>
                  <a:gd name="connsiteY16" fmla="*/ 65298 h 255352"/>
                  <a:gd name="connsiteX17" fmla="*/ 346683 w 408468"/>
                  <a:gd name="connsiteY17" fmla="*/ 34991 h 255352"/>
                  <a:gd name="connsiteX18" fmla="*/ 274639 w 408468"/>
                  <a:gd name="connsiteY18" fmla="*/ 61921 h 255352"/>
                  <a:gd name="connsiteX19" fmla="*/ 280960 w 408468"/>
                  <a:gd name="connsiteY19" fmla="*/ 64086 h 255352"/>
                  <a:gd name="connsiteX20" fmla="*/ 263989 w 408468"/>
                  <a:gd name="connsiteY20" fmla="*/ 10226 h 255352"/>
                  <a:gd name="connsiteX21" fmla="*/ 223291 w 408468"/>
                  <a:gd name="connsiteY21" fmla="*/ 8 h 255352"/>
                  <a:gd name="connsiteX22" fmla="*/ 146744 w 408468"/>
                  <a:gd name="connsiteY22" fmla="*/ 81750 h 255352"/>
                  <a:gd name="connsiteX23" fmla="*/ 153325 w 408468"/>
                  <a:gd name="connsiteY23" fmla="*/ 84002 h 255352"/>
                  <a:gd name="connsiteX24" fmla="*/ 193590 w 408468"/>
                  <a:gd name="connsiteY24" fmla="*/ 12477 h 255352"/>
                  <a:gd name="connsiteX25" fmla="*/ 267885 w 408468"/>
                  <a:gd name="connsiteY25" fmla="*/ 22609 h 255352"/>
                  <a:gd name="connsiteX26" fmla="*/ 274466 w 408468"/>
                  <a:gd name="connsiteY26" fmla="*/ 62614 h 255352"/>
                  <a:gd name="connsiteX27" fmla="*/ 280787 w 408468"/>
                  <a:gd name="connsiteY27" fmla="*/ 64778 h 255352"/>
                  <a:gd name="connsiteX28" fmla="*/ 343825 w 408468"/>
                  <a:gd name="connsiteY28" fmla="*/ 37502 h 255352"/>
                  <a:gd name="connsiteX29" fmla="*/ 401062 w 408468"/>
                  <a:gd name="connsiteY29" fmla="*/ 82876 h 255352"/>
                  <a:gd name="connsiteX30" fmla="*/ 379674 w 408468"/>
                  <a:gd name="connsiteY30" fmla="*/ 141065 h 255352"/>
                  <a:gd name="connsiteX31" fmla="*/ 302002 w 408468"/>
                  <a:gd name="connsiteY31" fmla="*/ 148685 h 255352"/>
                  <a:gd name="connsiteX32" fmla="*/ 301136 w 408468"/>
                  <a:gd name="connsiteY32" fmla="*/ 151283 h 255352"/>
                  <a:gd name="connsiteX33" fmla="*/ 323650 w 408468"/>
                  <a:gd name="connsiteY33" fmla="*/ 229214 h 255352"/>
                  <a:gd name="connsiteX34" fmla="*/ 266846 w 408468"/>
                  <a:gd name="connsiteY34" fmla="*/ 244281 h 255352"/>
                  <a:gd name="connsiteX35" fmla="*/ 207445 w 408468"/>
                  <a:gd name="connsiteY35" fmla="*/ 185399 h 255352"/>
                  <a:gd name="connsiteX36" fmla="*/ 200864 w 408468"/>
                  <a:gd name="connsiteY36" fmla="*/ 183927 h 255352"/>
                  <a:gd name="connsiteX37" fmla="*/ 167959 w 408468"/>
                  <a:gd name="connsiteY37" fmla="*/ 250689 h 255352"/>
                  <a:gd name="connsiteX38" fmla="*/ 114359 w 408468"/>
                  <a:gd name="connsiteY38" fmla="*/ 170679 h 255352"/>
                  <a:gd name="connsiteX39" fmla="*/ 108471 w 408468"/>
                  <a:gd name="connsiteY39" fmla="*/ 167908 h 255352"/>
                  <a:gd name="connsiteX40" fmla="*/ 10537 w 408468"/>
                  <a:gd name="connsiteY40" fmla="*/ 154573 h 255352"/>
                  <a:gd name="connsiteX41" fmla="*/ 23179 w 408468"/>
                  <a:gd name="connsiteY41" fmla="*/ 81837 h 255352"/>
                  <a:gd name="connsiteX42" fmla="*/ 140250 w 408468"/>
                  <a:gd name="connsiteY42" fmla="*/ 84348 h 255352"/>
                  <a:gd name="connsiteX43" fmla="*/ 146918 w 408468"/>
                  <a:gd name="connsiteY43" fmla="*/ 85647 h 255352"/>
                  <a:gd name="connsiteX44" fmla="*/ 146918 w 408468"/>
                  <a:gd name="connsiteY44" fmla="*/ 85647 h 25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08468" h="255352">
                    <a:moveTo>
                      <a:pt x="146918" y="85647"/>
                    </a:moveTo>
                    <a:cubicBezTo>
                      <a:pt x="138172" y="14902"/>
                      <a:pt x="50282" y="43737"/>
                      <a:pt x="17204" y="78806"/>
                    </a:cubicBezTo>
                    <a:cubicBezTo>
                      <a:pt x="-1413" y="98549"/>
                      <a:pt x="-7734" y="147905"/>
                      <a:pt x="12528" y="168774"/>
                    </a:cubicBezTo>
                    <a:cubicBezTo>
                      <a:pt x="37034" y="193885"/>
                      <a:pt x="85525" y="181589"/>
                      <a:pt x="113753" y="171025"/>
                    </a:cubicBezTo>
                    <a:cubicBezTo>
                      <a:pt x="111762" y="170073"/>
                      <a:pt x="109857" y="169207"/>
                      <a:pt x="107865" y="168254"/>
                    </a:cubicBezTo>
                    <a:cubicBezTo>
                      <a:pt x="101024" y="198215"/>
                      <a:pt x="110376" y="245060"/>
                      <a:pt x="145359" y="253633"/>
                    </a:cubicBezTo>
                    <a:cubicBezTo>
                      <a:pt x="187962" y="264111"/>
                      <a:pt x="216277" y="224885"/>
                      <a:pt x="207531" y="185226"/>
                    </a:cubicBezTo>
                    <a:cubicBezTo>
                      <a:pt x="205367" y="184707"/>
                      <a:pt x="203202" y="184274"/>
                      <a:pt x="200950" y="183754"/>
                    </a:cubicBezTo>
                    <a:cubicBezTo>
                      <a:pt x="209609" y="205229"/>
                      <a:pt x="220607" y="234064"/>
                      <a:pt x="244939" y="242116"/>
                    </a:cubicBezTo>
                    <a:cubicBezTo>
                      <a:pt x="270570" y="250602"/>
                      <a:pt x="298539" y="251122"/>
                      <a:pt x="322524" y="237700"/>
                    </a:cubicBezTo>
                    <a:cubicBezTo>
                      <a:pt x="343306" y="226097"/>
                      <a:pt x="345557" y="199947"/>
                      <a:pt x="337504" y="180031"/>
                    </a:cubicBezTo>
                    <a:cubicBezTo>
                      <a:pt x="334041" y="171545"/>
                      <a:pt x="327460" y="163232"/>
                      <a:pt x="320013" y="157950"/>
                    </a:cubicBezTo>
                    <a:cubicBezTo>
                      <a:pt x="315943" y="155006"/>
                      <a:pt x="311960" y="152755"/>
                      <a:pt x="307371" y="150590"/>
                    </a:cubicBezTo>
                    <a:cubicBezTo>
                      <a:pt x="305985" y="149724"/>
                      <a:pt x="305552" y="150503"/>
                      <a:pt x="305985" y="153015"/>
                    </a:cubicBezTo>
                    <a:cubicBezTo>
                      <a:pt x="309622" y="154313"/>
                      <a:pt x="313952" y="155179"/>
                      <a:pt x="317675" y="156045"/>
                    </a:cubicBezTo>
                    <a:cubicBezTo>
                      <a:pt x="341574" y="161500"/>
                      <a:pt x="371967" y="159942"/>
                      <a:pt x="388853" y="140286"/>
                    </a:cubicBezTo>
                    <a:cubicBezTo>
                      <a:pt x="403313" y="123400"/>
                      <a:pt x="416562" y="86080"/>
                      <a:pt x="402448" y="65298"/>
                    </a:cubicBezTo>
                    <a:cubicBezTo>
                      <a:pt x="389372" y="46075"/>
                      <a:pt x="368764" y="39234"/>
                      <a:pt x="346683" y="34991"/>
                    </a:cubicBezTo>
                    <a:cubicBezTo>
                      <a:pt x="316636" y="29189"/>
                      <a:pt x="294815" y="39927"/>
                      <a:pt x="274639" y="61921"/>
                    </a:cubicBezTo>
                    <a:cubicBezTo>
                      <a:pt x="276717" y="62614"/>
                      <a:pt x="278882" y="63393"/>
                      <a:pt x="280960" y="64086"/>
                    </a:cubicBezTo>
                    <a:cubicBezTo>
                      <a:pt x="276631" y="44429"/>
                      <a:pt x="279575" y="25206"/>
                      <a:pt x="263989" y="10226"/>
                    </a:cubicBezTo>
                    <a:cubicBezTo>
                      <a:pt x="254117" y="701"/>
                      <a:pt x="235933" y="181"/>
                      <a:pt x="223291" y="8"/>
                    </a:cubicBezTo>
                    <a:cubicBezTo>
                      <a:pt x="178437" y="-684"/>
                      <a:pt x="153066" y="42005"/>
                      <a:pt x="146744" y="81750"/>
                    </a:cubicBezTo>
                    <a:cubicBezTo>
                      <a:pt x="146398" y="83915"/>
                      <a:pt x="152979" y="85733"/>
                      <a:pt x="153325" y="84002"/>
                    </a:cubicBezTo>
                    <a:cubicBezTo>
                      <a:pt x="157742" y="56119"/>
                      <a:pt x="170297" y="29363"/>
                      <a:pt x="193590" y="12477"/>
                    </a:cubicBezTo>
                    <a:cubicBezTo>
                      <a:pt x="212900" y="-1464"/>
                      <a:pt x="255416" y="-1550"/>
                      <a:pt x="267885" y="22609"/>
                    </a:cubicBezTo>
                    <a:cubicBezTo>
                      <a:pt x="273860" y="34212"/>
                      <a:pt x="271695" y="50058"/>
                      <a:pt x="274466" y="62614"/>
                    </a:cubicBezTo>
                    <a:cubicBezTo>
                      <a:pt x="274812" y="64172"/>
                      <a:pt x="279575" y="66077"/>
                      <a:pt x="280787" y="64778"/>
                    </a:cubicBezTo>
                    <a:cubicBezTo>
                      <a:pt x="298192" y="45815"/>
                      <a:pt x="316722" y="33779"/>
                      <a:pt x="343825" y="37502"/>
                    </a:cubicBezTo>
                    <a:cubicBezTo>
                      <a:pt x="370928" y="41226"/>
                      <a:pt x="398205" y="52829"/>
                      <a:pt x="401062" y="82876"/>
                    </a:cubicBezTo>
                    <a:cubicBezTo>
                      <a:pt x="402967" y="103225"/>
                      <a:pt x="392576" y="125998"/>
                      <a:pt x="379674" y="141065"/>
                    </a:cubicBezTo>
                    <a:cubicBezTo>
                      <a:pt x="362269" y="161414"/>
                      <a:pt x="323823" y="156565"/>
                      <a:pt x="302002" y="148685"/>
                    </a:cubicBezTo>
                    <a:cubicBezTo>
                      <a:pt x="298105" y="147300"/>
                      <a:pt x="297239" y="149897"/>
                      <a:pt x="301136" y="151283"/>
                    </a:cubicBezTo>
                    <a:cubicBezTo>
                      <a:pt x="332482" y="162799"/>
                      <a:pt x="347376" y="203410"/>
                      <a:pt x="323650" y="229214"/>
                    </a:cubicBezTo>
                    <a:cubicBezTo>
                      <a:pt x="309795" y="244281"/>
                      <a:pt x="285636" y="245753"/>
                      <a:pt x="266846" y="244281"/>
                    </a:cubicBezTo>
                    <a:cubicBezTo>
                      <a:pt x="231257" y="241510"/>
                      <a:pt x="218788" y="213542"/>
                      <a:pt x="207445" y="185399"/>
                    </a:cubicBezTo>
                    <a:cubicBezTo>
                      <a:pt x="206752" y="183754"/>
                      <a:pt x="200431" y="181849"/>
                      <a:pt x="200864" y="183927"/>
                    </a:cubicBezTo>
                    <a:cubicBezTo>
                      <a:pt x="207012" y="211637"/>
                      <a:pt x="196361" y="241077"/>
                      <a:pt x="167959" y="250689"/>
                    </a:cubicBezTo>
                    <a:cubicBezTo>
                      <a:pt x="120681" y="266622"/>
                      <a:pt x="107346" y="201419"/>
                      <a:pt x="114359" y="170679"/>
                    </a:cubicBezTo>
                    <a:cubicBezTo>
                      <a:pt x="114793" y="168688"/>
                      <a:pt x="109770" y="167388"/>
                      <a:pt x="108471" y="167908"/>
                    </a:cubicBezTo>
                    <a:cubicBezTo>
                      <a:pt x="79117" y="178992"/>
                      <a:pt x="24045" y="192933"/>
                      <a:pt x="10537" y="154573"/>
                    </a:cubicBezTo>
                    <a:cubicBezTo>
                      <a:pt x="2657" y="132319"/>
                      <a:pt x="7679" y="99934"/>
                      <a:pt x="23179" y="81837"/>
                    </a:cubicBezTo>
                    <a:cubicBezTo>
                      <a:pt x="52014" y="48153"/>
                      <a:pt x="132371" y="20530"/>
                      <a:pt x="140250" y="84348"/>
                    </a:cubicBezTo>
                    <a:cubicBezTo>
                      <a:pt x="140597" y="86080"/>
                      <a:pt x="147178" y="87725"/>
                      <a:pt x="146918" y="85647"/>
                    </a:cubicBezTo>
                    <a:lnTo>
                      <a:pt x="146918" y="8564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E7D08495-BD1E-613B-886A-15BC1EF45139}"/>
                  </a:ext>
                </a:extLst>
              </p:cNvPr>
              <p:cNvSpPr/>
              <p:nvPr/>
            </p:nvSpPr>
            <p:spPr>
              <a:xfrm>
                <a:off x="6985415" y="2365051"/>
                <a:ext cx="187613" cy="211313"/>
              </a:xfrm>
              <a:custGeom>
                <a:avLst/>
                <a:gdLst>
                  <a:gd name="connsiteX0" fmla="*/ 135821 w 187613"/>
                  <a:gd name="connsiteY0" fmla="*/ 24857 h 211313"/>
                  <a:gd name="connsiteX1" fmla="*/ 5329 w 187613"/>
                  <a:gd name="connsiteY1" fmla="*/ 169984 h 211313"/>
                  <a:gd name="connsiteX2" fmla="*/ 306 w 187613"/>
                  <a:gd name="connsiteY2" fmla="*/ 172581 h 211313"/>
                  <a:gd name="connsiteX3" fmla="*/ 155910 w 187613"/>
                  <a:gd name="connsiteY3" fmla="*/ 176391 h 211313"/>
                  <a:gd name="connsiteX4" fmla="*/ 147598 w 187613"/>
                  <a:gd name="connsiteY4" fmla="*/ 352 h 211313"/>
                  <a:gd name="connsiteX5" fmla="*/ 140237 w 187613"/>
                  <a:gd name="connsiteY5" fmla="*/ 3296 h 211313"/>
                  <a:gd name="connsiteX6" fmla="*/ 170804 w 187613"/>
                  <a:gd name="connsiteY6" fmla="*/ 123311 h 211313"/>
                  <a:gd name="connsiteX7" fmla="*/ 145952 w 187613"/>
                  <a:gd name="connsiteY7" fmla="*/ 175352 h 211313"/>
                  <a:gd name="connsiteX8" fmla="*/ 54945 w 187613"/>
                  <a:gd name="connsiteY8" fmla="*/ 205226 h 211313"/>
                  <a:gd name="connsiteX9" fmla="*/ 14940 w 187613"/>
                  <a:gd name="connsiteY9" fmla="*/ 174400 h 211313"/>
                  <a:gd name="connsiteX10" fmla="*/ 146299 w 187613"/>
                  <a:gd name="connsiteY10" fmla="*/ 24944 h 211313"/>
                  <a:gd name="connsiteX11" fmla="*/ 135821 w 187613"/>
                  <a:gd name="connsiteY11" fmla="*/ 24857 h 211313"/>
                  <a:gd name="connsiteX12" fmla="*/ 135821 w 187613"/>
                  <a:gd name="connsiteY12" fmla="*/ 24857 h 21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7613" h="211313">
                    <a:moveTo>
                      <a:pt x="135821" y="24857"/>
                    </a:moveTo>
                    <a:cubicBezTo>
                      <a:pt x="132531" y="88588"/>
                      <a:pt x="75207" y="171283"/>
                      <a:pt x="5329" y="169984"/>
                    </a:cubicBezTo>
                    <a:cubicBezTo>
                      <a:pt x="4723" y="169984"/>
                      <a:pt x="-1426" y="170676"/>
                      <a:pt x="306" y="172581"/>
                    </a:cubicBezTo>
                    <a:cubicBezTo>
                      <a:pt x="44381" y="221159"/>
                      <a:pt x="108458" y="225835"/>
                      <a:pt x="155910" y="176391"/>
                    </a:cubicBezTo>
                    <a:cubicBezTo>
                      <a:pt x="193750" y="136906"/>
                      <a:pt x="205354" y="26935"/>
                      <a:pt x="147598" y="352"/>
                    </a:cubicBezTo>
                    <a:cubicBezTo>
                      <a:pt x="145173" y="-774"/>
                      <a:pt x="135302" y="958"/>
                      <a:pt x="140237" y="3296"/>
                    </a:cubicBezTo>
                    <a:cubicBezTo>
                      <a:pt x="182580" y="22779"/>
                      <a:pt x="177645" y="85558"/>
                      <a:pt x="170804" y="123311"/>
                    </a:cubicBezTo>
                    <a:cubicBezTo>
                      <a:pt x="167081" y="143833"/>
                      <a:pt x="158768" y="159246"/>
                      <a:pt x="145952" y="175352"/>
                    </a:cubicBezTo>
                    <a:cubicBezTo>
                      <a:pt x="124478" y="202369"/>
                      <a:pt x="90448" y="211374"/>
                      <a:pt x="54945" y="205226"/>
                    </a:cubicBezTo>
                    <a:cubicBezTo>
                      <a:pt x="45594" y="203581"/>
                      <a:pt x="17365" y="174400"/>
                      <a:pt x="14940" y="174400"/>
                    </a:cubicBezTo>
                    <a:cubicBezTo>
                      <a:pt x="84906" y="175699"/>
                      <a:pt x="143095" y="86943"/>
                      <a:pt x="146299" y="24944"/>
                    </a:cubicBezTo>
                    <a:cubicBezTo>
                      <a:pt x="146385" y="22000"/>
                      <a:pt x="135994" y="21827"/>
                      <a:pt x="135821" y="24857"/>
                    </a:cubicBezTo>
                    <a:lnTo>
                      <a:pt x="135821" y="2485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0FC9A99-351D-6B5F-5D83-40B66F8C2C1A}"/>
                </a:ext>
              </a:extLst>
            </p:cNvPr>
            <p:cNvSpPr/>
            <p:nvPr/>
          </p:nvSpPr>
          <p:spPr>
            <a:xfrm>
              <a:off x="6384893" y="2746390"/>
              <a:ext cx="12289" cy="9127"/>
            </a:xfrm>
            <a:custGeom>
              <a:avLst/>
              <a:gdLst>
                <a:gd name="connsiteX0" fmla="*/ 753 w 12289"/>
                <a:gd name="connsiteY0" fmla="*/ 1485 h 9127"/>
                <a:gd name="connsiteX1" fmla="*/ 9758 w 12289"/>
                <a:gd name="connsiteY1" fmla="*/ 8673 h 9127"/>
                <a:gd name="connsiteX2" fmla="*/ 12270 w 12289"/>
                <a:gd name="connsiteY2" fmla="*/ 7980 h 9127"/>
                <a:gd name="connsiteX3" fmla="*/ 1792 w 12289"/>
                <a:gd name="connsiteY3" fmla="*/ 13 h 9127"/>
                <a:gd name="connsiteX4" fmla="*/ 753 w 12289"/>
                <a:gd name="connsiteY4" fmla="*/ 1485 h 9127"/>
                <a:gd name="connsiteX5" fmla="*/ 753 w 12289"/>
                <a:gd name="connsiteY5" fmla="*/ 1485 h 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9" h="9127">
                  <a:moveTo>
                    <a:pt x="753" y="1485"/>
                  </a:moveTo>
                  <a:cubicBezTo>
                    <a:pt x="5083" y="1745"/>
                    <a:pt x="8373" y="4516"/>
                    <a:pt x="9758" y="8673"/>
                  </a:cubicBezTo>
                  <a:cubicBezTo>
                    <a:pt x="10105" y="9625"/>
                    <a:pt x="12529" y="8932"/>
                    <a:pt x="12270" y="7980"/>
                  </a:cubicBezTo>
                  <a:cubicBezTo>
                    <a:pt x="10711" y="3217"/>
                    <a:pt x="6728" y="273"/>
                    <a:pt x="1792" y="13"/>
                  </a:cubicBezTo>
                  <a:cubicBezTo>
                    <a:pt x="667" y="-160"/>
                    <a:pt x="-979" y="1399"/>
                    <a:pt x="753" y="1485"/>
                  </a:cubicBezTo>
                  <a:lnTo>
                    <a:pt x="75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4C32D36-7FEF-5987-B0CB-861D32645866}"/>
                </a:ext>
              </a:extLst>
            </p:cNvPr>
            <p:cNvSpPr/>
            <p:nvPr/>
          </p:nvSpPr>
          <p:spPr>
            <a:xfrm>
              <a:off x="6474755" y="2853684"/>
              <a:ext cx="12202" cy="18416"/>
            </a:xfrm>
            <a:custGeom>
              <a:avLst/>
              <a:gdLst>
                <a:gd name="connsiteX0" fmla="*/ 167 w 12202"/>
                <a:gd name="connsiteY0" fmla="*/ 1044 h 18416"/>
                <a:gd name="connsiteX1" fmla="*/ 9692 w 12202"/>
                <a:gd name="connsiteY1" fmla="*/ 18189 h 18416"/>
                <a:gd name="connsiteX2" fmla="*/ 12203 w 12202"/>
                <a:gd name="connsiteY2" fmla="*/ 17496 h 18416"/>
                <a:gd name="connsiteX3" fmla="*/ 2245 w 12202"/>
                <a:gd name="connsiteY3" fmla="*/ 5 h 18416"/>
                <a:gd name="connsiteX4" fmla="*/ 167 w 12202"/>
                <a:gd name="connsiteY4" fmla="*/ 1044 h 18416"/>
                <a:gd name="connsiteX5" fmla="*/ 167 w 12202"/>
                <a:gd name="connsiteY5" fmla="*/ 1044 h 1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2" h="18416">
                  <a:moveTo>
                    <a:pt x="167" y="1044"/>
                  </a:moveTo>
                  <a:cubicBezTo>
                    <a:pt x="8653" y="2516"/>
                    <a:pt x="9605" y="11002"/>
                    <a:pt x="9692" y="18189"/>
                  </a:cubicBezTo>
                  <a:cubicBezTo>
                    <a:pt x="9692" y="18709"/>
                    <a:pt x="12203" y="18276"/>
                    <a:pt x="12203" y="17496"/>
                  </a:cubicBezTo>
                  <a:cubicBezTo>
                    <a:pt x="12116" y="9963"/>
                    <a:pt x="10904" y="1477"/>
                    <a:pt x="2245" y="5"/>
                  </a:cubicBezTo>
                  <a:cubicBezTo>
                    <a:pt x="1552" y="-82"/>
                    <a:pt x="-612" y="958"/>
                    <a:pt x="167" y="1044"/>
                  </a:cubicBezTo>
                  <a:lnTo>
                    <a:pt x="167" y="10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0" name="任意多边形: 形状 229">
            <a:extLst>
              <a:ext uri="{FF2B5EF4-FFF2-40B4-BE49-F238E27FC236}">
                <a16:creationId xmlns:a16="http://schemas.microsoft.com/office/drawing/2014/main" id="{E61970EC-097A-1900-2099-2F2D8B63ADA7}"/>
              </a:ext>
            </a:extLst>
          </p:cNvPr>
          <p:cNvSpPr/>
          <p:nvPr/>
        </p:nvSpPr>
        <p:spPr>
          <a:xfrm rot="20955831">
            <a:off x="2808603" y="1326397"/>
            <a:ext cx="1024927" cy="563993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solidFill>
              <a:schemeClr val="tx1">
                <a:lumMod val="65000"/>
                <a:lumOff val="35000"/>
              </a:schemeClr>
            </a:solidFill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C5ABF860-C0CC-F51B-0792-E85F3D279E2E}"/>
              </a:ext>
            </a:extLst>
          </p:cNvPr>
          <p:cNvSpPr txBox="1"/>
          <p:nvPr/>
        </p:nvSpPr>
        <p:spPr>
          <a:xfrm rot="20407909">
            <a:off x="2994572" y="1254741"/>
            <a:ext cx="577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00B4EC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rPr>
              <a:t>6.1</a:t>
            </a:r>
            <a:endParaRPr lang="zh-CN" altLang="en-US" sz="2800" dirty="0">
              <a:solidFill>
                <a:srgbClr val="00B4EC"/>
              </a:solidFill>
              <a:latin typeface="欢字卡通手书" panose="02000500000000000000" pitchFamily="2" charset="-122"/>
              <a:ea typeface="欢字卡通手书" panose="02000500000000000000" pitchFamily="2" charset="-122"/>
            </a:endParaRPr>
          </a:p>
        </p:txBody>
      </p: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95DEC343-0FC4-1C3F-B777-CEB2BD0BE56E}"/>
              </a:ext>
            </a:extLst>
          </p:cNvPr>
          <p:cNvSpPr/>
          <p:nvPr/>
        </p:nvSpPr>
        <p:spPr>
          <a:xfrm>
            <a:off x="0" y="5385482"/>
            <a:ext cx="12192000" cy="1472518"/>
          </a:xfrm>
          <a:custGeom>
            <a:avLst/>
            <a:gdLst>
              <a:gd name="connsiteX0" fmla="*/ 0 w 12192000"/>
              <a:gd name="connsiteY0" fmla="*/ 0 h 1472518"/>
              <a:gd name="connsiteX1" fmla="*/ 233297 w 12192000"/>
              <a:gd name="connsiteY1" fmla="*/ 88483 h 1472518"/>
              <a:gd name="connsiteX2" fmla="*/ 1847850 w 12192000"/>
              <a:gd name="connsiteY2" fmla="*/ 441903 h 1472518"/>
              <a:gd name="connsiteX3" fmla="*/ 5410200 w 12192000"/>
              <a:gd name="connsiteY3" fmla="*/ 194253 h 1472518"/>
              <a:gd name="connsiteX4" fmla="*/ 8572500 w 12192000"/>
              <a:gd name="connsiteY4" fmla="*/ 1356303 h 1472518"/>
              <a:gd name="connsiteX5" fmla="*/ 10953750 w 12192000"/>
              <a:gd name="connsiteY5" fmla="*/ 1089603 h 1472518"/>
              <a:gd name="connsiteX6" fmla="*/ 11989594 w 12192000"/>
              <a:gd name="connsiteY6" fmla="*/ 1242598 h 1472518"/>
              <a:gd name="connsiteX7" fmla="*/ 12192000 w 12192000"/>
              <a:gd name="connsiteY7" fmla="*/ 1295521 h 1472518"/>
              <a:gd name="connsiteX8" fmla="*/ 12192000 w 12192000"/>
              <a:gd name="connsiteY8" fmla="*/ 1472518 h 1472518"/>
              <a:gd name="connsiteX9" fmla="*/ 0 w 12192000"/>
              <a:gd name="connsiteY9" fmla="*/ 1472518 h 147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72518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472518"/>
                </a:lnTo>
                <a:lnTo>
                  <a:pt x="0" y="1472518"/>
                </a:lnTo>
                <a:close/>
              </a:path>
            </a:pathLst>
          </a:custGeom>
          <a:solidFill>
            <a:srgbClr val="E5F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F48BE834-2DCA-FCBF-5B58-5C5F4C06FAD7}"/>
              </a:ext>
            </a:extLst>
          </p:cNvPr>
          <p:cNvSpPr/>
          <p:nvPr/>
        </p:nvSpPr>
        <p:spPr>
          <a:xfrm>
            <a:off x="0" y="5786597"/>
            <a:ext cx="7702128" cy="1071403"/>
          </a:xfrm>
          <a:custGeom>
            <a:avLst/>
            <a:gdLst>
              <a:gd name="connsiteX0" fmla="*/ 0 w 7702128"/>
              <a:gd name="connsiteY0" fmla="*/ 0 h 1071403"/>
              <a:gd name="connsiteX1" fmla="*/ 233297 w 7702128"/>
              <a:gd name="connsiteY1" fmla="*/ 88483 h 1071403"/>
              <a:gd name="connsiteX2" fmla="*/ 1847850 w 7702128"/>
              <a:gd name="connsiteY2" fmla="*/ 441903 h 1071403"/>
              <a:gd name="connsiteX3" fmla="*/ 5410200 w 7702128"/>
              <a:gd name="connsiteY3" fmla="*/ 194253 h 1071403"/>
              <a:gd name="connsiteX4" fmla="*/ 7655393 w 7702128"/>
              <a:gd name="connsiteY4" fmla="*/ 1051357 h 1071403"/>
              <a:gd name="connsiteX5" fmla="*/ 7702128 w 7702128"/>
              <a:gd name="connsiteY5" fmla="*/ 1071403 h 1071403"/>
              <a:gd name="connsiteX6" fmla="*/ 0 w 7702128"/>
              <a:gd name="connsiteY6" fmla="*/ 1071403 h 107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2128" h="10714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180733" y="299028"/>
                  <a:pt x="6949765" y="738456"/>
                  <a:pt x="7655393" y="1051357"/>
                </a:cubicBezTo>
                <a:lnTo>
                  <a:pt x="7702128" y="1071403"/>
                </a:lnTo>
                <a:lnTo>
                  <a:pt x="0" y="1071403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4" name="任意多边形: 形状 30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B602083-E7E2-AA32-5CBC-1FF8EE4BF41F}"/>
              </a:ext>
            </a:extLst>
          </p:cNvPr>
          <p:cNvSpPr/>
          <p:nvPr/>
        </p:nvSpPr>
        <p:spPr>
          <a:xfrm>
            <a:off x="66975" y="-854980"/>
            <a:ext cx="3911532" cy="2152423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A6BD593E-5712-A77A-3582-F0434541C257}"/>
              </a:ext>
            </a:extLst>
          </p:cNvPr>
          <p:cNvSpPr/>
          <p:nvPr/>
        </p:nvSpPr>
        <p:spPr>
          <a:xfrm>
            <a:off x="-1080530" y="548016"/>
            <a:ext cx="2787978" cy="1534158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750DE89C-44A6-DC54-9B85-1F70A41E97C5}"/>
              </a:ext>
            </a:extLst>
          </p:cNvPr>
          <p:cNvSpPr/>
          <p:nvPr/>
        </p:nvSpPr>
        <p:spPr>
          <a:xfrm>
            <a:off x="3632561" y="-261684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id="{700DD7F8-9DF2-A198-EAA7-9088AC9C2DCF}"/>
              </a:ext>
            </a:extLst>
          </p:cNvPr>
          <p:cNvSpPr/>
          <p:nvPr/>
        </p:nvSpPr>
        <p:spPr>
          <a:xfrm>
            <a:off x="4721657" y="565974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2" name="矩形: 圆角 311">
            <a:extLst>
              <a:ext uri="{FF2B5EF4-FFF2-40B4-BE49-F238E27FC236}">
                <a16:creationId xmlns:a16="http://schemas.microsoft.com/office/drawing/2014/main" id="{B4557AA3-AC12-D122-B488-8058979C5CC1}"/>
              </a:ext>
            </a:extLst>
          </p:cNvPr>
          <p:cNvSpPr/>
          <p:nvPr/>
        </p:nvSpPr>
        <p:spPr>
          <a:xfrm>
            <a:off x="2310037" y="3326705"/>
            <a:ext cx="3207309" cy="384226"/>
          </a:xfrm>
          <a:custGeom>
            <a:avLst/>
            <a:gdLst>
              <a:gd name="connsiteX0" fmla="*/ 0 w 3207309"/>
              <a:gd name="connsiteY0" fmla="*/ 192113 h 384226"/>
              <a:gd name="connsiteX1" fmla="*/ 192113 w 3207309"/>
              <a:gd name="connsiteY1" fmla="*/ 0 h 384226"/>
              <a:gd name="connsiteX2" fmla="*/ 3015196 w 3207309"/>
              <a:gd name="connsiteY2" fmla="*/ 0 h 384226"/>
              <a:gd name="connsiteX3" fmla="*/ 3207309 w 3207309"/>
              <a:gd name="connsiteY3" fmla="*/ 192113 h 384226"/>
              <a:gd name="connsiteX4" fmla="*/ 3207309 w 3207309"/>
              <a:gd name="connsiteY4" fmla="*/ 192113 h 384226"/>
              <a:gd name="connsiteX5" fmla="*/ 3015196 w 3207309"/>
              <a:gd name="connsiteY5" fmla="*/ 384226 h 384226"/>
              <a:gd name="connsiteX6" fmla="*/ 192113 w 3207309"/>
              <a:gd name="connsiteY6" fmla="*/ 384226 h 384226"/>
              <a:gd name="connsiteX7" fmla="*/ 0 w 3207309"/>
              <a:gd name="connsiteY7" fmla="*/ 192113 h 38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7309" h="384226" extrusionOk="0">
                <a:moveTo>
                  <a:pt x="0" y="192113"/>
                </a:moveTo>
                <a:cubicBezTo>
                  <a:pt x="-1240" y="85247"/>
                  <a:pt x="75835" y="3820"/>
                  <a:pt x="192113" y="0"/>
                </a:cubicBezTo>
                <a:cubicBezTo>
                  <a:pt x="1225982" y="132882"/>
                  <a:pt x="2217475" y="-84951"/>
                  <a:pt x="3015196" y="0"/>
                </a:cubicBezTo>
                <a:cubicBezTo>
                  <a:pt x="3107542" y="13433"/>
                  <a:pt x="3206618" y="89830"/>
                  <a:pt x="3207309" y="192113"/>
                </a:cubicBezTo>
                <a:lnTo>
                  <a:pt x="3207309" y="192113"/>
                </a:lnTo>
                <a:cubicBezTo>
                  <a:pt x="3196827" y="292479"/>
                  <a:pt x="3128603" y="387717"/>
                  <a:pt x="3015196" y="384226"/>
                </a:cubicBezTo>
                <a:cubicBezTo>
                  <a:pt x="1699328" y="433759"/>
                  <a:pt x="549007" y="399035"/>
                  <a:pt x="192113" y="384226"/>
                </a:cubicBezTo>
                <a:cubicBezTo>
                  <a:pt x="75404" y="382602"/>
                  <a:pt x="-6703" y="304524"/>
                  <a:pt x="0" y="192113"/>
                </a:cubicBezTo>
                <a:close/>
              </a:path>
            </a:pathLst>
          </a:custGeom>
          <a:noFill/>
          <a:ln>
            <a:solidFill>
              <a:srgbClr val="00B1D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CE6E33F8-1E1A-F216-4734-A4FEB3CE6B3F}"/>
              </a:ext>
            </a:extLst>
          </p:cNvPr>
          <p:cNvGrpSpPr/>
          <p:nvPr/>
        </p:nvGrpSpPr>
        <p:grpSpPr>
          <a:xfrm>
            <a:off x="2259837" y="4165308"/>
            <a:ext cx="3307708" cy="275609"/>
            <a:chOff x="4289813" y="5854702"/>
            <a:chExt cx="1785605" cy="275609"/>
          </a:xfrm>
        </p:grpSpPr>
        <p:sp>
          <p:nvSpPr>
            <p:cNvPr id="314" name="文本框 313">
              <a:extLst>
                <a:ext uri="{FF2B5EF4-FFF2-40B4-BE49-F238E27FC236}">
                  <a16:creationId xmlns:a16="http://schemas.microsoft.com/office/drawing/2014/main" id="{E1F04CF4-7DB3-A621-8CFA-D83020A284EC}"/>
                </a:ext>
              </a:extLst>
            </p:cNvPr>
            <p:cNvSpPr txBox="1"/>
            <p:nvPr/>
          </p:nvSpPr>
          <p:spPr>
            <a:xfrm>
              <a:off x="4289813" y="5868701"/>
              <a:ext cx="9572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5" name="文本框 314">
              <a:extLst>
                <a:ext uri="{FF2B5EF4-FFF2-40B4-BE49-F238E27FC236}">
                  <a16:creationId xmlns:a16="http://schemas.microsoft.com/office/drawing/2014/main" id="{FA581D37-2CED-EB20-840E-92FBA6E94E30}"/>
                </a:ext>
              </a:extLst>
            </p:cNvPr>
            <p:cNvSpPr txBox="1"/>
            <p:nvPr/>
          </p:nvSpPr>
          <p:spPr>
            <a:xfrm>
              <a:off x="5249483" y="5854702"/>
              <a:ext cx="8259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2023.05.23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B81BB8-7E65-3165-FFF2-B9AF98452E4B}"/>
              </a:ext>
            </a:extLst>
          </p:cNvPr>
          <p:cNvGrpSpPr/>
          <p:nvPr/>
        </p:nvGrpSpPr>
        <p:grpSpPr>
          <a:xfrm>
            <a:off x="1933632" y="1899100"/>
            <a:ext cx="3936049" cy="1300195"/>
            <a:chOff x="2284984" y="-986886"/>
            <a:chExt cx="3936049" cy="130019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3C2B543-3139-A5C0-769C-9DA07D5BBDD3}"/>
                </a:ext>
              </a:extLst>
            </p:cNvPr>
            <p:cNvSpPr txBox="1"/>
            <p:nvPr/>
          </p:nvSpPr>
          <p:spPr>
            <a:xfrm rot="20223116">
              <a:off x="2284984" y="-923163"/>
              <a:ext cx="1271800" cy="1236472"/>
            </a:xfrm>
            <a:custGeom>
              <a:avLst/>
              <a:gdLst/>
              <a:ahLst/>
              <a:cxnLst/>
              <a:rect l="l" t="t" r="r" b="b"/>
              <a:pathLst>
                <a:path w="790042" h="768096">
                  <a:moveTo>
                    <a:pt x="599847" y="713232"/>
                  </a:moveTo>
                  <a:lnTo>
                    <a:pt x="599847" y="716890"/>
                  </a:lnTo>
                  <a:lnTo>
                    <a:pt x="607162" y="716890"/>
                  </a:lnTo>
                  <a:lnTo>
                    <a:pt x="607162" y="713232"/>
                  </a:lnTo>
                  <a:close/>
                  <a:moveTo>
                    <a:pt x="654711" y="691286"/>
                  </a:moveTo>
                  <a:cubicBezTo>
                    <a:pt x="640690" y="703478"/>
                    <a:pt x="632155" y="709574"/>
                    <a:pt x="629107" y="709574"/>
                  </a:cubicBezTo>
                  <a:lnTo>
                    <a:pt x="629107" y="716890"/>
                  </a:lnTo>
                  <a:cubicBezTo>
                    <a:pt x="639471" y="712622"/>
                    <a:pt x="649224" y="704088"/>
                    <a:pt x="658368" y="691286"/>
                  </a:cubicBezTo>
                  <a:close/>
                  <a:moveTo>
                    <a:pt x="135331" y="691286"/>
                  </a:moveTo>
                  <a:cubicBezTo>
                    <a:pt x="131674" y="691286"/>
                    <a:pt x="128016" y="694944"/>
                    <a:pt x="124359" y="702259"/>
                  </a:cubicBezTo>
                  <a:lnTo>
                    <a:pt x="124359" y="705917"/>
                  </a:lnTo>
                  <a:cubicBezTo>
                    <a:pt x="128016" y="705917"/>
                    <a:pt x="132893" y="701040"/>
                    <a:pt x="138989" y="691286"/>
                  </a:cubicBezTo>
                  <a:close/>
                  <a:moveTo>
                    <a:pt x="149962" y="676656"/>
                  </a:moveTo>
                  <a:lnTo>
                    <a:pt x="146304" y="683971"/>
                  </a:lnTo>
                  <a:lnTo>
                    <a:pt x="149962" y="683971"/>
                  </a:lnTo>
                  <a:lnTo>
                    <a:pt x="153619" y="676656"/>
                  </a:lnTo>
                  <a:close/>
                  <a:moveTo>
                    <a:pt x="680314" y="665683"/>
                  </a:moveTo>
                  <a:cubicBezTo>
                    <a:pt x="680314" y="668731"/>
                    <a:pt x="679095" y="672389"/>
                    <a:pt x="676656" y="676656"/>
                  </a:cubicBezTo>
                  <a:lnTo>
                    <a:pt x="676656" y="680314"/>
                  </a:lnTo>
                  <a:lnTo>
                    <a:pt x="680314" y="680314"/>
                  </a:lnTo>
                  <a:cubicBezTo>
                    <a:pt x="680314" y="677266"/>
                    <a:pt x="681533" y="673608"/>
                    <a:pt x="683971" y="669341"/>
                  </a:cubicBezTo>
                  <a:lnTo>
                    <a:pt x="683971" y="665683"/>
                  </a:lnTo>
                  <a:close/>
                  <a:moveTo>
                    <a:pt x="186538" y="651053"/>
                  </a:moveTo>
                  <a:lnTo>
                    <a:pt x="186538" y="654710"/>
                  </a:lnTo>
                  <a:cubicBezTo>
                    <a:pt x="186538" y="659587"/>
                    <a:pt x="184099" y="662026"/>
                    <a:pt x="179223" y="662026"/>
                  </a:cubicBezTo>
                  <a:lnTo>
                    <a:pt x="175565" y="662026"/>
                  </a:lnTo>
                  <a:cubicBezTo>
                    <a:pt x="175565" y="658368"/>
                    <a:pt x="179223" y="654710"/>
                    <a:pt x="186538" y="651053"/>
                  </a:cubicBezTo>
                  <a:close/>
                  <a:moveTo>
                    <a:pt x="376733" y="625450"/>
                  </a:moveTo>
                  <a:cubicBezTo>
                    <a:pt x="345034" y="653491"/>
                    <a:pt x="323088" y="669341"/>
                    <a:pt x="310896" y="672998"/>
                  </a:cubicBezTo>
                  <a:lnTo>
                    <a:pt x="310896" y="676656"/>
                  </a:lnTo>
                  <a:lnTo>
                    <a:pt x="314554" y="676656"/>
                  </a:lnTo>
                  <a:cubicBezTo>
                    <a:pt x="338328" y="666293"/>
                    <a:pt x="359055" y="650443"/>
                    <a:pt x="376733" y="629107"/>
                  </a:cubicBezTo>
                  <a:close/>
                  <a:moveTo>
                    <a:pt x="405994" y="592531"/>
                  </a:moveTo>
                  <a:cubicBezTo>
                    <a:pt x="405994" y="595579"/>
                    <a:pt x="404775" y="599237"/>
                    <a:pt x="402336" y="603504"/>
                  </a:cubicBezTo>
                  <a:lnTo>
                    <a:pt x="405994" y="603504"/>
                  </a:lnTo>
                  <a:lnTo>
                    <a:pt x="409651" y="596189"/>
                  </a:lnTo>
                  <a:lnTo>
                    <a:pt x="409651" y="592531"/>
                  </a:lnTo>
                  <a:close/>
                  <a:moveTo>
                    <a:pt x="336499" y="373075"/>
                  </a:moveTo>
                  <a:cubicBezTo>
                    <a:pt x="336499" y="390144"/>
                    <a:pt x="335280" y="407213"/>
                    <a:pt x="332842" y="424282"/>
                  </a:cubicBezTo>
                  <a:lnTo>
                    <a:pt x="387706" y="424282"/>
                  </a:lnTo>
                  <a:cubicBezTo>
                    <a:pt x="396240" y="424282"/>
                    <a:pt x="405994" y="426720"/>
                    <a:pt x="416967" y="431597"/>
                  </a:cubicBezTo>
                  <a:lnTo>
                    <a:pt x="416967" y="384048"/>
                  </a:lnTo>
                  <a:lnTo>
                    <a:pt x="391363" y="384048"/>
                  </a:lnTo>
                  <a:cubicBezTo>
                    <a:pt x="373685" y="384048"/>
                    <a:pt x="355397" y="380390"/>
                    <a:pt x="336499" y="373075"/>
                  </a:cubicBezTo>
                  <a:close/>
                  <a:moveTo>
                    <a:pt x="354787" y="369418"/>
                  </a:moveTo>
                  <a:lnTo>
                    <a:pt x="354787" y="373075"/>
                  </a:lnTo>
                  <a:lnTo>
                    <a:pt x="362103" y="373075"/>
                  </a:lnTo>
                  <a:lnTo>
                    <a:pt x="362103" y="369418"/>
                  </a:lnTo>
                  <a:close/>
                  <a:moveTo>
                    <a:pt x="340157" y="365760"/>
                  </a:moveTo>
                  <a:lnTo>
                    <a:pt x="340157" y="369418"/>
                  </a:lnTo>
                  <a:lnTo>
                    <a:pt x="351130" y="369418"/>
                  </a:lnTo>
                  <a:lnTo>
                    <a:pt x="351130" y="365760"/>
                  </a:lnTo>
                  <a:close/>
                  <a:moveTo>
                    <a:pt x="537667" y="299923"/>
                  </a:moveTo>
                  <a:lnTo>
                    <a:pt x="548640" y="299923"/>
                  </a:lnTo>
                  <a:cubicBezTo>
                    <a:pt x="590093" y="299923"/>
                    <a:pt x="615696" y="348691"/>
                    <a:pt x="625450" y="446227"/>
                  </a:cubicBezTo>
                  <a:cubicBezTo>
                    <a:pt x="616306" y="482803"/>
                    <a:pt x="610210" y="501091"/>
                    <a:pt x="607162" y="501091"/>
                  </a:cubicBezTo>
                  <a:lnTo>
                    <a:pt x="603504" y="501091"/>
                  </a:lnTo>
                  <a:lnTo>
                    <a:pt x="603504" y="490118"/>
                  </a:lnTo>
                  <a:lnTo>
                    <a:pt x="599847" y="490118"/>
                  </a:lnTo>
                  <a:lnTo>
                    <a:pt x="585216" y="515722"/>
                  </a:lnTo>
                  <a:cubicBezTo>
                    <a:pt x="580339" y="509016"/>
                    <a:pt x="577901" y="500482"/>
                    <a:pt x="577901" y="490118"/>
                  </a:cubicBezTo>
                  <a:lnTo>
                    <a:pt x="574243" y="490118"/>
                  </a:lnTo>
                  <a:lnTo>
                    <a:pt x="570586" y="508406"/>
                  </a:lnTo>
                  <a:lnTo>
                    <a:pt x="566928" y="508406"/>
                  </a:lnTo>
                  <a:cubicBezTo>
                    <a:pt x="548640" y="508406"/>
                    <a:pt x="535229" y="469392"/>
                    <a:pt x="526695" y="391363"/>
                  </a:cubicBezTo>
                  <a:cubicBezTo>
                    <a:pt x="519989" y="391363"/>
                    <a:pt x="516331" y="376733"/>
                    <a:pt x="515722" y="347472"/>
                  </a:cubicBezTo>
                  <a:lnTo>
                    <a:pt x="515722" y="318211"/>
                  </a:lnTo>
                  <a:cubicBezTo>
                    <a:pt x="515722" y="314554"/>
                    <a:pt x="523037" y="308458"/>
                    <a:pt x="537667" y="299923"/>
                  </a:cubicBezTo>
                  <a:close/>
                  <a:moveTo>
                    <a:pt x="336499" y="270662"/>
                  </a:moveTo>
                  <a:lnTo>
                    <a:pt x="336499" y="296266"/>
                  </a:lnTo>
                  <a:lnTo>
                    <a:pt x="391363" y="296266"/>
                  </a:lnTo>
                  <a:lnTo>
                    <a:pt x="416967" y="292608"/>
                  </a:lnTo>
                  <a:lnTo>
                    <a:pt x="416967" y="281635"/>
                  </a:lnTo>
                  <a:lnTo>
                    <a:pt x="413309" y="281635"/>
                  </a:lnTo>
                  <a:cubicBezTo>
                    <a:pt x="400507" y="281635"/>
                    <a:pt x="374904" y="277978"/>
                    <a:pt x="336499" y="270662"/>
                  </a:cubicBezTo>
                  <a:close/>
                  <a:moveTo>
                    <a:pt x="369418" y="267005"/>
                  </a:moveTo>
                  <a:lnTo>
                    <a:pt x="369418" y="270662"/>
                  </a:lnTo>
                  <a:lnTo>
                    <a:pt x="376733" y="270662"/>
                  </a:lnTo>
                  <a:lnTo>
                    <a:pt x="376733" y="267005"/>
                  </a:lnTo>
                  <a:close/>
                  <a:moveTo>
                    <a:pt x="343815" y="263347"/>
                  </a:moveTo>
                  <a:lnTo>
                    <a:pt x="343815" y="267005"/>
                  </a:lnTo>
                  <a:lnTo>
                    <a:pt x="358445" y="267005"/>
                  </a:lnTo>
                  <a:lnTo>
                    <a:pt x="358445" y="263347"/>
                  </a:lnTo>
                  <a:close/>
                  <a:moveTo>
                    <a:pt x="585216" y="259690"/>
                  </a:moveTo>
                  <a:lnTo>
                    <a:pt x="585216" y="263347"/>
                  </a:lnTo>
                  <a:lnTo>
                    <a:pt x="592531" y="263347"/>
                  </a:lnTo>
                  <a:lnTo>
                    <a:pt x="592531" y="259690"/>
                  </a:lnTo>
                  <a:close/>
                  <a:moveTo>
                    <a:pt x="563271" y="256032"/>
                  </a:moveTo>
                  <a:lnTo>
                    <a:pt x="563271" y="259690"/>
                  </a:lnTo>
                  <a:lnTo>
                    <a:pt x="574243" y="259690"/>
                  </a:lnTo>
                  <a:lnTo>
                    <a:pt x="574243" y="256032"/>
                  </a:lnTo>
                  <a:close/>
                  <a:moveTo>
                    <a:pt x="120701" y="241402"/>
                  </a:moveTo>
                  <a:cubicBezTo>
                    <a:pt x="167031" y="251155"/>
                    <a:pt x="190195" y="267005"/>
                    <a:pt x="190195" y="288950"/>
                  </a:cubicBezTo>
                  <a:lnTo>
                    <a:pt x="168250" y="555955"/>
                  </a:lnTo>
                  <a:cubicBezTo>
                    <a:pt x="200559" y="519379"/>
                    <a:pt x="220066" y="501091"/>
                    <a:pt x="226771" y="501091"/>
                  </a:cubicBezTo>
                  <a:cubicBezTo>
                    <a:pt x="238963" y="504749"/>
                    <a:pt x="245059" y="512064"/>
                    <a:pt x="245059" y="523037"/>
                  </a:cubicBezTo>
                  <a:cubicBezTo>
                    <a:pt x="227381" y="581558"/>
                    <a:pt x="210312" y="616915"/>
                    <a:pt x="193853" y="629107"/>
                  </a:cubicBezTo>
                  <a:lnTo>
                    <a:pt x="197511" y="636422"/>
                  </a:lnTo>
                  <a:lnTo>
                    <a:pt x="197511" y="640080"/>
                  </a:lnTo>
                  <a:cubicBezTo>
                    <a:pt x="197511" y="643738"/>
                    <a:pt x="193853" y="647395"/>
                    <a:pt x="186538" y="651053"/>
                  </a:cubicBezTo>
                  <a:lnTo>
                    <a:pt x="186538" y="643738"/>
                  </a:lnTo>
                  <a:lnTo>
                    <a:pt x="182880" y="643738"/>
                  </a:lnTo>
                  <a:cubicBezTo>
                    <a:pt x="182880" y="647395"/>
                    <a:pt x="179223" y="653491"/>
                    <a:pt x="171907" y="662026"/>
                  </a:cubicBezTo>
                  <a:cubicBezTo>
                    <a:pt x="174346" y="666293"/>
                    <a:pt x="175565" y="669950"/>
                    <a:pt x="175565" y="672998"/>
                  </a:cubicBezTo>
                  <a:cubicBezTo>
                    <a:pt x="164592" y="683971"/>
                    <a:pt x="147523" y="697382"/>
                    <a:pt x="124359" y="713232"/>
                  </a:cubicBezTo>
                  <a:cubicBezTo>
                    <a:pt x="121920" y="708965"/>
                    <a:pt x="120701" y="705307"/>
                    <a:pt x="120701" y="702259"/>
                  </a:cubicBezTo>
                  <a:lnTo>
                    <a:pt x="102413" y="702259"/>
                  </a:lnTo>
                  <a:lnTo>
                    <a:pt x="80467" y="672998"/>
                  </a:lnTo>
                  <a:lnTo>
                    <a:pt x="80467" y="665683"/>
                  </a:lnTo>
                  <a:cubicBezTo>
                    <a:pt x="95098" y="583997"/>
                    <a:pt x="106071" y="474269"/>
                    <a:pt x="113386" y="336499"/>
                  </a:cubicBezTo>
                  <a:lnTo>
                    <a:pt x="73152" y="336499"/>
                  </a:lnTo>
                  <a:cubicBezTo>
                    <a:pt x="70104" y="336499"/>
                    <a:pt x="66142" y="336194"/>
                    <a:pt x="61265" y="335585"/>
                  </a:cubicBezTo>
                  <a:cubicBezTo>
                    <a:pt x="56388" y="334975"/>
                    <a:pt x="52426" y="334366"/>
                    <a:pt x="49378" y="333756"/>
                  </a:cubicBezTo>
                  <a:lnTo>
                    <a:pt x="32919" y="331013"/>
                  </a:lnTo>
                  <a:lnTo>
                    <a:pt x="18288" y="329184"/>
                  </a:lnTo>
                  <a:lnTo>
                    <a:pt x="18288" y="321869"/>
                  </a:lnTo>
                  <a:lnTo>
                    <a:pt x="21946" y="321869"/>
                  </a:lnTo>
                  <a:lnTo>
                    <a:pt x="29261" y="325526"/>
                  </a:lnTo>
                  <a:lnTo>
                    <a:pt x="29261" y="318211"/>
                  </a:lnTo>
                  <a:cubicBezTo>
                    <a:pt x="12192" y="318211"/>
                    <a:pt x="3658" y="314554"/>
                    <a:pt x="3658" y="307238"/>
                  </a:cubicBezTo>
                  <a:lnTo>
                    <a:pt x="3658" y="303581"/>
                  </a:lnTo>
                  <a:lnTo>
                    <a:pt x="10973" y="303581"/>
                  </a:lnTo>
                  <a:lnTo>
                    <a:pt x="10973" y="299923"/>
                  </a:lnTo>
                  <a:cubicBezTo>
                    <a:pt x="3658" y="299923"/>
                    <a:pt x="0" y="297485"/>
                    <a:pt x="0" y="292608"/>
                  </a:cubicBezTo>
                  <a:lnTo>
                    <a:pt x="0" y="274320"/>
                  </a:lnTo>
                  <a:cubicBezTo>
                    <a:pt x="14631" y="252374"/>
                    <a:pt x="54864" y="241402"/>
                    <a:pt x="120701" y="241402"/>
                  </a:cubicBezTo>
                  <a:close/>
                  <a:moveTo>
                    <a:pt x="325527" y="168250"/>
                  </a:moveTo>
                  <a:cubicBezTo>
                    <a:pt x="325527" y="170688"/>
                    <a:pt x="326746" y="171907"/>
                    <a:pt x="329184" y="171907"/>
                  </a:cubicBezTo>
                  <a:lnTo>
                    <a:pt x="325527" y="179222"/>
                  </a:lnTo>
                  <a:lnTo>
                    <a:pt x="329184" y="197510"/>
                  </a:lnTo>
                  <a:cubicBezTo>
                    <a:pt x="348691" y="195072"/>
                    <a:pt x="366979" y="193853"/>
                    <a:pt x="384048" y="193853"/>
                  </a:cubicBezTo>
                  <a:lnTo>
                    <a:pt x="402336" y="193853"/>
                  </a:lnTo>
                  <a:lnTo>
                    <a:pt x="402336" y="190195"/>
                  </a:lnTo>
                  <a:cubicBezTo>
                    <a:pt x="402336" y="179222"/>
                    <a:pt x="376733" y="171907"/>
                    <a:pt x="325527" y="168250"/>
                  </a:cubicBezTo>
                  <a:close/>
                  <a:moveTo>
                    <a:pt x="73152" y="40234"/>
                  </a:moveTo>
                  <a:lnTo>
                    <a:pt x="91440" y="40234"/>
                  </a:lnTo>
                  <a:cubicBezTo>
                    <a:pt x="137160" y="40234"/>
                    <a:pt x="176175" y="76810"/>
                    <a:pt x="208483" y="149962"/>
                  </a:cubicBezTo>
                  <a:lnTo>
                    <a:pt x="208483" y="160934"/>
                  </a:lnTo>
                  <a:lnTo>
                    <a:pt x="201168" y="190195"/>
                  </a:lnTo>
                  <a:lnTo>
                    <a:pt x="201168" y="201168"/>
                  </a:lnTo>
                  <a:lnTo>
                    <a:pt x="193853" y="201168"/>
                  </a:lnTo>
                  <a:cubicBezTo>
                    <a:pt x="193853" y="196291"/>
                    <a:pt x="191415" y="191414"/>
                    <a:pt x="186538" y="186538"/>
                  </a:cubicBezTo>
                  <a:cubicBezTo>
                    <a:pt x="182271" y="188976"/>
                    <a:pt x="178613" y="190195"/>
                    <a:pt x="175565" y="190195"/>
                  </a:cubicBezTo>
                  <a:cubicBezTo>
                    <a:pt x="180442" y="198730"/>
                    <a:pt x="182880" y="204826"/>
                    <a:pt x="182880" y="208483"/>
                  </a:cubicBezTo>
                  <a:lnTo>
                    <a:pt x="179223" y="208483"/>
                  </a:lnTo>
                  <a:cubicBezTo>
                    <a:pt x="174346" y="208483"/>
                    <a:pt x="171907" y="204826"/>
                    <a:pt x="171907" y="197510"/>
                  </a:cubicBezTo>
                  <a:lnTo>
                    <a:pt x="164592" y="197510"/>
                  </a:lnTo>
                  <a:lnTo>
                    <a:pt x="164592" y="204826"/>
                  </a:lnTo>
                  <a:lnTo>
                    <a:pt x="160935" y="204826"/>
                  </a:lnTo>
                  <a:cubicBezTo>
                    <a:pt x="145695" y="195072"/>
                    <a:pt x="127407" y="169469"/>
                    <a:pt x="106071" y="128016"/>
                  </a:cubicBezTo>
                  <a:lnTo>
                    <a:pt x="54864" y="80467"/>
                  </a:lnTo>
                  <a:lnTo>
                    <a:pt x="58522" y="73152"/>
                  </a:lnTo>
                  <a:cubicBezTo>
                    <a:pt x="53645" y="73152"/>
                    <a:pt x="51207" y="70714"/>
                    <a:pt x="51207" y="65837"/>
                  </a:cubicBezTo>
                  <a:lnTo>
                    <a:pt x="51207" y="58522"/>
                  </a:lnTo>
                  <a:cubicBezTo>
                    <a:pt x="51207" y="54864"/>
                    <a:pt x="58522" y="48768"/>
                    <a:pt x="73152" y="40234"/>
                  </a:cubicBezTo>
                  <a:close/>
                  <a:moveTo>
                    <a:pt x="672999" y="25603"/>
                  </a:moveTo>
                  <a:lnTo>
                    <a:pt x="680314" y="25603"/>
                  </a:lnTo>
                  <a:cubicBezTo>
                    <a:pt x="694335" y="25603"/>
                    <a:pt x="707746" y="45110"/>
                    <a:pt x="720547" y="84125"/>
                  </a:cubicBezTo>
                  <a:cubicBezTo>
                    <a:pt x="724815" y="92659"/>
                    <a:pt x="730911" y="123139"/>
                    <a:pt x="738835" y="175565"/>
                  </a:cubicBezTo>
                  <a:cubicBezTo>
                    <a:pt x="755295" y="175565"/>
                    <a:pt x="772363" y="186538"/>
                    <a:pt x="790042" y="208483"/>
                  </a:cubicBezTo>
                  <a:cubicBezTo>
                    <a:pt x="788213" y="217018"/>
                    <a:pt x="780898" y="224333"/>
                    <a:pt x="768096" y="230429"/>
                  </a:cubicBezTo>
                  <a:lnTo>
                    <a:pt x="742493" y="230429"/>
                  </a:lnTo>
                  <a:lnTo>
                    <a:pt x="742493" y="241402"/>
                  </a:lnTo>
                  <a:lnTo>
                    <a:pt x="779069" y="241402"/>
                  </a:lnTo>
                  <a:lnTo>
                    <a:pt x="779069" y="248717"/>
                  </a:lnTo>
                  <a:lnTo>
                    <a:pt x="757123" y="248717"/>
                  </a:lnTo>
                  <a:lnTo>
                    <a:pt x="738835" y="252374"/>
                  </a:lnTo>
                  <a:cubicBezTo>
                    <a:pt x="738835" y="254813"/>
                    <a:pt x="740055" y="256032"/>
                    <a:pt x="742493" y="256032"/>
                  </a:cubicBezTo>
                  <a:cubicBezTo>
                    <a:pt x="742493" y="258470"/>
                    <a:pt x="741274" y="259690"/>
                    <a:pt x="738835" y="259690"/>
                  </a:cubicBezTo>
                  <a:lnTo>
                    <a:pt x="742493" y="296266"/>
                  </a:lnTo>
                  <a:lnTo>
                    <a:pt x="742493" y="482803"/>
                  </a:lnTo>
                  <a:cubicBezTo>
                    <a:pt x="742493" y="584606"/>
                    <a:pt x="714451" y="660197"/>
                    <a:pt x="658368" y="709574"/>
                  </a:cubicBezTo>
                  <a:lnTo>
                    <a:pt x="629107" y="727862"/>
                  </a:lnTo>
                  <a:lnTo>
                    <a:pt x="603504" y="724205"/>
                  </a:lnTo>
                  <a:cubicBezTo>
                    <a:pt x="603504" y="729691"/>
                    <a:pt x="594970" y="734568"/>
                    <a:pt x="577901" y="738835"/>
                  </a:cubicBezTo>
                  <a:lnTo>
                    <a:pt x="577901" y="731520"/>
                  </a:lnTo>
                  <a:lnTo>
                    <a:pt x="585216" y="731520"/>
                  </a:lnTo>
                  <a:lnTo>
                    <a:pt x="585216" y="727862"/>
                  </a:lnTo>
                  <a:lnTo>
                    <a:pt x="577901" y="727862"/>
                  </a:lnTo>
                  <a:lnTo>
                    <a:pt x="559613" y="731520"/>
                  </a:lnTo>
                  <a:lnTo>
                    <a:pt x="559613" y="727862"/>
                  </a:lnTo>
                  <a:lnTo>
                    <a:pt x="563271" y="720547"/>
                  </a:lnTo>
                  <a:cubicBezTo>
                    <a:pt x="543763" y="720547"/>
                    <a:pt x="534010" y="716890"/>
                    <a:pt x="534010" y="709574"/>
                  </a:cubicBezTo>
                  <a:cubicBezTo>
                    <a:pt x="542544" y="704698"/>
                    <a:pt x="548640" y="702259"/>
                    <a:pt x="552298" y="702259"/>
                  </a:cubicBezTo>
                  <a:lnTo>
                    <a:pt x="552298" y="698602"/>
                  </a:lnTo>
                  <a:lnTo>
                    <a:pt x="548640" y="698602"/>
                  </a:lnTo>
                  <a:cubicBezTo>
                    <a:pt x="544373" y="701040"/>
                    <a:pt x="539496" y="702259"/>
                    <a:pt x="534010" y="702259"/>
                  </a:cubicBezTo>
                  <a:lnTo>
                    <a:pt x="530352" y="694944"/>
                  </a:lnTo>
                  <a:lnTo>
                    <a:pt x="530352" y="683971"/>
                  </a:lnTo>
                  <a:lnTo>
                    <a:pt x="614477" y="607162"/>
                  </a:lnTo>
                  <a:cubicBezTo>
                    <a:pt x="626669" y="607162"/>
                    <a:pt x="638861" y="509626"/>
                    <a:pt x="651053" y="314554"/>
                  </a:cubicBezTo>
                  <a:cubicBezTo>
                    <a:pt x="653491" y="314554"/>
                    <a:pt x="654711" y="301142"/>
                    <a:pt x="654711" y="274320"/>
                  </a:cubicBezTo>
                  <a:lnTo>
                    <a:pt x="636423" y="274320"/>
                  </a:lnTo>
                  <a:cubicBezTo>
                    <a:pt x="573634" y="274320"/>
                    <a:pt x="532181" y="259690"/>
                    <a:pt x="512064" y="230429"/>
                  </a:cubicBezTo>
                  <a:lnTo>
                    <a:pt x="512064" y="226771"/>
                  </a:lnTo>
                  <a:lnTo>
                    <a:pt x="519379" y="230429"/>
                  </a:lnTo>
                  <a:lnTo>
                    <a:pt x="523037" y="230429"/>
                  </a:lnTo>
                  <a:lnTo>
                    <a:pt x="523037" y="226771"/>
                  </a:lnTo>
                  <a:cubicBezTo>
                    <a:pt x="513283" y="226771"/>
                    <a:pt x="508407" y="223114"/>
                    <a:pt x="508407" y="215798"/>
                  </a:cubicBezTo>
                  <a:lnTo>
                    <a:pt x="508407" y="204826"/>
                  </a:lnTo>
                  <a:cubicBezTo>
                    <a:pt x="508407" y="187757"/>
                    <a:pt x="559613" y="179222"/>
                    <a:pt x="662026" y="179222"/>
                  </a:cubicBezTo>
                  <a:lnTo>
                    <a:pt x="662026" y="102413"/>
                  </a:lnTo>
                  <a:cubicBezTo>
                    <a:pt x="662026" y="89002"/>
                    <a:pt x="658368" y="65837"/>
                    <a:pt x="651053" y="32918"/>
                  </a:cubicBezTo>
                  <a:cubicBezTo>
                    <a:pt x="659587" y="28042"/>
                    <a:pt x="666903" y="25603"/>
                    <a:pt x="672999" y="25603"/>
                  </a:cubicBezTo>
                  <a:close/>
                  <a:moveTo>
                    <a:pt x="387706" y="0"/>
                  </a:moveTo>
                  <a:cubicBezTo>
                    <a:pt x="407213" y="0"/>
                    <a:pt x="420624" y="13411"/>
                    <a:pt x="427939" y="40234"/>
                  </a:cubicBezTo>
                  <a:cubicBezTo>
                    <a:pt x="415747" y="82296"/>
                    <a:pt x="409651" y="104242"/>
                    <a:pt x="409651" y="106070"/>
                  </a:cubicBezTo>
                  <a:cubicBezTo>
                    <a:pt x="455981" y="121310"/>
                    <a:pt x="479146" y="143256"/>
                    <a:pt x="479146" y="171907"/>
                  </a:cubicBezTo>
                  <a:cubicBezTo>
                    <a:pt x="486461" y="171907"/>
                    <a:pt x="493776" y="226771"/>
                    <a:pt x="501091" y="336499"/>
                  </a:cubicBezTo>
                  <a:cubicBezTo>
                    <a:pt x="487071" y="612038"/>
                    <a:pt x="474879" y="749808"/>
                    <a:pt x="464515" y="749808"/>
                  </a:cubicBezTo>
                  <a:lnTo>
                    <a:pt x="449885" y="742493"/>
                  </a:lnTo>
                  <a:cubicBezTo>
                    <a:pt x="449275" y="746150"/>
                    <a:pt x="448361" y="751027"/>
                    <a:pt x="447142" y="757123"/>
                  </a:cubicBezTo>
                  <a:cubicBezTo>
                    <a:pt x="446532" y="759562"/>
                    <a:pt x="446227" y="762000"/>
                    <a:pt x="446227" y="764438"/>
                  </a:cubicBezTo>
                  <a:lnTo>
                    <a:pt x="442570" y="764438"/>
                  </a:lnTo>
                  <a:cubicBezTo>
                    <a:pt x="437693" y="764438"/>
                    <a:pt x="435255" y="762000"/>
                    <a:pt x="435255" y="757123"/>
                  </a:cubicBezTo>
                  <a:cubicBezTo>
                    <a:pt x="437693" y="752856"/>
                    <a:pt x="438912" y="749198"/>
                    <a:pt x="438912" y="746150"/>
                  </a:cubicBezTo>
                  <a:lnTo>
                    <a:pt x="431597" y="742493"/>
                  </a:lnTo>
                  <a:lnTo>
                    <a:pt x="427939" y="768096"/>
                  </a:lnTo>
                  <a:lnTo>
                    <a:pt x="420624" y="768096"/>
                  </a:lnTo>
                  <a:cubicBezTo>
                    <a:pt x="408432" y="750418"/>
                    <a:pt x="402336" y="738226"/>
                    <a:pt x="402336" y="731520"/>
                  </a:cubicBezTo>
                  <a:lnTo>
                    <a:pt x="402336" y="720547"/>
                  </a:lnTo>
                  <a:cubicBezTo>
                    <a:pt x="402336" y="705307"/>
                    <a:pt x="405994" y="667512"/>
                    <a:pt x="413309" y="607162"/>
                  </a:cubicBezTo>
                  <a:lnTo>
                    <a:pt x="413309" y="603504"/>
                  </a:lnTo>
                  <a:lnTo>
                    <a:pt x="409651" y="603504"/>
                  </a:lnTo>
                  <a:cubicBezTo>
                    <a:pt x="409651" y="621182"/>
                    <a:pt x="377952" y="648005"/>
                    <a:pt x="314554" y="683971"/>
                  </a:cubicBezTo>
                  <a:cubicBezTo>
                    <a:pt x="311506" y="683971"/>
                    <a:pt x="307848" y="685190"/>
                    <a:pt x="303581" y="687629"/>
                  </a:cubicBezTo>
                  <a:lnTo>
                    <a:pt x="296266" y="683971"/>
                  </a:lnTo>
                  <a:lnTo>
                    <a:pt x="274320" y="687629"/>
                  </a:lnTo>
                  <a:lnTo>
                    <a:pt x="270663" y="687629"/>
                  </a:lnTo>
                  <a:cubicBezTo>
                    <a:pt x="270663" y="682752"/>
                    <a:pt x="277978" y="679094"/>
                    <a:pt x="292608" y="676656"/>
                  </a:cubicBezTo>
                  <a:lnTo>
                    <a:pt x="292608" y="672998"/>
                  </a:lnTo>
                  <a:lnTo>
                    <a:pt x="288951" y="672998"/>
                  </a:lnTo>
                  <a:cubicBezTo>
                    <a:pt x="271272" y="680314"/>
                    <a:pt x="260299" y="683971"/>
                    <a:pt x="256032" y="683971"/>
                  </a:cubicBezTo>
                  <a:cubicBezTo>
                    <a:pt x="251765" y="681533"/>
                    <a:pt x="248107" y="680314"/>
                    <a:pt x="245059" y="680314"/>
                  </a:cubicBezTo>
                  <a:lnTo>
                    <a:pt x="245059" y="676656"/>
                  </a:lnTo>
                  <a:lnTo>
                    <a:pt x="248717" y="669341"/>
                  </a:lnTo>
                  <a:cubicBezTo>
                    <a:pt x="232258" y="669341"/>
                    <a:pt x="223723" y="665683"/>
                    <a:pt x="223114" y="658368"/>
                  </a:cubicBezTo>
                  <a:cubicBezTo>
                    <a:pt x="305410" y="612038"/>
                    <a:pt x="356616" y="560832"/>
                    <a:pt x="376733" y="504749"/>
                  </a:cubicBezTo>
                  <a:lnTo>
                    <a:pt x="369418" y="501091"/>
                  </a:lnTo>
                  <a:lnTo>
                    <a:pt x="267005" y="501091"/>
                  </a:lnTo>
                  <a:lnTo>
                    <a:pt x="267005" y="497434"/>
                  </a:lnTo>
                  <a:lnTo>
                    <a:pt x="270663" y="490118"/>
                  </a:lnTo>
                  <a:lnTo>
                    <a:pt x="263347" y="490118"/>
                  </a:lnTo>
                  <a:lnTo>
                    <a:pt x="245059" y="493776"/>
                  </a:lnTo>
                  <a:lnTo>
                    <a:pt x="248717" y="486461"/>
                  </a:lnTo>
                  <a:lnTo>
                    <a:pt x="223114" y="482803"/>
                  </a:lnTo>
                  <a:lnTo>
                    <a:pt x="223114" y="479146"/>
                  </a:lnTo>
                  <a:lnTo>
                    <a:pt x="226771" y="471830"/>
                  </a:lnTo>
                  <a:cubicBezTo>
                    <a:pt x="219456" y="471830"/>
                    <a:pt x="215799" y="469392"/>
                    <a:pt x="215799" y="464515"/>
                  </a:cubicBezTo>
                  <a:lnTo>
                    <a:pt x="215799" y="457200"/>
                  </a:lnTo>
                  <a:cubicBezTo>
                    <a:pt x="223723" y="442570"/>
                    <a:pt x="238354" y="435254"/>
                    <a:pt x="259690" y="435254"/>
                  </a:cubicBezTo>
                  <a:cubicBezTo>
                    <a:pt x="259690" y="432206"/>
                    <a:pt x="258471" y="428549"/>
                    <a:pt x="256032" y="424282"/>
                  </a:cubicBezTo>
                  <a:cubicBezTo>
                    <a:pt x="256032" y="204826"/>
                    <a:pt x="264567" y="95098"/>
                    <a:pt x="281635" y="95098"/>
                  </a:cubicBezTo>
                  <a:lnTo>
                    <a:pt x="296266" y="95098"/>
                  </a:lnTo>
                  <a:lnTo>
                    <a:pt x="307239" y="102413"/>
                  </a:lnTo>
                  <a:lnTo>
                    <a:pt x="310896" y="102413"/>
                  </a:lnTo>
                  <a:cubicBezTo>
                    <a:pt x="348082" y="34138"/>
                    <a:pt x="373685" y="0"/>
                    <a:pt x="387706" y="0"/>
                  </a:cubicBezTo>
                  <a:close/>
                </a:path>
              </a:pathLst>
            </a:custGeom>
            <a:solidFill>
              <a:srgbClr val="FFC025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600">
                  <a:solidFill>
                    <a:srgbClr val="000000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A74CE24-9A23-205B-29A5-64D9915AECA4}"/>
                </a:ext>
              </a:extLst>
            </p:cNvPr>
            <p:cNvSpPr txBox="1"/>
            <p:nvPr/>
          </p:nvSpPr>
          <p:spPr>
            <a:xfrm>
              <a:off x="3542681" y="-893656"/>
              <a:ext cx="790042" cy="768096"/>
            </a:xfrm>
            <a:custGeom>
              <a:avLst/>
              <a:gdLst/>
              <a:ahLst/>
              <a:cxnLst/>
              <a:rect l="l" t="t" r="r" b="b"/>
              <a:pathLst>
                <a:path w="790042" h="768096">
                  <a:moveTo>
                    <a:pt x="599847" y="713232"/>
                  </a:moveTo>
                  <a:lnTo>
                    <a:pt x="599847" y="716890"/>
                  </a:lnTo>
                  <a:lnTo>
                    <a:pt x="607162" y="716890"/>
                  </a:lnTo>
                  <a:lnTo>
                    <a:pt x="607162" y="713232"/>
                  </a:lnTo>
                  <a:close/>
                  <a:moveTo>
                    <a:pt x="654711" y="691286"/>
                  </a:moveTo>
                  <a:cubicBezTo>
                    <a:pt x="640690" y="703478"/>
                    <a:pt x="632155" y="709574"/>
                    <a:pt x="629107" y="709574"/>
                  </a:cubicBezTo>
                  <a:lnTo>
                    <a:pt x="629107" y="716890"/>
                  </a:lnTo>
                  <a:cubicBezTo>
                    <a:pt x="639471" y="712622"/>
                    <a:pt x="649224" y="704088"/>
                    <a:pt x="658368" y="691286"/>
                  </a:cubicBezTo>
                  <a:close/>
                  <a:moveTo>
                    <a:pt x="135331" y="691286"/>
                  </a:moveTo>
                  <a:cubicBezTo>
                    <a:pt x="131674" y="691286"/>
                    <a:pt x="128016" y="694944"/>
                    <a:pt x="124359" y="702259"/>
                  </a:cubicBezTo>
                  <a:lnTo>
                    <a:pt x="124359" y="705917"/>
                  </a:lnTo>
                  <a:cubicBezTo>
                    <a:pt x="128016" y="705917"/>
                    <a:pt x="132893" y="701040"/>
                    <a:pt x="138989" y="691286"/>
                  </a:cubicBezTo>
                  <a:close/>
                  <a:moveTo>
                    <a:pt x="149962" y="676656"/>
                  </a:moveTo>
                  <a:lnTo>
                    <a:pt x="146304" y="683971"/>
                  </a:lnTo>
                  <a:lnTo>
                    <a:pt x="149962" y="683971"/>
                  </a:lnTo>
                  <a:lnTo>
                    <a:pt x="153619" y="676656"/>
                  </a:lnTo>
                  <a:close/>
                  <a:moveTo>
                    <a:pt x="680314" y="665683"/>
                  </a:moveTo>
                  <a:cubicBezTo>
                    <a:pt x="680314" y="668731"/>
                    <a:pt x="679095" y="672389"/>
                    <a:pt x="676656" y="676656"/>
                  </a:cubicBezTo>
                  <a:lnTo>
                    <a:pt x="676656" y="680314"/>
                  </a:lnTo>
                  <a:lnTo>
                    <a:pt x="680314" y="680314"/>
                  </a:lnTo>
                  <a:cubicBezTo>
                    <a:pt x="680314" y="677266"/>
                    <a:pt x="681533" y="673608"/>
                    <a:pt x="683971" y="669341"/>
                  </a:cubicBezTo>
                  <a:lnTo>
                    <a:pt x="683971" y="665683"/>
                  </a:lnTo>
                  <a:close/>
                  <a:moveTo>
                    <a:pt x="186538" y="651053"/>
                  </a:moveTo>
                  <a:lnTo>
                    <a:pt x="186538" y="654710"/>
                  </a:lnTo>
                  <a:cubicBezTo>
                    <a:pt x="186538" y="659587"/>
                    <a:pt x="184100" y="662026"/>
                    <a:pt x="179223" y="662026"/>
                  </a:cubicBezTo>
                  <a:lnTo>
                    <a:pt x="175565" y="662026"/>
                  </a:lnTo>
                  <a:cubicBezTo>
                    <a:pt x="175565" y="658368"/>
                    <a:pt x="179223" y="654710"/>
                    <a:pt x="186538" y="651053"/>
                  </a:cubicBezTo>
                  <a:close/>
                  <a:moveTo>
                    <a:pt x="376733" y="625450"/>
                  </a:moveTo>
                  <a:cubicBezTo>
                    <a:pt x="345034" y="653491"/>
                    <a:pt x="323088" y="669341"/>
                    <a:pt x="310896" y="672998"/>
                  </a:cubicBezTo>
                  <a:lnTo>
                    <a:pt x="310896" y="676656"/>
                  </a:lnTo>
                  <a:lnTo>
                    <a:pt x="314554" y="676656"/>
                  </a:lnTo>
                  <a:cubicBezTo>
                    <a:pt x="338328" y="666293"/>
                    <a:pt x="359055" y="650443"/>
                    <a:pt x="376733" y="629107"/>
                  </a:cubicBezTo>
                  <a:close/>
                  <a:moveTo>
                    <a:pt x="405994" y="592531"/>
                  </a:moveTo>
                  <a:cubicBezTo>
                    <a:pt x="405994" y="595579"/>
                    <a:pt x="404775" y="599237"/>
                    <a:pt x="402336" y="603504"/>
                  </a:cubicBezTo>
                  <a:lnTo>
                    <a:pt x="405994" y="603504"/>
                  </a:lnTo>
                  <a:lnTo>
                    <a:pt x="409651" y="596189"/>
                  </a:lnTo>
                  <a:lnTo>
                    <a:pt x="409651" y="592531"/>
                  </a:lnTo>
                  <a:close/>
                  <a:moveTo>
                    <a:pt x="336499" y="373075"/>
                  </a:moveTo>
                  <a:cubicBezTo>
                    <a:pt x="336499" y="390144"/>
                    <a:pt x="335280" y="407213"/>
                    <a:pt x="332842" y="424282"/>
                  </a:cubicBezTo>
                  <a:lnTo>
                    <a:pt x="387706" y="424282"/>
                  </a:lnTo>
                  <a:cubicBezTo>
                    <a:pt x="396240" y="424282"/>
                    <a:pt x="405994" y="426720"/>
                    <a:pt x="416967" y="431597"/>
                  </a:cubicBezTo>
                  <a:lnTo>
                    <a:pt x="416967" y="384048"/>
                  </a:lnTo>
                  <a:lnTo>
                    <a:pt x="391363" y="384048"/>
                  </a:lnTo>
                  <a:cubicBezTo>
                    <a:pt x="373685" y="384048"/>
                    <a:pt x="355397" y="380390"/>
                    <a:pt x="336499" y="373075"/>
                  </a:cubicBezTo>
                  <a:close/>
                  <a:moveTo>
                    <a:pt x="354787" y="369418"/>
                  </a:moveTo>
                  <a:lnTo>
                    <a:pt x="354787" y="373075"/>
                  </a:lnTo>
                  <a:lnTo>
                    <a:pt x="362103" y="373075"/>
                  </a:lnTo>
                  <a:lnTo>
                    <a:pt x="362103" y="369418"/>
                  </a:lnTo>
                  <a:close/>
                  <a:moveTo>
                    <a:pt x="340157" y="365760"/>
                  </a:moveTo>
                  <a:lnTo>
                    <a:pt x="340157" y="369418"/>
                  </a:lnTo>
                  <a:lnTo>
                    <a:pt x="351130" y="369418"/>
                  </a:lnTo>
                  <a:lnTo>
                    <a:pt x="351130" y="365760"/>
                  </a:lnTo>
                  <a:close/>
                  <a:moveTo>
                    <a:pt x="537667" y="299923"/>
                  </a:moveTo>
                  <a:lnTo>
                    <a:pt x="548640" y="299923"/>
                  </a:lnTo>
                  <a:cubicBezTo>
                    <a:pt x="590093" y="299923"/>
                    <a:pt x="615696" y="348691"/>
                    <a:pt x="625450" y="446227"/>
                  </a:cubicBezTo>
                  <a:cubicBezTo>
                    <a:pt x="616306" y="482803"/>
                    <a:pt x="610210" y="501091"/>
                    <a:pt x="607162" y="501091"/>
                  </a:cubicBezTo>
                  <a:lnTo>
                    <a:pt x="603504" y="501091"/>
                  </a:lnTo>
                  <a:lnTo>
                    <a:pt x="603504" y="490118"/>
                  </a:lnTo>
                  <a:lnTo>
                    <a:pt x="599847" y="490118"/>
                  </a:lnTo>
                  <a:lnTo>
                    <a:pt x="585216" y="515722"/>
                  </a:lnTo>
                  <a:cubicBezTo>
                    <a:pt x="580339" y="509016"/>
                    <a:pt x="577901" y="500482"/>
                    <a:pt x="577901" y="490118"/>
                  </a:cubicBezTo>
                  <a:lnTo>
                    <a:pt x="574244" y="490118"/>
                  </a:lnTo>
                  <a:lnTo>
                    <a:pt x="570586" y="508406"/>
                  </a:lnTo>
                  <a:lnTo>
                    <a:pt x="566928" y="508406"/>
                  </a:lnTo>
                  <a:cubicBezTo>
                    <a:pt x="548640" y="508406"/>
                    <a:pt x="535229" y="469392"/>
                    <a:pt x="526695" y="391363"/>
                  </a:cubicBezTo>
                  <a:cubicBezTo>
                    <a:pt x="519989" y="391363"/>
                    <a:pt x="516331" y="376733"/>
                    <a:pt x="515722" y="347472"/>
                  </a:cubicBezTo>
                  <a:lnTo>
                    <a:pt x="515722" y="318211"/>
                  </a:lnTo>
                  <a:cubicBezTo>
                    <a:pt x="515722" y="314554"/>
                    <a:pt x="523037" y="308458"/>
                    <a:pt x="537667" y="299923"/>
                  </a:cubicBezTo>
                  <a:close/>
                  <a:moveTo>
                    <a:pt x="336499" y="270662"/>
                  </a:moveTo>
                  <a:lnTo>
                    <a:pt x="336499" y="296266"/>
                  </a:lnTo>
                  <a:lnTo>
                    <a:pt x="391363" y="296266"/>
                  </a:lnTo>
                  <a:lnTo>
                    <a:pt x="416967" y="292608"/>
                  </a:lnTo>
                  <a:lnTo>
                    <a:pt x="416967" y="281635"/>
                  </a:lnTo>
                  <a:lnTo>
                    <a:pt x="413309" y="281635"/>
                  </a:lnTo>
                  <a:cubicBezTo>
                    <a:pt x="400507" y="281635"/>
                    <a:pt x="374904" y="277978"/>
                    <a:pt x="336499" y="270662"/>
                  </a:cubicBezTo>
                  <a:close/>
                  <a:moveTo>
                    <a:pt x="369418" y="267005"/>
                  </a:moveTo>
                  <a:lnTo>
                    <a:pt x="369418" y="270662"/>
                  </a:lnTo>
                  <a:lnTo>
                    <a:pt x="376733" y="270662"/>
                  </a:lnTo>
                  <a:lnTo>
                    <a:pt x="376733" y="267005"/>
                  </a:lnTo>
                  <a:close/>
                  <a:moveTo>
                    <a:pt x="343815" y="263347"/>
                  </a:moveTo>
                  <a:lnTo>
                    <a:pt x="343815" y="267005"/>
                  </a:lnTo>
                  <a:lnTo>
                    <a:pt x="358445" y="267005"/>
                  </a:lnTo>
                  <a:lnTo>
                    <a:pt x="358445" y="263347"/>
                  </a:lnTo>
                  <a:close/>
                  <a:moveTo>
                    <a:pt x="585216" y="259690"/>
                  </a:moveTo>
                  <a:lnTo>
                    <a:pt x="585216" y="263347"/>
                  </a:lnTo>
                  <a:lnTo>
                    <a:pt x="592531" y="263347"/>
                  </a:lnTo>
                  <a:lnTo>
                    <a:pt x="592531" y="259690"/>
                  </a:lnTo>
                  <a:close/>
                  <a:moveTo>
                    <a:pt x="563271" y="256032"/>
                  </a:moveTo>
                  <a:lnTo>
                    <a:pt x="563271" y="259690"/>
                  </a:lnTo>
                  <a:lnTo>
                    <a:pt x="574244" y="259690"/>
                  </a:lnTo>
                  <a:lnTo>
                    <a:pt x="574244" y="256032"/>
                  </a:lnTo>
                  <a:close/>
                  <a:moveTo>
                    <a:pt x="120701" y="241402"/>
                  </a:moveTo>
                  <a:cubicBezTo>
                    <a:pt x="167031" y="251155"/>
                    <a:pt x="190195" y="267005"/>
                    <a:pt x="190195" y="288950"/>
                  </a:cubicBezTo>
                  <a:lnTo>
                    <a:pt x="168250" y="555955"/>
                  </a:lnTo>
                  <a:cubicBezTo>
                    <a:pt x="200559" y="519379"/>
                    <a:pt x="220066" y="501091"/>
                    <a:pt x="226771" y="501091"/>
                  </a:cubicBezTo>
                  <a:cubicBezTo>
                    <a:pt x="238963" y="504749"/>
                    <a:pt x="245059" y="512064"/>
                    <a:pt x="245059" y="523037"/>
                  </a:cubicBezTo>
                  <a:cubicBezTo>
                    <a:pt x="227381" y="581558"/>
                    <a:pt x="210312" y="616915"/>
                    <a:pt x="193853" y="629107"/>
                  </a:cubicBezTo>
                  <a:lnTo>
                    <a:pt x="197511" y="636422"/>
                  </a:lnTo>
                  <a:lnTo>
                    <a:pt x="197511" y="640080"/>
                  </a:lnTo>
                  <a:cubicBezTo>
                    <a:pt x="197511" y="643738"/>
                    <a:pt x="193853" y="647395"/>
                    <a:pt x="186538" y="651053"/>
                  </a:cubicBezTo>
                  <a:lnTo>
                    <a:pt x="186538" y="643738"/>
                  </a:lnTo>
                  <a:lnTo>
                    <a:pt x="182880" y="643738"/>
                  </a:lnTo>
                  <a:cubicBezTo>
                    <a:pt x="182880" y="647395"/>
                    <a:pt x="179223" y="653491"/>
                    <a:pt x="171908" y="662026"/>
                  </a:cubicBezTo>
                  <a:cubicBezTo>
                    <a:pt x="174346" y="666293"/>
                    <a:pt x="175565" y="669950"/>
                    <a:pt x="175565" y="672998"/>
                  </a:cubicBezTo>
                  <a:cubicBezTo>
                    <a:pt x="164592" y="683971"/>
                    <a:pt x="147524" y="697382"/>
                    <a:pt x="124359" y="713232"/>
                  </a:cubicBezTo>
                  <a:cubicBezTo>
                    <a:pt x="121920" y="708965"/>
                    <a:pt x="120701" y="705307"/>
                    <a:pt x="120701" y="702259"/>
                  </a:cubicBezTo>
                  <a:lnTo>
                    <a:pt x="102413" y="702259"/>
                  </a:lnTo>
                  <a:lnTo>
                    <a:pt x="80467" y="672998"/>
                  </a:lnTo>
                  <a:lnTo>
                    <a:pt x="80467" y="665683"/>
                  </a:lnTo>
                  <a:cubicBezTo>
                    <a:pt x="95098" y="583997"/>
                    <a:pt x="106071" y="474269"/>
                    <a:pt x="113386" y="336499"/>
                  </a:cubicBezTo>
                  <a:lnTo>
                    <a:pt x="73152" y="336499"/>
                  </a:lnTo>
                  <a:cubicBezTo>
                    <a:pt x="70104" y="336499"/>
                    <a:pt x="66142" y="336194"/>
                    <a:pt x="61265" y="335585"/>
                  </a:cubicBezTo>
                  <a:cubicBezTo>
                    <a:pt x="56388" y="334975"/>
                    <a:pt x="52426" y="334366"/>
                    <a:pt x="49378" y="333756"/>
                  </a:cubicBezTo>
                  <a:lnTo>
                    <a:pt x="32919" y="331013"/>
                  </a:lnTo>
                  <a:lnTo>
                    <a:pt x="18288" y="329184"/>
                  </a:lnTo>
                  <a:lnTo>
                    <a:pt x="18288" y="321869"/>
                  </a:lnTo>
                  <a:lnTo>
                    <a:pt x="21946" y="321869"/>
                  </a:lnTo>
                  <a:lnTo>
                    <a:pt x="29261" y="325526"/>
                  </a:lnTo>
                  <a:lnTo>
                    <a:pt x="29261" y="318211"/>
                  </a:lnTo>
                  <a:cubicBezTo>
                    <a:pt x="12192" y="318211"/>
                    <a:pt x="3658" y="314554"/>
                    <a:pt x="3658" y="307238"/>
                  </a:cubicBezTo>
                  <a:lnTo>
                    <a:pt x="3658" y="303581"/>
                  </a:lnTo>
                  <a:lnTo>
                    <a:pt x="10973" y="303581"/>
                  </a:lnTo>
                  <a:lnTo>
                    <a:pt x="10973" y="299923"/>
                  </a:lnTo>
                  <a:cubicBezTo>
                    <a:pt x="3658" y="299923"/>
                    <a:pt x="0" y="297485"/>
                    <a:pt x="0" y="292608"/>
                  </a:cubicBezTo>
                  <a:lnTo>
                    <a:pt x="0" y="274320"/>
                  </a:lnTo>
                  <a:cubicBezTo>
                    <a:pt x="14631" y="252374"/>
                    <a:pt x="54864" y="241402"/>
                    <a:pt x="120701" y="241402"/>
                  </a:cubicBezTo>
                  <a:close/>
                  <a:moveTo>
                    <a:pt x="325527" y="168250"/>
                  </a:moveTo>
                  <a:cubicBezTo>
                    <a:pt x="325527" y="170688"/>
                    <a:pt x="326746" y="171907"/>
                    <a:pt x="329184" y="171907"/>
                  </a:cubicBezTo>
                  <a:lnTo>
                    <a:pt x="325527" y="179222"/>
                  </a:lnTo>
                  <a:lnTo>
                    <a:pt x="329184" y="197510"/>
                  </a:lnTo>
                  <a:cubicBezTo>
                    <a:pt x="348692" y="195072"/>
                    <a:pt x="366980" y="193853"/>
                    <a:pt x="384048" y="193853"/>
                  </a:cubicBezTo>
                  <a:lnTo>
                    <a:pt x="402336" y="193853"/>
                  </a:lnTo>
                  <a:lnTo>
                    <a:pt x="402336" y="190195"/>
                  </a:lnTo>
                  <a:cubicBezTo>
                    <a:pt x="402336" y="179222"/>
                    <a:pt x="376733" y="171907"/>
                    <a:pt x="325527" y="168250"/>
                  </a:cubicBezTo>
                  <a:close/>
                  <a:moveTo>
                    <a:pt x="73152" y="40234"/>
                  </a:moveTo>
                  <a:lnTo>
                    <a:pt x="91440" y="40234"/>
                  </a:lnTo>
                  <a:cubicBezTo>
                    <a:pt x="137160" y="40234"/>
                    <a:pt x="176175" y="76810"/>
                    <a:pt x="208484" y="149962"/>
                  </a:cubicBezTo>
                  <a:lnTo>
                    <a:pt x="208484" y="160934"/>
                  </a:lnTo>
                  <a:lnTo>
                    <a:pt x="201168" y="190195"/>
                  </a:lnTo>
                  <a:lnTo>
                    <a:pt x="201168" y="201168"/>
                  </a:lnTo>
                  <a:lnTo>
                    <a:pt x="193853" y="201168"/>
                  </a:lnTo>
                  <a:cubicBezTo>
                    <a:pt x="193853" y="196291"/>
                    <a:pt x="191415" y="191414"/>
                    <a:pt x="186538" y="186538"/>
                  </a:cubicBezTo>
                  <a:cubicBezTo>
                    <a:pt x="182271" y="188976"/>
                    <a:pt x="178613" y="190195"/>
                    <a:pt x="175565" y="190195"/>
                  </a:cubicBezTo>
                  <a:cubicBezTo>
                    <a:pt x="180442" y="198730"/>
                    <a:pt x="182880" y="204826"/>
                    <a:pt x="182880" y="208483"/>
                  </a:cubicBezTo>
                  <a:lnTo>
                    <a:pt x="179223" y="208483"/>
                  </a:lnTo>
                  <a:cubicBezTo>
                    <a:pt x="174346" y="208483"/>
                    <a:pt x="171908" y="204826"/>
                    <a:pt x="171908" y="197510"/>
                  </a:cubicBezTo>
                  <a:lnTo>
                    <a:pt x="164592" y="197510"/>
                  </a:lnTo>
                  <a:lnTo>
                    <a:pt x="164592" y="204826"/>
                  </a:lnTo>
                  <a:lnTo>
                    <a:pt x="160935" y="204826"/>
                  </a:lnTo>
                  <a:cubicBezTo>
                    <a:pt x="145695" y="195072"/>
                    <a:pt x="127407" y="169469"/>
                    <a:pt x="106071" y="128016"/>
                  </a:cubicBezTo>
                  <a:lnTo>
                    <a:pt x="54864" y="80467"/>
                  </a:lnTo>
                  <a:lnTo>
                    <a:pt x="58522" y="73152"/>
                  </a:lnTo>
                  <a:cubicBezTo>
                    <a:pt x="53645" y="73152"/>
                    <a:pt x="51207" y="70714"/>
                    <a:pt x="51207" y="65837"/>
                  </a:cubicBezTo>
                  <a:lnTo>
                    <a:pt x="51207" y="58522"/>
                  </a:lnTo>
                  <a:cubicBezTo>
                    <a:pt x="51207" y="54864"/>
                    <a:pt x="58522" y="48768"/>
                    <a:pt x="73152" y="40234"/>
                  </a:cubicBezTo>
                  <a:close/>
                  <a:moveTo>
                    <a:pt x="672999" y="25603"/>
                  </a:moveTo>
                  <a:lnTo>
                    <a:pt x="680314" y="25603"/>
                  </a:lnTo>
                  <a:cubicBezTo>
                    <a:pt x="694335" y="25603"/>
                    <a:pt x="707746" y="45110"/>
                    <a:pt x="720547" y="84125"/>
                  </a:cubicBezTo>
                  <a:cubicBezTo>
                    <a:pt x="724815" y="92659"/>
                    <a:pt x="730911" y="123139"/>
                    <a:pt x="738835" y="175565"/>
                  </a:cubicBezTo>
                  <a:cubicBezTo>
                    <a:pt x="755295" y="175565"/>
                    <a:pt x="772363" y="186538"/>
                    <a:pt x="790042" y="208483"/>
                  </a:cubicBezTo>
                  <a:cubicBezTo>
                    <a:pt x="788213" y="217018"/>
                    <a:pt x="780898" y="224333"/>
                    <a:pt x="768096" y="230429"/>
                  </a:cubicBezTo>
                  <a:lnTo>
                    <a:pt x="742493" y="230429"/>
                  </a:lnTo>
                  <a:lnTo>
                    <a:pt x="742493" y="241402"/>
                  </a:lnTo>
                  <a:lnTo>
                    <a:pt x="779069" y="241402"/>
                  </a:lnTo>
                  <a:lnTo>
                    <a:pt x="779069" y="248717"/>
                  </a:lnTo>
                  <a:lnTo>
                    <a:pt x="757123" y="248717"/>
                  </a:lnTo>
                  <a:lnTo>
                    <a:pt x="738835" y="252374"/>
                  </a:lnTo>
                  <a:cubicBezTo>
                    <a:pt x="738835" y="254813"/>
                    <a:pt x="740055" y="256032"/>
                    <a:pt x="742493" y="256032"/>
                  </a:cubicBezTo>
                  <a:cubicBezTo>
                    <a:pt x="742493" y="258470"/>
                    <a:pt x="741274" y="259690"/>
                    <a:pt x="738835" y="259690"/>
                  </a:cubicBezTo>
                  <a:lnTo>
                    <a:pt x="742493" y="296266"/>
                  </a:lnTo>
                  <a:lnTo>
                    <a:pt x="742493" y="482803"/>
                  </a:lnTo>
                  <a:cubicBezTo>
                    <a:pt x="742493" y="584606"/>
                    <a:pt x="714451" y="660197"/>
                    <a:pt x="658368" y="709574"/>
                  </a:cubicBezTo>
                  <a:lnTo>
                    <a:pt x="629107" y="727862"/>
                  </a:lnTo>
                  <a:lnTo>
                    <a:pt x="603504" y="724205"/>
                  </a:lnTo>
                  <a:cubicBezTo>
                    <a:pt x="603504" y="729691"/>
                    <a:pt x="594970" y="734568"/>
                    <a:pt x="577901" y="738835"/>
                  </a:cubicBezTo>
                  <a:lnTo>
                    <a:pt x="577901" y="731520"/>
                  </a:lnTo>
                  <a:lnTo>
                    <a:pt x="585216" y="731520"/>
                  </a:lnTo>
                  <a:lnTo>
                    <a:pt x="585216" y="727862"/>
                  </a:lnTo>
                  <a:lnTo>
                    <a:pt x="577901" y="727862"/>
                  </a:lnTo>
                  <a:lnTo>
                    <a:pt x="559613" y="731520"/>
                  </a:lnTo>
                  <a:lnTo>
                    <a:pt x="559613" y="727862"/>
                  </a:lnTo>
                  <a:lnTo>
                    <a:pt x="563271" y="720547"/>
                  </a:lnTo>
                  <a:cubicBezTo>
                    <a:pt x="543763" y="720547"/>
                    <a:pt x="534010" y="716890"/>
                    <a:pt x="534010" y="709574"/>
                  </a:cubicBezTo>
                  <a:cubicBezTo>
                    <a:pt x="542544" y="704698"/>
                    <a:pt x="548640" y="702259"/>
                    <a:pt x="552298" y="702259"/>
                  </a:cubicBezTo>
                  <a:lnTo>
                    <a:pt x="552298" y="698602"/>
                  </a:lnTo>
                  <a:lnTo>
                    <a:pt x="548640" y="698602"/>
                  </a:lnTo>
                  <a:cubicBezTo>
                    <a:pt x="544373" y="701040"/>
                    <a:pt x="539496" y="702259"/>
                    <a:pt x="534010" y="702259"/>
                  </a:cubicBezTo>
                  <a:lnTo>
                    <a:pt x="530352" y="694944"/>
                  </a:lnTo>
                  <a:lnTo>
                    <a:pt x="530352" y="683971"/>
                  </a:lnTo>
                  <a:lnTo>
                    <a:pt x="614477" y="607162"/>
                  </a:lnTo>
                  <a:cubicBezTo>
                    <a:pt x="626669" y="607162"/>
                    <a:pt x="638861" y="509626"/>
                    <a:pt x="651053" y="314554"/>
                  </a:cubicBezTo>
                  <a:cubicBezTo>
                    <a:pt x="653491" y="314554"/>
                    <a:pt x="654711" y="301142"/>
                    <a:pt x="654711" y="274320"/>
                  </a:cubicBezTo>
                  <a:lnTo>
                    <a:pt x="636423" y="274320"/>
                  </a:lnTo>
                  <a:cubicBezTo>
                    <a:pt x="573634" y="274320"/>
                    <a:pt x="532181" y="259690"/>
                    <a:pt x="512064" y="230429"/>
                  </a:cubicBezTo>
                  <a:lnTo>
                    <a:pt x="512064" y="226771"/>
                  </a:lnTo>
                  <a:lnTo>
                    <a:pt x="519380" y="230429"/>
                  </a:lnTo>
                  <a:lnTo>
                    <a:pt x="523037" y="230429"/>
                  </a:lnTo>
                  <a:lnTo>
                    <a:pt x="523037" y="226771"/>
                  </a:lnTo>
                  <a:cubicBezTo>
                    <a:pt x="513284" y="226771"/>
                    <a:pt x="508407" y="223114"/>
                    <a:pt x="508407" y="215798"/>
                  </a:cubicBezTo>
                  <a:lnTo>
                    <a:pt x="508407" y="204826"/>
                  </a:lnTo>
                  <a:cubicBezTo>
                    <a:pt x="508407" y="187757"/>
                    <a:pt x="559613" y="179222"/>
                    <a:pt x="662026" y="179222"/>
                  </a:cubicBezTo>
                  <a:lnTo>
                    <a:pt x="662026" y="102413"/>
                  </a:lnTo>
                  <a:cubicBezTo>
                    <a:pt x="662026" y="89002"/>
                    <a:pt x="658368" y="65837"/>
                    <a:pt x="651053" y="32918"/>
                  </a:cubicBezTo>
                  <a:cubicBezTo>
                    <a:pt x="659588" y="28042"/>
                    <a:pt x="666903" y="25603"/>
                    <a:pt x="672999" y="25603"/>
                  </a:cubicBezTo>
                  <a:close/>
                  <a:moveTo>
                    <a:pt x="387706" y="0"/>
                  </a:moveTo>
                  <a:cubicBezTo>
                    <a:pt x="407213" y="0"/>
                    <a:pt x="420624" y="13411"/>
                    <a:pt x="427940" y="40234"/>
                  </a:cubicBezTo>
                  <a:cubicBezTo>
                    <a:pt x="415747" y="82296"/>
                    <a:pt x="409651" y="104242"/>
                    <a:pt x="409651" y="106070"/>
                  </a:cubicBezTo>
                  <a:cubicBezTo>
                    <a:pt x="455981" y="121310"/>
                    <a:pt x="479146" y="143256"/>
                    <a:pt x="479146" y="171907"/>
                  </a:cubicBezTo>
                  <a:cubicBezTo>
                    <a:pt x="486461" y="171907"/>
                    <a:pt x="493776" y="226771"/>
                    <a:pt x="501091" y="336499"/>
                  </a:cubicBezTo>
                  <a:cubicBezTo>
                    <a:pt x="487071" y="612038"/>
                    <a:pt x="474879" y="749808"/>
                    <a:pt x="464515" y="749808"/>
                  </a:cubicBezTo>
                  <a:lnTo>
                    <a:pt x="449885" y="742493"/>
                  </a:lnTo>
                  <a:cubicBezTo>
                    <a:pt x="449276" y="746150"/>
                    <a:pt x="448361" y="751027"/>
                    <a:pt x="447142" y="757123"/>
                  </a:cubicBezTo>
                  <a:cubicBezTo>
                    <a:pt x="446532" y="759562"/>
                    <a:pt x="446227" y="762000"/>
                    <a:pt x="446227" y="764438"/>
                  </a:cubicBezTo>
                  <a:lnTo>
                    <a:pt x="442570" y="764438"/>
                  </a:lnTo>
                  <a:cubicBezTo>
                    <a:pt x="437693" y="764438"/>
                    <a:pt x="435255" y="762000"/>
                    <a:pt x="435255" y="757123"/>
                  </a:cubicBezTo>
                  <a:cubicBezTo>
                    <a:pt x="437693" y="752856"/>
                    <a:pt x="438912" y="749198"/>
                    <a:pt x="438912" y="746150"/>
                  </a:cubicBezTo>
                  <a:lnTo>
                    <a:pt x="431597" y="742493"/>
                  </a:lnTo>
                  <a:lnTo>
                    <a:pt x="427940" y="768096"/>
                  </a:lnTo>
                  <a:lnTo>
                    <a:pt x="420624" y="768096"/>
                  </a:lnTo>
                  <a:cubicBezTo>
                    <a:pt x="408432" y="750418"/>
                    <a:pt x="402336" y="738226"/>
                    <a:pt x="402336" y="731520"/>
                  </a:cubicBezTo>
                  <a:lnTo>
                    <a:pt x="402336" y="720547"/>
                  </a:lnTo>
                  <a:cubicBezTo>
                    <a:pt x="402336" y="705307"/>
                    <a:pt x="405994" y="667512"/>
                    <a:pt x="413309" y="607162"/>
                  </a:cubicBezTo>
                  <a:lnTo>
                    <a:pt x="413309" y="603504"/>
                  </a:lnTo>
                  <a:lnTo>
                    <a:pt x="409651" y="603504"/>
                  </a:lnTo>
                  <a:cubicBezTo>
                    <a:pt x="409651" y="621182"/>
                    <a:pt x="377952" y="648005"/>
                    <a:pt x="314554" y="683971"/>
                  </a:cubicBezTo>
                  <a:cubicBezTo>
                    <a:pt x="311506" y="683971"/>
                    <a:pt x="307848" y="685190"/>
                    <a:pt x="303581" y="687629"/>
                  </a:cubicBezTo>
                  <a:lnTo>
                    <a:pt x="296266" y="683971"/>
                  </a:lnTo>
                  <a:lnTo>
                    <a:pt x="274320" y="687629"/>
                  </a:lnTo>
                  <a:lnTo>
                    <a:pt x="270663" y="687629"/>
                  </a:lnTo>
                  <a:cubicBezTo>
                    <a:pt x="270663" y="682752"/>
                    <a:pt x="277978" y="679094"/>
                    <a:pt x="292608" y="676656"/>
                  </a:cubicBezTo>
                  <a:lnTo>
                    <a:pt x="292608" y="672998"/>
                  </a:lnTo>
                  <a:lnTo>
                    <a:pt x="288951" y="672998"/>
                  </a:lnTo>
                  <a:cubicBezTo>
                    <a:pt x="271272" y="680314"/>
                    <a:pt x="260300" y="683971"/>
                    <a:pt x="256032" y="683971"/>
                  </a:cubicBezTo>
                  <a:cubicBezTo>
                    <a:pt x="251765" y="681533"/>
                    <a:pt x="248108" y="680314"/>
                    <a:pt x="245059" y="680314"/>
                  </a:cubicBezTo>
                  <a:lnTo>
                    <a:pt x="245059" y="676656"/>
                  </a:lnTo>
                  <a:lnTo>
                    <a:pt x="248717" y="669341"/>
                  </a:lnTo>
                  <a:cubicBezTo>
                    <a:pt x="232258" y="669341"/>
                    <a:pt x="223723" y="665683"/>
                    <a:pt x="223114" y="658368"/>
                  </a:cubicBezTo>
                  <a:cubicBezTo>
                    <a:pt x="305410" y="612038"/>
                    <a:pt x="356616" y="560832"/>
                    <a:pt x="376733" y="504749"/>
                  </a:cubicBezTo>
                  <a:lnTo>
                    <a:pt x="369418" y="501091"/>
                  </a:lnTo>
                  <a:lnTo>
                    <a:pt x="267005" y="501091"/>
                  </a:lnTo>
                  <a:lnTo>
                    <a:pt x="267005" y="497434"/>
                  </a:lnTo>
                  <a:lnTo>
                    <a:pt x="270663" y="490118"/>
                  </a:lnTo>
                  <a:lnTo>
                    <a:pt x="263347" y="490118"/>
                  </a:lnTo>
                  <a:lnTo>
                    <a:pt x="245059" y="493776"/>
                  </a:lnTo>
                  <a:lnTo>
                    <a:pt x="248717" y="486461"/>
                  </a:lnTo>
                  <a:lnTo>
                    <a:pt x="223114" y="482803"/>
                  </a:lnTo>
                  <a:lnTo>
                    <a:pt x="223114" y="479146"/>
                  </a:lnTo>
                  <a:lnTo>
                    <a:pt x="226771" y="471830"/>
                  </a:lnTo>
                  <a:cubicBezTo>
                    <a:pt x="219456" y="471830"/>
                    <a:pt x="215799" y="469392"/>
                    <a:pt x="215799" y="464515"/>
                  </a:cubicBezTo>
                  <a:lnTo>
                    <a:pt x="215799" y="457200"/>
                  </a:lnTo>
                  <a:cubicBezTo>
                    <a:pt x="223723" y="442570"/>
                    <a:pt x="238354" y="435254"/>
                    <a:pt x="259690" y="435254"/>
                  </a:cubicBezTo>
                  <a:cubicBezTo>
                    <a:pt x="259690" y="432206"/>
                    <a:pt x="258471" y="428549"/>
                    <a:pt x="256032" y="424282"/>
                  </a:cubicBezTo>
                  <a:cubicBezTo>
                    <a:pt x="256032" y="204826"/>
                    <a:pt x="264567" y="95098"/>
                    <a:pt x="281635" y="95098"/>
                  </a:cubicBezTo>
                  <a:lnTo>
                    <a:pt x="296266" y="95098"/>
                  </a:lnTo>
                  <a:lnTo>
                    <a:pt x="307239" y="102413"/>
                  </a:lnTo>
                  <a:lnTo>
                    <a:pt x="310896" y="102413"/>
                  </a:lnTo>
                  <a:cubicBezTo>
                    <a:pt x="348082" y="34138"/>
                    <a:pt x="373685" y="0"/>
                    <a:pt x="387706" y="0"/>
                  </a:cubicBezTo>
                  <a:close/>
                </a:path>
              </a:pathLst>
            </a:custGeom>
            <a:solidFill>
              <a:srgbClr val="00B1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600">
                  <a:solidFill>
                    <a:srgbClr val="000000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07A24AB-734A-5244-FFEE-2257FBC27603}"/>
                </a:ext>
              </a:extLst>
            </p:cNvPr>
            <p:cNvSpPr txBox="1"/>
            <p:nvPr/>
          </p:nvSpPr>
          <p:spPr>
            <a:xfrm rot="21284420">
              <a:off x="4381581" y="-824885"/>
              <a:ext cx="816328" cy="774756"/>
            </a:xfrm>
            <a:custGeom>
              <a:avLst/>
              <a:gdLst/>
              <a:ahLst/>
              <a:cxnLst/>
              <a:rect l="l" t="t" r="r" b="b"/>
              <a:pathLst>
                <a:path w="790041" h="749808">
                  <a:moveTo>
                    <a:pt x="610819" y="738835"/>
                  </a:moveTo>
                  <a:lnTo>
                    <a:pt x="619963" y="740664"/>
                  </a:lnTo>
                  <a:lnTo>
                    <a:pt x="629107" y="742493"/>
                  </a:lnTo>
                  <a:lnTo>
                    <a:pt x="629107" y="749808"/>
                  </a:lnTo>
                  <a:lnTo>
                    <a:pt x="618134" y="749808"/>
                  </a:lnTo>
                  <a:cubicBezTo>
                    <a:pt x="613257" y="749808"/>
                    <a:pt x="610819" y="747370"/>
                    <a:pt x="610819" y="742493"/>
                  </a:cubicBezTo>
                  <a:close/>
                  <a:moveTo>
                    <a:pt x="742492" y="713232"/>
                  </a:moveTo>
                  <a:lnTo>
                    <a:pt x="746150" y="720547"/>
                  </a:lnTo>
                  <a:cubicBezTo>
                    <a:pt x="730300" y="732739"/>
                    <a:pt x="721766" y="738835"/>
                    <a:pt x="720547" y="738835"/>
                  </a:cubicBezTo>
                  <a:lnTo>
                    <a:pt x="716889" y="731520"/>
                  </a:lnTo>
                  <a:cubicBezTo>
                    <a:pt x="718108" y="731520"/>
                    <a:pt x="726643" y="725424"/>
                    <a:pt x="742492" y="713232"/>
                  </a:cubicBezTo>
                  <a:close/>
                  <a:moveTo>
                    <a:pt x="647395" y="713232"/>
                  </a:moveTo>
                  <a:lnTo>
                    <a:pt x="647395" y="716890"/>
                  </a:lnTo>
                  <a:lnTo>
                    <a:pt x="658368" y="716890"/>
                  </a:lnTo>
                  <a:lnTo>
                    <a:pt x="658368" y="713232"/>
                  </a:lnTo>
                  <a:close/>
                  <a:moveTo>
                    <a:pt x="603503" y="702259"/>
                  </a:moveTo>
                  <a:lnTo>
                    <a:pt x="603503" y="705917"/>
                  </a:lnTo>
                  <a:lnTo>
                    <a:pt x="618134" y="705917"/>
                  </a:lnTo>
                  <a:lnTo>
                    <a:pt x="618134" y="702259"/>
                  </a:lnTo>
                  <a:close/>
                  <a:moveTo>
                    <a:pt x="559613" y="694944"/>
                  </a:moveTo>
                  <a:cubicBezTo>
                    <a:pt x="559613" y="698602"/>
                    <a:pt x="563270" y="702259"/>
                    <a:pt x="570585" y="705917"/>
                  </a:cubicBezTo>
                  <a:lnTo>
                    <a:pt x="577900" y="705917"/>
                  </a:lnTo>
                  <a:cubicBezTo>
                    <a:pt x="577900" y="700430"/>
                    <a:pt x="571804" y="696773"/>
                    <a:pt x="559613" y="694944"/>
                  </a:cubicBezTo>
                  <a:close/>
                  <a:moveTo>
                    <a:pt x="559613" y="438912"/>
                  </a:moveTo>
                  <a:lnTo>
                    <a:pt x="574243" y="438912"/>
                  </a:lnTo>
                  <a:cubicBezTo>
                    <a:pt x="581558" y="438912"/>
                    <a:pt x="590092" y="479146"/>
                    <a:pt x="599846" y="559613"/>
                  </a:cubicBezTo>
                  <a:cubicBezTo>
                    <a:pt x="613257" y="598627"/>
                    <a:pt x="629107" y="623011"/>
                    <a:pt x="647395" y="632765"/>
                  </a:cubicBezTo>
                  <a:cubicBezTo>
                    <a:pt x="674217" y="627888"/>
                    <a:pt x="708355" y="608381"/>
                    <a:pt x="749808" y="574243"/>
                  </a:cubicBezTo>
                  <a:lnTo>
                    <a:pt x="760780" y="574243"/>
                  </a:lnTo>
                  <a:cubicBezTo>
                    <a:pt x="780287" y="590702"/>
                    <a:pt x="790041" y="608990"/>
                    <a:pt x="790041" y="629107"/>
                  </a:cubicBezTo>
                  <a:cubicBezTo>
                    <a:pt x="790041" y="662635"/>
                    <a:pt x="763219" y="690677"/>
                    <a:pt x="709574" y="713232"/>
                  </a:cubicBezTo>
                  <a:lnTo>
                    <a:pt x="705916" y="713232"/>
                  </a:lnTo>
                  <a:lnTo>
                    <a:pt x="705916" y="705917"/>
                  </a:lnTo>
                  <a:cubicBezTo>
                    <a:pt x="676656" y="715670"/>
                    <a:pt x="662025" y="722986"/>
                    <a:pt x="662025" y="727862"/>
                  </a:cubicBezTo>
                  <a:lnTo>
                    <a:pt x="662025" y="731520"/>
                  </a:lnTo>
                  <a:cubicBezTo>
                    <a:pt x="668121" y="731520"/>
                    <a:pt x="682752" y="726643"/>
                    <a:pt x="705916" y="716890"/>
                  </a:cubicBezTo>
                  <a:lnTo>
                    <a:pt x="705916" y="724205"/>
                  </a:lnTo>
                  <a:cubicBezTo>
                    <a:pt x="705916" y="731520"/>
                    <a:pt x="688848" y="738835"/>
                    <a:pt x="654710" y="746150"/>
                  </a:cubicBezTo>
                  <a:lnTo>
                    <a:pt x="654710" y="742493"/>
                  </a:lnTo>
                  <a:lnTo>
                    <a:pt x="658368" y="735178"/>
                  </a:lnTo>
                  <a:lnTo>
                    <a:pt x="651052" y="731520"/>
                  </a:lnTo>
                  <a:cubicBezTo>
                    <a:pt x="638861" y="732739"/>
                    <a:pt x="629107" y="733654"/>
                    <a:pt x="621792" y="734263"/>
                  </a:cubicBezTo>
                  <a:cubicBezTo>
                    <a:pt x="617524" y="734873"/>
                    <a:pt x="612648" y="735178"/>
                    <a:pt x="607161" y="735178"/>
                  </a:cubicBezTo>
                  <a:cubicBezTo>
                    <a:pt x="548640" y="716890"/>
                    <a:pt x="519379" y="672998"/>
                    <a:pt x="519379" y="603504"/>
                  </a:cubicBezTo>
                  <a:lnTo>
                    <a:pt x="519379" y="574243"/>
                  </a:lnTo>
                  <a:cubicBezTo>
                    <a:pt x="519379" y="507187"/>
                    <a:pt x="532790" y="462077"/>
                    <a:pt x="559613" y="438912"/>
                  </a:cubicBezTo>
                  <a:close/>
                  <a:moveTo>
                    <a:pt x="58521" y="230429"/>
                  </a:moveTo>
                  <a:cubicBezTo>
                    <a:pt x="62179" y="230429"/>
                    <a:pt x="67056" y="235306"/>
                    <a:pt x="73152" y="245059"/>
                  </a:cubicBezTo>
                  <a:lnTo>
                    <a:pt x="69494" y="245059"/>
                  </a:lnTo>
                  <a:cubicBezTo>
                    <a:pt x="65836" y="245059"/>
                    <a:pt x="62179" y="241402"/>
                    <a:pt x="58521" y="234086"/>
                  </a:cubicBezTo>
                  <a:close/>
                  <a:moveTo>
                    <a:pt x="523036" y="128016"/>
                  </a:moveTo>
                  <a:cubicBezTo>
                    <a:pt x="544982" y="128016"/>
                    <a:pt x="557174" y="169469"/>
                    <a:pt x="559613" y="252374"/>
                  </a:cubicBezTo>
                  <a:cubicBezTo>
                    <a:pt x="559613" y="347472"/>
                    <a:pt x="535228" y="437693"/>
                    <a:pt x="486460" y="523037"/>
                  </a:cubicBezTo>
                  <a:cubicBezTo>
                    <a:pt x="470611" y="574243"/>
                    <a:pt x="435254" y="629107"/>
                    <a:pt x="380390" y="687629"/>
                  </a:cubicBezTo>
                  <a:lnTo>
                    <a:pt x="376732" y="687629"/>
                  </a:lnTo>
                  <a:lnTo>
                    <a:pt x="365760" y="680314"/>
                  </a:lnTo>
                  <a:cubicBezTo>
                    <a:pt x="365760" y="685190"/>
                    <a:pt x="363321" y="687629"/>
                    <a:pt x="358444" y="687629"/>
                  </a:cubicBezTo>
                  <a:lnTo>
                    <a:pt x="358444" y="680314"/>
                  </a:lnTo>
                  <a:lnTo>
                    <a:pt x="354787" y="680314"/>
                  </a:lnTo>
                  <a:cubicBezTo>
                    <a:pt x="337109" y="690677"/>
                    <a:pt x="310286" y="701650"/>
                    <a:pt x="274320" y="713232"/>
                  </a:cubicBezTo>
                  <a:cubicBezTo>
                    <a:pt x="270052" y="710794"/>
                    <a:pt x="263956" y="709574"/>
                    <a:pt x="256032" y="709574"/>
                  </a:cubicBezTo>
                  <a:lnTo>
                    <a:pt x="259689" y="702259"/>
                  </a:lnTo>
                  <a:cubicBezTo>
                    <a:pt x="232867" y="702259"/>
                    <a:pt x="219456" y="697382"/>
                    <a:pt x="219456" y="687629"/>
                  </a:cubicBezTo>
                  <a:cubicBezTo>
                    <a:pt x="311505" y="646786"/>
                    <a:pt x="389534" y="555346"/>
                    <a:pt x="453542" y="413309"/>
                  </a:cubicBezTo>
                  <a:cubicBezTo>
                    <a:pt x="471220" y="354178"/>
                    <a:pt x="489508" y="261518"/>
                    <a:pt x="508406" y="135331"/>
                  </a:cubicBezTo>
                  <a:cubicBezTo>
                    <a:pt x="511454" y="135331"/>
                    <a:pt x="516331" y="132893"/>
                    <a:pt x="523036" y="128016"/>
                  </a:cubicBezTo>
                  <a:close/>
                  <a:moveTo>
                    <a:pt x="252374" y="87782"/>
                  </a:moveTo>
                  <a:cubicBezTo>
                    <a:pt x="220065" y="92659"/>
                    <a:pt x="201777" y="95098"/>
                    <a:pt x="197510" y="95098"/>
                  </a:cubicBezTo>
                  <a:lnTo>
                    <a:pt x="197510" y="98755"/>
                  </a:lnTo>
                  <a:lnTo>
                    <a:pt x="208483" y="98755"/>
                  </a:lnTo>
                  <a:cubicBezTo>
                    <a:pt x="222503" y="96317"/>
                    <a:pt x="237134" y="95098"/>
                    <a:pt x="252374" y="95098"/>
                  </a:cubicBezTo>
                  <a:close/>
                  <a:moveTo>
                    <a:pt x="171907" y="87782"/>
                  </a:moveTo>
                  <a:lnTo>
                    <a:pt x="171907" y="91440"/>
                  </a:lnTo>
                  <a:lnTo>
                    <a:pt x="193852" y="91440"/>
                  </a:lnTo>
                  <a:lnTo>
                    <a:pt x="193852" y="87782"/>
                  </a:lnTo>
                  <a:close/>
                  <a:moveTo>
                    <a:pt x="212140" y="84125"/>
                  </a:moveTo>
                  <a:lnTo>
                    <a:pt x="212140" y="87782"/>
                  </a:lnTo>
                  <a:lnTo>
                    <a:pt x="223113" y="87782"/>
                  </a:lnTo>
                  <a:lnTo>
                    <a:pt x="223113" y="84125"/>
                  </a:lnTo>
                  <a:close/>
                  <a:moveTo>
                    <a:pt x="519379" y="58522"/>
                  </a:moveTo>
                  <a:lnTo>
                    <a:pt x="519379" y="62179"/>
                  </a:lnTo>
                  <a:lnTo>
                    <a:pt x="566927" y="73152"/>
                  </a:lnTo>
                  <a:lnTo>
                    <a:pt x="570585" y="73152"/>
                  </a:lnTo>
                  <a:lnTo>
                    <a:pt x="570585" y="69494"/>
                  </a:lnTo>
                  <a:cubicBezTo>
                    <a:pt x="544982" y="62179"/>
                    <a:pt x="529132" y="58522"/>
                    <a:pt x="523036" y="58522"/>
                  </a:cubicBezTo>
                  <a:close/>
                  <a:moveTo>
                    <a:pt x="515721" y="0"/>
                  </a:moveTo>
                  <a:cubicBezTo>
                    <a:pt x="603503" y="0"/>
                    <a:pt x="664464" y="36576"/>
                    <a:pt x="698601" y="109728"/>
                  </a:cubicBezTo>
                  <a:cubicBezTo>
                    <a:pt x="705916" y="134722"/>
                    <a:pt x="709574" y="162763"/>
                    <a:pt x="709574" y="193853"/>
                  </a:cubicBezTo>
                  <a:lnTo>
                    <a:pt x="709574" y="226771"/>
                  </a:lnTo>
                  <a:cubicBezTo>
                    <a:pt x="703478" y="373075"/>
                    <a:pt x="687628" y="446227"/>
                    <a:pt x="662025" y="446227"/>
                  </a:cubicBezTo>
                  <a:cubicBezTo>
                    <a:pt x="659587" y="450494"/>
                    <a:pt x="658368" y="454152"/>
                    <a:pt x="658368" y="457200"/>
                  </a:cubicBezTo>
                  <a:lnTo>
                    <a:pt x="636422" y="457200"/>
                  </a:lnTo>
                  <a:lnTo>
                    <a:pt x="621792" y="468173"/>
                  </a:lnTo>
                  <a:lnTo>
                    <a:pt x="614476" y="468173"/>
                  </a:lnTo>
                  <a:cubicBezTo>
                    <a:pt x="614476" y="460858"/>
                    <a:pt x="612038" y="457200"/>
                    <a:pt x="607161" y="457200"/>
                  </a:cubicBezTo>
                  <a:cubicBezTo>
                    <a:pt x="602894" y="459638"/>
                    <a:pt x="599236" y="460858"/>
                    <a:pt x="596188" y="460858"/>
                  </a:cubicBezTo>
                  <a:lnTo>
                    <a:pt x="596188" y="449885"/>
                  </a:lnTo>
                  <a:lnTo>
                    <a:pt x="621792" y="256032"/>
                  </a:lnTo>
                  <a:lnTo>
                    <a:pt x="621792" y="197510"/>
                  </a:lnTo>
                  <a:cubicBezTo>
                    <a:pt x="621792" y="131674"/>
                    <a:pt x="607161" y="98755"/>
                    <a:pt x="577900" y="98755"/>
                  </a:cubicBezTo>
                  <a:lnTo>
                    <a:pt x="574243" y="91440"/>
                  </a:lnTo>
                  <a:cubicBezTo>
                    <a:pt x="576681" y="91440"/>
                    <a:pt x="577900" y="90221"/>
                    <a:pt x="577900" y="87782"/>
                  </a:cubicBezTo>
                  <a:cubicBezTo>
                    <a:pt x="551687" y="80467"/>
                    <a:pt x="528523" y="75590"/>
                    <a:pt x="508406" y="73152"/>
                  </a:cubicBezTo>
                  <a:cubicBezTo>
                    <a:pt x="508406" y="78029"/>
                    <a:pt x="505968" y="80467"/>
                    <a:pt x="501091" y="80467"/>
                  </a:cubicBezTo>
                  <a:lnTo>
                    <a:pt x="497433" y="80467"/>
                  </a:lnTo>
                  <a:lnTo>
                    <a:pt x="497433" y="69494"/>
                  </a:lnTo>
                  <a:lnTo>
                    <a:pt x="490118" y="69494"/>
                  </a:lnTo>
                  <a:cubicBezTo>
                    <a:pt x="459028" y="69494"/>
                    <a:pt x="437083" y="76810"/>
                    <a:pt x="424281" y="91440"/>
                  </a:cubicBezTo>
                  <a:cubicBezTo>
                    <a:pt x="426719" y="91440"/>
                    <a:pt x="427939" y="92659"/>
                    <a:pt x="427939" y="95098"/>
                  </a:cubicBezTo>
                  <a:lnTo>
                    <a:pt x="420624" y="98755"/>
                  </a:lnTo>
                  <a:cubicBezTo>
                    <a:pt x="423062" y="176174"/>
                    <a:pt x="424281" y="249326"/>
                    <a:pt x="424281" y="318211"/>
                  </a:cubicBezTo>
                  <a:lnTo>
                    <a:pt x="424281" y="358445"/>
                  </a:lnTo>
                  <a:cubicBezTo>
                    <a:pt x="424281" y="420624"/>
                    <a:pt x="412089" y="462077"/>
                    <a:pt x="387705" y="482803"/>
                  </a:cubicBezTo>
                  <a:cubicBezTo>
                    <a:pt x="363321" y="482803"/>
                    <a:pt x="351129" y="460858"/>
                    <a:pt x="351129" y="416966"/>
                  </a:cubicBezTo>
                  <a:cubicBezTo>
                    <a:pt x="348691" y="395021"/>
                    <a:pt x="347472" y="368198"/>
                    <a:pt x="347472" y="336499"/>
                  </a:cubicBezTo>
                  <a:lnTo>
                    <a:pt x="347472" y="241402"/>
                  </a:lnTo>
                  <a:cubicBezTo>
                    <a:pt x="347472" y="216408"/>
                    <a:pt x="348691" y="193243"/>
                    <a:pt x="351129" y="171907"/>
                  </a:cubicBezTo>
                  <a:cubicBezTo>
                    <a:pt x="348691" y="163982"/>
                    <a:pt x="343814" y="159106"/>
                    <a:pt x="336499" y="157277"/>
                  </a:cubicBezTo>
                  <a:cubicBezTo>
                    <a:pt x="300532" y="261518"/>
                    <a:pt x="274929" y="329794"/>
                    <a:pt x="259689" y="362102"/>
                  </a:cubicBezTo>
                  <a:cubicBezTo>
                    <a:pt x="288950" y="418795"/>
                    <a:pt x="303580" y="472440"/>
                    <a:pt x="303580" y="523037"/>
                  </a:cubicBezTo>
                  <a:cubicBezTo>
                    <a:pt x="303580" y="565709"/>
                    <a:pt x="295046" y="592531"/>
                    <a:pt x="277977" y="603504"/>
                  </a:cubicBezTo>
                  <a:cubicBezTo>
                    <a:pt x="277977" y="610819"/>
                    <a:pt x="275539" y="614477"/>
                    <a:pt x="270662" y="614477"/>
                  </a:cubicBezTo>
                  <a:lnTo>
                    <a:pt x="267004" y="614477"/>
                  </a:lnTo>
                  <a:lnTo>
                    <a:pt x="267004" y="607162"/>
                  </a:lnTo>
                  <a:lnTo>
                    <a:pt x="248716" y="610819"/>
                  </a:lnTo>
                  <a:lnTo>
                    <a:pt x="208483" y="475488"/>
                  </a:lnTo>
                  <a:cubicBezTo>
                    <a:pt x="140207" y="598018"/>
                    <a:pt x="75590" y="668731"/>
                    <a:pt x="14630" y="687629"/>
                  </a:cubicBezTo>
                  <a:cubicBezTo>
                    <a:pt x="14630" y="682752"/>
                    <a:pt x="12192" y="680314"/>
                    <a:pt x="7315" y="680314"/>
                  </a:cubicBezTo>
                  <a:cubicBezTo>
                    <a:pt x="7315" y="682752"/>
                    <a:pt x="6096" y="683971"/>
                    <a:pt x="3657" y="683971"/>
                  </a:cubicBezTo>
                  <a:cubicBezTo>
                    <a:pt x="3657" y="681533"/>
                    <a:pt x="2438" y="680314"/>
                    <a:pt x="0" y="680314"/>
                  </a:cubicBezTo>
                  <a:cubicBezTo>
                    <a:pt x="9144" y="654710"/>
                    <a:pt x="35966" y="610819"/>
                    <a:pt x="80467" y="548640"/>
                  </a:cubicBezTo>
                  <a:cubicBezTo>
                    <a:pt x="121310" y="485242"/>
                    <a:pt x="150571" y="427939"/>
                    <a:pt x="168249" y="376733"/>
                  </a:cubicBezTo>
                  <a:cubicBezTo>
                    <a:pt x="138379" y="333451"/>
                    <a:pt x="106680" y="291998"/>
                    <a:pt x="73152" y="252374"/>
                  </a:cubicBezTo>
                  <a:lnTo>
                    <a:pt x="73152" y="248717"/>
                  </a:lnTo>
                  <a:lnTo>
                    <a:pt x="80467" y="248717"/>
                  </a:lnTo>
                  <a:cubicBezTo>
                    <a:pt x="59740" y="226162"/>
                    <a:pt x="46329" y="207874"/>
                    <a:pt x="40233" y="193853"/>
                  </a:cubicBezTo>
                  <a:lnTo>
                    <a:pt x="40233" y="190195"/>
                  </a:lnTo>
                  <a:cubicBezTo>
                    <a:pt x="44501" y="180442"/>
                    <a:pt x="53035" y="175565"/>
                    <a:pt x="65836" y="175565"/>
                  </a:cubicBezTo>
                  <a:lnTo>
                    <a:pt x="69494" y="175565"/>
                  </a:lnTo>
                  <a:cubicBezTo>
                    <a:pt x="113995" y="187147"/>
                    <a:pt x="157886" y="221285"/>
                    <a:pt x="201168" y="277978"/>
                  </a:cubicBezTo>
                  <a:cubicBezTo>
                    <a:pt x="211531" y="267614"/>
                    <a:pt x="228600" y="209093"/>
                    <a:pt x="252374" y="102413"/>
                  </a:cubicBezTo>
                  <a:lnTo>
                    <a:pt x="171907" y="109728"/>
                  </a:lnTo>
                  <a:lnTo>
                    <a:pt x="171907" y="106070"/>
                  </a:lnTo>
                  <a:cubicBezTo>
                    <a:pt x="169468" y="106070"/>
                    <a:pt x="168249" y="107290"/>
                    <a:pt x="168249" y="109728"/>
                  </a:cubicBezTo>
                  <a:cubicBezTo>
                    <a:pt x="117652" y="106070"/>
                    <a:pt x="76200" y="101194"/>
                    <a:pt x="43891" y="95098"/>
                  </a:cubicBezTo>
                  <a:lnTo>
                    <a:pt x="43891" y="87782"/>
                  </a:lnTo>
                  <a:cubicBezTo>
                    <a:pt x="54254" y="85344"/>
                    <a:pt x="65227" y="84125"/>
                    <a:pt x="76809" y="84125"/>
                  </a:cubicBezTo>
                  <a:lnTo>
                    <a:pt x="76809" y="80467"/>
                  </a:lnTo>
                  <a:cubicBezTo>
                    <a:pt x="45110" y="80467"/>
                    <a:pt x="29261" y="73152"/>
                    <a:pt x="29261" y="58522"/>
                  </a:cubicBezTo>
                  <a:cubicBezTo>
                    <a:pt x="29261" y="41453"/>
                    <a:pt x="58521" y="30480"/>
                    <a:pt x="117043" y="25603"/>
                  </a:cubicBezTo>
                  <a:lnTo>
                    <a:pt x="117043" y="29261"/>
                  </a:lnTo>
                  <a:cubicBezTo>
                    <a:pt x="121310" y="26822"/>
                    <a:pt x="124968" y="25603"/>
                    <a:pt x="128016" y="25603"/>
                  </a:cubicBezTo>
                  <a:cubicBezTo>
                    <a:pt x="238353" y="18288"/>
                    <a:pt x="299313" y="14630"/>
                    <a:pt x="310896" y="14630"/>
                  </a:cubicBezTo>
                  <a:cubicBezTo>
                    <a:pt x="329184" y="15850"/>
                    <a:pt x="349910" y="28042"/>
                    <a:pt x="373075" y="51206"/>
                  </a:cubicBezTo>
                  <a:cubicBezTo>
                    <a:pt x="379171" y="31090"/>
                    <a:pt x="426719" y="14021"/>
                    <a:pt x="515721" y="0"/>
                  </a:cubicBezTo>
                  <a:close/>
                </a:path>
              </a:pathLst>
            </a:custGeom>
            <a:solidFill>
              <a:srgbClr val="FF6D3A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600">
                  <a:solidFill>
                    <a:srgbClr val="000000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7040FF2-BC3A-FB43-4D08-3648497967B6}"/>
                </a:ext>
              </a:extLst>
            </p:cNvPr>
            <p:cNvSpPr txBox="1"/>
            <p:nvPr/>
          </p:nvSpPr>
          <p:spPr>
            <a:xfrm>
              <a:off x="5231702" y="-986886"/>
              <a:ext cx="989331" cy="1049290"/>
            </a:xfrm>
            <a:custGeom>
              <a:avLst/>
              <a:gdLst/>
              <a:ahLst/>
              <a:cxnLst/>
              <a:rect l="l" t="t" r="r" b="b"/>
              <a:pathLst>
                <a:path w="724205" h="768096">
                  <a:moveTo>
                    <a:pt x="343815" y="746150"/>
                  </a:moveTo>
                  <a:cubicBezTo>
                    <a:pt x="365151" y="755904"/>
                    <a:pt x="385877" y="760781"/>
                    <a:pt x="405994" y="760781"/>
                  </a:cubicBezTo>
                  <a:lnTo>
                    <a:pt x="405994" y="768096"/>
                  </a:lnTo>
                  <a:lnTo>
                    <a:pt x="395021" y="768096"/>
                  </a:lnTo>
                  <a:cubicBezTo>
                    <a:pt x="384048" y="768096"/>
                    <a:pt x="366980" y="763219"/>
                    <a:pt x="343815" y="753466"/>
                  </a:cubicBezTo>
                  <a:close/>
                  <a:moveTo>
                    <a:pt x="427940" y="731520"/>
                  </a:moveTo>
                  <a:lnTo>
                    <a:pt x="427940" y="735178"/>
                  </a:lnTo>
                  <a:lnTo>
                    <a:pt x="442570" y="735178"/>
                  </a:lnTo>
                  <a:lnTo>
                    <a:pt x="442570" y="731520"/>
                  </a:lnTo>
                  <a:close/>
                  <a:moveTo>
                    <a:pt x="325527" y="716890"/>
                  </a:moveTo>
                  <a:lnTo>
                    <a:pt x="325527" y="720547"/>
                  </a:lnTo>
                  <a:lnTo>
                    <a:pt x="332842" y="720547"/>
                  </a:lnTo>
                  <a:lnTo>
                    <a:pt x="332842" y="716890"/>
                  </a:lnTo>
                  <a:close/>
                  <a:moveTo>
                    <a:pt x="591615" y="715062"/>
                  </a:moveTo>
                  <a:lnTo>
                    <a:pt x="544983" y="746150"/>
                  </a:lnTo>
                  <a:cubicBezTo>
                    <a:pt x="544983" y="744322"/>
                    <a:pt x="550164" y="740054"/>
                    <a:pt x="560528" y="733349"/>
                  </a:cubicBezTo>
                  <a:close/>
                  <a:moveTo>
                    <a:pt x="544983" y="713232"/>
                  </a:moveTo>
                  <a:cubicBezTo>
                    <a:pt x="504749" y="727862"/>
                    <a:pt x="469392" y="737616"/>
                    <a:pt x="438912" y="742493"/>
                  </a:cubicBezTo>
                  <a:lnTo>
                    <a:pt x="438912" y="746150"/>
                  </a:lnTo>
                  <a:lnTo>
                    <a:pt x="464516" y="746150"/>
                  </a:lnTo>
                  <a:cubicBezTo>
                    <a:pt x="507797" y="738835"/>
                    <a:pt x="535839" y="727862"/>
                    <a:pt x="548640" y="713232"/>
                  </a:cubicBezTo>
                  <a:close/>
                  <a:moveTo>
                    <a:pt x="314554" y="713232"/>
                  </a:moveTo>
                  <a:lnTo>
                    <a:pt x="314554" y="716890"/>
                  </a:lnTo>
                  <a:lnTo>
                    <a:pt x="321869" y="716890"/>
                  </a:lnTo>
                  <a:lnTo>
                    <a:pt x="321869" y="713232"/>
                  </a:lnTo>
                  <a:close/>
                  <a:moveTo>
                    <a:pt x="609253" y="703304"/>
                  </a:moveTo>
                  <a:lnTo>
                    <a:pt x="607162" y="705917"/>
                  </a:lnTo>
                  <a:lnTo>
                    <a:pt x="591615" y="715062"/>
                  </a:lnTo>
                  <a:close/>
                  <a:moveTo>
                    <a:pt x="621792" y="687629"/>
                  </a:moveTo>
                  <a:lnTo>
                    <a:pt x="621792" y="694944"/>
                  </a:lnTo>
                  <a:lnTo>
                    <a:pt x="609253" y="703304"/>
                  </a:lnTo>
                  <a:close/>
                  <a:moveTo>
                    <a:pt x="651053" y="669341"/>
                  </a:moveTo>
                  <a:lnTo>
                    <a:pt x="651053" y="672998"/>
                  </a:lnTo>
                  <a:cubicBezTo>
                    <a:pt x="651053" y="677875"/>
                    <a:pt x="648615" y="680314"/>
                    <a:pt x="643738" y="680314"/>
                  </a:cubicBezTo>
                  <a:lnTo>
                    <a:pt x="643738" y="676656"/>
                  </a:lnTo>
                  <a:cubicBezTo>
                    <a:pt x="644957" y="671779"/>
                    <a:pt x="647396" y="669341"/>
                    <a:pt x="651053" y="669341"/>
                  </a:cubicBezTo>
                  <a:close/>
                  <a:moveTo>
                    <a:pt x="281636" y="618134"/>
                  </a:moveTo>
                  <a:lnTo>
                    <a:pt x="292608" y="618134"/>
                  </a:lnTo>
                  <a:lnTo>
                    <a:pt x="292608" y="625450"/>
                  </a:lnTo>
                  <a:lnTo>
                    <a:pt x="281636" y="625450"/>
                  </a:lnTo>
                  <a:close/>
                  <a:moveTo>
                    <a:pt x="321869" y="614477"/>
                  </a:moveTo>
                  <a:lnTo>
                    <a:pt x="332842" y="614477"/>
                  </a:lnTo>
                  <a:lnTo>
                    <a:pt x="332842" y="625450"/>
                  </a:lnTo>
                  <a:cubicBezTo>
                    <a:pt x="329185" y="625450"/>
                    <a:pt x="325527" y="621792"/>
                    <a:pt x="321869" y="614477"/>
                  </a:cubicBezTo>
                  <a:close/>
                  <a:moveTo>
                    <a:pt x="398679" y="609356"/>
                  </a:moveTo>
                  <a:lnTo>
                    <a:pt x="398679" y="610819"/>
                  </a:lnTo>
                  <a:lnTo>
                    <a:pt x="396240" y="610819"/>
                  </a:lnTo>
                  <a:close/>
                  <a:moveTo>
                    <a:pt x="493777" y="599846"/>
                  </a:moveTo>
                  <a:cubicBezTo>
                    <a:pt x="488900" y="601066"/>
                    <a:pt x="486461" y="603504"/>
                    <a:pt x="486461" y="607162"/>
                  </a:cubicBezTo>
                  <a:lnTo>
                    <a:pt x="479146" y="603504"/>
                  </a:lnTo>
                  <a:lnTo>
                    <a:pt x="446228" y="603504"/>
                  </a:lnTo>
                  <a:lnTo>
                    <a:pt x="446228" y="607162"/>
                  </a:lnTo>
                  <a:cubicBezTo>
                    <a:pt x="451104" y="607162"/>
                    <a:pt x="453543" y="609600"/>
                    <a:pt x="453543" y="614477"/>
                  </a:cubicBezTo>
                  <a:lnTo>
                    <a:pt x="504749" y="614477"/>
                  </a:lnTo>
                  <a:lnTo>
                    <a:pt x="504749" y="621792"/>
                  </a:lnTo>
                  <a:lnTo>
                    <a:pt x="497434" y="621792"/>
                  </a:lnTo>
                  <a:cubicBezTo>
                    <a:pt x="494996" y="621792"/>
                    <a:pt x="493777" y="620573"/>
                    <a:pt x="493777" y="618134"/>
                  </a:cubicBezTo>
                  <a:lnTo>
                    <a:pt x="486461" y="621792"/>
                  </a:lnTo>
                  <a:lnTo>
                    <a:pt x="449885" y="621792"/>
                  </a:lnTo>
                  <a:lnTo>
                    <a:pt x="431597" y="625450"/>
                  </a:lnTo>
                  <a:lnTo>
                    <a:pt x="431597" y="621792"/>
                  </a:lnTo>
                  <a:lnTo>
                    <a:pt x="424282" y="625450"/>
                  </a:lnTo>
                  <a:lnTo>
                    <a:pt x="395021" y="625450"/>
                  </a:lnTo>
                  <a:lnTo>
                    <a:pt x="395021" y="618134"/>
                  </a:lnTo>
                  <a:lnTo>
                    <a:pt x="449885" y="618134"/>
                  </a:lnTo>
                  <a:lnTo>
                    <a:pt x="449885" y="610819"/>
                  </a:lnTo>
                  <a:cubicBezTo>
                    <a:pt x="441960" y="610819"/>
                    <a:pt x="435864" y="609600"/>
                    <a:pt x="431597" y="607162"/>
                  </a:cubicBezTo>
                  <a:cubicBezTo>
                    <a:pt x="431597" y="612038"/>
                    <a:pt x="429159" y="614477"/>
                    <a:pt x="424282" y="614477"/>
                  </a:cubicBezTo>
                  <a:lnTo>
                    <a:pt x="413309" y="614477"/>
                  </a:lnTo>
                  <a:lnTo>
                    <a:pt x="413309" y="607162"/>
                  </a:lnTo>
                  <a:lnTo>
                    <a:pt x="402336" y="607162"/>
                  </a:lnTo>
                  <a:lnTo>
                    <a:pt x="398679" y="609356"/>
                  </a:lnTo>
                  <a:lnTo>
                    <a:pt x="398679" y="607162"/>
                  </a:lnTo>
                  <a:lnTo>
                    <a:pt x="387706" y="607162"/>
                  </a:lnTo>
                  <a:lnTo>
                    <a:pt x="387706" y="610819"/>
                  </a:lnTo>
                  <a:lnTo>
                    <a:pt x="396240" y="610819"/>
                  </a:lnTo>
                  <a:lnTo>
                    <a:pt x="384048" y="618134"/>
                  </a:lnTo>
                  <a:cubicBezTo>
                    <a:pt x="381610" y="613867"/>
                    <a:pt x="380391" y="610210"/>
                    <a:pt x="380391" y="607162"/>
                  </a:cubicBezTo>
                  <a:lnTo>
                    <a:pt x="267005" y="614477"/>
                  </a:lnTo>
                  <a:cubicBezTo>
                    <a:pt x="262738" y="612038"/>
                    <a:pt x="257861" y="610819"/>
                    <a:pt x="252375" y="610819"/>
                  </a:cubicBezTo>
                  <a:lnTo>
                    <a:pt x="252375" y="618134"/>
                  </a:lnTo>
                  <a:lnTo>
                    <a:pt x="270663" y="618134"/>
                  </a:lnTo>
                  <a:lnTo>
                    <a:pt x="267005" y="625450"/>
                  </a:lnTo>
                  <a:lnTo>
                    <a:pt x="267005" y="629107"/>
                  </a:lnTo>
                  <a:cubicBezTo>
                    <a:pt x="297485" y="643738"/>
                    <a:pt x="325527" y="651053"/>
                    <a:pt x="351130" y="651053"/>
                  </a:cubicBezTo>
                  <a:cubicBezTo>
                    <a:pt x="458419" y="651053"/>
                    <a:pt x="524256" y="635203"/>
                    <a:pt x="548640" y="603504"/>
                  </a:cubicBezTo>
                  <a:lnTo>
                    <a:pt x="552298" y="603504"/>
                  </a:lnTo>
                  <a:lnTo>
                    <a:pt x="552298" y="599846"/>
                  </a:lnTo>
                  <a:close/>
                  <a:moveTo>
                    <a:pt x="413309" y="526694"/>
                  </a:moveTo>
                  <a:lnTo>
                    <a:pt x="427940" y="526694"/>
                  </a:lnTo>
                  <a:lnTo>
                    <a:pt x="427940" y="530352"/>
                  </a:lnTo>
                  <a:cubicBezTo>
                    <a:pt x="423063" y="531571"/>
                    <a:pt x="419710" y="532486"/>
                    <a:pt x="417881" y="533095"/>
                  </a:cubicBezTo>
                  <a:lnTo>
                    <a:pt x="415138" y="534010"/>
                  </a:lnTo>
                  <a:lnTo>
                    <a:pt x="413309" y="534010"/>
                  </a:lnTo>
                  <a:close/>
                  <a:moveTo>
                    <a:pt x="391364" y="526694"/>
                  </a:moveTo>
                  <a:lnTo>
                    <a:pt x="402336" y="526694"/>
                  </a:lnTo>
                  <a:lnTo>
                    <a:pt x="402336" y="534010"/>
                  </a:lnTo>
                  <a:lnTo>
                    <a:pt x="391364" y="534010"/>
                  </a:lnTo>
                  <a:close/>
                  <a:moveTo>
                    <a:pt x="290170" y="526694"/>
                  </a:moveTo>
                  <a:lnTo>
                    <a:pt x="296266" y="526694"/>
                  </a:lnTo>
                  <a:lnTo>
                    <a:pt x="296266" y="534010"/>
                  </a:lnTo>
                  <a:lnTo>
                    <a:pt x="288951" y="534010"/>
                  </a:lnTo>
                  <a:lnTo>
                    <a:pt x="288951" y="527217"/>
                  </a:lnTo>
                  <a:close/>
                  <a:moveTo>
                    <a:pt x="329185" y="523037"/>
                  </a:moveTo>
                  <a:lnTo>
                    <a:pt x="329185" y="530352"/>
                  </a:lnTo>
                  <a:lnTo>
                    <a:pt x="321869" y="530352"/>
                  </a:lnTo>
                  <a:cubicBezTo>
                    <a:pt x="323088" y="525475"/>
                    <a:pt x="325527" y="523037"/>
                    <a:pt x="329185" y="523037"/>
                  </a:cubicBezTo>
                  <a:close/>
                  <a:moveTo>
                    <a:pt x="464516" y="515722"/>
                  </a:moveTo>
                  <a:lnTo>
                    <a:pt x="468173" y="515722"/>
                  </a:lnTo>
                  <a:lnTo>
                    <a:pt x="471831" y="530352"/>
                  </a:lnTo>
                  <a:lnTo>
                    <a:pt x="457200" y="530352"/>
                  </a:lnTo>
                  <a:lnTo>
                    <a:pt x="457200" y="523037"/>
                  </a:lnTo>
                  <a:cubicBezTo>
                    <a:pt x="462077" y="523037"/>
                    <a:pt x="464516" y="520598"/>
                    <a:pt x="464516" y="515722"/>
                  </a:cubicBezTo>
                  <a:close/>
                  <a:moveTo>
                    <a:pt x="534010" y="512064"/>
                  </a:moveTo>
                  <a:lnTo>
                    <a:pt x="534010" y="515722"/>
                  </a:lnTo>
                  <a:lnTo>
                    <a:pt x="544983" y="515722"/>
                  </a:lnTo>
                  <a:lnTo>
                    <a:pt x="544983" y="512064"/>
                  </a:lnTo>
                  <a:close/>
                  <a:moveTo>
                    <a:pt x="259690" y="512064"/>
                  </a:moveTo>
                  <a:lnTo>
                    <a:pt x="259690" y="515722"/>
                  </a:lnTo>
                  <a:lnTo>
                    <a:pt x="267005" y="515722"/>
                  </a:lnTo>
                  <a:lnTo>
                    <a:pt x="267005" y="512064"/>
                  </a:lnTo>
                  <a:close/>
                  <a:moveTo>
                    <a:pt x="245060" y="512064"/>
                  </a:moveTo>
                  <a:lnTo>
                    <a:pt x="245060" y="559613"/>
                  </a:lnTo>
                  <a:cubicBezTo>
                    <a:pt x="364541" y="549859"/>
                    <a:pt x="477927" y="542544"/>
                    <a:pt x="585216" y="537667"/>
                  </a:cubicBezTo>
                  <a:lnTo>
                    <a:pt x="585216" y="523037"/>
                  </a:lnTo>
                  <a:lnTo>
                    <a:pt x="577901" y="526694"/>
                  </a:lnTo>
                  <a:lnTo>
                    <a:pt x="574244" y="526694"/>
                  </a:lnTo>
                  <a:cubicBezTo>
                    <a:pt x="571805" y="526694"/>
                    <a:pt x="570586" y="525475"/>
                    <a:pt x="570586" y="523037"/>
                  </a:cubicBezTo>
                  <a:lnTo>
                    <a:pt x="563271" y="526694"/>
                  </a:lnTo>
                  <a:cubicBezTo>
                    <a:pt x="560832" y="526694"/>
                    <a:pt x="559613" y="525475"/>
                    <a:pt x="559613" y="523037"/>
                  </a:cubicBezTo>
                  <a:cubicBezTo>
                    <a:pt x="529133" y="526085"/>
                    <a:pt x="512064" y="528523"/>
                    <a:pt x="508407" y="530352"/>
                  </a:cubicBezTo>
                  <a:cubicBezTo>
                    <a:pt x="504140" y="527914"/>
                    <a:pt x="500482" y="526694"/>
                    <a:pt x="497434" y="526694"/>
                  </a:cubicBezTo>
                  <a:lnTo>
                    <a:pt x="490119" y="530352"/>
                  </a:lnTo>
                  <a:cubicBezTo>
                    <a:pt x="480365" y="527914"/>
                    <a:pt x="475488" y="521818"/>
                    <a:pt x="475488" y="512064"/>
                  </a:cubicBezTo>
                  <a:lnTo>
                    <a:pt x="449885" y="512064"/>
                  </a:lnTo>
                  <a:lnTo>
                    <a:pt x="449885" y="519379"/>
                  </a:lnTo>
                  <a:lnTo>
                    <a:pt x="446228" y="519379"/>
                  </a:lnTo>
                  <a:lnTo>
                    <a:pt x="435255" y="512064"/>
                  </a:lnTo>
                  <a:lnTo>
                    <a:pt x="431597" y="512064"/>
                  </a:lnTo>
                  <a:lnTo>
                    <a:pt x="435255" y="519379"/>
                  </a:lnTo>
                  <a:lnTo>
                    <a:pt x="416967" y="515722"/>
                  </a:lnTo>
                  <a:lnTo>
                    <a:pt x="384048" y="515722"/>
                  </a:lnTo>
                  <a:lnTo>
                    <a:pt x="376733" y="519379"/>
                  </a:lnTo>
                  <a:lnTo>
                    <a:pt x="376733" y="515722"/>
                  </a:lnTo>
                  <a:lnTo>
                    <a:pt x="369418" y="519379"/>
                  </a:lnTo>
                  <a:lnTo>
                    <a:pt x="336499" y="519379"/>
                  </a:lnTo>
                  <a:cubicBezTo>
                    <a:pt x="334061" y="519379"/>
                    <a:pt x="332842" y="520598"/>
                    <a:pt x="332842" y="523037"/>
                  </a:cubicBezTo>
                  <a:cubicBezTo>
                    <a:pt x="328575" y="520598"/>
                    <a:pt x="324917" y="519379"/>
                    <a:pt x="321869" y="519379"/>
                  </a:cubicBezTo>
                  <a:lnTo>
                    <a:pt x="314554" y="523037"/>
                  </a:lnTo>
                  <a:lnTo>
                    <a:pt x="307239" y="519379"/>
                  </a:lnTo>
                  <a:lnTo>
                    <a:pt x="290170" y="526694"/>
                  </a:lnTo>
                  <a:lnTo>
                    <a:pt x="288951" y="526694"/>
                  </a:lnTo>
                  <a:lnTo>
                    <a:pt x="288951" y="527217"/>
                  </a:lnTo>
                  <a:lnTo>
                    <a:pt x="281636" y="530352"/>
                  </a:lnTo>
                  <a:lnTo>
                    <a:pt x="277978" y="530352"/>
                  </a:lnTo>
                  <a:cubicBezTo>
                    <a:pt x="277978" y="526085"/>
                    <a:pt x="270663" y="521208"/>
                    <a:pt x="256032" y="515722"/>
                  </a:cubicBezTo>
                  <a:lnTo>
                    <a:pt x="256032" y="512064"/>
                  </a:lnTo>
                  <a:close/>
                  <a:moveTo>
                    <a:pt x="515722" y="508406"/>
                  </a:moveTo>
                  <a:lnTo>
                    <a:pt x="512064" y="515722"/>
                  </a:lnTo>
                  <a:lnTo>
                    <a:pt x="523037" y="515722"/>
                  </a:lnTo>
                  <a:cubicBezTo>
                    <a:pt x="523037" y="510845"/>
                    <a:pt x="520599" y="508406"/>
                    <a:pt x="515722" y="508406"/>
                  </a:cubicBezTo>
                  <a:close/>
                  <a:moveTo>
                    <a:pt x="354788" y="431597"/>
                  </a:moveTo>
                  <a:lnTo>
                    <a:pt x="362103" y="431597"/>
                  </a:lnTo>
                  <a:lnTo>
                    <a:pt x="362103" y="438912"/>
                  </a:lnTo>
                  <a:lnTo>
                    <a:pt x="354788" y="438912"/>
                  </a:lnTo>
                  <a:close/>
                  <a:moveTo>
                    <a:pt x="376733" y="427939"/>
                  </a:moveTo>
                  <a:lnTo>
                    <a:pt x="387706" y="427939"/>
                  </a:lnTo>
                  <a:lnTo>
                    <a:pt x="387706" y="435254"/>
                  </a:lnTo>
                  <a:lnTo>
                    <a:pt x="376733" y="435254"/>
                  </a:lnTo>
                  <a:close/>
                  <a:moveTo>
                    <a:pt x="416967" y="424282"/>
                  </a:moveTo>
                  <a:lnTo>
                    <a:pt x="427940" y="424282"/>
                  </a:lnTo>
                  <a:cubicBezTo>
                    <a:pt x="427940" y="429158"/>
                    <a:pt x="425501" y="431597"/>
                    <a:pt x="420624" y="431597"/>
                  </a:cubicBezTo>
                  <a:lnTo>
                    <a:pt x="416967" y="431597"/>
                  </a:lnTo>
                  <a:close/>
                  <a:moveTo>
                    <a:pt x="387706" y="413309"/>
                  </a:moveTo>
                  <a:lnTo>
                    <a:pt x="387706" y="420624"/>
                  </a:lnTo>
                  <a:lnTo>
                    <a:pt x="384048" y="420624"/>
                  </a:lnTo>
                  <a:lnTo>
                    <a:pt x="358445" y="416966"/>
                  </a:lnTo>
                  <a:cubicBezTo>
                    <a:pt x="358445" y="424282"/>
                    <a:pt x="329185" y="432816"/>
                    <a:pt x="270663" y="442570"/>
                  </a:cubicBezTo>
                  <a:cubicBezTo>
                    <a:pt x="270663" y="446837"/>
                    <a:pt x="260909" y="450494"/>
                    <a:pt x="241402" y="453542"/>
                  </a:cubicBezTo>
                  <a:lnTo>
                    <a:pt x="241402" y="479146"/>
                  </a:lnTo>
                  <a:cubicBezTo>
                    <a:pt x="362103" y="459638"/>
                    <a:pt x="464516" y="449885"/>
                    <a:pt x="548640" y="449885"/>
                  </a:cubicBezTo>
                  <a:cubicBezTo>
                    <a:pt x="548640" y="439522"/>
                    <a:pt x="515722" y="429768"/>
                    <a:pt x="449885" y="420624"/>
                  </a:cubicBezTo>
                  <a:cubicBezTo>
                    <a:pt x="449885" y="425501"/>
                    <a:pt x="447447" y="427939"/>
                    <a:pt x="442570" y="427939"/>
                  </a:cubicBezTo>
                  <a:lnTo>
                    <a:pt x="438912" y="427939"/>
                  </a:lnTo>
                  <a:lnTo>
                    <a:pt x="438912" y="413309"/>
                  </a:lnTo>
                  <a:cubicBezTo>
                    <a:pt x="436474" y="413309"/>
                    <a:pt x="435255" y="414528"/>
                    <a:pt x="435255" y="416966"/>
                  </a:cubicBezTo>
                  <a:lnTo>
                    <a:pt x="416967" y="413309"/>
                  </a:lnTo>
                  <a:close/>
                  <a:moveTo>
                    <a:pt x="468173" y="405994"/>
                  </a:moveTo>
                  <a:lnTo>
                    <a:pt x="464516" y="413309"/>
                  </a:lnTo>
                  <a:cubicBezTo>
                    <a:pt x="481585" y="413309"/>
                    <a:pt x="502311" y="416966"/>
                    <a:pt x="526695" y="424282"/>
                  </a:cubicBezTo>
                  <a:lnTo>
                    <a:pt x="530352" y="424282"/>
                  </a:lnTo>
                  <a:lnTo>
                    <a:pt x="530352" y="420624"/>
                  </a:lnTo>
                  <a:cubicBezTo>
                    <a:pt x="498653" y="412699"/>
                    <a:pt x="477927" y="407822"/>
                    <a:pt x="468173" y="405994"/>
                  </a:cubicBezTo>
                  <a:close/>
                  <a:moveTo>
                    <a:pt x="479146" y="314554"/>
                  </a:moveTo>
                  <a:lnTo>
                    <a:pt x="479146" y="318211"/>
                  </a:lnTo>
                  <a:lnTo>
                    <a:pt x="486461" y="318211"/>
                  </a:lnTo>
                  <a:lnTo>
                    <a:pt x="486461" y="314554"/>
                  </a:lnTo>
                  <a:close/>
                  <a:moveTo>
                    <a:pt x="523037" y="310896"/>
                  </a:moveTo>
                  <a:lnTo>
                    <a:pt x="523038" y="310896"/>
                  </a:lnTo>
                  <a:lnTo>
                    <a:pt x="523037" y="310896"/>
                  </a:lnTo>
                  <a:close/>
                  <a:moveTo>
                    <a:pt x="453543" y="307238"/>
                  </a:moveTo>
                  <a:lnTo>
                    <a:pt x="453543" y="310896"/>
                  </a:lnTo>
                  <a:lnTo>
                    <a:pt x="460858" y="310896"/>
                  </a:lnTo>
                  <a:lnTo>
                    <a:pt x="460858" y="307238"/>
                  </a:lnTo>
                  <a:close/>
                  <a:moveTo>
                    <a:pt x="102413" y="307238"/>
                  </a:moveTo>
                  <a:lnTo>
                    <a:pt x="102413" y="310896"/>
                  </a:lnTo>
                  <a:lnTo>
                    <a:pt x="131674" y="310896"/>
                  </a:lnTo>
                  <a:lnTo>
                    <a:pt x="131674" y="307238"/>
                  </a:lnTo>
                  <a:close/>
                  <a:moveTo>
                    <a:pt x="512064" y="303581"/>
                  </a:moveTo>
                  <a:cubicBezTo>
                    <a:pt x="512064" y="308458"/>
                    <a:pt x="508407" y="310896"/>
                    <a:pt x="501091" y="310896"/>
                  </a:cubicBezTo>
                  <a:lnTo>
                    <a:pt x="501091" y="314554"/>
                  </a:lnTo>
                  <a:lnTo>
                    <a:pt x="519380" y="314554"/>
                  </a:lnTo>
                  <a:lnTo>
                    <a:pt x="523037" y="310896"/>
                  </a:lnTo>
                  <a:lnTo>
                    <a:pt x="523037" y="314554"/>
                  </a:lnTo>
                  <a:lnTo>
                    <a:pt x="548640" y="314554"/>
                  </a:lnTo>
                  <a:lnTo>
                    <a:pt x="548640" y="310896"/>
                  </a:lnTo>
                  <a:lnTo>
                    <a:pt x="523038" y="310896"/>
                  </a:lnTo>
                  <a:lnTo>
                    <a:pt x="526695" y="307238"/>
                  </a:lnTo>
                  <a:lnTo>
                    <a:pt x="526695" y="303581"/>
                  </a:lnTo>
                  <a:close/>
                  <a:moveTo>
                    <a:pt x="490119" y="303581"/>
                  </a:moveTo>
                  <a:lnTo>
                    <a:pt x="490119" y="307238"/>
                  </a:lnTo>
                  <a:lnTo>
                    <a:pt x="504749" y="307238"/>
                  </a:lnTo>
                  <a:lnTo>
                    <a:pt x="504749" y="303581"/>
                  </a:lnTo>
                  <a:close/>
                  <a:moveTo>
                    <a:pt x="87783" y="303581"/>
                  </a:moveTo>
                  <a:cubicBezTo>
                    <a:pt x="82906" y="304800"/>
                    <a:pt x="80467" y="307238"/>
                    <a:pt x="80467" y="310896"/>
                  </a:cubicBezTo>
                  <a:lnTo>
                    <a:pt x="95098" y="310896"/>
                  </a:lnTo>
                  <a:cubicBezTo>
                    <a:pt x="95098" y="306019"/>
                    <a:pt x="92659" y="303581"/>
                    <a:pt x="87783" y="303581"/>
                  </a:cubicBezTo>
                  <a:close/>
                  <a:moveTo>
                    <a:pt x="625450" y="299923"/>
                  </a:moveTo>
                  <a:cubicBezTo>
                    <a:pt x="620573" y="301142"/>
                    <a:pt x="618135" y="303581"/>
                    <a:pt x="618135" y="307238"/>
                  </a:cubicBezTo>
                  <a:lnTo>
                    <a:pt x="625450" y="307238"/>
                  </a:lnTo>
                  <a:close/>
                  <a:moveTo>
                    <a:pt x="256032" y="219456"/>
                  </a:moveTo>
                  <a:lnTo>
                    <a:pt x="256032" y="223114"/>
                  </a:lnTo>
                  <a:lnTo>
                    <a:pt x="263348" y="223114"/>
                  </a:lnTo>
                  <a:lnTo>
                    <a:pt x="263348" y="219456"/>
                  </a:lnTo>
                  <a:close/>
                  <a:moveTo>
                    <a:pt x="186538" y="219456"/>
                  </a:moveTo>
                  <a:lnTo>
                    <a:pt x="193853" y="219456"/>
                  </a:lnTo>
                  <a:lnTo>
                    <a:pt x="193853" y="226771"/>
                  </a:lnTo>
                  <a:lnTo>
                    <a:pt x="186538" y="226771"/>
                  </a:lnTo>
                  <a:close/>
                  <a:moveTo>
                    <a:pt x="130211" y="217993"/>
                  </a:moveTo>
                  <a:lnTo>
                    <a:pt x="133214" y="218686"/>
                  </a:lnTo>
                  <a:lnTo>
                    <a:pt x="131674" y="219456"/>
                  </a:lnTo>
                  <a:close/>
                  <a:moveTo>
                    <a:pt x="120701" y="215798"/>
                  </a:moveTo>
                  <a:lnTo>
                    <a:pt x="128016" y="215798"/>
                  </a:lnTo>
                  <a:lnTo>
                    <a:pt x="130211" y="217993"/>
                  </a:lnTo>
                  <a:close/>
                  <a:moveTo>
                    <a:pt x="373075" y="212141"/>
                  </a:moveTo>
                  <a:lnTo>
                    <a:pt x="373075" y="215798"/>
                  </a:lnTo>
                  <a:lnTo>
                    <a:pt x="384048" y="215798"/>
                  </a:lnTo>
                  <a:lnTo>
                    <a:pt x="384048" y="212141"/>
                  </a:lnTo>
                  <a:close/>
                  <a:moveTo>
                    <a:pt x="362103" y="212141"/>
                  </a:moveTo>
                  <a:lnTo>
                    <a:pt x="362103" y="215798"/>
                  </a:lnTo>
                  <a:lnTo>
                    <a:pt x="369418" y="215798"/>
                  </a:lnTo>
                  <a:lnTo>
                    <a:pt x="369418" y="212141"/>
                  </a:lnTo>
                  <a:close/>
                  <a:moveTo>
                    <a:pt x="351130" y="212141"/>
                  </a:moveTo>
                  <a:lnTo>
                    <a:pt x="351130" y="215798"/>
                  </a:lnTo>
                  <a:lnTo>
                    <a:pt x="358445" y="215798"/>
                  </a:lnTo>
                  <a:lnTo>
                    <a:pt x="358445" y="212141"/>
                  </a:lnTo>
                  <a:close/>
                  <a:moveTo>
                    <a:pt x="259690" y="212141"/>
                  </a:moveTo>
                  <a:lnTo>
                    <a:pt x="259690" y="215798"/>
                  </a:lnTo>
                  <a:lnTo>
                    <a:pt x="267005" y="215798"/>
                  </a:lnTo>
                  <a:lnTo>
                    <a:pt x="267005" y="212141"/>
                  </a:lnTo>
                  <a:close/>
                  <a:moveTo>
                    <a:pt x="248717" y="212141"/>
                  </a:moveTo>
                  <a:lnTo>
                    <a:pt x="248717" y="215798"/>
                  </a:lnTo>
                  <a:lnTo>
                    <a:pt x="256032" y="215798"/>
                  </a:lnTo>
                  <a:lnTo>
                    <a:pt x="256032" y="212141"/>
                  </a:lnTo>
                  <a:close/>
                  <a:moveTo>
                    <a:pt x="636423" y="208483"/>
                  </a:moveTo>
                  <a:lnTo>
                    <a:pt x="636423" y="212141"/>
                  </a:lnTo>
                  <a:lnTo>
                    <a:pt x="643738" y="208483"/>
                  </a:lnTo>
                  <a:lnTo>
                    <a:pt x="654711" y="208483"/>
                  </a:lnTo>
                  <a:lnTo>
                    <a:pt x="654711" y="215798"/>
                  </a:lnTo>
                  <a:lnTo>
                    <a:pt x="570586" y="226771"/>
                  </a:lnTo>
                  <a:lnTo>
                    <a:pt x="566928" y="219456"/>
                  </a:lnTo>
                  <a:lnTo>
                    <a:pt x="566928" y="215798"/>
                  </a:lnTo>
                  <a:cubicBezTo>
                    <a:pt x="590703" y="215798"/>
                    <a:pt x="613867" y="213360"/>
                    <a:pt x="636423" y="208483"/>
                  </a:cubicBezTo>
                  <a:close/>
                  <a:moveTo>
                    <a:pt x="468173" y="208483"/>
                  </a:moveTo>
                  <a:lnTo>
                    <a:pt x="468173" y="212141"/>
                  </a:lnTo>
                  <a:lnTo>
                    <a:pt x="482804" y="212141"/>
                  </a:lnTo>
                  <a:lnTo>
                    <a:pt x="482804" y="208483"/>
                  </a:lnTo>
                  <a:close/>
                  <a:moveTo>
                    <a:pt x="449885" y="208483"/>
                  </a:moveTo>
                  <a:cubicBezTo>
                    <a:pt x="451104" y="213360"/>
                    <a:pt x="453543" y="215798"/>
                    <a:pt x="457200" y="215798"/>
                  </a:cubicBezTo>
                  <a:lnTo>
                    <a:pt x="457200" y="208483"/>
                  </a:lnTo>
                  <a:close/>
                  <a:moveTo>
                    <a:pt x="577901" y="201168"/>
                  </a:moveTo>
                  <a:lnTo>
                    <a:pt x="577901" y="204826"/>
                  </a:lnTo>
                  <a:lnTo>
                    <a:pt x="588874" y="204826"/>
                  </a:lnTo>
                  <a:lnTo>
                    <a:pt x="588874" y="201168"/>
                  </a:lnTo>
                  <a:close/>
                  <a:moveTo>
                    <a:pt x="201169" y="109728"/>
                  </a:moveTo>
                  <a:lnTo>
                    <a:pt x="208483" y="109728"/>
                  </a:lnTo>
                  <a:lnTo>
                    <a:pt x="208483" y="117043"/>
                  </a:lnTo>
                  <a:lnTo>
                    <a:pt x="201169" y="117043"/>
                  </a:lnTo>
                  <a:close/>
                  <a:moveTo>
                    <a:pt x="248717" y="106070"/>
                  </a:moveTo>
                  <a:lnTo>
                    <a:pt x="252375" y="106070"/>
                  </a:lnTo>
                  <a:lnTo>
                    <a:pt x="252375" y="113386"/>
                  </a:lnTo>
                  <a:lnTo>
                    <a:pt x="248717" y="113386"/>
                  </a:lnTo>
                  <a:close/>
                  <a:moveTo>
                    <a:pt x="446228" y="98755"/>
                  </a:moveTo>
                  <a:lnTo>
                    <a:pt x="446228" y="106070"/>
                  </a:lnTo>
                  <a:cubicBezTo>
                    <a:pt x="424282" y="108509"/>
                    <a:pt x="403556" y="109728"/>
                    <a:pt x="384048" y="109728"/>
                  </a:cubicBezTo>
                  <a:cubicBezTo>
                    <a:pt x="384048" y="102413"/>
                    <a:pt x="404775" y="98755"/>
                    <a:pt x="446228" y="98755"/>
                  </a:cubicBezTo>
                  <a:close/>
                  <a:moveTo>
                    <a:pt x="457200" y="95098"/>
                  </a:moveTo>
                  <a:lnTo>
                    <a:pt x="471831" y="95098"/>
                  </a:lnTo>
                  <a:lnTo>
                    <a:pt x="471831" y="102413"/>
                  </a:lnTo>
                  <a:lnTo>
                    <a:pt x="457200" y="102413"/>
                  </a:lnTo>
                  <a:close/>
                  <a:moveTo>
                    <a:pt x="486461" y="91440"/>
                  </a:moveTo>
                  <a:lnTo>
                    <a:pt x="493777" y="91440"/>
                  </a:lnTo>
                  <a:lnTo>
                    <a:pt x="493777" y="98755"/>
                  </a:lnTo>
                  <a:lnTo>
                    <a:pt x="486461" y="98755"/>
                  </a:lnTo>
                  <a:close/>
                  <a:moveTo>
                    <a:pt x="504749" y="87782"/>
                  </a:moveTo>
                  <a:lnTo>
                    <a:pt x="523037" y="87782"/>
                  </a:lnTo>
                  <a:lnTo>
                    <a:pt x="523037" y="95098"/>
                  </a:lnTo>
                  <a:lnTo>
                    <a:pt x="504749" y="95098"/>
                  </a:lnTo>
                  <a:close/>
                  <a:moveTo>
                    <a:pt x="530352" y="84125"/>
                  </a:moveTo>
                  <a:lnTo>
                    <a:pt x="537667" y="84125"/>
                  </a:lnTo>
                  <a:lnTo>
                    <a:pt x="537667" y="91440"/>
                  </a:lnTo>
                  <a:lnTo>
                    <a:pt x="530352" y="91440"/>
                  </a:lnTo>
                  <a:close/>
                  <a:moveTo>
                    <a:pt x="585216" y="73152"/>
                  </a:moveTo>
                  <a:lnTo>
                    <a:pt x="585216" y="80467"/>
                  </a:lnTo>
                  <a:lnTo>
                    <a:pt x="552298" y="87782"/>
                  </a:lnTo>
                  <a:lnTo>
                    <a:pt x="552298" y="80467"/>
                  </a:lnTo>
                  <a:cubicBezTo>
                    <a:pt x="553517" y="80467"/>
                    <a:pt x="564490" y="78029"/>
                    <a:pt x="585216" y="73152"/>
                  </a:cubicBezTo>
                  <a:close/>
                  <a:moveTo>
                    <a:pt x="614477" y="0"/>
                  </a:moveTo>
                  <a:cubicBezTo>
                    <a:pt x="632765" y="4877"/>
                    <a:pt x="644957" y="13411"/>
                    <a:pt x="651053" y="25603"/>
                  </a:cubicBezTo>
                  <a:cubicBezTo>
                    <a:pt x="651053" y="40843"/>
                    <a:pt x="616916" y="56693"/>
                    <a:pt x="548640" y="73152"/>
                  </a:cubicBezTo>
                  <a:lnTo>
                    <a:pt x="548640" y="65837"/>
                  </a:lnTo>
                  <a:lnTo>
                    <a:pt x="541325" y="65837"/>
                  </a:lnTo>
                  <a:cubicBezTo>
                    <a:pt x="541325" y="70714"/>
                    <a:pt x="540106" y="73152"/>
                    <a:pt x="537667" y="73152"/>
                  </a:cubicBezTo>
                  <a:lnTo>
                    <a:pt x="526695" y="73152"/>
                  </a:lnTo>
                  <a:cubicBezTo>
                    <a:pt x="526695" y="78029"/>
                    <a:pt x="524256" y="80467"/>
                    <a:pt x="519380" y="80467"/>
                  </a:cubicBezTo>
                  <a:lnTo>
                    <a:pt x="512064" y="80467"/>
                  </a:lnTo>
                  <a:lnTo>
                    <a:pt x="512064" y="73152"/>
                  </a:lnTo>
                  <a:cubicBezTo>
                    <a:pt x="494996" y="73152"/>
                    <a:pt x="486461" y="76810"/>
                    <a:pt x="486461" y="84125"/>
                  </a:cubicBezTo>
                  <a:lnTo>
                    <a:pt x="482804" y="84125"/>
                  </a:lnTo>
                  <a:lnTo>
                    <a:pt x="464516" y="80467"/>
                  </a:lnTo>
                  <a:cubicBezTo>
                    <a:pt x="464516" y="85344"/>
                    <a:pt x="463296" y="87782"/>
                    <a:pt x="460858" y="87782"/>
                  </a:cubicBezTo>
                  <a:lnTo>
                    <a:pt x="435255" y="84125"/>
                  </a:lnTo>
                  <a:lnTo>
                    <a:pt x="420624" y="91440"/>
                  </a:lnTo>
                  <a:cubicBezTo>
                    <a:pt x="416357" y="89002"/>
                    <a:pt x="411480" y="87782"/>
                    <a:pt x="405994" y="87782"/>
                  </a:cubicBezTo>
                  <a:lnTo>
                    <a:pt x="402336" y="87782"/>
                  </a:lnTo>
                  <a:cubicBezTo>
                    <a:pt x="402336" y="95098"/>
                    <a:pt x="396240" y="98755"/>
                    <a:pt x="384048" y="98755"/>
                  </a:cubicBezTo>
                  <a:lnTo>
                    <a:pt x="362103" y="98755"/>
                  </a:lnTo>
                  <a:lnTo>
                    <a:pt x="362103" y="106070"/>
                  </a:lnTo>
                  <a:lnTo>
                    <a:pt x="380391" y="106070"/>
                  </a:lnTo>
                  <a:lnTo>
                    <a:pt x="380391" y="109728"/>
                  </a:lnTo>
                  <a:lnTo>
                    <a:pt x="362103" y="113386"/>
                  </a:lnTo>
                  <a:lnTo>
                    <a:pt x="362103" y="149962"/>
                  </a:lnTo>
                  <a:cubicBezTo>
                    <a:pt x="374904" y="147523"/>
                    <a:pt x="388316" y="146304"/>
                    <a:pt x="402336" y="146304"/>
                  </a:cubicBezTo>
                  <a:cubicBezTo>
                    <a:pt x="499872" y="146304"/>
                    <a:pt x="581559" y="141427"/>
                    <a:pt x="647396" y="131674"/>
                  </a:cubicBezTo>
                  <a:cubicBezTo>
                    <a:pt x="669341" y="137160"/>
                    <a:pt x="685191" y="149352"/>
                    <a:pt x="694944" y="168250"/>
                  </a:cubicBezTo>
                  <a:cubicBezTo>
                    <a:pt x="694944" y="171907"/>
                    <a:pt x="690068" y="176784"/>
                    <a:pt x="680314" y="182880"/>
                  </a:cubicBezTo>
                  <a:cubicBezTo>
                    <a:pt x="680314" y="180442"/>
                    <a:pt x="679095" y="179222"/>
                    <a:pt x="676656" y="179222"/>
                  </a:cubicBezTo>
                  <a:cubicBezTo>
                    <a:pt x="676656" y="184099"/>
                    <a:pt x="674218" y="186538"/>
                    <a:pt x="669341" y="186538"/>
                  </a:cubicBezTo>
                  <a:cubicBezTo>
                    <a:pt x="669341" y="184099"/>
                    <a:pt x="668122" y="182880"/>
                    <a:pt x="665683" y="182880"/>
                  </a:cubicBezTo>
                  <a:cubicBezTo>
                    <a:pt x="633375" y="202387"/>
                    <a:pt x="602895" y="212141"/>
                    <a:pt x="574244" y="212141"/>
                  </a:cubicBezTo>
                  <a:lnTo>
                    <a:pt x="574244" y="204826"/>
                  </a:lnTo>
                  <a:lnTo>
                    <a:pt x="544983" y="204826"/>
                  </a:lnTo>
                  <a:lnTo>
                    <a:pt x="548640" y="212141"/>
                  </a:lnTo>
                  <a:lnTo>
                    <a:pt x="548640" y="215798"/>
                  </a:lnTo>
                  <a:lnTo>
                    <a:pt x="523037" y="215798"/>
                  </a:lnTo>
                  <a:lnTo>
                    <a:pt x="523037" y="208483"/>
                  </a:lnTo>
                  <a:lnTo>
                    <a:pt x="486461" y="208483"/>
                  </a:lnTo>
                  <a:lnTo>
                    <a:pt x="486461" y="212141"/>
                  </a:lnTo>
                  <a:cubicBezTo>
                    <a:pt x="496824" y="212141"/>
                    <a:pt x="505359" y="214579"/>
                    <a:pt x="512064" y="219456"/>
                  </a:cubicBezTo>
                  <a:lnTo>
                    <a:pt x="512064" y="215798"/>
                  </a:lnTo>
                  <a:lnTo>
                    <a:pt x="519380" y="219456"/>
                  </a:lnTo>
                  <a:lnTo>
                    <a:pt x="537667" y="219456"/>
                  </a:lnTo>
                  <a:lnTo>
                    <a:pt x="555956" y="215798"/>
                  </a:lnTo>
                  <a:lnTo>
                    <a:pt x="559613" y="223114"/>
                  </a:lnTo>
                  <a:lnTo>
                    <a:pt x="559613" y="226771"/>
                  </a:lnTo>
                  <a:lnTo>
                    <a:pt x="526695" y="226771"/>
                  </a:lnTo>
                  <a:cubicBezTo>
                    <a:pt x="524256" y="226771"/>
                    <a:pt x="523037" y="225552"/>
                    <a:pt x="523037" y="223114"/>
                  </a:cubicBezTo>
                  <a:lnTo>
                    <a:pt x="515722" y="226771"/>
                  </a:lnTo>
                  <a:lnTo>
                    <a:pt x="424282" y="226771"/>
                  </a:lnTo>
                  <a:cubicBezTo>
                    <a:pt x="421843" y="226771"/>
                    <a:pt x="420624" y="225552"/>
                    <a:pt x="420624" y="223114"/>
                  </a:cubicBezTo>
                  <a:lnTo>
                    <a:pt x="413309" y="226771"/>
                  </a:lnTo>
                  <a:cubicBezTo>
                    <a:pt x="410871" y="226771"/>
                    <a:pt x="409652" y="225552"/>
                    <a:pt x="409652" y="223114"/>
                  </a:cubicBezTo>
                  <a:lnTo>
                    <a:pt x="402336" y="226771"/>
                  </a:lnTo>
                  <a:lnTo>
                    <a:pt x="398679" y="226771"/>
                  </a:lnTo>
                  <a:cubicBezTo>
                    <a:pt x="396240" y="226771"/>
                    <a:pt x="395021" y="225552"/>
                    <a:pt x="395021" y="223114"/>
                  </a:cubicBezTo>
                  <a:lnTo>
                    <a:pt x="387706" y="226771"/>
                  </a:lnTo>
                  <a:lnTo>
                    <a:pt x="380391" y="223114"/>
                  </a:lnTo>
                  <a:cubicBezTo>
                    <a:pt x="372466" y="225552"/>
                    <a:pt x="363932" y="226771"/>
                    <a:pt x="354788" y="226771"/>
                  </a:cubicBezTo>
                  <a:cubicBezTo>
                    <a:pt x="350520" y="224333"/>
                    <a:pt x="346863" y="223114"/>
                    <a:pt x="343815" y="223114"/>
                  </a:cubicBezTo>
                  <a:lnTo>
                    <a:pt x="340157" y="241402"/>
                  </a:lnTo>
                  <a:lnTo>
                    <a:pt x="387706" y="241402"/>
                  </a:lnTo>
                  <a:cubicBezTo>
                    <a:pt x="389535" y="241402"/>
                    <a:pt x="398983" y="241097"/>
                    <a:pt x="416052" y="240487"/>
                  </a:cubicBezTo>
                  <a:cubicBezTo>
                    <a:pt x="433121" y="239878"/>
                    <a:pt x="462687" y="238963"/>
                    <a:pt x="504749" y="237744"/>
                  </a:cubicBezTo>
                  <a:cubicBezTo>
                    <a:pt x="546812" y="236525"/>
                    <a:pt x="589484" y="235306"/>
                    <a:pt x="632765" y="234086"/>
                  </a:cubicBezTo>
                  <a:lnTo>
                    <a:pt x="636423" y="234086"/>
                  </a:lnTo>
                  <a:cubicBezTo>
                    <a:pt x="638861" y="234086"/>
                    <a:pt x="640080" y="235306"/>
                    <a:pt x="640080" y="237744"/>
                  </a:cubicBezTo>
                  <a:lnTo>
                    <a:pt x="647396" y="234086"/>
                  </a:lnTo>
                  <a:lnTo>
                    <a:pt x="665683" y="234086"/>
                  </a:lnTo>
                  <a:cubicBezTo>
                    <a:pt x="691287" y="234086"/>
                    <a:pt x="710794" y="246278"/>
                    <a:pt x="724205" y="270662"/>
                  </a:cubicBezTo>
                  <a:cubicBezTo>
                    <a:pt x="695554" y="290170"/>
                    <a:pt x="667512" y="299923"/>
                    <a:pt x="640080" y="299923"/>
                  </a:cubicBezTo>
                  <a:lnTo>
                    <a:pt x="640080" y="303581"/>
                  </a:lnTo>
                  <a:cubicBezTo>
                    <a:pt x="648005" y="303581"/>
                    <a:pt x="655320" y="306019"/>
                    <a:pt x="662026" y="310896"/>
                  </a:cubicBezTo>
                  <a:lnTo>
                    <a:pt x="683972" y="310896"/>
                  </a:lnTo>
                  <a:lnTo>
                    <a:pt x="683972" y="318211"/>
                  </a:lnTo>
                  <a:lnTo>
                    <a:pt x="654711" y="318211"/>
                  </a:lnTo>
                  <a:cubicBezTo>
                    <a:pt x="606552" y="318211"/>
                    <a:pt x="559004" y="319430"/>
                    <a:pt x="512064" y="321869"/>
                  </a:cubicBezTo>
                  <a:cubicBezTo>
                    <a:pt x="507797" y="324307"/>
                    <a:pt x="504140" y="325526"/>
                    <a:pt x="501091" y="325526"/>
                  </a:cubicBezTo>
                  <a:lnTo>
                    <a:pt x="501091" y="321869"/>
                  </a:lnTo>
                  <a:lnTo>
                    <a:pt x="493777" y="325526"/>
                  </a:lnTo>
                  <a:lnTo>
                    <a:pt x="490119" y="325526"/>
                  </a:lnTo>
                  <a:cubicBezTo>
                    <a:pt x="484632" y="325526"/>
                    <a:pt x="479756" y="324307"/>
                    <a:pt x="475488" y="321869"/>
                  </a:cubicBezTo>
                  <a:cubicBezTo>
                    <a:pt x="473050" y="321869"/>
                    <a:pt x="471831" y="323088"/>
                    <a:pt x="471831" y="325526"/>
                  </a:cubicBezTo>
                  <a:lnTo>
                    <a:pt x="453543" y="321869"/>
                  </a:lnTo>
                  <a:lnTo>
                    <a:pt x="391364" y="321869"/>
                  </a:lnTo>
                  <a:cubicBezTo>
                    <a:pt x="385877" y="321869"/>
                    <a:pt x="381001" y="320650"/>
                    <a:pt x="376733" y="318211"/>
                  </a:cubicBezTo>
                  <a:cubicBezTo>
                    <a:pt x="374295" y="318211"/>
                    <a:pt x="373075" y="319430"/>
                    <a:pt x="373075" y="321869"/>
                  </a:cubicBezTo>
                  <a:lnTo>
                    <a:pt x="347472" y="318211"/>
                  </a:lnTo>
                  <a:lnTo>
                    <a:pt x="296266" y="318211"/>
                  </a:lnTo>
                  <a:cubicBezTo>
                    <a:pt x="285903" y="339547"/>
                    <a:pt x="266396" y="370027"/>
                    <a:pt x="237744" y="409651"/>
                  </a:cubicBezTo>
                  <a:lnTo>
                    <a:pt x="241402" y="409651"/>
                  </a:lnTo>
                  <a:cubicBezTo>
                    <a:pt x="319431" y="370637"/>
                    <a:pt x="393802" y="351130"/>
                    <a:pt x="464516" y="351130"/>
                  </a:cubicBezTo>
                  <a:cubicBezTo>
                    <a:pt x="554736" y="351130"/>
                    <a:pt x="623012" y="385267"/>
                    <a:pt x="669341" y="453542"/>
                  </a:cubicBezTo>
                  <a:cubicBezTo>
                    <a:pt x="669341" y="459638"/>
                    <a:pt x="674218" y="469392"/>
                    <a:pt x="683972" y="482803"/>
                  </a:cubicBezTo>
                  <a:cubicBezTo>
                    <a:pt x="683972" y="485851"/>
                    <a:pt x="682752" y="489509"/>
                    <a:pt x="680314" y="493776"/>
                  </a:cubicBezTo>
                  <a:cubicBezTo>
                    <a:pt x="685191" y="524866"/>
                    <a:pt x="687629" y="543154"/>
                    <a:pt x="687629" y="548640"/>
                  </a:cubicBezTo>
                  <a:cubicBezTo>
                    <a:pt x="687629" y="615696"/>
                    <a:pt x="651053" y="668122"/>
                    <a:pt x="577901" y="705917"/>
                  </a:cubicBezTo>
                  <a:cubicBezTo>
                    <a:pt x="576072" y="710794"/>
                    <a:pt x="561442" y="720547"/>
                    <a:pt x="534010" y="735178"/>
                  </a:cubicBezTo>
                  <a:cubicBezTo>
                    <a:pt x="534010" y="742493"/>
                    <a:pt x="537667" y="746150"/>
                    <a:pt x="544983" y="746150"/>
                  </a:cubicBezTo>
                  <a:cubicBezTo>
                    <a:pt x="544983" y="751027"/>
                    <a:pt x="542544" y="753466"/>
                    <a:pt x="537667" y="753466"/>
                  </a:cubicBezTo>
                  <a:lnTo>
                    <a:pt x="530352" y="753466"/>
                  </a:lnTo>
                  <a:cubicBezTo>
                    <a:pt x="530352" y="746150"/>
                    <a:pt x="527914" y="742493"/>
                    <a:pt x="523037" y="742493"/>
                  </a:cubicBezTo>
                  <a:cubicBezTo>
                    <a:pt x="509626" y="752246"/>
                    <a:pt x="477927" y="757123"/>
                    <a:pt x="427940" y="757123"/>
                  </a:cubicBezTo>
                  <a:cubicBezTo>
                    <a:pt x="427940" y="754685"/>
                    <a:pt x="426720" y="753466"/>
                    <a:pt x="424282" y="753466"/>
                  </a:cubicBezTo>
                  <a:cubicBezTo>
                    <a:pt x="356007" y="753466"/>
                    <a:pt x="307239" y="736397"/>
                    <a:pt x="277978" y="702259"/>
                  </a:cubicBezTo>
                  <a:lnTo>
                    <a:pt x="277978" y="698602"/>
                  </a:lnTo>
                  <a:lnTo>
                    <a:pt x="288951" y="705917"/>
                  </a:lnTo>
                  <a:lnTo>
                    <a:pt x="292608" y="705917"/>
                  </a:lnTo>
                  <a:cubicBezTo>
                    <a:pt x="263348" y="680314"/>
                    <a:pt x="248717" y="662026"/>
                    <a:pt x="248717" y="651053"/>
                  </a:cubicBezTo>
                  <a:lnTo>
                    <a:pt x="245060" y="651053"/>
                  </a:lnTo>
                  <a:cubicBezTo>
                    <a:pt x="245060" y="702259"/>
                    <a:pt x="236525" y="727862"/>
                    <a:pt x="219456" y="727862"/>
                  </a:cubicBezTo>
                  <a:cubicBezTo>
                    <a:pt x="216409" y="727862"/>
                    <a:pt x="211532" y="730301"/>
                    <a:pt x="204826" y="735178"/>
                  </a:cubicBezTo>
                  <a:cubicBezTo>
                    <a:pt x="199949" y="735178"/>
                    <a:pt x="197511" y="731520"/>
                    <a:pt x="197511" y="724205"/>
                  </a:cubicBezTo>
                  <a:lnTo>
                    <a:pt x="193853" y="724205"/>
                  </a:lnTo>
                  <a:cubicBezTo>
                    <a:pt x="193853" y="733958"/>
                    <a:pt x="191415" y="738835"/>
                    <a:pt x="186538" y="738835"/>
                  </a:cubicBezTo>
                  <a:cubicBezTo>
                    <a:pt x="167031" y="728472"/>
                    <a:pt x="157277" y="705307"/>
                    <a:pt x="157277" y="669341"/>
                  </a:cubicBezTo>
                  <a:lnTo>
                    <a:pt x="168250" y="486461"/>
                  </a:lnTo>
                  <a:cubicBezTo>
                    <a:pt x="170688" y="486461"/>
                    <a:pt x="171907" y="485242"/>
                    <a:pt x="171907" y="482803"/>
                  </a:cubicBezTo>
                  <a:lnTo>
                    <a:pt x="168250" y="482803"/>
                  </a:lnTo>
                  <a:cubicBezTo>
                    <a:pt x="136551" y="512674"/>
                    <a:pt x="109728" y="533400"/>
                    <a:pt x="87783" y="544982"/>
                  </a:cubicBezTo>
                  <a:lnTo>
                    <a:pt x="87783" y="541325"/>
                  </a:lnTo>
                  <a:lnTo>
                    <a:pt x="95098" y="530352"/>
                  </a:lnTo>
                  <a:lnTo>
                    <a:pt x="91440" y="530352"/>
                  </a:lnTo>
                  <a:cubicBezTo>
                    <a:pt x="71933" y="542544"/>
                    <a:pt x="57303" y="548640"/>
                    <a:pt x="47549" y="548640"/>
                  </a:cubicBezTo>
                  <a:lnTo>
                    <a:pt x="47549" y="544982"/>
                  </a:lnTo>
                  <a:lnTo>
                    <a:pt x="40234" y="548640"/>
                  </a:lnTo>
                  <a:cubicBezTo>
                    <a:pt x="13412" y="546811"/>
                    <a:pt x="0" y="543154"/>
                    <a:pt x="0" y="537667"/>
                  </a:cubicBezTo>
                  <a:lnTo>
                    <a:pt x="0" y="534010"/>
                  </a:lnTo>
                  <a:cubicBezTo>
                    <a:pt x="34748" y="514502"/>
                    <a:pt x="78639" y="474269"/>
                    <a:pt x="131674" y="413309"/>
                  </a:cubicBezTo>
                  <a:cubicBezTo>
                    <a:pt x="159716" y="385267"/>
                    <a:pt x="184099" y="354787"/>
                    <a:pt x="204826" y="321869"/>
                  </a:cubicBezTo>
                  <a:cubicBezTo>
                    <a:pt x="190196" y="321869"/>
                    <a:pt x="182880" y="320650"/>
                    <a:pt x="182880" y="318211"/>
                  </a:cubicBezTo>
                  <a:lnTo>
                    <a:pt x="175565" y="321869"/>
                  </a:lnTo>
                  <a:lnTo>
                    <a:pt x="171907" y="321869"/>
                  </a:lnTo>
                  <a:cubicBezTo>
                    <a:pt x="166421" y="321869"/>
                    <a:pt x="161544" y="320650"/>
                    <a:pt x="157277" y="318211"/>
                  </a:cubicBezTo>
                  <a:lnTo>
                    <a:pt x="149962" y="321869"/>
                  </a:lnTo>
                  <a:lnTo>
                    <a:pt x="142647" y="318211"/>
                  </a:lnTo>
                  <a:cubicBezTo>
                    <a:pt x="140208" y="318211"/>
                    <a:pt x="138989" y="319430"/>
                    <a:pt x="138989" y="321869"/>
                  </a:cubicBezTo>
                  <a:lnTo>
                    <a:pt x="120701" y="318211"/>
                  </a:lnTo>
                  <a:lnTo>
                    <a:pt x="91440" y="318211"/>
                  </a:lnTo>
                  <a:cubicBezTo>
                    <a:pt x="89002" y="318211"/>
                    <a:pt x="87783" y="316992"/>
                    <a:pt x="87783" y="314554"/>
                  </a:cubicBezTo>
                  <a:cubicBezTo>
                    <a:pt x="85344" y="314554"/>
                    <a:pt x="84125" y="315773"/>
                    <a:pt x="84125" y="318211"/>
                  </a:cubicBezTo>
                  <a:lnTo>
                    <a:pt x="40234" y="310896"/>
                  </a:lnTo>
                  <a:lnTo>
                    <a:pt x="40234" y="303581"/>
                  </a:lnTo>
                  <a:lnTo>
                    <a:pt x="47549" y="303581"/>
                  </a:lnTo>
                  <a:lnTo>
                    <a:pt x="54864" y="307238"/>
                  </a:lnTo>
                  <a:lnTo>
                    <a:pt x="54864" y="296266"/>
                  </a:lnTo>
                  <a:cubicBezTo>
                    <a:pt x="20727" y="293218"/>
                    <a:pt x="3658" y="288341"/>
                    <a:pt x="3658" y="281635"/>
                  </a:cubicBezTo>
                  <a:lnTo>
                    <a:pt x="3658" y="277978"/>
                  </a:lnTo>
                  <a:cubicBezTo>
                    <a:pt x="3658" y="256032"/>
                    <a:pt x="87783" y="243840"/>
                    <a:pt x="256032" y="241402"/>
                  </a:cubicBezTo>
                  <a:lnTo>
                    <a:pt x="256032" y="234086"/>
                  </a:lnTo>
                  <a:lnTo>
                    <a:pt x="241402" y="230429"/>
                  </a:lnTo>
                  <a:lnTo>
                    <a:pt x="241402" y="226771"/>
                  </a:lnTo>
                  <a:lnTo>
                    <a:pt x="252375" y="226771"/>
                  </a:lnTo>
                  <a:lnTo>
                    <a:pt x="252375" y="223114"/>
                  </a:lnTo>
                  <a:cubicBezTo>
                    <a:pt x="245060" y="223114"/>
                    <a:pt x="241402" y="220675"/>
                    <a:pt x="241402" y="215798"/>
                  </a:cubicBezTo>
                  <a:lnTo>
                    <a:pt x="157277" y="215798"/>
                  </a:lnTo>
                  <a:lnTo>
                    <a:pt x="157277" y="219456"/>
                  </a:lnTo>
                  <a:lnTo>
                    <a:pt x="168250" y="219456"/>
                  </a:lnTo>
                  <a:lnTo>
                    <a:pt x="168250" y="226771"/>
                  </a:lnTo>
                  <a:lnTo>
                    <a:pt x="133214" y="218686"/>
                  </a:lnTo>
                  <a:lnTo>
                    <a:pt x="138989" y="215798"/>
                  </a:lnTo>
                  <a:lnTo>
                    <a:pt x="146304" y="219456"/>
                  </a:lnTo>
                  <a:lnTo>
                    <a:pt x="153620" y="208483"/>
                  </a:lnTo>
                  <a:lnTo>
                    <a:pt x="146304" y="204826"/>
                  </a:lnTo>
                  <a:lnTo>
                    <a:pt x="128016" y="204826"/>
                  </a:lnTo>
                  <a:cubicBezTo>
                    <a:pt x="91440" y="201778"/>
                    <a:pt x="73152" y="195682"/>
                    <a:pt x="73152" y="186538"/>
                  </a:cubicBezTo>
                  <a:lnTo>
                    <a:pt x="73152" y="182880"/>
                  </a:lnTo>
                  <a:cubicBezTo>
                    <a:pt x="73152" y="170688"/>
                    <a:pt x="138989" y="162154"/>
                    <a:pt x="270663" y="157277"/>
                  </a:cubicBezTo>
                  <a:cubicBezTo>
                    <a:pt x="290170" y="151790"/>
                    <a:pt x="299924" y="139598"/>
                    <a:pt x="299924" y="120701"/>
                  </a:cubicBezTo>
                  <a:lnTo>
                    <a:pt x="274320" y="120701"/>
                  </a:lnTo>
                  <a:lnTo>
                    <a:pt x="274320" y="113386"/>
                  </a:lnTo>
                  <a:lnTo>
                    <a:pt x="303581" y="113386"/>
                  </a:lnTo>
                  <a:cubicBezTo>
                    <a:pt x="303581" y="107899"/>
                    <a:pt x="304800" y="103022"/>
                    <a:pt x="307239" y="98755"/>
                  </a:cubicBezTo>
                  <a:lnTo>
                    <a:pt x="292608" y="98755"/>
                  </a:lnTo>
                  <a:lnTo>
                    <a:pt x="285293" y="102413"/>
                  </a:lnTo>
                  <a:cubicBezTo>
                    <a:pt x="285293" y="99974"/>
                    <a:pt x="284074" y="98755"/>
                    <a:pt x="281636" y="98755"/>
                  </a:cubicBezTo>
                  <a:cubicBezTo>
                    <a:pt x="279197" y="103022"/>
                    <a:pt x="277978" y="106680"/>
                    <a:pt x="277978" y="109728"/>
                  </a:cubicBezTo>
                  <a:lnTo>
                    <a:pt x="274320" y="109728"/>
                  </a:lnTo>
                  <a:lnTo>
                    <a:pt x="274320" y="102413"/>
                  </a:lnTo>
                  <a:lnTo>
                    <a:pt x="252375" y="102413"/>
                  </a:lnTo>
                  <a:lnTo>
                    <a:pt x="234087" y="106070"/>
                  </a:lnTo>
                  <a:lnTo>
                    <a:pt x="234087" y="102413"/>
                  </a:lnTo>
                  <a:lnTo>
                    <a:pt x="226772" y="106070"/>
                  </a:lnTo>
                  <a:lnTo>
                    <a:pt x="193853" y="106070"/>
                  </a:lnTo>
                  <a:cubicBezTo>
                    <a:pt x="191415" y="106070"/>
                    <a:pt x="190196" y="104851"/>
                    <a:pt x="190196" y="102413"/>
                  </a:cubicBezTo>
                  <a:lnTo>
                    <a:pt x="182880" y="106070"/>
                  </a:lnTo>
                  <a:lnTo>
                    <a:pt x="175565" y="106070"/>
                  </a:lnTo>
                  <a:lnTo>
                    <a:pt x="168250" y="102413"/>
                  </a:lnTo>
                  <a:cubicBezTo>
                    <a:pt x="168250" y="104851"/>
                    <a:pt x="167031" y="106070"/>
                    <a:pt x="164592" y="106070"/>
                  </a:cubicBezTo>
                  <a:lnTo>
                    <a:pt x="164592" y="98755"/>
                  </a:lnTo>
                  <a:lnTo>
                    <a:pt x="182880" y="98755"/>
                  </a:lnTo>
                  <a:lnTo>
                    <a:pt x="182880" y="95098"/>
                  </a:lnTo>
                  <a:cubicBezTo>
                    <a:pt x="129235" y="95098"/>
                    <a:pt x="96317" y="91440"/>
                    <a:pt x="84125" y="84125"/>
                  </a:cubicBezTo>
                  <a:lnTo>
                    <a:pt x="84125" y="76810"/>
                  </a:lnTo>
                  <a:cubicBezTo>
                    <a:pt x="84125" y="62789"/>
                    <a:pt x="238964" y="40843"/>
                    <a:pt x="548640" y="10973"/>
                  </a:cubicBezTo>
                  <a:cubicBezTo>
                    <a:pt x="548640" y="8534"/>
                    <a:pt x="570586" y="4877"/>
                    <a:pt x="614477" y="0"/>
                  </a:cubicBezTo>
                  <a:close/>
                </a:path>
              </a:pathLst>
            </a:custGeom>
            <a:solidFill>
              <a:srgbClr val="AEE2F5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 dirty="0">
                <a:solidFill>
                  <a:srgbClr val="000000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77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112287B-B860-0905-87F1-0C8CBBA86C30}"/>
              </a:ext>
            </a:extLst>
          </p:cNvPr>
          <p:cNvSpPr/>
          <p:nvPr/>
        </p:nvSpPr>
        <p:spPr>
          <a:xfrm>
            <a:off x="5285928" y="1938410"/>
            <a:ext cx="3112797" cy="756414"/>
          </a:xfrm>
          <a:custGeom>
            <a:avLst/>
            <a:gdLst>
              <a:gd name="connsiteX0" fmla="*/ 0 w 3112797"/>
              <a:gd name="connsiteY0" fmla="*/ 378207 h 756414"/>
              <a:gd name="connsiteX1" fmla="*/ 378207 w 3112797"/>
              <a:gd name="connsiteY1" fmla="*/ 0 h 756414"/>
              <a:gd name="connsiteX2" fmla="*/ 2734590 w 3112797"/>
              <a:gd name="connsiteY2" fmla="*/ 0 h 756414"/>
              <a:gd name="connsiteX3" fmla="*/ 3112797 w 3112797"/>
              <a:gd name="connsiteY3" fmla="*/ 378207 h 756414"/>
              <a:gd name="connsiteX4" fmla="*/ 3112797 w 3112797"/>
              <a:gd name="connsiteY4" fmla="*/ 378207 h 756414"/>
              <a:gd name="connsiteX5" fmla="*/ 2734590 w 3112797"/>
              <a:gd name="connsiteY5" fmla="*/ 756414 h 756414"/>
              <a:gd name="connsiteX6" fmla="*/ 378207 w 3112797"/>
              <a:gd name="connsiteY6" fmla="*/ 756414 h 756414"/>
              <a:gd name="connsiteX7" fmla="*/ 0 w 3112797"/>
              <a:gd name="connsiteY7" fmla="*/ 378207 h 75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756414" fill="none" extrusionOk="0">
                <a:moveTo>
                  <a:pt x="0" y="378207"/>
                </a:moveTo>
                <a:cubicBezTo>
                  <a:pt x="-2739" y="143205"/>
                  <a:pt x="148858" y="28449"/>
                  <a:pt x="378207" y="0"/>
                </a:cubicBezTo>
                <a:cubicBezTo>
                  <a:pt x="1082242" y="-38581"/>
                  <a:pt x="1973081" y="63341"/>
                  <a:pt x="2734590" y="0"/>
                </a:cubicBezTo>
                <a:cubicBezTo>
                  <a:pt x="2925587" y="-2892"/>
                  <a:pt x="3116045" y="171986"/>
                  <a:pt x="3112797" y="378207"/>
                </a:cubicBezTo>
                <a:lnTo>
                  <a:pt x="3112797" y="378207"/>
                </a:lnTo>
                <a:cubicBezTo>
                  <a:pt x="3124521" y="604538"/>
                  <a:pt x="2944424" y="766314"/>
                  <a:pt x="2734590" y="756414"/>
                </a:cubicBezTo>
                <a:cubicBezTo>
                  <a:pt x="2302456" y="837396"/>
                  <a:pt x="651162" y="828669"/>
                  <a:pt x="378207" y="756414"/>
                </a:cubicBezTo>
                <a:cubicBezTo>
                  <a:pt x="184268" y="743334"/>
                  <a:pt x="6644" y="555833"/>
                  <a:pt x="0" y="378207"/>
                </a:cubicBezTo>
                <a:close/>
              </a:path>
              <a:path w="3112797" h="756414" stroke="0" extrusionOk="0">
                <a:moveTo>
                  <a:pt x="0" y="378207"/>
                </a:moveTo>
                <a:cubicBezTo>
                  <a:pt x="-21759" y="155907"/>
                  <a:pt x="166883" y="918"/>
                  <a:pt x="378207" y="0"/>
                </a:cubicBezTo>
                <a:cubicBezTo>
                  <a:pt x="1001521" y="132882"/>
                  <a:pt x="2448433" y="-84951"/>
                  <a:pt x="2734590" y="0"/>
                </a:cubicBezTo>
                <a:cubicBezTo>
                  <a:pt x="2928222" y="14889"/>
                  <a:pt x="3107134" y="200633"/>
                  <a:pt x="3112797" y="378207"/>
                </a:cubicBezTo>
                <a:lnTo>
                  <a:pt x="3112797" y="378207"/>
                </a:lnTo>
                <a:cubicBezTo>
                  <a:pt x="3101014" y="580638"/>
                  <a:pt x="2977143" y="772504"/>
                  <a:pt x="2734590" y="756414"/>
                </a:cubicBezTo>
                <a:cubicBezTo>
                  <a:pt x="1801815" y="805947"/>
                  <a:pt x="966661" y="771223"/>
                  <a:pt x="378207" y="756414"/>
                </a:cubicBezTo>
                <a:cubicBezTo>
                  <a:pt x="146579" y="752930"/>
                  <a:pt x="-26875" y="612388"/>
                  <a:pt x="0" y="378207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id="{4B602083-E7E2-AA32-5CBC-1FF8EE4BF41F}"/>
              </a:ext>
            </a:extLst>
          </p:cNvPr>
          <p:cNvSpPr/>
          <p:nvPr/>
        </p:nvSpPr>
        <p:spPr>
          <a:xfrm>
            <a:off x="66975" y="-854980"/>
            <a:ext cx="3911532" cy="2152423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4" name="任意多边形: 形状 293">
            <a:extLst>
              <a:ext uri="{FF2B5EF4-FFF2-40B4-BE49-F238E27FC236}">
                <a16:creationId xmlns:a16="http://schemas.microsoft.com/office/drawing/2014/main" id="{4FC8EB69-F2EC-5F53-71AB-8F46F9E81958}"/>
              </a:ext>
            </a:extLst>
          </p:cNvPr>
          <p:cNvSpPr/>
          <p:nvPr/>
        </p:nvSpPr>
        <p:spPr>
          <a:xfrm>
            <a:off x="0" y="4720933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3BB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A6EB0728-100A-80E7-7C54-B4C865DC1B6A}"/>
              </a:ext>
            </a:extLst>
          </p:cNvPr>
          <p:cNvSpPr/>
          <p:nvPr/>
        </p:nvSpPr>
        <p:spPr>
          <a:xfrm>
            <a:off x="0" y="5044498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6B25FD5-3973-4B06-997E-A05BC56215A7}"/>
              </a:ext>
            </a:extLst>
          </p:cNvPr>
          <p:cNvGrpSpPr/>
          <p:nvPr/>
        </p:nvGrpSpPr>
        <p:grpSpPr>
          <a:xfrm>
            <a:off x="8418392" y="-477498"/>
            <a:ext cx="1855588" cy="1146213"/>
            <a:chOff x="7087452" y="2484261"/>
            <a:chExt cx="1129730" cy="697844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B8E51B1-6E66-CD9A-A731-AD9061085D95}"/>
                </a:ext>
              </a:extLst>
            </p:cNvPr>
            <p:cNvSpPr/>
            <p:nvPr/>
          </p:nvSpPr>
          <p:spPr>
            <a:xfrm>
              <a:off x="7087452" y="2484261"/>
              <a:ext cx="1129730" cy="665728"/>
            </a:xfrm>
            <a:custGeom>
              <a:avLst/>
              <a:gdLst>
                <a:gd name="connsiteX0" fmla="*/ 437632 w 528531"/>
                <a:gd name="connsiteY0" fmla="*/ 75907 h 311453"/>
                <a:gd name="connsiteX1" fmla="*/ 432264 w 528531"/>
                <a:gd name="connsiteY1" fmla="*/ 48804 h 311453"/>
                <a:gd name="connsiteX2" fmla="*/ 343508 w 528531"/>
                <a:gd name="connsiteY2" fmla="*/ 3604 h 311453"/>
                <a:gd name="connsiteX3" fmla="*/ 297355 w 528531"/>
                <a:gd name="connsiteY3" fmla="*/ 41357 h 311453"/>
                <a:gd name="connsiteX4" fmla="*/ 285752 w 528531"/>
                <a:gd name="connsiteY4" fmla="*/ 76340 h 311453"/>
                <a:gd name="connsiteX5" fmla="*/ 278132 w 528531"/>
                <a:gd name="connsiteY5" fmla="*/ 79024 h 311453"/>
                <a:gd name="connsiteX6" fmla="*/ 273369 w 528531"/>
                <a:gd name="connsiteY6" fmla="*/ 81189 h 311453"/>
                <a:gd name="connsiteX7" fmla="*/ 254319 w 528531"/>
                <a:gd name="connsiteY7" fmla="*/ 80756 h 311453"/>
                <a:gd name="connsiteX8" fmla="*/ 242976 w 528531"/>
                <a:gd name="connsiteY8" fmla="*/ 82575 h 311453"/>
                <a:gd name="connsiteX9" fmla="*/ 89450 w 528531"/>
                <a:gd name="connsiteY9" fmla="*/ 58069 h 311453"/>
                <a:gd name="connsiteX10" fmla="*/ 69101 w 528531"/>
                <a:gd name="connsiteY10" fmla="*/ 83960 h 311453"/>
                <a:gd name="connsiteX11" fmla="*/ 68668 w 528531"/>
                <a:gd name="connsiteY11" fmla="*/ 85345 h 311453"/>
                <a:gd name="connsiteX12" fmla="*/ 51523 w 528531"/>
                <a:gd name="connsiteY12" fmla="*/ 91840 h 311453"/>
                <a:gd name="connsiteX13" fmla="*/ 1474 w 528531"/>
                <a:gd name="connsiteY13" fmla="*/ 139465 h 311453"/>
                <a:gd name="connsiteX14" fmla="*/ 43470 w 528531"/>
                <a:gd name="connsiteY14" fmla="*/ 196961 h 311453"/>
                <a:gd name="connsiteX15" fmla="*/ 99755 w 528531"/>
                <a:gd name="connsiteY15" fmla="*/ 206053 h 311453"/>
                <a:gd name="connsiteX16" fmla="*/ 125472 w 528531"/>
                <a:gd name="connsiteY16" fmla="*/ 216704 h 311453"/>
                <a:gd name="connsiteX17" fmla="*/ 97936 w 528531"/>
                <a:gd name="connsiteY17" fmla="*/ 266580 h 311453"/>
                <a:gd name="connsiteX18" fmla="*/ 149458 w 528531"/>
                <a:gd name="connsiteY18" fmla="*/ 294809 h 311453"/>
                <a:gd name="connsiteX19" fmla="*/ 221934 w 528531"/>
                <a:gd name="connsiteY19" fmla="*/ 267533 h 311453"/>
                <a:gd name="connsiteX20" fmla="*/ 238993 w 528531"/>
                <a:gd name="connsiteY20" fmla="*/ 293250 h 311453"/>
                <a:gd name="connsiteX21" fmla="*/ 327489 w 528531"/>
                <a:gd name="connsiteY21" fmla="*/ 308057 h 311453"/>
                <a:gd name="connsiteX22" fmla="*/ 394943 w 528531"/>
                <a:gd name="connsiteY22" fmla="*/ 257315 h 311453"/>
                <a:gd name="connsiteX23" fmla="*/ 399619 w 528531"/>
                <a:gd name="connsiteY23" fmla="*/ 247877 h 311453"/>
                <a:gd name="connsiteX24" fmla="*/ 404988 w 528531"/>
                <a:gd name="connsiteY24" fmla="*/ 251427 h 311453"/>
                <a:gd name="connsiteX25" fmla="*/ 528380 w 528531"/>
                <a:gd name="connsiteY25" fmla="*/ 147171 h 311453"/>
                <a:gd name="connsiteX26" fmla="*/ 437632 w 528531"/>
                <a:gd name="connsiteY26" fmla="*/ 75907 h 311453"/>
                <a:gd name="connsiteX27" fmla="*/ 310690 w 528531"/>
                <a:gd name="connsiteY27" fmla="*/ 240776 h 311453"/>
                <a:gd name="connsiteX28" fmla="*/ 310170 w 528531"/>
                <a:gd name="connsiteY28" fmla="*/ 240343 h 311453"/>
                <a:gd name="connsiteX29" fmla="*/ 307400 w 528531"/>
                <a:gd name="connsiteY29" fmla="*/ 230818 h 311453"/>
                <a:gd name="connsiteX30" fmla="*/ 309478 w 528531"/>
                <a:gd name="connsiteY30" fmla="*/ 230299 h 311453"/>
                <a:gd name="connsiteX31" fmla="*/ 310690 w 528531"/>
                <a:gd name="connsiteY31" fmla="*/ 240776 h 31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8531" h="311453">
                  <a:moveTo>
                    <a:pt x="437632" y="75907"/>
                  </a:moveTo>
                  <a:cubicBezTo>
                    <a:pt x="437979" y="66988"/>
                    <a:pt x="436420" y="57896"/>
                    <a:pt x="432264" y="48804"/>
                  </a:cubicBezTo>
                  <a:cubicBezTo>
                    <a:pt x="414859" y="10791"/>
                    <a:pt x="384119" y="-8519"/>
                    <a:pt x="343508" y="3604"/>
                  </a:cubicBezTo>
                  <a:cubicBezTo>
                    <a:pt x="322639" y="9838"/>
                    <a:pt x="306274" y="21008"/>
                    <a:pt x="297355" y="41357"/>
                  </a:cubicBezTo>
                  <a:cubicBezTo>
                    <a:pt x="292419" y="52614"/>
                    <a:pt x="290428" y="65083"/>
                    <a:pt x="285752" y="76340"/>
                  </a:cubicBezTo>
                  <a:cubicBezTo>
                    <a:pt x="283241" y="77206"/>
                    <a:pt x="280643" y="78072"/>
                    <a:pt x="278132" y="79024"/>
                  </a:cubicBezTo>
                  <a:cubicBezTo>
                    <a:pt x="276487" y="79717"/>
                    <a:pt x="274928" y="80496"/>
                    <a:pt x="273369" y="81189"/>
                  </a:cubicBezTo>
                  <a:cubicBezTo>
                    <a:pt x="266875" y="80150"/>
                    <a:pt x="259948" y="80150"/>
                    <a:pt x="254319" y="80756"/>
                  </a:cubicBezTo>
                  <a:cubicBezTo>
                    <a:pt x="250423" y="81189"/>
                    <a:pt x="246699" y="81795"/>
                    <a:pt x="242976" y="82575"/>
                  </a:cubicBezTo>
                  <a:cubicBezTo>
                    <a:pt x="199247" y="42396"/>
                    <a:pt x="143483" y="25424"/>
                    <a:pt x="89450" y="58069"/>
                  </a:cubicBezTo>
                  <a:cubicBezTo>
                    <a:pt x="78453" y="64737"/>
                    <a:pt x="74210" y="72790"/>
                    <a:pt x="69101" y="83960"/>
                  </a:cubicBezTo>
                  <a:cubicBezTo>
                    <a:pt x="79579" y="81189"/>
                    <a:pt x="79492" y="81622"/>
                    <a:pt x="68668" y="85345"/>
                  </a:cubicBezTo>
                  <a:cubicBezTo>
                    <a:pt x="62867" y="87337"/>
                    <a:pt x="57152" y="89502"/>
                    <a:pt x="51523" y="91840"/>
                  </a:cubicBezTo>
                  <a:cubicBezTo>
                    <a:pt x="28577" y="100932"/>
                    <a:pt x="9700" y="115998"/>
                    <a:pt x="1474" y="139465"/>
                  </a:cubicBezTo>
                  <a:cubicBezTo>
                    <a:pt x="-7445" y="164749"/>
                    <a:pt x="26325" y="186916"/>
                    <a:pt x="43470" y="196961"/>
                  </a:cubicBezTo>
                  <a:cubicBezTo>
                    <a:pt x="60356" y="206746"/>
                    <a:pt x="80358" y="208391"/>
                    <a:pt x="99755" y="206053"/>
                  </a:cubicBezTo>
                  <a:cubicBezTo>
                    <a:pt x="105989" y="212980"/>
                    <a:pt x="115341" y="215665"/>
                    <a:pt x="125472" y="216704"/>
                  </a:cubicBezTo>
                  <a:cubicBezTo>
                    <a:pt x="118285" y="229866"/>
                    <a:pt x="98283" y="256882"/>
                    <a:pt x="97936" y="266580"/>
                  </a:cubicBezTo>
                  <a:cubicBezTo>
                    <a:pt x="97070" y="292817"/>
                    <a:pt x="129455" y="297233"/>
                    <a:pt x="149458" y="294809"/>
                  </a:cubicBezTo>
                  <a:cubicBezTo>
                    <a:pt x="175262" y="291692"/>
                    <a:pt x="200460" y="282340"/>
                    <a:pt x="221934" y="267533"/>
                  </a:cubicBezTo>
                  <a:cubicBezTo>
                    <a:pt x="227043" y="279222"/>
                    <a:pt x="233624" y="289960"/>
                    <a:pt x="238993" y="293250"/>
                  </a:cubicBezTo>
                  <a:cubicBezTo>
                    <a:pt x="265576" y="309096"/>
                    <a:pt x="297009" y="316197"/>
                    <a:pt x="327489" y="308057"/>
                  </a:cubicBezTo>
                  <a:cubicBezTo>
                    <a:pt x="357363" y="300091"/>
                    <a:pt x="379357" y="283898"/>
                    <a:pt x="394943" y="257315"/>
                  </a:cubicBezTo>
                  <a:cubicBezTo>
                    <a:pt x="396848" y="254024"/>
                    <a:pt x="398320" y="250907"/>
                    <a:pt x="399619" y="247877"/>
                  </a:cubicBezTo>
                  <a:cubicBezTo>
                    <a:pt x="401264" y="249262"/>
                    <a:pt x="403083" y="250561"/>
                    <a:pt x="404988" y="251427"/>
                  </a:cubicBezTo>
                  <a:cubicBezTo>
                    <a:pt x="466640" y="281214"/>
                    <a:pt x="525176" y="199212"/>
                    <a:pt x="528380" y="147171"/>
                  </a:cubicBezTo>
                  <a:cubicBezTo>
                    <a:pt x="531583" y="95130"/>
                    <a:pt x="483612" y="72443"/>
                    <a:pt x="437632" y="75907"/>
                  </a:cubicBezTo>
                  <a:close/>
                  <a:moveTo>
                    <a:pt x="310690" y="240776"/>
                  </a:moveTo>
                  <a:cubicBezTo>
                    <a:pt x="310517" y="240603"/>
                    <a:pt x="310344" y="240516"/>
                    <a:pt x="310170" y="240343"/>
                  </a:cubicBezTo>
                  <a:cubicBezTo>
                    <a:pt x="308872" y="237399"/>
                    <a:pt x="308092" y="234195"/>
                    <a:pt x="307400" y="230818"/>
                  </a:cubicBezTo>
                  <a:cubicBezTo>
                    <a:pt x="308092" y="230645"/>
                    <a:pt x="308785" y="230472"/>
                    <a:pt x="309478" y="230299"/>
                  </a:cubicBezTo>
                  <a:cubicBezTo>
                    <a:pt x="310170" y="233849"/>
                    <a:pt x="310603" y="237226"/>
                    <a:pt x="310690" y="240776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719BF1-8682-8454-F0E9-F42152E9C985}"/>
                </a:ext>
              </a:extLst>
            </p:cNvPr>
            <p:cNvSpPr/>
            <p:nvPr/>
          </p:nvSpPr>
          <p:spPr>
            <a:xfrm>
              <a:off x="7190067" y="2625487"/>
              <a:ext cx="403716" cy="300125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809AEEB-DE68-82BF-0205-CDA9D83FB328}"/>
                </a:ext>
              </a:extLst>
            </p:cNvPr>
            <p:cNvSpPr/>
            <p:nvPr/>
          </p:nvSpPr>
          <p:spPr>
            <a:xfrm>
              <a:off x="7329752" y="2924413"/>
              <a:ext cx="561921" cy="218819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31EF951-4973-60B1-E39F-375B06E49DD7}"/>
                </a:ext>
              </a:extLst>
            </p:cNvPr>
            <p:cNvSpPr/>
            <p:nvPr/>
          </p:nvSpPr>
          <p:spPr>
            <a:xfrm>
              <a:off x="7897277" y="2698376"/>
              <a:ext cx="286757" cy="331420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D14497-56B2-CF1F-9B27-0820633F6E7E}"/>
                </a:ext>
              </a:extLst>
            </p:cNvPr>
            <p:cNvSpPr/>
            <p:nvPr/>
          </p:nvSpPr>
          <p:spPr>
            <a:xfrm>
              <a:off x="7667335" y="2532461"/>
              <a:ext cx="321308" cy="190893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8456BD2-211B-C4E7-9A2A-F3DDDA547A7E}"/>
                </a:ext>
              </a:extLst>
            </p:cNvPr>
            <p:cNvSpPr/>
            <p:nvPr/>
          </p:nvSpPr>
          <p:spPr>
            <a:xfrm>
              <a:off x="7160084" y="2506365"/>
              <a:ext cx="1050134" cy="675740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247BC43-D63F-97E5-DDE3-133A588D9C3D}"/>
              </a:ext>
            </a:extLst>
          </p:cNvPr>
          <p:cNvGrpSpPr/>
          <p:nvPr/>
        </p:nvGrpSpPr>
        <p:grpSpPr>
          <a:xfrm>
            <a:off x="11079414" y="2788805"/>
            <a:ext cx="1242293" cy="769319"/>
            <a:chOff x="10424016" y="3020885"/>
            <a:chExt cx="960943" cy="59508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E967755-9361-A1D9-5BE8-D1DF01310E50}"/>
                </a:ext>
              </a:extLst>
            </p:cNvPr>
            <p:cNvSpPr/>
            <p:nvPr/>
          </p:nvSpPr>
          <p:spPr>
            <a:xfrm>
              <a:off x="10424016" y="3020885"/>
              <a:ext cx="960943" cy="591023"/>
            </a:xfrm>
            <a:custGeom>
              <a:avLst/>
              <a:gdLst>
                <a:gd name="connsiteX0" fmla="*/ 439713 w 449566"/>
                <a:gd name="connsiteY0" fmla="*/ 83846 h 276503"/>
                <a:gd name="connsiteX1" fmla="*/ 389490 w 449566"/>
                <a:gd name="connsiteY1" fmla="*/ 69386 h 276503"/>
                <a:gd name="connsiteX2" fmla="*/ 324201 w 449566"/>
                <a:gd name="connsiteY2" fmla="*/ 91986 h 276503"/>
                <a:gd name="connsiteX3" fmla="*/ 326452 w 449566"/>
                <a:gd name="connsiteY3" fmla="*/ 50682 h 276503"/>
                <a:gd name="connsiteX4" fmla="*/ 251897 w 449566"/>
                <a:gd name="connsiteY4" fmla="*/ 3317 h 276503"/>
                <a:gd name="connsiteX5" fmla="*/ 189725 w 449566"/>
                <a:gd name="connsiteY5" fmla="*/ 49557 h 276503"/>
                <a:gd name="connsiteX6" fmla="*/ 120279 w 449566"/>
                <a:gd name="connsiteY6" fmla="*/ 52241 h 276503"/>
                <a:gd name="connsiteX7" fmla="*/ 113005 w 449566"/>
                <a:gd name="connsiteY7" fmla="*/ 52674 h 276503"/>
                <a:gd name="connsiteX8" fmla="*/ 64601 w 449566"/>
                <a:gd name="connsiteY8" fmla="*/ 65143 h 276503"/>
                <a:gd name="connsiteX9" fmla="*/ 5892 w 449566"/>
                <a:gd name="connsiteY9" fmla="*/ 174421 h 276503"/>
                <a:gd name="connsiteX10" fmla="*/ 133787 w 449566"/>
                <a:gd name="connsiteY10" fmla="*/ 221007 h 276503"/>
                <a:gd name="connsiteX11" fmla="*/ 149547 w 449566"/>
                <a:gd name="connsiteY11" fmla="*/ 259453 h 276503"/>
                <a:gd name="connsiteX12" fmla="*/ 227219 w 449566"/>
                <a:gd name="connsiteY12" fmla="*/ 269931 h 276503"/>
                <a:gd name="connsiteX13" fmla="*/ 263933 w 449566"/>
                <a:gd name="connsiteY13" fmla="*/ 254517 h 276503"/>
                <a:gd name="connsiteX14" fmla="*/ 270168 w 449566"/>
                <a:gd name="connsiteY14" fmla="*/ 257028 h 276503"/>
                <a:gd name="connsiteX15" fmla="*/ 366024 w 449566"/>
                <a:gd name="connsiteY15" fmla="*/ 265514 h 276503"/>
                <a:gd name="connsiteX16" fmla="*/ 408714 w 449566"/>
                <a:gd name="connsiteY16" fmla="*/ 207845 h 276503"/>
                <a:gd name="connsiteX17" fmla="*/ 388191 w 449566"/>
                <a:gd name="connsiteY17" fmla="*/ 177538 h 276503"/>
                <a:gd name="connsiteX18" fmla="*/ 417979 w 449566"/>
                <a:gd name="connsiteY18" fmla="*/ 165242 h 276503"/>
                <a:gd name="connsiteX19" fmla="*/ 448892 w 449566"/>
                <a:gd name="connsiteY19" fmla="*/ 126622 h 276503"/>
                <a:gd name="connsiteX20" fmla="*/ 439713 w 449566"/>
                <a:gd name="connsiteY20" fmla="*/ 83846 h 276503"/>
                <a:gd name="connsiteX21" fmla="*/ 102008 w 449566"/>
                <a:gd name="connsiteY21" fmla="*/ 151301 h 276503"/>
                <a:gd name="connsiteX22" fmla="*/ 100190 w 449566"/>
                <a:gd name="connsiteY22" fmla="*/ 156150 h 276503"/>
                <a:gd name="connsiteX23" fmla="*/ 102008 w 449566"/>
                <a:gd name="connsiteY23" fmla="*/ 151301 h 276503"/>
                <a:gd name="connsiteX24" fmla="*/ 191803 w 449566"/>
                <a:gd name="connsiteY24" fmla="*/ 252526 h 276503"/>
                <a:gd name="connsiteX25" fmla="*/ 191803 w 449566"/>
                <a:gd name="connsiteY25" fmla="*/ 252526 h 276503"/>
                <a:gd name="connsiteX26" fmla="*/ 191803 w 449566"/>
                <a:gd name="connsiteY26" fmla="*/ 252526 h 276503"/>
                <a:gd name="connsiteX27" fmla="*/ 315628 w 449566"/>
                <a:gd name="connsiteY27" fmla="*/ 231311 h 276503"/>
                <a:gd name="connsiteX28" fmla="*/ 318226 w 449566"/>
                <a:gd name="connsiteY28" fmla="*/ 235207 h 276503"/>
                <a:gd name="connsiteX29" fmla="*/ 320910 w 449566"/>
                <a:gd name="connsiteY29" fmla="*/ 241442 h 276503"/>
                <a:gd name="connsiteX30" fmla="*/ 315628 w 449566"/>
                <a:gd name="connsiteY30" fmla="*/ 231311 h 27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9566" h="276503">
                  <a:moveTo>
                    <a:pt x="439713" y="83846"/>
                  </a:moveTo>
                  <a:cubicBezTo>
                    <a:pt x="428543" y="67654"/>
                    <a:pt x="406809" y="68260"/>
                    <a:pt x="389490" y="69386"/>
                  </a:cubicBezTo>
                  <a:cubicBezTo>
                    <a:pt x="368968" y="70771"/>
                    <a:pt x="341952" y="77872"/>
                    <a:pt x="324201" y="91986"/>
                  </a:cubicBezTo>
                  <a:cubicBezTo>
                    <a:pt x="326106" y="78478"/>
                    <a:pt x="327578" y="64797"/>
                    <a:pt x="326452" y="50682"/>
                  </a:cubicBezTo>
                  <a:cubicBezTo>
                    <a:pt x="323594" y="13881"/>
                    <a:pt x="286707" y="-8892"/>
                    <a:pt x="251897" y="3317"/>
                  </a:cubicBezTo>
                  <a:cubicBezTo>
                    <a:pt x="229817" y="11110"/>
                    <a:pt x="206350" y="28255"/>
                    <a:pt x="189725" y="49557"/>
                  </a:cubicBezTo>
                  <a:cubicBezTo>
                    <a:pt x="167038" y="43495"/>
                    <a:pt x="144091" y="45573"/>
                    <a:pt x="120279" y="52241"/>
                  </a:cubicBezTo>
                  <a:cubicBezTo>
                    <a:pt x="140628" y="46526"/>
                    <a:pt x="118028" y="52068"/>
                    <a:pt x="113005" y="52674"/>
                  </a:cubicBezTo>
                  <a:cubicBezTo>
                    <a:pt x="96034" y="54925"/>
                    <a:pt x="80534" y="58908"/>
                    <a:pt x="64601" y="65143"/>
                  </a:cubicBezTo>
                  <a:cubicBezTo>
                    <a:pt x="22778" y="81595"/>
                    <a:pt x="-14889" y="127921"/>
                    <a:pt x="5892" y="174421"/>
                  </a:cubicBezTo>
                  <a:cubicBezTo>
                    <a:pt x="27800" y="223604"/>
                    <a:pt x="86249" y="230099"/>
                    <a:pt x="133787" y="221007"/>
                  </a:cubicBezTo>
                  <a:cubicBezTo>
                    <a:pt x="134567" y="234255"/>
                    <a:pt x="140022" y="245858"/>
                    <a:pt x="149547" y="259453"/>
                  </a:cubicBezTo>
                  <a:cubicBezTo>
                    <a:pt x="166952" y="284218"/>
                    <a:pt x="202454" y="276598"/>
                    <a:pt x="227219" y="269931"/>
                  </a:cubicBezTo>
                  <a:cubicBezTo>
                    <a:pt x="238735" y="266813"/>
                    <a:pt x="252330" y="261877"/>
                    <a:pt x="263933" y="254517"/>
                  </a:cubicBezTo>
                  <a:cubicBezTo>
                    <a:pt x="266012" y="255470"/>
                    <a:pt x="268090" y="256249"/>
                    <a:pt x="270168" y="257028"/>
                  </a:cubicBezTo>
                  <a:cubicBezTo>
                    <a:pt x="300128" y="267073"/>
                    <a:pt x="335025" y="274260"/>
                    <a:pt x="366024" y="265514"/>
                  </a:cubicBezTo>
                  <a:cubicBezTo>
                    <a:pt x="393387" y="257808"/>
                    <a:pt x="425685" y="239277"/>
                    <a:pt x="408714" y="207845"/>
                  </a:cubicBezTo>
                  <a:cubicBezTo>
                    <a:pt x="403172" y="197540"/>
                    <a:pt x="396244" y="186976"/>
                    <a:pt x="388191" y="177538"/>
                  </a:cubicBezTo>
                  <a:cubicBezTo>
                    <a:pt x="398842" y="173988"/>
                    <a:pt x="408973" y="169745"/>
                    <a:pt x="417979" y="165242"/>
                  </a:cubicBezTo>
                  <a:cubicBezTo>
                    <a:pt x="435556" y="156496"/>
                    <a:pt x="445774" y="146019"/>
                    <a:pt x="448892" y="126622"/>
                  </a:cubicBezTo>
                  <a:cubicBezTo>
                    <a:pt x="451143" y="112941"/>
                    <a:pt x="447679" y="95363"/>
                    <a:pt x="439713" y="83846"/>
                  </a:cubicBezTo>
                  <a:close/>
                  <a:moveTo>
                    <a:pt x="102008" y="151301"/>
                  </a:moveTo>
                  <a:cubicBezTo>
                    <a:pt x="101402" y="152946"/>
                    <a:pt x="100710" y="154591"/>
                    <a:pt x="100190" y="156150"/>
                  </a:cubicBezTo>
                  <a:cubicBezTo>
                    <a:pt x="100536" y="154418"/>
                    <a:pt x="101229" y="152773"/>
                    <a:pt x="102008" y="151301"/>
                  </a:cubicBezTo>
                  <a:close/>
                  <a:moveTo>
                    <a:pt x="191803" y="252526"/>
                  </a:moveTo>
                  <a:cubicBezTo>
                    <a:pt x="191024" y="253132"/>
                    <a:pt x="190851" y="253132"/>
                    <a:pt x="191803" y="252526"/>
                  </a:cubicBezTo>
                  <a:lnTo>
                    <a:pt x="191803" y="252526"/>
                  </a:lnTo>
                  <a:close/>
                  <a:moveTo>
                    <a:pt x="315628" y="231311"/>
                  </a:moveTo>
                  <a:cubicBezTo>
                    <a:pt x="316494" y="232610"/>
                    <a:pt x="317360" y="233822"/>
                    <a:pt x="318226" y="235207"/>
                  </a:cubicBezTo>
                  <a:cubicBezTo>
                    <a:pt x="319352" y="237026"/>
                    <a:pt x="320131" y="239450"/>
                    <a:pt x="320910" y="241442"/>
                  </a:cubicBezTo>
                  <a:cubicBezTo>
                    <a:pt x="327318" y="257548"/>
                    <a:pt x="304371" y="243693"/>
                    <a:pt x="315628" y="23131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C82BB63-70B0-52CA-F08D-A33A407498CB}"/>
                </a:ext>
              </a:extLst>
            </p:cNvPr>
            <p:cNvSpPr/>
            <p:nvPr/>
          </p:nvSpPr>
          <p:spPr>
            <a:xfrm>
              <a:off x="10531923" y="3150647"/>
              <a:ext cx="303472" cy="268601"/>
            </a:xfrm>
            <a:custGeom>
              <a:avLst/>
              <a:gdLst>
                <a:gd name="connsiteX0" fmla="*/ 85296 w 141976"/>
                <a:gd name="connsiteY0" fmla="*/ 20 h 125662"/>
                <a:gd name="connsiteX1" fmla="*/ 20179 w 141976"/>
                <a:gd name="connsiteY1" fmla="*/ 34483 h 125662"/>
                <a:gd name="connsiteX2" fmla="*/ 696 w 141976"/>
                <a:gd name="connsiteY2" fmla="*/ 92152 h 125662"/>
                <a:gd name="connsiteX3" fmla="*/ 62089 w 141976"/>
                <a:gd name="connsiteY3" fmla="*/ 125663 h 125662"/>
                <a:gd name="connsiteX4" fmla="*/ 93522 w 141976"/>
                <a:gd name="connsiteY4" fmla="*/ 116311 h 125662"/>
                <a:gd name="connsiteX5" fmla="*/ 74558 w 141976"/>
                <a:gd name="connsiteY5" fmla="*/ 104708 h 125662"/>
                <a:gd name="connsiteX6" fmla="*/ 68151 w 141976"/>
                <a:gd name="connsiteY6" fmla="*/ 104535 h 125662"/>
                <a:gd name="connsiteX7" fmla="*/ 66938 w 141976"/>
                <a:gd name="connsiteY7" fmla="*/ 104535 h 125662"/>
                <a:gd name="connsiteX8" fmla="*/ 66852 w 141976"/>
                <a:gd name="connsiteY8" fmla="*/ 104535 h 125662"/>
                <a:gd name="connsiteX9" fmla="*/ 59838 w 141976"/>
                <a:gd name="connsiteY9" fmla="*/ 101244 h 125662"/>
                <a:gd name="connsiteX10" fmla="*/ 52131 w 141976"/>
                <a:gd name="connsiteY10" fmla="*/ 87303 h 125662"/>
                <a:gd name="connsiteX11" fmla="*/ 63648 w 141976"/>
                <a:gd name="connsiteY11" fmla="*/ 46346 h 125662"/>
                <a:gd name="connsiteX12" fmla="*/ 76983 w 141976"/>
                <a:gd name="connsiteY12" fmla="*/ 29720 h 125662"/>
                <a:gd name="connsiteX13" fmla="*/ 81312 w 141976"/>
                <a:gd name="connsiteY13" fmla="*/ 26170 h 125662"/>
                <a:gd name="connsiteX14" fmla="*/ 89971 w 141976"/>
                <a:gd name="connsiteY14" fmla="*/ 46259 h 125662"/>
                <a:gd name="connsiteX15" fmla="*/ 141839 w 141976"/>
                <a:gd name="connsiteY15" fmla="*/ 42882 h 125662"/>
                <a:gd name="connsiteX16" fmla="*/ 85296 w 141976"/>
                <a:gd name="connsiteY16" fmla="*/ 20 h 12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976" h="125662">
                  <a:moveTo>
                    <a:pt x="85296" y="20"/>
                  </a:moveTo>
                  <a:cubicBezTo>
                    <a:pt x="58712" y="539"/>
                    <a:pt x="36545" y="14480"/>
                    <a:pt x="20179" y="34483"/>
                  </a:cubicBezTo>
                  <a:cubicBezTo>
                    <a:pt x="7710" y="49723"/>
                    <a:pt x="-2854" y="71977"/>
                    <a:pt x="696" y="92152"/>
                  </a:cubicBezTo>
                  <a:cubicBezTo>
                    <a:pt x="5545" y="119602"/>
                    <a:pt x="39056" y="125576"/>
                    <a:pt x="62089" y="125663"/>
                  </a:cubicBezTo>
                  <a:cubicBezTo>
                    <a:pt x="71095" y="125663"/>
                    <a:pt x="87980" y="125576"/>
                    <a:pt x="93522" y="116311"/>
                  </a:cubicBezTo>
                  <a:cubicBezTo>
                    <a:pt x="98804" y="107392"/>
                    <a:pt x="78975" y="104708"/>
                    <a:pt x="74558" y="104708"/>
                  </a:cubicBezTo>
                  <a:cubicBezTo>
                    <a:pt x="72394" y="104708"/>
                    <a:pt x="70315" y="104621"/>
                    <a:pt x="68151" y="104535"/>
                  </a:cubicBezTo>
                  <a:cubicBezTo>
                    <a:pt x="69363" y="104448"/>
                    <a:pt x="64341" y="103842"/>
                    <a:pt x="66938" y="104535"/>
                  </a:cubicBezTo>
                  <a:cubicBezTo>
                    <a:pt x="66938" y="104535"/>
                    <a:pt x="66938" y="104535"/>
                    <a:pt x="66852" y="104535"/>
                  </a:cubicBezTo>
                  <a:cubicBezTo>
                    <a:pt x="63388" y="103669"/>
                    <a:pt x="63561" y="103669"/>
                    <a:pt x="59838" y="101244"/>
                  </a:cubicBezTo>
                  <a:cubicBezTo>
                    <a:pt x="56114" y="98820"/>
                    <a:pt x="53084" y="92758"/>
                    <a:pt x="52131" y="87303"/>
                  </a:cubicBezTo>
                  <a:cubicBezTo>
                    <a:pt x="49620" y="72929"/>
                    <a:pt x="56288" y="58295"/>
                    <a:pt x="63648" y="46346"/>
                  </a:cubicBezTo>
                  <a:cubicBezTo>
                    <a:pt x="67371" y="40284"/>
                    <a:pt x="71874" y="34656"/>
                    <a:pt x="76983" y="29720"/>
                  </a:cubicBezTo>
                  <a:cubicBezTo>
                    <a:pt x="78368" y="28421"/>
                    <a:pt x="79840" y="27296"/>
                    <a:pt x="81312" y="26170"/>
                  </a:cubicBezTo>
                  <a:cubicBezTo>
                    <a:pt x="85642" y="32058"/>
                    <a:pt x="88153" y="39245"/>
                    <a:pt x="89971" y="46259"/>
                  </a:cubicBezTo>
                  <a:cubicBezTo>
                    <a:pt x="94041" y="62192"/>
                    <a:pt x="144957" y="55265"/>
                    <a:pt x="141839" y="42882"/>
                  </a:cubicBezTo>
                  <a:cubicBezTo>
                    <a:pt x="134306" y="12921"/>
                    <a:pt x="116209" y="-587"/>
                    <a:pt x="85296" y="2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CD96772-AB86-67A8-6CA0-8164EA2C79DE}"/>
                </a:ext>
              </a:extLst>
            </p:cNvPr>
            <p:cNvSpPr/>
            <p:nvPr/>
          </p:nvSpPr>
          <p:spPr>
            <a:xfrm>
              <a:off x="10905916" y="3148232"/>
              <a:ext cx="438060" cy="449585"/>
            </a:xfrm>
            <a:custGeom>
              <a:avLst/>
              <a:gdLst>
                <a:gd name="connsiteX0" fmla="*/ 184042 w 204941"/>
                <a:gd name="connsiteY0" fmla="*/ 105405 h 210333"/>
                <a:gd name="connsiteX1" fmla="*/ 203525 w 204941"/>
                <a:gd name="connsiteY1" fmla="*/ 37258 h 210333"/>
                <a:gd name="connsiteX2" fmla="*/ 130702 w 204941"/>
                <a:gd name="connsiteY2" fmla="*/ 890 h 210333"/>
                <a:gd name="connsiteX3" fmla="*/ 58745 w 204941"/>
                <a:gd name="connsiteY3" fmla="*/ 48342 h 210333"/>
                <a:gd name="connsiteX4" fmla="*/ 109054 w 204941"/>
                <a:gd name="connsiteY4" fmla="*/ 51286 h 210333"/>
                <a:gd name="connsiteX5" fmla="*/ 137976 w 204941"/>
                <a:gd name="connsiteY5" fmla="*/ 22191 h 210333"/>
                <a:gd name="connsiteX6" fmla="*/ 139188 w 204941"/>
                <a:gd name="connsiteY6" fmla="*/ 21672 h 210333"/>
                <a:gd name="connsiteX7" fmla="*/ 143517 w 204941"/>
                <a:gd name="connsiteY7" fmla="*/ 25395 h 210333"/>
                <a:gd name="connsiteX8" fmla="*/ 152176 w 204941"/>
                <a:gd name="connsiteY8" fmla="*/ 42973 h 210333"/>
                <a:gd name="connsiteX9" fmla="*/ 148020 w 204941"/>
                <a:gd name="connsiteY9" fmla="*/ 80640 h 210333"/>
                <a:gd name="connsiteX10" fmla="*/ 140747 w 204941"/>
                <a:gd name="connsiteY10" fmla="*/ 93888 h 210333"/>
                <a:gd name="connsiteX11" fmla="*/ 112085 w 204941"/>
                <a:gd name="connsiteY11" fmla="*/ 95014 h 210333"/>
                <a:gd name="connsiteX12" fmla="*/ 103512 w 204941"/>
                <a:gd name="connsiteY12" fmla="*/ 109648 h 210333"/>
                <a:gd name="connsiteX13" fmla="*/ 115462 w 204941"/>
                <a:gd name="connsiteY13" fmla="*/ 115449 h 210333"/>
                <a:gd name="connsiteX14" fmla="*/ 95373 w 204941"/>
                <a:gd name="connsiteY14" fmla="*/ 115103 h 210333"/>
                <a:gd name="connsiteX15" fmla="*/ 77622 w 204941"/>
                <a:gd name="connsiteY15" fmla="*/ 128438 h 210333"/>
                <a:gd name="connsiteX16" fmla="*/ 83077 w 204941"/>
                <a:gd name="connsiteY16" fmla="*/ 187580 h 210333"/>
                <a:gd name="connsiteX17" fmla="*/ 76843 w 204941"/>
                <a:gd name="connsiteY17" fmla="*/ 189225 h 210333"/>
                <a:gd name="connsiteX18" fmla="*/ 73465 w 204941"/>
                <a:gd name="connsiteY18" fmla="*/ 188099 h 210333"/>
                <a:gd name="connsiteX19" fmla="*/ 67750 w 204941"/>
                <a:gd name="connsiteY19" fmla="*/ 183164 h 210333"/>
                <a:gd name="connsiteX20" fmla="*/ 52077 w 204941"/>
                <a:gd name="connsiteY20" fmla="*/ 145756 h 210333"/>
                <a:gd name="connsiteX21" fmla="*/ 123 w 204941"/>
                <a:gd name="connsiteY21" fmla="*/ 147402 h 210333"/>
                <a:gd name="connsiteX22" fmla="*/ 24455 w 204941"/>
                <a:gd name="connsiteY22" fmla="*/ 196672 h 210333"/>
                <a:gd name="connsiteX23" fmla="*/ 95373 w 204941"/>
                <a:gd name="connsiteY23" fmla="*/ 208362 h 210333"/>
                <a:gd name="connsiteX24" fmla="*/ 146115 w 204941"/>
                <a:gd name="connsiteY24" fmla="*/ 172600 h 210333"/>
                <a:gd name="connsiteX25" fmla="*/ 127498 w 204941"/>
                <a:gd name="connsiteY25" fmla="*/ 121424 h 210333"/>
                <a:gd name="connsiteX26" fmla="*/ 121523 w 204941"/>
                <a:gd name="connsiteY26" fmla="*/ 117614 h 210333"/>
                <a:gd name="connsiteX27" fmla="*/ 184042 w 204941"/>
                <a:gd name="connsiteY27" fmla="*/ 105405 h 2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941" h="210333">
                  <a:moveTo>
                    <a:pt x="184042" y="105405"/>
                  </a:moveTo>
                  <a:cubicBezTo>
                    <a:pt x="201533" y="89212"/>
                    <a:pt x="208114" y="60031"/>
                    <a:pt x="203525" y="37258"/>
                  </a:cubicBezTo>
                  <a:cubicBezTo>
                    <a:pt x="196857" y="4353"/>
                    <a:pt x="159017" y="-2833"/>
                    <a:pt x="130702" y="890"/>
                  </a:cubicBezTo>
                  <a:cubicBezTo>
                    <a:pt x="102127" y="4700"/>
                    <a:pt x="70695" y="20633"/>
                    <a:pt x="58745" y="48342"/>
                  </a:cubicBezTo>
                  <a:cubicBezTo>
                    <a:pt x="52511" y="62802"/>
                    <a:pt x="103253" y="64794"/>
                    <a:pt x="109054" y="51286"/>
                  </a:cubicBezTo>
                  <a:cubicBezTo>
                    <a:pt x="114769" y="38037"/>
                    <a:pt x="124987" y="28426"/>
                    <a:pt x="137976" y="22191"/>
                  </a:cubicBezTo>
                  <a:cubicBezTo>
                    <a:pt x="138409" y="22018"/>
                    <a:pt x="138842" y="21845"/>
                    <a:pt x="139188" y="21672"/>
                  </a:cubicBezTo>
                  <a:cubicBezTo>
                    <a:pt x="140833" y="22711"/>
                    <a:pt x="142478" y="24356"/>
                    <a:pt x="143517" y="25395"/>
                  </a:cubicBezTo>
                  <a:cubicBezTo>
                    <a:pt x="148366" y="30158"/>
                    <a:pt x="150878" y="36392"/>
                    <a:pt x="152176" y="42973"/>
                  </a:cubicBezTo>
                  <a:cubicBezTo>
                    <a:pt x="154688" y="55356"/>
                    <a:pt x="152350" y="68950"/>
                    <a:pt x="148020" y="80640"/>
                  </a:cubicBezTo>
                  <a:cubicBezTo>
                    <a:pt x="146288" y="85402"/>
                    <a:pt x="143691" y="89732"/>
                    <a:pt x="140747" y="93888"/>
                  </a:cubicBezTo>
                  <a:cubicBezTo>
                    <a:pt x="131568" y="91377"/>
                    <a:pt x="120224" y="92676"/>
                    <a:pt x="112085" y="95014"/>
                  </a:cubicBezTo>
                  <a:cubicBezTo>
                    <a:pt x="105937" y="96832"/>
                    <a:pt x="93728" y="103327"/>
                    <a:pt x="103512" y="109648"/>
                  </a:cubicBezTo>
                  <a:cubicBezTo>
                    <a:pt x="107149" y="111986"/>
                    <a:pt x="111219" y="113891"/>
                    <a:pt x="115462" y="115449"/>
                  </a:cubicBezTo>
                  <a:cubicBezTo>
                    <a:pt x="108881" y="113978"/>
                    <a:pt x="101694" y="114151"/>
                    <a:pt x="95373" y="115103"/>
                  </a:cubicBezTo>
                  <a:cubicBezTo>
                    <a:pt x="92775" y="115449"/>
                    <a:pt x="69655" y="121251"/>
                    <a:pt x="77622" y="128438"/>
                  </a:cubicBezTo>
                  <a:cubicBezTo>
                    <a:pt x="94247" y="143332"/>
                    <a:pt x="105417" y="172253"/>
                    <a:pt x="83077" y="187580"/>
                  </a:cubicBezTo>
                  <a:cubicBezTo>
                    <a:pt x="81345" y="188706"/>
                    <a:pt x="79007" y="189138"/>
                    <a:pt x="76843" y="189225"/>
                  </a:cubicBezTo>
                  <a:cubicBezTo>
                    <a:pt x="76150" y="189052"/>
                    <a:pt x="74418" y="188619"/>
                    <a:pt x="73465" y="188099"/>
                  </a:cubicBezTo>
                  <a:cubicBezTo>
                    <a:pt x="71127" y="186801"/>
                    <a:pt x="69482" y="185069"/>
                    <a:pt x="67750" y="183164"/>
                  </a:cubicBezTo>
                  <a:cubicBezTo>
                    <a:pt x="58572" y="173119"/>
                    <a:pt x="55195" y="158572"/>
                    <a:pt x="52077" y="145756"/>
                  </a:cubicBezTo>
                  <a:cubicBezTo>
                    <a:pt x="48094" y="129651"/>
                    <a:pt x="-2821" y="135279"/>
                    <a:pt x="123" y="147402"/>
                  </a:cubicBezTo>
                  <a:cubicBezTo>
                    <a:pt x="4452" y="165066"/>
                    <a:pt x="9648" y="184722"/>
                    <a:pt x="24455" y="196672"/>
                  </a:cubicBezTo>
                  <a:cubicBezTo>
                    <a:pt x="43765" y="212258"/>
                    <a:pt x="72167" y="211825"/>
                    <a:pt x="95373" y="208362"/>
                  </a:cubicBezTo>
                  <a:cubicBezTo>
                    <a:pt x="116328" y="205244"/>
                    <a:pt x="140487" y="195200"/>
                    <a:pt x="146115" y="172600"/>
                  </a:cubicBezTo>
                  <a:cubicBezTo>
                    <a:pt x="150964" y="153376"/>
                    <a:pt x="141786" y="134153"/>
                    <a:pt x="127498" y="121424"/>
                  </a:cubicBezTo>
                  <a:cubicBezTo>
                    <a:pt x="125680" y="119866"/>
                    <a:pt x="123688" y="118654"/>
                    <a:pt x="121523" y="117614"/>
                  </a:cubicBezTo>
                  <a:cubicBezTo>
                    <a:pt x="142911" y="123416"/>
                    <a:pt x="168109" y="120125"/>
                    <a:pt x="184042" y="105405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6D9D158-5276-3757-6E15-B20361E6C5D6}"/>
                </a:ext>
              </a:extLst>
            </p:cNvPr>
            <p:cNvSpPr/>
            <p:nvPr/>
          </p:nvSpPr>
          <p:spPr>
            <a:xfrm>
              <a:off x="10502190" y="3070158"/>
              <a:ext cx="873097" cy="545813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48BBCF-BDA1-B71D-19E6-3FCC21DE86D8}"/>
              </a:ext>
            </a:extLst>
          </p:cNvPr>
          <p:cNvGrpSpPr/>
          <p:nvPr/>
        </p:nvGrpSpPr>
        <p:grpSpPr>
          <a:xfrm>
            <a:off x="9985579" y="611209"/>
            <a:ext cx="1977517" cy="1956981"/>
            <a:chOff x="10257768" y="712125"/>
            <a:chExt cx="1606677" cy="158999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BD6C0E3-5A10-BE89-5AF1-B3B25502DEFA}"/>
                </a:ext>
              </a:extLst>
            </p:cNvPr>
            <p:cNvSpPr/>
            <p:nvPr/>
          </p:nvSpPr>
          <p:spPr>
            <a:xfrm>
              <a:off x="11490865" y="1715519"/>
              <a:ext cx="157155" cy="135474"/>
            </a:xfrm>
            <a:custGeom>
              <a:avLst/>
              <a:gdLst>
                <a:gd name="connsiteX0" fmla="*/ 29356 w 73523"/>
                <a:gd name="connsiteY0" fmla="*/ 5457 h 63380"/>
                <a:gd name="connsiteX1" fmla="*/ 13250 w 73523"/>
                <a:gd name="connsiteY1" fmla="*/ 10739 h 63380"/>
                <a:gd name="connsiteX2" fmla="*/ 1040 w 73523"/>
                <a:gd name="connsiteY2" fmla="*/ 24420 h 63380"/>
                <a:gd name="connsiteX3" fmla="*/ 10565 w 73523"/>
                <a:gd name="connsiteY3" fmla="*/ 41392 h 63380"/>
                <a:gd name="connsiteX4" fmla="*/ 14029 w 73523"/>
                <a:gd name="connsiteY4" fmla="*/ 44336 h 63380"/>
                <a:gd name="connsiteX5" fmla="*/ 17406 w 73523"/>
                <a:gd name="connsiteY5" fmla="*/ 44336 h 63380"/>
                <a:gd name="connsiteX6" fmla="*/ 6842 w 73523"/>
                <a:gd name="connsiteY6" fmla="*/ 48059 h 63380"/>
                <a:gd name="connsiteX7" fmla="*/ 7708 w 73523"/>
                <a:gd name="connsiteY7" fmla="*/ 63213 h 63380"/>
                <a:gd name="connsiteX8" fmla="*/ 38707 w 73523"/>
                <a:gd name="connsiteY8" fmla="*/ 50744 h 63380"/>
                <a:gd name="connsiteX9" fmla="*/ 56459 w 73523"/>
                <a:gd name="connsiteY9" fmla="*/ 26585 h 63380"/>
                <a:gd name="connsiteX10" fmla="*/ 35763 w 73523"/>
                <a:gd name="connsiteY10" fmla="*/ 24853 h 63380"/>
                <a:gd name="connsiteX11" fmla="*/ 35677 w 73523"/>
                <a:gd name="connsiteY11" fmla="*/ 55853 h 63380"/>
                <a:gd name="connsiteX12" fmla="*/ 60269 w 73523"/>
                <a:gd name="connsiteY12" fmla="*/ 55766 h 63380"/>
                <a:gd name="connsiteX13" fmla="*/ 66763 w 73523"/>
                <a:gd name="connsiteY13" fmla="*/ 44076 h 63380"/>
                <a:gd name="connsiteX14" fmla="*/ 56026 w 73523"/>
                <a:gd name="connsiteY14" fmla="*/ 30741 h 63380"/>
                <a:gd name="connsiteX15" fmla="*/ 36543 w 73523"/>
                <a:gd name="connsiteY15" fmla="*/ 53688 h 63380"/>
                <a:gd name="connsiteX16" fmla="*/ 61135 w 73523"/>
                <a:gd name="connsiteY16" fmla="*/ 53601 h 63380"/>
                <a:gd name="connsiteX17" fmla="*/ 61048 w 73523"/>
                <a:gd name="connsiteY17" fmla="*/ 18186 h 63380"/>
                <a:gd name="connsiteX18" fmla="*/ 40353 w 73523"/>
                <a:gd name="connsiteY18" fmla="*/ 16454 h 63380"/>
                <a:gd name="connsiteX19" fmla="*/ 25632 w 73523"/>
                <a:gd name="connsiteY19" fmla="*/ 32906 h 63380"/>
                <a:gd name="connsiteX20" fmla="*/ 19311 w 73523"/>
                <a:gd name="connsiteY20" fmla="*/ 42864 h 63380"/>
                <a:gd name="connsiteX21" fmla="*/ 16280 w 73523"/>
                <a:gd name="connsiteY21" fmla="*/ 46414 h 63380"/>
                <a:gd name="connsiteX22" fmla="*/ 16887 w 73523"/>
                <a:gd name="connsiteY22" fmla="*/ 46241 h 63380"/>
                <a:gd name="connsiteX23" fmla="*/ 17752 w 73523"/>
                <a:gd name="connsiteY23" fmla="*/ 61394 h 63380"/>
                <a:gd name="connsiteX24" fmla="*/ 38188 w 73523"/>
                <a:gd name="connsiteY24" fmla="*/ 49618 h 63380"/>
                <a:gd name="connsiteX25" fmla="*/ 33858 w 73523"/>
                <a:gd name="connsiteY25" fmla="*/ 30655 h 63380"/>
                <a:gd name="connsiteX26" fmla="*/ 26931 w 73523"/>
                <a:gd name="connsiteY26" fmla="*/ 23294 h 63380"/>
                <a:gd name="connsiteX27" fmla="*/ 24073 w 73523"/>
                <a:gd name="connsiteY27" fmla="*/ 23987 h 63380"/>
                <a:gd name="connsiteX28" fmla="*/ 27537 w 73523"/>
                <a:gd name="connsiteY28" fmla="*/ 23121 h 63380"/>
                <a:gd name="connsiteX29" fmla="*/ 50137 w 73523"/>
                <a:gd name="connsiteY29" fmla="*/ 11778 h 63380"/>
                <a:gd name="connsiteX30" fmla="*/ 47193 w 73523"/>
                <a:gd name="connsiteY30" fmla="*/ 694 h 63380"/>
                <a:gd name="connsiteX31" fmla="*/ 29356 w 73523"/>
                <a:gd name="connsiteY31" fmla="*/ 5457 h 63380"/>
                <a:gd name="connsiteX32" fmla="*/ 29356 w 73523"/>
                <a:gd name="connsiteY32" fmla="*/ 5457 h 6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3523" h="63380">
                  <a:moveTo>
                    <a:pt x="29356" y="5457"/>
                  </a:moveTo>
                  <a:cubicBezTo>
                    <a:pt x="26152" y="8228"/>
                    <a:pt x="17406" y="9180"/>
                    <a:pt x="13250" y="10739"/>
                  </a:cubicBezTo>
                  <a:cubicBezTo>
                    <a:pt x="7361" y="12903"/>
                    <a:pt x="1906" y="18012"/>
                    <a:pt x="1040" y="24420"/>
                  </a:cubicBezTo>
                  <a:cubicBezTo>
                    <a:pt x="88" y="31694"/>
                    <a:pt x="5630" y="37149"/>
                    <a:pt x="10565" y="41392"/>
                  </a:cubicBezTo>
                  <a:cubicBezTo>
                    <a:pt x="11778" y="42344"/>
                    <a:pt x="12903" y="43297"/>
                    <a:pt x="14029" y="44336"/>
                  </a:cubicBezTo>
                  <a:cubicBezTo>
                    <a:pt x="16973" y="47020"/>
                    <a:pt x="13336" y="45808"/>
                    <a:pt x="17406" y="44336"/>
                  </a:cubicBezTo>
                  <a:cubicBezTo>
                    <a:pt x="13856" y="45635"/>
                    <a:pt x="10306" y="46587"/>
                    <a:pt x="6842" y="48059"/>
                  </a:cubicBezTo>
                  <a:cubicBezTo>
                    <a:pt x="-1730" y="51783"/>
                    <a:pt x="-3116" y="62174"/>
                    <a:pt x="7708" y="63213"/>
                  </a:cubicBezTo>
                  <a:cubicBezTo>
                    <a:pt x="19744" y="64338"/>
                    <a:pt x="30654" y="59749"/>
                    <a:pt x="38707" y="50744"/>
                  </a:cubicBezTo>
                  <a:cubicBezTo>
                    <a:pt x="45115" y="43643"/>
                    <a:pt x="48319" y="31780"/>
                    <a:pt x="56459" y="26585"/>
                  </a:cubicBezTo>
                  <a:cubicBezTo>
                    <a:pt x="49531" y="25979"/>
                    <a:pt x="42691" y="25459"/>
                    <a:pt x="35763" y="24853"/>
                  </a:cubicBezTo>
                  <a:cubicBezTo>
                    <a:pt x="39054" y="34551"/>
                    <a:pt x="38448" y="46154"/>
                    <a:pt x="35677" y="55853"/>
                  </a:cubicBezTo>
                  <a:cubicBezTo>
                    <a:pt x="32559" y="66676"/>
                    <a:pt x="56978" y="63732"/>
                    <a:pt x="60269" y="55766"/>
                  </a:cubicBezTo>
                  <a:cubicBezTo>
                    <a:pt x="61654" y="52475"/>
                    <a:pt x="63213" y="45808"/>
                    <a:pt x="66763" y="44076"/>
                  </a:cubicBezTo>
                  <a:cubicBezTo>
                    <a:pt x="82089" y="36283"/>
                    <a:pt x="68235" y="24593"/>
                    <a:pt x="56026" y="30741"/>
                  </a:cubicBezTo>
                  <a:cubicBezTo>
                    <a:pt x="45895" y="35937"/>
                    <a:pt x="40699" y="43297"/>
                    <a:pt x="36543" y="53688"/>
                  </a:cubicBezTo>
                  <a:cubicBezTo>
                    <a:pt x="44769" y="53688"/>
                    <a:pt x="52908" y="53601"/>
                    <a:pt x="61135" y="53601"/>
                  </a:cubicBezTo>
                  <a:cubicBezTo>
                    <a:pt x="64252" y="42777"/>
                    <a:pt x="64685" y="28923"/>
                    <a:pt x="61048" y="18186"/>
                  </a:cubicBezTo>
                  <a:cubicBezTo>
                    <a:pt x="58190" y="9873"/>
                    <a:pt x="45635" y="13163"/>
                    <a:pt x="40353" y="16454"/>
                  </a:cubicBezTo>
                  <a:cubicBezTo>
                    <a:pt x="33945" y="20523"/>
                    <a:pt x="29615" y="26585"/>
                    <a:pt x="25632" y="32906"/>
                  </a:cubicBezTo>
                  <a:cubicBezTo>
                    <a:pt x="23554" y="36196"/>
                    <a:pt x="21649" y="39747"/>
                    <a:pt x="19311" y="42864"/>
                  </a:cubicBezTo>
                  <a:cubicBezTo>
                    <a:pt x="18445" y="43990"/>
                    <a:pt x="17406" y="45462"/>
                    <a:pt x="16280" y="46414"/>
                  </a:cubicBezTo>
                  <a:cubicBezTo>
                    <a:pt x="15241" y="47280"/>
                    <a:pt x="19138" y="46501"/>
                    <a:pt x="16887" y="46241"/>
                  </a:cubicBezTo>
                  <a:cubicBezTo>
                    <a:pt x="17146" y="51263"/>
                    <a:pt x="17493" y="56372"/>
                    <a:pt x="17752" y="61394"/>
                  </a:cubicBezTo>
                  <a:cubicBezTo>
                    <a:pt x="25286" y="58104"/>
                    <a:pt x="33079" y="56805"/>
                    <a:pt x="38188" y="49618"/>
                  </a:cubicBezTo>
                  <a:cubicBezTo>
                    <a:pt x="43556" y="42171"/>
                    <a:pt x="40006" y="35763"/>
                    <a:pt x="33858" y="30655"/>
                  </a:cubicBezTo>
                  <a:cubicBezTo>
                    <a:pt x="31261" y="28403"/>
                    <a:pt x="28230" y="26585"/>
                    <a:pt x="26931" y="23294"/>
                  </a:cubicBezTo>
                  <a:cubicBezTo>
                    <a:pt x="25546" y="19831"/>
                    <a:pt x="27710" y="22255"/>
                    <a:pt x="24073" y="23987"/>
                  </a:cubicBezTo>
                  <a:cubicBezTo>
                    <a:pt x="23121" y="24420"/>
                    <a:pt x="28230" y="22948"/>
                    <a:pt x="27537" y="23121"/>
                  </a:cubicBezTo>
                  <a:cubicBezTo>
                    <a:pt x="36110" y="20870"/>
                    <a:pt x="43470" y="17666"/>
                    <a:pt x="50137" y="11778"/>
                  </a:cubicBezTo>
                  <a:cubicBezTo>
                    <a:pt x="54554" y="7881"/>
                    <a:pt x="52129" y="2253"/>
                    <a:pt x="47193" y="694"/>
                  </a:cubicBezTo>
                  <a:cubicBezTo>
                    <a:pt x="40786" y="-1297"/>
                    <a:pt x="34118" y="1214"/>
                    <a:pt x="29356" y="5457"/>
                  </a:cubicBezTo>
                  <a:lnTo>
                    <a:pt x="29356" y="545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5C17989-50C0-A312-DA17-0F46A7F169F7}"/>
                </a:ext>
              </a:extLst>
            </p:cNvPr>
            <p:cNvSpPr/>
            <p:nvPr/>
          </p:nvSpPr>
          <p:spPr>
            <a:xfrm>
              <a:off x="10835940" y="1873819"/>
              <a:ext cx="380602" cy="418433"/>
            </a:xfrm>
            <a:custGeom>
              <a:avLst/>
              <a:gdLst>
                <a:gd name="connsiteX0" fmla="*/ 160235 w 178060"/>
                <a:gd name="connsiteY0" fmla="*/ 1103 h 195759"/>
                <a:gd name="connsiteX1" fmla="*/ 146726 w 178060"/>
                <a:gd name="connsiteY1" fmla="*/ 2142 h 195759"/>
                <a:gd name="connsiteX2" fmla="*/ 145860 w 178060"/>
                <a:gd name="connsiteY2" fmla="*/ 1103 h 195759"/>
                <a:gd name="connsiteX3" fmla="*/ 122134 w 178060"/>
                <a:gd name="connsiteY3" fmla="*/ 9416 h 195759"/>
                <a:gd name="connsiteX4" fmla="*/ 135816 w 178060"/>
                <a:gd name="connsiteY4" fmla="*/ 44138 h 195759"/>
                <a:gd name="connsiteX5" fmla="*/ 97196 w 178060"/>
                <a:gd name="connsiteY5" fmla="*/ 117394 h 195759"/>
                <a:gd name="connsiteX6" fmla="*/ 95032 w 178060"/>
                <a:gd name="connsiteY6" fmla="*/ 121377 h 195759"/>
                <a:gd name="connsiteX7" fmla="*/ 31128 w 178060"/>
                <a:gd name="connsiteY7" fmla="*/ 157919 h 195759"/>
                <a:gd name="connsiteX8" fmla="*/ 22382 w 178060"/>
                <a:gd name="connsiteY8" fmla="*/ 160776 h 195759"/>
                <a:gd name="connsiteX9" fmla="*/ 15195 w 178060"/>
                <a:gd name="connsiteY9" fmla="*/ 162681 h 195759"/>
                <a:gd name="connsiteX10" fmla="*/ 214 w 178060"/>
                <a:gd name="connsiteY10" fmla="*/ 170215 h 195759"/>
                <a:gd name="connsiteX11" fmla="*/ 33725 w 178060"/>
                <a:gd name="connsiteY11" fmla="*/ 190477 h 195759"/>
                <a:gd name="connsiteX12" fmla="*/ 57365 w 178060"/>
                <a:gd name="connsiteY12" fmla="*/ 195759 h 195759"/>
                <a:gd name="connsiteX13" fmla="*/ 69314 w 178060"/>
                <a:gd name="connsiteY13" fmla="*/ 194893 h 195759"/>
                <a:gd name="connsiteX14" fmla="*/ 126724 w 178060"/>
                <a:gd name="connsiteY14" fmla="*/ 182164 h 195759"/>
                <a:gd name="connsiteX15" fmla="*/ 136942 w 178060"/>
                <a:gd name="connsiteY15" fmla="*/ 176969 h 195759"/>
                <a:gd name="connsiteX16" fmla="*/ 139279 w 178060"/>
                <a:gd name="connsiteY16" fmla="*/ 173765 h 195759"/>
                <a:gd name="connsiteX17" fmla="*/ 174868 w 178060"/>
                <a:gd name="connsiteY17" fmla="*/ 100855 h 195759"/>
                <a:gd name="connsiteX18" fmla="*/ 160235 w 178060"/>
                <a:gd name="connsiteY18" fmla="*/ 1103 h 195759"/>
                <a:gd name="connsiteX19" fmla="*/ 67669 w 178060"/>
                <a:gd name="connsiteY19" fmla="*/ 182078 h 195759"/>
                <a:gd name="connsiteX20" fmla="*/ 67929 w 178060"/>
                <a:gd name="connsiteY20" fmla="*/ 182078 h 195759"/>
                <a:gd name="connsiteX21" fmla="*/ 71219 w 178060"/>
                <a:gd name="connsiteY21" fmla="*/ 181991 h 195759"/>
                <a:gd name="connsiteX22" fmla="*/ 84208 w 178060"/>
                <a:gd name="connsiteY22" fmla="*/ 176623 h 195759"/>
                <a:gd name="connsiteX23" fmla="*/ 83948 w 178060"/>
                <a:gd name="connsiteY23" fmla="*/ 177228 h 195759"/>
                <a:gd name="connsiteX24" fmla="*/ 83948 w 178060"/>
                <a:gd name="connsiteY24" fmla="*/ 179999 h 195759"/>
                <a:gd name="connsiteX25" fmla="*/ 74423 w 178060"/>
                <a:gd name="connsiteY25" fmla="*/ 182164 h 195759"/>
                <a:gd name="connsiteX26" fmla="*/ 65331 w 178060"/>
                <a:gd name="connsiteY26" fmla="*/ 182684 h 195759"/>
                <a:gd name="connsiteX27" fmla="*/ 67669 w 178060"/>
                <a:gd name="connsiteY27" fmla="*/ 182078 h 19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8060" h="195759">
                  <a:moveTo>
                    <a:pt x="160235" y="1103"/>
                  </a:moveTo>
                  <a:cubicBezTo>
                    <a:pt x="158070" y="-889"/>
                    <a:pt x="152095" y="150"/>
                    <a:pt x="146726" y="2142"/>
                  </a:cubicBezTo>
                  <a:cubicBezTo>
                    <a:pt x="146380" y="1795"/>
                    <a:pt x="146120" y="1449"/>
                    <a:pt x="145860" y="1103"/>
                  </a:cubicBezTo>
                  <a:cubicBezTo>
                    <a:pt x="141271" y="-3227"/>
                    <a:pt x="118931" y="6385"/>
                    <a:pt x="122134" y="9416"/>
                  </a:cubicBezTo>
                  <a:cubicBezTo>
                    <a:pt x="130534" y="17295"/>
                    <a:pt x="134517" y="30284"/>
                    <a:pt x="135816" y="44138"/>
                  </a:cubicBezTo>
                  <a:cubicBezTo>
                    <a:pt x="123000" y="68644"/>
                    <a:pt x="109146" y="92456"/>
                    <a:pt x="97196" y="117394"/>
                  </a:cubicBezTo>
                  <a:cubicBezTo>
                    <a:pt x="96504" y="118780"/>
                    <a:pt x="95811" y="120079"/>
                    <a:pt x="95032" y="121377"/>
                  </a:cubicBezTo>
                  <a:cubicBezTo>
                    <a:pt x="73211" y="133067"/>
                    <a:pt x="54507" y="149086"/>
                    <a:pt x="31128" y="157919"/>
                  </a:cubicBezTo>
                  <a:cubicBezTo>
                    <a:pt x="28010" y="158438"/>
                    <a:pt x="24893" y="159477"/>
                    <a:pt x="22382" y="160776"/>
                  </a:cubicBezTo>
                  <a:cubicBezTo>
                    <a:pt x="20044" y="161469"/>
                    <a:pt x="17706" y="162162"/>
                    <a:pt x="15195" y="162681"/>
                  </a:cubicBezTo>
                  <a:cubicBezTo>
                    <a:pt x="14155" y="162855"/>
                    <a:pt x="-2037" y="167357"/>
                    <a:pt x="214" y="170215"/>
                  </a:cubicBezTo>
                  <a:cubicBezTo>
                    <a:pt x="7921" y="179999"/>
                    <a:pt x="19871" y="186580"/>
                    <a:pt x="33725" y="190477"/>
                  </a:cubicBezTo>
                  <a:cubicBezTo>
                    <a:pt x="38228" y="195326"/>
                    <a:pt x="53555" y="195759"/>
                    <a:pt x="57365" y="195759"/>
                  </a:cubicBezTo>
                  <a:cubicBezTo>
                    <a:pt x="61348" y="195759"/>
                    <a:pt x="65331" y="195413"/>
                    <a:pt x="69314" y="194893"/>
                  </a:cubicBezTo>
                  <a:cubicBezTo>
                    <a:pt x="90442" y="194720"/>
                    <a:pt x="111570" y="190044"/>
                    <a:pt x="126724" y="182164"/>
                  </a:cubicBezTo>
                  <a:cubicBezTo>
                    <a:pt x="131313" y="180692"/>
                    <a:pt x="135643" y="178441"/>
                    <a:pt x="136942" y="176969"/>
                  </a:cubicBezTo>
                  <a:cubicBezTo>
                    <a:pt x="137807" y="175930"/>
                    <a:pt x="138500" y="174804"/>
                    <a:pt x="139279" y="173765"/>
                  </a:cubicBezTo>
                  <a:cubicBezTo>
                    <a:pt x="162746" y="155408"/>
                    <a:pt x="172098" y="131335"/>
                    <a:pt x="174868" y="100855"/>
                  </a:cubicBezTo>
                  <a:cubicBezTo>
                    <a:pt x="177553" y="70375"/>
                    <a:pt x="185086" y="23616"/>
                    <a:pt x="160235" y="1103"/>
                  </a:cubicBezTo>
                  <a:close/>
                  <a:moveTo>
                    <a:pt x="67669" y="182078"/>
                  </a:moveTo>
                  <a:cubicBezTo>
                    <a:pt x="67755" y="182078"/>
                    <a:pt x="67842" y="182078"/>
                    <a:pt x="67929" y="182078"/>
                  </a:cubicBezTo>
                  <a:cubicBezTo>
                    <a:pt x="69054" y="182078"/>
                    <a:pt x="70093" y="182078"/>
                    <a:pt x="71219" y="181991"/>
                  </a:cubicBezTo>
                  <a:cubicBezTo>
                    <a:pt x="74856" y="181904"/>
                    <a:pt x="80484" y="179393"/>
                    <a:pt x="84208" y="176623"/>
                  </a:cubicBezTo>
                  <a:cubicBezTo>
                    <a:pt x="84121" y="176796"/>
                    <a:pt x="84034" y="177055"/>
                    <a:pt x="83948" y="177228"/>
                  </a:cubicBezTo>
                  <a:cubicBezTo>
                    <a:pt x="83428" y="178441"/>
                    <a:pt x="83515" y="179393"/>
                    <a:pt x="83948" y="179999"/>
                  </a:cubicBezTo>
                  <a:cubicBezTo>
                    <a:pt x="80917" y="181038"/>
                    <a:pt x="77713" y="181818"/>
                    <a:pt x="74423" y="182164"/>
                  </a:cubicBezTo>
                  <a:cubicBezTo>
                    <a:pt x="70786" y="182597"/>
                    <a:pt x="67496" y="182684"/>
                    <a:pt x="65331" y="182684"/>
                  </a:cubicBezTo>
                  <a:cubicBezTo>
                    <a:pt x="66110" y="182597"/>
                    <a:pt x="66890" y="182338"/>
                    <a:pt x="67669" y="182078"/>
                  </a:cubicBezTo>
                  <a:close/>
                </a:path>
              </a:pathLst>
            </a:custGeom>
            <a:solidFill>
              <a:srgbClr val="FF9912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46E47DC-D9E6-E532-47CF-0624F4379FF3}"/>
                </a:ext>
              </a:extLst>
            </p:cNvPr>
            <p:cNvSpPr/>
            <p:nvPr/>
          </p:nvSpPr>
          <p:spPr>
            <a:xfrm>
              <a:off x="10257768" y="712125"/>
              <a:ext cx="1606677" cy="798686"/>
            </a:xfrm>
            <a:custGeom>
              <a:avLst/>
              <a:gdLst>
                <a:gd name="connsiteX0" fmla="*/ 730504 w 751665"/>
                <a:gd name="connsiteY0" fmla="*/ 129991 h 373656"/>
                <a:gd name="connsiteX1" fmla="*/ 690153 w 751665"/>
                <a:gd name="connsiteY1" fmla="*/ 95095 h 373656"/>
                <a:gd name="connsiteX2" fmla="*/ 682706 w 751665"/>
                <a:gd name="connsiteY2" fmla="*/ 83838 h 373656"/>
                <a:gd name="connsiteX3" fmla="*/ 573168 w 751665"/>
                <a:gd name="connsiteY3" fmla="*/ 64442 h 373656"/>
                <a:gd name="connsiteX4" fmla="*/ 572216 w 751665"/>
                <a:gd name="connsiteY4" fmla="*/ 64528 h 373656"/>
                <a:gd name="connsiteX5" fmla="*/ 505021 w 751665"/>
                <a:gd name="connsiteY5" fmla="*/ 77517 h 373656"/>
                <a:gd name="connsiteX6" fmla="*/ 496709 w 751665"/>
                <a:gd name="connsiteY6" fmla="*/ 62883 h 373656"/>
                <a:gd name="connsiteX7" fmla="*/ 453673 w 751665"/>
                <a:gd name="connsiteY7" fmla="*/ 19328 h 373656"/>
                <a:gd name="connsiteX8" fmla="*/ 374875 w 751665"/>
                <a:gd name="connsiteY8" fmla="*/ 18 h 373656"/>
                <a:gd name="connsiteX9" fmla="*/ 258410 w 751665"/>
                <a:gd name="connsiteY9" fmla="*/ 21319 h 373656"/>
                <a:gd name="connsiteX10" fmla="*/ 193034 w 751665"/>
                <a:gd name="connsiteY10" fmla="*/ 78556 h 373656"/>
                <a:gd name="connsiteX11" fmla="*/ 194507 w 751665"/>
                <a:gd name="connsiteY11" fmla="*/ 81760 h 373656"/>
                <a:gd name="connsiteX12" fmla="*/ 177794 w 751665"/>
                <a:gd name="connsiteY12" fmla="*/ 84271 h 373656"/>
                <a:gd name="connsiteX13" fmla="*/ 35525 w 751665"/>
                <a:gd name="connsiteY13" fmla="*/ 152071 h 373656"/>
                <a:gd name="connsiteX14" fmla="*/ 370 w 751665"/>
                <a:gd name="connsiteY14" fmla="*/ 234852 h 373656"/>
                <a:gd name="connsiteX15" fmla="*/ 38989 w 751665"/>
                <a:gd name="connsiteY15" fmla="*/ 321097 h 373656"/>
                <a:gd name="connsiteX16" fmla="*/ 161515 w 751665"/>
                <a:gd name="connsiteY16" fmla="*/ 314170 h 373656"/>
                <a:gd name="connsiteX17" fmla="*/ 195632 w 751665"/>
                <a:gd name="connsiteY17" fmla="*/ 307416 h 373656"/>
                <a:gd name="connsiteX18" fmla="*/ 220137 w 751665"/>
                <a:gd name="connsiteY18" fmla="*/ 337203 h 373656"/>
                <a:gd name="connsiteX19" fmla="*/ 364917 w 751665"/>
                <a:gd name="connsiteY19" fmla="*/ 372619 h 373656"/>
                <a:gd name="connsiteX20" fmla="*/ 479737 w 751665"/>
                <a:gd name="connsiteY20" fmla="*/ 341706 h 373656"/>
                <a:gd name="connsiteX21" fmla="*/ 516365 w 751665"/>
                <a:gd name="connsiteY21" fmla="*/ 313304 h 373656"/>
                <a:gd name="connsiteX22" fmla="*/ 564336 w 751665"/>
                <a:gd name="connsiteY22" fmla="*/ 305078 h 373656"/>
                <a:gd name="connsiteX23" fmla="*/ 686516 w 751665"/>
                <a:gd name="connsiteY23" fmla="*/ 268623 h 373656"/>
                <a:gd name="connsiteX24" fmla="*/ 730504 w 751665"/>
                <a:gd name="connsiteY24" fmla="*/ 129991 h 37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1665" h="373656">
                  <a:moveTo>
                    <a:pt x="730504" y="129991"/>
                  </a:moveTo>
                  <a:cubicBezTo>
                    <a:pt x="719853" y="116829"/>
                    <a:pt x="705912" y="105053"/>
                    <a:pt x="690153" y="95095"/>
                  </a:cubicBezTo>
                  <a:cubicBezTo>
                    <a:pt x="687988" y="91285"/>
                    <a:pt x="685564" y="87475"/>
                    <a:pt x="682706" y="83838"/>
                  </a:cubicBezTo>
                  <a:cubicBezTo>
                    <a:pt x="659240" y="53704"/>
                    <a:pt x="616117" y="53444"/>
                    <a:pt x="573168" y="64442"/>
                  </a:cubicBezTo>
                  <a:cubicBezTo>
                    <a:pt x="572822" y="64442"/>
                    <a:pt x="572562" y="64442"/>
                    <a:pt x="572216" y="64528"/>
                  </a:cubicBezTo>
                  <a:cubicBezTo>
                    <a:pt x="556716" y="66346"/>
                    <a:pt x="531605" y="70416"/>
                    <a:pt x="505021" y="77517"/>
                  </a:cubicBezTo>
                  <a:cubicBezTo>
                    <a:pt x="502510" y="72581"/>
                    <a:pt x="499653" y="67732"/>
                    <a:pt x="496709" y="62883"/>
                  </a:cubicBezTo>
                  <a:cubicBezTo>
                    <a:pt x="492379" y="39330"/>
                    <a:pt x="478871" y="25476"/>
                    <a:pt x="453673" y="19328"/>
                  </a:cubicBezTo>
                  <a:cubicBezTo>
                    <a:pt x="426657" y="12660"/>
                    <a:pt x="403450" y="364"/>
                    <a:pt x="374875" y="18"/>
                  </a:cubicBezTo>
                  <a:cubicBezTo>
                    <a:pt x="335130" y="-415"/>
                    <a:pt x="295471" y="7032"/>
                    <a:pt x="258410" y="21319"/>
                  </a:cubicBezTo>
                  <a:cubicBezTo>
                    <a:pt x="244383" y="26774"/>
                    <a:pt x="181951" y="51020"/>
                    <a:pt x="193034" y="78556"/>
                  </a:cubicBezTo>
                  <a:cubicBezTo>
                    <a:pt x="193467" y="79681"/>
                    <a:pt x="194073" y="80721"/>
                    <a:pt x="194507" y="81760"/>
                  </a:cubicBezTo>
                  <a:cubicBezTo>
                    <a:pt x="188532" y="82539"/>
                    <a:pt x="182817" y="83405"/>
                    <a:pt x="177794" y="84271"/>
                  </a:cubicBezTo>
                  <a:cubicBezTo>
                    <a:pt x="126359" y="93190"/>
                    <a:pt x="75704" y="118474"/>
                    <a:pt x="35525" y="152071"/>
                  </a:cubicBezTo>
                  <a:cubicBezTo>
                    <a:pt x="7990" y="175105"/>
                    <a:pt x="-2142" y="199350"/>
                    <a:pt x="370" y="234852"/>
                  </a:cubicBezTo>
                  <a:cubicBezTo>
                    <a:pt x="2448" y="263514"/>
                    <a:pt x="14571" y="303606"/>
                    <a:pt x="38989" y="321097"/>
                  </a:cubicBezTo>
                  <a:cubicBezTo>
                    <a:pt x="69383" y="342918"/>
                    <a:pt x="121510" y="329410"/>
                    <a:pt x="161515" y="314170"/>
                  </a:cubicBezTo>
                  <a:cubicBezTo>
                    <a:pt x="172772" y="312784"/>
                    <a:pt x="184289" y="310446"/>
                    <a:pt x="195632" y="307416"/>
                  </a:cubicBezTo>
                  <a:cubicBezTo>
                    <a:pt x="202733" y="318672"/>
                    <a:pt x="211651" y="328977"/>
                    <a:pt x="220137" y="337203"/>
                  </a:cubicBezTo>
                  <a:cubicBezTo>
                    <a:pt x="256505" y="372445"/>
                    <a:pt x="317812" y="376082"/>
                    <a:pt x="364917" y="372619"/>
                  </a:cubicBezTo>
                  <a:cubicBezTo>
                    <a:pt x="404230" y="369761"/>
                    <a:pt x="444235" y="358851"/>
                    <a:pt x="479737" y="341706"/>
                  </a:cubicBezTo>
                  <a:cubicBezTo>
                    <a:pt x="495843" y="333912"/>
                    <a:pt x="506147" y="324041"/>
                    <a:pt x="516365" y="313304"/>
                  </a:cubicBezTo>
                  <a:cubicBezTo>
                    <a:pt x="532557" y="311918"/>
                    <a:pt x="548750" y="309234"/>
                    <a:pt x="564336" y="305078"/>
                  </a:cubicBezTo>
                  <a:cubicBezTo>
                    <a:pt x="606333" y="299449"/>
                    <a:pt x="647204" y="288972"/>
                    <a:pt x="686516" y="268623"/>
                  </a:cubicBezTo>
                  <a:cubicBezTo>
                    <a:pt x="742800" y="239615"/>
                    <a:pt x="775618" y="185409"/>
                    <a:pt x="730504" y="12999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9A453E1-A5EB-2B1B-DF39-61AF50E44E90}"/>
                </a:ext>
              </a:extLst>
            </p:cNvPr>
            <p:cNvSpPr/>
            <p:nvPr/>
          </p:nvSpPr>
          <p:spPr>
            <a:xfrm>
              <a:off x="10524520" y="1907594"/>
              <a:ext cx="177561" cy="154671"/>
            </a:xfrm>
            <a:custGeom>
              <a:avLst/>
              <a:gdLst>
                <a:gd name="connsiteX0" fmla="*/ 32475 w 83070"/>
                <a:gd name="connsiteY0" fmla="*/ 6863 h 72361"/>
                <a:gd name="connsiteX1" fmla="*/ 23210 w 83070"/>
                <a:gd name="connsiteY1" fmla="*/ 18552 h 72361"/>
                <a:gd name="connsiteX2" fmla="*/ 42952 w 83070"/>
                <a:gd name="connsiteY2" fmla="*/ 18639 h 72361"/>
                <a:gd name="connsiteX3" fmla="*/ 32475 w 83070"/>
                <a:gd name="connsiteY3" fmla="*/ 5391 h 72361"/>
                <a:gd name="connsiteX4" fmla="*/ 14464 w 83070"/>
                <a:gd name="connsiteY4" fmla="*/ 6949 h 72361"/>
                <a:gd name="connsiteX5" fmla="*/ 15936 w 83070"/>
                <a:gd name="connsiteY5" fmla="*/ 36217 h 72361"/>
                <a:gd name="connsiteX6" fmla="*/ 20006 w 83070"/>
                <a:gd name="connsiteY6" fmla="*/ 37603 h 72361"/>
                <a:gd name="connsiteX7" fmla="*/ 12473 w 83070"/>
                <a:gd name="connsiteY7" fmla="*/ 40200 h 72361"/>
                <a:gd name="connsiteX8" fmla="*/ 3 w 83070"/>
                <a:gd name="connsiteY8" fmla="*/ 55267 h 72361"/>
                <a:gd name="connsiteX9" fmla="*/ 18188 w 83070"/>
                <a:gd name="connsiteY9" fmla="*/ 61502 h 72361"/>
                <a:gd name="connsiteX10" fmla="*/ 35333 w 83070"/>
                <a:gd name="connsiteY10" fmla="*/ 53276 h 72361"/>
                <a:gd name="connsiteX11" fmla="*/ 29358 w 83070"/>
                <a:gd name="connsiteY11" fmla="*/ 50591 h 72361"/>
                <a:gd name="connsiteX12" fmla="*/ 29704 w 83070"/>
                <a:gd name="connsiteY12" fmla="*/ 57778 h 72361"/>
                <a:gd name="connsiteX13" fmla="*/ 32995 w 83070"/>
                <a:gd name="connsiteY13" fmla="*/ 68429 h 72361"/>
                <a:gd name="connsiteX14" fmla="*/ 56461 w 83070"/>
                <a:gd name="connsiteY14" fmla="*/ 64273 h 72361"/>
                <a:gd name="connsiteX15" fmla="*/ 53084 w 83070"/>
                <a:gd name="connsiteY15" fmla="*/ 21410 h 72361"/>
                <a:gd name="connsiteX16" fmla="*/ 43818 w 83070"/>
                <a:gd name="connsiteY16" fmla="*/ 35265 h 72361"/>
                <a:gd name="connsiteX17" fmla="*/ 42606 w 83070"/>
                <a:gd name="connsiteY17" fmla="*/ 35957 h 72361"/>
                <a:gd name="connsiteX18" fmla="*/ 50053 w 83070"/>
                <a:gd name="connsiteY18" fmla="*/ 39681 h 72361"/>
                <a:gd name="connsiteX19" fmla="*/ 63215 w 83070"/>
                <a:gd name="connsiteY19" fmla="*/ 46695 h 72361"/>
                <a:gd name="connsiteX20" fmla="*/ 77762 w 83070"/>
                <a:gd name="connsiteY20" fmla="*/ 30069 h 72361"/>
                <a:gd name="connsiteX21" fmla="*/ 39403 w 83070"/>
                <a:gd name="connsiteY21" fmla="*/ 18466 h 72361"/>
                <a:gd name="connsiteX22" fmla="*/ 30137 w 83070"/>
                <a:gd name="connsiteY22" fmla="*/ 32321 h 72361"/>
                <a:gd name="connsiteX23" fmla="*/ 32562 w 83070"/>
                <a:gd name="connsiteY23" fmla="*/ 61588 h 72361"/>
                <a:gd name="connsiteX24" fmla="*/ 56028 w 83070"/>
                <a:gd name="connsiteY24" fmla="*/ 57432 h 72361"/>
                <a:gd name="connsiteX25" fmla="*/ 53863 w 83070"/>
                <a:gd name="connsiteY25" fmla="*/ 42019 h 72361"/>
                <a:gd name="connsiteX26" fmla="*/ 38883 w 83070"/>
                <a:gd name="connsiteY26" fmla="*/ 34659 h 72361"/>
                <a:gd name="connsiteX27" fmla="*/ 7191 w 83070"/>
                <a:gd name="connsiteY27" fmla="*/ 46955 h 72361"/>
                <a:gd name="connsiteX28" fmla="*/ 25375 w 83070"/>
                <a:gd name="connsiteY28" fmla="*/ 53189 h 72361"/>
                <a:gd name="connsiteX29" fmla="*/ 23816 w 83070"/>
                <a:gd name="connsiteY29" fmla="*/ 54488 h 72361"/>
                <a:gd name="connsiteX30" fmla="*/ 32388 w 83070"/>
                <a:gd name="connsiteY30" fmla="*/ 51197 h 72361"/>
                <a:gd name="connsiteX31" fmla="*/ 43992 w 83070"/>
                <a:gd name="connsiteY31" fmla="*/ 37862 h 72361"/>
                <a:gd name="connsiteX32" fmla="*/ 38710 w 83070"/>
                <a:gd name="connsiteY32" fmla="*/ 24701 h 72361"/>
                <a:gd name="connsiteX33" fmla="*/ 32388 w 83070"/>
                <a:gd name="connsiteY33" fmla="*/ 19245 h 72361"/>
                <a:gd name="connsiteX34" fmla="*/ 30397 w 83070"/>
                <a:gd name="connsiteY34" fmla="*/ 17081 h 72361"/>
                <a:gd name="connsiteX35" fmla="*/ 31176 w 83070"/>
                <a:gd name="connsiteY35" fmla="*/ 17860 h 72361"/>
                <a:gd name="connsiteX36" fmla="*/ 13165 w 83070"/>
                <a:gd name="connsiteY36" fmla="*/ 19418 h 72361"/>
                <a:gd name="connsiteX37" fmla="*/ 20006 w 83070"/>
                <a:gd name="connsiteY37" fmla="*/ 29290 h 72361"/>
                <a:gd name="connsiteX38" fmla="*/ 39749 w 83070"/>
                <a:gd name="connsiteY38" fmla="*/ 29376 h 72361"/>
                <a:gd name="connsiteX39" fmla="*/ 56461 w 83070"/>
                <a:gd name="connsiteY39" fmla="*/ 9287 h 72361"/>
                <a:gd name="connsiteX40" fmla="*/ 32475 w 83070"/>
                <a:gd name="connsiteY40" fmla="*/ 6863 h 72361"/>
                <a:gd name="connsiteX41" fmla="*/ 32475 w 83070"/>
                <a:gd name="connsiteY41" fmla="*/ 6863 h 7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070" h="72361">
                  <a:moveTo>
                    <a:pt x="32475" y="6863"/>
                  </a:moveTo>
                  <a:cubicBezTo>
                    <a:pt x="29964" y="11452"/>
                    <a:pt x="27193" y="15176"/>
                    <a:pt x="23210" y="18552"/>
                  </a:cubicBezTo>
                  <a:cubicBezTo>
                    <a:pt x="29791" y="18552"/>
                    <a:pt x="36372" y="18639"/>
                    <a:pt x="42952" y="18639"/>
                  </a:cubicBezTo>
                  <a:cubicBezTo>
                    <a:pt x="39835" y="13444"/>
                    <a:pt x="37064" y="9374"/>
                    <a:pt x="32475" y="5391"/>
                  </a:cubicBezTo>
                  <a:cubicBezTo>
                    <a:pt x="27799" y="1321"/>
                    <a:pt x="18880" y="3832"/>
                    <a:pt x="14464" y="6949"/>
                  </a:cubicBezTo>
                  <a:cubicBezTo>
                    <a:pt x="523" y="16994"/>
                    <a:pt x="4333" y="26779"/>
                    <a:pt x="15936" y="36217"/>
                  </a:cubicBezTo>
                  <a:cubicBezTo>
                    <a:pt x="18101" y="37949"/>
                    <a:pt x="17755" y="39681"/>
                    <a:pt x="20006" y="37603"/>
                  </a:cubicBezTo>
                  <a:cubicBezTo>
                    <a:pt x="18361" y="38988"/>
                    <a:pt x="14464" y="39508"/>
                    <a:pt x="12473" y="40200"/>
                  </a:cubicBezTo>
                  <a:cubicBezTo>
                    <a:pt x="6151" y="42538"/>
                    <a:pt x="-170" y="48167"/>
                    <a:pt x="3" y="55267"/>
                  </a:cubicBezTo>
                  <a:cubicBezTo>
                    <a:pt x="177" y="64792"/>
                    <a:pt x="11953" y="63926"/>
                    <a:pt x="18188" y="61502"/>
                  </a:cubicBezTo>
                  <a:cubicBezTo>
                    <a:pt x="24076" y="59164"/>
                    <a:pt x="29531" y="55873"/>
                    <a:pt x="35333" y="53276"/>
                  </a:cubicBezTo>
                  <a:cubicBezTo>
                    <a:pt x="38623" y="52236"/>
                    <a:pt x="36632" y="51370"/>
                    <a:pt x="29358" y="50591"/>
                  </a:cubicBezTo>
                  <a:cubicBezTo>
                    <a:pt x="30137" y="52583"/>
                    <a:pt x="29618" y="55700"/>
                    <a:pt x="29704" y="57778"/>
                  </a:cubicBezTo>
                  <a:cubicBezTo>
                    <a:pt x="29791" y="61848"/>
                    <a:pt x="30657" y="64965"/>
                    <a:pt x="32995" y="68429"/>
                  </a:cubicBezTo>
                  <a:cubicBezTo>
                    <a:pt x="38450" y="76482"/>
                    <a:pt x="52478" y="70680"/>
                    <a:pt x="56461" y="64273"/>
                  </a:cubicBezTo>
                  <a:cubicBezTo>
                    <a:pt x="65466" y="49985"/>
                    <a:pt x="60617" y="35178"/>
                    <a:pt x="53084" y="21410"/>
                  </a:cubicBezTo>
                  <a:cubicBezTo>
                    <a:pt x="49967" y="25999"/>
                    <a:pt x="46936" y="30675"/>
                    <a:pt x="43818" y="35265"/>
                  </a:cubicBezTo>
                  <a:cubicBezTo>
                    <a:pt x="40442" y="35091"/>
                    <a:pt x="40008" y="35351"/>
                    <a:pt x="42606" y="35957"/>
                  </a:cubicBezTo>
                  <a:cubicBezTo>
                    <a:pt x="45291" y="36823"/>
                    <a:pt x="47628" y="38382"/>
                    <a:pt x="50053" y="39681"/>
                  </a:cubicBezTo>
                  <a:cubicBezTo>
                    <a:pt x="54383" y="42105"/>
                    <a:pt x="58626" y="44616"/>
                    <a:pt x="63215" y="46695"/>
                  </a:cubicBezTo>
                  <a:cubicBezTo>
                    <a:pt x="73433" y="51370"/>
                    <a:pt x="92309" y="36650"/>
                    <a:pt x="77762" y="30069"/>
                  </a:cubicBezTo>
                  <a:cubicBezTo>
                    <a:pt x="64687" y="24094"/>
                    <a:pt x="54729" y="14829"/>
                    <a:pt x="39403" y="18466"/>
                  </a:cubicBezTo>
                  <a:cubicBezTo>
                    <a:pt x="33168" y="19938"/>
                    <a:pt x="26500" y="25740"/>
                    <a:pt x="30137" y="32321"/>
                  </a:cubicBezTo>
                  <a:cubicBezTo>
                    <a:pt x="35333" y="41845"/>
                    <a:pt x="38710" y="51717"/>
                    <a:pt x="32562" y="61588"/>
                  </a:cubicBezTo>
                  <a:cubicBezTo>
                    <a:pt x="40355" y="60203"/>
                    <a:pt x="48235" y="58817"/>
                    <a:pt x="56028" y="57432"/>
                  </a:cubicBezTo>
                  <a:cubicBezTo>
                    <a:pt x="53344" y="53449"/>
                    <a:pt x="55595" y="46608"/>
                    <a:pt x="53863" y="42019"/>
                  </a:cubicBezTo>
                  <a:cubicBezTo>
                    <a:pt x="51785" y="36304"/>
                    <a:pt x="44598" y="33879"/>
                    <a:pt x="38883" y="34659"/>
                  </a:cubicBezTo>
                  <a:cubicBezTo>
                    <a:pt x="27193" y="36390"/>
                    <a:pt x="18015" y="42711"/>
                    <a:pt x="7191" y="46955"/>
                  </a:cubicBezTo>
                  <a:cubicBezTo>
                    <a:pt x="13252" y="49033"/>
                    <a:pt x="19313" y="51111"/>
                    <a:pt x="25375" y="53189"/>
                  </a:cubicBezTo>
                  <a:cubicBezTo>
                    <a:pt x="25288" y="48513"/>
                    <a:pt x="18534" y="56220"/>
                    <a:pt x="23816" y="54488"/>
                  </a:cubicBezTo>
                  <a:cubicBezTo>
                    <a:pt x="26674" y="53535"/>
                    <a:pt x="29618" y="52496"/>
                    <a:pt x="32388" y="51197"/>
                  </a:cubicBezTo>
                  <a:cubicBezTo>
                    <a:pt x="37411" y="48773"/>
                    <a:pt x="43299" y="43750"/>
                    <a:pt x="43992" y="37862"/>
                  </a:cubicBezTo>
                  <a:cubicBezTo>
                    <a:pt x="44598" y="32321"/>
                    <a:pt x="42693" y="28424"/>
                    <a:pt x="38710" y="24701"/>
                  </a:cubicBezTo>
                  <a:cubicBezTo>
                    <a:pt x="36632" y="22796"/>
                    <a:pt x="34553" y="21064"/>
                    <a:pt x="32388" y="19245"/>
                  </a:cubicBezTo>
                  <a:cubicBezTo>
                    <a:pt x="31609" y="18639"/>
                    <a:pt x="30916" y="17860"/>
                    <a:pt x="30397" y="17081"/>
                  </a:cubicBezTo>
                  <a:cubicBezTo>
                    <a:pt x="30137" y="17600"/>
                    <a:pt x="30397" y="17860"/>
                    <a:pt x="31176" y="17860"/>
                  </a:cubicBezTo>
                  <a:cubicBezTo>
                    <a:pt x="25201" y="18379"/>
                    <a:pt x="19227" y="18899"/>
                    <a:pt x="13165" y="19418"/>
                  </a:cubicBezTo>
                  <a:cubicBezTo>
                    <a:pt x="16196" y="22103"/>
                    <a:pt x="18015" y="25913"/>
                    <a:pt x="20006" y="29290"/>
                  </a:cubicBezTo>
                  <a:cubicBezTo>
                    <a:pt x="23729" y="35351"/>
                    <a:pt x="35419" y="33013"/>
                    <a:pt x="39749" y="29376"/>
                  </a:cubicBezTo>
                  <a:cubicBezTo>
                    <a:pt x="46763" y="23662"/>
                    <a:pt x="52131" y="17254"/>
                    <a:pt x="56461" y="9287"/>
                  </a:cubicBezTo>
                  <a:cubicBezTo>
                    <a:pt x="63042" y="-2749"/>
                    <a:pt x="37584" y="-2575"/>
                    <a:pt x="32475" y="6863"/>
                  </a:cubicBezTo>
                  <a:lnTo>
                    <a:pt x="32475" y="6863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AE2FA2F-00F1-D273-523C-B86618B7C189}"/>
                </a:ext>
              </a:extLst>
            </p:cNvPr>
            <p:cNvSpPr/>
            <p:nvPr/>
          </p:nvSpPr>
          <p:spPr>
            <a:xfrm>
              <a:off x="10265662" y="1155274"/>
              <a:ext cx="475714" cy="24475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209C6C2-7235-A984-03F6-8A30C7D891EA}"/>
                </a:ext>
              </a:extLst>
            </p:cNvPr>
            <p:cNvSpPr/>
            <p:nvPr/>
          </p:nvSpPr>
          <p:spPr>
            <a:xfrm>
              <a:off x="10681109" y="751027"/>
              <a:ext cx="656712" cy="285473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C9B7CDA-7700-1328-75E6-27F05B588468}"/>
                </a:ext>
              </a:extLst>
            </p:cNvPr>
            <p:cNvSpPr/>
            <p:nvPr/>
          </p:nvSpPr>
          <p:spPr>
            <a:xfrm>
              <a:off x="11228459" y="851145"/>
              <a:ext cx="539199" cy="527409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3D06DB0-6873-200B-7C21-22406E6103CB}"/>
                </a:ext>
              </a:extLst>
            </p:cNvPr>
            <p:cNvSpPr/>
            <p:nvPr/>
          </p:nvSpPr>
          <p:spPr>
            <a:xfrm>
              <a:off x="10271841" y="897236"/>
              <a:ext cx="430219" cy="517256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943D48F-A2ED-BF4F-F89B-799CBE3636E4}"/>
                </a:ext>
              </a:extLst>
            </p:cNvPr>
            <p:cNvSpPr/>
            <p:nvPr/>
          </p:nvSpPr>
          <p:spPr>
            <a:xfrm>
              <a:off x="10699976" y="1301269"/>
              <a:ext cx="645232" cy="248381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E866575-F4CA-F774-FAE4-070870D22562}"/>
                </a:ext>
              </a:extLst>
            </p:cNvPr>
            <p:cNvSpPr/>
            <p:nvPr/>
          </p:nvSpPr>
          <p:spPr>
            <a:xfrm>
              <a:off x="11282231" y="828501"/>
              <a:ext cx="509873" cy="555314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72337B7-5EFE-2905-505F-B880708C8348}"/>
                </a:ext>
              </a:extLst>
            </p:cNvPr>
            <p:cNvSpPr/>
            <p:nvPr/>
          </p:nvSpPr>
          <p:spPr>
            <a:xfrm>
              <a:off x="10670468" y="721955"/>
              <a:ext cx="687678" cy="24759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BA38311-A91B-6D46-CE49-A3684BEFDF69}"/>
                </a:ext>
              </a:extLst>
            </p:cNvPr>
            <p:cNvSpPr/>
            <p:nvPr/>
          </p:nvSpPr>
          <p:spPr>
            <a:xfrm>
              <a:off x="10585490" y="1399587"/>
              <a:ext cx="49791" cy="516121"/>
            </a:xfrm>
            <a:custGeom>
              <a:avLst/>
              <a:gdLst>
                <a:gd name="connsiteX0" fmla="*/ 2565 w 23294"/>
                <a:gd name="connsiteY0" fmla="*/ 3113 h 241461"/>
                <a:gd name="connsiteX1" fmla="*/ 12956 w 23294"/>
                <a:gd name="connsiteY1" fmla="*/ 239939 h 241461"/>
                <a:gd name="connsiteX2" fmla="*/ 23261 w 23294"/>
                <a:gd name="connsiteY2" fmla="*/ 238293 h 241461"/>
                <a:gd name="connsiteX3" fmla="*/ 12870 w 23294"/>
                <a:gd name="connsiteY3" fmla="*/ 1467 h 241461"/>
                <a:gd name="connsiteX4" fmla="*/ 2565 w 23294"/>
                <a:gd name="connsiteY4" fmla="*/ 3113 h 241461"/>
                <a:gd name="connsiteX5" fmla="*/ 2565 w 23294"/>
                <a:gd name="connsiteY5" fmla="*/ 3113 h 2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94" h="241461">
                  <a:moveTo>
                    <a:pt x="2565" y="3113"/>
                  </a:moveTo>
                  <a:cubicBezTo>
                    <a:pt x="2565" y="80178"/>
                    <a:pt x="-7739" y="165037"/>
                    <a:pt x="12956" y="239939"/>
                  </a:cubicBezTo>
                  <a:cubicBezTo>
                    <a:pt x="13822" y="242969"/>
                    <a:pt x="23953" y="240978"/>
                    <a:pt x="23261" y="238293"/>
                  </a:cubicBezTo>
                  <a:cubicBezTo>
                    <a:pt x="2565" y="163392"/>
                    <a:pt x="12870" y="78533"/>
                    <a:pt x="12870" y="1467"/>
                  </a:cubicBezTo>
                  <a:cubicBezTo>
                    <a:pt x="12870" y="-1130"/>
                    <a:pt x="2565" y="-91"/>
                    <a:pt x="2565" y="3113"/>
                  </a:cubicBezTo>
                  <a:lnTo>
                    <a:pt x="2565" y="311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B234ACF-F5F2-3618-35C3-55BDBE3B57BC}"/>
                </a:ext>
              </a:extLst>
            </p:cNvPr>
            <p:cNvSpPr/>
            <p:nvPr/>
          </p:nvSpPr>
          <p:spPr>
            <a:xfrm>
              <a:off x="10521066" y="189301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364 w 85099"/>
                <a:gd name="connsiteY4" fmla="*/ 39227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5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7 w 85099"/>
                <a:gd name="connsiteY12" fmla="*/ 66157 h 80107"/>
                <a:gd name="connsiteX13" fmla="*/ 12270 w 85099"/>
                <a:gd name="connsiteY13" fmla="*/ 55420 h 80107"/>
                <a:gd name="connsiteX14" fmla="*/ 28462 w 85099"/>
                <a:gd name="connsiteY14" fmla="*/ 43644 h 80107"/>
                <a:gd name="connsiteX15" fmla="*/ 29502 w 85099"/>
                <a:gd name="connsiteY15" fmla="*/ 41479 h 80107"/>
                <a:gd name="connsiteX16" fmla="*/ 18505 w 85099"/>
                <a:gd name="connsiteY16" fmla="*/ 24161 h 80107"/>
                <a:gd name="connsiteX17" fmla="*/ 31753 w 85099"/>
                <a:gd name="connsiteY17" fmla="*/ 24767 h 80107"/>
                <a:gd name="connsiteX18" fmla="*/ 40325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1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3 w 85099"/>
                <a:gd name="connsiteY25" fmla="*/ 59749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69" y="14116"/>
                    <a:pt x="45954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558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364" y="39227"/>
                  </a:cubicBezTo>
                  <a:cubicBezTo>
                    <a:pt x="80677" y="45462"/>
                    <a:pt x="67601" y="48233"/>
                    <a:pt x="62839" y="49099"/>
                  </a:cubicBezTo>
                  <a:cubicBezTo>
                    <a:pt x="51409" y="51177"/>
                    <a:pt x="53574" y="62088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7" y="71872"/>
                    <a:pt x="49071" y="68582"/>
                    <a:pt x="47945" y="66244"/>
                  </a:cubicBezTo>
                  <a:cubicBezTo>
                    <a:pt x="46300" y="62953"/>
                    <a:pt x="44742" y="59490"/>
                    <a:pt x="41971" y="56979"/>
                  </a:cubicBezTo>
                  <a:cubicBezTo>
                    <a:pt x="39893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7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2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2" y="36370"/>
                    <a:pt x="20496" y="31088"/>
                    <a:pt x="18505" y="24161"/>
                  </a:cubicBezTo>
                  <a:cubicBezTo>
                    <a:pt x="15041" y="12124"/>
                    <a:pt x="28809" y="23208"/>
                    <a:pt x="31753" y="24767"/>
                  </a:cubicBezTo>
                  <a:cubicBezTo>
                    <a:pt x="34178" y="26066"/>
                    <a:pt x="43703" y="23122"/>
                    <a:pt x="40325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1"/>
                    <a:pt x="18071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0"/>
                    <a:pt x="-6087" y="65378"/>
                    <a:pt x="7248" y="70400"/>
                  </a:cubicBezTo>
                  <a:cubicBezTo>
                    <a:pt x="18331" y="74643"/>
                    <a:pt x="34178" y="66503"/>
                    <a:pt x="41711" y="58797"/>
                  </a:cubicBezTo>
                  <a:cubicBezTo>
                    <a:pt x="38594" y="59143"/>
                    <a:pt x="35390" y="59403"/>
                    <a:pt x="32273" y="59749"/>
                  </a:cubicBezTo>
                  <a:cubicBezTo>
                    <a:pt x="38507" y="65378"/>
                    <a:pt x="39459" y="80531"/>
                    <a:pt x="50110" y="80098"/>
                  </a:cubicBezTo>
                  <a:cubicBezTo>
                    <a:pt x="67601" y="79319"/>
                    <a:pt x="57297" y="53515"/>
                    <a:pt x="70719" y="52476"/>
                  </a:cubicBezTo>
                  <a:cubicBezTo>
                    <a:pt x="78945" y="51870"/>
                    <a:pt x="90721" y="45376"/>
                    <a:pt x="82062" y="36630"/>
                  </a:cubicBezTo>
                  <a:cubicBezTo>
                    <a:pt x="77906" y="32387"/>
                    <a:pt x="71152" y="30568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7" y="435"/>
                    <a:pt x="48898" y="954"/>
                  </a:cubicBezTo>
                  <a:cubicBezTo>
                    <a:pt x="38594" y="4418"/>
                    <a:pt x="34004" y="12124"/>
                    <a:pt x="31147" y="22256"/>
                  </a:cubicBezTo>
                  <a:cubicBezTo>
                    <a:pt x="30194" y="25459"/>
                    <a:pt x="40325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E09DA27-7361-2E21-2C57-5A2CDA63E799}"/>
                </a:ext>
              </a:extLst>
            </p:cNvPr>
            <p:cNvSpPr/>
            <p:nvPr/>
          </p:nvSpPr>
          <p:spPr>
            <a:xfrm>
              <a:off x="11089917" y="1536553"/>
              <a:ext cx="48431" cy="363378"/>
            </a:xfrm>
            <a:custGeom>
              <a:avLst/>
              <a:gdLst>
                <a:gd name="connsiteX0" fmla="*/ 457 w 22658"/>
                <a:gd name="connsiteY0" fmla="*/ 3112 h 170002"/>
                <a:gd name="connsiteX1" fmla="*/ 1323 w 22658"/>
                <a:gd name="connsiteY1" fmla="*/ 20863 h 170002"/>
                <a:gd name="connsiteX2" fmla="*/ 10762 w 22658"/>
                <a:gd name="connsiteY2" fmla="*/ 19911 h 170002"/>
                <a:gd name="connsiteX3" fmla="*/ 11021 w 22658"/>
                <a:gd name="connsiteY3" fmla="*/ 19738 h 170002"/>
                <a:gd name="connsiteX4" fmla="*/ 1583 w 22658"/>
                <a:gd name="connsiteY4" fmla="*/ 20690 h 170002"/>
                <a:gd name="connsiteX5" fmla="*/ 1669 w 22658"/>
                <a:gd name="connsiteY5" fmla="*/ 85374 h 170002"/>
                <a:gd name="connsiteX6" fmla="*/ 12320 w 22658"/>
                <a:gd name="connsiteY6" fmla="*/ 168501 h 170002"/>
                <a:gd name="connsiteX7" fmla="*/ 22625 w 22658"/>
                <a:gd name="connsiteY7" fmla="*/ 166856 h 170002"/>
                <a:gd name="connsiteX8" fmla="*/ 11887 w 22658"/>
                <a:gd name="connsiteY8" fmla="*/ 71606 h 170002"/>
                <a:gd name="connsiteX9" fmla="*/ 11281 w 22658"/>
                <a:gd name="connsiteY9" fmla="*/ 18006 h 170002"/>
                <a:gd name="connsiteX10" fmla="*/ 1843 w 22658"/>
                <a:gd name="connsiteY10" fmla="*/ 18958 h 170002"/>
                <a:gd name="connsiteX11" fmla="*/ 1583 w 22658"/>
                <a:gd name="connsiteY11" fmla="*/ 19132 h 170002"/>
                <a:gd name="connsiteX12" fmla="*/ 11021 w 22658"/>
                <a:gd name="connsiteY12" fmla="*/ 18179 h 170002"/>
                <a:gd name="connsiteX13" fmla="*/ 10675 w 22658"/>
                <a:gd name="connsiteY13" fmla="*/ 1467 h 170002"/>
                <a:gd name="connsiteX14" fmla="*/ 457 w 22658"/>
                <a:gd name="connsiteY14" fmla="*/ 3112 h 170002"/>
                <a:gd name="connsiteX15" fmla="*/ 457 w 22658"/>
                <a:gd name="connsiteY15" fmla="*/ 3112 h 17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02">
                  <a:moveTo>
                    <a:pt x="457" y="3112"/>
                  </a:moveTo>
                  <a:cubicBezTo>
                    <a:pt x="457" y="6836"/>
                    <a:pt x="-1015" y="16880"/>
                    <a:pt x="1323" y="20863"/>
                  </a:cubicBezTo>
                  <a:cubicBezTo>
                    <a:pt x="2795" y="23375"/>
                    <a:pt x="9203" y="21123"/>
                    <a:pt x="10762" y="19911"/>
                  </a:cubicBezTo>
                  <a:cubicBezTo>
                    <a:pt x="10848" y="19824"/>
                    <a:pt x="10935" y="19738"/>
                    <a:pt x="11021" y="19738"/>
                  </a:cubicBezTo>
                  <a:cubicBezTo>
                    <a:pt x="7904" y="20084"/>
                    <a:pt x="4700" y="20431"/>
                    <a:pt x="1583" y="20690"/>
                  </a:cubicBezTo>
                  <a:cubicBezTo>
                    <a:pt x="9116" y="33679"/>
                    <a:pt x="1669" y="70393"/>
                    <a:pt x="1669" y="85374"/>
                  </a:cubicBezTo>
                  <a:cubicBezTo>
                    <a:pt x="1756" y="113689"/>
                    <a:pt x="4614" y="141225"/>
                    <a:pt x="12320" y="168501"/>
                  </a:cubicBezTo>
                  <a:cubicBezTo>
                    <a:pt x="13186" y="171532"/>
                    <a:pt x="23317" y="169453"/>
                    <a:pt x="22625" y="166856"/>
                  </a:cubicBezTo>
                  <a:cubicBezTo>
                    <a:pt x="13706" y="135510"/>
                    <a:pt x="11974" y="104077"/>
                    <a:pt x="11887" y="71606"/>
                  </a:cubicBezTo>
                  <a:cubicBezTo>
                    <a:pt x="11887" y="58444"/>
                    <a:pt x="18035" y="29696"/>
                    <a:pt x="11281" y="18006"/>
                  </a:cubicBezTo>
                  <a:cubicBezTo>
                    <a:pt x="9809" y="15495"/>
                    <a:pt x="3401" y="17746"/>
                    <a:pt x="1843" y="18958"/>
                  </a:cubicBezTo>
                  <a:cubicBezTo>
                    <a:pt x="1756" y="19045"/>
                    <a:pt x="1669" y="19132"/>
                    <a:pt x="1583" y="19132"/>
                  </a:cubicBezTo>
                  <a:cubicBezTo>
                    <a:pt x="4700" y="18785"/>
                    <a:pt x="7904" y="18439"/>
                    <a:pt x="11021" y="18179"/>
                  </a:cubicBezTo>
                  <a:cubicBezTo>
                    <a:pt x="9549" y="15582"/>
                    <a:pt x="10675" y="2939"/>
                    <a:pt x="10675" y="1467"/>
                  </a:cubicBezTo>
                  <a:cubicBezTo>
                    <a:pt x="10675" y="-1130"/>
                    <a:pt x="457" y="-91"/>
                    <a:pt x="457" y="3112"/>
                  </a:cubicBezTo>
                  <a:lnTo>
                    <a:pt x="457" y="311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CA93675-ED31-7C91-86EC-170B58810F15}"/>
                </a:ext>
              </a:extLst>
            </p:cNvPr>
            <p:cNvSpPr/>
            <p:nvPr/>
          </p:nvSpPr>
          <p:spPr>
            <a:xfrm>
              <a:off x="11548379" y="1361409"/>
              <a:ext cx="48431" cy="363429"/>
            </a:xfrm>
            <a:custGeom>
              <a:avLst/>
              <a:gdLst>
                <a:gd name="connsiteX0" fmla="*/ 457 w 22658"/>
                <a:gd name="connsiteY0" fmla="*/ 3137 h 170026"/>
                <a:gd name="connsiteX1" fmla="*/ 1323 w 22658"/>
                <a:gd name="connsiteY1" fmla="*/ 20888 h 170026"/>
                <a:gd name="connsiteX2" fmla="*/ 10762 w 22658"/>
                <a:gd name="connsiteY2" fmla="*/ 19935 h 170026"/>
                <a:gd name="connsiteX3" fmla="*/ 11021 w 22658"/>
                <a:gd name="connsiteY3" fmla="*/ 19762 h 170026"/>
                <a:gd name="connsiteX4" fmla="*/ 1583 w 22658"/>
                <a:gd name="connsiteY4" fmla="*/ 20715 h 170026"/>
                <a:gd name="connsiteX5" fmla="*/ 1670 w 22658"/>
                <a:gd name="connsiteY5" fmla="*/ 85398 h 170026"/>
                <a:gd name="connsiteX6" fmla="*/ 12320 w 22658"/>
                <a:gd name="connsiteY6" fmla="*/ 168525 h 170026"/>
                <a:gd name="connsiteX7" fmla="*/ 22625 w 22658"/>
                <a:gd name="connsiteY7" fmla="*/ 166880 h 170026"/>
                <a:gd name="connsiteX8" fmla="*/ 11887 w 22658"/>
                <a:gd name="connsiteY8" fmla="*/ 71630 h 170026"/>
                <a:gd name="connsiteX9" fmla="*/ 11281 w 22658"/>
                <a:gd name="connsiteY9" fmla="*/ 18030 h 170026"/>
                <a:gd name="connsiteX10" fmla="*/ 1843 w 22658"/>
                <a:gd name="connsiteY10" fmla="*/ 18983 h 170026"/>
                <a:gd name="connsiteX11" fmla="*/ 1583 w 22658"/>
                <a:gd name="connsiteY11" fmla="*/ 19156 h 170026"/>
                <a:gd name="connsiteX12" fmla="*/ 11021 w 22658"/>
                <a:gd name="connsiteY12" fmla="*/ 18203 h 170026"/>
                <a:gd name="connsiteX13" fmla="*/ 10675 w 22658"/>
                <a:gd name="connsiteY13" fmla="*/ 1491 h 170026"/>
                <a:gd name="connsiteX14" fmla="*/ 457 w 22658"/>
                <a:gd name="connsiteY14" fmla="*/ 3137 h 170026"/>
                <a:gd name="connsiteX15" fmla="*/ 457 w 22658"/>
                <a:gd name="connsiteY15" fmla="*/ 3137 h 17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26">
                  <a:moveTo>
                    <a:pt x="457" y="3137"/>
                  </a:moveTo>
                  <a:cubicBezTo>
                    <a:pt x="457" y="6860"/>
                    <a:pt x="-1015" y="16905"/>
                    <a:pt x="1323" y="20888"/>
                  </a:cubicBezTo>
                  <a:cubicBezTo>
                    <a:pt x="2795" y="23399"/>
                    <a:pt x="9203" y="21147"/>
                    <a:pt x="10762" y="19935"/>
                  </a:cubicBezTo>
                  <a:cubicBezTo>
                    <a:pt x="10848" y="19849"/>
                    <a:pt x="10935" y="19762"/>
                    <a:pt x="11021" y="19762"/>
                  </a:cubicBezTo>
                  <a:cubicBezTo>
                    <a:pt x="7904" y="20108"/>
                    <a:pt x="4700" y="20455"/>
                    <a:pt x="1583" y="20715"/>
                  </a:cubicBezTo>
                  <a:cubicBezTo>
                    <a:pt x="9116" y="33703"/>
                    <a:pt x="1670" y="70418"/>
                    <a:pt x="1670" y="85398"/>
                  </a:cubicBezTo>
                  <a:cubicBezTo>
                    <a:pt x="1670" y="113713"/>
                    <a:pt x="4614" y="141249"/>
                    <a:pt x="12320" y="168525"/>
                  </a:cubicBezTo>
                  <a:cubicBezTo>
                    <a:pt x="13186" y="171556"/>
                    <a:pt x="23317" y="169478"/>
                    <a:pt x="22625" y="166880"/>
                  </a:cubicBezTo>
                  <a:cubicBezTo>
                    <a:pt x="13706" y="135534"/>
                    <a:pt x="11974" y="104102"/>
                    <a:pt x="11887" y="71630"/>
                  </a:cubicBezTo>
                  <a:cubicBezTo>
                    <a:pt x="11887" y="58468"/>
                    <a:pt x="18035" y="29720"/>
                    <a:pt x="11281" y="18030"/>
                  </a:cubicBezTo>
                  <a:cubicBezTo>
                    <a:pt x="9809" y="15519"/>
                    <a:pt x="3401" y="17770"/>
                    <a:pt x="1843" y="18983"/>
                  </a:cubicBezTo>
                  <a:cubicBezTo>
                    <a:pt x="1756" y="19069"/>
                    <a:pt x="1670" y="19156"/>
                    <a:pt x="1583" y="19156"/>
                  </a:cubicBezTo>
                  <a:cubicBezTo>
                    <a:pt x="4700" y="18810"/>
                    <a:pt x="7904" y="18463"/>
                    <a:pt x="11021" y="18203"/>
                  </a:cubicBezTo>
                  <a:cubicBezTo>
                    <a:pt x="9549" y="15606"/>
                    <a:pt x="10675" y="2963"/>
                    <a:pt x="10675" y="1491"/>
                  </a:cubicBezTo>
                  <a:cubicBezTo>
                    <a:pt x="10762" y="-1106"/>
                    <a:pt x="457" y="-154"/>
                    <a:pt x="457" y="3137"/>
                  </a:cubicBezTo>
                  <a:lnTo>
                    <a:pt x="457" y="31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EE49F3-6B8C-FC64-A812-063E2155BA7B}"/>
                </a:ext>
              </a:extLst>
            </p:cNvPr>
            <p:cNvSpPr/>
            <p:nvPr/>
          </p:nvSpPr>
          <p:spPr>
            <a:xfrm>
              <a:off x="11482595" y="170200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278 w 85099"/>
                <a:gd name="connsiteY4" fmla="*/ 39228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6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8 w 85099"/>
                <a:gd name="connsiteY12" fmla="*/ 66157 h 80107"/>
                <a:gd name="connsiteX13" fmla="*/ 12270 w 85099"/>
                <a:gd name="connsiteY13" fmla="*/ 55420 h 80107"/>
                <a:gd name="connsiteX14" fmla="*/ 28463 w 85099"/>
                <a:gd name="connsiteY14" fmla="*/ 43644 h 80107"/>
                <a:gd name="connsiteX15" fmla="*/ 29502 w 85099"/>
                <a:gd name="connsiteY15" fmla="*/ 41479 h 80107"/>
                <a:gd name="connsiteX16" fmla="*/ 18504 w 85099"/>
                <a:gd name="connsiteY16" fmla="*/ 24161 h 80107"/>
                <a:gd name="connsiteX17" fmla="*/ 31753 w 85099"/>
                <a:gd name="connsiteY17" fmla="*/ 24767 h 80107"/>
                <a:gd name="connsiteX18" fmla="*/ 40326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2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2 w 85099"/>
                <a:gd name="connsiteY25" fmla="*/ 59750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70" y="14116"/>
                    <a:pt x="46041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644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278" y="39228"/>
                  </a:cubicBezTo>
                  <a:cubicBezTo>
                    <a:pt x="80590" y="45462"/>
                    <a:pt x="67515" y="48233"/>
                    <a:pt x="62839" y="49099"/>
                  </a:cubicBezTo>
                  <a:cubicBezTo>
                    <a:pt x="51409" y="51177"/>
                    <a:pt x="53574" y="62087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6" y="71872"/>
                    <a:pt x="49071" y="68582"/>
                    <a:pt x="47946" y="66244"/>
                  </a:cubicBezTo>
                  <a:cubicBezTo>
                    <a:pt x="46300" y="62953"/>
                    <a:pt x="44741" y="59490"/>
                    <a:pt x="41971" y="56979"/>
                  </a:cubicBezTo>
                  <a:cubicBezTo>
                    <a:pt x="39892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8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3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3" y="36370"/>
                    <a:pt x="20496" y="31088"/>
                    <a:pt x="18504" y="24161"/>
                  </a:cubicBezTo>
                  <a:cubicBezTo>
                    <a:pt x="15041" y="12125"/>
                    <a:pt x="28809" y="23208"/>
                    <a:pt x="31753" y="24767"/>
                  </a:cubicBezTo>
                  <a:cubicBezTo>
                    <a:pt x="34177" y="26066"/>
                    <a:pt x="43702" y="23122"/>
                    <a:pt x="40326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2"/>
                    <a:pt x="18072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1"/>
                    <a:pt x="-6087" y="65378"/>
                    <a:pt x="7248" y="70400"/>
                  </a:cubicBezTo>
                  <a:cubicBezTo>
                    <a:pt x="18331" y="74643"/>
                    <a:pt x="34177" y="66504"/>
                    <a:pt x="41711" y="58797"/>
                  </a:cubicBezTo>
                  <a:cubicBezTo>
                    <a:pt x="38594" y="59143"/>
                    <a:pt x="35390" y="59403"/>
                    <a:pt x="32272" y="59750"/>
                  </a:cubicBezTo>
                  <a:cubicBezTo>
                    <a:pt x="38507" y="65378"/>
                    <a:pt x="39460" y="80531"/>
                    <a:pt x="50110" y="80098"/>
                  </a:cubicBezTo>
                  <a:cubicBezTo>
                    <a:pt x="67602" y="79319"/>
                    <a:pt x="57297" y="53515"/>
                    <a:pt x="70719" y="52476"/>
                  </a:cubicBezTo>
                  <a:cubicBezTo>
                    <a:pt x="78945" y="51870"/>
                    <a:pt x="90721" y="45375"/>
                    <a:pt x="82062" y="36630"/>
                  </a:cubicBezTo>
                  <a:cubicBezTo>
                    <a:pt x="77906" y="32387"/>
                    <a:pt x="71152" y="30569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6" y="435"/>
                    <a:pt x="48898" y="954"/>
                  </a:cubicBezTo>
                  <a:cubicBezTo>
                    <a:pt x="38594" y="4418"/>
                    <a:pt x="34004" y="12125"/>
                    <a:pt x="31147" y="22256"/>
                  </a:cubicBezTo>
                  <a:cubicBezTo>
                    <a:pt x="30194" y="25373"/>
                    <a:pt x="40326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7D08495-BD1E-613B-886A-15BC1EF45139}"/>
                </a:ext>
              </a:extLst>
            </p:cNvPr>
            <p:cNvSpPr/>
            <p:nvPr/>
          </p:nvSpPr>
          <p:spPr>
            <a:xfrm>
              <a:off x="10827046" y="1850437"/>
              <a:ext cx="401021" cy="451680"/>
            </a:xfrm>
            <a:custGeom>
              <a:avLst/>
              <a:gdLst>
                <a:gd name="connsiteX0" fmla="*/ 135821 w 187613"/>
                <a:gd name="connsiteY0" fmla="*/ 24857 h 211313"/>
                <a:gd name="connsiteX1" fmla="*/ 5329 w 187613"/>
                <a:gd name="connsiteY1" fmla="*/ 169984 h 211313"/>
                <a:gd name="connsiteX2" fmla="*/ 306 w 187613"/>
                <a:gd name="connsiteY2" fmla="*/ 172581 h 211313"/>
                <a:gd name="connsiteX3" fmla="*/ 155910 w 187613"/>
                <a:gd name="connsiteY3" fmla="*/ 176391 h 211313"/>
                <a:gd name="connsiteX4" fmla="*/ 147598 w 187613"/>
                <a:gd name="connsiteY4" fmla="*/ 352 h 211313"/>
                <a:gd name="connsiteX5" fmla="*/ 140237 w 187613"/>
                <a:gd name="connsiteY5" fmla="*/ 3296 h 211313"/>
                <a:gd name="connsiteX6" fmla="*/ 170804 w 187613"/>
                <a:gd name="connsiteY6" fmla="*/ 123311 h 211313"/>
                <a:gd name="connsiteX7" fmla="*/ 145952 w 187613"/>
                <a:gd name="connsiteY7" fmla="*/ 175352 h 211313"/>
                <a:gd name="connsiteX8" fmla="*/ 54945 w 187613"/>
                <a:gd name="connsiteY8" fmla="*/ 205226 h 211313"/>
                <a:gd name="connsiteX9" fmla="*/ 14940 w 187613"/>
                <a:gd name="connsiteY9" fmla="*/ 174400 h 211313"/>
                <a:gd name="connsiteX10" fmla="*/ 146299 w 187613"/>
                <a:gd name="connsiteY10" fmla="*/ 24944 h 211313"/>
                <a:gd name="connsiteX11" fmla="*/ 135821 w 187613"/>
                <a:gd name="connsiteY11" fmla="*/ 24857 h 211313"/>
                <a:gd name="connsiteX12" fmla="*/ 135821 w 187613"/>
                <a:gd name="connsiteY12" fmla="*/ 24857 h 2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613" h="211313">
                  <a:moveTo>
                    <a:pt x="135821" y="24857"/>
                  </a:moveTo>
                  <a:cubicBezTo>
                    <a:pt x="132531" y="88588"/>
                    <a:pt x="75207" y="171283"/>
                    <a:pt x="5329" y="169984"/>
                  </a:cubicBezTo>
                  <a:cubicBezTo>
                    <a:pt x="4723" y="169984"/>
                    <a:pt x="-1426" y="170676"/>
                    <a:pt x="306" y="172581"/>
                  </a:cubicBezTo>
                  <a:cubicBezTo>
                    <a:pt x="44381" y="221159"/>
                    <a:pt x="108458" y="225835"/>
                    <a:pt x="155910" y="176391"/>
                  </a:cubicBezTo>
                  <a:cubicBezTo>
                    <a:pt x="193750" y="136906"/>
                    <a:pt x="205354" y="26935"/>
                    <a:pt x="147598" y="352"/>
                  </a:cubicBezTo>
                  <a:cubicBezTo>
                    <a:pt x="145173" y="-774"/>
                    <a:pt x="135302" y="958"/>
                    <a:pt x="140237" y="3296"/>
                  </a:cubicBezTo>
                  <a:cubicBezTo>
                    <a:pt x="182580" y="22779"/>
                    <a:pt x="177645" y="85558"/>
                    <a:pt x="170804" y="123311"/>
                  </a:cubicBezTo>
                  <a:cubicBezTo>
                    <a:pt x="167081" y="143833"/>
                    <a:pt x="158768" y="159246"/>
                    <a:pt x="145952" y="175352"/>
                  </a:cubicBezTo>
                  <a:cubicBezTo>
                    <a:pt x="124478" y="202369"/>
                    <a:pt x="90448" y="211374"/>
                    <a:pt x="54945" y="205226"/>
                  </a:cubicBezTo>
                  <a:cubicBezTo>
                    <a:pt x="45594" y="203581"/>
                    <a:pt x="17365" y="174400"/>
                    <a:pt x="14940" y="174400"/>
                  </a:cubicBezTo>
                  <a:cubicBezTo>
                    <a:pt x="84906" y="175699"/>
                    <a:pt x="143095" y="86943"/>
                    <a:pt x="146299" y="24944"/>
                  </a:cubicBezTo>
                  <a:cubicBezTo>
                    <a:pt x="146385" y="22000"/>
                    <a:pt x="135994" y="21827"/>
                    <a:pt x="135821" y="24857"/>
                  </a:cubicBezTo>
                  <a:lnTo>
                    <a:pt x="135821" y="248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D60FE1E-FA2A-C801-7C59-498DD1C3A0B2}"/>
              </a:ext>
            </a:extLst>
          </p:cNvPr>
          <p:cNvGrpSpPr/>
          <p:nvPr/>
        </p:nvGrpSpPr>
        <p:grpSpPr>
          <a:xfrm>
            <a:off x="10579117" y="3969363"/>
            <a:ext cx="870477" cy="2704167"/>
            <a:chOff x="8722331" y="2031451"/>
            <a:chExt cx="1594842" cy="495443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6488A4D-03DE-15F9-6E97-73A2FA461071}"/>
                </a:ext>
              </a:extLst>
            </p:cNvPr>
            <p:cNvSpPr/>
            <p:nvPr/>
          </p:nvSpPr>
          <p:spPr>
            <a:xfrm>
              <a:off x="9282337" y="2636786"/>
              <a:ext cx="615371" cy="586861"/>
            </a:xfrm>
            <a:custGeom>
              <a:avLst/>
              <a:gdLst>
                <a:gd name="connsiteX0" fmla="*/ 282232 w 287894"/>
                <a:gd name="connsiteY0" fmla="*/ 243281 h 274556"/>
                <a:gd name="connsiteX1" fmla="*/ 282492 w 287894"/>
                <a:gd name="connsiteY1" fmla="*/ 233323 h 274556"/>
                <a:gd name="connsiteX2" fmla="*/ 259026 w 287894"/>
                <a:gd name="connsiteY2" fmla="*/ 214013 h 274556"/>
                <a:gd name="connsiteX3" fmla="*/ 256947 w 287894"/>
                <a:gd name="connsiteY3" fmla="*/ 213667 h 274556"/>
                <a:gd name="connsiteX4" fmla="*/ 261883 w 287894"/>
                <a:gd name="connsiteY4" fmla="*/ 204142 h 274556"/>
                <a:gd name="connsiteX5" fmla="*/ 209929 w 287894"/>
                <a:gd name="connsiteY5" fmla="*/ 95470 h 274556"/>
                <a:gd name="connsiteX6" fmla="*/ 162217 w 287894"/>
                <a:gd name="connsiteY6" fmla="*/ 42130 h 274556"/>
                <a:gd name="connsiteX7" fmla="*/ 92771 w 287894"/>
                <a:gd name="connsiteY7" fmla="*/ 15287 h 274556"/>
                <a:gd name="connsiteX8" fmla="*/ 85324 w 287894"/>
                <a:gd name="connsiteY8" fmla="*/ 8186 h 274556"/>
                <a:gd name="connsiteX9" fmla="*/ 78310 w 287894"/>
                <a:gd name="connsiteY9" fmla="*/ 6801 h 274556"/>
                <a:gd name="connsiteX10" fmla="*/ 78310 w 287894"/>
                <a:gd name="connsiteY10" fmla="*/ 6281 h 274556"/>
                <a:gd name="connsiteX11" fmla="*/ 53113 w 287894"/>
                <a:gd name="connsiteY11" fmla="*/ 9139 h 274556"/>
                <a:gd name="connsiteX12" fmla="*/ 51900 w 287894"/>
                <a:gd name="connsiteY12" fmla="*/ 24812 h 274556"/>
                <a:gd name="connsiteX13" fmla="*/ 51294 w 287894"/>
                <a:gd name="connsiteY13" fmla="*/ 39532 h 274556"/>
                <a:gd name="connsiteX14" fmla="*/ 50428 w 287894"/>
                <a:gd name="connsiteY14" fmla="*/ 40398 h 274556"/>
                <a:gd name="connsiteX15" fmla="*/ 9211 w 287894"/>
                <a:gd name="connsiteY15" fmla="*/ 69320 h 274556"/>
                <a:gd name="connsiteX16" fmla="*/ 18909 w 287894"/>
                <a:gd name="connsiteY16" fmla="*/ 85512 h 274556"/>
                <a:gd name="connsiteX17" fmla="*/ 2457 w 287894"/>
                <a:gd name="connsiteY17" fmla="*/ 128721 h 274556"/>
                <a:gd name="connsiteX18" fmla="*/ 8864 w 287894"/>
                <a:gd name="connsiteY18" fmla="*/ 195569 h 274556"/>
                <a:gd name="connsiteX19" fmla="*/ 6613 w 287894"/>
                <a:gd name="connsiteY19" fmla="*/ 203103 h 274556"/>
                <a:gd name="connsiteX20" fmla="*/ 189666 w 287894"/>
                <a:gd name="connsiteY20" fmla="*/ 270470 h 274556"/>
                <a:gd name="connsiteX21" fmla="*/ 232789 w 287894"/>
                <a:gd name="connsiteY21" fmla="*/ 252546 h 274556"/>
                <a:gd name="connsiteX22" fmla="*/ 286994 w 287894"/>
                <a:gd name="connsiteY22" fmla="*/ 253239 h 274556"/>
                <a:gd name="connsiteX23" fmla="*/ 282232 w 287894"/>
                <a:gd name="connsiteY23" fmla="*/ 243281 h 27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94" h="274556">
                  <a:moveTo>
                    <a:pt x="282232" y="243281"/>
                  </a:moveTo>
                  <a:cubicBezTo>
                    <a:pt x="283184" y="240163"/>
                    <a:pt x="283358" y="236873"/>
                    <a:pt x="282492" y="233323"/>
                  </a:cubicBezTo>
                  <a:cubicBezTo>
                    <a:pt x="279721" y="223018"/>
                    <a:pt x="268118" y="217303"/>
                    <a:pt x="259026" y="214013"/>
                  </a:cubicBezTo>
                  <a:cubicBezTo>
                    <a:pt x="258333" y="213753"/>
                    <a:pt x="257640" y="213753"/>
                    <a:pt x="256947" y="213667"/>
                  </a:cubicBezTo>
                  <a:cubicBezTo>
                    <a:pt x="260325" y="210982"/>
                    <a:pt x="262230" y="207865"/>
                    <a:pt x="261883" y="204142"/>
                  </a:cubicBezTo>
                  <a:cubicBezTo>
                    <a:pt x="257727" y="164050"/>
                    <a:pt x="230451" y="128981"/>
                    <a:pt x="209929" y="95470"/>
                  </a:cubicBezTo>
                  <a:cubicBezTo>
                    <a:pt x="195727" y="72264"/>
                    <a:pt x="182652" y="52175"/>
                    <a:pt x="162217" y="42130"/>
                  </a:cubicBezTo>
                  <a:cubicBezTo>
                    <a:pt x="164728" y="8793"/>
                    <a:pt x="122039" y="8100"/>
                    <a:pt x="92771" y="15287"/>
                  </a:cubicBezTo>
                  <a:cubicBezTo>
                    <a:pt x="91039" y="12256"/>
                    <a:pt x="88788" y="9572"/>
                    <a:pt x="85324" y="8186"/>
                  </a:cubicBezTo>
                  <a:cubicBezTo>
                    <a:pt x="83073" y="7320"/>
                    <a:pt x="80735" y="6974"/>
                    <a:pt x="78310" y="6801"/>
                  </a:cubicBezTo>
                  <a:cubicBezTo>
                    <a:pt x="78310" y="6628"/>
                    <a:pt x="78310" y="6454"/>
                    <a:pt x="78310" y="6281"/>
                  </a:cubicBezTo>
                  <a:cubicBezTo>
                    <a:pt x="79696" y="-4456"/>
                    <a:pt x="54325" y="-40"/>
                    <a:pt x="53113" y="9139"/>
                  </a:cubicBezTo>
                  <a:cubicBezTo>
                    <a:pt x="52420" y="14334"/>
                    <a:pt x="52073" y="19530"/>
                    <a:pt x="51900" y="24812"/>
                  </a:cubicBezTo>
                  <a:cubicBezTo>
                    <a:pt x="50428" y="29488"/>
                    <a:pt x="50168" y="34510"/>
                    <a:pt x="51294" y="39532"/>
                  </a:cubicBezTo>
                  <a:cubicBezTo>
                    <a:pt x="51034" y="39792"/>
                    <a:pt x="50774" y="40052"/>
                    <a:pt x="50428" y="40398"/>
                  </a:cubicBezTo>
                  <a:cubicBezTo>
                    <a:pt x="34842" y="48624"/>
                    <a:pt x="20641" y="59189"/>
                    <a:pt x="9211" y="69320"/>
                  </a:cubicBezTo>
                  <a:cubicBezTo>
                    <a:pt x="552" y="77026"/>
                    <a:pt x="6959" y="82482"/>
                    <a:pt x="18909" y="85512"/>
                  </a:cubicBezTo>
                  <a:cubicBezTo>
                    <a:pt x="10856" y="100839"/>
                    <a:pt x="4968" y="116165"/>
                    <a:pt x="2457" y="128721"/>
                  </a:cubicBezTo>
                  <a:cubicBezTo>
                    <a:pt x="-2566" y="153832"/>
                    <a:pt x="378" y="175827"/>
                    <a:pt x="8864" y="195569"/>
                  </a:cubicBezTo>
                  <a:cubicBezTo>
                    <a:pt x="7392" y="197734"/>
                    <a:pt x="6527" y="200159"/>
                    <a:pt x="6613" y="203103"/>
                  </a:cubicBezTo>
                  <a:cubicBezTo>
                    <a:pt x="7825" y="277657"/>
                    <a:pt x="139617" y="280255"/>
                    <a:pt x="189666" y="270470"/>
                  </a:cubicBezTo>
                  <a:cubicBezTo>
                    <a:pt x="209149" y="266660"/>
                    <a:pt x="223177" y="260426"/>
                    <a:pt x="232789" y="252546"/>
                  </a:cubicBezTo>
                  <a:cubicBezTo>
                    <a:pt x="242313" y="271336"/>
                    <a:pt x="277469" y="273847"/>
                    <a:pt x="286994" y="253239"/>
                  </a:cubicBezTo>
                  <a:cubicBezTo>
                    <a:pt x="289419" y="247784"/>
                    <a:pt x="286648" y="244579"/>
                    <a:pt x="282232" y="24328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BBA1B05-4F3F-BABE-07FB-C3678A752C58}"/>
                </a:ext>
              </a:extLst>
            </p:cNvPr>
            <p:cNvSpPr/>
            <p:nvPr/>
          </p:nvSpPr>
          <p:spPr>
            <a:xfrm>
              <a:off x="9071319" y="2048104"/>
              <a:ext cx="199141" cy="628796"/>
            </a:xfrm>
            <a:custGeom>
              <a:avLst/>
              <a:gdLst>
                <a:gd name="connsiteX0" fmla="*/ 85679 w 93166"/>
                <a:gd name="connsiteY0" fmla="*/ 22610 h 294175"/>
                <a:gd name="connsiteX1" fmla="*/ 69053 w 93166"/>
                <a:gd name="connsiteY1" fmla="*/ 29190 h 294175"/>
                <a:gd name="connsiteX2" fmla="*/ 62299 w 93166"/>
                <a:gd name="connsiteY2" fmla="*/ 38023 h 294175"/>
                <a:gd name="connsiteX3" fmla="*/ 70179 w 93166"/>
                <a:gd name="connsiteY3" fmla="*/ 7716 h 294175"/>
                <a:gd name="connsiteX4" fmla="*/ 49224 w 93166"/>
                <a:gd name="connsiteY4" fmla="*/ 3386 h 294175"/>
                <a:gd name="connsiteX5" fmla="*/ 27577 w 93166"/>
                <a:gd name="connsiteY5" fmla="*/ 13517 h 294175"/>
                <a:gd name="connsiteX6" fmla="*/ 28702 w 93166"/>
                <a:gd name="connsiteY6" fmla="*/ 18973 h 294175"/>
                <a:gd name="connsiteX7" fmla="*/ 27403 w 93166"/>
                <a:gd name="connsiteY7" fmla="*/ 17414 h 294175"/>
                <a:gd name="connsiteX8" fmla="*/ 3764 w 93166"/>
                <a:gd name="connsiteY8" fmla="*/ 25900 h 294175"/>
                <a:gd name="connsiteX9" fmla="*/ 16493 w 93166"/>
                <a:gd name="connsiteY9" fmla="*/ 42525 h 294175"/>
                <a:gd name="connsiteX10" fmla="*/ 2811 w 93166"/>
                <a:gd name="connsiteY10" fmla="*/ 57073 h 294175"/>
                <a:gd name="connsiteX11" fmla="*/ 33205 w 93166"/>
                <a:gd name="connsiteY11" fmla="*/ 168688 h 294175"/>
                <a:gd name="connsiteX12" fmla="*/ 27490 w 93166"/>
                <a:gd name="connsiteY12" fmla="*/ 289050 h 294175"/>
                <a:gd name="connsiteX13" fmla="*/ 35370 w 93166"/>
                <a:gd name="connsiteY13" fmla="*/ 293639 h 294175"/>
                <a:gd name="connsiteX14" fmla="*/ 75721 w 93166"/>
                <a:gd name="connsiteY14" fmla="*/ 269913 h 294175"/>
                <a:gd name="connsiteX15" fmla="*/ 75634 w 93166"/>
                <a:gd name="connsiteY15" fmla="*/ 269307 h 294175"/>
                <a:gd name="connsiteX16" fmla="*/ 77280 w 93166"/>
                <a:gd name="connsiteY16" fmla="*/ 264544 h 294175"/>
                <a:gd name="connsiteX17" fmla="*/ 72950 w 93166"/>
                <a:gd name="connsiteY17" fmla="*/ 63913 h 294175"/>
                <a:gd name="connsiteX18" fmla="*/ 70872 w 93166"/>
                <a:gd name="connsiteY18" fmla="*/ 58631 h 294175"/>
                <a:gd name="connsiteX19" fmla="*/ 92000 w 93166"/>
                <a:gd name="connsiteY19" fmla="*/ 28584 h 294175"/>
                <a:gd name="connsiteX20" fmla="*/ 85679 w 93166"/>
                <a:gd name="connsiteY20" fmla="*/ 22610 h 29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66" h="294175">
                  <a:moveTo>
                    <a:pt x="85679" y="22610"/>
                  </a:moveTo>
                  <a:cubicBezTo>
                    <a:pt x="80137" y="22696"/>
                    <a:pt x="72690" y="24601"/>
                    <a:pt x="69053" y="29190"/>
                  </a:cubicBezTo>
                  <a:cubicBezTo>
                    <a:pt x="66716" y="32134"/>
                    <a:pt x="64551" y="35078"/>
                    <a:pt x="62299" y="38023"/>
                  </a:cubicBezTo>
                  <a:cubicBezTo>
                    <a:pt x="65763" y="28151"/>
                    <a:pt x="69053" y="18280"/>
                    <a:pt x="70179" y="7716"/>
                  </a:cubicBezTo>
                  <a:cubicBezTo>
                    <a:pt x="71218" y="-1636"/>
                    <a:pt x="56844" y="-1723"/>
                    <a:pt x="49224" y="3386"/>
                  </a:cubicBezTo>
                  <a:cubicBezTo>
                    <a:pt x="41864" y="702"/>
                    <a:pt x="25931" y="6330"/>
                    <a:pt x="27577" y="13517"/>
                  </a:cubicBezTo>
                  <a:cubicBezTo>
                    <a:pt x="28009" y="15336"/>
                    <a:pt x="28356" y="17154"/>
                    <a:pt x="28702" y="18973"/>
                  </a:cubicBezTo>
                  <a:cubicBezTo>
                    <a:pt x="28269" y="18453"/>
                    <a:pt x="27836" y="17934"/>
                    <a:pt x="27403" y="17414"/>
                  </a:cubicBezTo>
                  <a:cubicBezTo>
                    <a:pt x="23420" y="12738"/>
                    <a:pt x="-46" y="21570"/>
                    <a:pt x="3764" y="25900"/>
                  </a:cubicBezTo>
                  <a:cubicBezTo>
                    <a:pt x="8353" y="31182"/>
                    <a:pt x="12596" y="36724"/>
                    <a:pt x="16493" y="42525"/>
                  </a:cubicBezTo>
                  <a:cubicBezTo>
                    <a:pt x="7141" y="42785"/>
                    <a:pt x="-5761" y="50925"/>
                    <a:pt x="2811" y="57073"/>
                  </a:cubicBezTo>
                  <a:cubicBezTo>
                    <a:pt x="42903" y="86081"/>
                    <a:pt x="44375" y="123921"/>
                    <a:pt x="33205" y="168688"/>
                  </a:cubicBezTo>
                  <a:cubicBezTo>
                    <a:pt x="23247" y="208693"/>
                    <a:pt x="25845" y="248352"/>
                    <a:pt x="27490" y="289050"/>
                  </a:cubicBezTo>
                  <a:cubicBezTo>
                    <a:pt x="27663" y="292427"/>
                    <a:pt x="33032" y="293293"/>
                    <a:pt x="35370" y="293639"/>
                  </a:cubicBezTo>
                  <a:cubicBezTo>
                    <a:pt x="53121" y="295977"/>
                    <a:pt x="75288" y="291128"/>
                    <a:pt x="75721" y="269913"/>
                  </a:cubicBezTo>
                  <a:cubicBezTo>
                    <a:pt x="75721" y="269653"/>
                    <a:pt x="75634" y="269480"/>
                    <a:pt x="75634" y="269307"/>
                  </a:cubicBezTo>
                  <a:cubicBezTo>
                    <a:pt x="76674" y="267922"/>
                    <a:pt x="77280" y="266363"/>
                    <a:pt x="77280" y="264544"/>
                  </a:cubicBezTo>
                  <a:cubicBezTo>
                    <a:pt x="74509" y="197696"/>
                    <a:pt x="74336" y="130848"/>
                    <a:pt x="72950" y="63913"/>
                  </a:cubicBezTo>
                  <a:cubicBezTo>
                    <a:pt x="72950" y="61662"/>
                    <a:pt x="72084" y="59930"/>
                    <a:pt x="70872" y="58631"/>
                  </a:cubicBezTo>
                  <a:cubicBezTo>
                    <a:pt x="77280" y="48240"/>
                    <a:pt x="84380" y="38196"/>
                    <a:pt x="92000" y="28584"/>
                  </a:cubicBezTo>
                  <a:cubicBezTo>
                    <a:pt x="95897" y="24255"/>
                    <a:pt x="89056" y="22610"/>
                    <a:pt x="85679" y="22610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9E0973-97FC-411C-E7CD-22686648A8DB}"/>
                </a:ext>
              </a:extLst>
            </p:cNvPr>
            <p:cNvSpPr/>
            <p:nvPr/>
          </p:nvSpPr>
          <p:spPr>
            <a:xfrm>
              <a:off x="9528494" y="3781942"/>
              <a:ext cx="211278" cy="627268"/>
            </a:xfrm>
            <a:custGeom>
              <a:avLst/>
              <a:gdLst>
                <a:gd name="connsiteX0" fmla="*/ 95806 w 98844"/>
                <a:gd name="connsiteY0" fmla="*/ 67491 h 293460"/>
                <a:gd name="connsiteX1" fmla="*/ 90957 w 98844"/>
                <a:gd name="connsiteY1" fmla="*/ 64288 h 293460"/>
                <a:gd name="connsiteX2" fmla="*/ 98837 w 98844"/>
                <a:gd name="connsiteY2" fmla="*/ 10688 h 293460"/>
                <a:gd name="connsiteX3" fmla="*/ 85675 w 98844"/>
                <a:gd name="connsiteY3" fmla="*/ 2981 h 293460"/>
                <a:gd name="connsiteX4" fmla="*/ 85762 w 98844"/>
                <a:gd name="connsiteY4" fmla="*/ 1163 h 293460"/>
                <a:gd name="connsiteX5" fmla="*/ 60650 w 98844"/>
                <a:gd name="connsiteY5" fmla="*/ 7917 h 293460"/>
                <a:gd name="connsiteX6" fmla="*/ 47142 w 98844"/>
                <a:gd name="connsiteY6" fmla="*/ 154429 h 293460"/>
                <a:gd name="connsiteX7" fmla="*/ 35192 w 98844"/>
                <a:gd name="connsiteY7" fmla="*/ 221883 h 293460"/>
                <a:gd name="connsiteX8" fmla="*/ 24975 w 98844"/>
                <a:gd name="connsiteY8" fmla="*/ 238249 h 293460"/>
                <a:gd name="connsiteX9" fmla="*/ 1509 w 98844"/>
                <a:gd name="connsiteY9" fmla="*/ 246129 h 293460"/>
                <a:gd name="connsiteX10" fmla="*/ 37 w 98844"/>
                <a:gd name="connsiteY10" fmla="*/ 264919 h 293460"/>
                <a:gd name="connsiteX11" fmla="*/ 11986 w 98844"/>
                <a:gd name="connsiteY11" fmla="*/ 264832 h 293460"/>
                <a:gd name="connsiteX12" fmla="*/ 17355 w 98844"/>
                <a:gd name="connsiteY12" fmla="*/ 286566 h 293460"/>
                <a:gd name="connsiteX13" fmla="*/ 27399 w 98844"/>
                <a:gd name="connsiteY13" fmla="*/ 287259 h 293460"/>
                <a:gd name="connsiteX14" fmla="*/ 34933 w 98844"/>
                <a:gd name="connsiteY14" fmla="*/ 285527 h 293460"/>
                <a:gd name="connsiteX15" fmla="*/ 44371 w 98844"/>
                <a:gd name="connsiteY15" fmla="*/ 285008 h 293460"/>
                <a:gd name="connsiteX16" fmla="*/ 61689 w 98844"/>
                <a:gd name="connsiteY16" fmla="*/ 290376 h 293460"/>
                <a:gd name="connsiteX17" fmla="*/ 67058 w 98844"/>
                <a:gd name="connsiteY17" fmla="*/ 293061 h 293460"/>
                <a:gd name="connsiteX18" fmla="*/ 91477 w 98844"/>
                <a:gd name="connsiteY18" fmla="*/ 285614 h 293460"/>
                <a:gd name="connsiteX19" fmla="*/ 82125 w 98844"/>
                <a:gd name="connsiteY19" fmla="*/ 259637 h 293460"/>
                <a:gd name="connsiteX20" fmla="*/ 84290 w 98844"/>
                <a:gd name="connsiteY20" fmla="*/ 255307 h 293460"/>
                <a:gd name="connsiteX21" fmla="*/ 86281 w 98844"/>
                <a:gd name="connsiteY21" fmla="*/ 153303 h 293460"/>
                <a:gd name="connsiteX22" fmla="*/ 95806 w 98844"/>
                <a:gd name="connsiteY22" fmla="*/ 67491 h 29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844" h="293460">
                  <a:moveTo>
                    <a:pt x="95806" y="67491"/>
                  </a:moveTo>
                  <a:cubicBezTo>
                    <a:pt x="95546" y="65586"/>
                    <a:pt x="93641" y="64634"/>
                    <a:pt x="90957" y="64288"/>
                  </a:cubicBezTo>
                  <a:cubicBezTo>
                    <a:pt x="94854" y="46623"/>
                    <a:pt x="98058" y="28872"/>
                    <a:pt x="98837" y="10688"/>
                  </a:cubicBezTo>
                  <a:cubicBezTo>
                    <a:pt x="99097" y="4020"/>
                    <a:pt x="92343" y="1942"/>
                    <a:pt x="85675" y="2981"/>
                  </a:cubicBezTo>
                  <a:cubicBezTo>
                    <a:pt x="85675" y="2375"/>
                    <a:pt x="85675" y="1769"/>
                    <a:pt x="85762" y="1163"/>
                  </a:cubicBezTo>
                  <a:cubicBezTo>
                    <a:pt x="85762" y="-1868"/>
                    <a:pt x="60737" y="1249"/>
                    <a:pt x="60650" y="7917"/>
                  </a:cubicBezTo>
                  <a:cubicBezTo>
                    <a:pt x="60044" y="57447"/>
                    <a:pt x="53463" y="105418"/>
                    <a:pt x="47142" y="154429"/>
                  </a:cubicBezTo>
                  <a:cubicBezTo>
                    <a:pt x="44198" y="177202"/>
                    <a:pt x="43765" y="200322"/>
                    <a:pt x="35192" y="221883"/>
                  </a:cubicBezTo>
                  <a:cubicBezTo>
                    <a:pt x="32855" y="227771"/>
                    <a:pt x="29218" y="233140"/>
                    <a:pt x="24975" y="238249"/>
                  </a:cubicBezTo>
                  <a:cubicBezTo>
                    <a:pt x="19260" y="235824"/>
                    <a:pt x="2115" y="241280"/>
                    <a:pt x="1509" y="246129"/>
                  </a:cubicBezTo>
                  <a:cubicBezTo>
                    <a:pt x="296" y="252363"/>
                    <a:pt x="-136" y="258598"/>
                    <a:pt x="37" y="264919"/>
                  </a:cubicBezTo>
                  <a:cubicBezTo>
                    <a:pt x="-50" y="267517"/>
                    <a:pt x="5925" y="266651"/>
                    <a:pt x="11986" y="264832"/>
                  </a:cubicBezTo>
                  <a:cubicBezTo>
                    <a:pt x="14930" y="271153"/>
                    <a:pt x="16922" y="277734"/>
                    <a:pt x="17355" y="286566"/>
                  </a:cubicBezTo>
                  <a:cubicBezTo>
                    <a:pt x="17528" y="289251"/>
                    <a:pt x="26360" y="287432"/>
                    <a:pt x="27399" y="287259"/>
                  </a:cubicBezTo>
                  <a:cubicBezTo>
                    <a:pt x="30170" y="286826"/>
                    <a:pt x="32595" y="286220"/>
                    <a:pt x="34933" y="285527"/>
                  </a:cubicBezTo>
                  <a:cubicBezTo>
                    <a:pt x="38223" y="285701"/>
                    <a:pt x="41340" y="285441"/>
                    <a:pt x="44371" y="285008"/>
                  </a:cubicBezTo>
                  <a:cubicBezTo>
                    <a:pt x="45843" y="291416"/>
                    <a:pt x="53290" y="291935"/>
                    <a:pt x="61689" y="290376"/>
                  </a:cubicBezTo>
                  <a:cubicBezTo>
                    <a:pt x="63508" y="291242"/>
                    <a:pt x="65326" y="292195"/>
                    <a:pt x="67058" y="293061"/>
                  </a:cubicBezTo>
                  <a:cubicBezTo>
                    <a:pt x="70522" y="294793"/>
                    <a:pt x="93382" y="290636"/>
                    <a:pt x="91477" y="285614"/>
                  </a:cubicBezTo>
                  <a:cubicBezTo>
                    <a:pt x="88100" y="276608"/>
                    <a:pt x="84463" y="268815"/>
                    <a:pt x="82125" y="259637"/>
                  </a:cubicBezTo>
                  <a:cubicBezTo>
                    <a:pt x="83424" y="258511"/>
                    <a:pt x="84376" y="257126"/>
                    <a:pt x="84290" y="255307"/>
                  </a:cubicBezTo>
                  <a:cubicBezTo>
                    <a:pt x="81346" y="220671"/>
                    <a:pt x="79960" y="187766"/>
                    <a:pt x="86281" y="153303"/>
                  </a:cubicBezTo>
                  <a:cubicBezTo>
                    <a:pt x="91477" y="123949"/>
                    <a:pt x="100482" y="97365"/>
                    <a:pt x="95806" y="6749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6E59C05-7610-C2A2-5B0A-56A94615FDA0}"/>
                </a:ext>
              </a:extLst>
            </p:cNvPr>
            <p:cNvSpPr/>
            <p:nvPr/>
          </p:nvSpPr>
          <p:spPr>
            <a:xfrm>
              <a:off x="9192306" y="4683767"/>
              <a:ext cx="254680" cy="788668"/>
            </a:xfrm>
            <a:custGeom>
              <a:avLst/>
              <a:gdLst>
                <a:gd name="connsiteX0" fmla="*/ 117401 w 119149"/>
                <a:gd name="connsiteY0" fmla="*/ 209896 h 368969"/>
                <a:gd name="connsiteX1" fmla="*/ 113158 w 119149"/>
                <a:gd name="connsiteY1" fmla="*/ 205133 h 368969"/>
                <a:gd name="connsiteX2" fmla="*/ 116102 w 119149"/>
                <a:gd name="connsiteY2" fmla="*/ 173008 h 368969"/>
                <a:gd name="connsiteX3" fmla="*/ 91510 w 119149"/>
                <a:gd name="connsiteY3" fmla="*/ 28055 h 368969"/>
                <a:gd name="connsiteX4" fmla="*/ 80600 w 119149"/>
                <a:gd name="connsiteY4" fmla="*/ 23292 h 368969"/>
                <a:gd name="connsiteX5" fmla="*/ 59125 w 119149"/>
                <a:gd name="connsiteY5" fmla="*/ 1038 h 368969"/>
                <a:gd name="connsiteX6" fmla="*/ 47435 w 119149"/>
                <a:gd name="connsiteY6" fmla="*/ 3549 h 368969"/>
                <a:gd name="connsiteX7" fmla="*/ 26134 w 119149"/>
                <a:gd name="connsiteY7" fmla="*/ 5368 h 368969"/>
                <a:gd name="connsiteX8" fmla="*/ 25181 w 119149"/>
                <a:gd name="connsiteY8" fmla="*/ 2078 h 368969"/>
                <a:gd name="connsiteX9" fmla="*/ 70 w 119149"/>
                <a:gd name="connsiteY9" fmla="*/ 8832 h 368969"/>
                <a:gd name="connsiteX10" fmla="*/ 43365 w 119149"/>
                <a:gd name="connsiteY10" fmla="*/ 187815 h 368969"/>
                <a:gd name="connsiteX11" fmla="*/ 49860 w 119149"/>
                <a:gd name="connsiteY11" fmla="*/ 275445 h 368969"/>
                <a:gd name="connsiteX12" fmla="*/ 47868 w 119149"/>
                <a:gd name="connsiteY12" fmla="*/ 351212 h 368969"/>
                <a:gd name="connsiteX13" fmla="*/ 48388 w 119149"/>
                <a:gd name="connsiteY13" fmla="*/ 353204 h 368969"/>
                <a:gd name="connsiteX14" fmla="*/ 57739 w 119149"/>
                <a:gd name="connsiteY14" fmla="*/ 360564 h 368969"/>
                <a:gd name="connsiteX15" fmla="*/ 55055 w 119149"/>
                <a:gd name="connsiteY15" fmla="*/ 367058 h 368969"/>
                <a:gd name="connsiteX16" fmla="*/ 78781 w 119149"/>
                <a:gd name="connsiteY16" fmla="*/ 363854 h 368969"/>
                <a:gd name="connsiteX17" fmla="*/ 85449 w 119149"/>
                <a:gd name="connsiteY17" fmla="*/ 356581 h 368969"/>
                <a:gd name="connsiteX18" fmla="*/ 88133 w 119149"/>
                <a:gd name="connsiteY18" fmla="*/ 353723 h 368969"/>
                <a:gd name="connsiteX19" fmla="*/ 90384 w 119149"/>
                <a:gd name="connsiteY19" fmla="*/ 351212 h 368969"/>
                <a:gd name="connsiteX20" fmla="*/ 91423 w 119149"/>
                <a:gd name="connsiteY20" fmla="*/ 350692 h 368969"/>
                <a:gd name="connsiteX21" fmla="*/ 113158 w 119149"/>
                <a:gd name="connsiteY21" fmla="*/ 292330 h 368969"/>
                <a:gd name="connsiteX22" fmla="*/ 117401 w 119149"/>
                <a:gd name="connsiteY22" fmla="*/ 209896 h 36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49" h="368969">
                  <a:moveTo>
                    <a:pt x="117401" y="209896"/>
                  </a:moveTo>
                  <a:cubicBezTo>
                    <a:pt x="116968" y="207298"/>
                    <a:pt x="115322" y="205826"/>
                    <a:pt x="113158" y="205133"/>
                  </a:cubicBezTo>
                  <a:cubicBezTo>
                    <a:pt x="114543" y="194483"/>
                    <a:pt x="115669" y="183832"/>
                    <a:pt x="116102" y="173008"/>
                  </a:cubicBezTo>
                  <a:cubicBezTo>
                    <a:pt x="117834" y="124517"/>
                    <a:pt x="108742" y="73169"/>
                    <a:pt x="91510" y="28055"/>
                  </a:cubicBezTo>
                  <a:cubicBezTo>
                    <a:pt x="90038" y="24245"/>
                    <a:pt x="85449" y="22946"/>
                    <a:pt x="80600" y="23292"/>
                  </a:cubicBezTo>
                  <a:cubicBezTo>
                    <a:pt x="75924" y="11776"/>
                    <a:pt x="69169" y="3290"/>
                    <a:pt x="59125" y="1038"/>
                  </a:cubicBezTo>
                  <a:cubicBezTo>
                    <a:pt x="56008" y="346"/>
                    <a:pt x="51418" y="1558"/>
                    <a:pt x="47435" y="3549"/>
                  </a:cubicBezTo>
                  <a:cubicBezTo>
                    <a:pt x="44058" y="-1040"/>
                    <a:pt x="31935" y="865"/>
                    <a:pt x="26134" y="5368"/>
                  </a:cubicBezTo>
                  <a:cubicBezTo>
                    <a:pt x="25787" y="4242"/>
                    <a:pt x="25528" y="3203"/>
                    <a:pt x="25181" y="2078"/>
                  </a:cubicBezTo>
                  <a:cubicBezTo>
                    <a:pt x="23536" y="-3551"/>
                    <a:pt x="-1489" y="3463"/>
                    <a:pt x="70" y="8832"/>
                  </a:cubicBezTo>
                  <a:cubicBezTo>
                    <a:pt x="17302" y="67886"/>
                    <a:pt x="33927" y="126855"/>
                    <a:pt x="43365" y="187815"/>
                  </a:cubicBezTo>
                  <a:cubicBezTo>
                    <a:pt x="47868" y="216823"/>
                    <a:pt x="47868" y="246177"/>
                    <a:pt x="49860" y="275445"/>
                  </a:cubicBezTo>
                  <a:cubicBezTo>
                    <a:pt x="51765" y="302721"/>
                    <a:pt x="64147" y="325494"/>
                    <a:pt x="47868" y="351212"/>
                  </a:cubicBezTo>
                  <a:cubicBezTo>
                    <a:pt x="47435" y="352078"/>
                    <a:pt x="47608" y="352684"/>
                    <a:pt x="48388" y="353204"/>
                  </a:cubicBezTo>
                  <a:cubicBezTo>
                    <a:pt x="54103" y="358572"/>
                    <a:pt x="54795" y="359698"/>
                    <a:pt x="57739" y="360564"/>
                  </a:cubicBezTo>
                  <a:cubicBezTo>
                    <a:pt x="57307" y="362902"/>
                    <a:pt x="56441" y="365067"/>
                    <a:pt x="55055" y="367058"/>
                  </a:cubicBezTo>
                  <a:cubicBezTo>
                    <a:pt x="52631" y="371474"/>
                    <a:pt x="75577" y="367318"/>
                    <a:pt x="78781" y="363854"/>
                  </a:cubicBezTo>
                  <a:cubicBezTo>
                    <a:pt x="81032" y="361430"/>
                    <a:pt x="83197" y="359005"/>
                    <a:pt x="85449" y="356581"/>
                  </a:cubicBezTo>
                  <a:cubicBezTo>
                    <a:pt x="87354" y="355541"/>
                    <a:pt x="88479" y="354502"/>
                    <a:pt x="88133" y="353723"/>
                  </a:cubicBezTo>
                  <a:cubicBezTo>
                    <a:pt x="88912" y="352944"/>
                    <a:pt x="89605" y="352078"/>
                    <a:pt x="90384" y="351212"/>
                  </a:cubicBezTo>
                  <a:cubicBezTo>
                    <a:pt x="90731" y="351039"/>
                    <a:pt x="91077" y="350866"/>
                    <a:pt x="91423" y="350692"/>
                  </a:cubicBezTo>
                  <a:cubicBezTo>
                    <a:pt x="108742" y="340128"/>
                    <a:pt x="110300" y="309821"/>
                    <a:pt x="113158" y="292330"/>
                  </a:cubicBezTo>
                  <a:cubicBezTo>
                    <a:pt x="117141" y="266180"/>
                    <a:pt x="121730" y="236219"/>
                    <a:pt x="117401" y="209896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438D02C-1916-3E0B-B741-F8F723FB8852}"/>
                </a:ext>
              </a:extLst>
            </p:cNvPr>
            <p:cNvSpPr/>
            <p:nvPr/>
          </p:nvSpPr>
          <p:spPr>
            <a:xfrm>
              <a:off x="9496922" y="5119700"/>
              <a:ext cx="183324" cy="365665"/>
            </a:xfrm>
            <a:custGeom>
              <a:avLst/>
              <a:gdLst>
                <a:gd name="connsiteX0" fmla="*/ 85466 w 85766"/>
                <a:gd name="connsiteY0" fmla="*/ 135663 h 171072"/>
                <a:gd name="connsiteX1" fmla="*/ 59142 w 85766"/>
                <a:gd name="connsiteY1" fmla="*/ 82323 h 171072"/>
                <a:gd name="connsiteX2" fmla="*/ 38707 w 85766"/>
                <a:gd name="connsiteY2" fmla="*/ 84314 h 171072"/>
                <a:gd name="connsiteX3" fmla="*/ 35503 w 85766"/>
                <a:gd name="connsiteY3" fmla="*/ 76694 h 171072"/>
                <a:gd name="connsiteX4" fmla="*/ 23813 w 85766"/>
                <a:gd name="connsiteY4" fmla="*/ 72711 h 171072"/>
                <a:gd name="connsiteX5" fmla="*/ 19916 w 85766"/>
                <a:gd name="connsiteY5" fmla="*/ 51583 h 171072"/>
                <a:gd name="connsiteX6" fmla="*/ 13249 w 85766"/>
                <a:gd name="connsiteY6" fmla="*/ 52189 h 171072"/>
                <a:gd name="connsiteX7" fmla="*/ 8400 w 85766"/>
                <a:gd name="connsiteY7" fmla="*/ 1014 h 171072"/>
                <a:gd name="connsiteX8" fmla="*/ 1 w 85766"/>
                <a:gd name="connsiteY8" fmla="*/ 3265 h 171072"/>
                <a:gd name="connsiteX9" fmla="*/ 4763 w 85766"/>
                <a:gd name="connsiteY9" fmla="*/ 53315 h 171072"/>
                <a:gd name="connsiteX10" fmla="*/ 4330 w 85766"/>
                <a:gd name="connsiteY10" fmla="*/ 54527 h 171072"/>
                <a:gd name="connsiteX11" fmla="*/ 12989 w 85766"/>
                <a:gd name="connsiteY11" fmla="*/ 124493 h 171072"/>
                <a:gd name="connsiteX12" fmla="*/ 17232 w 85766"/>
                <a:gd name="connsiteY12" fmla="*/ 126051 h 171072"/>
                <a:gd name="connsiteX13" fmla="*/ 38707 w 85766"/>
                <a:gd name="connsiteY13" fmla="*/ 167355 h 171072"/>
                <a:gd name="connsiteX14" fmla="*/ 45547 w 85766"/>
                <a:gd name="connsiteY14" fmla="*/ 169953 h 171072"/>
                <a:gd name="connsiteX15" fmla="*/ 66156 w 85766"/>
                <a:gd name="connsiteY15" fmla="*/ 165797 h 171072"/>
                <a:gd name="connsiteX16" fmla="*/ 85466 w 85766"/>
                <a:gd name="connsiteY16" fmla="*/ 135663 h 17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66" h="171072">
                  <a:moveTo>
                    <a:pt x="85466" y="135663"/>
                  </a:moveTo>
                  <a:cubicBezTo>
                    <a:pt x="82608" y="117652"/>
                    <a:pt x="71351" y="95745"/>
                    <a:pt x="59142" y="82323"/>
                  </a:cubicBezTo>
                  <a:cubicBezTo>
                    <a:pt x="55419" y="78253"/>
                    <a:pt x="44595" y="80418"/>
                    <a:pt x="38707" y="84314"/>
                  </a:cubicBezTo>
                  <a:cubicBezTo>
                    <a:pt x="37668" y="81803"/>
                    <a:pt x="36628" y="79206"/>
                    <a:pt x="35503" y="76694"/>
                  </a:cubicBezTo>
                  <a:cubicBezTo>
                    <a:pt x="33858" y="72971"/>
                    <a:pt x="28922" y="72018"/>
                    <a:pt x="23813" y="72711"/>
                  </a:cubicBezTo>
                  <a:cubicBezTo>
                    <a:pt x="22081" y="65784"/>
                    <a:pt x="20782" y="58684"/>
                    <a:pt x="19916" y="51583"/>
                  </a:cubicBezTo>
                  <a:cubicBezTo>
                    <a:pt x="19830" y="50544"/>
                    <a:pt x="15587" y="51064"/>
                    <a:pt x="13249" y="52189"/>
                  </a:cubicBezTo>
                  <a:cubicBezTo>
                    <a:pt x="10651" y="35304"/>
                    <a:pt x="9266" y="18246"/>
                    <a:pt x="8400" y="1014"/>
                  </a:cubicBezTo>
                  <a:cubicBezTo>
                    <a:pt x="8313" y="-1151"/>
                    <a:pt x="-86" y="408"/>
                    <a:pt x="1" y="3265"/>
                  </a:cubicBezTo>
                  <a:cubicBezTo>
                    <a:pt x="780" y="20151"/>
                    <a:pt x="2252" y="36776"/>
                    <a:pt x="4763" y="53315"/>
                  </a:cubicBezTo>
                  <a:cubicBezTo>
                    <a:pt x="4503" y="53661"/>
                    <a:pt x="4330" y="54094"/>
                    <a:pt x="4330" y="54527"/>
                  </a:cubicBezTo>
                  <a:cubicBezTo>
                    <a:pt x="3204" y="78340"/>
                    <a:pt x="5802" y="101719"/>
                    <a:pt x="12989" y="124493"/>
                  </a:cubicBezTo>
                  <a:cubicBezTo>
                    <a:pt x="13509" y="126051"/>
                    <a:pt x="15414" y="126398"/>
                    <a:pt x="17232" y="126051"/>
                  </a:cubicBezTo>
                  <a:cubicBezTo>
                    <a:pt x="21821" y="141291"/>
                    <a:pt x="29182" y="155925"/>
                    <a:pt x="38707" y="167355"/>
                  </a:cubicBezTo>
                  <a:cubicBezTo>
                    <a:pt x="40092" y="169000"/>
                    <a:pt x="42603" y="169866"/>
                    <a:pt x="45547" y="169953"/>
                  </a:cubicBezTo>
                  <a:cubicBezTo>
                    <a:pt x="50570" y="173330"/>
                    <a:pt x="63212" y="168221"/>
                    <a:pt x="66156" y="165797"/>
                  </a:cubicBezTo>
                  <a:cubicBezTo>
                    <a:pt x="76027" y="157484"/>
                    <a:pt x="87804" y="149950"/>
                    <a:pt x="85466" y="135663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4E2B40-196A-5B5E-F920-8419E05B262D}"/>
                </a:ext>
              </a:extLst>
            </p:cNvPr>
            <p:cNvSpPr/>
            <p:nvPr/>
          </p:nvSpPr>
          <p:spPr>
            <a:xfrm>
              <a:off x="9404689" y="4662296"/>
              <a:ext cx="17211" cy="10549"/>
            </a:xfrm>
            <a:custGeom>
              <a:avLst/>
              <a:gdLst>
                <a:gd name="connsiteX0" fmla="*/ 2452 w 8052"/>
                <a:gd name="connsiteY0" fmla="*/ 4936 h 4935"/>
                <a:gd name="connsiteX1" fmla="*/ 5656 w 8052"/>
                <a:gd name="connsiteY1" fmla="*/ 0 h 4935"/>
                <a:gd name="connsiteX2" fmla="*/ 2452 w 8052"/>
                <a:gd name="connsiteY2" fmla="*/ 4936 h 4935"/>
                <a:gd name="connsiteX3" fmla="*/ 2452 w 8052"/>
                <a:gd name="connsiteY3" fmla="*/ 4936 h 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" h="4935">
                  <a:moveTo>
                    <a:pt x="2452" y="4936"/>
                  </a:moveTo>
                  <a:cubicBezTo>
                    <a:pt x="5656" y="4936"/>
                    <a:pt x="11285" y="0"/>
                    <a:pt x="5656" y="0"/>
                  </a:cubicBezTo>
                  <a:cubicBezTo>
                    <a:pt x="2366" y="0"/>
                    <a:pt x="-3263" y="4936"/>
                    <a:pt x="2452" y="4936"/>
                  </a:cubicBezTo>
                  <a:lnTo>
                    <a:pt x="2452" y="4936"/>
                  </a:lnTo>
                  <a:close/>
                </a:path>
              </a:pathLst>
            </a:custGeom>
            <a:solidFill>
              <a:srgbClr val="FFCCEC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27">
              <a:extLst>
                <a:ext uri="{FF2B5EF4-FFF2-40B4-BE49-F238E27FC236}">
                  <a16:creationId xmlns:a16="http://schemas.microsoft.com/office/drawing/2014/main" id="{BCDDF416-99DE-D06F-750E-A6B2E1342E04}"/>
                </a:ext>
              </a:extLst>
            </p:cNvPr>
            <p:cNvGrpSpPr/>
            <p:nvPr/>
          </p:nvGrpSpPr>
          <p:grpSpPr>
            <a:xfrm>
              <a:off x="8808508" y="2631137"/>
              <a:ext cx="1026026" cy="2054567"/>
              <a:chOff x="6041066" y="2730292"/>
              <a:chExt cx="480014" cy="961205"/>
            </a:xfrm>
            <a:solidFill>
              <a:srgbClr val="FFC5E2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A3C5F136-1BB3-7374-0FB7-983311B6EEA9}"/>
                  </a:ext>
                </a:extLst>
              </p:cNvPr>
              <p:cNvSpPr/>
              <p:nvPr/>
            </p:nvSpPr>
            <p:spPr>
              <a:xfrm>
                <a:off x="6462738" y="3276897"/>
                <a:ext cx="53422" cy="245879"/>
              </a:xfrm>
              <a:custGeom>
                <a:avLst/>
                <a:gdLst>
                  <a:gd name="connsiteX0" fmla="*/ 6035 w 53422"/>
                  <a:gd name="connsiteY0" fmla="*/ 9228 h 245879"/>
                  <a:gd name="connsiteX1" fmla="*/ 320 w 53422"/>
                  <a:gd name="connsiteY1" fmla="*/ 122316 h 245879"/>
                  <a:gd name="connsiteX2" fmla="*/ 6728 w 53422"/>
                  <a:gd name="connsiteY2" fmla="*/ 192194 h 245879"/>
                  <a:gd name="connsiteX3" fmla="*/ 4650 w 53422"/>
                  <a:gd name="connsiteY3" fmla="*/ 195398 h 245879"/>
                  <a:gd name="connsiteX4" fmla="*/ 3264 w 53422"/>
                  <a:gd name="connsiteY4" fmla="*/ 234884 h 245879"/>
                  <a:gd name="connsiteX5" fmla="*/ 17032 w 53422"/>
                  <a:gd name="connsiteY5" fmla="*/ 238521 h 245879"/>
                  <a:gd name="connsiteX6" fmla="*/ 30454 w 53422"/>
                  <a:gd name="connsiteY6" fmla="*/ 245188 h 245879"/>
                  <a:gd name="connsiteX7" fmla="*/ 52881 w 53422"/>
                  <a:gd name="connsiteY7" fmla="*/ 235403 h 245879"/>
                  <a:gd name="connsiteX8" fmla="*/ 39979 w 53422"/>
                  <a:gd name="connsiteY8" fmla="*/ 211331 h 245879"/>
                  <a:gd name="connsiteX9" fmla="*/ 34177 w 53422"/>
                  <a:gd name="connsiteY9" fmla="*/ 33300 h 245879"/>
                  <a:gd name="connsiteX10" fmla="*/ 28462 w 53422"/>
                  <a:gd name="connsiteY10" fmla="*/ 31222 h 245879"/>
                  <a:gd name="connsiteX11" fmla="*/ 31320 w 53422"/>
                  <a:gd name="connsiteY11" fmla="*/ 6370 h 245879"/>
                  <a:gd name="connsiteX12" fmla="*/ 6035 w 53422"/>
                  <a:gd name="connsiteY12" fmla="*/ 9228 h 24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422" h="245879">
                    <a:moveTo>
                      <a:pt x="6035" y="9228"/>
                    </a:moveTo>
                    <a:cubicBezTo>
                      <a:pt x="666" y="46895"/>
                      <a:pt x="-719" y="84302"/>
                      <a:pt x="320" y="122316"/>
                    </a:cubicBezTo>
                    <a:cubicBezTo>
                      <a:pt x="926" y="143704"/>
                      <a:pt x="5602" y="168555"/>
                      <a:pt x="6728" y="192194"/>
                    </a:cubicBezTo>
                    <a:cubicBezTo>
                      <a:pt x="5775" y="193234"/>
                      <a:pt x="4996" y="194273"/>
                      <a:pt x="4650" y="195398"/>
                    </a:cubicBezTo>
                    <a:cubicBezTo>
                      <a:pt x="407" y="208733"/>
                      <a:pt x="666" y="221202"/>
                      <a:pt x="3264" y="234884"/>
                    </a:cubicBezTo>
                    <a:cubicBezTo>
                      <a:pt x="4303" y="240339"/>
                      <a:pt x="10884" y="240512"/>
                      <a:pt x="17032" y="238521"/>
                    </a:cubicBezTo>
                    <a:cubicBezTo>
                      <a:pt x="21275" y="241205"/>
                      <a:pt x="25691" y="243456"/>
                      <a:pt x="30454" y="245188"/>
                    </a:cubicBezTo>
                    <a:cubicBezTo>
                      <a:pt x="35216" y="247266"/>
                      <a:pt x="57124" y="244842"/>
                      <a:pt x="52881" y="235403"/>
                    </a:cubicBezTo>
                    <a:cubicBezTo>
                      <a:pt x="49071" y="226918"/>
                      <a:pt x="44481" y="219297"/>
                      <a:pt x="39979" y="211331"/>
                    </a:cubicBezTo>
                    <a:cubicBezTo>
                      <a:pt x="62319" y="155480"/>
                      <a:pt x="41624" y="89671"/>
                      <a:pt x="34177" y="33300"/>
                    </a:cubicBezTo>
                    <a:cubicBezTo>
                      <a:pt x="34004" y="31828"/>
                      <a:pt x="31666" y="31222"/>
                      <a:pt x="28462" y="31222"/>
                    </a:cubicBezTo>
                    <a:cubicBezTo>
                      <a:pt x="29241" y="22996"/>
                      <a:pt x="30107" y="14683"/>
                      <a:pt x="31320" y="6370"/>
                    </a:cubicBezTo>
                    <a:cubicBezTo>
                      <a:pt x="32705" y="-4453"/>
                      <a:pt x="7334" y="-124"/>
                      <a:pt x="6035" y="9228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A0D6F46-59C2-2128-4D7E-B9BF26A89838}"/>
                  </a:ext>
                </a:extLst>
              </p:cNvPr>
              <p:cNvSpPr/>
              <p:nvPr/>
            </p:nvSpPr>
            <p:spPr>
              <a:xfrm>
                <a:off x="6367561" y="3539281"/>
                <a:ext cx="150355" cy="143287"/>
              </a:xfrm>
              <a:custGeom>
                <a:avLst/>
                <a:gdLst>
                  <a:gd name="connsiteX0" fmla="*/ 112210 w 150355"/>
                  <a:gd name="connsiteY0" fmla="*/ 1334 h 143287"/>
                  <a:gd name="connsiteX1" fmla="*/ 86925 w 150355"/>
                  <a:gd name="connsiteY1" fmla="*/ 17007 h 143287"/>
                  <a:gd name="connsiteX2" fmla="*/ 54367 w 150355"/>
                  <a:gd name="connsiteY2" fmla="*/ 15016 h 143287"/>
                  <a:gd name="connsiteX3" fmla="*/ 38348 w 150355"/>
                  <a:gd name="connsiteY3" fmla="*/ 23934 h 143287"/>
                  <a:gd name="connsiteX4" fmla="*/ 13929 w 150355"/>
                  <a:gd name="connsiteY4" fmla="*/ 24454 h 143287"/>
                  <a:gd name="connsiteX5" fmla="*/ 3105 w 150355"/>
                  <a:gd name="connsiteY5" fmla="*/ 138408 h 143287"/>
                  <a:gd name="connsiteX6" fmla="*/ 14276 w 150355"/>
                  <a:gd name="connsiteY6" fmla="*/ 143257 h 143287"/>
                  <a:gd name="connsiteX7" fmla="*/ 36183 w 150355"/>
                  <a:gd name="connsiteY7" fmla="*/ 137455 h 143287"/>
                  <a:gd name="connsiteX8" fmla="*/ 58610 w 150355"/>
                  <a:gd name="connsiteY8" fmla="*/ 129489 h 143287"/>
                  <a:gd name="connsiteX9" fmla="*/ 55839 w 150355"/>
                  <a:gd name="connsiteY9" fmla="*/ 103685 h 143287"/>
                  <a:gd name="connsiteX10" fmla="*/ 76275 w 150355"/>
                  <a:gd name="connsiteY10" fmla="*/ 91822 h 143287"/>
                  <a:gd name="connsiteX11" fmla="*/ 97922 w 150355"/>
                  <a:gd name="connsiteY11" fmla="*/ 117193 h 143287"/>
                  <a:gd name="connsiteX12" fmla="*/ 108140 w 150355"/>
                  <a:gd name="connsiteY12" fmla="*/ 120137 h 143287"/>
                  <a:gd name="connsiteX13" fmla="*/ 148665 w 150355"/>
                  <a:gd name="connsiteY13" fmla="*/ 70780 h 143287"/>
                  <a:gd name="connsiteX14" fmla="*/ 112210 w 150355"/>
                  <a:gd name="connsiteY14" fmla="*/ 1334 h 143287"/>
                  <a:gd name="connsiteX15" fmla="*/ 116972 w 150355"/>
                  <a:gd name="connsiteY15" fmla="*/ 22722 h 143287"/>
                  <a:gd name="connsiteX16" fmla="*/ 115933 w 150355"/>
                  <a:gd name="connsiteY16" fmla="*/ 22809 h 143287"/>
                  <a:gd name="connsiteX17" fmla="*/ 117405 w 150355"/>
                  <a:gd name="connsiteY17" fmla="*/ 20904 h 143287"/>
                  <a:gd name="connsiteX18" fmla="*/ 116972 w 150355"/>
                  <a:gd name="connsiteY18" fmla="*/ 22722 h 143287"/>
                  <a:gd name="connsiteX19" fmla="*/ 31680 w 150355"/>
                  <a:gd name="connsiteY19" fmla="*/ 119271 h 143287"/>
                  <a:gd name="connsiteX20" fmla="*/ 32806 w 150355"/>
                  <a:gd name="connsiteY20" fmla="*/ 118059 h 143287"/>
                  <a:gd name="connsiteX21" fmla="*/ 33066 w 150355"/>
                  <a:gd name="connsiteY21" fmla="*/ 123254 h 143287"/>
                  <a:gd name="connsiteX22" fmla="*/ 27351 w 150355"/>
                  <a:gd name="connsiteY22" fmla="*/ 124986 h 143287"/>
                  <a:gd name="connsiteX23" fmla="*/ 27004 w 150355"/>
                  <a:gd name="connsiteY23" fmla="*/ 122042 h 143287"/>
                  <a:gd name="connsiteX24" fmla="*/ 31680 w 150355"/>
                  <a:gd name="connsiteY24" fmla="*/ 119271 h 143287"/>
                  <a:gd name="connsiteX25" fmla="*/ 85194 w 150355"/>
                  <a:gd name="connsiteY25" fmla="*/ 72685 h 143287"/>
                  <a:gd name="connsiteX26" fmla="*/ 86406 w 150355"/>
                  <a:gd name="connsiteY26" fmla="*/ 74417 h 143287"/>
                  <a:gd name="connsiteX27" fmla="*/ 83981 w 150355"/>
                  <a:gd name="connsiteY27" fmla="*/ 73984 h 143287"/>
                  <a:gd name="connsiteX28" fmla="*/ 85194 w 150355"/>
                  <a:gd name="connsiteY28" fmla="*/ 72685 h 143287"/>
                  <a:gd name="connsiteX29" fmla="*/ 124073 w 150355"/>
                  <a:gd name="connsiteY29" fmla="*/ 80825 h 143287"/>
                  <a:gd name="connsiteX30" fmla="*/ 121908 w 150355"/>
                  <a:gd name="connsiteY30" fmla="*/ 78487 h 143287"/>
                  <a:gd name="connsiteX31" fmla="*/ 123380 w 150355"/>
                  <a:gd name="connsiteY31" fmla="*/ 76755 h 143287"/>
                  <a:gd name="connsiteX32" fmla="*/ 124073 w 150355"/>
                  <a:gd name="connsiteY32" fmla="*/ 80825 h 143287"/>
                  <a:gd name="connsiteX33" fmla="*/ 55406 w 150355"/>
                  <a:gd name="connsiteY33" fmla="*/ 34672 h 143287"/>
                  <a:gd name="connsiteX34" fmla="*/ 53068 w 150355"/>
                  <a:gd name="connsiteY34" fmla="*/ 38482 h 143287"/>
                  <a:gd name="connsiteX35" fmla="*/ 47699 w 150355"/>
                  <a:gd name="connsiteY35" fmla="*/ 45842 h 143287"/>
                  <a:gd name="connsiteX36" fmla="*/ 46401 w 150355"/>
                  <a:gd name="connsiteY36" fmla="*/ 46881 h 143287"/>
                  <a:gd name="connsiteX37" fmla="*/ 47699 w 150355"/>
                  <a:gd name="connsiteY37" fmla="*/ 43764 h 143287"/>
                  <a:gd name="connsiteX38" fmla="*/ 55406 w 150355"/>
                  <a:gd name="connsiteY38" fmla="*/ 34672 h 143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355" h="143287">
                    <a:moveTo>
                      <a:pt x="112210" y="1334"/>
                    </a:moveTo>
                    <a:cubicBezTo>
                      <a:pt x="100693" y="4452"/>
                      <a:pt x="97663" y="22809"/>
                      <a:pt x="86925" y="17007"/>
                    </a:cubicBezTo>
                    <a:cubicBezTo>
                      <a:pt x="77400" y="11812"/>
                      <a:pt x="64411" y="11465"/>
                      <a:pt x="54367" y="15016"/>
                    </a:cubicBezTo>
                    <a:cubicBezTo>
                      <a:pt x="47873" y="17354"/>
                      <a:pt x="42677" y="20384"/>
                      <a:pt x="38348" y="23934"/>
                    </a:cubicBezTo>
                    <a:cubicBezTo>
                      <a:pt x="39733" y="14236"/>
                      <a:pt x="17652" y="16228"/>
                      <a:pt x="13929" y="24454"/>
                    </a:cubicBezTo>
                    <a:cubicBezTo>
                      <a:pt x="-2610" y="61255"/>
                      <a:pt x="-1831" y="99702"/>
                      <a:pt x="3105" y="138408"/>
                    </a:cubicBezTo>
                    <a:cubicBezTo>
                      <a:pt x="3711" y="142997"/>
                      <a:pt x="10985" y="143430"/>
                      <a:pt x="14276" y="143257"/>
                    </a:cubicBezTo>
                    <a:cubicBezTo>
                      <a:pt x="18172" y="142997"/>
                      <a:pt x="33932" y="136330"/>
                      <a:pt x="36183" y="137455"/>
                    </a:cubicBezTo>
                    <a:cubicBezTo>
                      <a:pt x="41984" y="140313"/>
                      <a:pt x="58523" y="138581"/>
                      <a:pt x="58610" y="129489"/>
                    </a:cubicBezTo>
                    <a:cubicBezTo>
                      <a:pt x="58697" y="122388"/>
                      <a:pt x="57138" y="113296"/>
                      <a:pt x="55839" y="103685"/>
                    </a:cubicBezTo>
                    <a:cubicBezTo>
                      <a:pt x="61208" y="98749"/>
                      <a:pt x="69867" y="88618"/>
                      <a:pt x="76275" y="91822"/>
                    </a:cubicBezTo>
                    <a:cubicBezTo>
                      <a:pt x="85367" y="96411"/>
                      <a:pt x="92987" y="108620"/>
                      <a:pt x="97922" y="117193"/>
                    </a:cubicBezTo>
                    <a:cubicBezTo>
                      <a:pt x="99741" y="120310"/>
                      <a:pt x="105196" y="120310"/>
                      <a:pt x="108140" y="120137"/>
                    </a:cubicBezTo>
                    <a:cubicBezTo>
                      <a:pt x="140179" y="118145"/>
                      <a:pt x="155765" y="102732"/>
                      <a:pt x="148665" y="70780"/>
                    </a:cubicBezTo>
                    <a:cubicBezTo>
                      <a:pt x="143469" y="47487"/>
                      <a:pt x="152128" y="-9403"/>
                      <a:pt x="112210" y="1334"/>
                    </a:cubicBezTo>
                    <a:close/>
                    <a:moveTo>
                      <a:pt x="116972" y="22722"/>
                    </a:moveTo>
                    <a:cubicBezTo>
                      <a:pt x="116626" y="22809"/>
                      <a:pt x="116280" y="22809"/>
                      <a:pt x="115933" y="22809"/>
                    </a:cubicBezTo>
                    <a:cubicBezTo>
                      <a:pt x="116453" y="22116"/>
                      <a:pt x="116972" y="21597"/>
                      <a:pt x="117405" y="20904"/>
                    </a:cubicBezTo>
                    <a:cubicBezTo>
                      <a:pt x="117232" y="21423"/>
                      <a:pt x="117059" y="22029"/>
                      <a:pt x="116972" y="22722"/>
                    </a:cubicBezTo>
                    <a:close/>
                    <a:moveTo>
                      <a:pt x="31680" y="119271"/>
                    </a:moveTo>
                    <a:cubicBezTo>
                      <a:pt x="32113" y="118838"/>
                      <a:pt x="32373" y="118405"/>
                      <a:pt x="32806" y="118059"/>
                    </a:cubicBezTo>
                    <a:cubicBezTo>
                      <a:pt x="32893" y="119791"/>
                      <a:pt x="32979" y="121522"/>
                      <a:pt x="33066" y="123254"/>
                    </a:cubicBezTo>
                    <a:cubicBezTo>
                      <a:pt x="31247" y="123860"/>
                      <a:pt x="29342" y="124380"/>
                      <a:pt x="27351" y="124986"/>
                    </a:cubicBezTo>
                    <a:cubicBezTo>
                      <a:pt x="27264" y="124034"/>
                      <a:pt x="27091" y="123081"/>
                      <a:pt x="27004" y="122042"/>
                    </a:cubicBezTo>
                    <a:cubicBezTo>
                      <a:pt x="28996" y="121176"/>
                      <a:pt x="30641" y="120224"/>
                      <a:pt x="31680" y="119271"/>
                    </a:cubicBezTo>
                    <a:close/>
                    <a:moveTo>
                      <a:pt x="85194" y="72685"/>
                    </a:moveTo>
                    <a:cubicBezTo>
                      <a:pt x="85626" y="73291"/>
                      <a:pt x="85973" y="73811"/>
                      <a:pt x="86406" y="74417"/>
                    </a:cubicBezTo>
                    <a:cubicBezTo>
                      <a:pt x="85626" y="74244"/>
                      <a:pt x="84847" y="74157"/>
                      <a:pt x="83981" y="73984"/>
                    </a:cubicBezTo>
                    <a:cubicBezTo>
                      <a:pt x="84414" y="73465"/>
                      <a:pt x="84847" y="73118"/>
                      <a:pt x="85194" y="72685"/>
                    </a:cubicBezTo>
                    <a:close/>
                    <a:moveTo>
                      <a:pt x="124073" y="80825"/>
                    </a:moveTo>
                    <a:cubicBezTo>
                      <a:pt x="123380" y="80046"/>
                      <a:pt x="122601" y="79266"/>
                      <a:pt x="121908" y="78487"/>
                    </a:cubicBezTo>
                    <a:cubicBezTo>
                      <a:pt x="122427" y="77967"/>
                      <a:pt x="122860" y="77361"/>
                      <a:pt x="123380" y="76755"/>
                    </a:cubicBezTo>
                    <a:cubicBezTo>
                      <a:pt x="123640" y="78140"/>
                      <a:pt x="123900" y="79526"/>
                      <a:pt x="124073" y="80825"/>
                    </a:cubicBezTo>
                    <a:close/>
                    <a:moveTo>
                      <a:pt x="55406" y="34672"/>
                    </a:moveTo>
                    <a:cubicBezTo>
                      <a:pt x="54540" y="35884"/>
                      <a:pt x="53761" y="37183"/>
                      <a:pt x="53068" y="38482"/>
                    </a:cubicBezTo>
                    <a:cubicBezTo>
                      <a:pt x="51250" y="40906"/>
                      <a:pt x="49431" y="43417"/>
                      <a:pt x="47699" y="45842"/>
                    </a:cubicBezTo>
                    <a:cubicBezTo>
                      <a:pt x="47267" y="46188"/>
                      <a:pt x="46747" y="46535"/>
                      <a:pt x="46401" y="46881"/>
                    </a:cubicBezTo>
                    <a:cubicBezTo>
                      <a:pt x="46834" y="45842"/>
                      <a:pt x="47180" y="44803"/>
                      <a:pt x="47699" y="43764"/>
                    </a:cubicBezTo>
                    <a:cubicBezTo>
                      <a:pt x="49951" y="39088"/>
                      <a:pt x="52549" y="36317"/>
                      <a:pt x="55406" y="34672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5C66884-C30A-C1B0-1AED-8CF77EDE26A2}"/>
                  </a:ext>
                </a:extLst>
              </p:cNvPr>
              <p:cNvSpPr/>
              <p:nvPr/>
            </p:nvSpPr>
            <p:spPr>
              <a:xfrm>
                <a:off x="6041066" y="2730292"/>
                <a:ext cx="480014" cy="961205"/>
              </a:xfrm>
              <a:custGeom>
                <a:avLst/>
                <a:gdLst>
                  <a:gd name="connsiteX0" fmla="*/ 477931 w 480014"/>
                  <a:gd name="connsiteY0" fmla="*/ 503012 h 961205"/>
                  <a:gd name="connsiteX1" fmla="*/ 474294 w 480014"/>
                  <a:gd name="connsiteY1" fmla="*/ 408454 h 961205"/>
                  <a:gd name="connsiteX2" fmla="*/ 473082 w 480014"/>
                  <a:gd name="connsiteY2" fmla="*/ 406982 h 961205"/>
                  <a:gd name="connsiteX3" fmla="*/ 470570 w 480014"/>
                  <a:gd name="connsiteY3" fmla="*/ 399189 h 961205"/>
                  <a:gd name="connsiteX4" fmla="*/ 447018 w 480014"/>
                  <a:gd name="connsiteY4" fmla="*/ 386200 h 961205"/>
                  <a:gd name="connsiteX5" fmla="*/ 403376 w 480014"/>
                  <a:gd name="connsiteY5" fmla="*/ 366025 h 961205"/>
                  <a:gd name="connsiteX6" fmla="*/ 372376 w 480014"/>
                  <a:gd name="connsiteY6" fmla="*/ 331129 h 961205"/>
                  <a:gd name="connsiteX7" fmla="*/ 371857 w 480014"/>
                  <a:gd name="connsiteY7" fmla="*/ 317534 h 961205"/>
                  <a:gd name="connsiteX8" fmla="*/ 370471 w 480014"/>
                  <a:gd name="connsiteY8" fmla="*/ 315975 h 961205"/>
                  <a:gd name="connsiteX9" fmla="*/ 370644 w 480014"/>
                  <a:gd name="connsiteY9" fmla="*/ 314936 h 961205"/>
                  <a:gd name="connsiteX10" fmla="*/ 372117 w 480014"/>
                  <a:gd name="connsiteY10" fmla="*/ 293288 h 961205"/>
                  <a:gd name="connsiteX11" fmla="*/ 356703 w 480014"/>
                  <a:gd name="connsiteY11" fmla="*/ 282464 h 961205"/>
                  <a:gd name="connsiteX12" fmla="*/ 350988 w 480014"/>
                  <a:gd name="connsiteY12" fmla="*/ 283677 h 961205"/>
                  <a:gd name="connsiteX13" fmla="*/ 343109 w 480014"/>
                  <a:gd name="connsiteY13" fmla="*/ 285668 h 961205"/>
                  <a:gd name="connsiteX14" fmla="*/ 343368 w 480014"/>
                  <a:gd name="connsiteY14" fmla="*/ 283330 h 961205"/>
                  <a:gd name="connsiteX15" fmla="*/ 318084 w 480014"/>
                  <a:gd name="connsiteY15" fmla="*/ 285755 h 961205"/>
                  <a:gd name="connsiteX16" fmla="*/ 311416 w 480014"/>
                  <a:gd name="connsiteY16" fmla="*/ 370528 h 961205"/>
                  <a:gd name="connsiteX17" fmla="*/ 285439 w 480014"/>
                  <a:gd name="connsiteY17" fmla="*/ 413996 h 961205"/>
                  <a:gd name="connsiteX18" fmla="*/ 277733 w 480014"/>
                  <a:gd name="connsiteY18" fmla="*/ 420664 h 961205"/>
                  <a:gd name="connsiteX19" fmla="*/ 278338 w 480014"/>
                  <a:gd name="connsiteY19" fmla="*/ 443524 h 961205"/>
                  <a:gd name="connsiteX20" fmla="*/ 271238 w 480014"/>
                  <a:gd name="connsiteY20" fmla="*/ 422915 h 961205"/>
                  <a:gd name="connsiteX21" fmla="*/ 277906 w 480014"/>
                  <a:gd name="connsiteY21" fmla="*/ 345936 h 961205"/>
                  <a:gd name="connsiteX22" fmla="*/ 280503 w 480014"/>
                  <a:gd name="connsiteY22" fmla="*/ 337190 h 961205"/>
                  <a:gd name="connsiteX23" fmla="*/ 282841 w 480014"/>
                  <a:gd name="connsiteY23" fmla="*/ 329570 h 961205"/>
                  <a:gd name="connsiteX24" fmla="*/ 283014 w 480014"/>
                  <a:gd name="connsiteY24" fmla="*/ 327232 h 961205"/>
                  <a:gd name="connsiteX25" fmla="*/ 284313 w 480014"/>
                  <a:gd name="connsiteY25" fmla="*/ 320911 h 961205"/>
                  <a:gd name="connsiteX26" fmla="*/ 270978 w 480014"/>
                  <a:gd name="connsiteY26" fmla="*/ 314417 h 961205"/>
                  <a:gd name="connsiteX27" fmla="*/ 271152 w 480014"/>
                  <a:gd name="connsiteY27" fmla="*/ 301428 h 961205"/>
                  <a:gd name="connsiteX28" fmla="*/ 246733 w 480014"/>
                  <a:gd name="connsiteY28" fmla="*/ 303852 h 961205"/>
                  <a:gd name="connsiteX29" fmla="*/ 241018 w 480014"/>
                  <a:gd name="connsiteY29" fmla="*/ 340221 h 961205"/>
                  <a:gd name="connsiteX30" fmla="*/ 212703 w 480014"/>
                  <a:gd name="connsiteY30" fmla="*/ 386027 h 961205"/>
                  <a:gd name="connsiteX31" fmla="*/ 191748 w 480014"/>
                  <a:gd name="connsiteY31" fmla="*/ 396418 h 961205"/>
                  <a:gd name="connsiteX32" fmla="*/ 186725 w 480014"/>
                  <a:gd name="connsiteY32" fmla="*/ 396505 h 961205"/>
                  <a:gd name="connsiteX33" fmla="*/ 187418 w 480014"/>
                  <a:gd name="connsiteY33" fmla="*/ 394167 h 961205"/>
                  <a:gd name="connsiteX34" fmla="*/ 203005 w 480014"/>
                  <a:gd name="connsiteY34" fmla="*/ 349572 h 961205"/>
                  <a:gd name="connsiteX35" fmla="*/ 203611 w 480014"/>
                  <a:gd name="connsiteY35" fmla="*/ 307316 h 961205"/>
                  <a:gd name="connsiteX36" fmla="*/ 221708 w 480014"/>
                  <a:gd name="connsiteY36" fmla="*/ 279867 h 961205"/>
                  <a:gd name="connsiteX37" fmla="*/ 260501 w 480014"/>
                  <a:gd name="connsiteY37" fmla="*/ 267917 h 961205"/>
                  <a:gd name="connsiteX38" fmla="*/ 259202 w 480014"/>
                  <a:gd name="connsiteY38" fmla="*/ 242979 h 961205"/>
                  <a:gd name="connsiteX39" fmla="*/ 224912 w 480014"/>
                  <a:gd name="connsiteY39" fmla="*/ 180374 h 961205"/>
                  <a:gd name="connsiteX40" fmla="*/ 219976 w 480014"/>
                  <a:gd name="connsiteY40" fmla="*/ 177776 h 961205"/>
                  <a:gd name="connsiteX41" fmla="*/ 221535 w 480014"/>
                  <a:gd name="connsiteY41" fmla="*/ 124523 h 961205"/>
                  <a:gd name="connsiteX42" fmla="*/ 235649 w 480014"/>
                  <a:gd name="connsiteY42" fmla="*/ 66334 h 961205"/>
                  <a:gd name="connsiteX43" fmla="*/ 236602 w 480014"/>
                  <a:gd name="connsiteY43" fmla="*/ 8318 h 961205"/>
                  <a:gd name="connsiteX44" fmla="*/ 215387 w 480014"/>
                  <a:gd name="connsiteY44" fmla="*/ 3036 h 961205"/>
                  <a:gd name="connsiteX45" fmla="*/ 131047 w 480014"/>
                  <a:gd name="connsiteY45" fmla="*/ 14726 h 961205"/>
                  <a:gd name="connsiteX46" fmla="*/ 105849 w 480014"/>
                  <a:gd name="connsiteY46" fmla="*/ 17843 h 961205"/>
                  <a:gd name="connsiteX47" fmla="*/ 121782 w 480014"/>
                  <a:gd name="connsiteY47" fmla="*/ 126601 h 961205"/>
                  <a:gd name="connsiteX48" fmla="*/ 143343 w 480014"/>
                  <a:gd name="connsiteY48" fmla="*/ 259345 h 961205"/>
                  <a:gd name="connsiteX49" fmla="*/ 143863 w 480014"/>
                  <a:gd name="connsiteY49" fmla="*/ 340913 h 961205"/>
                  <a:gd name="connsiteX50" fmla="*/ 136329 w 480014"/>
                  <a:gd name="connsiteY50" fmla="*/ 346196 h 961205"/>
                  <a:gd name="connsiteX51" fmla="*/ 131047 w 480014"/>
                  <a:gd name="connsiteY51" fmla="*/ 449152 h 961205"/>
                  <a:gd name="connsiteX52" fmla="*/ 108707 w 480014"/>
                  <a:gd name="connsiteY52" fmla="*/ 525872 h 961205"/>
                  <a:gd name="connsiteX53" fmla="*/ 110352 w 480014"/>
                  <a:gd name="connsiteY53" fmla="*/ 530288 h 961205"/>
                  <a:gd name="connsiteX54" fmla="*/ 85674 w 480014"/>
                  <a:gd name="connsiteY54" fmla="*/ 590468 h 961205"/>
                  <a:gd name="connsiteX55" fmla="*/ 78314 w 480014"/>
                  <a:gd name="connsiteY55" fmla="*/ 617485 h 961205"/>
                  <a:gd name="connsiteX56" fmla="*/ 73465 w 480014"/>
                  <a:gd name="connsiteY56" fmla="*/ 628395 h 961205"/>
                  <a:gd name="connsiteX57" fmla="*/ 51297 w 480014"/>
                  <a:gd name="connsiteY57" fmla="*/ 709184 h 961205"/>
                  <a:gd name="connsiteX58" fmla="*/ 35364 w 480014"/>
                  <a:gd name="connsiteY58" fmla="*/ 749536 h 961205"/>
                  <a:gd name="connsiteX59" fmla="*/ 23501 w 480014"/>
                  <a:gd name="connsiteY59" fmla="*/ 796901 h 961205"/>
                  <a:gd name="connsiteX60" fmla="*/ 14409 w 480014"/>
                  <a:gd name="connsiteY60" fmla="*/ 809803 h 961205"/>
                  <a:gd name="connsiteX61" fmla="*/ 1854 w 480014"/>
                  <a:gd name="connsiteY61" fmla="*/ 891459 h 961205"/>
                  <a:gd name="connsiteX62" fmla="*/ 29130 w 480014"/>
                  <a:gd name="connsiteY62" fmla="*/ 913539 h 961205"/>
                  <a:gd name="connsiteX63" fmla="*/ 57705 w 480014"/>
                  <a:gd name="connsiteY63" fmla="*/ 936139 h 961205"/>
                  <a:gd name="connsiteX64" fmla="*/ 221795 w 480014"/>
                  <a:gd name="connsiteY64" fmla="*/ 959519 h 961205"/>
                  <a:gd name="connsiteX65" fmla="*/ 271931 w 480014"/>
                  <a:gd name="connsiteY65" fmla="*/ 955103 h 961205"/>
                  <a:gd name="connsiteX66" fmla="*/ 271931 w 480014"/>
                  <a:gd name="connsiteY66" fmla="*/ 955189 h 961205"/>
                  <a:gd name="connsiteX67" fmla="*/ 296782 w 480014"/>
                  <a:gd name="connsiteY67" fmla="*/ 951120 h 961205"/>
                  <a:gd name="connsiteX68" fmla="*/ 297389 w 480014"/>
                  <a:gd name="connsiteY68" fmla="*/ 935187 h 961205"/>
                  <a:gd name="connsiteX69" fmla="*/ 301285 w 480014"/>
                  <a:gd name="connsiteY69" fmla="*/ 913712 h 961205"/>
                  <a:gd name="connsiteX70" fmla="*/ 299726 w 480014"/>
                  <a:gd name="connsiteY70" fmla="*/ 901243 h 961205"/>
                  <a:gd name="connsiteX71" fmla="*/ 303190 w 480014"/>
                  <a:gd name="connsiteY71" fmla="*/ 878730 h 961205"/>
                  <a:gd name="connsiteX72" fmla="*/ 323972 w 480014"/>
                  <a:gd name="connsiteY72" fmla="*/ 829892 h 961205"/>
                  <a:gd name="connsiteX73" fmla="*/ 331332 w 480014"/>
                  <a:gd name="connsiteY73" fmla="*/ 809630 h 961205"/>
                  <a:gd name="connsiteX74" fmla="*/ 330726 w 480014"/>
                  <a:gd name="connsiteY74" fmla="*/ 805300 h 961205"/>
                  <a:gd name="connsiteX75" fmla="*/ 331419 w 480014"/>
                  <a:gd name="connsiteY75" fmla="*/ 803395 h 961205"/>
                  <a:gd name="connsiteX76" fmla="*/ 372549 w 480014"/>
                  <a:gd name="connsiteY76" fmla="*/ 757243 h 961205"/>
                  <a:gd name="connsiteX77" fmla="*/ 378784 w 480014"/>
                  <a:gd name="connsiteY77" fmla="*/ 662599 h 961205"/>
                  <a:gd name="connsiteX78" fmla="*/ 399220 w 480014"/>
                  <a:gd name="connsiteY78" fmla="*/ 547173 h 961205"/>
                  <a:gd name="connsiteX79" fmla="*/ 395842 w 480014"/>
                  <a:gd name="connsiteY79" fmla="*/ 540072 h 961205"/>
                  <a:gd name="connsiteX80" fmla="*/ 398786 w 480014"/>
                  <a:gd name="connsiteY80" fmla="*/ 533751 h 961205"/>
                  <a:gd name="connsiteX81" fmla="*/ 447624 w 480014"/>
                  <a:gd name="connsiteY81" fmla="*/ 537908 h 961205"/>
                  <a:gd name="connsiteX82" fmla="*/ 480009 w 480014"/>
                  <a:gd name="connsiteY82" fmla="*/ 527257 h 961205"/>
                  <a:gd name="connsiteX83" fmla="*/ 477931 w 480014"/>
                  <a:gd name="connsiteY83" fmla="*/ 503012 h 961205"/>
                  <a:gd name="connsiteX84" fmla="*/ 211317 w 480014"/>
                  <a:gd name="connsiteY84" fmla="*/ 254929 h 961205"/>
                  <a:gd name="connsiteX85" fmla="*/ 216426 w 480014"/>
                  <a:gd name="connsiteY85" fmla="*/ 257180 h 961205"/>
                  <a:gd name="connsiteX86" fmla="*/ 208806 w 480014"/>
                  <a:gd name="connsiteY86" fmla="*/ 259431 h 961205"/>
                  <a:gd name="connsiteX87" fmla="*/ 211317 w 480014"/>
                  <a:gd name="connsiteY87" fmla="*/ 254929 h 961205"/>
                  <a:gd name="connsiteX88" fmla="*/ 199801 w 480014"/>
                  <a:gd name="connsiteY88" fmla="*/ 109456 h 961205"/>
                  <a:gd name="connsiteX89" fmla="*/ 199454 w 480014"/>
                  <a:gd name="connsiteY89" fmla="*/ 110668 h 961205"/>
                  <a:gd name="connsiteX90" fmla="*/ 194086 w 480014"/>
                  <a:gd name="connsiteY90" fmla="*/ 153704 h 961205"/>
                  <a:gd name="connsiteX91" fmla="*/ 193479 w 480014"/>
                  <a:gd name="connsiteY91" fmla="*/ 125822 h 961205"/>
                  <a:gd name="connsiteX92" fmla="*/ 199801 w 480014"/>
                  <a:gd name="connsiteY92" fmla="*/ 109456 h 961205"/>
                  <a:gd name="connsiteX93" fmla="*/ 158064 w 480014"/>
                  <a:gd name="connsiteY93" fmla="*/ 460842 h 961205"/>
                  <a:gd name="connsiteX94" fmla="*/ 157717 w 480014"/>
                  <a:gd name="connsiteY94" fmla="*/ 460928 h 961205"/>
                  <a:gd name="connsiteX95" fmla="*/ 156419 w 480014"/>
                  <a:gd name="connsiteY95" fmla="*/ 447507 h 961205"/>
                  <a:gd name="connsiteX96" fmla="*/ 159709 w 480014"/>
                  <a:gd name="connsiteY96" fmla="*/ 452356 h 961205"/>
                  <a:gd name="connsiteX97" fmla="*/ 158064 w 480014"/>
                  <a:gd name="connsiteY97" fmla="*/ 460842 h 961205"/>
                  <a:gd name="connsiteX98" fmla="*/ 190449 w 480014"/>
                  <a:gd name="connsiteY98" fmla="*/ 425686 h 961205"/>
                  <a:gd name="connsiteX99" fmla="*/ 190535 w 480014"/>
                  <a:gd name="connsiteY99" fmla="*/ 425166 h 961205"/>
                  <a:gd name="connsiteX100" fmla="*/ 191055 w 480014"/>
                  <a:gd name="connsiteY100" fmla="*/ 425253 h 961205"/>
                  <a:gd name="connsiteX101" fmla="*/ 190449 w 480014"/>
                  <a:gd name="connsiteY101" fmla="*/ 425686 h 9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480014" h="961205">
                    <a:moveTo>
                      <a:pt x="477931" y="503012"/>
                    </a:moveTo>
                    <a:cubicBezTo>
                      <a:pt x="482000" y="471752"/>
                      <a:pt x="476026" y="440060"/>
                      <a:pt x="474294" y="408454"/>
                    </a:cubicBezTo>
                    <a:cubicBezTo>
                      <a:pt x="474294" y="407848"/>
                      <a:pt x="473774" y="407329"/>
                      <a:pt x="473082" y="406982"/>
                    </a:cubicBezTo>
                    <a:cubicBezTo>
                      <a:pt x="472822" y="404038"/>
                      <a:pt x="472129" y="401267"/>
                      <a:pt x="470570" y="399189"/>
                    </a:cubicBezTo>
                    <a:cubicBezTo>
                      <a:pt x="465115" y="392002"/>
                      <a:pt x="455330" y="388712"/>
                      <a:pt x="447018" y="386200"/>
                    </a:cubicBezTo>
                    <a:cubicBezTo>
                      <a:pt x="430565" y="381092"/>
                      <a:pt x="417057" y="377282"/>
                      <a:pt x="403376" y="366025"/>
                    </a:cubicBezTo>
                    <a:cubicBezTo>
                      <a:pt x="391426" y="356240"/>
                      <a:pt x="382248" y="343078"/>
                      <a:pt x="372376" y="331129"/>
                    </a:cubicBezTo>
                    <a:cubicBezTo>
                      <a:pt x="371857" y="326799"/>
                      <a:pt x="371597" y="322296"/>
                      <a:pt x="371857" y="317534"/>
                    </a:cubicBezTo>
                    <a:cubicBezTo>
                      <a:pt x="371857" y="316841"/>
                      <a:pt x="371424" y="316322"/>
                      <a:pt x="370471" y="315975"/>
                    </a:cubicBezTo>
                    <a:cubicBezTo>
                      <a:pt x="370558" y="315629"/>
                      <a:pt x="370644" y="315283"/>
                      <a:pt x="370644" y="314936"/>
                    </a:cubicBezTo>
                    <a:cubicBezTo>
                      <a:pt x="370731" y="307662"/>
                      <a:pt x="372030" y="300562"/>
                      <a:pt x="372117" y="293288"/>
                    </a:cubicBezTo>
                    <a:cubicBezTo>
                      <a:pt x="372203" y="284889"/>
                      <a:pt x="363977" y="281858"/>
                      <a:pt x="356703" y="282464"/>
                    </a:cubicBezTo>
                    <a:cubicBezTo>
                      <a:pt x="355058" y="282551"/>
                      <a:pt x="353066" y="282984"/>
                      <a:pt x="350988" y="283677"/>
                    </a:cubicBezTo>
                    <a:cubicBezTo>
                      <a:pt x="348304" y="284023"/>
                      <a:pt x="345620" y="284716"/>
                      <a:pt x="343109" y="285668"/>
                    </a:cubicBezTo>
                    <a:cubicBezTo>
                      <a:pt x="343195" y="284889"/>
                      <a:pt x="343282" y="284110"/>
                      <a:pt x="343368" y="283330"/>
                    </a:cubicBezTo>
                    <a:cubicBezTo>
                      <a:pt x="345014" y="271554"/>
                      <a:pt x="319556" y="275537"/>
                      <a:pt x="318084" y="285755"/>
                    </a:cubicBezTo>
                    <a:cubicBezTo>
                      <a:pt x="314101" y="314417"/>
                      <a:pt x="314793" y="342818"/>
                      <a:pt x="311416" y="370528"/>
                    </a:cubicBezTo>
                    <a:cubicBezTo>
                      <a:pt x="298687" y="382564"/>
                      <a:pt x="288556" y="396245"/>
                      <a:pt x="285439" y="413996"/>
                    </a:cubicBezTo>
                    <a:cubicBezTo>
                      <a:pt x="281283" y="415728"/>
                      <a:pt x="277906" y="418066"/>
                      <a:pt x="277733" y="420664"/>
                    </a:cubicBezTo>
                    <a:cubicBezTo>
                      <a:pt x="277299" y="428370"/>
                      <a:pt x="277646" y="435990"/>
                      <a:pt x="278338" y="443524"/>
                    </a:cubicBezTo>
                    <a:cubicBezTo>
                      <a:pt x="275654" y="436770"/>
                      <a:pt x="273143" y="429929"/>
                      <a:pt x="271238" y="422915"/>
                    </a:cubicBezTo>
                    <a:cubicBezTo>
                      <a:pt x="264138" y="397024"/>
                      <a:pt x="270459" y="371047"/>
                      <a:pt x="277906" y="345936"/>
                    </a:cubicBezTo>
                    <a:cubicBezTo>
                      <a:pt x="278858" y="342992"/>
                      <a:pt x="279724" y="340134"/>
                      <a:pt x="280503" y="337190"/>
                    </a:cubicBezTo>
                    <a:cubicBezTo>
                      <a:pt x="281283" y="334679"/>
                      <a:pt x="282062" y="332081"/>
                      <a:pt x="282841" y="329570"/>
                    </a:cubicBezTo>
                    <a:cubicBezTo>
                      <a:pt x="283101" y="328704"/>
                      <a:pt x="283101" y="327925"/>
                      <a:pt x="283014" y="327232"/>
                    </a:cubicBezTo>
                    <a:cubicBezTo>
                      <a:pt x="283448" y="325154"/>
                      <a:pt x="283967" y="323076"/>
                      <a:pt x="284313" y="320911"/>
                    </a:cubicBezTo>
                    <a:cubicBezTo>
                      <a:pt x="285526" y="313810"/>
                      <a:pt x="277126" y="313377"/>
                      <a:pt x="270978" y="314417"/>
                    </a:cubicBezTo>
                    <a:cubicBezTo>
                      <a:pt x="271238" y="310087"/>
                      <a:pt x="271411" y="305757"/>
                      <a:pt x="271152" y="301428"/>
                    </a:cubicBezTo>
                    <a:cubicBezTo>
                      <a:pt x="270632" y="291297"/>
                      <a:pt x="249504" y="297964"/>
                      <a:pt x="246733" y="303852"/>
                    </a:cubicBezTo>
                    <a:cubicBezTo>
                      <a:pt x="241537" y="314936"/>
                      <a:pt x="237901" y="328098"/>
                      <a:pt x="241018" y="340221"/>
                    </a:cubicBezTo>
                    <a:cubicBezTo>
                      <a:pt x="235389" y="356933"/>
                      <a:pt x="225432" y="373385"/>
                      <a:pt x="212703" y="386027"/>
                    </a:cubicBezTo>
                    <a:cubicBezTo>
                      <a:pt x="205516" y="389058"/>
                      <a:pt x="198502" y="392522"/>
                      <a:pt x="191748" y="396418"/>
                    </a:cubicBezTo>
                    <a:cubicBezTo>
                      <a:pt x="190362" y="396245"/>
                      <a:pt x="188630" y="396245"/>
                      <a:pt x="186725" y="396505"/>
                    </a:cubicBezTo>
                    <a:cubicBezTo>
                      <a:pt x="186985" y="395726"/>
                      <a:pt x="187158" y="394946"/>
                      <a:pt x="187418" y="394167"/>
                    </a:cubicBezTo>
                    <a:cubicBezTo>
                      <a:pt x="193220" y="379446"/>
                      <a:pt x="201446" y="365332"/>
                      <a:pt x="203005" y="349572"/>
                    </a:cubicBezTo>
                    <a:cubicBezTo>
                      <a:pt x="204217" y="337190"/>
                      <a:pt x="202831" y="321864"/>
                      <a:pt x="203611" y="307316"/>
                    </a:cubicBezTo>
                    <a:cubicBezTo>
                      <a:pt x="209672" y="299003"/>
                      <a:pt x="216340" y="289565"/>
                      <a:pt x="221708" y="279867"/>
                    </a:cubicBezTo>
                    <a:cubicBezTo>
                      <a:pt x="234004" y="276663"/>
                      <a:pt x="249417" y="278741"/>
                      <a:pt x="260501" y="267917"/>
                    </a:cubicBezTo>
                    <a:cubicBezTo>
                      <a:pt x="269073" y="259605"/>
                      <a:pt x="264571" y="251898"/>
                      <a:pt x="259202" y="242979"/>
                    </a:cubicBezTo>
                    <a:cubicBezTo>
                      <a:pt x="246733" y="222111"/>
                      <a:pt x="235216" y="202541"/>
                      <a:pt x="224912" y="180374"/>
                    </a:cubicBezTo>
                    <a:cubicBezTo>
                      <a:pt x="224133" y="178642"/>
                      <a:pt x="222314" y="177863"/>
                      <a:pt x="219976" y="177776"/>
                    </a:cubicBezTo>
                    <a:cubicBezTo>
                      <a:pt x="219024" y="160198"/>
                      <a:pt x="218937" y="142707"/>
                      <a:pt x="221535" y="124523"/>
                    </a:cubicBezTo>
                    <a:cubicBezTo>
                      <a:pt x="224392" y="104867"/>
                      <a:pt x="232532" y="86076"/>
                      <a:pt x="235649" y="66334"/>
                    </a:cubicBezTo>
                    <a:cubicBezTo>
                      <a:pt x="238767" y="46764"/>
                      <a:pt x="231666" y="28320"/>
                      <a:pt x="236602" y="8318"/>
                    </a:cubicBezTo>
                    <a:cubicBezTo>
                      <a:pt x="239373" y="-2939"/>
                      <a:pt x="220236" y="-688"/>
                      <a:pt x="215387" y="3036"/>
                    </a:cubicBezTo>
                    <a:cubicBezTo>
                      <a:pt x="193306" y="20441"/>
                      <a:pt x="156938" y="29879"/>
                      <a:pt x="131047" y="14726"/>
                    </a:cubicBezTo>
                    <a:cubicBezTo>
                      <a:pt x="132952" y="4941"/>
                      <a:pt x="107928" y="8751"/>
                      <a:pt x="105849" y="17843"/>
                    </a:cubicBezTo>
                    <a:cubicBezTo>
                      <a:pt x="97017" y="55770"/>
                      <a:pt x="111045" y="90319"/>
                      <a:pt x="121782" y="126601"/>
                    </a:cubicBezTo>
                    <a:cubicBezTo>
                      <a:pt x="134684" y="170416"/>
                      <a:pt x="141352" y="213798"/>
                      <a:pt x="143343" y="259345"/>
                    </a:cubicBezTo>
                    <a:cubicBezTo>
                      <a:pt x="144556" y="287054"/>
                      <a:pt x="144902" y="314157"/>
                      <a:pt x="143863" y="340913"/>
                    </a:cubicBezTo>
                    <a:cubicBezTo>
                      <a:pt x="139966" y="342212"/>
                      <a:pt x="136849" y="344031"/>
                      <a:pt x="136329" y="346196"/>
                    </a:cubicBezTo>
                    <a:cubicBezTo>
                      <a:pt x="128796" y="376849"/>
                      <a:pt x="128450" y="413563"/>
                      <a:pt x="131047" y="449152"/>
                    </a:cubicBezTo>
                    <a:cubicBezTo>
                      <a:pt x="125592" y="474696"/>
                      <a:pt x="118405" y="500241"/>
                      <a:pt x="108707" y="525872"/>
                    </a:cubicBezTo>
                    <a:cubicBezTo>
                      <a:pt x="107928" y="527950"/>
                      <a:pt x="108707" y="529422"/>
                      <a:pt x="110352" y="530288"/>
                    </a:cubicBezTo>
                    <a:cubicBezTo>
                      <a:pt x="102472" y="550377"/>
                      <a:pt x="91908" y="569427"/>
                      <a:pt x="85674" y="590468"/>
                    </a:cubicBezTo>
                    <a:cubicBezTo>
                      <a:pt x="82989" y="599387"/>
                      <a:pt x="80651" y="608479"/>
                      <a:pt x="78314" y="617485"/>
                    </a:cubicBezTo>
                    <a:cubicBezTo>
                      <a:pt x="76062" y="620862"/>
                      <a:pt x="74330" y="624499"/>
                      <a:pt x="73465" y="628395"/>
                    </a:cubicBezTo>
                    <a:cubicBezTo>
                      <a:pt x="67057" y="656191"/>
                      <a:pt x="54588" y="681302"/>
                      <a:pt x="51297" y="709184"/>
                    </a:cubicBezTo>
                    <a:cubicBezTo>
                      <a:pt x="45842" y="722520"/>
                      <a:pt x="40213" y="735855"/>
                      <a:pt x="35364" y="749536"/>
                    </a:cubicBezTo>
                    <a:cubicBezTo>
                      <a:pt x="29909" y="764949"/>
                      <a:pt x="26532" y="780882"/>
                      <a:pt x="23501" y="796901"/>
                    </a:cubicBezTo>
                    <a:cubicBezTo>
                      <a:pt x="19432" y="800711"/>
                      <a:pt x="16228" y="805041"/>
                      <a:pt x="14409" y="809803"/>
                    </a:cubicBezTo>
                    <a:cubicBezTo>
                      <a:pt x="4278" y="836560"/>
                      <a:pt x="-3775" y="862797"/>
                      <a:pt x="1854" y="891459"/>
                    </a:cubicBezTo>
                    <a:cubicBezTo>
                      <a:pt x="4538" y="905400"/>
                      <a:pt x="15535" y="911894"/>
                      <a:pt x="29130" y="913539"/>
                    </a:cubicBezTo>
                    <a:cubicBezTo>
                      <a:pt x="35797" y="921765"/>
                      <a:pt x="44976" y="929299"/>
                      <a:pt x="57705" y="936139"/>
                    </a:cubicBezTo>
                    <a:cubicBezTo>
                      <a:pt x="111651" y="964887"/>
                      <a:pt x="166203" y="946790"/>
                      <a:pt x="221795" y="959519"/>
                    </a:cubicBezTo>
                    <a:cubicBezTo>
                      <a:pt x="235649" y="962723"/>
                      <a:pt x="255479" y="961424"/>
                      <a:pt x="271931" y="955103"/>
                    </a:cubicBezTo>
                    <a:cubicBezTo>
                      <a:pt x="271931" y="955103"/>
                      <a:pt x="271931" y="955103"/>
                      <a:pt x="271931" y="955189"/>
                    </a:cubicBezTo>
                    <a:cubicBezTo>
                      <a:pt x="270286" y="961770"/>
                      <a:pt x="295137" y="957960"/>
                      <a:pt x="296782" y="951120"/>
                    </a:cubicBezTo>
                    <a:cubicBezTo>
                      <a:pt x="298081" y="945838"/>
                      <a:pt x="299034" y="940296"/>
                      <a:pt x="297389" y="935187"/>
                    </a:cubicBezTo>
                    <a:cubicBezTo>
                      <a:pt x="300766" y="929125"/>
                      <a:pt x="302411" y="922112"/>
                      <a:pt x="301285" y="913712"/>
                    </a:cubicBezTo>
                    <a:cubicBezTo>
                      <a:pt x="300766" y="909556"/>
                      <a:pt x="300246" y="905400"/>
                      <a:pt x="299726" y="901243"/>
                    </a:cubicBezTo>
                    <a:cubicBezTo>
                      <a:pt x="301025" y="893623"/>
                      <a:pt x="302411" y="886263"/>
                      <a:pt x="303190" y="878730"/>
                    </a:cubicBezTo>
                    <a:cubicBezTo>
                      <a:pt x="309944" y="862451"/>
                      <a:pt x="317478" y="846344"/>
                      <a:pt x="323972" y="829892"/>
                    </a:cubicBezTo>
                    <a:cubicBezTo>
                      <a:pt x="327349" y="823658"/>
                      <a:pt x="330120" y="817077"/>
                      <a:pt x="331332" y="809630"/>
                    </a:cubicBezTo>
                    <a:cubicBezTo>
                      <a:pt x="331592" y="807898"/>
                      <a:pt x="331332" y="806426"/>
                      <a:pt x="330726" y="805300"/>
                    </a:cubicBezTo>
                    <a:cubicBezTo>
                      <a:pt x="331073" y="804608"/>
                      <a:pt x="331246" y="804002"/>
                      <a:pt x="331419" y="803395"/>
                    </a:cubicBezTo>
                    <a:cubicBezTo>
                      <a:pt x="345880" y="788329"/>
                      <a:pt x="367614" y="779063"/>
                      <a:pt x="372549" y="757243"/>
                    </a:cubicBezTo>
                    <a:cubicBezTo>
                      <a:pt x="379563" y="726243"/>
                      <a:pt x="378178" y="694204"/>
                      <a:pt x="378784" y="662599"/>
                    </a:cubicBezTo>
                    <a:cubicBezTo>
                      <a:pt x="379563" y="622680"/>
                      <a:pt x="390647" y="585792"/>
                      <a:pt x="399220" y="547173"/>
                    </a:cubicBezTo>
                    <a:cubicBezTo>
                      <a:pt x="399999" y="543709"/>
                      <a:pt x="398527" y="541371"/>
                      <a:pt x="395842" y="540072"/>
                    </a:cubicBezTo>
                    <a:cubicBezTo>
                      <a:pt x="396795" y="537908"/>
                      <a:pt x="397747" y="535830"/>
                      <a:pt x="398786" y="533751"/>
                    </a:cubicBezTo>
                    <a:cubicBezTo>
                      <a:pt x="418356" y="533059"/>
                      <a:pt x="438359" y="531327"/>
                      <a:pt x="447624" y="537908"/>
                    </a:cubicBezTo>
                    <a:cubicBezTo>
                      <a:pt x="454984" y="543103"/>
                      <a:pt x="480442" y="538774"/>
                      <a:pt x="480009" y="527257"/>
                    </a:cubicBezTo>
                    <a:cubicBezTo>
                      <a:pt x="479749" y="518858"/>
                      <a:pt x="478883" y="510891"/>
                      <a:pt x="477931" y="503012"/>
                    </a:cubicBezTo>
                    <a:close/>
                    <a:moveTo>
                      <a:pt x="211317" y="254929"/>
                    </a:moveTo>
                    <a:cubicBezTo>
                      <a:pt x="212962" y="255621"/>
                      <a:pt x="214781" y="256314"/>
                      <a:pt x="216426" y="257180"/>
                    </a:cubicBezTo>
                    <a:cubicBezTo>
                      <a:pt x="213915" y="257873"/>
                      <a:pt x="211404" y="258566"/>
                      <a:pt x="208806" y="259431"/>
                    </a:cubicBezTo>
                    <a:cubicBezTo>
                      <a:pt x="209672" y="257959"/>
                      <a:pt x="210538" y="256401"/>
                      <a:pt x="211317" y="254929"/>
                    </a:cubicBezTo>
                    <a:close/>
                    <a:moveTo>
                      <a:pt x="199801" y="109456"/>
                    </a:moveTo>
                    <a:cubicBezTo>
                      <a:pt x="199714" y="109889"/>
                      <a:pt x="199627" y="110235"/>
                      <a:pt x="199454" y="110668"/>
                    </a:cubicBezTo>
                    <a:cubicBezTo>
                      <a:pt x="195904" y="125648"/>
                      <a:pt x="194432" y="139763"/>
                      <a:pt x="194086" y="153704"/>
                    </a:cubicBezTo>
                    <a:cubicBezTo>
                      <a:pt x="193739" y="144439"/>
                      <a:pt x="193479" y="135087"/>
                      <a:pt x="193479" y="125822"/>
                    </a:cubicBezTo>
                    <a:cubicBezTo>
                      <a:pt x="195384" y="120280"/>
                      <a:pt x="197549" y="114911"/>
                      <a:pt x="199801" y="109456"/>
                    </a:cubicBezTo>
                    <a:close/>
                    <a:moveTo>
                      <a:pt x="158064" y="460842"/>
                    </a:moveTo>
                    <a:cubicBezTo>
                      <a:pt x="157977" y="460842"/>
                      <a:pt x="157891" y="460928"/>
                      <a:pt x="157717" y="460928"/>
                    </a:cubicBezTo>
                    <a:cubicBezTo>
                      <a:pt x="157285" y="456426"/>
                      <a:pt x="156765" y="452010"/>
                      <a:pt x="156419" y="447507"/>
                    </a:cubicBezTo>
                    <a:cubicBezTo>
                      <a:pt x="157371" y="449152"/>
                      <a:pt x="158583" y="450711"/>
                      <a:pt x="159709" y="452356"/>
                    </a:cubicBezTo>
                    <a:cubicBezTo>
                      <a:pt x="159190" y="455213"/>
                      <a:pt x="158670" y="458071"/>
                      <a:pt x="158064" y="460842"/>
                    </a:cubicBezTo>
                    <a:close/>
                    <a:moveTo>
                      <a:pt x="190449" y="425686"/>
                    </a:moveTo>
                    <a:cubicBezTo>
                      <a:pt x="190449" y="425513"/>
                      <a:pt x="190535" y="425339"/>
                      <a:pt x="190535" y="425166"/>
                    </a:cubicBezTo>
                    <a:cubicBezTo>
                      <a:pt x="190708" y="425166"/>
                      <a:pt x="190882" y="425253"/>
                      <a:pt x="191055" y="425253"/>
                    </a:cubicBezTo>
                    <a:cubicBezTo>
                      <a:pt x="190882" y="425339"/>
                      <a:pt x="190622" y="425513"/>
                      <a:pt x="190449" y="425686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6881508-FCB0-5091-5918-62406A613DC2}"/>
                </a:ext>
              </a:extLst>
            </p:cNvPr>
            <p:cNvSpPr/>
            <p:nvPr/>
          </p:nvSpPr>
          <p:spPr>
            <a:xfrm>
              <a:off x="9346384" y="3179820"/>
              <a:ext cx="124780" cy="108074"/>
            </a:xfrm>
            <a:custGeom>
              <a:avLst/>
              <a:gdLst>
                <a:gd name="connsiteX0" fmla="*/ 7303 w 58377"/>
                <a:gd name="connsiteY0" fmla="*/ 7932 h 50561"/>
                <a:gd name="connsiteX1" fmla="*/ 2713 w 58377"/>
                <a:gd name="connsiteY1" fmla="*/ 39278 h 50561"/>
                <a:gd name="connsiteX2" fmla="*/ 31028 w 58377"/>
                <a:gd name="connsiteY2" fmla="*/ 50362 h 50561"/>
                <a:gd name="connsiteX3" fmla="*/ 57439 w 58377"/>
                <a:gd name="connsiteY3" fmla="*/ 36161 h 50561"/>
                <a:gd name="connsiteX4" fmla="*/ 44450 w 58377"/>
                <a:gd name="connsiteY4" fmla="*/ 14080 h 50561"/>
                <a:gd name="connsiteX5" fmla="*/ 13364 w 58377"/>
                <a:gd name="connsiteY5" fmla="*/ 23346 h 50561"/>
                <a:gd name="connsiteX6" fmla="*/ 26959 w 58377"/>
                <a:gd name="connsiteY6" fmla="*/ 40317 h 50561"/>
                <a:gd name="connsiteX7" fmla="*/ 58131 w 58377"/>
                <a:gd name="connsiteY7" fmla="*/ 24644 h 50561"/>
                <a:gd name="connsiteX8" fmla="*/ 30682 w 58377"/>
                <a:gd name="connsiteY8" fmla="*/ 11310 h 50561"/>
                <a:gd name="connsiteX9" fmla="*/ 14057 w 58377"/>
                <a:gd name="connsiteY9" fmla="*/ 17890 h 50561"/>
                <a:gd name="connsiteX10" fmla="*/ 20551 w 58377"/>
                <a:gd name="connsiteY10" fmla="*/ 24125 h 50561"/>
                <a:gd name="connsiteX11" fmla="*/ 30942 w 58377"/>
                <a:gd name="connsiteY11" fmla="*/ 27849 h 50561"/>
                <a:gd name="connsiteX12" fmla="*/ 32933 w 58377"/>
                <a:gd name="connsiteY12" fmla="*/ 32438 h 50561"/>
                <a:gd name="connsiteX13" fmla="*/ 41333 w 58377"/>
                <a:gd name="connsiteY13" fmla="*/ 27502 h 50561"/>
                <a:gd name="connsiteX14" fmla="*/ 38216 w 58377"/>
                <a:gd name="connsiteY14" fmla="*/ 25944 h 50561"/>
                <a:gd name="connsiteX15" fmla="*/ 36830 w 58377"/>
                <a:gd name="connsiteY15" fmla="*/ 23173 h 50561"/>
                <a:gd name="connsiteX16" fmla="*/ 25400 w 58377"/>
                <a:gd name="connsiteY16" fmla="*/ 25857 h 50561"/>
                <a:gd name="connsiteX17" fmla="*/ 33193 w 58377"/>
                <a:gd name="connsiteY17" fmla="*/ 36334 h 50561"/>
                <a:gd name="connsiteX18" fmla="*/ 33020 w 58377"/>
                <a:gd name="connsiteY18" fmla="*/ 39105 h 50561"/>
                <a:gd name="connsiteX19" fmla="*/ 32674 w 58377"/>
                <a:gd name="connsiteY19" fmla="*/ 39711 h 50561"/>
                <a:gd name="connsiteX20" fmla="*/ 37436 w 58377"/>
                <a:gd name="connsiteY20" fmla="*/ 37980 h 50561"/>
                <a:gd name="connsiteX21" fmla="*/ 35877 w 58377"/>
                <a:gd name="connsiteY21" fmla="*/ 37893 h 50561"/>
                <a:gd name="connsiteX22" fmla="*/ 31115 w 58377"/>
                <a:gd name="connsiteY22" fmla="*/ 35555 h 50561"/>
                <a:gd name="connsiteX23" fmla="*/ 32414 w 58377"/>
                <a:gd name="connsiteY23" fmla="*/ 4469 h 50561"/>
                <a:gd name="connsiteX24" fmla="*/ 21850 w 58377"/>
                <a:gd name="connsiteY24" fmla="*/ 139 h 50561"/>
                <a:gd name="connsiteX25" fmla="*/ 7303 w 58377"/>
                <a:gd name="connsiteY25" fmla="*/ 7932 h 50561"/>
                <a:gd name="connsiteX26" fmla="*/ 7303 w 58377"/>
                <a:gd name="connsiteY26" fmla="*/ 7932 h 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377" h="50561">
                  <a:moveTo>
                    <a:pt x="7303" y="7932"/>
                  </a:moveTo>
                  <a:cubicBezTo>
                    <a:pt x="3060" y="17544"/>
                    <a:pt x="-3868" y="29061"/>
                    <a:pt x="2713" y="39278"/>
                  </a:cubicBezTo>
                  <a:cubicBezTo>
                    <a:pt x="8948" y="49063"/>
                    <a:pt x="20204" y="51315"/>
                    <a:pt x="31028" y="50362"/>
                  </a:cubicBezTo>
                  <a:cubicBezTo>
                    <a:pt x="40034" y="49583"/>
                    <a:pt x="53542" y="45513"/>
                    <a:pt x="57439" y="36161"/>
                  </a:cubicBezTo>
                  <a:cubicBezTo>
                    <a:pt x="61249" y="26983"/>
                    <a:pt x="52763" y="16938"/>
                    <a:pt x="44450" y="14080"/>
                  </a:cubicBezTo>
                  <a:cubicBezTo>
                    <a:pt x="34838" y="10790"/>
                    <a:pt x="19079" y="14340"/>
                    <a:pt x="13364" y="23346"/>
                  </a:cubicBezTo>
                  <a:cubicBezTo>
                    <a:pt x="7216" y="32957"/>
                    <a:pt x="18819" y="39019"/>
                    <a:pt x="26959" y="40317"/>
                  </a:cubicBezTo>
                  <a:cubicBezTo>
                    <a:pt x="37350" y="41963"/>
                    <a:pt x="58738" y="38759"/>
                    <a:pt x="58131" y="24644"/>
                  </a:cubicBezTo>
                  <a:cubicBezTo>
                    <a:pt x="57699" y="14167"/>
                    <a:pt x="38129" y="11569"/>
                    <a:pt x="30682" y="11310"/>
                  </a:cubicBezTo>
                  <a:cubicBezTo>
                    <a:pt x="25227" y="11050"/>
                    <a:pt x="17520" y="13474"/>
                    <a:pt x="14057" y="17890"/>
                  </a:cubicBezTo>
                  <a:cubicBezTo>
                    <a:pt x="10247" y="22653"/>
                    <a:pt x="17260" y="23952"/>
                    <a:pt x="20551" y="24125"/>
                  </a:cubicBezTo>
                  <a:cubicBezTo>
                    <a:pt x="22109" y="24212"/>
                    <a:pt x="28258" y="26030"/>
                    <a:pt x="30942" y="27849"/>
                  </a:cubicBezTo>
                  <a:cubicBezTo>
                    <a:pt x="32414" y="28888"/>
                    <a:pt x="33280" y="30619"/>
                    <a:pt x="32933" y="32438"/>
                  </a:cubicBezTo>
                  <a:cubicBezTo>
                    <a:pt x="43671" y="30186"/>
                    <a:pt x="46442" y="28541"/>
                    <a:pt x="41333" y="27502"/>
                  </a:cubicBezTo>
                  <a:cubicBezTo>
                    <a:pt x="40034" y="27156"/>
                    <a:pt x="39168" y="26723"/>
                    <a:pt x="38216" y="25944"/>
                  </a:cubicBezTo>
                  <a:cubicBezTo>
                    <a:pt x="37263" y="25164"/>
                    <a:pt x="37090" y="24298"/>
                    <a:pt x="36830" y="23173"/>
                  </a:cubicBezTo>
                  <a:cubicBezTo>
                    <a:pt x="36311" y="19969"/>
                    <a:pt x="40640" y="27329"/>
                    <a:pt x="25400" y="25857"/>
                  </a:cubicBezTo>
                  <a:cubicBezTo>
                    <a:pt x="29470" y="26290"/>
                    <a:pt x="32501" y="32957"/>
                    <a:pt x="33193" y="36334"/>
                  </a:cubicBezTo>
                  <a:cubicBezTo>
                    <a:pt x="33366" y="37027"/>
                    <a:pt x="33280" y="38499"/>
                    <a:pt x="33020" y="39105"/>
                  </a:cubicBezTo>
                  <a:cubicBezTo>
                    <a:pt x="32327" y="39971"/>
                    <a:pt x="32241" y="40144"/>
                    <a:pt x="32674" y="39711"/>
                  </a:cubicBezTo>
                  <a:cubicBezTo>
                    <a:pt x="33799" y="38672"/>
                    <a:pt x="36224" y="38239"/>
                    <a:pt x="37436" y="37980"/>
                  </a:cubicBezTo>
                  <a:cubicBezTo>
                    <a:pt x="35271" y="38413"/>
                    <a:pt x="38475" y="38586"/>
                    <a:pt x="35877" y="37893"/>
                  </a:cubicBezTo>
                  <a:cubicBezTo>
                    <a:pt x="34059" y="37460"/>
                    <a:pt x="32501" y="36681"/>
                    <a:pt x="31115" y="35555"/>
                  </a:cubicBezTo>
                  <a:cubicBezTo>
                    <a:pt x="20118" y="26983"/>
                    <a:pt x="28084" y="14254"/>
                    <a:pt x="32414" y="4469"/>
                  </a:cubicBezTo>
                  <a:cubicBezTo>
                    <a:pt x="34665" y="-553"/>
                    <a:pt x="23841" y="-120"/>
                    <a:pt x="21850" y="139"/>
                  </a:cubicBezTo>
                  <a:cubicBezTo>
                    <a:pt x="16741" y="746"/>
                    <a:pt x="9554" y="2910"/>
                    <a:pt x="7303" y="7932"/>
                  </a:cubicBezTo>
                  <a:lnTo>
                    <a:pt x="7303" y="7932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A0D0F50-D667-F2B8-3B96-37FA44A79788}"/>
                </a:ext>
              </a:extLst>
            </p:cNvPr>
            <p:cNvSpPr/>
            <p:nvPr/>
          </p:nvSpPr>
          <p:spPr>
            <a:xfrm>
              <a:off x="9203792" y="3220518"/>
              <a:ext cx="154058" cy="254359"/>
            </a:xfrm>
            <a:custGeom>
              <a:avLst/>
              <a:gdLst>
                <a:gd name="connsiteX0" fmla="*/ 70722 w 72074"/>
                <a:gd name="connsiteY0" fmla="*/ 6644 h 118999"/>
                <a:gd name="connsiteX1" fmla="*/ 27860 w 72074"/>
                <a:gd name="connsiteY1" fmla="*/ 22923 h 118999"/>
                <a:gd name="connsiteX2" fmla="*/ 23530 w 72074"/>
                <a:gd name="connsiteY2" fmla="*/ 53576 h 118999"/>
                <a:gd name="connsiteX3" fmla="*/ 1190 w 72074"/>
                <a:gd name="connsiteY3" fmla="*/ 112284 h 118999"/>
                <a:gd name="connsiteX4" fmla="*/ 24656 w 72074"/>
                <a:gd name="connsiteY4" fmla="*/ 113237 h 118999"/>
                <a:gd name="connsiteX5" fmla="*/ 48642 w 72074"/>
                <a:gd name="connsiteY5" fmla="*/ 50632 h 118999"/>
                <a:gd name="connsiteX6" fmla="*/ 50200 w 72074"/>
                <a:gd name="connsiteY6" fmla="*/ 33487 h 118999"/>
                <a:gd name="connsiteX7" fmla="*/ 52105 w 72074"/>
                <a:gd name="connsiteY7" fmla="*/ 23269 h 118999"/>
                <a:gd name="connsiteX8" fmla="*/ 53923 w 72074"/>
                <a:gd name="connsiteY8" fmla="*/ 16948 h 118999"/>
                <a:gd name="connsiteX9" fmla="*/ 47429 w 72074"/>
                <a:gd name="connsiteY9" fmla="*/ 16688 h 118999"/>
                <a:gd name="connsiteX10" fmla="*/ 70722 w 72074"/>
                <a:gd name="connsiteY10" fmla="*/ 6644 h 118999"/>
                <a:gd name="connsiteX11" fmla="*/ 70722 w 72074"/>
                <a:gd name="connsiteY11" fmla="*/ 6644 h 11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74" h="118999">
                  <a:moveTo>
                    <a:pt x="70722" y="6644"/>
                  </a:moveTo>
                  <a:cubicBezTo>
                    <a:pt x="53664" y="-8250"/>
                    <a:pt x="33835" y="3959"/>
                    <a:pt x="27860" y="22923"/>
                  </a:cubicBezTo>
                  <a:cubicBezTo>
                    <a:pt x="24742" y="32707"/>
                    <a:pt x="24050" y="43358"/>
                    <a:pt x="23530" y="53576"/>
                  </a:cubicBezTo>
                  <a:cubicBezTo>
                    <a:pt x="22491" y="75657"/>
                    <a:pt x="14005" y="94533"/>
                    <a:pt x="1190" y="112284"/>
                  </a:cubicBezTo>
                  <a:cubicBezTo>
                    <a:pt x="-5738" y="121983"/>
                    <a:pt x="19634" y="120164"/>
                    <a:pt x="24656" y="113237"/>
                  </a:cubicBezTo>
                  <a:cubicBezTo>
                    <a:pt x="37991" y="94620"/>
                    <a:pt x="47862" y="73925"/>
                    <a:pt x="48642" y="50632"/>
                  </a:cubicBezTo>
                  <a:cubicBezTo>
                    <a:pt x="48815" y="44917"/>
                    <a:pt x="49421" y="39202"/>
                    <a:pt x="50200" y="33487"/>
                  </a:cubicBezTo>
                  <a:cubicBezTo>
                    <a:pt x="50633" y="30023"/>
                    <a:pt x="51326" y="26646"/>
                    <a:pt x="52105" y="23269"/>
                  </a:cubicBezTo>
                  <a:cubicBezTo>
                    <a:pt x="52625" y="21104"/>
                    <a:pt x="53231" y="19026"/>
                    <a:pt x="53923" y="16948"/>
                  </a:cubicBezTo>
                  <a:cubicBezTo>
                    <a:pt x="57214" y="11666"/>
                    <a:pt x="55049" y="11579"/>
                    <a:pt x="47429" y="16688"/>
                  </a:cubicBezTo>
                  <a:cubicBezTo>
                    <a:pt x="54443" y="22749"/>
                    <a:pt x="77909" y="12965"/>
                    <a:pt x="70722" y="6644"/>
                  </a:cubicBezTo>
                  <a:lnTo>
                    <a:pt x="70722" y="6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0E6E1A-7365-1A00-DC9E-18E1445EE986}"/>
                </a:ext>
              </a:extLst>
            </p:cNvPr>
            <p:cNvSpPr/>
            <p:nvPr/>
          </p:nvSpPr>
          <p:spPr>
            <a:xfrm>
              <a:off x="9233927" y="3243992"/>
              <a:ext cx="121106" cy="199911"/>
            </a:xfrm>
            <a:custGeom>
              <a:avLst/>
              <a:gdLst>
                <a:gd name="connsiteX0" fmla="*/ 33071 w 56658"/>
                <a:gd name="connsiteY0" fmla="*/ 4407 h 93526"/>
                <a:gd name="connsiteX1" fmla="*/ 1293 w 56658"/>
                <a:gd name="connsiteY1" fmla="*/ 84503 h 93526"/>
                <a:gd name="connsiteX2" fmla="*/ 25192 w 56658"/>
                <a:gd name="connsiteY2" fmla="*/ 87101 h 93526"/>
                <a:gd name="connsiteX3" fmla="*/ 54026 w 56658"/>
                <a:gd name="connsiteY3" fmla="*/ 11334 h 93526"/>
                <a:gd name="connsiteX4" fmla="*/ 33071 w 56658"/>
                <a:gd name="connsiteY4" fmla="*/ 4407 h 93526"/>
                <a:gd name="connsiteX5" fmla="*/ 33071 w 56658"/>
                <a:gd name="connsiteY5" fmla="*/ 4407 h 9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58" h="93526">
                  <a:moveTo>
                    <a:pt x="33071" y="4407"/>
                  </a:moveTo>
                  <a:cubicBezTo>
                    <a:pt x="12376" y="27267"/>
                    <a:pt x="16966" y="59479"/>
                    <a:pt x="1293" y="84503"/>
                  </a:cubicBezTo>
                  <a:cubicBezTo>
                    <a:pt x="-5981" y="96107"/>
                    <a:pt x="19563" y="96020"/>
                    <a:pt x="25192" y="87101"/>
                  </a:cubicBezTo>
                  <a:cubicBezTo>
                    <a:pt x="39739" y="63895"/>
                    <a:pt x="35323" y="32029"/>
                    <a:pt x="54026" y="11334"/>
                  </a:cubicBezTo>
                  <a:cubicBezTo>
                    <a:pt x="64591" y="-269"/>
                    <a:pt x="40432" y="-3646"/>
                    <a:pt x="33071" y="4407"/>
                  </a:cubicBezTo>
                  <a:lnTo>
                    <a:pt x="33071" y="4407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C706B84-C254-8E4C-DC75-921069A4529C}"/>
                </a:ext>
              </a:extLst>
            </p:cNvPr>
            <p:cNvSpPr/>
            <p:nvPr/>
          </p:nvSpPr>
          <p:spPr>
            <a:xfrm>
              <a:off x="9383008" y="3279153"/>
              <a:ext cx="94206" cy="229896"/>
            </a:xfrm>
            <a:custGeom>
              <a:avLst/>
              <a:gdLst>
                <a:gd name="connsiteX0" fmla="*/ 16059 w 44073"/>
                <a:gd name="connsiteY0" fmla="*/ 10644 h 107554"/>
                <a:gd name="connsiteX1" fmla="*/ 213 w 44073"/>
                <a:gd name="connsiteY1" fmla="*/ 102690 h 107554"/>
                <a:gd name="connsiteX2" fmla="*/ 25238 w 44073"/>
                <a:gd name="connsiteY2" fmla="*/ 99400 h 107554"/>
                <a:gd name="connsiteX3" fmla="*/ 41084 w 44073"/>
                <a:gd name="connsiteY3" fmla="*/ 3890 h 107554"/>
                <a:gd name="connsiteX4" fmla="*/ 16059 w 44073"/>
                <a:gd name="connsiteY4" fmla="*/ 10644 h 107554"/>
                <a:gd name="connsiteX5" fmla="*/ 16059 w 44073"/>
                <a:gd name="connsiteY5" fmla="*/ 10644 h 10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73" h="107554">
                  <a:moveTo>
                    <a:pt x="16059" y="10644"/>
                  </a:moveTo>
                  <a:cubicBezTo>
                    <a:pt x="25151" y="41817"/>
                    <a:pt x="9738" y="73422"/>
                    <a:pt x="213" y="102690"/>
                  </a:cubicBezTo>
                  <a:cubicBezTo>
                    <a:pt x="-2558" y="111089"/>
                    <a:pt x="22554" y="107712"/>
                    <a:pt x="25238" y="99400"/>
                  </a:cubicBezTo>
                  <a:cubicBezTo>
                    <a:pt x="35196" y="68920"/>
                    <a:pt x="50609" y="36361"/>
                    <a:pt x="41084" y="3890"/>
                  </a:cubicBezTo>
                  <a:cubicBezTo>
                    <a:pt x="38660" y="-4596"/>
                    <a:pt x="13635" y="2244"/>
                    <a:pt x="16059" y="10644"/>
                  </a:cubicBezTo>
                  <a:lnTo>
                    <a:pt x="16059" y="10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BF67F7A-C375-1243-CBEA-31918DEFD7D9}"/>
                </a:ext>
              </a:extLst>
            </p:cNvPr>
            <p:cNvSpPr/>
            <p:nvPr/>
          </p:nvSpPr>
          <p:spPr>
            <a:xfrm>
              <a:off x="9438989" y="4826592"/>
              <a:ext cx="470227" cy="501661"/>
            </a:xfrm>
            <a:custGeom>
              <a:avLst/>
              <a:gdLst>
                <a:gd name="connsiteX0" fmla="*/ 28835 w 219990"/>
                <a:gd name="connsiteY0" fmla="*/ 9814 h 234696"/>
                <a:gd name="connsiteX1" fmla="*/ 62692 w 219990"/>
                <a:gd name="connsiteY1" fmla="*/ 113982 h 234696"/>
                <a:gd name="connsiteX2" fmla="*/ 90921 w 219990"/>
                <a:gd name="connsiteY2" fmla="*/ 200314 h 234696"/>
                <a:gd name="connsiteX3" fmla="*/ 116032 w 219990"/>
                <a:gd name="connsiteY3" fmla="*/ 193560 h 234696"/>
                <a:gd name="connsiteX4" fmla="*/ 24333 w 219990"/>
                <a:gd name="connsiteY4" fmla="*/ 7649 h 234696"/>
                <a:gd name="connsiteX5" fmla="*/ 1 w 219990"/>
                <a:gd name="connsiteY5" fmla="*/ 15615 h 234696"/>
                <a:gd name="connsiteX6" fmla="*/ 12643 w 219990"/>
                <a:gd name="connsiteY6" fmla="*/ 65665 h 234696"/>
                <a:gd name="connsiteX7" fmla="*/ 31780 w 219990"/>
                <a:gd name="connsiteY7" fmla="*/ 128876 h 234696"/>
                <a:gd name="connsiteX8" fmla="*/ 74295 w 219990"/>
                <a:gd name="connsiteY8" fmla="*/ 226118 h 234696"/>
                <a:gd name="connsiteX9" fmla="*/ 219768 w 219990"/>
                <a:gd name="connsiteY9" fmla="*/ 182043 h 234696"/>
                <a:gd name="connsiteX10" fmla="*/ 194830 w 219990"/>
                <a:gd name="connsiteY10" fmla="*/ 185853 h 234696"/>
                <a:gd name="connsiteX11" fmla="*/ 102871 w 219990"/>
                <a:gd name="connsiteY11" fmla="*/ 216939 h 234696"/>
                <a:gd name="connsiteX12" fmla="*/ 61653 w 219990"/>
                <a:gd name="connsiteY12" fmla="*/ 135111 h 234696"/>
                <a:gd name="connsiteX13" fmla="*/ 39746 w 219990"/>
                <a:gd name="connsiteY13" fmla="*/ 70860 h 234696"/>
                <a:gd name="connsiteX14" fmla="*/ 24939 w 219990"/>
                <a:gd name="connsiteY14" fmla="*/ 8861 h 234696"/>
                <a:gd name="connsiteX15" fmla="*/ 607 w 219990"/>
                <a:gd name="connsiteY15" fmla="*/ 16827 h 234696"/>
                <a:gd name="connsiteX16" fmla="*/ 90748 w 219990"/>
                <a:gd name="connsiteY16" fmla="*/ 200314 h 234696"/>
                <a:gd name="connsiteX17" fmla="*/ 115859 w 219990"/>
                <a:gd name="connsiteY17" fmla="*/ 193560 h 234696"/>
                <a:gd name="connsiteX18" fmla="*/ 92739 w 219990"/>
                <a:gd name="connsiteY18" fmla="*/ 121429 h 234696"/>
                <a:gd name="connsiteX19" fmla="*/ 53773 w 219990"/>
                <a:gd name="connsiteY19" fmla="*/ 3060 h 234696"/>
                <a:gd name="connsiteX20" fmla="*/ 28835 w 219990"/>
                <a:gd name="connsiteY20" fmla="*/ 9814 h 234696"/>
                <a:gd name="connsiteX21" fmla="*/ 28835 w 219990"/>
                <a:gd name="connsiteY21" fmla="*/ 9814 h 23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990" h="234696">
                  <a:moveTo>
                    <a:pt x="28835" y="9814"/>
                  </a:moveTo>
                  <a:cubicBezTo>
                    <a:pt x="36455" y="45835"/>
                    <a:pt x="49704" y="79606"/>
                    <a:pt x="62692" y="113982"/>
                  </a:cubicBezTo>
                  <a:cubicBezTo>
                    <a:pt x="73083" y="141605"/>
                    <a:pt x="92393" y="170094"/>
                    <a:pt x="90921" y="200314"/>
                  </a:cubicBezTo>
                  <a:cubicBezTo>
                    <a:pt x="99320" y="198062"/>
                    <a:pt x="107633" y="195811"/>
                    <a:pt x="116032" y="193560"/>
                  </a:cubicBezTo>
                  <a:cubicBezTo>
                    <a:pt x="85379" y="135370"/>
                    <a:pt x="70139" y="56486"/>
                    <a:pt x="24333" y="7649"/>
                  </a:cubicBezTo>
                  <a:cubicBezTo>
                    <a:pt x="19570" y="2627"/>
                    <a:pt x="87" y="8255"/>
                    <a:pt x="1" y="15615"/>
                  </a:cubicBezTo>
                  <a:cubicBezTo>
                    <a:pt x="-86" y="33107"/>
                    <a:pt x="9179" y="48693"/>
                    <a:pt x="12643" y="65665"/>
                  </a:cubicBezTo>
                  <a:cubicBezTo>
                    <a:pt x="17059" y="87745"/>
                    <a:pt x="23726" y="107835"/>
                    <a:pt x="31780" y="128876"/>
                  </a:cubicBezTo>
                  <a:cubicBezTo>
                    <a:pt x="42517" y="156672"/>
                    <a:pt x="43902" y="213389"/>
                    <a:pt x="74295" y="226118"/>
                  </a:cubicBezTo>
                  <a:cubicBezTo>
                    <a:pt x="123479" y="246727"/>
                    <a:pt x="194570" y="229495"/>
                    <a:pt x="219768" y="182043"/>
                  </a:cubicBezTo>
                  <a:cubicBezTo>
                    <a:pt x="222539" y="176761"/>
                    <a:pt x="198554" y="178926"/>
                    <a:pt x="194830" y="185853"/>
                  </a:cubicBezTo>
                  <a:cubicBezTo>
                    <a:pt x="175434" y="222308"/>
                    <a:pt x="138027" y="221009"/>
                    <a:pt x="102871" y="216939"/>
                  </a:cubicBezTo>
                  <a:cubicBezTo>
                    <a:pt x="73863" y="213562"/>
                    <a:pt x="69100" y="155806"/>
                    <a:pt x="61653" y="135111"/>
                  </a:cubicBezTo>
                  <a:cubicBezTo>
                    <a:pt x="54033" y="113723"/>
                    <a:pt x="44595" y="93114"/>
                    <a:pt x="39746" y="70860"/>
                  </a:cubicBezTo>
                  <a:cubicBezTo>
                    <a:pt x="35416" y="51031"/>
                    <a:pt x="24852" y="28950"/>
                    <a:pt x="24939" y="8861"/>
                  </a:cubicBezTo>
                  <a:cubicBezTo>
                    <a:pt x="16799" y="11546"/>
                    <a:pt x="8746" y="14143"/>
                    <a:pt x="607" y="16827"/>
                  </a:cubicBezTo>
                  <a:cubicBezTo>
                    <a:pt x="45721" y="64972"/>
                    <a:pt x="60528" y="143164"/>
                    <a:pt x="90748" y="200314"/>
                  </a:cubicBezTo>
                  <a:cubicBezTo>
                    <a:pt x="94471" y="207414"/>
                    <a:pt x="115426" y="201180"/>
                    <a:pt x="115859" y="193560"/>
                  </a:cubicBezTo>
                  <a:cubicBezTo>
                    <a:pt x="117158" y="167409"/>
                    <a:pt x="102697" y="144722"/>
                    <a:pt x="92739" y="121429"/>
                  </a:cubicBezTo>
                  <a:cubicBezTo>
                    <a:pt x="76547" y="83589"/>
                    <a:pt x="62346" y="43324"/>
                    <a:pt x="53773" y="3060"/>
                  </a:cubicBezTo>
                  <a:cubicBezTo>
                    <a:pt x="52475" y="-3954"/>
                    <a:pt x="27277" y="2280"/>
                    <a:pt x="28835" y="9814"/>
                  </a:cubicBezTo>
                  <a:lnTo>
                    <a:pt x="28835" y="9814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DCAC29-ED87-5834-10BC-393DF8CC6C4C}"/>
                </a:ext>
              </a:extLst>
            </p:cNvPr>
            <p:cNvSpPr/>
            <p:nvPr/>
          </p:nvSpPr>
          <p:spPr>
            <a:xfrm>
              <a:off x="9844956" y="4700294"/>
              <a:ext cx="83245" cy="527146"/>
            </a:xfrm>
            <a:custGeom>
              <a:avLst/>
              <a:gdLst>
                <a:gd name="connsiteX0" fmla="*/ 4730 w 38945"/>
                <a:gd name="connsiteY0" fmla="*/ 10192 h 246619"/>
                <a:gd name="connsiteX1" fmla="*/ 13389 w 38945"/>
                <a:gd name="connsiteY1" fmla="*/ 129947 h 246619"/>
                <a:gd name="connsiteX2" fmla="*/ 12783 w 38945"/>
                <a:gd name="connsiteY2" fmla="*/ 228141 h 246619"/>
                <a:gd name="connsiteX3" fmla="*/ 10532 w 38945"/>
                <a:gd name="connsiteY3" fmla="*/ 246325 h 246619"/>
                <a:gd name="connsiteX4" fmla="*/ 38760 w 38945"/>
                <a:gd name="connsiteY4" fmla="*/ 192725 h 246619"/>
                <a:gd name="connsiteX5" fmla="*/ 30101 w 38945"/>
                <a:gd name="connsiteY5" fmla="*/ 8200 h 246619"/>
                <a:gd name="connsiteX6" fmla="*/ 4730 w 38945"/>
                <a:gd name="connsiteY6" fmla="*/ 10192 h 246619"/>
                <a:gd name="connsiteX7" fmla="*/ 4730 w 38945"/>
                <a:gd name="connsiteY7" fmla="*/ 10192 h 24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45" h="246619">
                  <a:moveTo>
                    <a:pt x="4730" y="10192"/>
                  </a:moveTo>
                  <a:cubicBezTo>
                    <a:pt x="4990" y="50110"/>
                    <a:pt x="12956" y="89769"/>
                    <a:pt x="13389" y="129947"/>
                  </a:cubicBezTo>
                  <a:cubicBezTo>
                    <a:pt x="13389" y="133843"/>
                    <a:pt x="15727" y="227622"/>
                    <a:pt x="12783" y="228141"/>
                  </a:cubicBezTo>
                  <a:cubicBezTo>
                    <a:pt x="-725" y="230392"/>
                    <a:pt x="-6527" y="249183"/>
                    <a:pt x="10532" y="246325"/>
                  </a:cubicBezTo>
                  <a:cubicBezTo>
                    <a:pt x="37461" y="241736"/>
                    <a:pt x="38154" y="216365"/>
                    <a:pt x="38760" y="192725"/>
                  </a:cubicBezTo>
                  <a:cubicBezTo>
                    <a:pt x="40405" y="130640"/>
                    <a:pt x="30534" y="69680"/>
                    <a:pt x="30101" y="8200"/>
                  </a:cubicBezTo>
                  <a:cubicBezTo>
                    <a:pt x="30014" y="-4875"/>
                    <a:pt x="4643" y="-892"/>
                    <a:pt x="4730" y="10192"/>
                  </a:cubicBezTo>
                  <a:lnTo>
                    <a:pt x="4730" y="1019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968CF6E-36C7-3DF5-6ED8-1C65F4BDDDE7}"/>
                </a:ext>
              </a:extLst>
            </p:cNvPr>
            <p:cNvSpPr/>
            <p:nvPr/>
          </p:nvSpPr>
          <p:spPr>
            <a:xfrm>
              <a:off x="9497210" y="4730738"/>
              <a:ext cx="373441" cy="181984"/>
            </a:xfrm>
            <a:custGeom>
              <a:avLst/>
              <a:gdLst>
                <a:gd name="connsiteX0" fmla="*/ 2810 w 174710"/>
                <a:gd name="connsiteY0" fmla="*/ 37512 h 85139"/>
                <a:gd name="connsiteX1" fmla="*/ 66974 w 174710"/>
                <a:gd name="connsiteY1" fmla="*/ 45912 h 85139"/>
                <a:gd name="connsiteX2" fmla="*/ 169238 w 174710"/>
                <a:gd name="connsiteY2" fmla="*/ 12314 h 85139"/>
                <a:gd name="connsiteX3" fmla="*/ 148716 w 174710"/>
                <a:gd name="connsiteY3" fmla="*/ 11275 h 85139"/>
                <a:gd name="connsiteX4" fmla="*/ 91219 w 174710"/>
                <a:gd name="connsiteY4" fmla="*/ 55004 h 85139"/>
                <a:gd name="connsiteX5" fmla="*/ 26276 w 174710"/>
                <a:gd name="connsiteY5" fmla="*/ 71283 h 85139"/>
                <a:gd name="connsiteX6" fmla="*/ 43075 w 174710"/>
                <a:gd name="connsiteY6" fmla="*/ 72062 h 85139"/>
                <a:gd name="connsiteX7" fmla="*/ 35455 w 174710"/>
                <a:gd name="connsiteY7" fmla="*/ 38292 h 85139"/>
                <a:gd name="connsiteX8" fmla="*/ 10343 w 174710"/>
                <a:gd name="connsiteY8" fmla="*/ 43054 h 85139"/>
                <a:gd name="connsiteX9" fmla="*/ 18483 w 174710"/>
                <a:gd name="connsiteY9" fmla="*/ 73707 h 85139"/>
                <a:gd name="connsiteX10" fmla="*/ 40304 w 174710"/>
                <a:gd name="connsiteY10" fmla="*/ 71196 h 85139"/>
                <a:gd name="connsiteX11" fmla="*/ 55717 w 174710"/>
                <a:gd name="connsiteY11" fmla="*/ 42708 h 85139"/>
                <a:gd name="connsiteX12" fmla="*/ 30519 w 174710"/>
                <a:gd name="connsiteY12" fmla="*/ 45392 h 85139"/>
                <a:gd name="connsiteX13" fmla="*/ 30519 w 174710"/>
                <a:gd name="connsiteY13" fmla="*/ 48250 h 85139"/>
                <a:gd name="connsiteX14" fmla="*/ 55717 w 174710"/>
                <a:gd name="connsiteY14" fmla="*/ 45565 h 85139"/>
                <a:gd name="connsiteX15" fmla="*/ 55717 w 174710"/>
                <a:gd name="connsiteY15" fmla="*/ 42708 h 85139"/>
                <a:gd name="connsiteX16" fmla="*/ 30519 w 174710"/>
                <a:gd name="connsiteY16" fmla="*/ 45392 h 85139"/>
                <a:gd name="connsiteX17" fmla="*/ 19955 w 174710"/>
                <a:gd name="connsiteY17" fmla="*/ 65914 h 85139"/>
                <a:gd name="connsiteX18" fmla="*/ 41776 w 174710"/>
                <a:gd name="connsiteY18" fmla="*/ 63403 h 85139"/>
                <a:gd name="connsiteX19" fmla="*/ 35541 w 174710"/>
                <a:gd name="connsiteY19" fmla="*/ 36300 h 85139"/>
                <a:gd name="connsiteX20" fmla="*/ 10430 w 174710"/>
                <a:gd name="connsiteY20" fmla="*/ 41062 h 85139"/>
                <a:gd name="connsiteX21" fmla="*/ 20128 w 174710"/>
                <a:gd name="connsiteY21" fmla="*/ 82367 h 85139"/>
                <a:gd name="connsiteX22" fmla="*/ 36927 w 174710"/>
                <a:gd name="connsiteY22" fmla="*/ 83146 h 85139"/>
                <a:gd name="connsiteX23" fmla="*/ 174173 w 174710"/>
                <a:gd name="connsiteY23" fmla="*/ 4608 h 85139"/>
                <a:gd name="connsiteX24" fmla="*/ 153651 w 174710"/>
                <a:gd name="connsiteY24" fmla="*/ 3569 h 85139"/>
                <a:gd name="connsiteX25" fmla="*/ 77971 w 174710"/>
                <a:gd name="connsiteY25" fmla="*/ 30239 h 85139"/>
                <a:gd name="connsiteX26" fmla="*/ 22812 w 174710"/>
                <a:gd name="connsiteY26" fmla="*/ 24610 h 85139"/>
                <a:gd name="connsiteX27" fmla="*/ 2810 w 174710"/>
                <a:gd name="connsiteY27" fmla="*/ 37512 h 85139"/>
                <a:gd name="connsiteX28" fmla="*/ 2810 w 174710"/>
                <a:gd name="connsiteY28" fmla="*/ 37512 h 8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4710" h="85139">
                  <a:moveTo>
                    <a:pt x="2810" y="37512"/>
                  </a:moveTo>
                  <a:cubicBezTo>
                    <a:pt x="19782" y="48942"/>
                    <a:pt x="47404" y="46691"/>
                    <a:pt x="66974" y="45912"/>
                  </a:cubicBezTo>
                  <a:cubicBezTo>
                    <a:pt x="105420" y="44353"/>
                    <a:pt x="138152" y="34222"/>
                    <a:pt x="169238" y="12314"/>
                  </a:cubicBezTo>
                  <a:cubicBezTo>
                    <a:pt x="162397" y="11968"/>
                    <a:pt x="155556" y="11622"/>
                    <a:pt x="148716" y="11275"/>
                  </a:cubicBezTo>
                  <a:cubicBezTo>
                    <a:pt x="152786" y="38465"/>
                    <a:pt x="110789" y="52233"/>
                    <a:pt x="91219" y="55004"/>
                  </a:cubicBezTo>
                  <a:cubicBezTo>
                    <a:pt x="66714" y="58467"/>
                    <a:pt x="49136" y="62277"/>
                    <a:pt x="26276" y="71283"/>
                  </a:cubicBezTo>
                  <a:cubicBezTo>
                    <a:pt x="31904" y="71543"/>
                    <a:pt x="37446" y="71802"/>
                    <a:pt x="43075" y="72062"/>
                  </a:cubicBezTo>
                  <a:cubicBezTo>
                    <a:pt x="34156" y="62450"/>
                    <a:pt x="35282" y="50588"/>
                    <a:pt x="35455" y="38292"/>
                  </a:cubicBezTo>
                  <a:cubicBezTo>
                    <a:pt x="27055" y="39850"/>
                    <a:pt x="18656" y="41409"/>
                    <a:pt x="10343" y="43054"/>
                  </a:cubicBezTo>
                  <a:cubicBezTo>
                    <a:pt x="11469" y="54224"/>
                    <a:pt x="10776" y="64875"/>
                    <a:pt x="18483" y="73707"/>
                  </a:cubicBezTo>
                  <a:cubicBezTo>
                    <a:pt x="23505" y="79336"/>
                    <a:pt x="35888" y="75959"/>
                    <a:pt x="40304" y="71196"/>
                  </a:cubicBezTo>
                  <a:cubicBezTo>
                    <a:pt x="48270" y="62537"/>
                    <a:pt x="51907" y="53878"/>
                    <a:pt x="55717" y="42708"/>
                  </a:cubicBezTo>
                  <a:cubicBezTo>
                    <a:pt x="47318" y="43574"/>
                    <a:pt x="38918" y="44526"/>
                    <a:pt x="30519" y="45392"/>
                  </a:cubicBezTo>
                  <a:cubicBezTo>
                    <a:pt x="30519" y="46345"/>
                    <a:pt x="30519" y="47297"/>
                    <a:pt x="30519" y="48250"/>
                  </a:cubicBezTo>
                  <a:cubicBezTo>
                    <a:pt x="30519" y="59766"/>
                    <a:pt x="55717" y="54744"/>
                    <a:pt x="55717" y="45565"/>
                  </a:cubicBezTo>
                  <a:cubicBezTo>
                    <a:pt x="55717" y="44613"/>
                    <a:pt x="55717" y="43660"/>
                    <a:pt x="55717" y="42708"/>
                  </a:cubicBezTo>
                  <a:cubicBezTo>
                    <a:pt x="55717" y="30498"/>
                    <a:pt x="33290" y="37166"/>
                    <a:pt x="30519" y="45392"/>
                  </a:cubicBezTo>
                  <a:cubicBezTo>
                    <a:pt x="28527" y="52925"/>
                    <a:pt x="24977" y="59766"/>
                    <a:pt x="19955" y="65914"/>
                  </a:cubicBezTo>
                  <a:cubicBezTo>
                    <a:pt x="27229" y="65048"/>
                    <a:pt x="34502" y="64269"/>
                    <a:pt x="41776" y="63403"/>
                  </a:cubicBezTo>
                  <a:cubicBezTo>
                    <a:pt x="35282" y="56043"/>
                    <a:pt x="36407" y="45392"/>
                    <a:pt x="35541" y="36300"/>
                  </a:cubicBezTo>
                  <a:cubicBezTo>
                    <a:pt x="34589" y="27208"/>
                    <a:pt x="10430" y="32577"/>
                    <a:pt x="10430" y="41062"/>
                  </a:cubicBezTo>
                  <a:cubicBezTo>
                    <a:pt x="10257" y="55956"/>
                    <a:pt x="9391" y="70763"/>
                    <a:pt x="20128" y="82367"/>
                  </a:cubicBezTo>
                  <a:cubicBezTo>
                    <a:pt x="24285" y="86782"/>
                    <a:pt x="32078" y="85051"/>
                    <a:pt x="36927" y="83146"/>
                  </a:cubicBezTo>
                  <a:cubicBezTo>
                    <a:pt x="70091" y="70070"/>
                    <a:pt x="183439" y="66694"/>
                    <a:pt x="174173" y="4608"/>
                  </a:cubicBezTo>
                  <a:cubicBezTo>
                    <a:pt x="172961" y="-3445"/>
                    <a:pt x="157375" y="971"/>
                    <a:pt x="153651" y="3569"/>
                  </a:cubicBezTo>
                  <a:cubicBezTo>
                    <a:pt x="130185" y="20108"/>
                    <a:pt x="106373" y="27035"/>
                    <a:pt x="77971" y="30239"/>
                  </a:cubicBezTo>
                  <a:cubicBezTo>
                    <a:pt x="63251" y="31884"/>
                    <a:pt x="35195" y="33010"/>
                    <a:pt x="22812" y="24610"/>
                  </a:cubicBezTo>
                  <a:cubicBezTo>
                    <a:pt x="15019" y="19501"/>
                    <a:pt x="-7927" y="30325"/>
                    <a:pt x="2810" y="37512"/>
                  </a:cubicBezTo>
                  <a:lnTo>
                    <a:pt x="2810" y="375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5FE8F19-3BC9-B65D-4C88-E4D2997BD2B3}"/>
                </a:ext>
              </a:extLst>
            </p:cNvPr>
            <p:cNvSpPr/>
            <p:nvPr/>
          </p:nvSpPr>
          <p:spPr>
            <a:xfrm>
              <a:off x="9540629" y="4760075"/>
              <a:ext cx="379832" cy="536953"/>
            </a:xfrm>
            <a:custGeom>
              <a:avLst/>
              <a:gdLst>
                <a:gd name="connsiteX0" fmla="*/ 14968 w 177700"/>
                <a:gd name="connsiteY0" fmla="*/ 57212 h 251207"/>
                <a:gd name="connsiteX1" fmla="*/ 22155 w 177700"/>
                <a:gd name="connsiteY1" fmla="*/ 161121 h 251207"/>
                <a:gd name="connsiteX2" fmla="*/ 72464 w 177700"/>
                <a:gd name="connsiteY2" fmla="*/ 151855 h 251207"/>
                <a:gd name="connsiteX3" fmla="*/ 59129 w 177700"/>
                <a:gd name="connsiteY3" fmla="*/ 44136 h 251207"/>
                <a:gd name="connsiteX4" fmla="*/ 33671 w 177700"/>
                <a:gd name="connsiteY4" fmla="*/ 46907 h 251207"/>
                <a:gd name="connsiteX5" fmla="*/ 81383 w 177700"/>
                <a:gd name="connsiteY5" fmla="*/ 53661 h 251207"/>
                <a:gd name="connsiteX6" fmla="*/ 123726 w 177700"/>
                <a:gd name="connsiteY6" fmla="*/ 32706 h 251207"/>
                <a:gd name="connsiteX7" fmla="*/ 107707 w 177700"/>
                <a:gd name="connsiteY7" fmla="*/ 19198 h 251207"/>
                <a:gd name="connsiteX8" fmla="*/ 34884 w 177700"/>
                <a:gd name="connsiteY8" fmla="*/ 63186 h 251207"/>
                <a:gd name="connsiteX9" fmla="*/ 21982 w 177700"/>
                <a:gd name="connsiteY9" fmla="*/ 128043 h 251207"/>
                <a:gd name="connsiteX10" fmla="*/ 50990 w 177700"/>
                <a:gd name="connsiteY10" fmla="*/ 136009 h 251207"/>
                <a:gd name="connsiteX11" fmla="*/ 142689 w 177700"/>
                <a:gd name="connsiteY11" fmla="*/ 58684 h 251207"/>
                <a:gd name="connsiteX12" fmla="*/ 107100 w 177700"/>
                <a:gd name="connsiteY12" fmla="*/ 53055 h 251207"/>
                <a:gd name="connsiteX13" fmla="*/ 49777 w 177700"/>
                <a:gd name="connsiteY13" fmla="*/ 116007 h 251207"/>
                <a:gd name="connsiteX14" fmla="*/ 20423 w 177700"/>
                <a:gd name="connsiteY14" fmla="*/ 174456 h 251207"/>
                <a:gd name="connsiteX15" fmla="*/ 36356 w 177700"/>
                <a:gd name="connsiteY15" fmla="*/ 187964 h 251207"/>
                <a:gd name="connsiteX16" fmla="*/ 138533 w 177700"/>
                <a:gd name="connsiteY16" fmla="*/ 112890 h 251207"/>
                <a:gd name="connsiteX17" fmla="*/ 91687 w 177700"/>
                <a:gd name="connsiteY17" fmla="*/ 121635 h 251207"/>
                <a:gd name="connsiteX18" fmla="*/ 44842 w 177700"/>
                <a:gd name="connsiteY18" fmla="*/ 204763 h 251207"/>
                <a:gd name="connsiteX19" fmla="*/ 90648 w 177700"/>
                <a:gd name="connsiteY19" fmla="*/ 207793 h 251207"/>
                <a:gd name="connsiteX20" fmla="*/ 151608 w 177700"/>
                <a:gd name="connsiteY20" fmla="*/ 117306 h 251207"/>
                <a:gd name="connsiteX21" fmla="*/ 151608 w 177700"/>
                <a:gd name="connsiteY21" fmla="*/ 86912 h 251207"/>
                <a:gd name="connsiteX22" fmla="*/ 146932 w 177700"/>
                <a:gd name="connsiteY22" fmla="*/ 60069 h 251207"/>
                <a:gd name="connsiteX23" fmla="*/ 111344 w 177700"/>
                <a:gd name="connsiteY23" fmla="*/ 54441 h 251207"/>
                <a:gd name="connsiteX24" fmla="*/ 105455 w 177700"/>
                <a:gd name="connsiteY24" fmla="*/ 112803 h 251207"/>
                <a:gd name="connsiteX25" fmla="*/ 109698 w 177700"/>
                <a:gd name="connsiteY25" fmla="*/ 190302 h 251207"/>
                <a:gd name="connsiteX26" fmla="*/ 160181 w 177700"/>
                <a:gd name="connsiteY26" fmla="*/ 185106 h 251207"/>
                <a:gd name="connsiteX27" fmla="*/ 171351 w 177700"/>
                <a:gd name="connsiteY27" fmla="*/ 139906 h 251207"/>
                <a:gd name="connsiteX28" fmla="*/ 125718 w 177700"/>
                <a:gd name="connsiteY28" fmla="*/ 141032 h 251207"/>
                <a:gd name="connsiteX29" fmla="*/ 61900 w 177700"/>
                <a:gd name="connsiteY29" fmla="*/ 176621 h 251207"/>
                <a:gd name="connsiteX30" fmla="*/ 11591 w 177700"/>
                <a:gd name="connsiteY30" fmla="*/ 185886 h 251207"/>
                <a:gd name="connsiteX31" fmla="*/ 54973 w 177700"/>
                <a:gd name="connsiteY31" fmla="*/ 247019 h 251207"/>
                <a:gd name="connsiteX32" fmla="*/ 77660 w 177700"/>
                <a:gd name="connsiteY32" fmla="*/ 242863 h 251207"/>
                <a:gd name="connsiteX33" fmla="*/ 108573 w 177700"/>
                <a:gd name="connsiteY33" fmla="*/ 244594 h 251207"/>
                <a:gd name="connsiteX34" fmla="*/ 152647 w 177700"/>
                <a:gd name="connsiteY34" fmla="*/ 223466 h 251207"/>
                <a:gd name="connsiteX35" fmla="*/ 121648 w 177700"/>
                <a:gd name="connsiteY35" fmla="*/ 205455 h 251207"/>
                <a:gd name="connsiteX36" fmla="*/ 66316 w 177700"/>
                <a:gd name="connsiteY36" fmla="*/ 196709 h 251207"/>
                <a:gd name="connsiteX37" fmla="*/ 16094 w 177700"/>
                <a:gd name="connsiteY37" fmla="*/ 210131 h 251207"/>
                <a:gd name="connsiteX38" fmla="*/ 47699 w 177700"/>
                <a:gd name="connsiteY38" fmla="*/ 249357 h 251207"/>
                <a:gd name="connsiteX39" fmla="*/ 142603 w 177700"/>
                <a:gd name="connsiteY39" fmla="*/ 230220 h 251207"/>
                <a:gd name="connsiteX40" fmla="*/ 111603 w 177700"/>
                <a:gd name="connsiteY40" fmla="*/ 212209 h 251207"/>
                <a:gd name="connsiteX41" fmla="*/ 84673 w 177700"/>
                <a:gd name="connsiteY41" fmla="*/ 209265 h 251207"/>
                <a:gd name="connsiteX42" fmla="*/ 62160 w 177700"/>
                <a:gd name="connsiteY42" fmla="*/ 180604 h 251207"/>
                <a:gd name="connsiteX43" fmla="*/ 11850 w 177700"/>
                <a:gd name="connsiteY43" fmla="*/ 189869 h 251207"/>
                <a:gd name="connsiteX44" fmla="*/ 176027 w 177700"/>
                <a:gd name="connsiteY44" fmla="*/ 127350 h 251207"/>
                <a:gd name="connsiteX45" fmla="*/ 130393 w 177700"/>
                <a:gd name="connsiteY45" fmla="*/ 128476 h 251207"/>
                <a:gd name="connsiteX46" fmla="*/ 109785 w 177700"/>
                <a:gd name="connsiteY46" fmla="*/ 190042 h 251207"/>
                <a:gd name="connsiteX47" fmla="*/ 160267 w 177700"/>
                <a:gd name="connsiteY47" fmla="*/ 184847 h 251207"/>
                <a:gd name="connsiteX48" fmla="*/ 156024 w 177700"/>
                <a:gd name="connsiteY48" fmla="*/ 107348 h 251207"/>
                <a:gd name="connsiteX49" fmla="*/ 161566 w 177700"/>
                <a:gd name="connsiteY49" fmla="*/ 40759 h 251207"/>
                <a:gd name="connsiteX50" fmla="*/ 125977 w 177700"/>
                <a:gd name="connsiteY50" fmla="*/ 35131 h 251207"/>
                <a:gd name="connsiteX51" fmla="*/ 101126 w 177700"/>
                <a:gd name="connsiteY51" fmla="*/ 91848 h 251207"/>
                <a:gd name="connsiteX52" fmla="*/ 49518 w 177700"/>
                <a:gd name="connsiteY52" fmla="*/ 196277 h 251207"/>
                <a:gd name="connsiteX53" fmla="*/ 95324 w 177700"/>
                <a:gd name="connsiteY53" fmla="*/ 199307 h 251207"/>
                <a:gd name="connsiteX54" fmla="*/ 141391 w 177700"/>
                <a:gd name="connsiteY54" fmla="*/ 155839 h 251207"/>
                <a:gd name="connsiteX55" fmla="*/ 138013 w 177700"/>
                <a:gd name="connsiteY55" fmla="*/ 100594 h 251207"/>
                <a:gd name="connsiteX56" fmla="*/ 91168 w 177700"/>
                <a:gd name="connsiteY56" fmla="*/ 109339 h 251207"/>
                <a:gd name="connsiteX57" fmla="*/ 54800 w 177700"/>
                <a:gd name="connsiteY57" fmla="*/ 155492 h 251207"/>
                <a:gd name="connsiteX58" fmla="*/ 70732 w 177700"/>
                <a:gd name="connsiteY58" fmla="*/ 169001 h 251207"/>
                <a:gd name="connsiteX59" fmla="*/ 157150 w 177700"/>
                <a:gd name="connsiteY59" fmla="*/ 39287 h 251207"/>
                <a:gd name="connsiteX60" fmla="*/ 121561 w 177700"/>
                <a:gd name="connsiteY60" fmla="*/ 33659 h 251207"/>
                <a:gd name="connsiteX61" fmla="*/ 84067 w 177700"/>
                <a:gd name="connsiteY61" fmla="*/ 59203 h 251207"/>
                <a:gd name="connsiteX62" fmla="*/ 42937 w 177700"/>
                <a:gd name="connsiteY62" fmla="*/ 106395 h 251207"/>
                <a:gd name="connsiteX63" fmla="*/ 71945 w 177700"/>
                <a:gd name="connsiteY63" fmla="*/ 114362 h 251207"/>
                <a:gd name="connsiteX64" fmla="*/ 157930 w 177700"/>
                <a:gd name="connsiteY64" fmla="*/ 13830 h 251207"/>
                <a:gd name="connsiteX65" fmla="*/ 141997 w 177700"/>
                <a:gd name="connsiteY65" fmla="*/ 321 h 251207"/>
                <a:gd name="connsiteX66" fmla="*/ 93159 w 177700"/>
                <a:gd name="connsiteY66" fmla="*/ 15475 h 251207"/>
                <a:gd name="connsiteX67" fmla="*/ 57570 w 177700"/>
                <a:gd name="connsiteY67" fmla="*/ 15475 h 251207"/>
                <a:gd name="connsiteX68" fmla="*/ 27956 w 177700"/>
                <a:gd name="connsiteY68" fmla="*/ 22748 h 251207"/>
                <a:gd name="connsiteX69" fmla="*/ 21635 w 177700"/>
                <a:gd name="connsiteY69" fmla="*/ 156791 h 251207"/>
                <a:gd name="connsiteX70" fmla="*/ 71945 w 177700"/>
                <a:gd name="connsiteY70" fmla="*/ 147526 h 251207"/>
                <a:gd name="connsiteX71" fmla="*/ 64758 w 177700"/>
                <a:gd name="connsiteY71" fmla="*/ 43617 h 251207"/>
                <a:gd name="connsiteX72" fmla="*/ 14968 w 177700"/>
                <a:gd name="connsiteY72" fmla="*/ 57212 h 251207"/>
                <a:gd name="connsiteX73" fmla="*/ 14968 w 177700"/>
                <a:gd name="connsiteY73" fmla="*/ 57212 h 25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77700" h="251207">
                  <a:moveTo>
                    <a:pt x="14968" y="57212"/>
                  </a:moveTo>
                  <a:cubicBezTo>
                    <a:pt x="16700" y="90722"/>
                    <a:pt x="12197" y="128909"/>
                    <a:pt x="22155" y="161121"/>
                  </a:cubicBezTo>
                  <a:cubicBezTo>
                    <a:pt x="27783" y="179478"/>
                    <a:pt x="72810" y="169693"/>
                    <a:pt x="72464" y="151855"/>
                  </a:cubicBezTo>
                  <a:cubicBezTo>
                    <a:pt x="72204" y="135836"/>
                    <a:pt x="44582" y="49419"/>
                    <a:pt x="59129" y="44136"/>
                  </a:cubicBezTo>
                  <a:cubicBezTo>
                    <a:pt x="50643" y="45089"/>
                    <a:pt x="42157" y="45955"/>
                    <a:pt x="33671" y="46907"/>
                  </a:cubicBezTo>
                  <a:cubicBezTo>
                    <a:pt x="50297" y="50111"/>
                    <a:pt x="64238" y="56865"/>
                    <a:pt x="81383" y="53661"/>
                  </a:cubicBezTo>
                  <a:cubicBezTo>
                    <a:pt x="90648" y="51929"/>
                    <a:pt x="123986" y="32706"/>
                    <a:pt x="123726" y="32706"/>
                  </a:cubicBezTo>
                  <a:cubicBezTo>
                    <a:pt x="118357" y="28204"/>
                    <a:pt x="113075" y="23701"/>
                    <a:pt x="107707" y="19198"/>
                  </a:cubicBezTo>
                  <a:cubicBezTo>
                    <a:pt x="107187" y="25433"/>
                    <a:pt x="43976" y="54960"/>
                    <a:pt x="34884" y="63186"/>
                  </a:cubicBezTo>
                  <a:cubicBezTo>
                    <a:pt x="17825" y="78686"/>
                    <a:pt x="12024" y="107781"/>
                    <a:pt x="21982" y="128043"/>
                  </a:cubicBezTo>
                  <a:cubicBezTo>
                    <a:pt x="27090" y="138434"/>
                    <a:pt x="40945" y="139127"/>
                    <a:pt x="50990" y="136009"/>
                  </a:cubicBezTo>
                  <a:cubicBezTo>
                    <a:pt x="93159" y="122847"/>
                    <a:pt x="104763" y="74876"/>
                    <a:pt x="142689" y="58684"/>
                  </a:cubicBezTo>
                  <a:cubicBezTo>
                    <a:pt x="130826" y="56779"/>
                    <a:pt x="118964" y="54960"/>
                    <a:pt x="107100" y="53055"/>
                  </a:cubicBezTo>
                  <a:cubicBezTo>
                    <a:pt x="113941" y="87432"/>
                    <a:pt x="68394" y="98083"/>
                    <a:pt x="49777" y="116007"/>
                  </a:cubicBezTo>
                  <a:cubicBezTo>
                    <a:pt x="32806" y="132286"/>
                    <a:pt x="23540" y="151076"/>
                    <a:pt x="20423" y="174456"/>
                  </a:cubicBezTo>
                  <a:cubicBezTo>
                    <a:pt x="19211" y="183548"/>
                    <a:pt x="28909" y="187618"/>
                    <a:pt x="36356" y="187964"/>
                  </a:cubicBezTo>
                  <a:cubicBezTo>
                    <a:pt x="86146" y="190389"/>
                    <a:pt x="119656" y="154540"/>
                    <a:pt x="138533" y="112890"/>
                  </a:cubicBezTo>
                  <a:cubicBezTo>
                    <a:pt x="122947" y="115834"/>
                    <a:pt x="107360" y="118778"/>
                    <a:pt x="91687" y="121635"/>
                  </a:cubicBezTo>
                  <a:cubicBezTo>
                    <a:pt x="115500" y="165623"/>
                    <a:pt x="44062" y="166836"/>
                    <a:pt x="44842" y="204763"/>
                  </a:cubicBezTo>
                  <a:cubicBezTo>
                    <a:pt x="45361" y="227796"/>
                    <a:pt x="80431" y="216539"/>
                    <a:pt x="90648" y="207793"/>
                  </a:cubicBezTo>
                  <a:cubicBezTo>
                    <a:pt x="120003" y="182509"/>
                    <a:pt x="143642" y="156098"/>
                    <a:pt x="151608" y="117306"/>
                  </a:cubicBezTo>
                  <a:cubicBezTo>
                    <a:pt x="153513" y="107867"/>
                    <a:pt x="151695" y="96437"/>
                    <a:pt x="151608" y="86912"/>
                  </a:cubicBezTo>
                  <a:cubicBezTo>
                    <a:pt x="151608" y="74530"/>
                    <a:pt x="160267" y="53575"/>
                    <a:pt x="146932" y="60069"/>
                  </a:cubicBezTo>
                  <a:cubicBezTo>
                    <a:pt x="135069" y="58164"/>
                    <a:pt x="123206" y="56346"/>
                    <a:pt x="111344" y="54441"/>
                  </a:cubicBezTo>
                  <a:cubicBezTo>
                    <a:pt x="112123" y="73404"/>
                    <a:pt x="105975" y="93580"/>
                    <a:pt x="105455" y="112803"/>
                  </a:cubicBezTo>
                  <a:cubicBezTo>
                    <a:pt x="104763" y="138780"/>
                    <a:pt x="109612" y="164325"/>
                    <a:pt x="109698" y="190302"/>
                  </a:cubicBezTo>
                  <a:cubicBezTo>
                    <a:pt x="109785" y="213855"/>
                    <a:pt x="159315" y="204503"/>
                    <a:pt x="160181" y="185106"/>
                  </a:cubicBezTo>
                  <a:cubicBezTo>
                    <a:pt x="160787" y="170732"/>
                    <a:pt x="161393" y="151423"/>
                    <a:pt x="171351" y="139906"/>
                  </a:cubicBezTo>
                  <a:cubicBezTo>
                    <a:pt x="156111" y="140252"/>
                    <a:pt x="140957" y="140599"/>
                    <a:pt x="125718" y="141032"/>
                  </a:cubicBezTo>
                  <a:cubicBezTo>
                    <a:pt x="133511" y="181729"/>
                    <a:pt x="88483" y="228315"/>
                    <a:pt x="61900" y="176621"/>
                  </a:cubicBezTo>
                  <a:cubicBezTo>
                    <a:pt x="53414" y="160168"/>
                    <a:pt x="13063" y="166403"/>
                    <a:pt x="11591" y="185886"/>
                  </a:cubicBezTo>
                  <a:cubicBezTo>
                    <a:pt x="9339" y="216106"/>
                    <a:pt x="21029" y="246586"/>
                    <a:pt x="54973" y="247019"/>
                  </a:cubicBezTo>
                  <a:cubicBezTo>
                    <a:pt x="63112" y="247105"/>
                    <a:pt x="69866" y="245114"/>
                    <a:pt x="77660" y="242863"/>
                  </a:cubicBezTo>
                  <a:cubicBezTo>
                    <a:pt x="88051" y="239832"/>
                    <a:pt x="97749" y="243209"/>
                    <a:pt x="108573" y="244594"/>
                  </a:cubicBezTo>
                  <a:cubicBezTo>
                    <a:pt x="125977" y="246932"/>
                    <a:pt x="142343" y="236022"/>
                    <a:pt x="152647" y="223466"/>
                  </a:cubicBezTo>
                  <a:cubicBezTo>
                    <a:pt x="169706" y="202771"/>
                    <a:pt x="135242" y="198528"/>
                    <a:pt x="121648" y="205455"/>
                  </a:cubicBezTo>
                  <a:cubicBezTo>
                    <a:pt x="101212" y="215933"/>
                    <a:pt x="67961" y="234636"/>
                    <a:pt x="66316" y="196709"/>
                  </a:cubicBezTo>
                  <a:cubicBezTo>
                    <a:pt x="65450" y="177486"/>
                    <a:pt x="15141" y="188483"/>
                    <a:pt x="16094" y="210131"/>
                  </a:cubicBezTo>
                  <a:cubicBezTo>
                    <a:pt x="17046" y="232212"/>
                    <a:pt x="24493" y="246066"/>
                    <a:pt x="47699" y="249357"/>
                  </a:cubicBezTo>
                  <a:cubicBezTo>
                    <a:pt x="87531" y="254985"/>
                    <a:pt x="108832" y="247539"/>
                    <a:pt x="142603" y="230220"/>
                  </a:cubicBezTo>
                  <a:cubicBezTo>
                    <a:pt x="132298" y="224246"/>
                    <a:pt x="121908" y="218184"/>
                    <a:pt x="111603" y="212209"/>
                  </a:cubicBezTo>
                  <a:cubicBezTo>
                    <a:pt x="117751" y="204763"/>
                    <a:pt x="92034" y="207966"/>
                    <a:pt x="84673" y="209265"/>
                  </a:cubicBezTo>
                  <a:cubicBezTo>
                    <a:pt x="63719" y="213075"/>
                    <a:pt x="60428" y="202944"/>
                    <a:pt x="62160" y="180604"/>
                  </a:cubicBezTo>
                  <a:cubicBezTo>
                    <a:pt x="45361" y="183721"/>
                    <a:pt x="28563" y="186838"/>
                    <a:pt x="11850" y="189869"/>
                  </a:cubicBezTo>
                  <a:cubicBezTo>
                    <a:pt x="56618" y="277153"/>
                    <a:pt x="194384" y="222687"/>
                    <a:pt x="176027" y="127350"/>
                  </a:cubicBezTo>
                  <a:cubicBezTo>
                    <a:pt x="172563" y="109253"/>
                    <a:pt x="137840" y="119903"/>
                    <a:pt x="130393" y="128476"/>
                  </a:cubicBezTo>
                  <a:cubicBezTo>
                    <a:pt x="115067" y="146054"/>
                    <a:pt x="110824" y="167096"/>
                    <a:pt x="109785" y="190042"/>
                  </a:cubicBezTo>
                  <a:cubicBezTo>
                    <a:pt x="126583" y="188310"/>
                    <a:pt x="143469" y="186578"/>
                    <a:pt x="160267" y="184847"/>
                  </a:cubicBezTo>
                  <a:cubicBezTo>
                    <a:pt x="160181" y="158869"/>
                    <a:pt x="155938" y="133325"/>
                    <a:pt x="156024" y="107348"/>
                  </a:cubicBezTo>
                  <a:cubicBezTo>
                    <a:pt x="156111" y="84661"/>
                    <a:pt x="162519" y="63273"/>
                    <a:pt x="161566" y="40759"/>
                  </a:cubicBezTo>
                  <a:cubicBezTo>
                    <a:pt x="160960" y="26645"/>
                    <a:pt x="132645" y="31841"/>
                    <a:pt x="125977" y="35131"/>
                  </a:cubicBezTo>
                  <a:cubicBezTo>
                    <a:pt x="102425" y="46561"/>
                    <a:pt x="101559" y="67776"/>
                    <a:pt x="101126" y="91848"/>
                  </a:cubicBezTo>
                  <a:cubicBezTo>
                    <a:pt x="100260" y="137914"/>
                    <a:pt x="85712" y="165277"/>
                    <a:pt x="49518" y="196277"/>
                  </a:cubicBezTo>
                  <a:cubicBezTo>
                    <a:pt x="64758" y="197316"/>
                    <a:pt x="79998" y="198355"/>
                    <a:pt x="95324" y="199307"/>
                  </a:cubicBezTo>
                  <a:cubicBezTo>
                    <a:pt x="95064" y="185972"/>
                    <a:pt x="132472" y="167442"/>
                    <a:pt x="141391" y="155839"/>
                  </a:cubicBezTo>
                  <a:cubicBezTo>
                    <a:pt x="152214" y="141638"/>
                    <a:pt x="145374" y="114188"/>
                    <a:pt x="138013" y="100594"/>
                  </a:cubicBezTo>
                  <a:cubicBezTo>
                    <a:pt x="130220" y="86133"/>
                    <a:pt x="96450" y="97736"/>
                    <a:pt x="91168" y="109339"/>
                  </a:cubicBezTo>
                  <a:cubicBezTo>
                    <a:pt x="85366" y="122155"/>
                    <a:pt x="73850" y="156445"/>
                    <a:pt x="54800" y="155492"/>
                  </a:cubicBezTo>
                  <a:cubicBezTo>
                    <a:pt x="60168" y="159995"/>
                    <a:pt x="65450" y="164498"/>
                    <a:pt x="70732" y="169001"/>
                  </a:cubicBezTo>
                  <a:cubicBezTo>
                    <a:pt x="78179" y="113929"/>
                    <a:pt x="169879" y="103018"/>
                    <a:pt x="157150" y="39287"/>
                  </a:cubicBezTo>
                  <a:cubicBezTo>
                    <a:pt x="154293" y="25173"/>
                    <a:pt x="129874" y="30109"/>
                    <a:pt x="121561" y="33659"/>
                  </a:cubicBezTo>
                  <a:cubicBezTo>
                    <a:pt x="106754" y="39980"/>
                    <a:pt x="95671" y="48033"/>
                    <a:pt x="84067" y="59203"/>
                  </a:cubicBezTo>
                  <a:cubicBezTo>
                    <a:pt x="72464" y="70287"/>
                    <a:pt x="58696" y="101546"/>
                    <a:pt x="42937" y="106395"/>
                  </a:cubicBezTo>
                  <a:cubicBezTo>
                    <a:pt x="52635" y="109080"/>
                    <a:pt x="62246" y="111677"/>
                    <a:pt x="71945" y="114362"/>
                  </a:cubicBezTo>
                  <a:cubicBezTo>
                    <a:pt x="40599" y="50717"/>
                    <a:pt x="153946" y="61888"/>
                    <a:pt x="157930" y="13830"/>
                  </a:cubicBezTo>
                  <a:cubicBezTo>
                    <a:pt x="158709" y="4391"/>
                    <a:pt x="149790" y="1187"/>
                    <a:pt x="141997" y="321"/>
                  </a:cubicBezTo>
                  <a:cubicBezTo>
                    <a:pt x="123553" y="-1670"/>
                    <a:pt x="108399" y="5863"/>
                    <a:pt x="93159" y="15475"/>
                  </a:cubicBezTo>
                  <a:cubicBezTo>
                    <a:pt x="78612" y="24653"/>
                    <a:pt x="73244" y="16514"/>
                    <a:pt x="57570" y="15475"/>
                  </a:cubicBezTo>
                  <a:cubicBezTo>
                    <a:pt x="47093" y="14782"/>
                    <a:pt x="37568" y="19285"/>
                    <a:pt x="27956" y="22748"/>
                  </a:cubicBezTo>
                  <a:cubicBezTo>
                    <a:pt x="-30579" y="43963"/>
                    <a:pt x="20856" y="116613"/>
                    <a:pt x="21635" y="156791"/>
                  </a:cubicBezTo>
                  <a:cubicBezTo>
                    <a:pt x="38434" y="153674"/>
                    <a:pt x="55233" y="150557"/>
                    <a:pt x="71945" y="147526"/>
                  </a:cubicBezTo>
                  <a:cubicBezTo>
                    <a:pt x="62073" y="115661"/>
                    <a:pt x="66490" y="76954"/>
                    <a:pt x="64758" y="43617"/>
                  </a:cubicBezTo>
                  <a:cubicBezTo>
                    <a:pt x="64151" y="24567"/>
                    <a:pt x="13842" y="35651"/>
                    <a:pt x="14968" y="57212"/>
                  </a:cubicBezTo>
                  <a:lnTo>
                    <a:pt x="14968" y="572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502040-36B3-CCB6-12C5-1CC0AB9B96C2}"/>
                </a:ext>
              </a:extLst>
            </p:cNvPr>
            <p:cNvSpPr/>
            <p:nvPr/>
          </p:nvSpPr>
          <p:spPr>
            <a:xfrm>
              <a:off x="9454351" y="4357601"/>
              <a:ext cx="111928" cy="498008"/>
            </a:xfrm>
            <a:custGeom>
              <a:avLst/>
              <a:gdLst>
                <a:gd name="connsiteX0" fmla="*/ 28316 w 52364"/>
                <a:gd name="connsiteY0" fmla="*/ 6341 h 232987"/>
                <a:gd name="connsiteX1" fmla="*/ 8660 w 52364"/>
                <a:gd name="connsiteY1" fmla="*/ 107739 h 232987"/>
                <a:gd name="connsiteX2" fmla="*/ 1 w 52364"/>
                <a:gd name="connsiteY2" fmla="*/ 227494 h 232987"/>
                <a:gd name="connsiteX3" fmla="*/ 25026 w 52364"/>
                <a:gd name="connsiteY3" fmla="*/ 224204 h 232987"/>
                <a:gd name="connsiteX4" fmla="*/ 32472 w 52364"/>
                <a:gd name="connsiteY4" fmla="*/ 119082 h 232987"/>
                <a:gd name="connsiteX5" fmla="*/ 51523 w 52364"/>
                <a:gd name="connsiteY5" fmla="*/ 6601 h 232987"/>
                <a:gd name="connsiteX6" fmla="*/ 28316 w 52364"/>
                <a:gd name="connsiteY6" fmla="*/ 6341 h 232987"/>
                <a:gd name="connsiteX7" fmla="*/ 28316 w 52364"/>
                <a:gd name="connsiteY7" fmla="*/ 6341 h 2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64" h="232987">
                  <a:moveTo>
                    <a:pt x="28316" y="6341"/>
                  </a:moveTo>
                  <a:cubicBezTo>
                    <a:pt x="9526" y="40718"/>
                    <a:pt x="9440" y="69379"/>
                    <a:pt x="8660" y="107739"/>
                  </a:cubicBezTo>
                  <a:cubicBezTo>
                    <a:pt x="7794" y="147744"/>
                    <a:pt x="694" y="187403"/>
                    <a:pt x="1" y="227494"/>
                  </a:cubicBezTo>
                  <a:cubicBezTo>
                    <a:pt x="-172" y="237625"/>
                    <a:pt x="24939" y="232083"/>
                    <a:pt x="25026" y="224204"/>
                  </a:cubicBezTo>
                  <a:cubicBezTo>
                    <a:pt x="25632" y="189048"/>
                    <a:pt x="29269" y="154152"/>
                    <a:pt x="32472" y="119082"/>
                  </a:cubicBezTo>
                  <a:cubicBezTo>
                    <a:pt x="36283" y="78211"/>
                    <a:pt x="31001" y="44268"/>
                    <a:pt x="51523" y="6601"/>
                  </a:cubicBezTo>
                  <a:cubicBezTo>
                    <a:pt x="57238" y="-3617"/>
                    <a:pt x="32126" y="-587"/>
                    <a:pt x="28316" y="6341"/>
                  </a:cubicBezTo>
                  <a:lnTo>
                    <a:pt x="28316" y="6341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C0FCD8-9A38-81F7-B5FF-F26A8B33D509}"/>
                </a:ext>
              </a:extLst>
            </p:cNvPr>
            <p:cNvSpPr/>
            <p:nvPr/>
          </p:nvSpPr>
          <p:spPr>
            <a:xfrm>
              <a:off x="9435334" y="4539040"/>
              <a:ext cx="63982" cy="170576"/>
            </a:xfrm>
            <a:custGeom>
              <a:avLst/>
              <a:gdLst>
                <a:gd name="connsiteX0" fmla="*/ 239 w 29933"/>
                <a:gd name="connsiteY0" fmla="*/ 12983 h 79802"/>
                <a:gd name="connsiteX1" fmla="*/ 4568 w 29933"/>
                <a:gd name="connsiteY1" fmla="*/ 73596 h 79802"/>
                <a:gd name="connsiteX2" fmla="*/ 29680 w 29933"/>
                <a:gd name="connsiteY2" fmla="*/ 66842 h 79802"/>
                <a:gd name="connsiteX3" fmla="*/ 25350 w 29933"/>
                <a:gd name="connsiteY3" fmla="*/ 6228 h 79802"/>
                <a:gd name="connsiteX4" fmla="*/ 239 w 29933"/>
                <a:gd name="connsiteY4" fmla="*/ 12983 h 79802"/>
                <a:gd name="connsiteX5" fmla="*/ 239 w 29933"/>
                <a:gd name="connsiteY5" fmla="*/ 12983 h 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33" h="79802">
                  <a:moveTo>
                    <a:pt x="239" y="12983"/>
                  </a:moveTo>
                  <a:cubicBezTo>
                    <a:pt x="5088" y="32985"/>
                    <a:pt x="-627" y="53594"/>
                    <a:pt x="4568" y="73596"/>
                  </a:cubicBezTo>
                  <a:cubicBezTo>
                    <a:pt x="7686" y="85459"/>
                    <a:pt x="32710" y="78705"/>
                    <a:pt x="29680" y="66842"/>
                  </a:cubicBezTo>
                  <a:cubicBezTo>
                    <a:pt x="24484" y="47013"/>
                    <a:pt x="30199" y="26318"/>
                    <a:pt x="25350" y="6228"/>
                  </a:cubicBezTo>
                  <a:cubicBezTo>
                    <a:pt x="22493" y="-5634"/>
                    <a:pt x="-2705" y="1033"/>
                    <a:pt x="239" y="12983"/>
                  </a:cubicBezTo>
                  <a:lnTo>
                    <a:pt x="239" y="12983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50B8D5-87E3-26A0-495F-85CD344E3D15}"/>
                </a:ext>
              </a:extLst>
            </p:cNvPr>
            <p:cNvSpPr/>
            <p:nvPr/>
          </p:nvSpPr>
          <p:spPr>
            <a:xfrm>
              <a:off x="9698769" y="4314218"/>
              <a:ext cx="213773" cy="407198"/>
            </a:xfrm>
            <a:custGeom>
              <a:avLst/>
              <a:gdLst>
                <a:gd name="connsiteX0" fmla="*/ 7919 w 100011"/>
                <a:gd name="connsiteY0" fmla="*/ 18670 h 190503"/>
                <a:gd name="connsiteX1" fmla="*/ 66108 w 100011"/>
                <a:gd name="connsiteY1" fmla="*/ 80842 h 190503"/>
                <a:gd name="connsiteX2" fmla="*/ 67320 w 100011"/>
                <a:gd name="connsiteY2" fmla="*/ 182153 h 190503"/>
                <a:gd name="connsiteX3" fmla="*/ 92778 w 100011"/>
                <a:gd name="connsiteY3" fmla="*/ 180335 h 190503"/>
                <a:gd name="connsiteX4" fmla="*/ 99705 w 100011"/>
                <a:gd name="connsiteY4" fmla="*/ 106127 h 190503"/>
                <a:gd name="connsiteX5" fmla="*/ 85244 w 100011"/>
                <a:gd name="connsiteY5" fmla="*/ 56424 h 190503"/>
                <a:gd name="connsiteX6" fmla="*/ 16578 w 100011"/>
                <a:gd name="connsiteY6" fmla="*/ 313 h 190503"/>
                <a:gd name="connsiteX7" fmla="*/ 7919 w 100011"/>
                <a:gd name="connsiteY7" fmla="*/ 18670 h 190503"/>
                <a:gd name="connsiteX8" fmla="*/ 7919 w 100011"/>
                <a:gd name="connsiteY8" fmla="*/ 18670 h 19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11" h="190503">
                  <a:moveTo>
                    <a:pt x="7919" y="18670"/>
                  </a:moveTo>
                  <a:cubicBezTo>
                    <a:pt x="41429" y="26030"/>
                    <a:pt x="56496" y="50795"/>
                    <a:pt x="66108" y="80842"/>
                  </a:cubicBezTo>
                  <a:cubicBezTo>
                    <a:pt x="77624" y="116864"/>
                    <a:pt x="72082" y="145699"/>
                    <a:pt x="67320" y="182153"/>
                  </a:cubicBezTo>
                  <a:cubicBezTo>
                    <a:pt x="65675" y="195142"/>
                    <a:pt x="91306" y="191765"/>
                    <a:pt x="92778" y="180335"/>
                  </a:cubicBezTo>
                  <a:cubicBezTo>
                    <a:pt x="95982" y="155397"/>
                    <a:pt x="101350" y="131411"/>
                    <a:pt x="99705" y="106127"/>
                  </a:cubicBezTo>
                  <a:cubicBezTo>
                    <a:pt x="98666" y="89588"/>
                    <a:pt x="90700" y="72010"/>
                    <a:pt x="85244" y="56424"/>
                  </a:cubicBezTo>
                  <a:cubicBezTo>
                    <a:pt x="74594" y="26203"/>
                    <a:pt x="46971" y="6980"/>
                    <a:pt x="16578" y="313"/>
                  </a:cubicBezTo>
                  <a:cubicBezTo>
                    <a:pt x="4109" y="-2545"/>
                    <a:pt x="-8707" y="15033"/>
                    <a:pt x="7919" y="18670"/>
                  </a:cubicBezTo>
                  <a:lnTo>
                    <a:pt x="7919" y="18670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40402B0-A764-29E9-6887-AE64948BAB07}"/>
                </a:ext>
              </a:extLst>
            </p:cNvPr>
            <p:cNvSpPr/>
            <p:nvPr/>
          </p:nvSpPr>
          <p:spPr>
            <a:xfrm>
              <a:off x="9493991" y="4672953"/>
              <a:ext cx="94731" cy="119714"/>
            </a:xfrm>
            <a:custGeom>
              <a:avLst/>
              <a:gdLst>
                <a:gd name="connsiteX0" fmla="*/ 246 w 44319"/>
                <a:gd name="connsiteY0" fmla="*/ 8089 h 56007"/>
                <a:gd name="connsiteX1" fmla="*/ 19729 w 44319"/>
                <a:gd name="connsiteY1" fmla="*/ 55108 h 56007"/>
                <a:gd name="connsiteX2" fmla="*/ 44148 w 44319"/>
                <a:gd name="connsiteY2" fmla="*/ 47488 h 56007"/>
                <a:gd name="connsiteX3" fmla="*/ 35489 w 44319"/>
                <a:gd name="connsiteY3" fmla="*/ 15709 h 56007"/>
                <a:gd name="connsiteX4" fmla="*/ 10377 w 44319"/>
                <a:gd name="connsiteY4" fmla="*/ 22463 h 56007"/>
                <a:gd name="connsiteX5" fmla="*/ 19037 w 44319"/>
                <a:gd name="connsiteY5" fmla="*/ 54242 h 56007"/>
                <a:gd name="connsiteX6" fmla="*/ 43455 w 44319"/>
                <a:gd name="connsiteY6" fmla="*/ 46622 h 56007"/>
                <a:gd name="connsiteX7" fmla="*/ 25358 w 44319"/>
                <a:gd name="connsiteY7" fmla="*/ 1335 h 56007"/>
                <a:gd name="connsiteX8" fmla="*/ 246 w 44319"/>
                <a:gd name="connsiteY8" fmla="*/ 8089 h 56007"/>
                <a:gd name="connsiteX9" fmla="*/ 246 w 44319"/>
                <a:gd name="connsiteY9" fmla="*/ 8089 h 5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19" h="56007">
                  <a:moveTo>
                    <a:pt x="246" y="8089"/>
                  </a:moveTo>
                  <a:cubicBezTo>
                    <a:pt x="-1053" y="26360"/>
                    <a:pt x="2411" y="45583"/>
                    <a:pt x="19729" y="55108"/>
                  </a:cubicBezTo>
                  <a:cubicBezTo>
                    <a:pt x="24665" y="57792"/>
                    <a:pt x="43455" y="54242"/>
                    <a:pt x="44148" y="47488"/>
                  </a:cubicBezTo>
                  <a:cubicBezTo>
                    <a:pt x="45274" y="36664"/>
                    <a:pt x="40684" y="24974"/>
                    <a:pt x="35489" y="15709"/>
                  </a:cubicBezTo>
                  <a:cubicBezTo>
                    <a:pt x="32112" y="9647"/>
                    <a:pt x="8472" y="19086"/>
                    <a:pt x="10377" y="22463"/>
                  </a:cubicBezTo>
                  <a:cubicBezTo>
                    <a:pt x="15659" y="31728"/>
                    <a:pt x="20162" y="43418"/>
                    <a:pt x="19037" y="54242"/>
                  </a:cubicBezTo>
                  <a:cubicBezTo>
                    <a:pt x="27176" y="51731"/>
                    <a:pt x="35315" y="49220"/>
                    <a:pt x="43455" y="46622"/>
                  </a:cubicBezTo>
                  <a:cubicBezTo>
                    <a:pt x="26830" y="37443"/>
                    <a:pt x="24145" y="18653"/>
                    <a:pt x="25358" y="1335"/>
                  </a:cubicBezTo>
                  <a:cubicBezTo>
                    <a:pt x="25531" y="-1869"/>
                    <a:pt x="766" y="815"/>
                    <a:pt x="246" y="8089"/>
                  </a:cubicBezTo>
                  <a:lnTo>
                    <a:pt x="246" y="8089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0C78D89-87A2-CC35-0EDC-F60F70183DC6}"/>
                </a:ext>
              </a:extLst>
            </p:cNvPr>
            <p:cNvSpPr/>
            <p:nvPr/>
          </p:nvSpPr>
          <p:spPr>
            <a:xfrm>
              <a:off x="9756593" y="4607657"/>
              <a:ext cx="69248" cy="61419"/>
            </a:xfrm>
            <a:custGeom>
              <a:avLst/>
              <a:gdLst>
                <a:gd name="connsiteX0" fmla="*/ 4 w 32397"/>
                <a:gd name="connsiteY0" fmla="*/ 11188 h 28734"/>
                <a:gd name="connsiteX1" fmla="*/ 9875 w 32397"/>
                <a:gd name="connsiteY1" fmla="*/ 27294 h 28734"/>
                <a:gd name="connsiteX2" fmla="*/ 29618 w 32397"/>
                <a:gd name="connsiteY2" fmla="*/ 14305 h 28734"/>
                <a:gd name="connsiteX3" fmla="*/ 25115 w 32397"/>
                <a:gd name="connsiteY3" fmla="*/ 4434 h 28734"/>
                <a:gd name="connsiteX4" fmla="*/ 10654 w 32397"/>
                <a:gd name="connsiteY4" fmla="*/ 710 h 28734"/>
                <a:gd name="connsiteX5" fmla="*/ 4 w 32397"/>
                <a:gd name="connsiteY5" fmla="*/ 11188 h 28734"/>
                <a:gd name="connsiteX6" fmla="*/ 4 w 32397"/>
                <a:gd name="connsiteY6" fmla="*/ 11188 h 2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97" h="28734">
                  <a:moveTo>
                    <a:pt x="4" y="11188"/>
                  </a:moveTo>
                  <a:cubicBezTo>
                    <a:pt x="264" y="18202"/>
                    <a:pt x="4333" y="23397"/>
                    <a:pt x="9875" y="27294"/>
                  </a:cubicBezTo>
                  <a:cubicBezTo>
                    <a:pt x="17409" y="32663"/>
                    <a:pt x="40269" y="21839"/>
                    <a:pt x="29618" y="14305"/>
                  </a:cubicBezTo>
                  <a:cubicBezTo>
                    <a:pt x="26328" y="11967"/>
                    <a:pt x="25202" y="8417"/>
                    <a:pt x="25115" y="4434"/>
                  </a:cubicBezTo>
                  <a:cubicBezTo>
                    <a:pt x="24855" y="-1281"/>
                    <a:pt x="13685" y="-155"/>
                    <a:pt x="10654" y="710"/>
                  </a:cubicBezTo>
                  <a:cubicBezTo>
                    <a:pt x="5546" y="2009"/>
                    <a:pt x="-170" y="5300"/>
                    <a:pt x="4" y="11188"/>
                  </a:cubicBezTo>
                  <a:lnTo>
                    <a:pt x="4" y="11188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974FE4-2996-F74F-FF4A-515F5315C923}"/>
                </a:ext>
              </a:extLst>
            </p:cNvPr>
            <p:cNvSpPr/>
            <p:nvPr/>
          </p:nvSpPr>
          <p:spPr>
            <a:xfrm>
              <a:off x="9560582" y="4566605"/>
              <a:ext cx="284301" cy="211582"/>
            </a:xfrm>
            <a:custGeom>
              <a:avLst/>
              <a:gdLst>
                <a:gd name="connsiteX0" fmla="*/ 33256 w 133007"/>
                <a:gd name="connsiteY0" fmla="*/ 7274 h 98986"/>
                <a:gd name="connsiteX1" fmla="*/ 19488 w 133007"/>
                <a:gd name="connsiteY1" fmla="*/ 59921 h 98986"/>
                <a:gd name="connsiteX2" fmla="*/ 42434 w 133007"/>
                <a:gd name="connsiteY2" fmla="*/ 61740 h 98986"/>
                <a:gd name="connsiteX3" fmla="*/ 66160 w 133007"/>
                <a:gd name="connsiteY3" fmla="*/ 18877 h 98986"/>
                <a:gd name="connsiteX4" fmla="*/ 45552 w 133007"/>
                <a:gd name="connsiteY4" fmla="*/ 17319 h 98986"/>
                <a:gd name="connsiteX5" fmla="*/ 43993 w 133007"/>
                <a:gd name="connsiteY5" fmla="*/ 62779 h 98986"/>
                <a:gd name="connsiteX6" fmla="*/ 61917 w 133007"/>
                <a:gd name="connsiteY6" fmla="*/ 68061 h 98986"/>
                <a:gd name="connsiteX7" fmla="*/ 78543 w 133007"/>
                <a:gd name="connsiteY7" fmla="*/ 51349 h 98986"/>
                <a:gd name="connsiteX8" fmla="*/ 54211 w 133007"/>
                <a:gd name="connsiteY8" fmla="*/ 66069 h 98986"/>
                <a:gd name="connsiteX9" fmla="*/ 44339 w 133007"/>
                <a:gd name="connsiteY9" fmla="*/ 92307 h 98986"/>
                <a:gd name="connsiteX10" fmla="*/ 103481 w 133007"/>
                <a:gd name="connsiteY10" fmla="*/ 87284 h 98986"/>
                <a:gd name="connsiteX11" fmla="*/ 132922 w 133007"/>
                <a:gd name="connsiteY11" fmla="*/ 52821 h 98986"/>
                <a:gd name="connsiteX12" fmla="*/ 127813 w 133007"/>
                <a:gd name="connsiteY12" fmla="*/ 48405 h 98986"/>
                <a:gd name="connsiteX13" fmla="*/ 83738 w 133007"/>
                <a:gd name="connsiteY13" fmla="*/ 73690 h 98986"/>
                <a:gd name="connsiteX14" fmla="*/ 91012 w 133007"/>
                <a:gd name="connsiteY14" fmla="*/ 82955 h 98986"/>
                <a:gd name="connsiteX15" fmla="*/ 95601 w 133007"/>
                <a:gd name="connsiteY15" fmla="*/ 85726 h 98986"/>
                <a:gd name="connsiteX16" fmla="*/ 105126 w 133007"/>
                <a:gd name="connsiteY16" fmla="*/ 72824 h 98986"/>
                <a:gd name="connsiteX17" fmla="*/ 76291 w 133007"/>
                <a:gd name="connsiteY17" fmla="*/ 72910 h 98986"/>
                <a:gd name="connsiteX18" fmla="*/ 54817 w 133007"/>
                <a:gd name="connsiteY18" fmla="*/ 78539 h 98986"/>
                <a:gd name="connsiteX19" fmla="*/ 33082 w 133007"/>
                <a:gd name="connsiteY19" fmla="*/ 69446 h 98986"/>
                <a:gd name="connsiteX20" fmla="*/ 25116 w 133007"/>
                <a:gd name="connsiteY20" fmla="*/ 47279 h 98986"/>
                <a:gd name="connsiteX21" fmla="*/ 7365 w 133007"/>
                <a:gd name="connsiteY21" fmla="*/ 52042 h 98986"/>
                <a:gd name="connsiteX22" fmla="*/ 12387 w 133007"/>
                <a:gd name="connsiteY22" fmla="*/ 79578 h 98986"/>
                <a:gd name="connsiteX23" fmla="*/ 35247 w 133007"/>
                <a:gd name="connsiteY23" fmla="*/ 79231 h 98986"/>
                <a:gd name="connsiteX24" fmla="*/ 41741 w 133007"/>
                <a:gd name="connsiteY24" fmla="*/ 74036 h 98986"/>
                <a:gd name="connsiteX25" fmla="*/ 24856 w 133007"/>
                <a:gd name="connsiteY25" fmla="*/ 72824 h 98986"/>
                <a:gd name="connsiteX26" fmla="*/ 28147 w 133007"/>
                <a:gd name="connsiteY26" fmla="*/ 82435 h 98986"/>
                <a:gd name="connsiteX27" fmla="*/ 53258 w 133007"/>
                <a:gd name="connsiteY27" fmla="*/ 75681 h 98986"/>
                <a:gd name="connsiteX28" fmla="*/ 47890 w 133007"/>
                <a:gd name="connsiteY28" fmla="*/ 62259 h 98986"/>
                <a:gd name="connsiteX29" fmla="*/ 31004 w 133007"/>
                <a:gd name="connsiteY29" fmla="*/ 61047 h 98986"/>
                <a:gd name="connsiteX30" fmla="*/ 14465 w 133007"/>
                <a:gd name="connsiteY30" fmla="*/ 73170 h 98986"/>
                <a:gd name="connsiteX31" fmla="*/ 37326 w 133007"/>
                <a:gd name="connsiteY31" fmla="*/ 72824 h 98986"/>
                <a:gd name="connsiteX32" fmla="*/ 16024 w 133007"/>
                <a:gd name="connsiteY32" fmla="*/ 36022 h 98986"/>
                <a:gd name="connsiteX33" fmla="*/ 3988 w 133007"/>
                <a:gd name="connsiteY33" fmla="*/ 69446 h 98986"/>
                <a:gd name="connsiteX34" fmla="*/ 38105 w 133007"/>
                <a:gd name="connsiteY34" fmla="*/ 98974 h 98986"/>
                <a:gd name="connsiteX35" fmla="*/ 75945 w 133007"/>
                <a:gd name="connsiteY35" fmla="*/ 89536 h 98986"/>
                <a:gd name="connsiteX36" fmla="*/ 109109 w 133007"/>
                <a:gd name="connsiteY36" fmla="*/ 88237 h 98986"/>
                <a:gd name="connsiteX37" fmla="*/ 118634 w 133007"/>
                <a:gd name="connsiteY37" fmla="*/ 75335 h 98986"/>
                <a:gd name="connsiteX38" fmla="*/ 100104 w 133007"/>
                <a:gd name="connsiteY38" fmla="*/ 66502 h 98986"/>
                <a:gd name="connsiteX39" fmla="*/ 107378 w 133007"/>
                <a:gd name="connsiteY39" fmla="*/ 75768 h 98986"/>
                <a:gd name="connsiteX40" fmla="*/ 114651 w 133007"/>
                <a:gd name="connsiteY40" fmla="*/ 65723 h 98986"/>
                <a:gd name="connsiteX41" fmla="*/ 107031 w 133007"/>
                <a:gd name="connsiteY41" fmla="*/ 59315 h 98986"/>
                <a:gd name="connsiteX42" fmla="*/ 101922 w 133007"/>
                <a:gd name="connsiteY42" fmla="*/ 64164 h 98986"/>
                <a:gd name="connsiteX43" fmla="*/ 77763 w 133007"/>
                <a:gd name="connsiteY43" fmla="*/ 79664 h 98986"/>
                <a:gd name="connsiteX44" fmla="*/ 63563 w 133007"/>
                <a:gd name="connsiteY44" fmla="*/ 80963 h 98986"/>
                <a:gd name="connsiteX45" fmla="*/ 70403 w 133007"/>
                <a:gd name="connsiteY45" fmla="*/ 76027 h 98986"/>
                <a:gd name="connsiteX46" fmla="*/ 89627 w 133007"/>
                <a:gd name="connsiteY46" fmla="*/ 63731 h 98986"/>
                <a:gd name="connsiteX47" fmla="*/ 87288 w 133007"/>
                <a:gd name="connsiteY47" fmla="*/ 34897 h 98986"/>
                <a:gd name="connsiteX48" fmla="*/ 65727 w 133007"/>
                <a:gd name="connsiteY48" fmla="*/ 38014 h 98986"/>
                <a:gd name="connsiteX49" fmla="*/ 51267 w 133007"/>
                <a:gd name="connsiteY49" fmla="*/ 55332 h 98986"/>
                <a:gd name="connsiteX50" fmla="*/ 69191 w 133007"/>
                <a:gd name="connsiteY50" fmla="*/ 60614 h 98986"/>
                <a:gd name="connsiteX51" fmla="*/ 70576 w 133007"/>
                <a:gd name="connsiteY51" fmla="*/ 10824 h 98986"/>
                <a:gd name="connsiteX52" fmla="*/ 49968 w 133007"/>
                <a:gd name="connsiteY52" fmla="*/ 9266 h 98986"/>
                <a:gd name="connsiteX53" fmla="*/ 21739 w 133007"/>
                <a:gd name="connsiteY53" fmla="*/ 55852 h 98986"/>
                <a:gd name="connsiteX54" fmla="*/ 44686 w 133007"/>
                <a:gd name="connsiteY54" fmla="*/ 57670 h 98986"/>
                <a:gd name="connsiteX55" fmla="*/ 56895 w 133007"/>
                <a:gd name="connsiteY55" fmla="*/ 9352 h 98986"/>
                <a:gd name="connsiteX56" fmla="*/ 33256 w 133007"/>
                <a:gd name="connsiteY56" fmla="*/ 7274 h 98986"/>
                <a:gd name="connsiteX57" fmla="*/ 33256 w 133007"/>
                <a:gd name="connsiteY57" fmla="*/ 7274 h 9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3007" h="98986">
                  <a:moveTo>
                    <a:pt x="33256" y="7274"/>
                  </a:moveTo>
                  <a:cubicBezTo>
                    <a:pt x="26761" y="24592"/>
                    <a:pt x="19228" y="41131"/>
                    <a:pt x="19488" y="59921"/>
                  </a:cubicBezTo>
                  <a:cubicBezTo>
                    <a:pt x="19661" y="71178"/>
                    <a:pt x="37499" y="67022"/>
                    <a:pt x="42434" y="61740"/>
                  </a:cubicBezTo>
                  <a:cubicBezTo>
                    <a:pt x="53258" y="50137"/>
                    <a:pt x="54038" y="27969"/>
                    <a:pt x="66160" y="18877"/>
                  </a:cubicBezTo>
                  <a:cubicBezTo>
                    <a:pt x="59320" y="18358"/>
                    <a:pt x="52392" y="17838"/>
                    <a:pt x="45552" y="17319"/>
                  </a:cubicBezTo>
                  <a:cubicBezTo>
                    <a:pt x="52219" y="32472"/>
                    <a:pt x="43906" y="47192"/>
                    <a:pt x="43993" y="62779"/>
                  </a:cubicBezTo>
                  <a:cubicBezTo>
                    <a:pt x="44080" y="71871"/>
                    <a:pt x="56202" y="70312"/>
                    <a:pt x="61917" y="68061"/>
                  </a:cubicBezTo>
                  <a:cubicBezTo>
                    <a:pt x="70403" y="64684"/>
                    <a:pt x="74646" y="59402"/>
                    <a:pt x="78543" y="51349"/>
                  </a:cubicBezTo>
                  <a:cubicBezTo>
                    <a:pt x="76378" y="55765"/>
                    <a:pt x="58973" y="63125"/>
                    <a:pt x="54211" y="66069"/>
                  </a:cubicBezTo>
                  <a:cubicBezTo>
                    <a:pt x="45205" y="71698"/>
                    <a:pt x="30918" y="83301"/>
                    <a:pt x="44339" y="92307"/>
                  </a:cubicBezTo>
                  <a:cubicBezTo>
                    <a:pt x="58454" y="101745"/>
                    <a:pt x="90579" y="96982"/>
                    <a:pt x="103481" y="87284"/>
                  </a:cubicBezTo>
                  <a:cubicBezTo>
                    <a:pt x="112054" y="80790"/>
                    <a:pt x="134567" y="65204"/>
                    <a:pt x="132922" y="52821"/>
                  </a:cubicBezTo>
                  <a:cubicBezTo>
                    <a:pt x="132576" y="50397"/>
                    <a:pt x="129718" y="49097"/>
                    <a:pt x="127813" y="48405"/>
                  </a:cubicBezTo>
                  <a:cubicBezTo>
                    <a:pt x="109889" y="42084"/>
                    <a:pt x="91012" y="58536"/>
                    <a:pt x="83738" y="73690"/>
                  </a:cubicBezTo>
                  <a:cubicBezTo>
                    <a:pt x="81141" y="79058"/>
                    <a:pt x="85903" y="82695"/>
                    <a:pt x="91012" y="82955"/>
                  </a:cubicBezTo>
                  <a:cubicBezTo>
                    <a:pt x="92571" y="83907"/>
                    <a:pt x="94042" y="84773"/>
                    <a:pt x="95601" y="85726"/>
                  </a:cubicBezTo>
                  <a:cubicBezTo>
                    <a:pt x="98805" y="81396"/>
                    <a:pt x="101922" y="77153"/>
                    <a:pt x="105126" y="72824"/>
                  </a:cubicBezTo>
                  <a:cubicBezTo>
                    <a:pt x="95861" y="75681"/>
                    <a:pt x="85730" y="71525"/>
                    <a:pt x="76291" y="72910"/>
                  </a:cubicBezTo>
                  <a:cubicBezTo>
                    <a:pt x="68671" y="74036"/>
                    <a:pt x="62004" y="75768"/>
                    <a:pt x="54817" y="78539"/>
                  </a:cubicBezTo>
                  <a:cubicBezTo>
                    <a:pt x="42781" y="83214"/>
                    <a:pt x="39404" y="78885"/>
                    <a:pt x="33082" y="69446"/>
                  </a:cubicBezTo>
                  <a:cubicBezTo>
                    <a:pt x="31178" y="66589"/>
                    <a:pt x="21306" y="51436"/>
                    <a:pt x="25116" y="47279"/>
                  </a:cubicBezTo>
                  <a:cubicBezTo>
                    <a:pt x="19228" y="48838"/>
                    <a:pt x="13253" y="50483"/>
                    <a:pt x="7365" y="52042"/>
                  </a:cubicBezTo>
                  <a:cubicBezTo>
                    <a:pt x="14899" y="53687"/>
                    <a:pt x="11089" y="72997"/>
                    <a:pt x="12387" y="79578"/>
                  </a:cubicBezTo>
                  <a:cubicBezTo>
                    <a:pt x="14292" y="89189"/>
                    <a:pt x="31178" y="83214"/>
                    <a:pt x="35247" y="79231"/>
                  </a:cubicBezTo>
                  <a:cubicBezTo>
                    <a:pt x="37412" y="77499"/>
                    <a:pt x="39577" y="75768"/>
                    <a:pt x="41741" y="74036"/>
                  </a:cubicBezTo>
                  <a:cubicBezTo>
                    <a:pt x="36113" y="73603"/>
                    <a:pt x="30485" y="73256"/>
                    <a:pt x="24856" y="72824"/>
                  </a:cubicBezTo>
                  <a:cubicBezTo>
                    <a:pt x="25982" y="76027"/>
                    <a:pt x="27108" y="79231"/>
                    <a:pt x="28147" y="82435"/>
                  </a:cubicBezTo>
                  <a:cubicBezTo>
                    <a:pt x="30138" y="92826"/>
                    <a:pt x="55250" y="86505"/>
                    <a:pt x="53258" y="75681"/>
                  </a:cubicBezTo>
                  <a:cubicBezTo>
                    <a:pt x="52046" y="69100"/>
                    <a:pt x="51353" y="68234"/>
                    <a:pt x="47890" y="62259"/>
                  </a:cubicBezTo>
                  <a:cubicBezTo>
                    <a:pt x="45119" y="57324"/>
                    <a:pt x="34901" y="59056"/>
                    <a:pt x="31004" y="61047"/>
                  </a:cubicBezTo>
                  <a:cubicBezTo>
                    <a:pt x="24683" y="64338"/>
                    <a:pt x="19574" y="68148"/>
                    <a:pt x="14465" y="73170"/>
                  </a:cubicBezTo>
                  <a:cubicBezTo>
                    <a:pt x="22085" y="73083"/>
                    <a:pt x="29705" y="72910"/>
                    <a:pt x="37326" y="72824"/>
                  </a:cubicBezTo>
                  <a:cubicBezTo>
                    <a:pt x="34468" y="58363"/>
                    <a:pt x="40270" y="33684"/>
                    <a:pt x="16024" y="36022"/>
                  </a:cubicBezTo>
                  <a:cubicBezTo>
                    <a:pt x="-3286" y="37841"/>
                    <a:pt x="-2160" y="56025"/>
                    <a:pt x="3988" y="69446"/>
                  </a:cubicBezTo>
                  <a:cubicBezTo>
                    <a:pt x="10396" y="83388"/>
                    <a:pt x="20873" y="99493"/>
                    <a:pt x="38105" y="98974"/>
                  </a:cubicBezTo>
                  <a:cubicBezTo>
                    <a:pt x="51526" y="98541"/>
                    <a:pt x="62783" y="89536"/>
                    <a:pt x="75945" y="89536"/>
                  </a:cubicBezTo>
                  <a:cubicBezTo>
                    <a:pt x="87462" y="89449"/>
                    <a:pt x="97853" y="91700"/>
                    <a:pt x="109109" y="88237"/>
                  </a:cubicBezTo>
                  <a:cubicBezTo>
                    <a:pt x="114132" y="86678"/>
                    <a:pt x="122791" y="81742"/>
                    <a:pt x="118634" y="75335"/>
                  </a:cubicBezTo>
                  <a:cubicBezTo>
                    <a:pt x="114045" y="68321"/>
                    <a:pt x="108417" y="66935"/>
                    <a:pt x="100104" y="66502"/>
                  </a:cubicBezTo>
                  <a:cubicBezTo>
                    <a:pt x="102528" y="69620"/>
                    <a:pt x="104953" y="72650"/>
                    <a:pt x="107378" y="75768"/>
                  </a:cubicBezTo>
                  <a:cubicBezTo>
                    <a:pt x="109196" y="71871"/>
                    <a:pt x="111707" y="68840"/>
                    <a:pt x="114651" y="65723"/>
                  </a:cubicBezTo>
                  <a:cubicBezTo>
                    <a:pt x="112140" y="63558"/>
                    <a:pt x="109542" y="61480"/>
                    <a:pt x="107031" y="59315"/>
                  </a:cubicBezTo>
                  <a:cubicBezTo>
                    <a:pt x="105386" y="60961"/>
                    <a:pt x="103741" y="62606"/>
                    <a:pt x="101922" y="64164"/>
                  </a:cubicBezTo>
                  <a:cubicBezTo>
                    <a:pt x="94476" y="70919"/>
                    <a:pt x="88327" y="78192"/>
                    <a:pt x="77763" y="79664"/>
                  </a:cubicBezTo>
                  <a:cubicBezTo>
                    <a:pt x="74386" y="80097"/>
                    <a:pt x="64775" y="77759"/>
                    <a:pt x="63563" y="80963"/>
                  </a:cubicBezTo>
                  <a:cubicBezTo>
                    <a:pt x="64255" y="79145"/>
                    <a:pt x="68844" y="76980"/>
                    <a:pt x="70403" y="76027"/>
                  </a:cubicBezTo>
                  <a:cubicBezTo>
                    <a:pt x="76811" y="71871"/>
                    <a:pt x="83565" y="68407"/>
                    <a:pt x="89627" y="63731"/>
                  </a:cubicBezTo>
                  <a:cubicBezTo>
                    <a:pt x="99584" y="56025"/>
                    <a:pt x="101836" y="39140"/>
                    <a:pt x="87288" y="34897"/>
                  </a:cubicBezTo>
                  <a:cubicBezTo>
                    <a:pt x="79842" y="32732"/>
                    <a:pt x="72568" y="35330"/>
                    <a:pt x="65727" y="38014"/>
                  </a:cubicBezTo>
                  <a:cubicBezTo>
                    <a:pt x="58021" y="40958"/>
                    <a:pt x="57241" y="52907"/>
                    <a:pt x="51267" y="55332"/>
                  </a:cubicBezTo>
                  <a:cubicBezTo>
                    <a:pt x="57241" y="57064"/>
                    <a:pt x="63216" y="58796"/>
                    <a:pt x="69191" y="60614"/>
                  </a:cubicBezTo>
                  <a:cubicBezTo>
                    <a:pt x="69018" y="43469"/>
                    <a:pt x="77850" y="27536"/>
                    <a:pt x="70576" y="10824"/>
                  </a:cubicBezTo>
                  <a:cubicBezTo>
                    <a:pt x="67286" y="3291"/>
                    <a:pt x="55336" y="5282"/>
                    <a:pt x="49968" y="9266"/>
                  </a:cubicBezTo>
                  <a:cubicBezTo>
                    <a:pt x="33862" y="21215"/>
                    <a:pt x="34814" y="41911"/>
                    <a:pt x="21739" y="55852"/>
                  </a:cubicBezTo>
                  <a:cubicBezTo>
                    <a:pt x="29359" y="56458"/>
                    <a:pt x="37066" y="57064"/>
                    <a:pt x="44686" y="57670"/>
                  </a:cubicBezTo>
                  <a:cubicBezTo>
                    <a:pt x="44426" y="40265"/>
                    <a:pt x="50834" y="25372"/>
                    <a:pt x="56895" y="9352"/>
                  </a:cubicBezTo>
                  <a:cubicBezTo>
                    <a:pt x="61831" y="-3636"/>
                    <a:pt x="36719" y="-1904"/>
                    <a:pt x="33256" y="7274"/>
                  </a:cubicBezTo>
                  <a:lnTo>
                    <a:pt x="33256" y="7274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8AC01AB-BDF0-7230-B73F-F232DB1686DD}"/>
                </a:ext>
              </a:extLst>
            </p:cNvPr>
            <p:cNvSpPr/>
            <p:nvPr/>
          </p:nvSpPr>
          <p:spPr>
            <a:xfrm>
              <a:off x="9590018" y="4771682"/>
              <a:ext cx="16754" cy="7772"/>
            </a:xfrm>
            <a:custGeom>
              <a:avLst/>
              <a:gdLst>
                <a:gd name="connsiteX0" fmla="*/ 1214 w 7838"/>
                <a:gd name="connsiteY0" fmla="*/ 3637 h 3636"/>
                <a:gd name="connsiteX1" fmla="*/ 6582 w 7838"/>
                <a:gd name="connsiteY1" fmla="*/ 0 h 3636"/>
                <a:gd name="connsiteX2" fmla="*/ 1214 w 7838"/>
                <a:gd name="connsiteY2" fmla="*/ 3637 h 3636"/>
                <a:gd name="connsiteX3" fmla="*/ 1214 w 7838"/>
                <a:gd name="connsiteY3" fmla="*/ 3637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8" h="3636">
                  <a:moveTo>
                    <a:pt x="1214" y="3637"/>
                  </a:moveTo>
                  <a:cubicBezTo>
                    <a:pt x="3119" y="3637"/>
                    <a:pt x="10825" y="0"/>
                    <a:pt x="6582" y="0"/>
                  </a:cubicBezTo>
                  <a:cubicBezTo>
                    <a:pt x="4764" y="0"/>
                    <a:pt x="-2943" y="3637"/>
                    <a:pt x="1214" y="3637"/>
                  </a:cubicBezTo>
                  <a:lnTo>
                    <a:pt x="1214" y="363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EE66C4F-0815-13B0-BA43-1DCD2747F610}"/>
                </a:ext>
              </a:extLst>
            </p:cNvPr>
            <p:cNvSpPr/>
            <p:nvPr/>
          </p:nvSpPr>
          <p:spPr>
            <a:xfrm>
              <a:off x="8841520" y="2918796"/>
              <a:ext cx="185622" cy="948586"/>
            </a:xfrm>
            <a:custGeom>
              <a:avLst/>
              <a:gdLst>
                <a:gd name="connsiteX0" fmla="*/ 4 w 86841"/>
                <a:gd name="connsiteY0" fmla="*/ 21031 h 443785"/>
                <a:gd name="connsiteX1" fmla="*/ 15850 w 86841"/>
                <a:gd name="connsiteY1" fmla="*/ 218285 h 443785"/>
                <a:gd name="connsiteX2" fmla="*/ 33947 w 86841"/>
                <a:gd name="connsiteY2" fmla="*/ 321848 h 443785"/>
                <a:gd name="connsiteX3" fmla="*/ 30311 w 86841"/>
                <a:gd name="connsiteY3" fmla="*/ 433291 h 443785"/>
                <a:gd name="connsiteX4" fmla="*/ 80447 w 86841"/>
                <a:gd name="connsiteY4" fmla="*/ 426796 h 443785"/>
                <a:gd name="connsiteX5" fmla="*/ 70229 w 86841"/>
                <a:gd name="connsiteY5" fmla="*/ 234564 h 443785"/>
                <a:gd name="connsiteX6" fmla="*/ 60445 w 86841"/>
                <a:gd name="connsiteY6" fmla="*/ 132647 h 443785"/>
                <a:gd name="connsiteX7" fmla="*/ 50140 w 86841"/>
                <a:gd name="connsiteY7" fmla="*/ 7610 h 443785"/>
                <a:gd name="connsiteX8" fmla="*/ 4 w 86841"/>
                <a:gd name="connsiteY8" fmla="*/ 21031 h 443785"/>
                <a:gd name="connsiteX9" fmla="*/ 4 w 86841"/>
                <a:gd name="connsiteY9" fmla="*/ 21031 h 44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841" h="443785">
                  <a:moveTo>
                    <a:pt x="4" y="21031"/>
                  </a:moveTo>
                  <a:cubicBezTo>
                    <a:pt x="1736" y="87100"/>
                    <a:pt x="13512" y="152303"/>
                    <a:pt x="15850" y="218285"/>
                  </a:cubicBezTo>
                  <a:cubicBezTo>
                    <a:pt x="17062" y="253095"/>
                    <a:pt x="29878" y="287211"/>
                    <a:pt x="33947" y="321848"/>
                  </a:cubicBezTo>
                  <a:cubicBezTo>
                    <a:pt x="38191" y="357697"/>
                    <a:pt x="37844" y="398134"/>
                    <a:pt x="30311" y="433291"/>
                  </a:cubicBezTo>
                  <a:cubicBezTo>
                    <a:pt x="26328" y="451734"/>
                    <a:pt x="76810" y="443508"/>
                    <a:pt x="80447" y="426796"/>
                  </a:cubicBezTo>
                  <a:cubicBezTo>
                    <a:pt x="94042" y="363585"/>
                    <a:pt x="83737" y="296823"/>
                    <a:pt x="70229" y="234564"/>
                  </a:cubicBezTo>
                  <a:cubicBezTo>
                    <a:pt x="62956" y="201227"/>
                    <a:pt x="65294" y="166417"/>
                    <a:pt x="60445" y="132647"/>
                  </a:cubicBezTo>
                  <a:cubicBezTo>
                    <a:pt x="54556" y="91603"/>
                    <a:pt x="51266" y="49000"/>
                    <a:pt x="50140" y="7610"/>
                  </a:cubicBezTo>
                  <a:cubicBezTo>
                    <a:pt x="49707" y="-7804"/>
                    <a:pt x="-516" y="1981"/>
                    <a:pt x="4" y="21031"/>
                  </a:cubicBezTo>
                  <a:lnTo>
                    <a:pt x="4" y="2103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B16F588-4557-9BB9-EC8B-E61E9654CD6E}"/>
                </a:ext>
              </a:extLst>
            </p:cNvPr>
            <p:cNvSpPr/>
            <p:nvPr/>
          </p:nvSpPr>
          <p:spPr>
            <a:xfrm>
              <a:off x="8844423" y="3441043"/>
              <a:ext cx="144620" cy="441674"/>
            </a:xfrm>
            <a:custGeom>
              <a:avLst/>
              <a:gdLst>
                <a:gd name="connsiteX0" fmla="*/ 31 w 67659"/>
                <a:gd name="connsiteY0" fmla="*/ 18293 h 206632"/>
                <a:gd name="connsiteX1" fmla="*/ 17436 w 67659"/>
                <a:gd name="connsiteY1" fmla="*/ 198142 h 206632"/>
                <a:gd name="connsiteX2" fmla="*/ 67659 w 67659"/>
                <a:gd name="connsiteY2" fmla="*/ 184720 h 206632"/>
                <a:gd name="connsiteX3" fmla="*/ 50427 w 67659"/>
                <a:gd name="connsiteY3" fmla="*/ 12404 h 206632"/>
                <a:gd name="connsiteX4" fmla="*/ 31 w 67659"/>
                <a:gd name="connsiteY4" fmla="*/ 18293 h 206632"/>
                <a:gd name="connsiteX5" fmla="*/ 31 w 67659"/>
                <a:gd name="connsiteY5" fmla="*/ 18293 h 20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59" h="206632">
                  <a:moveTo>
                    <a:pt x="31" y="18293"/>
                  </a:moveTo>
                  <a:cubicBezTo>
                    <a:pt x="-835" y="78733"/>
                    <a:pt x="16484" y="137615"/>
                    <a:pt x="17436" y="198142"/>
                  </a:cubicBezTo>
                  <a:cubicBezTo>
                    <a:pt x="17696" y="214941"/>
                    <a:pt x="67919" y="204896"/>
                    <a:pt x="67659" y="184720"/>
                  </a:cubicBezTo>
                  <a:cubicBezTo>
                    <a:pt x="66793" y="126791"/>
                    <a:pt x="49648" y="70161"/>
                    <a:pt x="50427" y="12404"/>
                  </a:cubicBezTo>
                  <a:cubicBezTo>
                    <a:pt x="50600" y="-9503"/>
                    <a:pt x="204" y="888"/>
                    <a:pt x="31" y="18293"/>
                  </a:cubicBezTo>
                  <a:lnTo>
                    <a:pt x="31" y="1829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74F3A1A-FE97-9B54-7DA9-106BBDEFB4E4}"/>
                </a:ext>
              </a:extLst>
            </p:cNvPr>
            <p:cNvSpPr/>
            <p:nvPr/>
          </p:nvSpPr>
          <p:spPr>
            <a:xfrm>
              <a:off x="8853949" y="2915357"/>
              <a:ext cx="163715" cy="560260"/>
            </a:xfrm>
            <a:custGeom>
              <a:avLst/>
              <a:gdLst>
                <a:gd name="connsiteX0" fmla="*/ 2935 w 76592"/>
                <a:gd name="connsiteY0" fmla="*/ 19869 h 262111"/>
                <a:gd name="connsiteX1" fmla="*/ 24323 w 76592"/>
                <a:gd name="connsiteY1" fmla="*/ 28009 h 262111"/>
                <a:gd name="connsiteX2" fmla="*/ 14105 w 76592"/>
                <a:gd name="connsiteY2" fmla="*/ 96329 h 262111"/>
                <a:gd name="connsiteX3" fmla="*/ 15750 w 76592"/>
                <a:gd name="connsiteY3" fmla="*/ 177032 h 262111"/>
                <a:gd name="connsiteX4" fmla="*/ 17223 w 76592"/>
                <a:gd name="connsiteY4" fmla="*/ 257821 h 262111"/>
                <a:gd name="connsiteX5" fmla="*/ 67445 w 76592"/>
                <a:gd name="connsiteY5" fmla="*/ 244400 h 262111"/>
                <a:gd name="connsiteX6" fmla="*/ 65454 w 76592"/>
                <a:gd name="connsiteY6" fmla="*/ 137113 h 262111"/>
                <a:gd name="connsiteX7" fmla="*/ 76191 w 76592"/>
                <a:gd name="connsiteY7" fmla="*/ 12422 h 262111"/>
                <a:gd name="connsiteX8" fmla="*/ 75065 w 76592"/>
                <a:gd name="connsiteY8" fmla="*/ 8266 h 262111"/>
                <a:gd name="connsiteX9" fmla="*/ 44152 w 76592"/>
                <a:gd name="connsiteY9" fmla="*/ 386 h 262111"/>
                <a:gd name="connsiteX10" fmla="*/ 2935 w 76592"/>
                <a:gd name="connsiteY10" fmla="*/ 19869 h 262111"/>
                <a:gd name="connsiteX11" fmla="*/ 2935 w 76592"/>
                <a:gd name="connsiteY11" fmla="*/ 19869 h 26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592" h="262111">
                  <a:moveTo>
                    <a:pt x="2935" y="19869"/>
                  </a:moveTo>
                  <a:cubicBezTo>
                    <a:pt x="13499" y="22813"/>
                    <a:pt x="27613" y="18311"/>
                    <a:pt x="24323" y="28009"/>
                  </a:cubicBezTo>
                  <a:cubicBezTo>
                    <a:pt x="16357" y="51735"/>
                    <a:pt x="13672" y="70698"/>
                    <a:pt x="14105" y="96329"/>
                  </a:cubicBezTo>
                  <a:cubicBezTo>
                    <a:pt x="14538" y="123259"/>
                    <a:pt x="15491" y="150102"/>
                    <a:pt x="15750" y="177032"/>
                  </a:cubicBezTo>
                  <a:cubicBezTo>
                    <a:pt x="16097" y="204741"/>
                    <a:pt x="10209" y="230458"/>
                    <a:pt x="17223" y="257821"/>
                  </a:cubicBezTo>
                  <a:cubicBezTo>
                    <a:pt x="20080" y="269078"/>
                    <a:pt x="70389" y="255916"/>
                    <a:pt x="67445" y="244400"/>
                  </a:cubicBezTo>
                  <a:cubicBezTo>
                    <a:pt x="58613" y="209763"/>
                    <a:pt x="66406" y="172529"/>
                    <a:pt x="65454" y="137113"/>
                  </a:cubicBezTo>
                  <a:cubicBezTo>
                    <a:pt x="64328" y="93471"/>
                    <a:pt x="62077" y="54246"/>
                    <a:pt x="76191" y="12422"/>
                  </a:cubicBezTo>
                  <a:cubicBezTo>
                    <a:pt x="76970" y="10691"/>
                    <a:pt x="76624" y="9305"/>
                    <a:pt x="75065" y="8266"/>
                  </a:cubicBezTo>
                  <a:cubicBezTo>
                    <a:pt x="65887" y="-1865"/>
                    <a:pt x="53504" y="2984"/>
                    <a:pt x="44152" y="386"/>
                  </a:cubicBezTo>
                  <a:cubicBezTo>
                    <a:pt x="32549" y="-2904"/>
                    <a:pt x="-11699" y="15799"/>
                    <a:pt x="2935" y="19869"/>
                  </a:cubicBezTo>
                  <a:lnTo>
                    <a:pt x="2935" y="1986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346F119-FA53-C527-D946-9274CD3AB45C}"/>
                </a:ext>
              </a:extLst>
            </p:cNvPr>
            <p:cNvSpPr/>
            <p:nvPr/>
          </p:nvSpPr>
          <p:spPr>
            <a:xfrm>
              <a:off x="8915075" y="3276721"/>
              <a:ext cx="213465" cy="86472"/>
            </a:xfrm>
            <a:custGeom>
              <a:avLst/>
              <a:gdLst>
                <a:gd name="connsiteX0" fmla="*/ 46035 w 99867"/>
                <a:gd name="connsiteY0" fmla="*/ 29533 h 40455"/>
                <a:gd name="connsiteX1" fmla="*/ 33999 w 99867"/>
                <a:gd name="connsiteY1" fmla="*/ 34901 h 40455"/>
                <a:gd name="connsiteX2" fmla="*/ 34778 w 99867"/>
                <a:gd name="connsiteY2" fmla="*/ 34642 h 40455"/>
                <a:gd name="connsiteX3" fmla="*/ 47507 w 99867"/>
                <a:gd name="connsiteY3" fmla="*/ 35940 h 40455"/>
                <a:gd name="connsiteX4" fmla="*/ 71839 w 99867"/>
                <a:gd name="connsiteY4" fmla="*/ 37326 h 40455"/>
                <a:gd name="connsiteX5" fmla="*/ 99721 w 99867"/>
                <a:gd name="connsiteY5" fmla="*/ 17843 h 40455"/>
                <a:gd name="connsiteX6" fmla="*/ 76861 w 99867"/>
                <a:gd name="connsiteY6" fmla="*/ 2689 h 40455"/>
                <a:gd name="connsiteX7" fmla="*/ 75043 w 99867"/>
                <a:gd name="connsiteY7" fmla="*/ 2516 h 40455"/>
                <a:gd name="connsiteX8" fmla="*/ 67856 w 99867"/>
                <a:gd name="connsiteY8" fmla="*/ 1650 h 40455"/>
                <a:gd name="connsiteX9" fmla="*/ 50105 w 99867"/>
                <a:gd name="connsiteY9" fmla="*/ 5 h 40455"/>
                <a:gd name="connsiteX10" fmla="*/ 4471 w 99867"/>
                <a:gd name="connsiteY10" fmla="*/ 16284 h 40455"/>
                <a:gd name="connsiteX11" fmla="*/ 10619 w 99867"/>
                <a:gd name="connsiteY11" fmla="*/ 39058 h 40455"/>
                <a:gd name="connsiteX12" fmla="*/ 46035 w 99867"/>
                <a:gd name="connsiteY12" fmla="*/ 29533 h 40455"/>
                <a:gd name="connsiteX13" fmla="*/ 46035 w 99867"/>
                <a:gd name="connsiteY13" fmla="*/ 29533 h 4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67" h="40455">
                  <a:moveTo>
                    <a:pt x="46035" y="29533"/>
                  </a:moveTo>
                  <a:cubicBezTo>
                    <a:pt x="42658" y="32737"/>
                    <a:pt x="38675" y="34555"/>
                    <a:pt x="33999" y="34901"/>
                  </a:cubicBezTo>
                  <a:cubicBezTo>
                    <a:pt x="36856" y="34728"/>
                    <a:pt x="37116" y="34642"/>
                    <a:pt x="34778" y="34642"/>
                  </a:cubicBezTo>
                  <a:cubicBezTo>
                    <a:pt x="39021" y="34728"/>
                    <a:pt x="43264" y="35334"/>
                    <a:pt x="47507" y="35940"/>
                  </a:cubicBezTo>
                  <a:cubicBezTo>
                    <a:pt x="55646" y="37066"/>
                    <a:pt x="63613" y="37932"/>
                    <a:pt x="71839" y="37326"/>
                  </a:cubicBezTo>
                  <a:cubicBezTo>
                    <a:pt x="82490" y="36547"/>
                    <a:pt x="97989" y="29879"/>
                    <a:pt x="99721" y="17843"/>
                  </a:cubicBezTo>
                  <a:cubicBezTo>
                    <a:pt x="101540" y="5374"/>
                    <a:pt x="86040" y="2083"/>
                    <a:pt x="76861" y="2689"/>
                  </a:cubicBezTo>
                  <a:cubicBezTo>
                    <a:pt x="70627" y="3122"/>
                    <a:pt x="82230" y="3122"/>
                    <a:pt x="75043" y="2516"/>
                  </a:cubicBezTo>
                  <a:cubicBezTo>
                    <a:pt x="72618" y="2343"/>
                    <a:pt x="70194" y="1910"/>
                    <a:pt x="67856" y="1650"/>
                  </a:cubicBezTo>
                  <a:cubicBezTo>
                    <a:pt x="61968" y="871"/>
                    <a:pt x="56079" y="92"/>
                    <a:pt x="50105" y="5"/>
                  </a:cubicBezTo>
                  <a:cubicBezTo>
                    <a:pt x="32873" y="-168"/>
                    <a:pt x="17027" y="3988"/>
                    <a:pt x="4471" y="16284"/>
                  </a:cubicBezTo>
                  <a:cubicBezTo>
                    <a:pt x="-3842" y="24424"/>
                    <a:pt x="141" y="35767"/>
                    <a:pt x="10619" y="39058"/>
                  </a:cubicBezTo>
                  <a:cubicBezTo>
                    <a:pt x="22915" y="42954"/>
                    <a:pt x="37116" y="38365"/>
                    <a:pt x="46035" y="29533"/>
                  </a:cubicBezTo>
                  <a:lnTo>
                    <a:pt x="46035" y="2953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1188C66-D30B-B979-C484-FE70BF2F1B24}"/>
                </a:ext>
              </a:extLst>
            </p:cNvPr>
            <p:cNvSpPr/>
            <p:nvPr/>
          </p:nvSpPr>
          <p:spPr>
            <a:xfrm>
              <a:off x="8862256" y="3848320"/>
              <a:ext cx="86126" cy="287726"/>
            </a:xfrm>
            <a:custGeom>
              <a:avLst/>
              <a:gdLst>
                <a:gd name="connsiteX0" fmla="*/ 1 w 40293"/>
                <a:gd name="connsiteY0" fmla="*/ 12625 h 134609"/>
                <a:gd name="connsiteX1" fmla="*/ 4418 w 40293"/>
                <a:gd name="connsiteY1" fmla="*/ 76009 h 134609"/>
                <a:gd name="connsiteX2" fmla="*/ 2513 w 40293"/>
                <a:gd name="connsiteY2" fmla="*/ 123894 h 134609"/>
                <a:gd name="connsiteX3" fmla="*/ 34032 w 40293"/>
                <a:gd name="connsiteY3" fmla="*/ 125972 h 134609"/>
                <a:gd name="connsiteX4" fmla="*/ 39574 w 40293"/>
                <a:gd name="connsiteY4" fmla="*/ 83456 h 134609"/>
                <a:gd name="connsiteX5" fmla="*/ 33685 w 40293"/>
                <a:gd name="connsiteY5" fmla="*/ 9248 h 134609"/>
                <a:gd name="connsiteX6" fmla="*/ 1 w 40293"/>
                <a:gd name="connsiteY6" fmla="*/ 12625 h 134609"/>
                <a:gd name="connsiteX7" fmla="*/ 1 w 40293"/>
                <a:gd name="connsiteY7" fmla="*/ 12625 h 1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93" h="134609">
                  <a:moveTo>
                    <a:pt x="1" y="12625"/>
                  </a:moveTo>
                  <a:cubicBezTo>
                    <a:pt x="434" y="33840"/>
                    <a:pt x="2772" y="54881"/>
                    <a:pt x="4418" y="76009"/>
                  </a:cubicBezTo>
                  <a:cubicBezTo>
                    <a:pt x="5630" y="91336"/>
                    <a:pt x="10566" y="109780"/>
                    <a:pt x="2513" y="123894"/>
                  </a:cubicBezTo>
                  <a:cubicBezTo>
                    <a:pt x="-6060" y="138874"/>
                    <a:pt x="27797" y="136796"/>
                    <a:pt x="34032" y="125972"/>
                  </a:cubicBezTo>
                  <a:cubicBezTo>
                    <a:pt x="41652" y="112810"/>
                    <a:pt x="40613" y="98090"/>
                    <a:pt x="39574" y="83456"/>
                  </a:cubicBezTo>
                  <a:cubicBezTo>
                    <a:pt x="37669" y="58691"/>
                    <a:pt x="34205" y="34099"/>
                    <a:pt x="33685" y="9248"/>
                  </a:cubicBezTo>
                  <a:cubicBezTo>
                    <a:pt x="33339" y="-6512"/>
                    <a:pt x="-258" y="69"/>
                    <a:pt x="1" y="12625"/>
                  </a:cubicBezTo>
                  <a:lnTo>
                    <a:pt x="1" y="1262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CEFB021-7CE2-F30C-D895-0BDB125D829D}"/>
                </a:ext>
              </a:extLst>
            </p:cNvPr>
            <p:cNvSpPr/>
            <p:nvPr/>
          </p:nvSpPr>
          <p:spPr>
            <a:xfrm>
              <a:off x="8859043" y="3812284"/>
              <a:ext cx="149560" cy="255932"/>
            </a:xfrm>
            <a:custGeom>
              <a:avLst/>
              <a:gdLst>
                <a:gd name="connsiteX0" fmla="*/ 36313 w 69970"/>
                <a:gd name="connsiteY0" fmla="*/ 9914 h 119735"/>
                <a:gd name="connsiteX1" fmla="*/ 205 w 69970"/>
                <a:gd name="connsiteY1" fmla="*/ 113823 h 119735"/>
                <a:gd name="connsiteX2" fmla="*/ 33543 w 69970"/>
                <a:gd name="connsiteY2" fmla="*/ 109147 h 119735"/>
                <a:gd name="connsiteX3" fmla="*/ 69651 w 69970"/>
                <a:gd name="connsiteY3" fmla="*/ 5238 h 119735"/>
                <a:gd name="connsiteX4" fmla="*/ 36313 w 69970"/>
                <a:gd name="connsiteY4" fmla="*/ 9914 h 119735"/>
                <a:gd name="connsiteX5" fmla="*/ 36313 w 69970"/>
                <a:gd name="connsiteY5" fmla="*/ 9914 h 11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70" h="119735">
                  <a:moveTo>
                    <a:pt x="36313" y="9914"/>
                  </a:moveTo>
                  <a:cubicBezTo>
                    <a:pt x="21853" y="43684"/>
                    <a:pt x="10596" y="78580"/>
                    <a:pt x="205" y="113823"/>
                  </a:cubicBezTo>
                  <a:cubicBezTo>
                    <a:pt x="-2912" y="124387"/>
                    <a:pt x="30512" y="119538"/>
                    <a:pt x="33543" y="109147"/>
                  </a:cubicBezTo>
                  <a:cubicBezTo>
                    <a:pt x="43933" y="73904"/>
                    <a:pt x="55190" y="39008"/>
                    <a:pt x="69651" y="5238"/>
                  </a:cubicBezTo>
                  <a:cubicBezTo>
                    <a:pt x="73548" y="-3941"/>
                    <a:pt x="40643" y="-217"/>
                    <a:pt x="36313" y="9914"/>
                  </a:cubicBezTo>
                  <a:lnTo>
                    <a:pt x="36313" y="991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AF947DA-AA7B-7A74-645F-FCC3936349B6}"/>
                </a:ext>
              </a:extLst>
            </p:cNvPr>
            <p:cNvSpPr/>
            <p:nvPr/>
          </p:nvSpPr>
          <p:spPr>
            <a:xfrm>
              <a:off x="9395767" y="5038693"/>
              <a:ext cx="99913" cy="43566"/>
            </a:xfrm>
            <a:custGeom>
              <a:avLst/>
              <a:gdLst>
                <a:gd name="connsiteX0" fmla="*/ 6626 w 46743"/>
                <a:gd name="connsiteY0" fmla="*/ 18564 h 20382"/>
                <a:gd name="connsiteX1" fmla="*/ 23338 w 46743"/>
                <a:gd name="connsiteY1" fmla="*/ 20382 h 20382"/>
                <a:gd name="connsiteX2" fmla="*/ 45419 w 46743"/>
                <a:gd name="connsiteY2" fmla="*/ 11290 h 20382"/>
                <a:gd name="connsiteX3" fmla="*/ 36414 w 46743"/>
                <a:gd name="connsiteY3" fmla="*/ 1679 h 20382"/>
                <a:gd name="connsiteX4" fmla="*/ 27148 w 46743"/>
                <a:gd name="connsiteY4" fmla="*/ 639 h 20382"/>
                <a:gd name="connsiteX5" fmla="*/ 3509 w 46743"/>
                <a:gd name="connsiteY5" fmla="*/ 6961 h 20382"/>
                <a:gd name="connsiteX6" fmla="*/ 132 w 46743"/>
                <a:gd name="connsiteY6" fmla="*/ 14061 h 20382"/>
                <a:gd name="connsiteX7" fmla="*/ 6626 w 46743"/>
                <a:gd name="connsiteY7" fmla="*/ 18564 h 20382"/>
                <a:gd name="connsiteX8" fmla="*/ 6626 w 46743"/>
                <a:gd name="connsiteY8" fmla="*/ 18564 h 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743" h="20382">
                  <a:moveTo>
                    <a:pt x="6626" y="18564"/>
                  </a:moveTo>
                  <a:cubicBezTo>
                    <a:pt x="11995" y="20122"/>
                    <a:pt x="17710" y="20382"/>
                    <a:pt x="23338" y="20382"/>
                  </a:cubicBezTo>
                  <a:cubicBezTo>
                    <a:pt x="30872" y="20382"/>
                    <a:pt x="40830" y="17871"/>
                    <a:pt x="45419" y="11290"/>
                  </a:cubicBezTo>
                  <a:cubicBezTo>
                    <a:pt x="50009" y="4796"/>
                    <a:pt x="41609" y="1679"/>
                    <a:pt x="36414" y="1679"/>
                  </a:cubicBezTo>
                  <a:cubicBezTo>
                    <a:pt x="32257" y="1679"/>
                    <a:pt x="31218" y="1765"/>
                    <a:pt x="27148" y="639"/>
                  </a:cubicBezTo>
                  <a:cubicBezTo>
                    <a:pt x="19788" y="-1525"/>
                    <a:pt x="9051" y="2112"/>
                    <a:pt x="3509" y="6961"/>
                  </a:cubicBezTo>
                  <a:cubicBezTo>
                    <a:pt x="1604" y="8606"/>
                    <a:pt x="-561" y="11290"/>
                    <a:pt x="132" y="14061"/>
                  </a:cubicBezTo>
                  <a:cubicBezTo>
                    <a:pt x="911" y="17092"/>
                    <a:pt x="4115" y="17871"/>
                    <a:pt x="6626" y="18564"/>
                  </a:cubicBezTo>
                  <a:lnTo>
                    <a:pt x="6626" y="185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2DE6338-68B2-DAFD-E0C1-DC2A59395580}"/>
                </a:ext>
              </a:extLst>
            </p:cNvPr>
            <p:cNvSpPr/>
            <p:nvPr/>
          </p:nvSpPr>
          <p:spPr>
            <a:xfrm>
              <a:off x="9422838" y="4951141"/>
              <a:ext cx="30517" cy="98929"/>
            </a:xfrm>
            <a:custGeom>
              <a:avLst/>
              <a:gdLst>
                <a:gd name="connsiteX0" fmla="*/ 23 w 14277"/>
                <a:gd name="connsiteY0" fmla="*/ 4105 h 46283"/>
                <a:gd name="connsiteX1" fmla="*/ 5738 w 14277"/>
                <a:gd name="connsiteY1" fmla="*/ 43764 h 46283"/>
                <a:gd name="connsiteX2" fmla="*/ 14137 w 14277"/>
                <a:gd name="connsiteY2" fmla="*/ 42984 h 46283"/>
                <a:gd name="connsiteX3" fmla="*/ 8336 w 14277"/>
                <a:gd name="connsiteY3" fmla="*/ 1854 h 46283"/>
                <a:gd name="connsiteX4" fmla="*/ 23 w 14277"/>
                <a:gd name="connsiteY4" fmla="*/ 4105 h 46283"/>
                <a:gd name="connsiteX5" fmla="*/ 23 w 14277"/>
                <a:gd name="connsiteY5" fmla="*/ 4105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7" h="46283">
                  <a:moveTo>
                    <a:pt x="23" y="4105"/>
                  </a:moveTo>
                  <a:cubicBezTo>
                    <a:pt x="1755" y="17353"/>
                    <a:pt x="6777" y="30255"/>
                    <a:pt x="5738" y="43764"/>
                  </a:cubicBezTo>
                  <a:cubicBezTo>
                    <a:pt x="5392" y="47833"/>
                    <a:pt x="13878" y="46535"/>
                    <a:pt x="14137" y="42984"/>
                  </a:cubicBezTo>
                  <a:cubicBezTo>
                    <a:pt x="15177" y="28957"/>
                    <a:pt x="10154" y="15622"/>
                    <a:pt x="8336" y="1854"/>
                  </a:cubicBezTo>
                  <a:cubicBezTo>
                    <a:pt x="7903" y="-1697"/>
                    <a:pt x="-496" y="295"/>
                    <a:pt x="23" y="4105"/>
                  </a:cubicBezTo>
                  <a:lnTo>
                    <a:pt x="23" y="410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A30AA0D-A1D0-52CA-2708-06E137395812}"/>
                </a:ext>
              </a:extLst>
            </p:cNvPr>
            <p:cNvSpPr/>
            <p:nvPr/>
          </p:nvSpPr>
          <p:spPr>
            <a:xfrm>
              <a:off x="9413066" y="4958890"/>
              <a:ext cx="27937" cy="102570"/>
            </a:xfrm>
            <a:custGeom>
              <a:avLst/>
              <a:gdLst>
                <a:gd name="connsiteX0" fmla="*/ 1737 w 13070"/>
                <a:gd name="connsiteY0" fmla="*/ 2818 h 47986"/>
                <a:gd name="connsiteX1" fmla="*/ 4595 w 13070"/>
                <a:gd name="connsiteY1" fmla="*/ 46720 h 47986"/>
                <a:gd name="connsiteX2" fmla="*/ 12994 w 13070"/>
                <a:gd name="connsiteY2" fmla="*/ 44468 h 47986"/>
                <a:gd name="connsiteX3" fmla="*/ 10137 w 13070"/>
                <a:gd name="connsiteY3" fmla="*/ 1779 h 47986"/>
                <a:gd name="connsiteX4" fmla="*/ 1737 w 13070"/>
                <a:gd name="connsiteY4" fmla="*/ 2818 h 47986"/>
                <a:gd name="connsiteX5" fmla="*/ 1737 w 13070"/>
                <a:gd name="connsiteY5" fmla="*/ 2818 h 4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0" h="47986">
                  <a:moveTo>
                    <a:pt x="1737" y="2818"/>
                  </a:moveTo>
                  <a:cubicBezTo>
                    <a:pt x="-1033" y="17798"/>
                    <a:pt x="-774" y="32259"/>
                    <a:pt x="4595" y="46720"/>
                  </a:cubicBezTo>
                  <a:cubicBezTo>
                    <a:pt x="5634" y="49577"/>
                    <a:pt x="13947" y="47066"/>
                    <a:pt x="12994" y="44468"/>
                  </a:cubicBezTo>
                  <a:cubicBezTo>
                    <a:pt x="7799" y="30441"/>
                    <a:pt x="7366" y="16413"/>
                    <a:pt x="10137" y="1779"/>
                  </a:cubicBezTo>
                  <a:cubicBezTo>
                    <a:pt x="10656" y="-1338"/>
                    <a:pt x="2257" y="47"/>
                    <a:pt x="1737" y="2818"/>
                  </a:cubicBezTo>
                  <a:lnTo>
                    <a:pt x="1737" y="281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15271E8-E420-9C1E-869C-75F27410D57B}"/>
                </a:ext>
              </a:extLst>
            </p:cNvPr>
            <p:cNvSpPr/>
            <p:nvPr/>
          </p:nvSpPr>
          <p:spPr>
            <a:xfrm>
              <a:off x="9780438" y="3828514"/>
              <a:ext cx="36750" cy="64956"/>
            </a:xfrm>
            <a:custGeom>
              <a:avLst/>
              <a:gdLst>
                <a:gd name="connsiteX0" fmla="*/ 451 w 17193"/>
                <a:gd name="connsiteY0" fmla="*/ 4659 h 30389"/>
                <a:gd name="connsiteX1" fmla="*/ 8763 w 17193"/>
                <a:gd name="connsiteY1" fmla="*/ 28558 h 30389"/>
                <a:gd name="connsiteX2" fmla="*/ 17163 w 17193"/>
                <a:gd name="connsiteY2" fmla="*/ 26306 h 30389"/>
                <a:gd name="connsiteX3" fmla="*/ 8157 w 17193"/>
                <a:gd name="connsiteY3" fmla="*/ 1108 h 30389"/>
                <a:gd name="connsiteX4" fmla="*/ 451 w 17193"/>
                <a:gd name="connsiteY4" fmla="*/ 4659 h 30389"/>
                <a:gd name="connsiteX5" fmla="*/ 451 w 17193"/>
                <a:gd name="connsiteY5" fmla="*/ 4659 h 3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93" h="30389">
                  <a:moveTo>
                    <a:pt x="451" y="4659"/>
                  </a:moveTo>
                  <a:cubicBezTo>
                    <a:pt x="5732" y="11673"/>
                    <a:pt x="7378" y="19985"/>
                    <a:pt x="8763" y="28558"/>
                  </a:cubicBezTo>
                  <a:cubicBezTo>
                    <a:pt x="9369" y="32108"/>
                    <a:pt x="17769" y="30030"/>
                    <a:pt x="17163" y="26306"/>
                  </a:cubicBezTo>
                  <a:cubicBezTo>
                    <a:pt x="15604" y="17301"/>
                    <a:pt x="13786" y="8555"/>
                    <a:pt x="8157" y="1108"/>
                  </a:cubicBezTo>
                  <a:cubicBezTo>
                    <a:pt x="6079" y="-1749"/>
                    <a:pt x="-1974" y="1455"/>
                    <a:pt x="451" y="4659"/>
                  </a:cubicBezTo>
                  <a:lnTo>
                    <a:pt x="451" y="465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D3573F4-7C9E-5FA8-4E7E-CF6307F4A87E}"/>
                </a:ext>
              </a:extLst>
            </p:cNvPr>
            <p:cNvSpPr/>
            <p:nvPr/>
          </p:nvSpPr>
          <p:spPr>
            <a:xfrm>
              <a:off x="9777884" y="3829155"/>
              <a:ext cx="45313" cy="69697"/>
            </a:xfrm>
            <a:custGeom>
              <a:avLst/>
              <a:gdLst>
                <a:gd name="connsiteX0" fmla="*/ 0 w 21199"/>
                <a:gd name="connsiteY0" fmla="*/ 6264 h 32607"/>
                <a:gd name="connsiteX1" fmla="*/ 4330 w 21199"/>
                <a:gd name="connsiteY1" fmla="*/ 30769 h 32607"/>
                <a:gd name="connsiteX2" fmla="*/ 21042 w 21199"/>
                <a:gd name="connsiteY2" fmla="*/ 26266 h 32607"/>
                <a:gd name="connsiteX3" fmla="*/ 16712 w 21199"/>
                <a:gd name="connsiteY3" fmla="*/ 1761 h 32607"/>
                <a:gd name="connsiteX4" fmla="*/ 0 w 21199"/>
                <a:gd name="connsiteY4" fmla="*/ 6264 h 32607"/>
                <a:gd name="connsiteX5" fmla="*/ 0 w 21199"/>
                <a:gd name="connsiteY5" fmla="*/ 6264 h 3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9" h="32607">
                  <a:moveTo>
                    <a:pt x="0" y="6264"/>
                  </a:moveTo>
                  <a:cubicBezTo>
                    <a:pt x="0" y="14749"/>
                    <a:pt x="87" y="23235"/>
                    <a:pt x="4330" y="30769"/>
                  </a:cubicBezTo>
                  <a:cubicBezTo>
                    <a:pt x="7014" y="35618"/>
                    <a:pt x="22947" y="29730"/>
                    <a:pt x="21042" y="26266"/>
                  </a:cubicBezTo>
                  <a:cubicBezTo>
                    <a:pt x="16799" y="18646"/>
                    <a:pt x="16712" y="10247"/>
                    <a:pt x="16712" y="1761"/>
                  </a:cubicBezTo>
                  <a:cubicBezTo>
                    <a:pt x="16799" y="-2049"/>
                    <a:pt x="0" y="722"/>
                    <a:pt x="0" y="6264"/>
                  </a:cubicBezTo>
                  <a:lnTo>
                    <a:pt x="0" y="62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CEEDCBD-D99D-7611-DD64-B951A1391185}"/>
                </a:ext>
              </a:extLst>
            </p:cNvPr>
            <p:cNvSpPr/>
            <p:nvPr/>
          </p:nvSpPr>
          <p:spPr>
            <a:xfrm>
              <a:off x="9790217" y="3824290"/>
              <a:ext cx="100813" cy="486495"/>
            </a:xfrm>
            <a:custGeom>
              <a:avLst/>
              <a:gdLst>
                <a:gd name="connsiteX0" fmla="*/ 32 w 47164"/>
                <a:gd name="connsiteY0" fmla="*/ 7068 h 227601"/>
                <a:gd name="connsiteX1" fmla="*/ 19861 w 47164"/>
                <a:gd name="connsiteY1" fmla="*/ 131067 h 227601"/>
                <a:gd name="connsiteX2" fmla="*/ 24537 w 47164"/>
                <a:gd name="connsiteY2" fmla="*/ 225018 h 227601"/>
                <a:gd name="connsiteX3" fmla="*/ 39604 w 47164"/>
                <a:gd name="connsiteY3" fmla="*/ 224065 h 227601"/>
                <a:gd name="connsiteX4" fmla="*/ 47051 w 47164"/>
                <a:gd name="connsiteY4" fmla="*/ 211596 h 227601"/>
                <a:gd name="connsiteX5" fmla="*/ 30339 w 47164"/>
                <a:gd name="connsiteY5" fmla="*/ 213761 h 227601"/>
                <a:gd name="connsiteX6" fmla="*/ 26269 w 47164"/>
                <a:gd name="connsiteY6" fmla="*/ 221467 h 227601"/>
                <a:gd name="connsiteX7" fmla="*/ 41336 w 47164"/>
                <a:gd name="connsiteY7" fmla="*/ 220515 h 227601"/>
                <a:gd name="connsiteX8" fmla="*/ 36660 w 47164"/>
                <a:gd name="connsiteY8" fmla="*/ 126564 h 227601"/>
                <a:gd name="connsiteX9" fmla="*/ 16831 w 47164"/>
                <a:gd name="connsiteY9" fmla="*/ 2566 h 227601"/>
                <a:gd name="connsiteX10" fmla="*/ 32 w 47164"/>
                <a:gd name="connsiteY10" fmla="*/ 7068 h 227601"/>
                <a:gd name="connsiteX11" fmla="*/ 32 w 47164"/>
                <a:gd name="connsiteY11" fmla="*/ 7068 h 22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164" h="227601">
                  <a:moveTo>
                    <a:pt x="32" y="7068"/>
                  </a:moveTo>
                  <a:cubicBezTo>
                    <a:pt x="5920" y="48632"/>
                    <a:pt x="16744" y="89070"/>
                    <a:pt x="19861" y="131067"/>
                  </a:cubicBezTo>
                  <a:cubicBezTo>
                    <a:pt x="22113" y="161373"/>
                    <a:pt x="14493" y="196010"/>
                    <a:pt x="24537" y="225018"/>
                  </a:cubicBezTo>
                  <a:cubicBezTo>
                    <a:pt x="26269" y="230127"/>
                    <a:pt x="37093" y="226490"/>
                    <a:pt x="39604" y="224065"/>
                  </a:cubicBezTo>
                  <a:cubicBezTo>
                    <a:pt x="44886" y="218783"/>
                    <a:pt x="44886" y="219043"/>
                    <a:pt x="47051" y="211596"/>
                  </a:cubicBezTo>
                  <a:cubicBezTo>
                    <a:pt x="48696" y="205881"/>
                    <a:pt x="31984" y="208305"/>
                    <a:pt x="30339" y="213761"/>
                  </a:cubicBezTo>
                  <a:cubicBezTo>
                    <a:pt x="28954" y="216359"/>
                    <a:pt x="27568" y="218956"/>
                    <a:pt x="26269" y="221467"/>
                  </a:cubicBezTo>
                  <a:cubicBezTo>
                    <a:pt x="31292" y="221121"/>
                    <a:pt x="36314" y="220775"/>
                    <a:pt x="41336" y="220515"/>
                  </a:cubicBezTo>
                  <a:cubicBezTo>
                    <a:pt x="32071" y="193845"/>
                    <a:pt x="38392" y="155052"/>
                    <a:pt x="36660" y="126564"/>
                  </a:cubicBezTo>
                  <a:cubicBezTo>
                    <a:pt x="33976" y="84567"/>
                    <a:pt x="22719" y="44129"/>
                    <a:pt x="16831" y="2566"/>
                  </a:cubicBezTo>
                  <a:cubicBezTo>
                    <a:pt x="15965" y="-2803"/>
                    <a:pt x="-834" y="1007"/>
                    <a:pt x="32" y="7068"/>
                  </a:cubicBezTo>
                  <a:lnTo>
                    <a:pt x="32" y="706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BDA1029-F697-27F9-E322-58A1C8E508F9}"/>
                </a:ext>
              </a:extLst>
            </p:cNvPr>
            <p:cNvSpPr/>
            <p:nvPr/>
          </p:nvSpPr>
          <p:spPr>
            <a:xfrm>
              <a:off x="9788595" y="3932710"/>
              <a:ext cx="87113" cy="458712"/>
            </a:xfrm>
            <a:custGeom>
              <a:avLst/>
              <a:gdLst>
                <a:gd name="connsiteX0" fmla="*/ 964 w 40755"/>
                <a:gd name="connsiteY0" fmla="*/ 4663 h 214603"/>
                <a:gd name="connsiteX1" fmla="*/ 10402 w 40755"/>
                <a:gd name="connsiteY1" fmla="*/ 54366 h 214603"/>
                <a:gd name="connsiteX2" fmla="*/ 21053 w 40755"/>
                <a:gd name="connsiteY2" fmla="*/ 130999 h 214603"/>
                <a:gd name="connsiteX3" fmla="*/ 37765 w 40755"/>
                <a:gd name="connsiteY3" fmla="*/ 126496 h 214603"/>
                <a:gd name="connsiteX4" fmla="*/ 30578 w 40755"/>
                <a:gd name="connsiteY4" fmla="*/ 39906 h 214603"/>
                <a:gd name="connsiteX5" fmla="*/ 13866 w 40755"/>
                <a:gd name="connsiteY5" fmla="*/ 44408 h 214603"/>
                <a:gd name="connsiteX6" fmla="*/ 23997 w 40755"/>
                <a:gd name="connsiteY6" fmla="*/ 213261 h 214603"/>
                <a:gd name="connsiteX7" fmla="*/ 40709 w 40755"/>
                <a:gd name="connsiteY7" fmla="*/ 208758 h 214603"/>
                <a:gd name="connsiteX8" fmla="*/ 30578 w 40755"/>
                <a:gd name="connsiteY8" fmla="*/ 39906 h 214603"/>
                <a:gd name="connsiteX9" fmla="*/ 13866 w 40755"/>
                <a:gd name="connsiteY9" fmla="*/ 44408 h 214603"/>
                <a:gd name="connsiteX10" fmla="*/ 21053 w 40755"/>
                <a:gd name="connsiteY10" fmla="*/ 130999 h 214603"/>
                <a:gd name="connsiteX11" fmla="*/ 37765 w 40755"/>
                <a:gd name="connsiteY11" fmla="*/ 126496 h 214603"/>
                <a:gd name="connsiteX12" fmla="*/ 30838 w 40755"/>
                <a:gd name="connsiteY12" fmla="*/ 59215 h 214603"/>
                <a:gd name="connsiteX13" fmla="*/ 17503 w 40755"/>
                <a:gd name="connsiteY13" fmla="*/ 1719 h 214603"/>
                <a:gd name="connsiteX14" fmla="*/ 964 w 40755"/>
                <a:gd name="connsiteY14" fmla="*/ 4663 h 214603"/>
                <a:gd name="connsiteX15" fmla="*/ 964 w 40755"/>
                <a:gd name="connsiteY15" fmla="*/ 4663 h 21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755" h="214603">
                  <a:moveTo>
                    <a:pt x="964" y="4663"/>
                  </a:moveTo>
                  <a:cubicBezTo>
                    <a:pt x="-2413" y="22674"/>
                    <a:pt x="3648" y="37568"/>
                    <a:pt x="10402" y="54366"/>
                  </a:cubicBezTo>
                  <a:cubicBezTo>
                    <a:pt x="20447" y="79305"/>
                    <a:pt x="16117" y="104935"/>
                    <a:pt x="21053" y="130999"/>
                  </a:cubicBezTo>
                  <a:cubicBezTo>
                    <a:pt x="21659" y="134376"/>
                    <a:pt x="37505" y="130480"/>
                    <a:pt x="37765" y="126496"/>
                  </a:cubicBezTo>
                  <a:cubicBezTo>
                    <a:pt x="39930" y="97056"/>
                    <a:pt x="33262" y="69087"/>
                    <a:pt x="30578" y="39906"/>
                  </a:cubicBezTo>
                  <a:cubicBezTo>
                    <a:pt x="30318" y="36961"/>
                    <a:pt x="13779" y="40079"/>
                    <a:pt x="13866" y="44408"/>
                  </a:cubicBezTo>
                  <a:cubicBezTo>
                    <a:pt x="14385" y="98528"/>
                    <a:pt x="7372" y="161046"/>
                    <a:pt x="23997" y="213261"/>
                  </a:cubicBezTo>
                  <a:cubicBezTo>
                    <a:pt x="25123" y="216984"/>
                    <a:pt x="41748" y="212135"/>
                    <a:pt x="40709" y="208758"/>
                  </a:cubicBezTo>
                  <a:cubicBezTo>
                    <a:pt x="24170" y="156543"/>
                    <a:pt x="31098" y="94025"/>
                    <a:pt x="30578" y="39906"/>
                  </a:cubicBezTo>
                  <a:cubicBezTo>
                    <a:pt x="25036" y="41378"/>
                    <a:pt x="19408" y="42936"/>
                    <a:pt x="13866" y="44408"/>
                  </a:cubicBezTo>
                  <a:cubicBezTo>
                    <a:pt x="16550" y="73590"/>
                    <a:pt x="23218" y="101558"/>
                    <a:pt x="21053" y="130999"/>
                  </a:cubicBezTo>
                  <a:cubicBezTo>
                    <a:pt x="26595" y="129527"/>
                    <a:pt x="32223" y="128055"/>
                    <a:pt x="37765" y="126496"/>
                  </a:cubicBezTo>
                  <a:cubicBezTo>
                    <a:pt x="33609" y="104243"/>
                    <a:pt x="37765" y="80690"/>
                    <a:pt x="30838" y="59215"/>
                  </a:cubicBezTo>
                  <a:cubicBezTo>
                    <a:pt x="24517" y="39646"/>
                    <a:pt x="13433" y="23367"/>
                    <a:pt x="17503" y="1719"/>
                  </a:cubicBezTo>
                  <a:cubicBezTo>
                    <a:pt x="18109" y="-1918"/>
                    <a:pt x="1656" y="767"/>
                    <a:pt x="964" y="4663"/>
                  </a:cubicBezTo>
                  <a:lnTo>
                    <a:pt x="964" y="466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CC33D77-66D8-13DC-F50F-5FC66F831734}"/>
                </a:ext>
              </a:extLst>
            </p:cNvPr>
            <p:cNvSpPr/>
            <p:nvPr/>
          </p:nvSpPr>
          <p:spPr>
            <a:xfrm>
              <a:off x="9818015" y="3978921"/>
              <a:ext cx="81037" cy="400153"/>
            </a:xfrm>
            <a:custGeom>
              <a:avLst/>
              <a:gdLst>
                <a:gd name="connsiteX0" fmla="*/ 2873 w 37912"/>
                <a:gd name="connsiteY0" fmla="*/ 5471 h 187207"/>
                <a:gd name="connsiteX1" fmla="*/ 13005 w 37912"/>
                <a:gd name="connsiteY1" fmla="*/ 185840 h 187207"/>
                <a:gd name="connsiteX2" fmla="*/ 29630 w 37912"/>
                <a:gd name="connsiteY2" fmla="*/ 182030 h 187207"/>
                <a:gd name="connsiteX3" fmla="*/ 16728 w 37912"/>
                <a:gd name="connsiteY3" fmla="*/ 15342 h 187207"/>
                <a:gd name="connsiteX4" fmla="*/ 16 w 37912"/>
                <a:gd name="connsiteY4" fmla="*/ 19845 h 187207"/>
                <a:gd name="connsiteX5" fmla="*/ 13091 w 37912"/>
                <a:gd name="connsiteY5" fmla="*/ 185060 h 187207"/>
                <a:gd name="connsiteX6" fmla="*/ 29717 w 37912"/>
                <a:gd name="connsiteY6" fmla="*/ 181250 h 187207"/>
                <a:gd name="connsiteX7" fmla="*/ 19585 w 37912"/>
                <a:gd name="connsiteY7" fmla="*/ 882 h 187207"/>
                <a:gd name="connsiteX8" fmla="*/ 2873 w 37912"/>
                <a:gd name="connsiteY8" fmla="*/ 5471 h 187207"/>
                <a:gd name="connsiteX9" fmla="*/ 2873 w 37912"/>
                <a:gd name="connsiteY9" fmla="*/ 5471 h 18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912" h="187207">
                  <a:moveTo>
                    <a:pt x="2873" y="5471"/>
                  </a:moveTo>
                  <a:cubicBezTo>
                    <a:pt x="2873" y="63487"/>
                    <a:pt x="-6565" y="130422"/>
                    <a:pt x="13005" y="185840"/>
                  </a:cubicBezTo>
                  <a:cubicBezTo>
                    <a:pt x="14303" y="189563"/>
                    <a:pt x="28331" y="184801"/>
                    <a:pt x="29630" y="182030"/>
                  </a:cubicBezTo>
                  <a:cubicBezTo>
                    <a:pt x="51451" y="135098"/>
                    <a:pt x="24088" y="62967"/>
                    <a:pt x="16728" y="15342"/>
                  </a:cubicBezTo>
                  <a:cubicBezTo>
                    <a:pt x="16295" y="12311"/>
                    <a:pt x="-590" y="15862"/>
                    <a:pt x="16" y="19845"/>
                  </a:cubicBezTo>
                  <a:cubicBezTo>
                    <a:pt x="7116" y="66517"/>
                    <a:pt x="34479" y="139254"/>
                    <a:pt x="13091" y="185060"/>
                  </a:cubicBezTo>
                  <a:cubicBezTo>
                    <a:pt x="18633" y="183762"/>
                    <a:pt x="24175" y="182549"/>
                    <a:pt x="29717" y="181250"/>
                  </a:cubicBezTo>
                  <a:cubicBezTo>
                    <a:pt x="10234" y="125832"/>
                    <a:pt x="19585" y="58811"/>
                    <a:pt x="19585" y="882"/>
                  </a:cubicBezTo>
                  <a:cubicBezTo>
                    <a:pt x="19672" y="-1370"/>
                    <a:pt x="2873" y="882"/>
                    <a:pt x="2873" y="5471"/>
                  </a:cubicBezTo>
                  <a:lnTo>
                    <a:pt x="2873" y="547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81F4D22-03A6-E8ED-B4A0-2D4C729BCC88}"/>
                </a:ext>
              </a:extLst>
            </p:cNvPr>
            <p:cNvSpPr/>
            <p:nvPr/>
          </p:nvSpPr>
          <p:spPr>
            <a:xfrm>
              <a:off x="9845414" y="4390937"/>
              <a:ext cx="55216" cy="87847"/>
            </a:xfrm>
            <a:custGeom>
              <a:avLst/>
              <a:gdLst>
                <a:gd name="connsiteX0" fmla="*/ 965 w 25832"/>
                <a:gd name="connsiteY0" fmla="*/ 4512 h 41098"/>
                <a:gd name="connsiteX1" fmla="*/ 17417 w 25832"/>
                <a:gd name="connsiteY1" fmla="*/ 39582 h 41098"/>
                <a:gd name="connsiteX2" fmla="*/ 25817 w 25832"/>
                <a:gd name="connsiteY2" fmla="*/ 37330 h 41098"/>
                <a:gd name="connsiteX3" fmla="*/ 7633 w 25832"/>
                <a:gd name="connsiteY3" fmla="*/ 269 h 41098"/>
                <a:gd name="connsiteX4" fmla="*/ 965 w 25832"/>
                <a:gd name="connsiteY4" fmla="*/ 4512 h 41098"/>
                <a:gd name="connsiteX5" fmla="*/ 965 w 25832"/>
                <a:gd name="connsiteY5" fmla="*/ 4512 h 4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32" h="41098">
                  <a:moveTo>
                    <a:pt x="965" y="4512"/>
                  </a:moveTo>
                  <a:cubicBezTo>
                    <a:pt x="12395" y="10227"/>
                    <a:pt x="15859" y="28152"/>
                    <a:pt x="17417" y="39582"/>
                  </a:cubicBezTo>
                  <a:cubicBezTo>
                    <a:pt x="17850" y="42612"/>
                    <a:pt x="26250" y="40707"/>
                    <a:pt x="25817" y="37330"/>
                  </a:cubicBezTo>
                  <a:cubicBezTo>
                    <a:pt x="24085" y="24861"/>
                    <a:pt x="20015" y="6504"/>
                    <a:pt x="7633" y="269"/>
                  </a:cubicBezTo>
                  <a:cubicBezTo>
                    <a:pt x="4948" y="-1030"/>
                    <a:pt x="-2672" y="2694"/>
                    <a:pt x="965" y="4512"/>
                  </a:cubicBezTo>
                  <a:lnTo>
                    <a:pt x="965" y="4512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B3ADE53-68C5-AE11-7D4C-4D6F692C2C08}"/>
                </a:ext>
              </a:extLst>
            </p:cNvPr>
            <p:cNvSpPr/>
            <p:nvPr/>
          </p:nvSpPr>
          <p:spPr>
            <a:xfrm>
              <a:off x="9867075" y="4327699"/>
              <a:ext cx="33336" cy="130543"/>
            </a:xfrm>
            <a:custGeom>
              <a:avLst/>
              <a:gdLst>
                <a:gd name="connsiteX0" fmla="*/ 10 w 15596"/>
                <a:gd name="connsiteY0" fmla="*/ 2839 h 61073"/>
                <a:gd name="connsiteX1" fmla="*/ 7197 w 15596"/>
                <a:gd name="connsiteY1" fmla="*/ 60595 h 61073"/>
                <a:gd name="connsiteX2" fmla="*/ 15597 w 15596"/>
                <a:gd name="connsiteY2" fmla="*/ 58343 h 61073"/>
                <a:gd name="connsiteX3" fmla="*/ 8410 w 15596"/>
                <a:gd name="connsiteY3" fmla="*/ 587 h 61073"/>
                <a:gd name="connsiteX4" fmla="*/ 10 w 15596"/>
                <a:gd name="connsiteY4" fmla="*/ 2839 h 61073"/>
                <a:gd name="connsiteX5" fmla="*/ 10 w 15596"/>
                <a:gd name="connsiteY5" fmla="*/ 2839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96" h="61073">
                  <a:moveTo>
                    <a:pt x="10" y="2839"/>
                  </a:moveTo>
                  <a:cubicBezTo>
                    <a:pt x="3041" y="22062"/>
                    <a:pt x="6937" y="41025"/>
                    <a:pt x="7197" y="60595"/>
                  </a:cubicBezTo>
                  <a:cubicBezTo>
                    <a:pt x="7197" y="61807"/>
                    <a:pt x="15597" y="60595"/>
                    <a:pt x="15597" y="58343"/>
                  </a:cubicBezTo>
                  <a:cubicBezTo>
                    <a:pt x="15337" y="38860"/>
                    <a:pt x="11440" y="19811"/>
                    <a:pt x="8410" y="587"/>
                  </a:cubicBezTo>
                  <a:cubicBezTo>
                    <a:pt x="8150" y="-971"/>
                    <a:pt x="-336" y="847"/>
                    <a:pt x="10" y="2839"/>
                  </a:cubicBezTo>
                  <a:lnTo>
                    <a:pt x="10" y="283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CF9D417-F7B6-EE33-5FDB-1701432FB869}"/>
                </a:ext>
              </a:extLst>
            </p:cNvPr>
            <p:cNvSpPr/>
            <p:nvPr/>
          </p:nvSpPr>
          <p:spPr>
            <a:xfrm>
              <a:off x="9845442" y="4327625"/>
              <a:ext cx="38962" cy="97115"/>
            </a:xfrm>
            <a:custGeom>
              <a:avLst/>
              <a:gdLst>
                <a:gd name="connsiteX0" fmla="*/ 0 w 18228"/>
                <a:gd name="connsiteY0" fmla="*/ 10060 h 45434"/>
                <a:gd name="connsiteX1" fmla="*/ 8659 w 18228"/>
                <a:gd name="connsiteY1" fmla="*/ 44697 h 45434"/>
                <a:gd name="connsiteX2" fmla="*/ 16972 w 18228"/>
                <a:gd name="connsiteY2" fmla="*/ 42878 h 45434"/>
                <a:gd name="connsiteX3" fmla="*/ 17058 w 18228"/>
                <a:gd name="connsiteY3" fmla="*/ 622 h 45434"/>
                <a:gd name="connsiteX4" fmla="*/ 8659 w 18228"/>
                <a:gd name="connsiteY4" fmla="*/ 2873 h 45434"/>
                <a:gd name="connsiteX5" fmla="*/ 8746 w 18228"/>
                <a:gd name="connsiteY5" fmla="*/ 44350 h 45434"/>
                <a:gd name="connsiteX6" fmla="*/ 17058 w 18228"/>
                <a:gd name="connsiteY6" fmla="*/ 42532 h 45434"/>
                <a:gd name="connsiteX7" fmla="*/ 8399 w 18228"/>
                <a:gd name="connsiteY7" fmla="*/ 7895 h 45434"/>
                <a:gd name="connsiteX8" fmla="*/ 0 w 18228"/>
                <a:gd name="connsiteY8" fmla="*/ 10060 h 45434"/>
                <a:gd name="connsiteX9" fmla="*/ 0 w 18228"/>
                <a:gd name="connsiteY9" fmla="*/ 10060 h 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28" h="45434">
                  <a:moveTo>
                    <a:pt x="0" y="10060"/>
                  </a:moveTo>
                  <a:cubicBezTo>
                    <a:pt x="346" y="21923"/>
                    <a:pt x="3637" y="34046"/>
                    <a:pt x="8659" y="44697"/>
                  </a:cubicBezTo>
                  <a:cubicBezTo>
                    <a:pt x="9525" y="46515"/>
                    <a:pt x="16626" y="44610"/>
                    <a:pt x="16972" y="42878"/>
                  </a:cubicBezTo>
                  <a:cubicBezTo>
                    <a:pt x="19656" y="28850"/>
                    <a:pt x="17232" y="14736"/>
                    <a:pt x="17058" y="622"/>
                  </a:cubicBezTo>
                  <a:cubicBezTo>
                    <a:pt x="17058" y="-850"/>
                    <a:pt x="8659" y="448"/>
                    <a:pt x="8659" y="2873"/>
                  </a:cubicBezTo>
                  <a:cubicBezTo>
                    <a:pt x="8832" y="16728"/>
                    <a:pt x="11343" y="30582"/>
                    <a:pt x="8746" y="44350"/>
                  </a:cubicBezTo>
                  <a:cubicBezTo>
                    <a:pt x="11517" y="43744"/>
                    <a:pt x="14287" y="43138"/>
                    <a:pt x="17058" y="42532"/>
                  </a:cubicBezTo>
                  <a:cubicBezTo>
                    <a:pt x="12036" y="31881"/>
                    <a:pt x="8746" y="19758"/>
                    <a:pt x="8399" y="7895"/>
                  </a:cubicBezTo>
                  <a:cubicBezTo>
                    <a:pt x="8399" y="6337"/>
                    <a:pt x="0" y="7636"/>
                    <a:pt x="0" y="10060"/>
                  </a:cubicBezTo>
                  <a:lnTo>
                    <a:pt x="0" y="1006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0AD6365-DDFB-87F4-502B-FB2D1334B4D8}"/>
                </a:ext>
              </a:extLst>
            </p:cNvPr>
            <p:cNvSpPr/>
            <p:nvPr/>
          </p:nvSpPr>
          <p:spPr>
            <a:xfrm>
              <a:off x="9873205" y="4319607"/>
              <a:ext cx="82738" cy="917952"/>
            </a:xfrm>
            <a:custGeom>
              <a:avLst/>
              <a:gdLst>
                <a:gd name="connsiteX0" fmla="*/ 0 w 38708"/>
                <a:gd name="connsiteY0" fmla="*/ 3074 h 429453"/>
                <a:gd name="connsiteX1" fmla="*/ 10737 w 38708"/>
                <a:gd name="connsiteY1" fmla="*/ 102480 h 429453"/>
                <a:gd name="connsiteX2" fmla="*/ 19137 w 38708"/>
                <a:gd name="connsiteY2" fmla="*/ 208381 h 429453"/>
                <a:gd name="connsiteX3" fmla="*/ 30307 w 38708"/>
                <a:gd name="connsiteY3" fmla="*/ 427975 h 429453"/>
                <a:gd name="connsiteX4" fmla="*/ 38706 w 38708"/>
                <a:gd name="connsiteY4" fmla="*/ 425724 h 429453"/>
                <a:gd name="connsiteX5" fmla="*/ 28575 w 38708"/>
                <a:gd name="connsiteY5" fmla="*/ 213750 h 429453"/>
                <a:gd name="connsiteX6" fmla="*/ 21648 w 38708"/>
                <a:gd name="connsiteY6" fmla="*/ 115469 h 429453"/>
                <a:gd name="connsiteX7" fmla="*/ 11603 w 38708"/>
                <a:gd name="connsiteY7" fmla="*/ 62735 h 429453"/>
                <a:gd name="connsiteX8" fmla="*/ 8399 w 38708"/>
                <a:gd name="connsiteY8" fmla="*/ 2121 h 429453"/>
                <a:gd name="connsiteX9" fmla="*/ 0 w 38708"/>
                <a:gd name="connsiteY9" fmla="*/ 3074 h 429453"/>
                <a:gd name="connsiteX10" fmla="*/ 0 w 38708"/>
                <a:gd name="connsiteY10" fmla="*/ 3074 h 42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08" h="429453">
                  <a:moveTo>
                    <a:pt x="0" y="3074"/>
                  </a:moveTo>
                  <a:cubicBezTo>
                    <a:pt x="173" y="36671"/>
                    <a:pt x="2165" y="69836"/>
                    <a:pt x="10737" y="102480"/>
                  </a:cubicBezTo>
                  <a:cubicBezTo>
                    <a:pt x="19570" y="135991"/>
                    <a:pt x="14547" y="174004"/>
                    <a:pt x="19137" y="208381"/>
                  </a:cubicBezTo>
                  <a:cubicBezTo>
                    <a:pt x="29008" y="281637"/>
                    <a:pt x="26583" y="354460"/>
                    <a:pt x="30307" y="427975"/>
                  </a:cubicBezTo>
                  <a:cubicBezTo>
                    <a:pt x="30480" y="430920"/>
                    <a:pt x="38880" y="429101"/>
                    <a:pt x="38706" y="425724"/>
                  </a:cubicBezTo>
                  <a:cubicBezTo>
                    <a:pt x="35156" y="354806"/>
                    <a:pt x="38446" y="284321"/>
                    <a:pt x="28575" y="213750"/>
                  </a:cubicBezTo>
                  <a:cubicBezTo>
                    <a:pt x="23986" y="180932"/>
                    <a:pt x="24505" y="148287"/>
                    <a:pt x="21648" y="115469"/>
                  </a:cubicBezTo>
                  <a:cubicBezTo>
                    <a:pt x="20089" y="97718"/>
                    <a:pt x="14114" y="80400"/>
                    <a:pt x="11603" y="62735"/>
                  </a:cubicBezTo>
                  <a:cubicBezTo>
                    <a:pt x="8832" y="42733"/>
                    <a:pt x="8486" y="22297"/>
                    <a:pt x="8399" y="2121"/>
                  </a:cubicBezTo>
                  <a:cubicBezTo>
                    <a:pt x="8399" y="-1602"/>
                    <a:pt x="0" y="130"/>
                    <a:pt x="0" y="3074"/>
                  </a:cubicBezTo>
                  <a:lnTo>
                    <a:pt x="0" y="307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80B77AD-F778-2F19-DF6B-6F564547901F}"/>
                </a:ext>
              </a:extLst>
            </p:cNvPr>
            <p:cNvSpPr/>
            <p:nvPr/>
          </p:nvSpPr>
          <p:spPr>
            <a:xfrm>
              <a:off x="9910220" y="4555740"/>
              <a:ext cx="141626" cy="745262"/>
            </a:xfrm>
            <a:custGeom>
              <a:avLst/>
              <a:gdLst>
                <a:gd name="connsiteX0" fmla="*/ 1 w 66258"/>
                <a:gd name="connsiteY0" fmla="*/ 2919 h 348662"/>
                <a:gd name="connsiteX1" fmla="*/ 21302 w 66258"/>
                <a:gd name="connsiteY1" fmla="*/ 87172 h 348662"/>
                <a:gd name="connsiteX2" fmla="*/ 37148 w 66258"/>
                <a:gd name="connsiteY2" fmla="*/ 181210 h 348662"/>
                <a:gd name="connsiteX3" fmla="*/ 53427 w 66258"/>
                <a:gd name="connsiteY3" fmla="*/ 275161 h 348662"/>
                <a:gd name="connsiteX4" fmla="*/ 57670 w 66258"/>
                <a:gd name="connsiteY4" fmla="*/ 314300 h 348662"/>
                <a:gd name="connsiteX5" fmla="*/ 57843 w 66258"/>
                <a:gd name="connsiteY5" fmla="*/ 347897 h 348662"/>
                <a:gd name="connsiteX6" fmla="*/ 66243 w 66258"/>
                <a:gd name="connsiteY6" fmla="*/ 345646 h 348662"/>
                <a:gd name="connsiteX7" fmla="*/ 66070 w 66258"/>
                <a:gd name="connsiteY7" fmla="*/ 312049 h 348662"/>
                <a:gd name="connsiteX8" fmla="*/ 61913 w 66258"/>
                <a:gd name="connsiteY8" fmla="*/ 272910 h 348662"/>
                <a:gd name="connsiteX9" fmla="*/ 45634 w 66258"/>
                <a:gd name="connsiteY9" fmla="*/ 178958 h 348662"/>
                <a:gd name="connsiteX10" fmla="*/ 29788 w 66258"/>
                <a:gd name="connsiteY10" fmla="*/ 84921 h 348662"/>
                <a:gd name="connsiteX11" fmla="*/ 8487 w 66258"/>
                <a:gd name="connsiteY11" fmla="*/ 754 h 348662"/>
                <a:gd name="connsiteX12" fmla="*/ 1 w 66258"/>
                <a:gd name="connsiteY12" fmla="*/ 2919 h 348662"/>
                <a:gd name="connsiteX13" fmla="*/ 1 w 66258"/>
                <a:gd name="connsiteY13" fmla="*/ 2919 h 34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58" h="348662">
                  <a:moveTo>
                    <a:pt x="1" y="2919"/>
                  </a:moveTo>
                  <a:cubicBezTo>
                    <a:pt x="1126" y="32360"/>
                    <a:pt x="12903" y="59290"/>
                    <a:pt x="21302" y="87172"/>
                  </a:cubicBezTo>
                  <a:cubicBezTo>
                    <a:pt x="30567" y="117825"/>
                    <a:pt x="32992" y="149691"/>
                    <a:pt x="37148" y="181210"/>
                  </a:cubicBezTo>
                  <a:cubicBezTo>
                    <a:pt x="41391" y="212989"/>
                    <a:pt x="46587" y="243815"/>
                    <a:pt x="53427" y="275161"/>
                  </a:cubicBezTo>
                  <a:cubicBezTo>
                    <a:pt x="56198" y="288063"/>
                    <a:pt x="58017" y="301052"/>
                    <a:pt x="57670" y="314300"/>
                  </a:cubicBezTo>
                  <a:cubicBezTo>
                    <a:pt x="57324" y="325643"/>
                    <a:pt x="55419" y="336727"/>
                    <a:pt x="57843" y="347897"/>
                  </a:cubicBezTo>
                  <a:cubicBezTo>
                    <a:pt x="58276" y="349802"/>
                    <a:pt x="66676" y="347811"/>
                    <a:pt x="66243" y="345646"/>
                  </a:cubicBezTo>
                  <a:cubicBezTo>
                    <a:pt x="63905" y="334562"/>
                    <a:pt x="65377" y="323219"/>
                    <a:pt x="66070" y="312049"/>
                  </a:cubicBezTo>
                  <a:cubicBezTo>
                    <a:pt x="66849" y="298887"/>
                    <a:pt x="64424" y="285812"/>
                    <a:pt x="61913" y="272910"/>
                  </a:cubicBezTo>
                  <a:cubicBezTo>
                    <a:pt x="55679" y="241564"/>
                    <a:pt x="49790" y="210737"/>
                    <a:pt x="45634" y="178958"/>
                  </a:cubicBezTo>
                  <a:cubicBezTo>
                    <a:pt x="41564" y="147180"/>
                    <a:pt x="38101" y="115920"/>
                    <a:pt x="29788" y="84921"/>
                  </a:cubicBezTo>
                  <a:cubicBezTo>
                    <a:pt x="22168" y="56605"/>
                    <a:pt x="9612" y="30455"/>
                    <a:pt x="8487" y="754"/>
                  </a:cubicBezTo>
                  <a:cubicBezTo>
                    <a:pt x="8314" y="-977"/>
                    <a:pt x="-86" y="495"/>
                    <a:pt x="1" y="2919"/>
                  </a:cubicBezTo>
                  <a:lnTo>
                    <a:pt x="1" y="291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221C0B2-8548-B885-4CD9-FCDD27BC51D3}"/>
                </a:ext>
              </a:extLst>
            </p:cNvPr>
            <p:cNvSpPr/>
            <p:nvPr/>
          </p:nvSpPr>
          <p:spPr>
            <a:xfrm>
              <a:off x="8849219" y="4609357"/>
              <a:ext cx="1336201" cy="2376524"/>
            </a:xfrm>
            <a:custGeom>
              <a:avLst/>
              <a:gdLst>
                <a:gd name="connsiteX0" fmla="*/ 599248 w 625126"/>
                <a:gd name="connsiteY0" fmla="*/ 813264 h 1111829"/>
                <a:gd name="connsiteX1" fmla="*/ 589030 w 625126"/>
                <a:gd name="connsiteY1" fmla="*/ 693769 h 1111829"/>
                <a:gd name="connsiteX2" fmla="*/ 563053 w 625126"/>
                <a:gd name="connsiteY2" fmla="*/ 299347 h 1111829"/>
                <a:gd name="connsiteX3" fmla="*/ 553701 w 625126"/>
                <a:gd name="connsiteY3" fmla="*/ 295710 h 1111829"/>
                <a:gd name="connsiteX4" fmla="*/ 546514 w 625126"/>
                <a:gd name="connsiteY4" fmla="*/ 241244 h 1111829"/>
                <a:gd name="connsiteX5" fmla="*/ 543483 w 625126"/>
                <a:gd name="connsiteY5" fmla="*/ 205136 h 1111829"/>
                <a:gd name="connsiteX6" fmla="*/ 542617 w 625126"/>
                <a:gd name="connsiteY6" fmla="*/ 198815 h 1111829"/>
                <a:gd name="connsiteX7" fmla="*/ 542358 w 625126"/>
                <a:gd name="connsiteY7" fmla="*/ 174050 h 1111829"/>
                <a:gd name="connsiteX8" fmla="*/ 539414 w 625126"/>
                <a:gd name="connsiteY8" fmla="*/ 171452 h 1111829"/>
                <a:gd name="connsiteX9" fmla="*/ 536470 w 625126"/>
                <a:gd name="connsiteY9" fmla="*/ 141232 h 1111829"/>
                <a:gd name="connsiteX10" fmla="*/ 529369 w 625126"/>
                <a:gd name="connsiteY10" fmla="*/ 73778 h 1111829"/>
                <a:gd name="connsiteX11" fmla="*/ 522615 w 625126"/>
                <a:gd name="connsiteY11" fmla="*/ 73085 h 1111829"/>
                <a:gd name="connsiteX12" fmla="*/ 523654 w 625126"/>
                <a:gd name="connsiteY12" fmla="*/ 44250 h 1111829"/>
                <a:gd name="connsiteX13" fmla="*/ 516727 w 625126"/>
                <a:gd name="connsiteY13" fmla="*/ 42778 h 1111829"/>
                <a:gd name="connsiteX14" fmla="*/ 516380 w 625126"/>
                <a:gd name="connsiteY14" fmla="*/ 40527 h 1111829"/>
                <a:gd name="connsiteX15" fmla="*/ 511185 w 625126"/>
                <a:gd name="connsiteY15" fmla="*/ 39055 h 1111829"/>
                <a:gd name="connsiteX16" fmla="*/ 509107 w 625126"/>
                <a:gd name="connsiteY16" fmla="*/ 18879 h 1111829"/>
                <a:gd name="connsiteX17" fmla="*/ 500707 w 625126"/>
                <a:gd name="connsiteY17" fmla="*/ 21130 h 1111829"/>
                <a:gd name="connsiteX18" fmla="*/ 503132 w 625126"/>
                <a:gd name="connsiteY18" fmla="*/ 53256 h 1111829"/>
                <a:gd name="connsiteX19" fmla="*/ 502353 w 625126"/>
                <a:gd name="connsiteY19" fmla="*/ 71873 h 1111829"/>
                <a:gd name="connsiteX20" fmla="*/ 503305 w 625126"/>
                <a:gd name="connsiteY20" fmla="*/ 80359 h 1111829"/>
                <a:gd name="connsiteX21" fmla="*/ 503565 w 625126"/>
                <a:gd name="connsiteY21" fmla="*/ 89624 h 1111829"/>
                <a:gd name="connsiteX22" fmla="*/ 504604 w 625126"/>
                <a:gd name="connsiteY22" fmla="*/ 91615 h 1111829"/>
                <a:gd name="connsiteX23" fmla="*/ 508934 w 625126"/>
                <a:gd name="connsiteY23" fmla="*/ 132746 h 1111829"/>
                <a:gd name="connsiteX24" fmla="*/ 513523 w 625126"/>
                <a:gd name="connsiteY24" fmla="*/ 263585 h 1111829"/>
                <a:gd name="connsiteX25" fmla="*/ 512657 w 625126"/>
                <a:gd name="connsiteY25" fmla="*/ 275015 h 1111829"/>
                <a:gd name="connsiteX26" fmla="*/ 478367 w 625126"/>
                <a:gd name="connsiteY26" fmla="*/ 297182 h 1111829"/>
                <a:gd name="connsiteX27" fmla="*/ 474297 w 625126"/>
                <a:gd name="connsiteY27" fmla="*/ 380916 h 1111829"/>
                <a:gd name="connsiteX28" fmla="*/ 413077 w 625126"/>
                <a:gd name="connsiteY28" fmla="*/ 386284 h 1111829"/>
                <a:gd name="connsiteX29" fmla="*/ 396539 w 625126"/>
                <a:gd name="connsiteY29" fmla="*/ 408538 h 1111829"/>
                <a:gd name="connsiteX30" fmla="*/ 365106 w 625126"/>
                <a:gd name="connsiteY30" fmla="*/ 429320 h 1111829"/>
                <a:gd name="connsiteX31" fmla="*/ 341727 w 625126"/>
                <a:gd name="connsiteY31" fmla="*/ 411396 h 1111829"/>
                <a:gd name="connsiteX32" fmla="*/ 325794 w 625126"/>
                <a:gd name="connsiteY32" fmla="*/ 396502 h 1111829"/>
                <a:gd name="connsiteX33" fmla="*/ 290292 w 625126"/>
                <a:gd name="connsiteY33" fmla="*/ 394078 h 1111829"/>
                <a:gd name="connsiteX34" fmla="*/ 261630 w 625126"/>
                <a:gd name="connsiteY34" fmla="*/ 403689 h 1111829"/>
                <a:gd name="connsiteX35" fmla="*/ 213832 w 625126"/>
                <a:gd name="connsiteY35" fmla="*/ 441703 h 1111829"/>
                <a:gd name="connsiteX36" fmla="*/ 199718 w 625126"/>
                <a:gd name="connsiteY36" fmla="*/ 440663 h 1111829"/>
                <a:gd name="connsiteX37" fmla="*/ 188720 w 625126"/>
                <a:gd name="connsiteY37" fmla="*/ 443608 h 1111829"/>
                <a:gd name="connsiteX38" fmla="*/ 185430 w 625126"/>
                <a:gd name="connsiteY38" fmla="*/ 416678 h 1111829"/>
                <a:gd name="connsiteX39" fmla="*/ 174866 w 625126"/>
                <a:gd name="connsiteY39" fmla="*/ 408105 h 1111829"/>
                <a:gd name="connsiteX40" fmla="*/ 104208 w 625126"/>
                <a:gd name="connsiteY40" fmla="*/ 404728 h 1111829"/>
                <a:gd name="connsiteX41" fmla="*/ 102303 w 625126"/>
                <a:gd name="connsiteY41" fmla="*/ 315540 h 1111829"/>
                <a:gd name="connsiteX42" fmla="*/ 99012 w 625126"/>
                <a:gd name="connsiteY42" fmla="*/ 296663 h 1111829"/>
                <a:gd name="connsiteX43" fmla="*/ 99965 w 625126"/>
                <a:gd name="connsiteY43" fmla="*/ 207994 h 1111829"/>
                <a:gd name="connsiteX44" fmla="*/ 173827 w 625126"/>
                <a:gd name="connsiteY44" fmla="*/ 207994 h 1111829"/>
                <a:gd name="connsiteX45" fmla="*/ 195821 w 625126"/>
                <a:gd name="connsiteY45" fmla="*/ 198469 h 1111829"/>
                <a:gd name="connsiteX46" fmla="*/ 196860 w 625126"/>
                <a:gd name="connsiteY46" fmla="*/ 195784 h 1111829"/>
                <a:gd name="connsiteX47" fmla="*/ 198332 w 625126"/>
                <a:gd name="connsiteY47" fmla="*/ 191628 h 1111829"/>
                <a:gd name="connsiteX48" fmla="*/ 186815 w 625126"/>
                <a:gd name="connsiteY48" fmla="*/ 156992 h 1111829"/>
                <a:gd name="connsiteX49" fmla="*/ 186815 w 625126"/>
                <a:gd name="connsiteY49" fmla="*/ 156992 h 1111829"/>
                <a:gd name="connsiteX50" fmla="*/ 176857 w 625126"/>
                <a:gd name="connsiteY50" fmla="*/ 151623 h 1111829"/>
                <a:gd name="connsiteX51" fmla="*/ 98926 w 625126"/>
                <a:gd name="connsiteY51" fmla="*/ 151623 h 1111829"/>
                <a:gd name="connsiteX52" fmla="*/ 96414 w 625126"/>
                <a:gd name="connsiteY52" fmla="*/ 151883 h 1111829"/>
                <a:gd name="connsiteX53" fmla="*/ 95462 w 625126"/>
                <a:gd name="connsiteY53" fmla="*/ 143483 h 1111829"/>
                <a:gd name="connsiteX54" fmla="*/ 83166 w 625126"/>
                <a:gd name="connsiteY54" fmla="*/ 63300 h 1111829"/>
                <a:gd name="connsiteX55" fmla="*/ 54072 w 625126"/>
                <a:gd name="connsiteY55" fmla="*/ 8488 h 1111829"/>
                <a:gd name="connsiteX56" fmla="*/ 31731 w 625126"/>
                <a:gd name="connsiteY56" fmla="*/ 4505 h 1111829"/>
                <a:gd name="connsiteX57" fmla="*/ 385 w 625126"/>
                <a:gd name="connsiteY57" fmla="*/ 17494 h 1111829"/>
                <a:gd name="connsiteX58" fmla="*/ 32337 w 625126"/>
                <a:gd name="connsiteY58" fmla="*/ 103565 h 1111829"/>
                <a:gd name="connsiteX59" fmla="*/ 35628 w 625126"/>
                <a:gd name="connsiteY59" fmla="*/ 112484 h 1111829"/>
                <a:gd name="connsiteX60" fmla="*/ 23505 w 625126"/>
                <a:gd name="connsiteY60" fmla="*/ 127118 h 1111829"/>
                <a:gd name="connsiteX61" fmla="*/ 33636 w 625126"/>
                <a:gd name="connsiteY61" fmla="*/ 184874 h 1111829"/>
                <a:gd name="connsiteX62" fmla="*/ 34589 w 625126"/>
                <a:gd name="connsiteY62" fmla="*/ 262892 h 1111829"/>
                <a:gd name="connsiteX63" fmla="*/ 41083 w 625126"/>
                <a:gd name="connsiteY63" fmla="*/ 331386 h 1111829"/>
                <a:gd name="connsiteX64" fmla="*/ 31991 w 625126"/>
                <a:gd name="connsiteY64" fmla="*/ 342123 h 1111829"/>
                <a:gd name="connsiteX65" fmla="*/ 37966 w 625126"/>
                <a:gd name="connsiteY65" fmla="*/ 476252 h 1111829"/>
                <a:gd name="connsiteX66" fmla="*/ 27661 w 625126"/>
                <a:gd name="connsiteY66" fmla="*/ 487769 h 1111829"/>
                <a:gd name="connsiteX67" fmla="*/ 33636 w 625126"/>
                <a:gd name="connsiteY67" fmla="*/ 534008 h 1111829"/>
                <a:gd name="connsiteX68" fmla="*/ 26362 w 625126"/>
                <a:gd name="connsiteY68" fmla="*/ 543101 h 1111829"/>
                <a:gd name="connsiteX69" fmla="*/ 38399 w 625126"/>
                <a:gd name="connsiteY69" fmla="*/ 666319 h 1111829"/>
                <a:gd name="connsiteX70" fmla="*/ 38312 w 625126"/>
                <a:gd name="connsiteY70" fmla="*/ 842272 h 1111829"/>
                <a:gd name="connsiteX71" fmla="*/ 40736 w 625126"/>
                <a:gd name="connsiteY71" fmla="*/ 974063 h 1111829"/>
                <a:gd name="connsiteX72" fmla="*/ 49136 w 625126"/>
                <a:gd name="connsiteY72" fmla="*/ 1020303 h 1111829"/>
                <a:gd name="connsiteX73" fmla="*/ 46105 w 625126"/>
                <a:gd name="connsiteY73" fmla="*/ 1090615 h 1111829"/>
                <a:gd name="connsiteX74" fmla="*/ 48530 w 625126"/>
                <a:gd name="connsiteY74" fmla="*/ 1099966 h 1111829"/>
                <a:gd name="connsiteX75" fmla="*/ 50781 w 625126"/>
                <a:gd name="connsiteY75" fmla="*/ 1105682 h 1111829"/>
                <a:gd name="connsiteX76" fmla="*/ 81175 w 625126"/>
                <a:gd name="connsiteY76" fmla="*/ 1104469 h 1111829"/>
                <a:gd name="connsiteX77" fmla="*/ 113300 w 625126"/>
                <a:gd name="connsiteY77" fmla="*/ 1097542 h 1111829"/>
                <a:gd name="connsiteX78" fmla="*/ 118755 w 625126"/>
                <a:gd name="connsiteY78" fmla="*/ 1015800 h 1111829"/>
                <a:gd name="connsiteX79" fmla="*/ 112174 w 625126"/>
                <a:gd name="connsiteY79" fmla="*/ 860976 h 1111829"/>
                <a:gd name="connsiteX80" fmla="*/ 111481 w 625126"/>
                <a:gd name="connsiteY80" fmla="*/ 840627 h 1111829"/>
                <a:gd name="connsiteX81" fmla="*/ 236605 w 625126"/>
                <a:gd name="connsiteY81" fmla="*/ 835258 h 1111829"/>
                <a:gd name="connsiteX82" fmla="*/ 321724 w 625126"/>
                <a:gd name="connsiteY82" fmla="*/ 834046 h 1111829"/>
                <a:gd name="connsiteX83" fmla="*/ 484602 w 625126"/>
                <a:gd name="connsiteY83" fmla="*/ 810666 h 1111829"/>
                <a:gd name="connsiteX84" fmla="*/ 508847 w 625126"/>
                <a:gd name="connsiteY84" fmla="*/ 809627 h 1111829"/>
                <a:gd name="connsiteX85" fmla="*/ 522095 w 625126"/>
                <a:gd name="connsiteY85" fmla="*/ 848939 h 1111829"/>
                <a:gd name="connsiteX86" fmla="*/ 528763 w 625126"/>
                <a:gd name="connsiteY86" fmla="*/ 1048359 h 1111829"/>
                <a:gd name="connsiteX87" fmla="*/ 570413 w 625126"/>
                <a:gd name="connsiteY87" fmla="*/ 1055459 h 1111829"/>
                <a:gd name="connsiteX88" fmla="*/ 579159 w 625126"/>
                <a:gd name="connsiteY88" fmla="*/ 1055372 h 1111829"/>
                <a:gd name="connsiteX89" fmla="*/ 616306 w 625126"/>
                <a:gd name="connsiteY89" fmla="*/ 1021775 h 1111829"/>
                <a:gd name="connsiteX90" fmla="*/ 624965 w 625126"/>
                <a:gd name="connsiteY90" fmla="*/ 999521 h 1111829"/>
                <a:gd name="connsiteX91" fmla="*/ 599248 w 625126"/>
                <a:gd name="connsiteY91" fmla="*/ 813264 h 1111829"/>
                <a:gd name="connsiteX92" fmla="*/ 520277 w 625126"/>
                <a:gd name="connsiteY92" fmla="*/ 180371 h 1111829"/>
                <a:gd name="connsiteX93" fmla="*/ 519758 w 625126"/>
                <a:gd name="connsiteY93" fmla="*/ 181150 h 1111829"/>
                <a:gd name="connsiteX94" fmla="*/ 519238 w 625126"/>
                <a:gd name="connsiteY94" fmla="*/ 165737 h 1111829"/>
                <a:gd name="connsiteX95" fmla="*/ 520277 w 625126"/>
                <a:gd name="connsiteY95" fmla="*/ 180371 h 1111829"/>
                <a:gd name="connsiteX96" fmla="*/ 530062 w 625126"/>
                <a:gd name="connsiteY96" fmla="*/ 268954 h 1111829"/>
                <a:gd name="connsiteX97" fmla="*/ 531101 w 625126"/>
                <a:gd name="connsiteY97" fmla="*/ 244968 h 1111829"/>
                <a:gd name="connsiteX98" fmla="*/ 533958 w 625126"/>
                <a:gd name="connsiteY98" fmla="*/ 207041 h 1111829"/>
                <a:gd name="connsiteX99" fmla="*/ 534045 w 625126"/>
                <a:gd name="connsiteY99" fmla="*/ 224792 h 1111829"/>
                <a:gd name="connsiteX100" fmla="*/ 533958 w 625126"/>
                <a:gd name="connsiteY100" fmla="*/ 226178 h 1111829"/>
                <a:gd name="connsiteX101" fmla="*/ 534045 w 625126"/>
                <a:gd name="connsiteY101" fmla="*/ 226697 h 1111829"/>
                <a:gd name="connsiteX102" fmla="*/ 534045 w 625126"/>
                <a:gd name="connsiteY102" fmla="*/ 229815 h 1111829"/>
                <a:gd name="connsiteX103" fmla="*/ 530062 w 625126"/>
                <a:gd name="connsiteY103" fmla="*/ 268954 h 1111829"/>
                <a:gd name="connsiteX104" fmla="*/ 475856 w 625126"/>
                <a:gd name="connsiteY104" fmla="*/ 441789 h 1111829"/>
                <a:gd name="connsiteX105" fmla="*/ 472306 w 625126"/>
                <a:gd name="connsiteY105" fmla="*/ 442135 h 1111829"/>
                <a:gd name="connsiteX106" fmla="*/ 475856 w 625126"/>
                <a:gd name="connsiteY106" fmla="*/ 440837 h 1111829"/>
                <a:gd name="connsiteX107" fmla="*/ 475856 w 625126"/>
                <a:gd name="connsiteY107" fmla="*/ 441789 h 1111829"/>
                <a:gd name="connsiteX108" fmla="*/ 438016 w 625126"/>
                <a:gd name="connsiteY108" fmla="*/ 401005 h 1111829"/>
                <a:gd name="connsiteX109" fmla="*/ 429616 w 625126"/>
                <a:gd name="connsiteY109" fmla="*/ 404122 h 1111829"/>
                <a:gd name="connsiteX110" fmla="*/ 427365 w 625126"/>
                <a:gd name="connsiteY110" fmla="*/ 401265 h 1111829"/>
                <a:gd name="connsiteX111" fmla="*/ 438016 w 625126"/>
                <a:gd name="connsiteY111" fmla="*/ 401005 h 1111829"/>
                <a:gd name="connsiteX112" fmla="*/ 98839 w 625126"/>
                <a:gd name="connsiteY112" fmla="*/ 168422 h 1111829"/>
                <a:gd name="connsiteX113" fmla="*/ 98146 w 625126"/>
                <a:gd name="connsiteY113" fmla="*/ 168681 h 1111829"/>
                <a:gd name="connsiteX114" fmla="*/ 98146 w 625126"/>
                <a:gd name="connsiteY114" fmla="*/ 168422 h 1111829"/>
                <a:gd name="connsiteX115" fmla="*/ 98839 w 625126"/>
                <a:gd name="connsiteY115" fmla="*/ 168422 h 1111829"/>
                <a:gd name="connsiteX116" fmla="*/ 73381 w 625126"/>
                <a:gd name="connsiteY116" fmla="*/ 794214 h 1111829"/>
                <a:gd name="connsiteX117" fmla="*/ 73555 w 625126"/>
                <a:gd name="connsiteY117" fmla="*/ 790577 h 1111829"/>
                <a:gd name="connsiteX118" fmla="*/ 73555 w 625126"/>
                <a:gd name="connsiteY118" fmla="*/ 790577 h 1111829"/>
                <a:gd name="connsiteX119" fmla="*/ 73987 w 625126"/>
                <a:gd name="connsiteY119" fmla="*/ 793002 h 1111829"/>
                <a:gd name="connsiteX120" fmla="*/ 73381 w 625126"/>
                <a:gd name="connsiteY120" fmla="*/ 794214 h 1111829"/>
                <a:gd name="connsiteX121" fmla="*/ 83339 w 625126"/>
                <a:gd name="connsiteY121" fmla="*/ 1023680 h 1111829"/>
                <a:gd name="connsiteX122" fmla="*/ 84725 w 625126"/>
                <a:gd name="connsiteY122" fmla="*/ 1023247 h 1111829"/>
                <a:gd name="connsiteX123" fmla="*/ 85071 w 625126"/>
                <a:gd name="connsiteY123" fmla="*/ 1031214 h 1111829"/>
                <a:gd name="connsiteX124" fmla="*/ 83339 w 625126"/>
                <a:gd name="connsiteY124" fmla="*/ 1023680 h 1111829"/>
                <a:gd name="connsiteX125" fmla="*/ 111135 w 625126"/>
                <a:gd name="connsiteY125" fmla="*/ 827378 h 1111829"/>
                <a:gd name="connsiteX126" fmla="*/ 111048 w 625126"/>
                <a:gd name="connsiteY126" fmla="*/ 825300 h 1111829"/>
                <a:gd name="connsiteX127" fmla="*/ 132176 w 625126"/>
                <a:gd name="connsiteY127" fmla="*/ 827552 h 1111829"/>
                <a:gd name="connsiteX128" fmla="*/ 111135 w 625126"/>
                <a:gd name="connsiteY128" fmla="*/ 827378 h 1111829"/>
                <a:gd name="connsiteX129" fmla="*/ 400435 w 625126"/>
                <a:gd name="connsiteY129" fmla="*/ 732821 h 1111829"/>
                <a:gd name="connsiteX130" fmla="*/ 282585 w 625126"/>
                <a:gd name="connsiteY130" fmla="*/ 741913 h 1111829"/>
                <a:gd name="connsiteX131" fmla="*/ 168631 w 625126"/>
                <a:gd name="connsiteY131" fmla="*/ 750919 h 1111829"/>
                <a:gd name="connsiteX132" fmla="*/ 103428 w 625126"/>
                <a:gd name="connsiteY132" fmla="*/ 760790 h 1111829"/>
                <a:gd name="connsiteX133" fmla="*/ 90353 w 625126"/>
                <a:gd name="connsiteY133" fmla="*/ 691344 h 1111829"/>
                <a:gd name="connsiteX134" fmla="*/ 88794 w 625126"/>
                <a:gd name="connsiteY134" fmla="*/ 686149 h 1111829"/>
                <a:gd name="connsiteX135" fmla="*/ 84205 w 625126"/>
                <a:gd name="connsiteY135" fmla="*/ 501537 h 1111829"/>
                <a:gd name="connsiteX136" fmla="*/ 96588 w 625126"/>
                <a:gd name="connsiteY136" fmla="*/ 504308 h 1111829"/>
                <a:gd name="connsiteX137" fmla="*/ 186209 w 625126"/>
                <a:gd name="connsiteY137" fmla="*/ 499459 h 1111829"/>
                <a:gd name="connsiteX138" fmla="*/ 291850 w 625126"/>
                <a:gd name="connsiteY138" fmla="*/ 497207 h 1111829"/>
                <a:gd name="connsiteX139" fmla="*/ 473345 w 625126"/>
                <a:gd name="connsiteY139" fmla="*/ 474001 h 1111829"/>
                <a:gd name="connsiteX140" fmla="*/ 477674 w 625126"/>
                <a:gd name="connsiteY140" fmla="*/ 473741 h 1111829"/>
                <a:gd name="connsiteX141" fmla="*/ 492481 w 625126"/>
                <a:gd name="connsiteY141" fmla="*/ 665886 h 1111829"/>
                <a:gd name="connsiteX142" fmla="*/ 495252 w 625126"/>
                <a:gd name="connsiteY142" fmla="*/ 718620 h 1111829"/>
                <a:gd name="connsiteX143" fmla="*/ 400435 w 625126"/>
                <a:gd name="connsiteY143" fmla="*/ 732821 h 111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25126" h="1111829">
                  <a:moveTo>
                    <a:pt x="599248" y="813264"/>
                  </a:moveTo>
                  <a:cubicBezTo>
                    <a:pt x="597603" y="773432"/>
                    <a:pt x="594399" y="733687"/>
                    <a:pt x="589030" y="693769"/>
                  </a:cubicBezTo>
                  <a:cubicBezTo>
                    <a:pt x="571452" y="562583"/>
                    <a:pt x="563399" y="431831"/>
                    <a:pt x="563053" y="299347"/>
                  </a:cubicBezTo>
                  <a:cubicBezTo>
                    <a:pt x="563053" y="297096"/>
                    <a:pt x="559243" y="295970"/>
                    <a:pt x="553701" y="295710"/>
                  </a:cubicBezTo>
                  <a:cubicBezTo>
                    <a:pt x="556818" y="278825"/>
                    <a:pt x="551363" y="259082"/>
                    <a:pt x="546514" y="241244"/>
                  </a:cubicBezTo>
                  <a:cubicBezTo>
                    <a:pt x="546081" y="229122"/>
                    <a:pt x="545388" y="216999"/>
                    <a:pt x="543483" y="205136"/>
                  </a:cubicBezTo>
                  <a:cubicBezTo>
                    <a:pt x="543137" y="203058"/>
                    <a:pt x="542877" y="200893"/>
                    <a:pt x="542617" y="198815"/>
                  </a:cubicBezTo>
                  <a:cubicBezTo>
                    <a:pt x="542531" y="190502"/>
                    <a:pt x="542358" y="182190"/>
                    <a:pt x="542358" y="174050"/>
                  </a:cubicBezTo>
                  <a:cubicBezTo>
                    <a:pt x="542358" y="172318"/>
                    <a:pt x="540972" y="171539"/>
                    <a:pt x="539414" y="171452"/>
                  </a:cubicBezTo>
                  <a:cubicBezTo>
                    <a:pt x="538461" y="161408"/>
                    <a:pt x="537509" y="151277"/>
                    <a:pt x="536470" y="141232"/>
                  </a:cubicBezTo>
                  <a:cubicBezTo>
                    <a:pt x="537335" y="118459"/>
                    <a:pt x="536902" y="96032"/>
                    <a:pt x="529369" y="73778"/>
                  </a:cubicBezTo>
                  <a:cubicBezTo>
                    <a:pt x="528503" y="71180"/>
                    <a:pt x="524780" y="71526"/>
                    <a:pt x="522615" y="73085"/>
                  </a:cubicBezTo>
                  <a:cubicBezTo>
                    <a:pt x="523134" y="63473"/>
                    <a:pt x="523568" y="53862"/>
                    <a:pt x="523654" y="44250"/>
                  </a:cubicBezTo>
                  <a:cubicBezTo>
                    <a:pt x="523654" y="40873"/>
                    <a:pt x="519238" y="41046"/>
                    <a:pt x="516727" y="42778"/>
                  </a:cubicBezTo>
                  <a:cubicBezTo>
                    <a:pt x="516554" y="41999"/>
                    <a:pt x="516554" y="41306"/>
                    <a:pt x="516380" y="40527"/>
                  </a:cubicBezTo>
                  <a:cubicBezTo>
                    <a:pt x="515947" y="38449"/>
                    <a:pt x="513350" y="38362"/>
                    <a:pt x="511185" y="39055"/>
                  </a:cubicBezTo>
                  <a:cubicBezTo>
                    <a:pt x="510839" y="32301"/>
                    <a:pt x="510232" y="25633"/>
                    <a:pt x="509107" y="18879"/>
                  </a:cubicBezTo>
                  <a:cubicBezTo>
                    <a:pt x="508501" y="15156"/>
                    <a:pt x="500101" y="17234"/>
                    <a:pt x="500707" y="21130"/>
                  </a:cubicBezTo>
                  <a:cubicBezTo>
                    <a:pt x="502439" y="31781"/>
                    <a:pt x="502959" y="42518"/>
                    <a:pt x="503132" y="53256"/>
                  </a:cubicBezTo>
                  <a:cubicBezTo>
                    <a:pt x="501746" y="59144"/>
                    <a:pt x="501746" y="65378"/>
                    <a:pt x="502353" y="71873"/>
                  </a:cubicBezTo>
                  <a:cubicBezTo>
                    <a:pt x="502612" y="74730"/>
                    <a:pt x="502959" y="77588"/>
                    <a:pt x="503305" y="80359"/>
                  </a:cubicBezTo>
                  <a:cubicBezTo>
                    <a:pt x="503392" y="83476"/>
                    <a:pt x="503392" y="86507"/>
                    <a:pt x="503565" y="89624"/>
                  </a:cubicBezTo>
                  <a:cubicBezTo>
                    <a:pt x="503565" y="90576"/>
                    <a:pt x="503998" y="91183"/>
                    <a:pt x="504604" y="91615"/>
                  </a:cubicBezTo>
                  <a:cubicBezTo>
                    <a:pt x="506163" y="105297"/>
                    <a:pt x="507808" y="118892"/>
                    <a:pt x="508934" y="132746"/>
                  </a:cubicBezTo>
                  <a:cubicBezTo>
                    <a:pt x="512484" y="175955"/>
                    <a:pt x="513263" y="219943"/>
                    <a:pt x="513523" y="263585"/>
                  </a:cubicBezTo>
                  <a:cubicBezTo>
                    <a:pt x="513263" y="267308"/>
                    <a:pt x="512917" y="271118"/>
                    <a:pt x="512657" y="275015"/>
                  </a:cubicBezTo>
                  <a:cubicBezTo>
                    <a:pt x="497071" y="276227"/>
                    <a:pt x="479666" y="284713"/>
                    <a:pt x="478367" y="297182"/>
                  </a:cubicBezTo>
                  <a:cubicBezTo>
                    <a:pt x="475423" y="324805"/>
                    <a:pt x="474297" y="352774"/>
                    <a:pt x="474297" y="380916"/>
                  </a:cubicBezTo>
                  <a:cubicBezTo>
                    <a:pt x="453516" y="380136"/>
                    <a:pt x="432474" y="379011"/>
                    <a:pt x="413077" y="386284"/>
                  </a:cubicBezTo>
                  <a:cubicBezTo>
                    <a:pt x="403379" y="389921"/>
                    <a:pt x="398703" y="399100"/>
                    <a:pt x="396539" y="408538"/>
                  </a:cubicBezTo>
                  <a:cubicBezTo>
                    <a:pt x="392469" y="426809"/>
                    <a:pt x="380259" y="426809"/>
                    <a:pt x="365106" y="429320"/>
                  </a:cubicBezTo>
                  <a:cubicBezTo>
                    <a:pt x="356620" y="425683"/>
                    <a:pt x="348914" y="420141"/>
                    <a:pt x="341727" y="411396"/>
                  </a:cubicBezTo>
                  <a:cubicBezTo>
                    <a:pt x="336012" y="404382"/>
                    <a:pt x="333068" y="401178"/>
                    <a:pt x="325794" y="396502"/>
                  </a:cubicBezTo>
                  <a:cubicBezTo>
                    <a:pt x="317048" y="390787"/>
                    <a:pt x="299903" y="393212"/>
                    <a:pt x="290292" y="394078"/>
                  </a:cubicBezTo>
                  <a:cubicBezTo>
                    <a:pt x="280853" y="394943"/>
                    <a:pt x="269423" y="398407"/>
                    <a:pt x="261630" y="403689"/>
                  </a:cubicBezTo>
                  <a:cubicBezTo>
                    <a:pt x="251412" y="410616"/>
                    <a:pt x="229851" y="436767"/>
                    <a:pt x="213832" y="441703"/>
                  </a:cubicBezTo>
                  <a:cubicBezTo>
                    <a:pt x="209156" y="441096"/>
                    <a:pt x="205173" y="440837"/>
                    <a:pt x="199718" y="440663"/>
                  </a:cubicBezTo>
                  <a:cubicBezTo>
                    <a:pt x="198418" y="440663"/>
                    <a:pt x="193743" y="441876"/>
                    <a:pt x="188720" y="443608"/>
                  </a:cubicBezTo>
                  <a:cubicBezTo>
                    <a:pt x="187941" y="434602"/>
                    <a:pt x="184910" y="425770"/>
                    <a:pt x="185430" y="416678"/>
                  </a:cubicBezTo>
                  <a:cubicBezTo>
                    <a:pt x="185776" y="410790"/>
                    <a:pt x="180148" y="408105"/>
                    <a:pt x="174866" y="408105"/>
                  </a:cubicBezTo>
                  <a:cubicBezTo>
                    <a:pt x="151313" y="408105"/>
                    <a:pt x="127587" y="408019"/>
                    <a:pt x="104208" y="404728"/>
                  </a:cubicBezTo>
                  <a:cubicBezTo>
                    <a:pt x="98406" y="374768"/>
                    <a:pt x="106719" y="345500"/>
                    <a:pt x="102303" y="315540"/>
                  </a:cubicBezTo>
                  <a:cubicBezTo>
                    <a:pt x="101350" y="309218"/>
                    <a:pt x="100224" y="302897"/>
                    <a:pt x="99012" y="296663"/>
                  </a:cubicBezTo>
                  <a:cubicBezTo>
                    <a:pt x="99532" y="267049"/>
                    <a:pt x="100571" y="237521"/>
                    <a:pt x="99965" y="207994"/>
                  </a:cubicBezTo>
                  <a:cubicBezTo>
                    <a:pt x="124556" y="207994"/>
                    <a:pt x="149235" y="207994"/>
                    <a:pt x="173827" y="207994"/>
                  </a:cubicBezTo>
                  <a:cubicBezTo>
                    <a:pt x="181533" y="207994"/>
                    <a:pt x="191491" y="205656"/>
                    <a:pt x="195821" y="198469"/>
                  </a:cubicBezTo>
                  <a:cubicBezTo>
                    <a:pt x="196427" y="197516"/>
                    <a:pt x="196687" y="196650"/>
                    <a:pt x="196860" y="195784"/>
                  </a:cubicBezTo>
                  <a:cubicBezTo>
                    <a:pt x="197813" y="194572"/>
                    <a:pt x="198332" y="193187"/>
                    <a:pt x="198332" y="191628"/>
                  </a:cubicBezTo>
                  <a:cubicBezTo>
                    <a:pt x="197986" y="178899"/>
                    <a:pt x="190799" y="168768"/>
                    <a:pt x="186815" y="156992"/>
                  </a:cubicBezTo>
                  <a:cubicBezTo>
                    <a:pt x="186815" y="156992"/>
                    <a:pt x="186815" y="156992"/>
                    <a:pt x="186815" y="156992"/>
                  </a:cubicBezTo>
                  <a:cubicBezTo>
                    <a:pt x="187335" y="153008"/>
                    <a:pt x="180494" y="151623"/>
                    <a:pt x="176857" y="151623"/>
                  </a:cubicBezTo>
                  <a:cubicBezTo>
                    <a:pt x="150880" y="151623"/>
                    <a:pt x="124903" y="151623"/>
                    <a:pt x="98926" y="151623"/>
                  </a:cubicBezTo>
                  <a:cubicBezTo>
                    <a:pt x="98146" y="151623"/>
                    <a:pt x="97280" y="151796"/>
                    <a:pt x="96414" y="151883"/>
                  </a:cubicBezTo>
                  <a:cubicBezTo>
                    <a:pt x="96068" y="149112"/>
                    <a:pt x="95895" y="146254"/>
                    <a:pt x="95462" y="143483"/>
                  </a:cubicBezTo>
                  <a:cubicBezTo>
                    <a:pt x="91739" y="116554"/>
                    <a:pt x="85937" y="90403"/>
                    <a:pt x="83166" y="63300"/>
                  </a:cubicBezTo>
                  <a:cubicBezTo>
                    <a:pt x="80309" y="35764"/>
                    <a:pt x="60046" y="31868"/>
                    <a:pt x="54072" y="8488"/>
                  </a:cubicBezTo>
                  <a:cubicBezTo>
                    <a:pt x="52253" y="1388"/>
                    <a:pt x="40736" y="1128"/>
                    <a:pt x="31731" y="4505"/>
                  </a:cubicBezTo>
                  <a:cubicBezTo>
                    <a:pt x="23245" y="-5799"/>
                    <a:pt x="-3511" y="2860"/>
                    <a:pt x="385" y="17494"/>
                  </a:cubicBezTo>
                  <a:cubicBezTo>
                    <a:pt x="8525" y="47974"/>
                    <a:pt x="19955" y="74644"/>
                    <a:pt x="32337" y="103565"/>
                  </a:cubicBezTo>
                  <a:cubicBezTo>
                    <a:pt x="33550" y="106423"/>
                    <a:pt x="34589" y="109453"/>
                    <a:pt x="35628" y="112484"/>
                  </a:cubicBezTo>
                  <a:cubicBezTo>
                    <a:pt x="28700" y="115168"/>
                    <a:pt x="22899" y="120450"/>
                    <a:pt x="23505" y="127118"/>
                  </a:cubicBezTo>
                  <a:cubicBezTo>
                    <a:pt x="25064" y="146860"/>
                    <a:pt x="29913" y="165477"/>
                    <a:pt x="33636" y="184874"/>
                  </a:cubicBezTo>
                  <a:cubicBezTo>
                    <a:pt x="38312" y="209206"/>
                    <a:pt x="34935" y="238214"/>
                    <a:pt x="34589" y="262892"/>
                  </a:cubicBezTo>
                  <a:cubicBezTo>
                    <a:pt x="34329" y="286445"/>
                    <a:pt x="37619" y="308959"/>
                    <a:pt x="41083" y="331386"/>
                  </a:cubicBezTo>
                  <a:cubicBezTo>
                    <a:pt x="35887" y="333637"/>
                    <a:pt x="31991" y="337360"/>
                    <a:pt x="31991" y="342123"/>
                  </a:cubicBezTo>
                  <a:cubicBezTo>
                    <a:pt x="32510" y="386890"/>
                    <a:pt x="35974" y="431571"/>
                    <a:pt x="37966" y="476252"/>
                  </a:cubicBezTo>
                  <a:cubicBezTo>
                    <a:pt x="32250" y="478504"/>
                    <a:pt x="27748" y="482487"/>
                    <a:pt x="27661" y="487769"/>
                  </a:cubicBezTo>
                  <a:cubicBezTo>
                    <a:pt x="27315" y="503528"/>
                    <a:pt x="30086" y="518855"/>
                    <a:pt x="33636" y="534008"/>
                  </a:cubicBezTo>
                  <a:cubicBezTo>
                    <a:pt x="29306" y="536260"/>
                    <a:pt x="26276" y="539464"/>
                    <a:pt x="26362" y="543101"/>
                  </a:cubicBezTo>
                  <a:cubicBezTo>
                    <a:pt x="27315" y="584491"/>
                    <a:pt x="33723" y="625189"/>
                    <a:pt x="38399" y="666319"/>
                  </a:cubicBezTo>
                  <a:cubicBezTo>
                    <a:pt x="45066" y="724682"/>
                    <a:pt x="40044" y="783737"/>
                    <a:pt x="38312" y="842272"/>
                  </a:cubicBezTo>
                  <a:cubicBezTo>
                    <a:pt x="37013" y="886174"/>
                    <a:pt x="40044" y="930162"/>
                    <a:pt x="40736" y="974063"/>
                  </a:cubicBezTo>
                  <a:cubicBezTo>
                    <a:pt x="40996" y="987225"/>
                    <a:pt x="45066" y="1003418"/>
                    <a:pt x="49136" y="1020303"/>
                  </a:cubicBezTo>
                  <a:cubicBezTo>
                    <a:pt x="45153" y="1041951"/>
                    <a:pt x="41776" y="1069054"/>
                    <a:pt x="46105" y="1090615"/>
                  </a:cubicBezTo>
                  <a:cubicBezTo>
                    <a:pt x="44633" y="1094252"/>
                    <a:pt x="45153" y="1097802"/>
                    <a:pt x="48530" y="1099966"/>
                  </a:cubicBezTo>
                  <a:cubicBezTo>
                    <a:pt x="49223" y="1101958"/>
                    <a:pt x="49915" y="1103863"/>
                    <a:pt x="50781" y="1105682"/>
                  </a:cubicBezTo>
                  <a:cubicBezTo>
                    <a:pt x="55630" y="1115813"/>
                    <a:pt x="73987" y="1112003"/>
                    <a:pt x="81175" y="1104469"/>
                  </a:cubicBezTo>
                  <a:cubicBezTo>
                    <a:pt x="92864" y="1105162"/>
                    <a:pt x="104554" y="1104210"/>
                    <a:pt x="113300" y="1097542"/>
                  </a:cubicBezTo>
                  <a:cubicBezTo>
                    <a:pt x="130531" y="1084293"/>
                    <a:pt x="119188" y="1033811"/>
                    <a:pt x="118755" y="1015800"/>
                  </a:cubicBezTo>
                  <a:cubicBezTo>
                    <a:pt x="117629" y="964192"/>
                    <a:pt x="113646" y="912584"/>
                    <a:pt x="112174" y="860976"/>
                  </a:cubicBezTo>
                  <a:cubicBezTo>
                    <a:pt x="112001" y="854135"/>
                    <a:pt x="111741" y="847381"/>
                    <a:pt x="111481" y="840627"/>
                  </a:cubicBezTo>
                  <a:cubicBezTo>
                    <a:pt x="153564" y="840194"/>
                    <a:pt x="194868" y="838808"/>
                    <a:pt x="236605" y="835258"/>
                  </a:cubicBezTo>
                  <a:cubicBezTo>
                    <a:pt x="265180" y="837769"/>
                    <a:pt x="292283" y="840021"/>
                    <a:pt x="321724" y="834046"/>
                  </a:cubicBezTo>
                  <a:cubicBezTo>
                    <a:pt x="375324" y="823135"/>
                    <a:pt x="431002" y="821144"/>
                    <a:pt x="484602" y="810666"/>
                  </a:cubicBezTo>
                  <a:cubicBezTo>
                    <a:pt x="492655" y="810234"/>
                    <a:pt x="500794" y="809973"/>
                    <a:pt x="508847" y="809627"/>
                  </a:cubicBezTo>
                  <a:cubicBezTo>
                    <a:pt x="513350" y="822789"/>
                    <a:pt x="518285" y="835864"/>
                    <a:pt x="522095" y="848939"/>
                  </a:cubicBezTo>
                  <a:cubicBezTo>
                    <a:pt x="541145" y="913623"/>
                    <a:pt x="520190" y="982290"/>
                    <a:pt x="528763" y="1048359"/>
                  </a:cubicBezTo>
                  <a:cubicBezTo>
                    <a:pt x="531014" y="1065677"/>
                    <a:pt x="561148" y="1058922"/>
                    <a:pt x="570413" y="1055459"/>
                  </a:cubicBezTo>
                  <a:cubicBezTo>
                    <a:pt x="573271" y="1055459"/>
                    <a:pt x="576215" y="1055459"/>
                    <a:pt x="579159" y="1055372"/>
                  </a:cubicBezTo>
                  <a:cubicBezTo>
                    <a:pt x="599161" y="1055632"/>
                    <a:pt x="625398" y="1032079"/>
                    <a:pt x="616306" y="1021775"/>
                  </a:cubicBezTo>
                  <a:cubicBezTo>
                    <a:pt x="621935" y="1016580"/>
                    <a:pt x="624792" y="1009652"/>
                    <a:pt x="624965" y="999521"/>
                  </a:cubicBezTo>
                  <a:cubicBezTo>
                    <a:pt x="626178" y="937349"/>
                    <a:pt x="620809" y="871021"/>
                    <a:pt x="599248" y="813264"/>
                  </a:cubicBezTo>
                  <a:close/>
                  <a:moveTo>
                    <a:pt x="520277" y="180371"/>
                  </a:moveTo>
                  <a:cubicBezTo>
                    <a:pt x="520017" y="180631"/>
                    <a:pt x="519931" y="180891"/>
                    <a:pt x="519758" y="181150"/>
                  </a:cubicBezTo>
                  <a:cubicBezTo>
                    <a:pt x="519584" y="176042"/>
                    <a:pt x="519411" y="170846"/>
                    <a:pt x="519238" y="165737"/>
                  </a:cubicBezTo>
                  <a:cubicBezTo>
                    <a:pt x="519671" y="170500"/>
                    <a:pt x="520017" y="175436"/>
                    <a:pt x="520277" y="180371"/>
                  </a:cubicBezTo>
                  <a:close/>
                  <a:moveTo>
                    <a:pt x="530062" y="268954"/>
                  </a:moveTo>
                  <a:cubicBezTo>
                    <a:pt x="530841" y="261074"/>
                    <a:pt x="531101" y="253021"/>
                    <a:pt x="531101" y="244968"/>
                  </a:cubicBezTo>
                  <a:cubicBezTo>
                    <a:pt x="532573" y="232412"/>
                    <a:pt x="533439" y="219683"/>
                    <a:pt x="533958" y="207041"/>
                  </a:cubicBezTo>
                  <a:cubicBezTo>
                    <a:pt x="533958" y="212929"/>
                    <a:pt x="533958" y="218817"/>
                    <a:pt x="534045" y="224792"/>
                  </a:cubicBezTo>
                  <a:cubicBezTo>
                    <a:pt x="533872" y="225225"/>
                    <a:pt x="533872" y="225658"/>
                    <a:pt x="533958" y="226178"/>
                  </a:cubicBezTo>
                  <a:cubicBezTo>
                    <a:pt x="533958" y="226351"/>
                    <a:pt x="534045" y="226524"/>
                    <a:pt x="534045" y="226697"/>
                  </a:cubicBezTo>
                  <a:cubicBezTo>
                    <a:pt x="534045" y="227736"/>
                    <a:pt x="534045" y="228775"/>
                    <a:pt x="534045" y="229815"/>
                  </a:cubicBezTo>
                  <a:cubicBezTo>
                    <a:pt x="533612" y="242890"/>
                    <a:pt x="532573" y="256138"/>
                    <a:pt x="530062" y="268954"/>
                  </a:cubicBezTo>
                  <a:close/>
                  <a:moveTo>
                    <a:pt x="475856" y="441789"/>
                  </a:moveTo>
                  <a:cubicBezTo>
                    <a:pt x="474644" y="441876"/>
                    <a:pt x="473518" y="442049"/>
                    <a:pt x="472306" y="442135"/>
                  </a:cubicBezTo>
                  <a:cubicBezTo>
                    <a:pt x="473518" y="441703"/>
                    <a:pt x="474644" y="441270"/>
                    <a:pt x="475856" y="440837"/>
                  </a:cubicBezTo>
                  <a:cubicBezTo>
                    <a:pt x="475769" y="441183"/>
                    <a:pt x="475769" y="441443"/>
                    <a:pt x="475856" y="441789"/>
                  </a:cubicBezTo>
                  <a:close/>
                  <a:moveTo>
                    <a:pt x="438016" y="401005"/>
                  </a:moveTo>
                  <a:cubicBezTo>
                    <a:pt x="435158" y="401957"/>
                    <a:pt x="432387" y="402996"/>
                    <a:pt x="429616" y="404122"/>
                  </a:cubicBezTo>
                  <a:cubicBezTo>
                    <a:pt x="428837" y="403170"/>
                    <a:pt x="428144" y="402217"/>
                    <a:pt x="427365" y="401265"/>
                  </a:cubicBezTo>
                  <a:cubicBezTo>
                    <a:pt x="430915" y="401005"/>
                    <a:pt x="434465" y="401005"/>
                    <a:pt x="438016" y="401005"/>
                  </a:cubicBezTo>
                  <a:close/>
                  <a:moveTo>
                    <a:pt x="98839" y="168422"/>
                  </a:moveTo>
                  <a:cubicBezTo>
                    <a:pt x="98579" y="168508"/>
                    <a:pt x="98406" y="168595"/>
                    <a:pt x="98146" y="168681"/>
                  </a:cubicBezTo>
                  <a:cubicBezTo>
                    <a:pt x="98146" y="168595"/>
                    <a:pt x="98146" y="168508"/>
                    <a:pt x="98146" y="168422"/>
                  </a:cubicBezTo>
                  <a:cubicBezTo>
                    <a:pt x="98406" y="168422"/>
                    <a:pt x="98579" y="168422"/>
                    <a:pt x="98839" y="168422"/>
                  </a:cubicBezTo>
                  <a:close/>
                  <a:moveTo>
                    <a:pt x="73381" y="794214"/>
                  </a:moveTo>
                  <a:cubicBezTo>
                    <a:pt x="73468" y="793002"/>
                    <a:pt x="73468" y="791790"/>
                    <a:pt x="73555" y="790577"/>
                  </a:cubicBezTo>
                  <a:cubicBezTo>
                    <a:pt x="73555" y="790577"/>
                    <a:pt x="73555" y="790577"/>
                    <a:pt x="73555" y="790577"/>
                  </a:cubicBezTo>
                  <a:cubicBezTo>
                    <a:pt x="73728" y="791357"/>
                    <a:pt x="73814" y="792222"/>
                    <a:pt x="73987" y="793002"/>
                  </a:cubicBezTo>
                  <a:cubicBezTo>
                    <a:pt x="73728" y="793348"/>
                    <a:pt x="73641" y="793781"/>
                    <a:pt x="73381" y="794214"/>
                  </a:cubicBezTo>
                  <a:close/>
                  <a:moveTo>
                    <a:pt x="83339" y="1023680"/>
                  </a:moveTo>
                  <a:cubicBezTo>
                    <a:pt x="83772" y="1023507"/>
                    <a:pt x="84292" y="1023420"/>
                    <a:pt x="84725" y="1023247"/>
                  </a:cubicBezTo>
                  <a:cubicBezTo>
                    <a:pt x="84811" y="1025931"/>
                    <a:pt x="84985" y="1028529"/>
                    <a:pt x="85071" y="1031214"/>
                  </a:cubicBezTo>
                  <a:cubicBezTo>
                    <a:pt x="84465" y="1028702"/>
                    <a:pt x="83945" y="1026191"/>
                    <a:pt x="83339" y="1023680"/>
                  </a:cubicBezTo>
                  <a:close/>
                  <a:moveTo>
                    <a:pt x="111135" y="827378"/>
                  </a:moveTo>
                  <a:cubicBezTo>
                    <a:pt x="111135" y="826685"/>
                    <a:pt x="111048" y="825993"/>
                    <a:pt x="111048" y="825300"/>
                  </a:cubicBezTo>
                  <a:cubicBezTo>
                    <a:pt x="118062" y="826166"/>
                    <a:pt x="125163" y="826859"/>
                    <a:pt x="132176" y="827552"/>
                  </a:cubicBezTo>
                  <a:cubicBezTo>
                    <a:pt x="125163" y="827465"/>
                    <a:pt x="118149" y="827465"/>
                    <a:pt x="111135" y="827378"/>
                  </a:cubicBezTo>
                  <a:close/>
                  <a:moveTo>
                    <a:pt x="400435" y="732821"/>
                  </a:moveTo>
                  <a:cubicBezTo>
                    <a:pt x="361210" y="734986"/>
                    <a:pt x="321811" y="738882"/>
                    <a:pt x="282585" y="741913"/>
                  </a:cubicBezTo>
                  <a:cubicBezTo>
                    <a:pt x="244398" y="744857"/>
                    <a:pt x="207078" y="749447"/>
                    <a:pt x="168631" y="750919"/>
                  </a:cubicBezTo>
                  <a:cubicBezTo>
                    <a:pt x="149062" y="751611"/>
                    <a:pt x="125076" y="754815"/>
                    <a:pt x="103428" y="760790"/>
                  </a:cubicBezTo>
                  <a:cubicBezTo>
                    <a:pt x="98319" y="737843"/>
                    <a:pt x="91565" y="715243"/>
                    <a:pt x="90353" y="691344"/>
                  </a:cubicBezTo>
                  <a:cubicBezTo>
                    <a:pt x="90267" y="689266"/>
                    <a:pt x="89660" y="687621"/>
                    <a:pt x="88794" y="686149"/>
                  </a:cubicBezTo>
                  <a:cubicBezTo>
                    <a:pt x="87929" y="624669"/>
                    <a:pt x="85850" y="563103"/>
                    <a:pt x="84205" y="501537"/>
                  </a:cubicBezTo>
                  <a:cubicBezTo>
                    <a:pt x="87842" y="503528"/>
                    <a:pt x="92518" y="504135"/>
                    <a:pt x="96588" y="504308"/>
                  </a:cubicBezTo>
                  <a:cubicBezTo>
                    <a:pt x="126808" y="506040"/>
                    <a:pt x="156076" y="500411"/>
                    <a:pt x="186209" y="499459"/>
                  </a:cubicBezTo>
                  <a:cubicBezTo>
                    <a:pt x="221452" y="498333"/>
                    <a:pt x="256608" y="499286"/>
                    <a:pt x="291850" y="497207"/>
                  </a:cubicBezTo>
                  <a:cubicBezTo>
                    <a:pt x="352464" y="493657"/>
                    <a:pt x="412818" y="476512"/>
                    <a:pt x="473345" y="474001"/>
                  </a:cubicBezTo>
                  <a:cubicBezTo>
                    <a:pt x="474730" y="473914"/>
                    <a:pt x="476202" y="473828"/>
                    <a:pt x="477674" y="473741"/>
                  </a:cubicBezTo>
                  <a:cubicBezTo>
                    <a:pt x="482004" y="538251"/>
                    <a:pt x="489191" y="602935"/>
                    <a:pt x="492481" y="665886"/>
                  </a:cubicBezTo>
                  <a:cubicBezTo>
                    <a:pt x="493434" y="683464"/>
                    <a:pt x="494300" y="701042"/>
                    <a:pt x="495252" y="718620"/>
                  </a:cubicBezTo>
                  <a:cubicBezTo>
                    <a:pt x="463387" y="721738"/>
                    <a:pt x="432733" y="731089"/>
                    <a:pt x="400435" y="732821"/>
                  </a:cubicBez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B8EA564-4085-9BC9-699C-E244F7A94E50}"/>
                </a:ext>
              </a:extLst>
            </p:cNvPr>
            <p:cNvSpPr/>
            <p:nvPr/>
          </p:nvSpPr>
          <p:spPr>
            <a:xfrm>
              <a:off x="9962788" y="5079218"/>
              <a:ext cx="30203" cy="169913"/>
            </a:xfrm>
            <a:custGeom>
              <a:avLst/>
              <a:gdLst>
                <a:gd name="connsiteX0" fmla="*/ 5802 w 14130"/>
                <a:gd name="connsiteY0" fmla="*/ 2808 h 79492"/>
                <a:gd name="connsiteX1" fmla="*/ 0 w 14130"/>
                <a:gd name="connsiteY1" fmla="*/ 78402 h 79492"/>
                <a:gd name="connsiteX2" fmla="*/ 8399 w 14130"/>
                <a:gd name="connsiteY2" fmla="*/ 76151 h 79492"/>
                <a:gd name="connsiteX3" fmla="*/ 14114 w 14130"/>
                <a:gd name="connsiteY3" fmla="*/ 1596 h 79492"/>
                <a:gd name="connsiteX4" fmla="*/ 5802 w 14130"/>
                <a:gd name="connsiteY4" fmla="*/ 2808 h 79492"/>
                <a:gd name="connsiteX5" fmla="*/ 5802 w 14130"/>
                <a:gd name="connsiteY5" fmla="*/ 2808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0" h="79492">
                  <a:moveTo>
                    <a:pt x="5802" y="2808"/>
                  </a:moveTo>
                  <a:cubicBezTo>
                    <a:pt x="1819" y="27919"/>
                    <a:pt x="87" y="53031"/>
                    <a:pt x="0" y="78402"/>
                  </a:cubicBezTo>
                  <a:cubicBezTo>
                    <a:pt x="0" y="80653"/>
                    <a:pt x="8313" y="79181"/>
                    <a:pt x="8399" y="76151"/>
                  </a:cubicBezTo>
                  <a:cubicBezTo>
                    <a:pt x="8486" y="51126"/>
                    <a:pt x="10218" y="26361"/>
                    <a:pt x="14114" y="1596"/>
                  </a:cubicBezTo>
                  <a:cubicBezTo>
                    <a:pt x="14547" y="-1348"/>
                    <a:pt x="6148" y="210"/>
                    <a:pt x="5802" y="2808"/>
                  </a:cubicBezTo>
                  <a:lnTo>
                    <a:pt x="5802" y="280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6F38ECB-2F55-7AF5-54BE-CF8BC7C14B30}"/>
                </a:ext>
              </a:extLst>
            </p:cNvPr>
            <p:cNvSpPr/>
            <p:nvPr/>
          </p:nvSpPr>
          <p:spPr>
            <a:xfrm>
              <a:off x="9962754" y="5085912"/>
              <a:ext cx="27247" cy="104171"/>
            </a:xfrm>
            <a:custGeom>
              <a:avLst/>
              <a:gdLst>
                <a:gd name="connsiteX0" fmla="*/ 16 w 12747"/>
                <a:gd name="connsiteY0" fmla="*/ 3140 h 48735"/>
                <a:gd name="connsiteX1" fmla="*/ 4346 w 12747"/>
                <a:gd name="connsiteY1" fmla="*/ 47907 h 48735"/>
                <a:gd name="connsiteX2" fmla="*/ 12745 w 12747"/>
                <a:gd name="connsiteY2" fmla="*/ 45656 h 48735"/>
                <a:gd name="connsiteX3" fmla="*/ 8415 w 12747"/>
                <a:gd name="connsiteY3" fmla="*/ 889 h 48735"/>
                <a:gd name="connsiteX4" fmla="*/ 16 w 12747"/>
                <a:gd name="connsiteY4" fmla="*/ 3140 h 48735"/>
                <a:gd name="connsiteX5" fmla="*/ 16 w 12747"/>
                <a:gd name="connsiteY5" fmla="*/ 3140 h 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7" h="48735">
                  <a:moveTo>
                    <a:pt x="16" y="3140"/>
                  </a:moveTo>
                  <a:cubicBezTo>
                    <a:pt x="2787" y="17947"/>
                    <a:pt x="2960" y="32927"/>
                    <a:pt x="4346" y="47907"/>
                  </a:cubicBezTo>
                  <a:cubicBezTo>
                    <a:pt x="4519" y="49812"/>
                    <a:pt x="12918" y="48167"/>
                    <a:pt x="12745" y="45656"/>
                  </a:cubicBezTo>
                  <a:cubicBezTo>
                    <a:pt x="11360" y="30762"/>
                    <a:pt x="11186" y="15696"/>
                    <a:pt x="8415" y="889"/>
                  </a:cubicBezTo>
                  <a:cubicBezTo>
                    <a:pt x="7983" y="-1190"/>
                    <a:pt x="-417" y="715"/>
                    <a:pt x="16" y="3140"/>
                  </a:cubicBezTo>
                  <a:lnTo>
                    <a:pt x="16" y="314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38FFF4C-5AA5-DAB8-E67B-43CE74CD5524}"/>
                </a:ext>
              </a:extLst>
            </p:cNvPr>
            <p:cNvSpPr/>
            <p:nvPr/>
          </p:nvSpPr>
          <p:spPr>
            <a:xfrm>
              <a:off x="9773831" y="3794592"/>
              <a:ext cx="46657" cy="61759"/>
            </a:xfrm>
            <a:custGeom>
              <a:avLst/>
              <a:gdLst>
                <a:gd name="connsiteX0" fmla="*/ 338 w 21828"/>
                <a:gd name="connsiteY0" fmla="*/ 3297 h 28893"/>
                <a:gd name="connsiteX1" fmla="*/ 1810 w 21828"/>
                <a:gd name="connsiteY1" fmla="*/ 27110 h 28893"/>
                <a:gd name="connsiteX2" fmla="*/ 10209 w 21828"/>
                <a:gd name="connsiteY2" fmla="*/ 25551 h 28893"/>
                <a:gd name="connsiteX3" fmla="*/ 11248 w 21828"/>
                <a:gd name="connsiteY3" fmla="*/ 7973 h 28893"/>
                <a:gd name="connsiteX4" fmla="*/ 13240 w 21828"/>
                <a:gd name="connsiteY4" fmla="*/ 9705 h 28893"/>
                <a:gd name="connsiteX5" fmla="*/ 11335 w 21828"/>
                <a:gd name="connsiteY5" fmla="*/ 13256 h 28893"/>
                <a:gd name="connsiteX6" fmla="*/ 7611 w 21828"/>
                <a:gd name="connsiteY6" fmla="*/ 22001 h 28893"/>
                <a:gd name="connsiteX7" fmla="*/ 16011 w 21828"/>
                <a:gd name="connsiteY7" fmla="*/ 21222 h 28893"/>
                <a:gd name="connsiteX8" fmla="*/ 21812 w 21828"/>
                <a:gd name="connsiteY8" fmla="*/ 8233 h 28893"/>
                <a:gd name="connsiteX9" fmla="*/ 17569 w 21828"/>
                <a:gd name="connsiteY9" fmla="*/ 2778 h 28893"/>
                <a:gd name="connsiteX10" fmla="*/ 10902 w 21828"/>
                <a:gd name="connsiteY10" fmla="*/ 2172 h 28893"/>
                <a:gd name="connsiteX11" fmla="*/ 2676 w 21828"/>
                <a:gd name="connsiteY11" fmla="*/ 10398 h 28893"/>
                <a:gd name="connsiteX12" fmla="*/ 1810 w 21828"/>
                <a:gd name="connsiteY12" fmla="*/ 26331 h 28893"/>
                <a:gd name="connsiteX13" fmla="*/ 10209 w 21828"/>
                <a:gd name="connsiteY13" fmla="*/ 24772 h 28893"/>
                <a:gd name="connsiteX14" fmla="*/ 8824 w 21828"/>
                <a:gd name="connsiteY14" fmla="*/ 2432 h 28893"/>
                <a:gd name="connsiteX15" fmla="*/ 338 w 21828"/>
                <a:gd name="connsiteY15" fmla="*/ 3297 h 28893"/>
                <a:gd name="connsiteX16" fmla="*/ 338 w 21828"/>
                <a:gd name="connsiteY16" fmla="*/ 3297 h 2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28" h="28893">
                  <a:moveTo>
                    <a:pt x="338" y="3297"/>
                  </a:moveTo>
                  <a:cubicBezTo>
                    <a:pt x="251" y="11264"/>
                    <a:pt x="-961" y="19403"/>
                    <a:pt x="1810" y="27110"/>
                  </a:cubicBezTo>
                  <a:cubicBezTo>
                    <a:pt x="3022" y="30574"/>
                    <a:pt x="9430" y="28409"/>
                    <a:pt x="10209" y="25551"/>
                  </a:cubicBezTo>
                  <a:cubicBezTo>
                    <a:pt x="11768" y="19836"/>
                    <a:pt x="10382" y="13775"/>
                    <a:pt x="11248" y="7973"/>
                  </a:cubicBezTo>
                  <a:cubicBezTo>
                    <a:pt x="11421" y="6848"/>
                    <a:pt x="13240" y="9186"/>
                    <a:pt x="13240" y="9705"/>
                  </a:cubicBezTo>
                  <a:cubicBezTo>
                    <a:pt x="13067" y="10917"/>
                    <a:pt x="11941" y="12303"/>
                    <a:pt x="11335" y="13256"/>
                  </a:cubicBezTo>
                  <a:cubicBezTo>
                    <a:pt x="9690" y="15940"/>
                    <a:pt x="7871" y="18797"/>
                    <a:pt x="7611" y="22001"/>
                  </a:cubicBezTo>
                  <a:cubicBezTo>
                    <a:pt x="7265" y="25984"/>
                    <a:pt x="15751" y="24599"/>
                    <a:pt x="16011" y="21222"/>
                  </a:cubicBezTo>
                  <a:cubicBezTo>
                    <a:pt x="16444" y="16286"/>
                    <a:pt x="21120" y="13082"/>
                    <a:pt x="21812" y="8233"/>
                  </a:cubicBezTo>
                  <a:cubicBezTo>
                    <a:pt x="22072" y="6068"/>
                    <a:pt x="19215" y="3731"/>
                    <a:pt x="17569" y="2778"/>
                  </a:cubicBezTo>
                  <a:cubicBezTo>
                    <a:pt x="15751" y="1652"/>
                    <a:pt x="12980" y="1566"/>
                    <a:pt x="10902" y="2172"/>
                  </a:cubicBezTo>
                  <a:cubicBezTo>
                    <a:pt x="6572" y="3384"/>
                    <a:pt x="3109" y="5722"/>
                    <a:pt x="2676" y="10398"/>
                  </a:cubicBezTo>
                  <a:cubicBezTo>
                    <a:pt x="2156" y="15680"/>
                    <a:pt x="3195" y="21135"/>
                    <a:pt x="1810" y="26331"/>
                  </a:cubicBezTo>
                  <a:cubicBezTo>
                    <a:pt x="4581" y="25811"/>
                    <a:pt x="7438" y="25292"/>
                    <a:pt x="10209" y="24772"/>
                  </a:cubicBezTo>
                  <a:cubicBezTo>
                    <a:pt x="7611" y="17498"/>
                    <a:pt x="8737" y="9965"/>
                    <a:pt x="8824" y="2432"/>
                  </a:cubicBezTo>
                  <a:cubicBezTo>
                    <a:pt x="8824" y="-1638"/>
                    <a:pt x="338" y="-79"/>
                    <a:pt x="338" y="3297"/>
                  </a:cubicBezTo>
                  <a:lnTo>
                    <a:pt x="338" y="3297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5EF97AB-63F5-7B8A-0C36-A63F6C179783}"/>
                </a:ext>
              </a:extLst>
            </p:cNvPr>
            <p:cNvSpPr/>
            <p:nvPr/>
          </p:nvSpPr>
          <p:spPr>
            <a:xfrm>
              <a:off x="9489045" y="2527231"/>
              <a:ext cx="606673" cy="939361"/>
            </a:xfrm>
            <a:custGeom>
              <a:avLst/>
              <a:gdLst>
                <a:gd name="connsiteX0" fmla="*/ 266835 w 283825"/>
                <a:gd name="connsiteY0" fmla="*/ 248295 h 439469"/>
                <a:gd name="connsiteX1" fmla="*/ 282941 w 283825"/>
                <a:gd name="connsiteY1" fmla="*/ 149755 h 439469"/>
                <a:gd name="connsiteX2" fmla="*/ 248997 w 283825"/>
                <a:gd name="connsiteY2" fmla="*/ 89747 h 439469"/>
                <a:gd name="connsiteX3" fmla="*/ 238607 w 283825"/>
                <a:gd name="connsiteY3" fmla="*/ 64030 h 439469"/>
                <a:gd name="connsiteX4" fmla="*/ 195138 w 283825"/>
                <a:gd name="connsiteY4" fmla="*/ 18137 h 439469"/>
                <a:gd name="connsiteX5" fmla="*/ 156865 w 283825"/>
                <a:gd name="connsiteY5" fmla="*/ 7832 h 439469"/>
                <a:gd name="connsiteX6" fmla="*/ 104824 w 283825"/>
                <a:gd name="connsiteY6" fmla="*/ 39 h 439469"/>
                <a:gd name="connsiteX7" fmla="*/ 93393 w 283825"/>
                <a:gd name="connsiteY7" fmla="*/ 3762 h 439469"/>
                <a:gd name="connsiteX8" fmla="*/ 70014 w 283825"/>
                <a:gd name="connsiteY8" fmla="*/ 6620 h 439469"/>
                <a:gd name="connsiteX9" fmla="*/ 63953 w 283825"/>
                <a:gd name="connsiteY9" fmla="*/ 9304 h 439469"/>
                <a:gd name="connsiteX10" fmla="*/ 9227 w 283825"/>
                <a:gd name="connsiteY10" fmla="*/ 26449 h 439469"/>
                <a:gd name="connsiteX11" fmla="*/ 3166 w 283825"/>
                <a:gd name="connsiteY11" fmla="*/ 43075 h 439469"/>
                <a:gd name="connsiteX12" fmla="*/ 6370 w 283825"/>
                <a:gd name="connsiteY12" fmla="*/ 53725 h 439469"/>
                <a:gd name="connsiteX13" fmla="*/ 34685 w 283825"/>
                <a:gd name="connsiteY13" fmla="*/ 62904 h 439469"/>
                <a:gd name="connsiteX14" fmla="*/ 59017 w 283825"/>
                <a:gd name="connsiteY14" fmla="*/ 83946 h 439469"/>
                <a:gd name="connsiteX15" fmla="*/ 97723 w 283825"/>
                <a:gd name="connsiteY15" fmla="*/ 120400 h 439469"/>
                <a:gd name="connsiteX16" fmla="*/ 103525 w 283825"/>
                <a:gd name="connsiteY16" fmla="*/ 122219 h 439469"/>
                <a:gd name="connsiteX17" fmla="*/ 129848 w 283825"/>
                <a:gd name="connsiteY17" fmla="*/ 155643 h 439469"/>
                <a:gd name="connsiteX18" fmla="*/ 148465 w 283825"/>
                <a:gd name="connsiteY18" fmla="*/ 191145 h 439469"/>
                <a:gd name="connsiteX19" fmla="*/ 152275 w 283825"/>
                <a:gd name="connsiteY19" fmla="*/ 194349 h 439469"/>
                <a:gd name="connsiteX20" fmla="*/ 174529 w 283825"/>
                <a:gd name="connsiteY20" fmla="*/ 268298 h 439469"/>
                <a:gd name="connsiteX21" fmla="*/ 194272 w 283825"/>
                <a:gd name="connsiteY21" fmla="*/ 308216 h 439469"/>
                <a:gd name="connsiteX22" fmla="*/ 194792 w 283825"/>
                <a:gd name="connsiteY22" fmla="*/ 312979 h 439469"/>
                <a:gd name="connsiteX23" fmla="*/ 181803 w 283825"/>
                <a:gd name="connsiteY23" fmla="*/ 318174 h 439469"/>
                <a:gd name="connsiteX24" fmla="*/ 175049 w 283825"/>
                <a:gd name="connsiteY24" fmla="*/ 322417 h 439469"/>
                <a:gd name="connsiteX25" fmla="*/ 161627 w 283825"/>
                <a:gd name="connsiteY25" fmla="*/ 318694 h 439469"/>
                <a:gd name="connsiteX26" fmla="*/ 155479 w 283825"/>
                <a:gd name="connsiteY26" fmla="*/ 318867 h 439469"/>
                <a:gd name="connsiteX27" fmla="*/ 139027 w 283825"/>
                <a:gd name="connsiteY27" fmla="*/ 307870 h 439469"/>
                <a:gd name="connsiteX28" fmla="*/ 74776 w 283825"/>
                <a:gd name="connsiteY28" fmla="*/ 322330 h 439469"/>
                <a:gd name="connsiteX29" fmla="*/ 67156 w 283825"/>
                <a:gd name="connsiteY29" fmla="*/ 324322 h 439469"/>
                <a:gd name="connsiteX30" fmla="*/ 43171 w 283825"/>
                <a:gd name="connsiteY30" fmla="*/ 339129 h 439469"/>
                <a:gd name="connsiteX31" fmla="*/ 70274 w 283825"/>
                <a:gd name="connsiteY31" fmla="*/ 404159 h 439469"/>
                <a:gd name="connsiteX32" fmla="*/ 132533 w 283825"/>
                <a:gd name="connsiteY32" fmla="*/ 436024 h 439469"/>
                <a:gd name="connsiteX33" fmla="*/ 218431 w 283825"/>
                <a:gd name="connsiteY33" fmla="*/ 414809 h 439469"/>
                <a:gd name="connsiteX34" fmla="*/ 216785 w 283825"/>
                <a:gd name="connsiteY34" fmla="*/ 406150 h 439469"/>
                <a:gd name="connsiteX35" fmla="*/ 222327 w 283825"/>
                <a:gd name="connsiteY35" fmla="*/ 353590 h 439469"/>
                <a:gd name="connsiteX36" fmla="*/ 233931 w 283825"/>
                <a:gd name="connsiteY36" fmla="*/ 316789 h 439469"/>
                <a:gd name="connsiteX37" fmla="*/ 238087 w 283825"/>
                <a:gd name="connsiteY37" fmla="*/ 313152 h 439469"/>
                <a:gd name="connsiteX38" fmla="*/ 246486 w 283825"/>
                <a:gd name="connsiteY38" fmla="*/ 296873 h 439469"/>
                <a:gd name="connsiteX39" fmla="*/ 267528 w 283825"/>
                <a:gd name="connsiteY39" fmla="*/ 250979 h 439469"/>
                <a:gd name="connsiteX40" fmla="*/ 266835 w 283825"/>
                <a:gd name="connsiteY40" fmla="*/ 248295 h 439469"/>
                <a:gd name="connsiteX41" fmla="*/ 170373 w 283825"/>
                <a:gd name="connsiteY41" fmla="*/ 395500 h 439469"/>
                <a:gd name="connsiteX42" fmla="*/ 170979 w 283825"/>
                <a:gd name="connsiteY42" fmla="*/ 393595 h 439469"/>
                <a:gd name="connsiteX43" fmla="*/ 171672 w 283825"/>
                <a:gd name="connsiteY43" fmla="*/ 395673 h 439469"/>
                <a:gd name="connsiteX44" fmla="*/ 170373 w 283825"/>
                <a:gd name="connsiteY44" fmla="*/ 395500 h 439469"/>
                <a:gd name="connsiteX45" fmla="*/ 226570 w 283825"/>
                <a:gd name="connsiteY45" fmla="*/ 260937 h 439469"/>
                <a:gd name="connsiteX46" fmla="*/ 226484 w 283825"/>
                <a:gd name="connsiteY46" fmla="*/ 261111 h 439469"/>
                <a:gd name="connsiteX47" fmla="*/ 225272 w 283825"/>
                <a:gd name="connsiteY47" fmla="*/ 258946 h 439469"/>
                <a:gd name="connsiteX48" fmla="*/ 228735 w 283825"/>
                <a:gd name="connsiteY48" fmla="*/ 258599 h 439469"/>
                <a:gd name="connsiteX49" fmla="*/ 226570 w 283825"/>
                <a:gd name="connsiteY49" fmla="*/ 260937 h 4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83825" h="439469">
                  <a:moveTo>
                    <a:pt x="266835" y="248295"/>
                  </a:moveTo>
                  <a:cubicBezTo>
                    <a:pt x="279824" y="217469"/>
                    <a:pt x="286318" y="185344"/>
                    <a:pt x="282941" y="149755"/>
                  </a:cubicBezTo>
                  <a:cubicBezTo>
                    <a:pt x="281123" y="130964"/>
                    <a:pt x="269433" y="95635"/>
                    <a:pt x="248997" y="89747"/>
                  </a:cubicBezTo>
                  <a:cubicBezTo>
                    <a:pt x="246919" y="80136"/>
                    <a:pt x="243282" y="71217"/>
                    <a:pt x="238607" y="64030"/>
                  </a:cubicBezTo>
                  <a:cubicBezTo>
                    <a:pt x="241897" y="40564"/>
                    <a:pt x="213149" y="26016"/>
                    <a:pt x="195138" y="18137"/>
                  </a:cubicBezTo>
                  <a:cubicBezTo>
                    <a:pt x="182496" y="12595"/>
                    <a:pt x="169680" y="9564"/>
                    <a:pt x="156865" y="7832"/>
                  </a:cubicBezTo>
                  <a:cubicBezTo>
                    <a:pt x="140239" y="1598"/>
                    <a:pt x="122834" y="-307"/>
                    <a:pt x="104824" y="39"/>
                  </a:cubicBezTo>
                  <a:cubicBezTo>
                    <a:pt x="100234" y="125"/>
                    <a:pt x="96337" y="1598"/>
                    <a:pt x="93393" y="3762"/>
                  </a:cubicBezTo>
                  <a:cubicBezTo>
                    <a:pt x="85773" y="4022"/>
                    <a:pt x="78067" y="4888"/>
                    <a:pt x="70014" y="6620"/>
                  </a:cubicBezTo>
                  <a:cubicBezTo>
                    <a:pt x="67849" y="7053"/>
                    <a:pt x="65771" y="8092"/>
                    <a:pt x="63953" y="9304"/>
                  </a:cubicBezTo>
                  <a:cubicBezTo>
                    <a:pt x="44297" y="13028"/>
                    <a:pt x="25506" y="19003"/>
                    <a:pt x="9227" y="26449"/>
                  </a:cubicBezTo>
                  <a:cubicBezTo>
                    <a:pt x="-1770" y="31471"/>
                    <a:pt x="-1770" y="38572"/>
                    <a:pt x="3166" y="43075"/>
                  </a:cubicBezTo>
                  <a:cubicBezTo>
                    <a:pt x="-1164" y="46971"/>
                    <a:pt x="-1857" y="51301"/>
                    <a:pt x="6370" y="53725"/>
                  </a:cubicBezTo>
                  <a:cubicBezTo>
                    <a:pt x="15895" y="56583"/>
                    <a:pt x="25939" y="58055"/>
                    <a:pt x="34685" y="62904"/>
                  </a:cubicBezTo>
                  <a:cubicBezTo>
                    <a:pt x="44037" y="68013"/>
                    <a:pt x="51051" y="77105"/>
                    <a:pt x="59017" y="83946"/>
                  </a:cubicBezTo>
                  <a:cubicBezTo>
                    <a:pt x="72525" y="95635"/>
                    <a:pt x="83089" y="109836"/>
                    <a:pt x="97723" y="120400"/>
                  </a:cubicBezTo>
                  <a:cubicBezTo>
                    <a:pt x="99195" y="121439"/>
                    <a:pt x="101187" y="122046"/>
                    <a:pt x="103525" y="122219"/>
                  </a:cubicBezTo>
                  <a:cubicBezTo>
                    <a:pt x="111491" y="133822"/>
                    <a:pt x="120237" y="145252"/>
                    <a:pt x="129848" y="155643"/>
                  </a:cubicBezTo>
                  <a:cubicBezTo>
                    <a:pt x="133918" y="169151"/>
                    <a:pt x="140239" y="181534"/>
                    <a:pt x="148465" y="191145"/>
                  </a:cubicBezTo>
                  <a:cubicBezTo>
                    <a:pt x="149504" y="192444"/>
                    <a:pt x="150803" y="193483"/>
                    <a:pt x="152275" y="194349"/>
                  </a:cubicBezTo>
                  <a:cubicBezTo>
                    <a:pt x="161281" y="218248"/>
                    <a:pt x="165350" y="245178"/>
                    <a:pt x="174529" y="268298"/>
                  </a:cubicBezTo>
                  <a:cubicBezTo>
                    <a:pt x="180158" y="282585"/>
                    <a:pt x="190029" y="293149"/>
                    <a:pt x="194272" y="308216"/>
                  </a:cubicBezTo>
                  <a:cubicBezTo>
                    <a:pt x="194705" y="309775"/>
                    <a:pt x="194792" y="311420"/>
                    <a:pt x="194792" y="312979"/>
                  </a:cubicBezTo>
                  <a:cubicBezTo>
                    <a:pt x="188730" y="314624"/>
                    <a:pt x="183275" y="316789"/>
                    <a:pt x="181803" y="318174"/>
                  </a:cubicBezTo>
                  <a:cubicBezTo>
                    <a:pt x="179898" y="319992"/>
                    <a:pt x="177473" y="321291"/>
                    <a:pt x="175049" y="322417"/>
                  </a:cubicBezTo>
                  <a:cubicBezTo>
                    <a:pt x="171325" y="320252"/>
                    <a:pt x="166996" y="318867"/>
                    <a:pt x="161627" y="318694"/>
                  </a:cubicBezTo>
                  <a:cubicBezTo>
                    <a:pt x="159549" y="318607"/>
                    <a:pt x="157557" y="318780"/>
                    <a:pt x="155479" y="318867"/>
                  </a:cubicBezTo>
                  <a:cubicBezTo>
                    <a:pt x="151669" y="313152"/>
                    <a:pt x="145868" y="309168"/>
                    <a:pt x="139027" y="307870"/>
                  </a:cubicBezTo>
                  <a:cubicBezTo>
                    <a:pt x="116167" y="303367"/>
                    <a:pt x="96337" y="318694"/>
                    <a:pt x="74776" y="322330"/>
                  </a:cubicBezTo>
                  <a:cubicBezTo>
                    <a:pt x="72525" y="322677"/>
                    <a:pt x="69754" y="323370"/>
                    <a:pt x="67156" y="324322"/>
                  </a:cubicBezTo>
                  <a:cubicBezTo>
                    <a:pt x="56073" y="323283"/>
                    <a:pt x="40140" y="330556"/>
                    <a:pt x="43171" y="339129"/>
                  </a:cubicBezTo>
                  <a:cubicBezTo>
                    <a:pt x="51483" y="362162"/>
                    <a:pt x="53129" y="385455"/>
                    <a:pt x="70274" y="404159"/>
                  </a:cubicBezTo>
                  <a:cubicBezTo>
                    <a:pt x="85773" y="420957"/>
                    <a:pt x="111578" y="428837"/>
                    <a:pt x="132533" y="436024"/>
                  </a:cubicBezTo>
                  <a:cubicBezTo>
                    <a:pt x="156432" y="444164"/>
                    <a:pt x="203884" y="438189"/>
                    <a:pt x="218431" y="414809"/>
                  </a:cubicBezTo>
                  <a:cubicBezTo>
                    <a:pt x="220249" y="411952"/>
                    <a:pt x="219816" y="407969"/>
                    <a:pt x="216785" y="406150"/>
                  </a:cubicBezTo>
                  <a:cubicBezTo>
                    <a:pt x="217738" y="388226"/>
                    <a:pt x="216006" y="370821"/>
                    <a:pt x="222327" y="353590"/>
                  </a:cubicBezTo>
                  <a:cubicBezTo>
                    <a:pt x="226917" y="341207"/>
                    <a:pt x="233065" y="330037"/>
                    <a:pt x="233931" y="316789"/>
                  </a:cubicBezTo>
                  <a:cubicBezTo>
                    <a:pt x="235922" y="315663"/>
                    <a:pt x="237394" y="314364"/>
                    <a:pt x="238087" y="313152"/>
                  </a:cubicBezTo>
                  <a:cubicBezTo>
                    <a:pt x="240685" y="307697"/>
                    <a:pt x="243629" y="302328"/>
                    <a:pt x="246486" y="296873"/>
                  </a:cubicBezTo>
                  <a:cubicBezTo>
                    <a:pt x="256011" y="281286"/>
                    <a:pt x="269346" y="262583"/>
                    <a:pt x="267528" y="250979"/>
                  </a:cubicBezTo>
                  <a:cubicBezTo>
                    <a:pt x="267268" y="249854"/>
                    <a:pt x="267008" y="249074"/>
                    <a:pt x="266835" y="248295"/>
                  </a:cubicBezTo>
                  <a:close/>
                  <a:moveTo>
                    <a:pt x="170373" y="395500"/>
                  </a:moveTo>
                  <a:cubicBezTo>
                    <a:pt x="170546" y="394893"/>
                    <a:pt x="170719" y="394287"/>
                    <a:pt x="170979" y="393595"/>
                  </a:cubicBezTo>
                  <a:cubicBezTo>
                    <a:pt x="171239" y="394287"/>
                    <a:pt x="171412" y="394980"/>
                    <a:pt x="171672" y="395673"/>
                  </a:cubicBezTo>
                  <a:cubicBezTo>
                    <a:pt x="171239" y="395673"/>
                    <a:pt x="170806" y="395586"/>
                    <a:pt x="170373" y="395500"/>
                  </a:cubicBezTo>
                  <a:close/>
                  <a:moveTo>
                    <a:pt x="226570" y="260937"/>
                  </a:moveTo>
                  <a:cubicBezTo>
                    <a:pt x="226570" y="261024"/>
                    <a:pt x="226484" y="261024"/>
                    <a:pt x="226484" y="261111"/>
                  </a:cubicBezTo>
                  <a:cubicBezTo>
                    <a:pt x="226051" y="260418"/>
                    <a:pt x="225618" y="259725"/>
                    <a:pt x="225272" y="258946"/>
                  </a:cubicBezTo>
                  <a:cubicBezTo>
                    <a:pt x="226397" y="258859"/>
                    <a:pt x="227523" y="258773"/>
                    <a:pt x="228735" y="258599"/>
                  </a:cubicBezTo>
                  <a:cubicBezTo>
                    <a:pt x="227609" y="259465"/>
                    <a:pt x="226917" y="260245"/>
                    <a:pt x="226570" y="260937"/>
                  </a:cubicBezTo>
                  <a:close/>
                </a:path>
              </a:pathLst>
            </a:custGeom>
            <a:solidFill>
              <a:srgbClr val="7F311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7D2B6D4-0223-37C0-C873-9B3197BF82B9}"/>
                </a:ext>
              </a:extLst>
            </p:cNvPr>
            <p:cNvSpPr/>
            <p:nvPr/>
          </p:nvSpPr>
          <p:spPr>
            <a:xfrm>
              <a:off x="9245854" y="5438658"/>
              <a:ext cx="173496" cy="111635"/>
            </a:xfrm>
            <a:custGeom>
              <a:avLst/>
              <a:gdLst>
                <a:gd name="connsiteX0" fmla="*/ 80572 w 81168"/>
                <a:gd name="connsiteY0" fmla="*/ 3933 h 52227"/>
                <a:gd name="connsiteX1" fmla="*/ 74164 w 81168"/>
                <a:gd name="connsiteY1" fmla="*/ 989 h 52227"/>
                <a:gd name="connsiteX2" fmla="*/ 27405 w 81168"/>
                <a:gd name="connsiteY2" fmla="*/ 11986 h 52227"/>
                <a:gd name="connsiteX3" fmla="*/ 27491 w 81168"/>
                <a:gd name="connsiteY3" fmla="*/ 11813 h 52227"/>
                <a:gd name="connsiteX4" fmla="*/ 19871 w 81168"/>
                <a:gd name="connsiteY4" fmla="*/ 10947 h 52227"/>
                <a:gd name="connsiteX5" fmla="*/ 17966 w 81168"/>
                <a:gd name="connsiteY5" fmla="*/ 11467 h 52227"/>
                <a:gd name="connsiteX6" fmla="*/ 215 w 81168"/>
                <a:gd name="connsiteY6" fmla="*/ 34586 h 52227"/>
                <a:gd name="connsiteX7" fmla="*/ 3592 w 81168"/>
                <a:gd name="connsiteY7" fmla="*/ 46622 h 52227"/>
                <a:gd name="connsiteX8" fmla="*/ 5064 w 81168"/>
                <a:gd name="connsiteY8" fmla="*/ 48181 h 52227"/>
                <a:gd name="connsiteX9" fmla="*/ 12857 w 81168"/>
                <a:gd name="connsiteY9" fmla="*/ 51731 h 52227"/>
                <a:gd name="connsiteX10" fmla="*/ 80918 w 81168"/>
                <a:gd name="connsiteY10" fmla="*/ 6011 h 52227"/>
                <a:gd name="connsiteX11" fmla="*/ 80572 w 81168"/>
                <a:gd name="connsiteY11" fmla="*/ 3933 h 5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68" h="52227">
                  <a:moveTo>
                    <a:pt x="80572" y="3933"/>
                  </a:moveTo>
                  <a:cubicBezTo>
                    <a:pt x="83169" y="210"/>
                    <a:pt x="76588" y="-1089"/>
                    <a:pt x="74164" y="989"/>
                  </a:cubicBezTo>
                  <a:cubicBezTo>
                    <a:pt x="60223" y="12938"/>
                    <a:pt x="45069" y="17528"/>
                    <a:pt x="27405" y="11986"/>
                  </a:cubicBezTo>
                  <a:cubicBezTo>
                    <a:pt x="27405" y="11899"/>
                    <a:pt x="27491" y="11899"/>
                    <a:pt x="27491" y="11813"/>
                  </a:cubicBezTo>
                  <a:cubicBezTo>
                    <a:pt x="29829" y="8349"/>
                    <a:pt x="22123" y="8522"/>
                    <a:pt x="19871" y="10947"/>
                  </a:cubicBezTo>
                  <a:cubicBezTo>
                    <a:pt x="19179" y="11033"/>
                    <a:pt x="18486" y="11207"/>
                    <a:pt x="17966" y="11467"/>
                  </a:cubicBezTo>
                  <a:cubicBezTo>
                    <a:pt x="8961" y="16402"/>
                    <a:pt x="1947" y="24195"/>
                    <a:pt x="215" y="34586"/>
                  </a:cubicBezTo>
                  <a:cubicBezTo>
                    <a:pt x="-564" y="39262"/>
                    <a:pt x="821" y="43505"/>
                    <a:pt x="3592" y="46622"/>
                  </a:cubicBezTo>
                  <a:cubicBezTo>
                    <a:pt x="3419" y="47402"/>
                    <a:pt x="4112" y="47921"/>
                    <a:pt x="5064" y="48181"/>
                  </a:cubicBezTo>
                  <a:cubicBezTo>
                    <a:pt x="7142" y="49999"/>
                    <a:pt x="9827" y="51298"/>
                    <a:pt x="12857" y="51731"/>
                  </a:cubicBezTo>
                  <a:cubicBezTo>
                    <a:pt x="41779" y="56234"/>
                    <a:pt x="68882" y="29218"/>
                    <a:pt x="80918" y="6011"/>
                  </a:cubicBezTo>
                  <a:cubicBezTo>
                    <a:pt x="81351" y="5059"/>
                    <a:pt x="81178" y="4366"/>
                    <a:pt x="80572" y="3933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8865928-33D6-AAF3-7325-99B7F2B0845E}"/>
                </a:ext>
              </a:extLst>
            </p:cNvPr>
            <p:cNvSpPr/>
            <p:nvPr/>
          </p:nvSpPr>
          <p:spPr>
            <a:xfrm>
              <a:off x="9583251" y="5450498"/>
              <a:ext cx="111395" cy="79805"/>
            </a:xfrm>
            <a:custGeom>
              <a:avLst/>
              <a:gdLst>
                <a:gd name="connsiteX0" fmla="*/ 51745 w 52115"/>
                <a:gd name="connsiteY0" fmla="*/ 2898 h 37336"/>
                <a:gd name="connsiteX1" fmla="*/ 43519 w 52115"/>
                <a:gd name="connsiteY1" fmla="*/ 2638 h 37336"/>
                <a:gd name="connsiteX2" fmla="*/ 16069 w 52115"/>
                <a:gd name="connsiteY2" fmla="*/ 15453 h 37336"/>
                <a:gd name="connsiteX3" fmla="*/ 13818 w 52115"/>
                <a:gd name="connsiteY3" fmla="*/ 12769 h 37336"/>
                <a:gd name="connsiteX4" fmla="*/ 5765 w 52115"/>
                <a:gd name="connsiteY4" fmla="*/ 14328 h 37336"/>
                <a:gd name="connsiteX5" fmla="*/ 50 w 52115"/>
                <a:gd name="connsiteY5" fmla="*/ 18657 h 37336"/>
                <a:gd name="connsiteX6" fmla="*/ 30876 w 52115"/>
                <a:gd name="connsiteY6" fmla="*/ 35802 h 37336"/>
                <a:gd name="connsiteX7" fmla="*/ 39362 w 52115"/>
                <a:gd name="connsiteY7" fmla="*/ 36062 h 37336"/>
                <a:gd name="connsiteX8" fmla="*/ 51745 w 52115"/>
                <a:gd name="connsiteY8" fmla="*/ 2898 h 3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15" h="37336">
                  <a:moveTo>
                    <a:pt x="51745" y="2898"/>
                  </a:moveTo>
                  <a:cubicBezTo>
                    <a:pt x="51658" y="-1432"/>
                    <a:pt x="44904" y="-393"/>
                    <a:pt x="43519" y="2638"/>
                  </a:cubicBezTo>
                  <a:cubicBezTo>
                    <a:pt x="38670" y="13289"/>
                    <a:pt x="26980" y="17358"/>
                    <a:pt x="16069" y="15453"/>
                  </a:cubicBezTo>
                  <a:cubicBezTo>
                    <a:pt x="15290" y="14501"/>
                    <a:pt x="14511" y="13635"/>
                    <a:pt x="13818" y="12769"/>
                  </a:cubicBezTo>
                  <a:cubicBezTo>
                    <a:pt x="11827" y="10431"/>
                    <a:pt x="6718" y="11903"/>
                    <a:pt x="5765" y="14328"/>
                  </a:cubicBezTo>
                  <a:cubicBezTo>
                    <a:pt x="3167" y="14068"/>
                    <a:pt x="-469" y="15886"/>
                    <a:pt x="50" y="18657"/>
                  </a:cubicBezTo>
                  <a:cubicBezTo>
                    <a:pt x="2215" y="31732"/>
                    <a:pt x="19793" y="41171"/>
                    <a:pt x="30876" y="35802"/>
                  </a:cubicBezTo>
                  <a:cubicBezTo>
                    <a:pt x="33647" y="36495"/>
                    <a:pt x="36505" y="36755"/>
                    <a:pt x="39362" y="36062"/>
                  </a:cubicBezTo>
                  <a:cubicBezTo>
                    <a:pt x="54862" y="32252"/>
                    <a:pt x="52005" y="15194"/>
                    <a:pt x="51745" y="2898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BE487081-9878-F574-967A-A8E4C2AD5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2331" y="2051639"/>
              <a:ext cx="1388153" cy="1425172"/>
            </a:xfrm>
            <a:custGeom>
              <a:avLst/>
              <a:gdLst>
                <a:gd name="connsiteX0" fmla="*/ 295 w 649431"/>
                <a:gd name="connsiteY0" fmla="*/ 284 h 666750"/>
                <a:gd name="connsiteX1" fmla="*/ 649727 w 649431"/>
                <a:gd name="connsiteY1" fmla="*/ 284 h 666750"/>
                <a:gd name="connsiteX2" fmla="*/ 649727 w 649431"/>
                <a:gd name="connsiteY2" fmla="*/ 667034 h 666750"/>
                <a:gd name="connsiteX3" fmla="*/ 295 w 649431"/>
                <a:gd name="connsiteY3" fmla="*/ 66703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295" y="284"/>
                  </a:moveTo>
                  <a:lnTo>
                    <a:pt x="649727" y="284"/>
                  </a:lnTo>
                  <a:lnTo>
                    <a:pt x="649727" y="667034"/>
                  </a:lnTo>
                  <a:lnTo>
                    <a:pt x="295" y="667034"/>
                  </a:lnTo>
                  <a:close/>
                </a:path>
              </a:pathLst>
            </a:cu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55E2C7A7-A401-3549-93DC-AC926E9FC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9020" y="2273744"/>
              <a:ext cx="1388153" cy="1425172"/>
            </a:xfrm>
            <a:custGeom>
              <a:avLst/>
              <a:gdLst>
                <a:gd name="connsiteX0" fmla="*/ 306 w 649431"/>
                <a:gd name="connsiteY0" fmla="*/ 296 h 666750"/>
                <a:gd name="connsiteX1" fmla="*/ 649738 w 649431"/>
                <a:gd name="connsiteY1" fmla="*/ 296 h 666750"/>
                <a:gd name="connsiteX2" fmla="*/ 649738 w 649431"/>
                <a:gd name="connsiteY2" fmla="*/ 667046 h 666750"/>
                <a:gd name="connsiteX3" fmla="*/ 306 w 649431"/>
                <a:gd name="connsiteY3" fmla="*/ 667046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306" y="296"/>
                  </a:moveTo>
                  <a:lnTo>
                    <a:pt x="649738" y="296"/>
                  </a:lnTo>
                  <a:lnTo>
                    <a:pt x="649738" y="667046"/>
                  </a:lnTo>
                  <a:lnTo>
                    <a:pt x="306" y="667046"/>
                  </a:lnTo>
                  <a:close/>
                </a:path>
              </a:pathLst>
            </a:custGeom>
          </p:spPr>
        </p:pic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E717CD4-8049-E342-0FE0-40910A34A996}"/>
                </a:ext>
              </a:extLst>
            </p:cNvPr>
            <p:cNvSpPr/>
            <p:nvPr/>
          </p:nvSpPr>
          <p:spPr>
            <a:xfrm>
              <a:off x="9482320" y="2815865"/>
              <a:ext cx="22726" cy="7772"/>
            </a:xfrm>
            <a:custGeom>
              <a:avLst/>
              <a:gdLst>
                <a:gd name="connsiteX0" fmla="*/ 7611 w 10632"/>
                <a:gd name="connsiteY0" fmla="*/ 0 h 3636"/>
                <a:gd name="connsiteX1" fmla="*/ 4753 w 10632"/>
                <a:gd name="connsiteY1" fmla="*/ 0 h 3636"/>
                <a:gd name="connsiteX2" fmla="*/ 3022 w 10632"/>
                <a:gd name="connsiteY2" fmla="*/ 3637 h 3636"/>
                <a:gd name="connsiteX3" fmla="*/ 5879 w 10632"/>
                <a:gd name="connsiteY3" fmla="*/ 3637 h 3636"/>
                <a:gd name="connsiteX4" fmla="*/ 7611 w 10632"/>
                <a:gd name="connsiteY4" fmla="*/ 0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2" h="3636">
                  <a:moveTo>
                    <a:pt x="7611" y="0"/>
                  </a:moveTo>
                  <a:lnTo>
                    <a:pt x="4753" y="0"/>
                  </a:lnTo>
                  <a:cubicBezTo>
                    <a:pt x="1030" y="0"/>
                    <a:pt x="-2866" y="3637"/>
                    <a:pt x="3022" y="3637"/>
                  </a:cubicBezTo>
                  <a:lnTo>
                    <a:pt x="5879" y="3637"/>
                  </a:lnTo>
                  <a:cubicBezTo>
                    <a:pt x="9603" y="3637"/>
                    <a:pt x="13499" y="0"/>
                    <a:pt x="761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B8A9F63-F1B9-CC03-750B-34DA0C57B6CD}"/>
                </a:ext>
              </a:extLst>
            </p:cNvPr>
            <p:cNvSpPr/>
            <p:nvPr/>
          </p:nvSpPr>
          <p:spPr>
            <a:xfrm>
              <a:off x="9567555" y="2559563"/>
              <a:ext cx="138655" cy="51428"/>
            </a:xfrm>
            <a:custGeom>
              <a:avLst/>
              <a:gdLst>
                <a:gd name="connsiteX0" fmla="*/ 60734 w 64868"/>
                <a:gd name="connsiteY0" fmla="*/ 1972 h 24060"/>
                <a:gd name="connsiteX1" fmla="*/ 294 w 64868"/>
                <a:gd name="connsiteY1" fmla="*/ 19463 h 24060"/>
                <a:gd name="connsiteX2" fmla="*/ 16919 w 64868"/>
                <a:gd name="connsiteY2" fmla="*/ 21888 h 24060"/>
                <a:gd name="connsiteX3" fmla="*/ 51729 w 64868"/>
                <a:gd name="connsiteY3" fmla="*/ 7687 h 24060"/>
                <a:gd name="connsiteX4" fmla="*/ 63591 w 64868"/>
                <a:gd name="connsiteY4" fmla="*/ 6821 h 24060"/>
                <a:gd name="connsiteX5" fmla="*/ 60734 w 64868"/>
                <a:gd name="connsiteY5" fmla="*/ 1972 h 2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68" h="24060">
                  <a:moveTo>
                    <a:pt x="60734" y="1972"/>
                  </a:moveTo>
                  <a:cubicBezTo>
                    <a:pt x="40298" y="-2877"/>
                    <a:pt x="12849" y="586"/>
                    <a:pt x="294" y="19463"/>
                  </a:cubicBezTo>
                  <a:cubicBezTo>
                    <a:pt x="-2391" y="23533"/>
                    <a:pt x="14148" y="26131"/>
                    <a:pt x="16919" y="21888"/>
                  </a:cubicBezTo>
                  <a:cubicBezTo>
                    <a:pt x="24192" y="10977"/>
                    <a:pt x="38826" y="4570"/>
                    <a:pt x="51729" y="7687"/>
                  </a:cubicBezTo>
                  <a:cubicBezTo>
                    <a:pt x="55365" y="8553"/>
                    <a:pt x="60301" y="8986"/>
                    <a:pt x="63591" y="6821"/>
                  </a:cubicBezTo>
                  <a:cubicBezTo>
                    <a:pt x="66968" y="4743"/>
                    <a:pt x="62812" y="2491"/>
                    <a:pt x="60734" y="197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7531EC1-3B5E-102F-708B-4AB4054C5631}"/>
                </a:ext>
              </a:extLst>
            </p:cNvPr>
            <p:cNvSpPr/>
            <p:nvPr/>
          </p:nvSpPr>
          <p:spPr>
            <a:xfrm>
              <a:off x="9185613" y="2145001"/>
              <a:ext cx="54401" cy="53854"/>
            </a:xfrm>
            <a:custGeom>
              <a:avLst/>
              <a:gdLst>
                <a:gd name="connsiteX0" fmla="*/ 8915 w 25451"/>
                <a:gd name="connsiteY0" fmla="*/ 1869 h 25195"/>
                <a:gd name="connsiteX1" fmla="*/ 256 w 25451"/>
                <a:gd name="connsiteY1" fmla="*/ 19188 h 25195"/>
                <a:gd name="connsiteX2" fmla="*/ 16536 w 25451"/>
                <a:gd name="connsiteY2" fmla="*/ 23344 h 25195"/>
                <a:gd name="connsiteX3" fmla="*/ 25195 w 25451"/>
                <a:gd name="connsiteY3" fmla="*/ 6026 h 25195"/>
                <a:gd name="connsiteX4" fmla="*/ 8915 w 25451"/>
                <a:gd name="connsiteY4" fmla="*/ 1869 h 2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1" h="25195">
                  <a:moveTo>
                    <a:pt x="8915" y="1869"/>
                  </a:moveTo>
                  <a:cubicBezTo>
                    <a:pt x="6058" y="7671"/>
                    <a:pt x="3114" y="13386"/>
                    <a:pt x="256" y="19188"/>
                  </a:cubicBezTo>
                  <a:cubicBezTo>
                    <a:pt x="-2255" y="24210"/>
                    <a:pt x="14457" y="27414"/>
                    <a:pt x="16536" y="23344"/>
                  </a:cubicBezTo>
                  <a:cubicBezTo>
                    <a:pt x="19393" y="17542"/>
                    <a:pt x="22337" y="11827"/>
                    <a:pt x="25195" y="6026"/>
                  </a:cubicBezTo>
                  <a:cubicBezTo>
                    <a:pt x="27706" y="917"/>
                    <a:pt x="10994" y="-2200"/>
                    <a:pt x="8915" y="18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6E0AEEF-32D3-4A47-A979-F7949E5A69B4}"/>
                </a:ext>
              </a:extLst>
            </p:cNvPr>
            <p:cNvSpPr/>
            <p:nvPr/>
          </p:nvSpPr>
          <p:spPr>
            <a:xfrm>
              <a:off x="9378019" y="3206545"/>
              <a:ext cx="65535" cy="68658"/>
            </a:xfrm>
            <a:custGeom>
              <a:avLst/>
              <a:gdLst>
                <a:gd name="connsiteX0" fmla="*/ 27919 w 30660"/>
                <a:gd name="connsiteY0" fmla="*/ 24956 h 32121"/>
                <a:gd name="connsiteX1" fmla="*/ 17614 w 30660"/>
                <a:gd name="connsiteY1" fmla="*/ 3395 h 32121"/>
                <a:gd name="connsiteX2" fmla="*/ 816 w 30660"/>
                <a:gd name="connsiteY2" fmla="*/ 4175 h 32121"/>
                <a:gd name="connsiteX3" fmla="*/ 16489 w 30660"/>
                <a:gd name="connsiteY3" fmla="*/ 31710 h 32121"/>
                <a:gd name="connsiteX4" fmla="*/ 28612 w 30660"/>
                <a:gd name="connsiteY4" fmla="*/ 29805 h 32121"/>
                <a:gd name="connsiteX5" fmla="*/ 27919 w 30660"/>
                <a:gd name="connsiteY5" fmla="*/ 24956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60" h="32121">
                  <a:moveTo>
                    <a:pt x="27919" y="24956"/>
                  </a:moveTo>
                  <a:cubicBezTo>
                    <a:pt x="18307" y="22272"/>
                    <a:pt x="15623" y="12314"/>
                    <a:pt x="17614" y="3395"/>
                  </a:cubicBezTo>
                  <a:cubicBezTo>
                    <a:pt x="18827" y="-1973"/>
                    <a:pt x="1855" y="-415"/>
                    <a:pt x="816" y="4175"/>
                  </a:cubicBezTo>
                  <a:cubicBezTo>
                    <a:pt x="-2215" y="17423"/>
                    <a:pt x="3240" y="27900"/>
                    <a:pt x="16489" y="31710"/>
                  </a:cubicBezTo>
                  <a:cubicBezTo>
                    <a:pt x="20212" y="32749"/>
                    <a:pt x="25321" y="31710"/>
                    <a:pt x="28612" y="29805"/>
                  </a:cubicBezTo>
                  <a:cubicBezTo>
                    <a:pt x="31729" y="27987"/>
                    <a:pt x="31123" y="25822"/>
                    <a:pt x="27919" y="249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894605-4D07-64E1-A43D-A0F9CE23B08F}"/>
                </a:ext>
              </a:extLst>
            </p:cNvPr>
            <p:cNvSpPr/>
            <p:nvPr/>
          </p:nvSpPr>
          <p:spPr>
            <a:xfrm>
              <a:off x="9267934" y="3225586"/>
              <a:ext cx="83743" cy="89657"/>
            </a:xfrm>
            <a:custGeom>
              <a:avLst/>
              <a:gdLst>
                <a:gd name="connsiteX0" fmla="*/ 38896 w 39178"/>
                <a:gd name="connsiteY0" fmla="*/ 3407 h 41945"/>
                <a:gd name="connsiteX1" fmla="*/ 28505 w 39178"/>
                <a:gd name="connsiteY1" fmla="*/ 30 h 41945"/>
                <a:gd name="connsiteX2" fmla="*/ 5992 w 39178"/>
                <a:gd name="connsiteY2" fmla="*/ 10507 h 41945"/>
                <a:gd name="connsiteX3" fmla="*/ 190 w 39178"/>
                <a:gd name="connsiteY3" fmla="*/ 37437 h 41945"/>
                <a:gd name="connsiteX4" fmla="*/ 17422 w 39178"/>
                <a:gd name="connsiteY4" fmla="*/ 39082 h 41945"/>
                <a:gd name="connsiteX5" fmla="*/ 32402 w 39178"/>
                <a:gd name="connsiteY5" fmla="*/ 7217 h 41945"/>
                <a:gd name="connsiteX6" fmla="*/ 38896 w 39178"/>
                <a:gd name="connsiteY6" fmla="*/ 3407 h 4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78" h="41945">
                  <a:moveTo>
                    <a:pt x="38896" y="3407"/>
                  </a:moveTo>
                  <a:cubicBezTo>
                    <a:pt x="37251" y="376"/>
                    <a:pt x="31449" y="-144"/>
                    <a:pt x="28505" y="30"/>
                  </a:cubicBezTo>
                  <a:cubicBezTo>
                    <a:pt x="19500" y="376"/>
                    <a:pt x="11534" y="2974"/>
                    <a:pt x="5992" y="10507"/>
                  </a:cubicBezTo>
                  <a:cubicBezTo>
                    <a:pt x="537" y="18041"/>
                    <a:pt x="-502" y="28431"/>
                    <a:pt x="190" y="37437"/>
                  </a:cubicBezTo>
                  <a:cubicBezTo>
                    <a:pt x="623" y="42805"/>
                    <a:pt x="17768" y="43412"/>
                    <a:pt x="17422" y="39082"/>
                  </a:cubicBezTo>
                  <a:cubicBezTo>
                    <a:pt x="16729" y="29124"/>
                    <a:pt x="18547" y="7736"/>
                    <a:pt x="32402" y="7217"/>
                  </a:cubicBezTo>
                  <a:cubicBezTo>
                    <a:pt x="33874" y="7043"/>
                    <a:pt x="40628" y="6437"/>
                    <a:pt x="38896" y="340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9CCFE39-87CF-1EB5-8856-ECCE01F3ADD4}"/>
                </a:ext>
              </a:extLst>
            </p:cNvPr>
            <p:cNvSpPr/>
            <p:nvPr/>
          </p:nvSpPr>
          <p:spPr>
            <a:xfrm>
              <a:off x="9545680" y="4806978"/>
              <a:ext cx="150323" cy="31259"/>
            </a:xfrm>
            <a:custGeom>
              <a:avLst/>
              <a:gdLst>
                <a:gd name="connsiteX0" fmla="*/ 54602 w 70327"/>
                <a:gd name="connsiteY0" fmla="*/ 459 h 14624"/>
                <a:gd name="connsiteX1" fmla="*/ 6284 w 70327"/>
                <a:gd name="connsiteY1" fmla="*/ 3057 h 14624"/>
                <a:gd name="connsiteX2" fmla="*/ 8449 w 70327"/>
                <a:gd name="connsiteY2" fmla="*/ 10850 h 14624"/>
                <a:gd name="connsiteX3" fmla="*/ 69755 w 70327"/>
                <a:gd name="connsiteY3" fmla="*/ 7646 h 14624"/>
                <a:gd name="connsiteX4" fmla="*/ 54602 w 70327"/>
                <a:gd name="connsiteY4" fmla="*/ 459 h 1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27" h="14624">
                  <a:moveTo>
                    <a:pt x="54602" y="459"/>
                  </a:moveTo>
                  <a:cubicBezTo>
                    <a:pt x="39448" y="7993"/>
                    <a:pt x="22303" y="6867"/>
                    <a:pt x="6284" y="3057"/>
                  </a:cubicBezTo>
                  <a:cubicBezTo>
                    <a:pt x="-5233" y="373"/>
                    <a:pt x="1262" y="9205"/>
                    <a:pt x="8449" y="10850"/>
                  </a:cubicBezTo>
                  <a:cubicBezTo>
                    <a:pt x="28798" y="15613"/>
                    <a:pt x="50532" y="17171"/>
                    <a:pt x="69755" y="7646"/>
                  </a:cubicBezTo>
                  <a:cubicBezTo>
                    <a:pt x="73305" y="5914"/>
                    <a:pt x="59364" y="-1965"/>
                    <a:pt x="54602" y="4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F978128-505D-5F88-E52E-67A0BBDC241E}"/>
                </a:ext>
              </a:extLst>
            </p:cNvPr>
            <p:cNvSpPr/>
            <p:nvPr/>
          </p:nvSpPr>
          <p:spPr>
            <a:xfrm>
              <a:off x="9559046" y="4837318"/>
              <a:ext cx="97264" cy="33403"/>
            </a:xfrm>
            <a:custGeom>
              <a:avLst/>
              <a:gdLst>
                <a:gd name="connsiteX0" fmla="*/ 44799 w 45504"/>
                <a:gd name="connsiteY0" fmla="*/ 12069 h 15627"/>
                <a:gd name="connsiteX1" fmla="*/ 33888 w 45504"/>
                <a:gd name="connsiteY1" fmla="*/ 7307 h 15627"/>
                <a:gd name="connsiteX2" fmla="*/ 13366 w 45504"/>
                <a:gd name="connsiteY2" fmla="*/ 2717 h 15627"/>
                <a:gd name="connsiteX3" fmla="*/ 1676 w 45504"/>
                <a:gd name="connsiteY3" fmla="*/ 379 h 15627"/>
                <a:gd name="connsiteX4" fmla="*/ 3235 w 45504"/>
                <a:gd name="connsiteY4" fmla="*/ 5834 h 15627"/>
                <a:gd name="connsiteX5" fmla="*/ 40469 w 45504"/>
                <a:gd name="connsiteY5" fmla="*/ 15619 h 15627"/>
                <a:gd name="connsiteX6" fmla="*/ 44799 w 45504"/>
                <a:gd name="connsiteY6" fmla="*/ 12069 h 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4" h="15627">
                  <a:moveTo>
                    <a:pt x="44799" y="12069"/>
                  </a:moveTo>
                  <a:cubicBezTo>
                    <a:pt x="42547" y="9212"/>
                    <a:pt x="37438" y="7393"/>
                    <a:pt x="33888" y="7307"/>
                  </a:cubicBezTo>
                  <a:cubicBezTo>
                    <a:pt x="26528" y="7220"/>
                    <a:pt x="19774" y="6700"/>
                    <a:pt x="13366" y="2717"/>
                  </a:cubicBezTo>
                  <a:cubicBezTo>
                    <a:pt x="10249" y="812"/>
                    <a:pt x="5313" y="-746"/>
                    <a:pt x="1676" y="379"/>
                  </a:cubicBezTo>
                  <a:cubicBezTo>
                    <a:pt x="-2134" y="1505"/>
                    <a:pt x="1503" y="4795"/>
                    <a:pt x="3235" y="5834"/>
                  </a:cubicBezTo>
                  <a:cubicBezTo>
                    <a:pt x="14405" y="12848"/>
                    <a:pt x="27394" y="15533"/>
                    <a:pt x="40469" y="15619"/>
                  </a:cubicBezTo>
                  <a:cubicBezTo>
                    <a:pt x="42461" y="15706"/>
                    <a:pt x="47310" y="15186"/>
                    <a:pt x="44799" y="120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ACAE996-ABFD-DABB-D9D9-53B16083889B}"/>
                </a:ext>
              </a:extLst>
            </p:cNvPr>
            <p:cNvGrpSpPr/>
            <p:nvPr/>
          </p:nvGrpSpPr>
          <p:grpSpPr>
            <a:xfrm>
              <a:off x="8802002" y="2052499"/>
              <a:ext cx="1359452" cy="4931787"/>
              <a:chOff x="8802002" y="2052499"/>
              <a:chExt cx="1359452" cy="4931787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28CABFA-99D9-9B8D-ED23-45EC013E9A6B}"/>
                  </a:ext>
                </a:extLst>
              </p:cNvPr>
              <p:cNvSpPr/>
              <p:nvPr/>
            </p:nvSpPr>
            <p:spPr>
              <a:xfrm>
                <a:off x="9032796" y="2641798"/>
                <a:ext cx="364098" cy="564003"/>
              </a:xfrm>
              <a:custGeom>
                <a:avLst/>
                <a:gdLst>
                  <a:gd name="connsiteX0" fmla="*/ 168039 w 170339"/>
                  <a:gd name="connsiteY0" fmla="*/ 253058 h 263862"/>
                  <a:gd name="connsiteX1" fmla="*/ 116344 w 170339"/>
                  <a:gd name="connsiteY1" fmla="*/ 101611 h 263862"/>
                  <a:gd name="connsiteX2" fmla="*/ 133663 w 170339"/>
                  <a:gd name="connsiteY2" fmla="*/ 65503 h 263862"/>
                  <a:gd name="connsiteX3" fmla="*/ 128987 w 170339"/>
                  <a:gd name="connsiteY3" fmla="*/ 14414 h 263862"/>
                  <a:gd name="connsiteX4" fmla="*/ 132450 w 170339"/>
                  <a:gd name="connsiteY4" fmla="*/ 9565 h 263862"/>
                  <a:gd name="connsiteX5" fmla="*/ 112448 w 170339"/>
                  <a:gd name="connsiteY5" fmla="*/ 40 h 263862"/>
                  <a:gd name="connsiteX6" fmla="*/ 82141 w 170339"/>
                  <a:gd name="connsiteY6" fmla="*/ 12595 h 263862"/>
                  <a:gd name="connsiteX7" fmla="*/ 41876 w 170339"/>
                  <a:gd name="connsiteY7" fmla="*/ 20995 h 263862"/>
                  <a:gd name="connsiteX8" fmla="*/ 5681 w 170339"/>
                  <a:gd name="connsiteY8" fmla="*/ 27143 h 263862"/>
                  <a:gd name="connsiteX9" fmla="*/ 8106 w 170339"/>
                  <a:gd name="connsiteY9" fmla="*/ 41603 h 263862"/>
                  <a:gd name="connsiteX10" fmla="*/ 90107 w 170339"/>
                  <a:gd name="connsiteY10" fmla="*/ 39265 h 263862"/>
                  <a:gd name="connsiteX11" fmla="*/ 92012 w 170339"/>
                  <a:gd name="connsiteY11" fmla="*/ 83340 h 263862"/>
                  <a:gd name="connsiteX12" fmla="*/ 95649 w 170339"/>
                  <a:gd name="connsiteY12" fmla="*/ 88709 h 263862"/>
                  <a:gd name="connsiteX13" fmla="*/ 94956 w 170339"/>
                  <a:gd name="connsiteY13" fmla="*/ 89835 h 263862"/>
                  <a:gd name="connsiteX14" fmla="*/ 82747 w 170339"/>
                  <a:gd name="connsiteY14" fmla="*/ 97714 h 263862"/>
                  <a:gd name="connsiteX15" fmla="*/ 138771 w 170339"/>
                  <a:gd name="connsiteY15" fmla="*/ 262583 h 263862"/>
                  <a:gd name="connsiteX16" fmla="*/ 168039 w 170339"/>
                  <a:gd name="connsiteY16" fmla="*/ 253058 h 2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0339" h="263862">
                    <a:moveTo>
                      <a:pt x="168039" y="253058"/>
                    </a:moveTo>
                    <a:cubicBezTo>
                      <a:pt x="126129" y="230631"/>
                      <a:pt x="110456" y="148197"/>
                      <a:pt x="116344" y="101611"/>
                    </a:cubicBezTo>
                    <a:cubicBezTo>
                      <a:pt x="122579" y="89748"/>
                      <a:pt x="130026" y="78664"/>
                      <a:pt x="133663" y="65503"/>
                    </a:cubicBezTo>
                    <a:cubicBezTo>
                      <a:pt x="138165" y="49396"/>
                      <a:pt x="131238" y="30433"/>
                      <a:pt x="128987" y="14414"/>
                    </a:cubicBezTo>
                    <a:cubicBezTo>
                      <a:pt x="130199" y="12855"/>
                      <a:pt x="131411" y="11297"/>
                      <a:pt x="132450" y="9565"/>
                    </a:cubicBezTo>
                    <a:cubicBezTo>
                      <a:pt x="138079" y="559"/>
                      <a:pt x="115652" y="-220"/>
                      <a:pt x="112448" y="40"/>
                    </a:cubicBezTo>
                    <a:cubicBezTo>
                      <a:pt x="102403" y="646"/>
                      <a:pt x="88029" y="3244"/>
                      <a:pt x="82141" y="12595"/>
                    </a:cubicBezTo>
                    <a:cubicBezTo>
                      <a:pt x="73309" y="26623"/>
                      <a:pt x="56164" y="23246"/>
                      <a:pt x="41876" y="20995"/>
                    </a:cubicBezTo>
                    <a:cubicBezTo>
                      <a:pt x="29840" y="19090"/>
                      <a:pt x="16159" y="20735"/>
                      <a:pt x="5681" y="27143"/>
                    </a:cubicBezTo>
                    <a:cubicBezTo>
                      <a:pt x="-2458" y="32165"/>
                      <a:pt x="-2025" y="40045"/>
                      <a:pt x="8106" y="41603"/>
                    </a:cubicBezTo>
                    <a:cubicBezTo>
                      <a:pt x="32524" y="45413"/>
                      <a:pt x="63697" y="47145"/>
                      <a:pt x="90107" y="39265"/>
                    </a:cubicBezTo>
                    <a:cubicBezTo>
                      <a:pt x="99286" y="52427"/>
                      <a:pt x="102836" y="70005"/>
                      <a:pt x="92012" y="83340"/>
                    </a:cubicBezTo>
                    <a:cubicBezTo>
                      <a:pt x="90454" y="85245"/>
                      <a:pt x="92359" y="87237"/>
                      <a:pt x="95649" y="88709"/>
                    </a:cubicBezTo>
                    <a:cubicBezTo>
                      <a:pt x="95389" y="89055"/>
                      <a:pt x="95216" y="89488"/>
                      <a:pt x="94956" y="89835"/>
                    </a:cubicBezTo>
                    <a:cubicBezTo>
                      <a:pt x="88808" y="90960"/>
                      <a:pt x="83527" y="93558"/>
                      <a:pt x="82747" y="97714"/>
                    </a:cubicBezTo>
                    <a:cubicBezTo>
                      <a:pt x="73742" y="145945"/>
                      <a:pt x="91406" y="237212"/>
                      <a:pt x="138771" y="262583"/>
                    </a:cubicBezTo>
                    <a:cubicBezTo>
                      <a:pt x="146998" y="266999"/>
                      <a:pt x="179123" y="259033"/>
                      <a:pt x="168039" y="25305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5757B46-C6C3-343A-7E37-028CED6D5D62}"/>
                  </a:ext>
                </a:extLst>
              </p:cNvPr>
              <p:cNvSpPr/>
              <p:nvPr/>
            </p:nvSpPr>
            <p:spPr>
              <a:xfrm>
                <a:off x="9496535" y="3229711"/>
                <a:ext cx="116277" cy="41675"/>
              </a:xfrm>
              <a:custGeom>
                <a:avLst/>
                <a:gdLst>
                  <a:gd name="connsiteX0" fmla="*/ 49365 w 54399"/>
                  <a:gd name="connsiteY0" fmla="*/ 7538 h 19497"/>
                  <a:gd name="connsiteX1" fmla="*/ 43217 w 54399"/>
                  <a:gd name="connsiteY1" fmla="*/ 5200 h 19497"/>
                  <a:gd name="connsiteX2" fmla="*/ 41399 w 54399"/>
                  <a:gd name="connsiteY2" fmla="*/ 2775 h 19497"/>
                  <a:gd name="connsiteX3" fmla="*/ 23561 w 54399"/>
                  <a:gd name="connsiteY3" fmla="*/ 1823 h 19497"/>
                  <a:gd name="connsiteX4" fmla="*/ 18539 w 54399"/>
                  <a:gd name="connsiteY4" fmla="*/ 2256 h 19497"/>
                  <a:gd name="connsiteX5" fmla="*/ 7802 w 54399"/>
                  <a:gd name="connsiteY5" fmla="*/ 4 h 19497"/>
                  <a:gd name="connsiteX6" fmla="*/ 1307 w 54399"/>
                  <a:gd name="connsiteY6" fmla="*/ 5460 h 19497"/>
                  <a:gd name="connsiteX7" fmla="*/ 8 w 54399"/>
                  <a:gd name="connsiteY7" fmla="*/ 8144 h 19497"/>
                  <a:gd name="connsiteX8" fmla="*/ 9014 w 54399"/>
                  <a:gd name="connsiteY8" fmla="*/ 12646 h 19497"/>
                  <a:gd name="connsiteX9" fmla="*/ 52049 w 54399"/>
                  <a:gd name="connsiteY9" fmla="*/ 15851 h 19497"/>
                  <a:gd name="connsiteX10" fmla="*/ 49365 w 54399"/>
                  <a:gd name="connsiteY10" fmla="*/ 7538 h 1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399" h="19497">
                    <a:moveTo>
                      <a:pt x="49365" y="7538"/>
                    </a:moveTo>
                    <a:cubicBezTo>
                      <a:pt x="47633" y="6585"/>
                      <a:pt x="45468" y="5806"/>
                      <a:pt x="43217" y="5200"/>
                    </a:cubicBezTo>
                    <a:cubicBezTo>
                      <a:pt x="43217" y="4420"/>
                      <a:pt x="42698" y="3555"/>
                      <a:pt x="41399" y="2775"/>
                    </a:cubicBezTo>
                    <a:cubicBezTo>
                      <a:pt x="36290" y="-342"/>
                      <a:pt x="29103" y="524"/>
                      <a:pt x="23561" y="1823"/>
                    </a:cubicBezTo>
                    <a:cubicBezTo>
                      <a:pt x="22176" y="2169"/>
                      <a:pt x="20444" y="2256"/>
                      <a:pt x="18539" y="2256"/>
                    </a:cubicBezTo>
                    <a:cubicBezTo>
                      <a:pt x="14989" y="784"/>
                      <a:pt x="10919" y="91"/>
                      <a:pt x="7802" y="4"/>
                    </a:cubicBezTo>
                    <a:cubicBezTo>
                      <a:pt x="4511" y="-82"/>
                      <a:pt x="-1723" y="1130"/>
                      <a:pt x="1307" y="5460"/>
                    </a:cubicBezTo>
                    <a:cubicBezTo>
                      <a:pt x="528" y="6152"/>
                      <a:pt x="-78" y="7018"/>
                      <a:pt x="8" y="8144"/>
                    </a:cubicBezTo>
                    <a:cubicBezTo>
                      <a:pt x="182" y="11521"/>
                      <a:pt x="5031" y="12387"/>
                      <a:pt x="9014" y="12646"/>
                    </a:cubicBezTo>
                    <a:cubicBezTo>
                      <a:pt x="21310" y="20959"/>
                      <a:pt x="38541" y="21306"/>
                      <a:pt x="52049" y="15851"/>
                    </a:cubicBezTo>
                    <a:cubicBezTo>
                      <a:pt x="57418" y="13426"/>
                      <a:pt x="52309" y="9096"/>
                      <a:pt x="49365" y="753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55370CD-B2A2-90C6-628B-BB1C5F7FD044}"/>
                  </a:ext>
                </a:extLst>
              </p:cNvPr>
              <p:cNvSpPr/>
              <p:nvPr/>
            </p:nvSpPr>
            <p:spPr>
              <a:xfrm>
                <a:off x="9515330" y="3468712"/>
                <a:ext cx="323706" cy="329189"/>
              </a:xfrm>
              <a:custGeom>
                <a:avLst/>
                <a:gdLst>
                  <a:gd name="connsiteX0" fmla="*/ 149590 w 151442"/>
                  <a:gd name="connsiteY0" fmla="*/ 114452 h 154007"/>
                  <a:gd name="connsiteX1" fmla="*/ 144135 w 151442"/>
                  <a:gd name="connsiteY1" fmla="*/ 109776 h 154007"/>
                  <a:gd name="connsiteX2" fmla="*/ 141364 w 151442"/>
                  <a:gd name="connsiteY2" fmla="*/ 4482 h 154007"/>
                  <a:gd name="connsiteX3" fmla="*/ 115387 w 151442"/>
                  <a:gd name="connsiteY3" fmla="*/ 5954 h 154007"/>
                  <a:gd name="connsiteX4" fmla="*/ 115213 w 151442"/>
                  <a:gd name="connsiteY4" fmla="*/ 133762 h 154007"/>
                  <a:gd name="connsiteX5" fmla="*/ 56938 w 151442"/>
                  <a:gd name="connsiteY5" fmla="*/ 122332 h 154007"/>
                  <a:gd name="connsiteX6" fmla="*/ 68627 w 151442"/>
                  <a:gd name="connsiteY6" fmla="*/ 16172 h 154007"/>
                  <a:gd name="connsiteX7" fmla="*/ 61613 w 151442"/>
                  <a:gd name="connsiteY7" fmla="*/ 9937 h 154007"/>
                  <a:gd name="connsiteX8" fmla="*/ 28536 w 151442"/>
                  <a:gd name="connsiteY8" fmla="*/ 3529 h 154007"/>
                  <a:gd name="connsiteX9" fmla="*/ 6282 w 151442"/>
                  <a:gd name="connsiteY9" fmla="*/ 111076 h 154007"/>
                  <a:gd name="connsiteX10" fmla="*/ 31826 w 151442"/>
                  <a:gd name="connsiteY10" fmla="*/ 118609 h 154007"/>
                  <a:gd name="connsiteX11" fmla="*/ 31307 w 151442"/>
                  <a:gd name="connsiteY11" fmla="*/ 123198 h 154007"/>
                  <a:gd name="connsiteX12" fmla="*/ 29575 w 151442"/>
                  <a:gd name="connsiteY12" fmla="*/ 126748 h 154007"/>
                  <a:gd name="connsiteX13" fmla="*/ 30874 w 151442"/>
                  <a:gd name="connsiteY13" fmla="*/ 127528 h 154007"/>
                  <a:gd name="connsiteX14" fmla="*/ 30787 w 151442"/>
                  <a:gd name="connsiteY14" fmla="*/ 128480 h 154007"/>
                  <a:gd name="connsiteX15" fmla="*/ 52435 w 151442"/>
                  <a:gd name="connsiteY15" fmla="*/ 138352 h 154007"/>
                  <a:gd name="connsiteX16" fmla="*/ 114088 w 151442"/>
                  <a:gd name="connsiteY16" fmla="*/ 144326 h 154007"/>
                  <a:gd name="connsiteX17" fmla="*/ 113914 w 151442"/>
                  <a:gd name="connsiteY17" fmla="*/ 145972 h 154007"/>
                  <a:gd name="connsiteX18" fmla="*/ 129241 w 151442"/>
                  <a:gd name="connsiteY18" fmla="*/ 150561 h 154007"/>
                  <a:gd name="connsiteX19" fmla="*/ 151235 w 151442"/>
                  <a:gd name="connsiteY19" fmla="*/ 150561 h 154007"/>
                  <a:gd name="connsiteX20" fmla="*/ 149590 w 151442"/>
                  <a:gd name="connsiteY20" fmla="*/ 114452 h 154007"/>
                  <a:gd name="connsiteX21" fmla="*/ 43256 w 151442"/>
                  <a:gd name="connsiteY21" fmla="*/ 41803 h 154007"/>
                  <a:gd name="connsiteX22" fmla="*/ 34944 w 151442"/>
                  <a:gd name="connsiteY22" fmla="*/ 95749 h 154007"/>
                  <a:gd name="connsiteX23" fmla="*/ 43256 w 151442"/>
                  <a:gd name="connsiteY23" fmla="*/ 41803 h 15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1442" h="154007">
                    <a:moveTo>
                      <a:pt x="149590" y="114452"/>
                    </a:moveTo>
                    <a:cubicBezTo>
                      <a:pt x="149157" y="112547"/>
                      <a:pt x="146992" y="110989"/>
                      <a:pt x="144135" y="109776"/>
                    </a:cubicBezTo>
                    <a:cubicBezTo>
                      <a:pt x="149157" y="74361"/>
                      <a:pt x="154353" y="39032"/>
                      <a:pt x="141364" y="4482"/>
                    </a:cubicBezTo>
                    <a:cubicBezTo>
                      <a:pt x="138333" y="-3571"/>
                      <a:pt x="113482" y="672"/>
                      <a:pt x="115387" y="5954"/>
                    </a:cubicBezTo>
                    <a:cubicBezTo>
                      <a:pt x="131060" y="47864"/>
                      <a:pt x="120236" y="90813"/>
                      <a:pt x="115213" y="133762"/>
                    </a:cubicBezTo>
                    <a:cubicBezTo>
                      <a:pt x="95124" y="134974"/>
                      <a:pt x="73910" y="133243"/>
                      <a:pt x="56938" y="122332"/>
                    </a:cubicBezTo>
                    <a:cubicBezTo>
                      <a:pt x="61008" y="86830"/>
                      <a:pt x="71312" y="52280"/>
                      <a:pt x="68627" y="16172"/>
                    </a:cubicBezTo>
                    <a:cubicBezTo>
                      <a:pt x="68454" y="13747"/>
                      <a:pt x="65424" y="11582"/>
                      <a:pt x="61613" y="9937"/>
                    </a:cubicBezTo>
                    <a:cubicBezTo>
                      <a:pt x="59882" y="3270"/>
                      <a:pt x="34337" y="-3225"/>
                      <a:pt x="28536" y="3529"/>
                    </a:cubicBezTo>
                    <a:cubicBezTo>
                      <a:pt x="5503" y="30199"/>
                      <a:pt x="-8958" y="77651"/>
                      <a:pt x="6282" y="111076"/>
                    </a:cubicBezTo>
                    <a:cubicBezTo>
                      <a:pt x="8966" y="116877"/>
                      <a:pt x="22648" y="119475"/>
                      <a:pt x="31826" y="118609"/>
                    </a:cubicBezTo>
                    <a:cubicBezTo>
                      <a:pt x="31653" y="120167"/>
                      <a:pt x="31480" y="121639"/>
                      <a:pt x="31307" y="123198"/>
                    </a:cubicBezTo>
                    <a:cubicBezTo>
                      <a:pt x="29229" y="124497"/>
                      <a:pt x="28276" y="125796"/>
                      <a:pt x="29575" y="126748"/>
                    </a:cubicBezTo>
                    <a:cubicBezTo>
                      <a:pt x="30008" y="127095"/>
                      <a:pt x="30441" y="127268"/>
                      <a:pt x="30874" y="127528"/>
                    </a:cubicBezTo>
                    <a:cubicBezTo>
                      <a:pt x="30874" y="127874"/>
                      <a:pt x="30787" y="128134"/>
                      <a:pt x="30787" y="128480"/>
                    </a:cubicBezTo>
                    <a:cubicBezTo>
                      <a:pt x="30354" y="134974"/>
                      <a:pt x="45594" y="139564"/>
                      <a:pt x="52435" y="138352"/>
                    </a:cubicBezTo>
                    <a:cubicBezTo>
                      <a:pt x="71831" y="145019"/>
                      <a:pt x="93392" y="145712"/>
                      <a:pt x="114088" y="144326"/>
                    </a:cubicBezTo>
                    <a:cubicBezTo>
                      <a:pt x="114001" y="144846"/>
                      <a:pt x="114001" y="145452"/>
                      <a:pt x="113914" y="145972"/>
                    </a:cubicBezTo>
                    <a:cubicBezTo>
                      <a:pt x="113568" y="149781"/>
                      <a:pt x="121881" y="151340"/>
                      <a:pt x="129241" y="150561"/>
                    </a:cubicBezTo>
                    <a:cubicBezTo>
                      <a:pt x="136255" y="154804"/>
                      <a:pt x="151235" y="155496"/>
                      <a:pt x="151235" y="150561"/>
                    </a:cubicBezTo>
                    <a:cubicBezTo>
                      <a:pt x="151322" y="138352"/>
                      <a:pt x="152188" y="126402"/>
                      <a:pt x="149590" y="114452"/>
                    </a:cubicBezTo>
                    <a:close/>
                    <a:moveTo>
                      <a:pt x="43256" y="41803"/>
                    </a:moveTo>
                    <a:cubicBezTo>
                      <a:pt x="41525" y="59900"/>
                      <a:pt x="37888" y="77738"/>
                      <a:pt x="34944" y="95749"/>
                    </a:cubicBezTo>
                    <a:cubicBezTo>
                      <a:pt x="32432" y="78344"/>
                      <a:pt x="36069" y="58861"/>
                      <a:pt x="43256" y="41803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70BF1E9-4874-5B71-C79D-BF69690A1614}"/>
                  </a:ext>
                </a:extLst>
              </p:cNvPr>
              <p:cNvSpPr/>
              <p:nvPr/>
            </p:nvSpPr>
            <p:spPr>
              <a:xfrm>
                <a:off x="8802002" y="3265760"/>
                <a:ext cx="643921" cy="1400805"/>
              </a:xfrm>
              <a:custGeom>
                <a:avLst/>
                <a:gdLst>
                  <a:gd name="connsiteX0" fmla="*/ 286317 w 301251"/>
                  <a:gd name="connsiteY0" fmla="*/ 635255 h 655350"/>
                  <a:gd name="connsiteX1" fmla="*/ 258781 w 301251"/>
                  <a:gd name="connsiteY1" fmla="*/ 636035 h 655350"/>
                  <a:gd name="connsiteX2" fmla="*/ 245100 w 301251"/>
                  <a:gd name="connsiteY2" fmla="*/ 628415 h 655350"/>
                  <a:gd name="connsiteX3" fmla="*/ 47500 w 301251"/>
                  <a:gd name="connsiteY3" fmla="*/ 584167 h 655350"/>
                  <a:gd name="connsiteX4" fmla="*/ 35117 w 301251"/>
                  <a:gd name="connsiteY4" fmla="*/ 582175 h 655350"/>
                  <a:gd name="connsiteX5" fmla="*/ 51396 w 301251"/>
                  <a:gd name="connsiteY5" fmla="*/ 496104 h 655350"/>
                  <a:gd name="connsiteX6" fmla="*/ 108979 w 301251"/>
                  <a:gd name="connsiteY6" fmla="*/ 331235 h 655350"/>
                  <a:gd name="connsiteX7" fmla="*/ 178771 w 301251"/>
                  <a:gd name="connsiteY7" fmla="*/ 11455 h 655350"/>
                  <a:gd name="connsiteX8" fmla="*/ 144828 w 301251"/>
                  <a:gd name="connsiteY8" fmla="*/ 4354 h 655350"/>
                  <a:gd name="connsiteX9" fmla="*/ 126644 w 301251"/>
                  <a:gd name="connsiteY9" fmla="*/ 176497 h 655350"/>
                  <a:gd name="connsiteX10" fmla="*/ 62739 w 301251"/>
                  <a:gd name="connsiteY10" fmla="*/ 353315 h 655350"/>
                  <a:gd name="connsiteX11" fmla="*/ 7754 w 301251"/>
                  <a:gd name="connsiteY11" fmla="*/ 519570 h 655350"/>
                  <a:gd name="connsiteX12" fmla="*/ 28103 w 301251"/>
                  <a:gd name="connsiteY12" fmla="*/ 633177 h 655350"/>
                  <a:gd name="connsiteX13" fmla="*/ 58843 w 301251"/>
                  <a:gd name="connsiteY13" fmla="*/ 632485 h 655350"/>
                  <a:gd name="connsiteX14" fmla="*/ 51743 w 301251"/>
                  <a:gd name="connsiteY14" fmla="*/ 623826 h 655350"/>
                  <a:gd name="connsiteX15" fmla="*/ 276966 w 301251"/>
                  <a:gd name="connsiteY15" fmla="*/ 653353 h 655350"/>
                  <a:gd name="connsiteX16" fmla="*/ 286317 w 301251"/>
                  <a:gd name="connsiteY16" fmla="*/ 635255 h 65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1251" h="655350">
                    <a:moveTo>
                      <a:pt x="286317" y="635255"/>
                    </a:moveTo>
                    <a:cubicBezTo>
                      <a:pt x="277398" y="635342"/>
                      <a:pt x="268133" y="635689"/>
                      <a:pt x="258781" y="636035"/>
                    </a:cubicBezTo>
                    <a:cubicBezTo>
                      <a:pt x="261293" y="632225"/>
                      <a:pt x="258435" y="628675"/>
                      <a:pt x="245100" y="628415"/>
                    </a:cubicBezTo>
                    <a:cubicBezTo>
                      <a:pt x="177646" y="627203"/>
                      <a:pt x="105429" y="619583"/>
                      <a:pt x="47500" y="584167"/>
                    </a:cubicBezTo>
                    <a:cubicBezTo>
                      <a:pt x="44988" y="582608"/>
                      <a:pt x="40312" y="582002"/>
                      <a:pt x="35117" y="582175"/>
                    </a:cubicBezTo>
                    <a:cubicBezTo>
                      <a:pt x="32173" y="554639"/>
                      <a:pt x="41871" y="525978"/>
                      <a:pt x="51396" y="496104"/>
                    </a:cubicBezTo>
                    <a:cubicBezTo>
                      <a:pt x="69061" y="440426"/>
                      <a:pt x="85946" y="385008"/>
                      <a:pt x="108979" y="331235"/>
                    </a:cubicBezTo>
                    <a:cubicBezTo>
                      <a:pt x="153487" y="227066"/>
                      <a:pt x="177732" y="125235"/>
                      <a:pt x="178771" y="11455"/>
                    </a:cubicBezTo>
                    <a:cubicBezTo>
                      <a:pt x="178858" y="457"/>
                      <a:pt x="144914" y="-4045"/>
                      <a:pt x="144828" y="4354"/>
                    </a:cubicBezTo>
                    <a:cubicBezTo>
                      <a:pt x="144308" y="62457"/>
                      <a:pt x="138247" y="119520"/>
                      <a:pt x="126644" y="176497"/>
                    </a:cubicBezTo>
                    <a:cubicBezTo>
                      <a:pt x="114001" y="238669"/>
                      <a:pt x="86985" y="295126"/>
                      <a:pt x="62739" y="353315"/>
                    </a:cubicBezTo>
                    <a:cubicBezTo>
                      <a:pt x="40399" y="407088"/>
                      <a:pt x="25419" y="464238"/>
                      <a:pt x="7754" y="519570"/>
                    </a:cubicBezTo>
                    <a:cubicBezTo>
                      <a:pt x="-5927" y="562432"/>
                      <a:pt x="-2896" y="599580"/>
                      <a:pt x="28103" y="633177"/>
                    </a:cubicBezTo>
                    <a:cubicBezTo>
                      <a:pt x="34338" y="639931"/>
                      <a:pt x="67502" y="641836"/>
                      <a:pt x="58843" y="632485"/>
                    </a:cubicBezTo>
                    <a:cubicBezTo>
                      <a:pt x="56245" y="629627"/>
                      <a:pt x="53907" y="626770"/>
                      <a:pt x="51743" y="623826"/>
                    </a:cubicBezTo>
                    <a:cubicBezTo>
                      <a:pt x="116686" y="665822"/>
                      <a:pt x="203104" y="653959"/>
                      <a:pt x="276966" y="653353"/>
                    </a:cubicBezTo>
                    <a:cubicBezTo>
                      <a:pt x="295583" y="653093"/>
                      <a:pt x="315845" y="634996"/>
                      <a:pt x="286317" y="635255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E35D069-0D89-0496-2F7B-EDB18FBEA067}"/>
                  </a:ext>
                </a:extLst>
              </p:cNvPr>
              <p:cNvSpPr/>
              <p:nvPr/>
            </p:nvSpPr>
            <p:spPr>
              <a:xfrm>
                <a:off x="9296473" y="4697301"/>
                <a:ext cx="125680" cy="723639"/>
              </a:xfrm>
              <a:custGeom>
                <a:avLst/>
                <a:gdLst>
                  <a:gd name="connsiteX0" fmla="*/ 54466 w 58798"/>
                  <a:gd name="connsiteY0" fmla="*/ 156718 h 338546"/>
                  <a:gd name="connsiteX1" fmla="*/ 34290 w 58798"/>
                  <a:gd name="connsiteY1" fmla="*/ 10206 h 338546"/>
                  <a:gd name="connsiteX2" fmla="*/ 0 w 58798"/>
                  <a:gd name="connsiteY2" fmla="*/ 5097 h 338546"/>
                  <a:gd name="connsiteX3" fmla="*/ 20176 w 58798"/>
                  <a:gd name="connsiteY3" fmla="*/ 151609 h 338546"/>
                  <a:gd name="connsiteX4" fmla="*/ 24506 w 58798"/>
                  <a:gd name="connsiteY4" fmla="*/ 328428 h 338546"/>
                  <a:gd name="connsiteX5" fmla="*/ 58795 w 58798"/>
                  <a:gd name="connsiteY5" fmla="*/ 333537 h 338546"/>
                  <a:gd name="connsiteX6" fmla="*/ 54466 w 58798"/>
                  <a:gd name="connsiteY6" fmla="*/ 156718 h 33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98" h="338546">
                    <a:moveTo>
                      <a:pt x="54466" y="156718"/>
                    </a:moveTo>
                    <a:cubicBezTo>
                      <a:pt x="49357" y="108660"/>
                      <a:pt x="34896" y="58264"/>
                      <a:pt x="34290" y="10206"/>
                    </a:cubicBezTo>
                    <a:cubicBezTo>
                      <a:pt x="34117" y="-618"/>
                      <a:pt x="-86" y="-3649"/>
                      <a:pt x="0" y="5097"/>
                    </a:cubicBezTo>
                    <a:cubicBezTo>
                      <a:pt x="606" y="53761"/>
                      <a:pt x="14980" y="102945"/>
                      <a:pt x="20176" y="151609"/>
                    </a:cubicBezTo>
                    <a:cubicBezTo>
                      <a:pt x="26497" y="210318"/>
                      <a:pt x="22081" y="269546"/>
                      <a:pt x="24506" y="328428"/>
                    </a:cubicBezTo>
                    <a:cubicBezTo>
                      <a:pt x="24938" y="339338"/>
                      <a:pt x="59142" y="342023"/>
                      <a:pt x="58795" y="333537"/>
                    </a:cubicBezTo>
                    <a:cubicBezTo>
                      <a:pt x="56371" y="274655"/>
                      <a:pt x="60700" y="215513"/>
                      <a:pt x="54466" y="156718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C1E1139E-7E77-29FF-98B7-3932EE7EE6CF}"/>
                  </a:ext>
                </a:extLst>
              </p:cNvPr>
              <p:cNvSpPr/>
              <p:nvPr/>
            </p:nvSpPr>
            <p:spPr>
              <a:xfrm>
                <a:off x="9574346" y="5317759"/>
                <a:ext cx="113535" cy="133734"/>
              </a:xfrm>
              <a:custGeom>
                <a:avLst/>
                <a:gdLst>
                  <a:gd name="connsiteX0" fmla="*/ 33484 w 53116"/>
                  <a:gd name="connsiteY0" fmla="*/ 4297 h 62566"/>
                  <a:gd name="connsiteX1" fmla="*/ 493 w 53116"/>
                  <a:gd name="connsiteY1" fmla="*/ 10705 h 62566"/>
                  <a:gd name="connsiteX2" fmla="*/ 18504 w 53116"/>
                  <a:gd name="connsiteY2" fmla="*/ 56511 h 62566"/>
                  <a:gd name="connsiteX3" fmla="*/ 53053 w 53116"/>
                  <a:gd name="connsiteY3" fmla="*/ 53654 h 62566"/>
                  <a:gd name="connsiteX4" fmla="*/ 33484 w 53116"/>
                  <a:gd name="connsiteY4" fmla="*/ 4297 h 6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16" h="62566">
                    <a:moveTo>
                      <a:pt x="33484" y="4297"/>
                    </a:moveTo>
                    <a:cubicBezTo>
                      <a:pt x="29241" y="-4189"/>
                      <a:pt x="-4443" y="920"/>
                      <a:pt x="493" y="10705"/>
                    </a:cubicBezTo>
                    <a:cubicBezTo>
                      <a:pt x="7853" y="25425"/>
                      <a:pt x="15213" y="40319"/>
                      <a:pt x="18504" y="56511"/>
                    </a:cubicBezTo>
                    <a:cubicBezTo>
                      <a:pt x="20582" y="66902"/>
                      <a:pt x="54785" y="62572"/>
                      <a:pt x="53053" y="53654"/>
                    </a:cubicBezTo>
                    <a:cubicBezTo>
                      <a:pt x="49503" y="36249"/>
                      <a:pt x="41450" y="20143"/>
                      <a:pt x="33484" y="4297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85EED57-6361-1734-7869-63A38A0BF2FE}"/>
                  </a:ext>
                </a:extLst>
              </p:cNvPr>
              <p:cNvSpPr/>
              <p:nvPr/>
            </p:nvSpPr>
            <p:spPr>
              <a:xfrm>
                <a:off x="9405634" y="2681021"/>
                <a:ext cx="487902" cy="556060"/>
              </a:xfrm>
              <a:custGeom>
                <a:avLst/>
                <a:gdLst>
                  <a:gd name="connsiteX0" fmla="*/ 216410 w 228259"/>
                  <a:gd name="connsiteY0" fmla="*/ 206306 h 260146"/>
                  <a:gd name="connsiteX1" fmla="*/ 204807 w 228259"/>
                  <a:gd name="connsiteY1" fmla="*/ 202237 h 260146"/>
                  <a:gd name="connsiteX2" fmla="*/ 168525 w 228259"/>
                  <a:gd name="connsiteY2" fmla="*/ 101185 h 260146"/>
                  <a:gd name="connsiteX3" fmla="*/ 101071 w 228259"/>
                  <a:gd name="connsiteY3" fmla="*/ 3424 h 260146"/>
                  <a:gd name="connsiteX4" fmla="*/ 70677 w 228259"/>
                  <a:gd name="connsiteY4" fmla="*/ 7840 h 260146"/>
                  <a:gd name="connsiteX5" fmla="*/ 129905 w 228259"/>
                  <a:gd name="connsiteY5" fmla="*/ 92093 h 260146"/>
                  <a:gd name="connsiteX6" fmla="*/ 164975 w 228259"/>
                  <a:gd name="connsiteY6" fmla="*/ 171324 h 260146"/>
                  <a:gd name="connsiteX7" fmla="*/ 162637 w 228259"/>
                  <a:gd name="connsiteY7" fmla="*/ 174354 h 260146"/>
                  <a:gd name="connsiteX8" fmla="*/ 29546 w 228259"/>
                  <a:gd name="connsiteY8" fmla="*/ 230985 h 260146"/>
                  <a:gd name="connsiteX9" fmla="*/ 3742 w 228259"/>
                  <a:gd name="connsiteY9" fmla="*/ 236353 h 260146"/>
                  <a:gd name="connsiteX10" fmla="*/ 179262 w 228259"/>
                  <a:gd name="connsiteY10" fmla="*/ 217650 h 260146"/>
                  <a:gd name="connsiteX11" fmla="*/ 192944 w 228259"/>
                  <a:gd name="connsiteY11" fmla="*/ 219382 h 260146"/>
                  <a:gd name="connsiteX12" fmla="*/ 192597 w 228259"/>
                  <a:gd name="connsiteY12" fmla="*/ 225270 h 260146"/>
                  <a:gd name="connsiteX13" fmla="*/ 177877 w 228259"/>
                  <a:gd name="connsiteY13" fmla="*/ 232543 h 260146"/>
                  <a:gd name="connsiteX14" fmla="*/ 177444 w 228259"/>
                  <a:gd name="connsiteY14" fmla="*/ 242328 h 260146"/>
                  <a:gd name="connsiteX15" fmla="*/ 201949 w 228259"/>
                  <a:gd name="connsiteY15" fmla="*/ 243367 h 260146"/>
                  <a:gd name="connsiteX16" fmla="*/ 225848 w 228259"/>
                  <a:gd name="connsiteY16" fmla="*/ 230379 h 260146"/>
                  <a:gd name="connsiteX17" fmla="*/ 216410 w 228259"/>
                  <a:gd name="connsiteY17" fmla="*/ 206306 h 26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259" h="260146">
                    <a:moveTo>
                      <a:pt x="216410" y="206306"/>
                    </a:moveTo>
                    <a:cubicBezTo>
                      <a:pt x="213466" y="203882"/>
                      <a:pt x="209223" y="202670"/>
                      <a:pt x="204807" y="202237"/>
                    </a:cubicBezTo>
                    <a:cubicBezTo>
                      <a:pt x="201429" y="165522"/>
                      <a:pt x="185583" y="134263"/>
                      <a:pt x="168525" y="101185"/>
                    </a:cubicBezTo>
                    <a:cubicBezTo>
                      <a:pt x="150168" y="65510"/>
                      <a:pt x="131897" y="30007"/>
                      <a:pt x="101071" y="3424"/>
                    </a:cubicBezTo>
                    <a:cubicBezTo>
                      <a:pt x="94057" y="-2551"/>
                      <a:pt x="60893" y="-473"/>
                      <a:pt x="70677" y="7840"/>
                    </a:cubicBezTo>
                    <a:cubicBezTo>
                      <a:pt x="97434" y="30873"/>
                      <a:pt x="113886" y="61180"/>
                      <a:pt x="129905" y="92093"/>
                    </a:cubicBezTo>
                    <a:cubicBezTo>
                      <a:pt x="143414" y="118157"/>
                      <a:pt x="157268" y="143701"/>
                      <a:pt x="164975" y="171324"/>
                    </a:cubicBezTo>
                    <a:cubicBezTo>
                      <a:pt x="163762" y="172103"/>
                      <a:pt x="162897" y="173055"/>
                      <a:pt x="162637" y="174354"/>
                    </a:cubicBezTo>
                    <a:cubicBezTo>
                      <a:pt x="150427" y="229946"/>
                      <a:pt x="78124" y="266660"/>
                      <a:pt x="29546" y="230985"/>
                    </a:cubicBezTo>
                    <a:cubicBezTo>
                      <a:pt x="22359" y="225703"/>
                      <a:pt x="-11065" y="225529"/>
                      <a:pt x="3742" y="236353"/>
                    </a:cubicBezTo>
                    <a:cubicBezTo>
                      <a:pt x="54225" y="273414"/>
                      <a:pt x="140470" y="267180"/>
                      <a:pt x="179262" y="217650"/>
                    </a:cubicBezTo>
                    <a:cubicBezTo>
                      <a:pt x="183332" y="218949"/>
                      <a:pt x="188354" y="219555"/>
                      <a:pt x="192944" y="219382"/>
                    </a:cubicBezTo>
                    <a:cubicBezTo>
                      <a:pt x="193809" y="221287"/>
                      <a:pt x="193896" y="223278"/>
                      <a:pt x="192597" y="225270"/>
                    </a:cubicBezTo>
                    <a:cubicBezTo>
                      <a:pt x="189653" y="229686"/>
                      <a:pt x="183245" y="230985"/>
                      <a:pt x="177877" y="232543"/>
                    </a:cubicBezTo>
                    <a:cubicBezTo>
                      <a:pt x="171209" y="234448"/>
                      <a:pt x="171729" y="239731"/>
                      <a:pt x="177444" y="242328"/>
                    </a:cubicBezTo>
                    <a:cubicBezTo>
                      <a:pt x="184977" y="245705"/>
                      <a:pt x="194069" y="245532"/>
                      <a:pt x="201949" y="243367"/>
                    </a:cubicBezTo>
                    <a:cubicBezTo>
                      <a:pt x="210522" y="240943"/>
                      <a:pt x="220046" y="237566"/>
                      <a:pt x="225848" y="230379"/>
                    </a:cubicBezTo>
                    <a:cubicBezTo>
                      <a:pt x="232862" y="221633"/>
                      <a:pt x="222991" y="211675"/>
                      <a:pt x="216410" y="206306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8BC573C-D82B-C2FD-3ED1-C5A09B55B1A5}"/>
                  </a:ext>
                </a:extLst>
              </p:cNvPr>
              <p:cNvSpPr/>
              <p:nvPr/>
            </p:nvSpPr>
            <p:spPr>
              <a:xfrm>
                <a:off x="9574941" y="3790742"/>
                <a:ext cx="186864" cy="616352"/>
              </a:xfrm>
              <a:custGeom>
                <a:avLst/>
                <a:gdLst>
                  <a:gd name="connsiteX0" fmla="*/ 87412 w 87422"/>
                  <a:gd name="connsiteY0" fmla="*/ 8909 h 288353"/>
                  <a:gd name="connsiteX1" fmla="*/ 52862 w 87422"/>
                  <a:gd name="connsiteY1" fmla="*/ 6224 h 288353"/>
                  <a:gd name="connsiteX2" fmla="*/ 31301 w 87422"/>
                  <a:gd name="connsiteY2" fmla="*/ 162954 h 288353"/>
                  <a:gd name="connsiteX3" fmla="*/ 4891 w 87422"/>
                  <a:gd name="connsiteY3" fmla="*/ 275955 h 288353"/>
                  <a:gd name="connsiteX4" fmla="*/ 28530 w 87422"/>
                  <a:gd name="connsiteY4" fmla="*/ 287645 h 288353"/>
                  <a:gd name="connsiteX5" fmla="*/ 66371 w 87422"/>
                  <a:gd name="connsiteY5" fmla="*/ 207721 h 288353"/>
                  <a:gd name="connsiteX6" fmla="*/ 68276 w 87422"/>
                  <a:gd name="connsiteY6" fmla="*/ 120091 h 288353"/>
                  <a:gd name="connsiteX7" fmla="*/ 87412 w 87422"/>
                  <a:gd name="connsiteY7" fmla="*/ 8909 h 28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422" h="288353">
                    <a:moveTo>
                      <a:pt x="87412" y="8909"/>
                    </a:moveTo>
                    <a:cubicBezTo>
                      <a:pt x="88105" y="-1049"/>
                      <a:pt x="53555" y="-3647"/>
                      <a:pt x="52862" y="6224"/>
                    </a:cubicBezTo>
                    <a:cubicBezTo>
                      <a:pt x="49139" y="59218"/>
                      <a:pt x="30955" y="109441"/>
                      <a:pt x="31301" y="162954"/>
                    </a:cubicBezTo>
                    <a:cubicBezTo>
                      <a:pt x="31561" y="199842"/>
                      <a:pt x="46455" y="260022"/>
                      <a:pt x="4891" y="275955"/>
                    </a:cubicBezTo>
                    <a:cubicBezTo>
                      <a:pt x="-12167" y="282536"/>
                      <a:pt x="20218" y="290848"/>
                      <a:pt x="28530" y="287645"/>
                    </a:cubicBezTo>
                    <a:cubicBezTo>
                      <a:pt x="69661" y="271885"/>
                      <a:pt x="65938" y="250151"/>
                      <a:pt x="66371" y="207721"/>
                    </a:cubicBezTo>
                    <a:cubicBezTo>
                      <a:pt x="66630" y="178280"/>
                      <a:pt x="64812" y="149359"/>
                      <a:pt x="68276" y="120091"/>
                    </a:cubicBezTo>
                    <a:cubicBezTo>
                      <a:pt x="72778" y="82511"/>
                      <a:pt x="84728" y="46749"/>
                      <a:pt x="87412" y="890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C203299-7D5B-9BE2-ED28-F1DA644C7296}"/>
                  </a:ext>
                </a:extLst>
              </p:cNvPr>
              <p:cNvSpPr/>
              <p:nvPr/>
            </p:nvSpPr>
            <p:spPr>
              <a:xfrm>
                <a:off x="9121230" y="2052499"/>
                <a:ext cx="149778" cy="558546"/>
              </a:xfrm>
              <a:custGeom>
                <a:avLst/>
                <a:gdLst>
                  <a:gd name="connsiteX0" fmla="*/ 55316 w 70072"/>
                  <a:gd name="connsiteY0" fmla="*/ 67139 h 261309"/>
                  <a:gd name="connsiteX1" fmla="*/ 69776 w 70072"/>
                  <a:gd name="connsiteY1" fmla="*/ 39690 h 261309"/>
                  <a:gd name="connsiteX2" fmla="*/ 49687 w 70072"/>
                  <a:gd name="connsiteY2" fmla="*/ 27827 h 261309"/>
                  <a:gd name="connsiteX3" fmla="*/ 52285 w 70072"/>
                  <a:gd name="connsiteY3" fmla="*/ 18908 h 261309"/>
                  <a:gd name="connsiteX4" fmla="*/ 32542 w 70072"/>
                  <a:gd name="connsiteY4" fmla="*/ 9470 h 261309"/>
                  <a:gd name="connsiteX5" fmla="*/ 157 w 70072"/>
                  <a:gd name="connsiteY5" fmla="*/ 3668 h 261309"/>
                  <a:gd name="connsiteX6" fmla="*/ 3188 w 70072"/>
                  <a:gd name="connsiteY6" fmla="*/ 44539 h 261309"/>
                  <a:gd name="connsiteX7" fmla="*/ 11327 w 70072"/>
                  <a:gd name="connsiteY7" fmla="*/ 51293 h 261309"/>
                  <a:gd name="connsiteX8" fmla="*/ 11154 w 70072"/>
                  <a:gd name="connsiteY8" fmla="*/ 52678 h 261309"/>
                  <a:gd name="connsiteX9" fmla="*/ 21632 w 70072"/>
                  <a:gd name="connsiteY9" fmla="*/ 59605 h 261309"/>
                  <a:gd name="connsiteX10" fmla="*/ 29165 w 70072"/>
                  <a:gd name="connsiteY10" fmla="*/ 67139 h 261309"/>
                  <a:gd name="connsiteX11" fmla="*/ 18688 w 70072"/>
                  <a:gd name="connsiteY11" fmla="*/ 76058 h 261309"/>
                  <a:gd name="connsiteX12" fmla="*/ 19554 w 70072"/>
                  <a:gd name="connsiteY12" fmla="*/ 182565 h 261309"/>
                  <a:gd name="connsiteX13" fmla="*/ 17302 w 70072"/>
                  <a:gd name="connsiteY13" fmla="*/ 256427 h 261309"/>
                  <a:gd name="connsiteX14" fmla="*/ 51419 w 70072"/>
                  <a:gd name="connsiteY14" fmla="*/ 250539 h 261309"/>
                  <a:gd name="connsiteX15" fmla="*/ 56874 w 70072"/>
                  <a:gd name="connsiteY15" fmla="*/ 161523 h 261309"/>
                  <a:gd name="connsiteX16" fmla="*/ 52891 w 70072"/>
                  <a:gd name="connsiteY16" fmla="*/ 70083 h 261309"/>
                  <a:gd name="connsiteX17" fmla="*/ 52718 w 70072"/>
                  <a:gd name="connsiteY17" fmla="*/ 69650 h 261309"/>
                  <a:gd name="connsiteX18" fmla="*/ 55316 w 70072"/>
                  <a:gd name="connsiteY18" fmla="*/ 67139 h 26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072" h="261309">
                    <a:moveTo>
                      <a:pt x="55316" y="67139"/>
                    </a:moveTo>
                    <a:cubicBezTo>
                      <a:pt x="59992" y="57960"/>
                      <a:pt x="65100" y="48955"/>
                      <a:pt x="69776" y="39690"/>
                    </a:cubicBezTo>
                    <a:cubicBezTo>
                      <a:pt x="72114" y="35100"/>
                      <a:pt x="60165" y="29212"/>
                      <a:pt x="49687" y="27827"/>
                    </a:cubicBezTo>
                    <a:cubicBezTo>
                      <a:pt x="50380" y="24796"/>
                      <a:pt x="51246" y="21852"/>
                      <a:pt x="52285" y="18908"/>
                    </a:cubicBezTo>
                    <a:cubicBezTo>
                      <a:pt x="54623" y="12414"/>
                      <a:pt x="42760" y="9036"/>
                      <a:pt x="32542" y="9470"/>
                    </a:cubicBezTo>
                    <a:cubicBezTo>
                      <a:pt x="27087" y="464"/>
                      <a:pt x="157" y="-3433"/>
                      <a:pt x="157" y="3668"/>
                    </a:cubicBezTo>
                    <a:cubicBezTo>
                      <a:pt x="71" y="17436"/>
                      <a:pt x="-882" y="31204"/>
                      <a:pt x="3188" y="44539"/>
                    </a:cubicBezTo>
                    <a:cubicBezTo>
                      <a:pt x="3967" y="47223"/>
                      <a:pt x="7258" y="49561"/>
                      <a:pt x="11327" y="51293"/>
                    </a:cubicBezTo>
                    <a:cubicBezTo>
                      <a:pt x="11241" y="51726"/>
                      <a:pt x="11241" y="52159"/>
                      <a:pt x="11154" y="52678"/>
                    </a:cubicBezTo>
                    <a:cubicBezTo>
                      <a:pt x="10721" y="56142"/>
                      <a:pt x="15484" y="58566"/>
                      <a:pt x="21632" y="59605"/>
                    </a:cubicBezTo>
                    <a:cubicBezTo>
                      <a:pt x="21112" y="62117"/>
                      <a:pt x="24403" y="64888"/>
                      <a:pt x="29165" y="67139"/>
                    </a:cubicBezTo>
                    <a:cubicBezTo>
                      <a:pt x="22757" y="69131"/>
                      <a:pt x="17735" y="72421"/>
                      <a:pt x="18688" y="76058"/>
                    </a:cubicBezTo>
                    <a:cubicBezTo>
                      <a:pt x="27866" y="111820"/>
                      <a:pt x="27174" y="146543"/>
                      <a:pt x="19554" y="182565"/>
                    </a:cubicBezTo>
                    <a:cubicBezTo>
                      <a:pt x="14272" y="207330"/>
                      <a:pt x="9163" y="231748"/>
                      <a:pt x="17302" y="256427"/>
                    </a:cubicBezTo>
                    <a:cubicBezTo>
                      <a:pt x="20679" y="266644"/>
                      <a:pt x="54190" y="258938"/>
                      <a:pt x="51419" y="250539"/>
                    </a:cubicBezTo>
                    <a:cubicBezTo>
                      <a:pt x="41634" y="220751"/>
                      <a:pt x="51332" y="191224"/>
                      <a:pt x="56874" y="161523"/>
                    </a:cubicBezTo>
                    <a:cubicBezTo>
                      <a:pt x="62589" y="131130"/>
                      <a:pt x="60511" y="99870"/>
                      <a:pt x="52891" y="70083"/>
                    </a:cubicBezTo>
                    <a:cubicBezTo>
                      <a:pt x="52891" y="69910"/>
                      <a:pt x="52718" y="69823"/>
                      <a:pt x="52718" y="69650"/>
                    </a:cubicBezTo>
                    <a:cubicBezTo>
                      <a:pt x="53757" y="69217"/>
                      <a:pt x="54796" y="68351"/>
                      <a:pt x="55316" y="6713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CF13115-A8C9-A947-D864-33404CF2104B}"/>
                  </a:ext>
                </a:extLst>
              </p:cNvPr>
              <p:cNvSpPr/>
              <p:nvPr/>
            </p:nvSpPr>
            <p:spPr>
              <a:xfrm>
                <a:off x="9536748" y="2533594"/>
                <a:ext cx="544639" cy="910695"/>
              </a:xfrm>
              <a:custGeom>
                <a:avLst/>
                <a:gdLst>
                  <a:gd name="connsiteX0" fmla="*/ 223909 w 254803"/>
                  <a:gd name="connsiteY0" fmla="*/ 93957 h 426058"/>
                  <a:gd name="connsiteX1" fmla="*/ 219406 w 254803"/>
                  <a:gd name="connsiteY1" fmla="*/ 93697 h 426058"/>
                  <a:gd name="connsiteX2" fmla="*/ 223476 w 254803"/>
                  <a:gd name="connsiteY2" fmla="*/ 86163 h 426058"/>
                  <a:gd name="connsiteX3" fmla="*/ 221658 w 254803"/>
                  <a:gd name="connsiteY3" fmla="*/ 84692 h 426058"/>
                  <a:gd name="connsiteX4" fmla="*/ 221052 w 254803"/>
                  <a:gd name="connsiteY4" fmla="*/ 84172 h 426058"/>
                  <a:gd name="connsiteX5" fmla="*/ 219233 w 254803"/>
                  <a:gd name="connsiteY5" fmla="*/ 83219 h 426058"/>
                  <a:gd name="connsiteX6" fmla="*/ 72202 w 254803"/>
                  <a:gd name="connsiteY6" fmla="*/ 2430 h 426058"/>
                  <a:gd name="connsiteX7" fmla="*/ 70124 w 254803"/>
                  <a:gd name="connsiteY7" fmla="*/ 3123 h 426058"/>
                  <a:gd name="connsiteX8" fmla="*/ 66487 w 254803"/>
                  <a:gd name="connsiteY8" fmla="*/ 1997 h 426058"/>
                  <a:gd name="connsiteX9" fmla="*/ 245 w 254803"/>
                  <a:gd name="connsiteY9" fmla="*/ 29879 h 426058"/>
                  <a:gd name="connsiteX10" fmla="*/ 8038 w 254803"/>
                  <a:gd name="connsiteY10" fmla="*/ 32997 h 426058"/>
                  <a:gd name="connsiteX11" fmla="*/ 71682 w 254803"/>
                  <a:gd name="connsiteY11" fmla="*/ 5980 h 426058"/>
                  <a:gd name="connsiteX12" fmla="*/ 72895 w 254803"/>
                  <a:gd name="connsiteY12" fmla="*/ 5634 h 426058"/>
                  <a:gd name="connsiteX13" fmla="*/ 74626 w 254803"/>
                  <a:gd name="connsiteY13" fmla="*/ 5547 h 426058"/>
                  <a:gd name="connsiteX14" fmla="*/ 210141 w 254803"/>
                  <a:gd name="connsiteY14" fmla="*/ 78890 h 426058"/>
                  <a:gd name="connsiteX15" fmla="*/ 169444 w 254803"/>
                  <a:gd name="connsiteY15" fmla="*/ 80275 h 426058"/>
                  <a:gd name="connsiteX16" fmla="*/ 176457 w 254803"/>
                  <a:gd name="connsiteY16" fmla="*/ 83479 h 426058"/>
                  <a:gd name="connsiteX17" fmla="*/ 210488 w 254803"/>
                  <a:gd name="connsiteY17" fmla="*/ 83133 h 426058"/>
                  <a:gd name="connsiteX18" fmla="*/ 210488 w 254803"/>
                  <a:gd name="connsiteY18" fmla="*/ 90753 h 426058"/>
                  <a:gd name="connsiteX19" fmla="*/ 211786 w 254803"/>
                  <a:gd name="connsiteY19" fmla="*/ 92052 h 426058"/>
                  <a:gd name="connsiteX20" fmla="*/ 198018 w 254803"/>
                  <a:gd name="connsiteY20" fmla="*/ 113180 h 426058"/>
                  <a:gd name="connsiteX21" fmla="*/ 205638 w 254803"/>
                  <a:gd name="connsiteY21" fmla="*/ 114046 h 426058"/>
                  <a:gd name="connsiteX22" fmla="*/ 217935 w 254803"/>
                  <a:gd name="connsiteY22" fmla="*/ 96122 h 426058"/>
                  <a:gd name="connsiteX23" fmla="*/ 229797 w 254803"/>
                  <a:gd name="connsiteY23" fmla="*/ 227653 h 426058"/>
                  <a:gd name="connsiteX24" fmla="*/ 182086 w 254803"/>
                  <a:gd name="connsiteY24" fmla="*/ 410187 h 426058"/>
                  <a:gd name="connsiteX25" fmla="*/ 167192 w 254803"/>
                  <a:gd name="connsiteY25" fmla="*/ 416941 h 426058"/>
                  <a:gd name="connsiteX26" fmla="*/ 163469 w 254803"/>
                  <a:gd name="connsiteY26" fmla="*/ 416854 h 426058"/>
                  <a:gd name="connsiteX27" fmla="*/ 155243 w 254803"/>
                  <a:gd name="connsiteY27" fmla="*/ 418846 h 426058"/>
                  <a:gd name="connsiteX28" fmla="*/ 126668 w 254803"/>
                  <a:gd name="connsiteY28" fmla="*/ 403433 h 426058"/>
                  <a:gd name="connsiteX29" fmla="*/ 135327 w 254803"/>
                  <a:gd name="connsiteY29" fmla="*/ 353643 h 426058"/>
                  <a:gd name="connsiteX30" fmla="*/ 127014 w 254803"/>
                  <a:gd name="connsiteY30" fmla="*/ 352777 h 426058"/>
                  <a:gd name="connsiteX31" fmla="*/ 128746 w 254803"/>
                  <a:gd name="connsiteY31" fmla="*/ 415555 h 426058"/>
                  <a:gd name="connsiteX32" fmla="*/ 140955 w 254803"/>
                  <a:gd name="connsiteY32" fmla="*/ 421443 h 426058"/>
                  <a:gd name="connsiteX33" fmla="*/ 72981 w 254803"/>
                  <a:gd name="connsiteY33" fmla="*/ 410100 h 426058"/>
                  <a:gd name="connsiteX34" fmla="*/ 77657 w 254803"/>
                  <a:gd name="connsiteY34" fmla="*/ 354769 h 426058"/>
                  <a:gd name="connsiteX35" fmla="*/ 69258 w 254803"/>
                  <a:gd name="connsiteY35" fmla="*/ 354509 h 426058"/>
                  <a:gd name="connsiteX36" fmla="*/ 76272 w 254803"/>
                  <a:gd name="connsiteY36" fmla="*/ 418153 h 426058"/>
                  <a:gd name="connsiteX37" fmla="*/ 152818 w 254803"/>
                  <a:gd name="connsiteY37" fmla="*/ 423002 h 426058"/>
                  <a:gd name="connsiteX38" fmla="*/ 183038 w 254803"/>
                  <a:gd name="connsiteY38" fmla="*/ 415469 h 426058"/>
                  <a:gd name="connsiteX39" fmla="*/ 183125 w 254803"/>
                  <a:gd name="connsiteY39" fmla="*/ 416335 h 426058"/>
                  <a:gd name="connsiteX40" fmla="*/ 191784 w 254803"/>
                  <a:gd name="connsiteY40" fmla="*/ 417028 h 426058"/>
                  <a:gd name="connsiteX41" fmla="*/ 241141 w 254803"/>
                  <a:gd name="connsiteY41" fmla="*/ 220726 h 426058"/>
                  <a:gd name="connsiteX42" fmla="*/ 223909 w 254803"/>
                  <a:gd name="connsiteY42" fmla="*/ 93957 h 426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54803" h="426058">
                    <a:moveTo>
                      <a:pt x="223909" y="93957"/>
                    </a:moveTo>
                    <a:cubicBezTo>
                      <a:pt x="223043" y="93524"/>
                      <a:pt x="221138" y="93524"/>
                      <a:pt x="219406" y="93697"/>
                    </a:cubicBezTo>
                    <a:cubicBezTo>
                      <a:pt x="220792" y="91186"/>
                      <a:pt x="222091" y="88675"/>
                      <a:pt x="223476" y="86163"/>
                    </a:cubicBezTo>
                    <a:cubicBezTo>
                      <a:pt x="223909" y="85384"/>
                      <a:pt x="223043" y="84951"/>
                      <a:pt x="221658" y="84692"/>
                    </a:cubicBezTo>
                    <a:cubicBezTo>
                      <a:pt x="221484" y="84518"/>
                      <a:pt x="221398" y="84345"/>
                      <a:pt x="221052" y="84172"/>
                    </a:cubicBezTo>
                    <a:cubicBezTo>
                      <a:pt x="220445" y="83826"/>
                      <a:pt x="219840" y="83566"/>
                      <a:pt x="219233" y="83219"/>
                    </a:cubicBezTo>
                    <a:cubicBezTo>
                      <a:pt x="216635" y="15679"/>
                      <a:pt x="128573" y="-8221"/>
                      <a:pt x="72202" y="2430"/>
                    </a:cubicBezTo>
                    <a:cubicBezTo>
                      <a:pt x="71163" y="2603"/>
                      <a:pt x="70557" y="2863"/>
                      <a:pt x="70124" y="3123"/>
                    </a:cubicBezTo>
                    <a:cubicBezTo>
                      <a:pt x="68738" y="2430"/>
                      <a:pt x="67266" y="1997"/>
                      <a:pt x="66487" y="1997"/>
                    </a:cubicBezTo>
                    <a:cubicBezTo>
                      <a:pt x="41289" y="2950"/>
                      <a:pt x="21633" y="18190"/>
                      <a:pt x="245" y="29879"/>
                    </a:cubicBezTo>
                    <a:cubicBezTo>
                      <a:pt x="-1400" y="30832"/>
                      <a:pt x="5700" y="34296"/>
                      <a:pt x="8038" y="32997"/>
                    </a:cubicBezTo>
                    <a:cubicBezTo>
                      <a:pt x="28560" y="21740"/>
                      <a:pt x="47437" y="6933"/>
                      <a:pt x="71682" y="5980"/>
                    </a:cubicBezTo>
                    <a:cubicBezTo>
                      <a:pt x="72375" y="5980"/>
                      <a:pt x="72635" y="5807"/>
                      <a:pt x="72895" y="5634"/>
                    </a:cubicBezTo>
                    <a:cubicBezTo>
                      <a:pt x="73501" y="5634"/>
                      <a:pt x="74107" y="5721"/>
                      <a:pt x="74626" y="5547"/>
                    </a:cubicBezTo>
                    <a:cubicBezTo>
                      <a:pt x="127014" y="-4324"/>
                      <a:pt x="203820" y="19489"/>
                      <a:pt x="210141" y="78890"/>
                    </a:cubicBezTo>
                    <a:cubicBezTo>
                      <a:pt x="197066" y="74127"/>
                      <a:pt x="183125" y="75166"/>
                      <a:pt x="169444" y="80275"/>
                    </a:cubicBezTo>
                    <a:cubicBezTo>
                      <a:pt x="166586" y="81401"/>
                      <a:pt x="174293" y="84258"/>
                      <a:pt x="176457" y="83479"/>
                    </a:cubicBezTo>
                    <a:cubicBezTo>
                      <a:pt x="188147" y="79063"/>
                      <a:pt x="199404" y="77764"/>
                      <a:pt x="210488" y="83133"/>
                    </a:cubicBezTo>
                    <a:cubicBezTo>
                      <a:pt x="210574" y="85644"/>
                      <a:pt x="210661" y="88155"/>
                      <a:pt x="210488" y="90753"/>
                    </a:cubicBezTo>
                    <a:cubicBezTo>
                      <a:pt x="210488" y="91359"/>
                      <a:pt x="211007" y="91705"/>
                      <a:pt x="211786" y="92052"/>
                    </a:cubicBezTo>
                    <a:cubicBezTo>
                      <a:pt x="207803" y="99499"/>
                      <a:pt x="203820" y="107119"/>
                      <a:pt x="198018" y="113180"/>
                    </a:cubicBezTo>
                    <a:cubicBezTo>
                      <a:pt x="195767" y="115605"/>
                      <a:pt x="204080" y="115691"/>
                      <a:pt x="205638" y="114046"/>
                    </a:cubicBezTo>
                    <a:cubicBezTo>
                      <a:pt x="210747" y="108764"/>
                      <a:pt x="214384" y="102529"/>
                      <a:pt x="217935" y="96122"/>
                    </a:cubicBezTo>
                    <a:cubicBezTo>
                      <a:pt x="264174" y="118549"/>
                      <a:pt x="243046" y="190765"/>
                      <a:pt x="229797" y="227653"/>
                    </a:cubicBezTo>
                    <a:cubicBezTo>
                      <a:pt x="208929" y="285842"/>
                      <a:pt x="172128" y="346196"/>
                      <a:pt x="182086" y="410187"/>
                    </a:cubicBezTo>
                    <a:cubicBezTo>
                      <a:pt x="177410" y="413131"/>
                      <a:pt x="172301" y="415469"/>
                      <a:pt x="167192" y="416941"/>
                    </a:cubicBezTo>
                    <a:cubicBezTo>
                      <a:pt x="165893" y="416681"/>
                      <a:pt x="164335" y="416594"/>
                      <a:pt x="163469" y="416854"/>
                    </a:cubicBezTo>
                    <a:cubicBezTo>
                      <a:pt x="160784" y="417633"/>
                      <a:pt x="158013" y="418240"/>
                      <a:pt x="155243" y="418846"/>
                    </a:cubicBezTo>
                    <a:cubicBezTo>
                      <a:pt x="144159" y="419106"/>
                      <a:pt x="133768" y="414776"/>
                      <a:pt x="126668" y="403433"/>
                    </a:cubicBezTo>
                    <a:cubicBezTo>
                      <a:pt x="116536" y="387240"/>
                      <a:pt x="125195" y="367238"/>
                      <a:pt x="135327" y="353643"/>
                    </a:cubicBezTo>
                    <a:cubicBezTo>
                      <a:pt x="136712" y="351825"/>
                      <a:pt x="128486" y="350699"/>
                      <a:pt x="127014" y="352777"/>
                    </a:cubicBezTo>
                    <a:cubicBezTo>
                      <a:pt x="112553" y="372260"/>
                      <a:pt x="106752" y="399276"/>
                      <a:pt x="128746" y="415555"/>
                    </a:cubicBezTo>
                    <a:cubicBezTo>
                      <a:pt x="132469" y="418326"/>
                      <a:pt x="136626" y="420231"/>
                      <a:pt x="140955" y="421443"/>
                    </a:cubicBezTo>
                    <a:cubicBezTo>
                      <a:pt x="117575" y="424474"/>
                      <a:pt x="92637" y="422050"/>
                      <a:pt x="72981" y="410100"/>
                    </a:cubicBezTo>
                    <a:cubicBezTo>
                      <a:pt x="49775" y="395986"/>
                      <a:pt x="67006" y="370788"/>
                      <a:pt x="77657" y="354769"/>
                    </a:cubicBezTo>
                    <a:cubicBezTo>
                      <a:pt x="78869" y="352950"/>
                      <a:pt x="70730" y="352344"/>
                      <a:pt x="69258" y="354509"/>
                    </a:cubicBezTo>
                    <a:cubicBezTo>
                      <a:pt x="53498" y="378321"/>
                      <a:pt x="42068" y="404731"/>
                      <a:pt x="76272" y="418153"/>
                    </a:cubicBezTo>
                    <a:cubicBezTo>
                      <a:pt x="99824" y="427418"/>
                      <a:pt x="127534" y="427851"/>
                      <a:pt x="152818" y="423002"/>
                    </a:cubicBezTo>
                    <a:cubicBezTo>
                      <a:pt x="163209" y="423002"/>
                      <a:pt x="173859" y="420058"/>
                      <a:pt x="183038" y="415469"/>
                    </a:cubicBezTo>
                    <a:cubicBezTo>
                      <a:pt x="183125" y="415728"/>
                      <a:pt x="183125" y="415988"/>
                      <a:pt x="183125" y="416335"/>
                    </a:cubicBezTo>
                    <a:cubicBezTo>
                      <a:pt x="183731" y="419106"/>
                      <a:pt x="192130" y="418933"/>
                      <a:pt x="191784" y="417028"/>
                    </a:cubicBezTo>
                    <a:cubicBezTo>
                      <a:pt x="177756" y="348188"/>
                      <a:pt x="219666" y="283418"/>
                      <a:pt x="241141" y="220726"/>
                    </a:cubicBezTo>
                    <a:cubicBezTo>
                      <a:pt x="254303" y="182886"/>
                      <a:pt x="270149" y="115778"/>
                      <a:pt x="223909" y="93957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A45C3EF-A518-6335-A838-0767D66B212E}"/>
                  </a:ext>
                </a:extLst>
              </p:cNvPr>
              <p:cNvSpPr/>
              <p:nvPr/>
            </p:nvSpPr>
            <p:spPr>
              <a:xfrm>
                <a:off x="9743610" y="2796974"/>
                <a:ext cx="137864" cy="61047"/>
              </a:xfrm>
              <a:custGeom>
                <a:avLst/>
                <a:gdLst>
                  <a:gd name="connsiteX0" fmla="*/ 57858 w 64498"/>
                  <a:gd name="connsiteY0" fmla="*/ 6 h 28560"/>
                  <a:gd name="connsiteX1" fmla="*/ 275 w 64498"/>
                  <a:gd name="connsiteY1" fmla="*/ 25031 h 28560"/>
                  <a:gd name="connsiteX2" fmla="*/ 8069 w 64498"/>
                  <a:gd name="connsiteY2" fmla="*/ 28061 h 28560"/>
                  <a:gd name="connsiteX3" fmla="*/ 63054 w 64498"/>
                  <a:gd name="connsiteY3" fmla="*/ 3989 h 28560"/>
                  <a:gd name="connsiteX4" fmla="*/ 57858 w 64498"/>
                  <a:gd name="connsiteY4" fmla="*/ 6 h 2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98" h="28560">
                    <a:moveTo>
                      <a:pt x="57858" y="6"/>
                    </a:moveTo>
                    <a:cubicBezTo>
                      <a:pt x="35951" y="1911"/>
                      <a:pt x="16814" y="10484"/>
                      <a:pt x="275" y="25031"/>
                    </a:cubicBezTo>
                    <a:cubicBezTo>
                      <a:pt x="-1543" y="26589"/>
                      <a:pt x="6164" y="29793"/>
                      <a:pt x="8069" y="28061"/>
                    </a:cubicBezTo>
                    <a:cubicBezTo>
                      <a:pt x="23915" y="14120"/>
                      <a:pt x="42012" y="5808"/>
                      <a:pt x="63054" y="3989"/>
                    </a:cubicBezTo>
                    <a:cubicBezTo>
                      <a:pt x="67643" y="3556"/>
                      <a:pt x="60023" y="-167"/>
                      <a:pt x="57858" y="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A1F514B-C019-8F50-E1A6-05B9A03CB3FF}"/>
                  </a:ext>
                </a:extLst>
              </p:cNvPr>
              <p:cNvSpPr/>
              <p:nvPr/>
            </p:nvSpPr>
            <p:spPr>
              <a:xfrm>
                <a:off x="9669375" y="2674085"/>
                <a:ext cx="119293" cy="69133"/>
              </a:xfrm>
              <a:custGeom>
                <a:avLst/>
                <a:gdLst>
                  <a:gd name="connsiteX0" fmla="*/ 51891 w 55810"/>
                  <a:gd name="connsiteY0" fmla="*/ 2 h 32343"/>
                  <a:gd name="connsiteX1" fmla="*/ 23 w 55810"/>
                  <a:gd name="connsiteY1" fmla="*/ 30828 h 32343"/>
                  <a:gd name="connsiteX2" fmla="*/ 8682 w 55810"/>
                  <a:gd name="connsiteY2" fmla="*/ 30482 h 32343"/>
                  <a:gd name="connsiteX3" fmla="*/ 52064 w 55810"/>
                  <a:gd name="connsiteY3" fmla="*/ 3552 h 32343"/>
                  <a:gd name="connsiteX4" fmla="*/ 51891 w 55810"/>
                  <a:gd name="connsiteY4" fmla="*/ 2 h 3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10" h="32343">
                    <a:moveTo>
                      <a:pt x="51891" y="2"/>
                    </a:moveTo>
                    <a:cubicBezTo>
                      <a:pt x="31369" y="348"/>
                      <a:pt x="5738" y="8747"/>
                      <a:pt x="23" y="30828"/>
                    </a:cubicBezTo>
                    <a:cubicBezTo>
                      <a:pt x="-497" y="32646"/>
                      <a:pt x="7989" y="33166"/>
                      <a:pt x="8682" y="30482"/>
                    </a:cubicBezTo>
                    <a:cubicBezTo>
                      <a:pt x="13531" y="11865"/>
                      <a:pt x="34486" y="3898"/>
                      <a:pt x="52064" y="3552"/>
                    </a:cubicBezTo>
                    <a:cubicBezTo>
                      <a:pt x="57173" y="3379"/>
                      <a:pt x="57000" y="-85"/>
                      <a:pt x="51891" y="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14D0FA5-4D77-F057-D253-F7CE355019FF}"/>
                  </a:ext>
                </a:extLst>
              </p:cNvPr>
              <p:cNvSpPr/>
              <p:nvPr/>
            </p:nvSpPr>
            <p:spPr>
              <a:xfrm>
                <a:off x="9589428" y="2622274"/>
                <a:ext cx="116705" cy="46360"/>
              </a:xfrm>
              <a:custGeom>
                <a:avLst/>
                <a:gdLst>
                  <a:gd name="connsiteX0" fmla="*/ 47384 w 54599"/>
                  <a:gd name="connsiteY0" fmla="*/ 82 h 21689"/>
                  <a:gd name="connsiteX1" fmla="*/ 538 w 54599"/>
                  <a:gd name="connsiteY1" fmla="*/ 19132 h 21689"/>
                  <a:gd name="connsiteX2" fmla="*/ 7898 w 54599"/>
                  <a:gd name="connsiteY2" fmla="*/ 21210 h 21689"/>
                  <a:gd name="connsiteX3" fmla="*/ 53358 w 54599"/>
                  <a:gd name="connsiteY3" fmla="*/ 2766 h 21689"/>
                  <a:gd name="connsiteX4" fmla="*/ 47384 w 54599"/>
                  <a:gd name="connsiteY4" fmla="*/ 82 h 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99" h="21689">
                    <a:moveTo>
                      <a:pt x="47384" y="82"/>
                    </a:moveTo>
                    <a:cubicBezTo>
                      <a:pt x="30845" y="4585"/>
                      <a:pt x="14825" y="9520"/>
                      <a:pt x="538" y="19132"/>
                    </a:cubicBezTo>
                    <a:cubicBezTo>
                      <a:pt x="-2147" y="20950"/>
                      <a:pt x="5993" y="22509"/>
                      <a:pt x="7898" y="21210"/>
                    </a:cubicBezTo>
                    <a:cubicBezTo>
                      <a:pt x="21839" y="11858"/>
                      <a:pt x="37339" y="7182"/>
                      <a:pt x="53358" y="2766"/>
                    </a:cubicBezTo>
                    <a:cubicBezTo>
                      <a:pt x="57688" y="1640"/>
                      <a:pt x="49462" y="-438"/>
                      <a:pt x="47384" y="8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CBCDE46-CEB7-648C-78B7-2DBD29C076B2}"/>
                  </a:ext>
                </a:extLst>
              </p:cNvPr>
              <p:cNvSpPr/>
              <p:nvPr/>
            </p:nvSpPr>
            <p:spPr>
              <a:xfrm>
                <a:off x="9789767" y="2878604"/>
                <a:ext cx="92254" cy="48846"/>
              </a:xfrm>
              <a:custGeom>
                <a:avLst/>
                <a:gdLst>
                  <a:gd name="connsiteX0" fmla="*/ 35832 w 43160"/>
                  <a:gd name="connsiteY0" fmla="*/ 176 h 22852"/>
                  <a:gd name="connsiteX1" fmla="*/ 503 w 43160"/>
                  <a:gd name="connsiteY1" fmla="*/ 20784 h 22852"/>
                  <a:gd name="connsiteX2" fmla="*/ 8036 w 43160"/>
                  <a:gd name="connsiteY2" fmla="*/ 22343 h 22852"/>
                  <a:gd name="connsiteX3" fmla="*/ 41979 w 43160"/>
                  <a:gd name="connsiteY3" fmla="*/ 2514 h 22852"/>
                  <a:gd name="connsiteX4" fmla="*/ 35832 w 43160"/>
                  <a:gd name="connsiteY4" fmla="*/ 176 h 2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" h="22852">
                    <a:moveTo>
                      <a:pt x="35832" y="176"/>
                    </a:moveTo>
                    <a:cubicBezTo>
                      <a:pt x="22843" y="4852"/>
                      <a:pt x="12106" y="13424"/>
                      <a:pt x="503" y="20784"/>
                    </a:cubicBezTo>
                    <a:cubicBezTo>
                      <a:pt x="-2095" y="22430"/>
                      <a:pt x="6131" y="23555"/>
                      <a:pt x="8036" y="22343"/>
                    </a:cubicBezTo>
                    <a:cubicBezTo>
                      <a:pt x="19120" y="15243"/>
                      <a:pt x="29424" y="7016"/>
                      <a:pt x="41979" y="2514"/>
                    </a:cubicBezTo>
                    <a:cubicBezTo>
                      <a:pt x="46223" y="955"/>
                      <a:pt x="37823" y="-517"/>
                      <a:pt x="35832" y="17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0847A87-BAA0-6AE6-59B1-681C5E53BE37}"/>
                  </a:ext>
                </a:extLst>
              </p:cNvPr>
              <p:cNvSpPr/>
              <p:nvPr/>
            </p:nvSpPr>
            <p:spPr>
              <a:xfrm>
                <a:off x="9848666" y="2979575"/>
                <a:ext cx="116275" cy="47696"/>
              </a:xfrm>
              <a:custGeom>
                <a:avLst/>
                <a:gdLst>
                  <a:gd name="connsiteX0" fmla="*/ 46809 w 54398"/>
                  <a:gd name="connsiteY0" fmla="*/ 130 h 22314"/>
                  <a:gd name="connsiteX1" fmla="*/ 656 w 54398"/>
                  <a:gd name="connsiteY1" fmla="*/ 18920 h 22314"/>
                  <a:gd name="connsiteX2" fmla="*/ 7584 w 54398"/>
                  <a:gd name="connsiteY2" fmla="*/ 22124 h 22314"/>
                  <a:gd name="connsiteX3" fmla="*/ 53737 w 54398"/>
                  <a:gd name="connsiteY3" fmla="*/ 3334 h 22314"/>
                  <a:gd name="connsiteX4" fmla="*/ 46809 w 54398"/>
                  <a:gd name="connsiteY4" fmla="*/ 130 h 2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98" h="22314">
                    <a:moveTo>
                      <a:pt x="46809" y="130"/>
                    </a:moveTo>
                    <a:cubicBezTo>
                      <a:pt x="31223" y="5845"/>
                      <a:pt x="15810" y="12079"/>
                      <a:pt x="656" y="18920"/>
                    </a:cubicBezTo>
                    <a:cubicBezTo>
                      <a:pt x="-2288" y="20219"/>
                      <a:pt x="5505" y="23076"/>
                      <a:pt x="7584" y="22124"/>
                    </a:cubicBezTo>
                    <a:cubicBezTo>
                      <a:pt x="22737" y="15283"/>
                      <a:pt x="38150" y="9049"/>
                      <a:pt x="53737" y="3334"/>
                    </a:cubicBezTo>
                    <a:cubicBezTo>
                      <a:pt x="56681" y="2294"/>
                      <a:pt x="48974" y="-650"/>
                      <a:pt x="46809" y="130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5C4AC06-A88D-4931-C9F4-698A65E5E1F3}"/>
                  </a:ext>
                </a:extLst>
              </p:cNvPr>
              <p:cNvSpPr/>
              <p:nvPr/>
            </p:nvSpPr>
            <p:spPr>
              <a:xfrm>
                <a:off x="9599071" y="4737978"/>
                <a:ext cx="332012" cy="574767"/>
              </a:xfrm>
              <a:custGeom>
                <a:avLst/>
                <a:gdLst>
                  <a:gd name="connsiteX0" fmla="*/ 112318 w 155328"/>
                  <a:gd name="connsiteY0" fmla="*/ 10573 h 268898"/>
                  <a:gd name="connsiteX1" fmla="*/ 112144 w 155328"/>
                  <a:gd name="connsiteY1" fmla="*/ 11612 h 268898"/>
                  <a:gd name="connsiteX2" fmla="*/ 31701 w 155328"/>
                  <a:gd name="connsiteY2" fmla="*/ 28757 h 268898"/>
                  <a:gd name="connsiteX3" fmla="*/ 22350 w 155328"/>
                  <a:gd name="connsiteY3" fmla="*/ 46768 h 268898"/>
                  <a:gd name="connsiteX4" fmla="*/ 95172 w 155328"/>
                  <a:gd name="connsiteY4" fmla="*/ 37330 h 268898"/>
                  <a:gd name="connsiteX5" fmla="*/ 67464 w 155328"/>
                  <a:gd name="connsiteY5" fmla="*/ 93527 h 268898"/>
                  <a:gd name="connsiteX6" fmla="*/ 100628 w 155328"/>
                  <a:gd name="connsiteY6" fmla="*/ 102100 h 268898"/>
                  <a:gd name="connsiteX7" fmla="*/ 91536 w 155328"/>
                  <a:gd name="connsiteY7" fmla="*/ 221768 h 268898"/>
                  <a:gd name="connsiteX8" fmla="*/ 67204 w 155328"/>
                  <a:gd name="connsiteY8" fmla="*/ 242290 h 268898"/>
                  <a:gd name="connsiteX9" fmla="*/ 49279 w 155328"/>
                  <a:gd name="connsiteY9" fmla="*/ 248785 h 268898"/>
                  <a:gd name="connsiteX10" fmla="*/ 40447 w 155328"/>
                  <a:gd name="connsiteY10" fmla="*/ 246360 h 268898"/>
                  <a:gd name="connsiteX11" fmla="*/ 11959 w 155328"/>
                  <a:gd name="connsiteY11" fmla="*/ 237701 h 268898"/>
                  <a:gd name="connsiteX12" fmla="*/ 2087 w 155328"/>
                  <a:gd name="connsiteY12" fmla="*/ 247832 h 268898"/>
                  <a:gd name="connsiteX13" fmla="*/ 128770 w 155328"/>
                  <a:gd name="connsiteY13" fmla="*/ 237441 h 268898"/>
                  <a:gd name="connsiteX14" fmla="*/ 133706 w 155328"/>
                  <a:gd name="connsiteY14" fmla="*/ 230947 h 268898"/>
                  <a:gd name="connsiteX15" fmla="*/ 133706 w 155328"/>
                  <a:gd name="connsiteY15" fmla="*/ 230600 h 268898"/>
                  <a:gd name="connsiteX16" fmla="*/ 136217 w 155328"/>
                  <a:gd name="connsiteY16" fmla="*/ 226617 h 268898"/>
                  <a:gd name="connsiteX17" fmla="*/ 134312 w 155328"/>
                  <a:gd name="connsiteY17" fmla="*/ 221595 h 268898"/>
                  <a:gd name="connsiteX18" fmla="*/ 154401 w 155328"/>
                  <a:gd name="connsiteY18" fmla="*/ 12998 h 268898"/>
                  <a:gd name="connsiteX19" fmla="*/ 154661 w 155328"/>
                  <a:gd name="connsiteY19" fmla="*/ 11179 h 268898"/>
                  <a:gd name="connsiteX20" fmla="*/ 155267 w 155328"/>
                  <a:gd name="connsiteY20" fmla="*/ 7283 h 268898"/>
                  <a:gd name="connsiteX21" fmla="*/ 112318 w 155328"/>
                  <a:gd name="connsiteY21" fmla="*/ 10573 h 268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5328" h="268898">
                    <a:moveTo>
                      <a:pt x="112318" y="10573"/>
                    </a:moveTo>
                    <a:cubicBezTo>
                      <a:pt x="112231" y="10919"/>
                      <a:pt x="112231" y="11266"/>
                      <a:pt x="112144" y="11612"/>
                    </a:cubicBezTo>
                    <a:cubicBezTo>
                      <a:pt x="86427" y="22782"/>
                      <a:pt x="60103" y="29277"/>
                      <a:pt x="31701" y="28757"/>
                    </a:cubicBezTo>
                    <a:cubicBezTo>
                      <a:pt x="12998" y="28411"/>
                      <a:pt x="-7091" y="46249"/>
                      <a:pt x="22350" y="46768"/>
                    </a:cubicBezTo>
                    <a:cubicBezTo>
                      <a:pt x="47374" y="47201"/>
                      <a:pt x="71620" y="43737"/>
                      <a:pt x="95172" y="37330"/>
                    </a:cubicBezTo>
                    <a:cubicBezTo>
                      <a:pt x="85474" y="56293"/>
                      <a:pt x="70754" y="71447"/>
                      <a:pt x="67464" y="93527"/>
                    </a:cubicBezTo>
                    <a:cubicBezTo>
                      <a:pt x="66251" y="101407"/>
                      <a:pt x="87466" y="105217"/>
                      <a:pt x="100628" y="102100"/>
                    </a:cubicBezTo>
                    <a:cubicBezTo>
                      <a:pt x="96904" y="141931"/>
                      <a:pt x="94393" y="181850"/>
                      <a:pt x="91536" y="221768"/>
                    </a:cubicBezTo>
                    <a:cubicBezTo>
                      <a:pt x="85561" y="230687"/>
                      <a:pt x="76555" y="237268"/>
                      <a:pt x="67204" y="242290"/>
                    </a:cubicBezTo>
                    <a:cubicBezTo>
                      <a:pt x="61575" y="245321"/>
                      <a:pt x="55514" y="247313"/>
                      <a:pt x="49279" y="248785"/>
                    </a:cubicBezTo>
                    <a:cubicBezTo>
                      <a:pt x="41659" y="250603"/>
                      <a:pt x="44171" y="250257"/>
                      <a:pt x="40447" y="246360"/>
                    </a:cubicBezTo>
                    <a:cubicBezTo>
                      <a:pt x="33780" y="239433"/>
                      <a:pt x="21051" y="237354"/>
                      <a:pt x="11959" y="237701"/>
                    </a:cubicBezTo>
                    <a:cubicBezTo>
                      <a:pt x="6677" y="237874"/>
                      <a:pt x="-4667" y="240818"/>
                      <a:pt x="2087" y="247832"/>
                    </a:cubicBezTo>
                    <a:cubicBezTo>
                      <a:pt x="34386" y="281516"/>
                      <a:pt x="99675" y="272424"/>
                      <a:pt x="128770" y="237441"/>
                    </a:cubicBezTo>
                    <a:cubicBezTo>
                      <a:pt x="131627" y="235709"/>
                      <a:pt x="133532" y="233631"/>
                      <a:pt x="133706" y="230947"/>
                    </a:cubicBezTo>
                    <a:cubicBezTo>
                      <a:pt x="133706" y="230860"/>
                      <a:pt x="133706" y="230774"/>
                      <a:pt x="133706" y="230600"/>
                    </a:cubicBezTo>
                    <a:cubicBezTo>
                      <a:pt x="134572" y="229302"/>
                      <a:pt x="135524" y="228003"/>
                      <a:pt x="136217" y="226617"/>
                    </a:cubicBezTo>
                    <a:cubicBezTo>
                      <a:pt x="137083" y="225059"/>
                      <a:pt x="136217" y="223240"/>
                      <a:pt x="134312" y="221595"/>
                    </a:cubicBezTo>
                    <a:cubicBezTo>
                      <a:pt x="139421" y="151889"/>
                      <a:pt x="143144" y="82097"/>
                      <a:pt x="154401" y="12998"/>
                    </a:cubicBezTo>
                    <a:cubicBezTo>
                      <a:pt x="154661" y="12391"/>
                      <a:pt x="154747" y="11785"/>
                      <a:pt x="154661" y="11179"/>
                    </a:cubicBezTo>
                    <a:cubicBezTo>
                      <a:pt x="154834" y="9880"/>
                      <a:pt x="155007" y="8581"/>
                      <a:pt x="155267" y="7283"/>
                    </a:cubicBezTo>
                    <a:cubicBezTo>
                      <a:pt x="157172" y="-2676"/>
                      <a:pt x="114655" y="-3195"/>
                      <a:pt x="112318" y="10573"/>
                    </a:cubicBezTo>
                    <a:close/>
                  </a:path>
                </a:pathLst>
              </a:custGeom>
              <a:solidFill>
                <a:srgbClr val="2DBA9F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007E9DA-A916-85A1-8DDE-6EF75BE854A9}"/>
                  </a:ext>
                </a:extLst>
              </p:cNvPr>
              <p:cNvSpPr/>
              <p:nvPr/>
            </p:nvSpPr>
            <p:spPr>
              <a:xfrm>
                <a:off x="8929160" y="4650221"/>
                <a:ext cx="1232294" cy="2334065"/>
              </a:xfrm>
              <a:custGeom>
                <a:avLst/>
                <a:gdLst>
                  <a:gd name="connsiteX0" fmla="*/ 576223 w 576514"/>
                  <a:gd name="connsiteY0" fmla="*/ 1019195 h 1091965"/>
                  <a:gd name="connsiteX1" fmla="*/ 560377 w 576514"/>
                  <a:gd name="connsiteY1" fmla="*/ 1007852 h 1091965"/>
                  <a:gd name="connsiteX2" fmla="*/ 553536 w 576514"/>
                  <a:gd name="connsiteY2" fmla="*/ 940484 h 1091965"/>
                  <a:gd name="connsiteX3" fmla="*/ 533880 w 576514"/>
                  <a:gd name="connsiteY3" fmla="*/ 850863 h 1091965"/>
                  <a:gd name="connsiteX4" fmla="*/ 493962 w 576514"/>
                  <a:gd name="connsiteY4" fmla="*/ 682963 h 1091965"/>
                  <a:gd name="connsiteX5" fmla="*/ 476124 w 576514"/>
                  <a:gd name="connsiteY5" fmla="*/ 311142 h 1091965"/>
                  <a:gd name="connsiteX6" fmla="*/ 432829 w 576514"/>
                  <a:gd name="connsiteY6" fmla="*/ 311142 h 1091965"/>
                  <a:gd name="connsiteX7" fmla="*/ 443393 w 576514"/>
                  <a:gd name="connsiteY7" fmla="*/ 435833 h 1091965"/>
                  <a:gd name="connsiteX8" fmla="*/ 424949 w 576514"/>
                  <a:gd name="connsiteY8" fmla="*/ 432715 h 1091965"/>
                  <a:gd name="connsiteX9" fmla="*/ 62393 w 576514"/>
                  <a:gd name="connsiteY9" fmla="*/ 453670 h 1091965"/>
                  <a:gd name="connsiteX10" fmla="*/ 58150 w 576514"/>
                  <a:gd name="connsiteY10" fmla="*/ 453843 h 1091965"/>
                  <a:gd name="connsiteX11" fmla="*/ 57284 w 576514"/>
                  <a:gd name="connsiteY11" fmla="*/ 372102 h 1091965"/>
                  <a:gd name="connsiteX12" fmla="*/ 60747 w 576514"/>
                  <a:gd name="connsiteY12" fmla="*/ 177878 h 1091965"/>
                  <a:gd name="connsiteX13" fmla="*/ 58583 w 576514"/>
                  <a:gd name="connsiteY13" fmla="*/ 102284 h 1091965"/>
                  <a:gd name="connsiteX14" fmla="*/ 41264 w 576514"/>
                  <a:gd name="connsiteY14" fmla="*/ 11883 h 1091965"/>
                  <a:gd name="connsiteX15" fmla="*/ 7580 w 576514"/>
                  <a:gd name="connsiteY15" fmla="*/ 4004 h 1091965"/>
                  <a:gd name="connsiteX16" fmla="*/ 27063 w 576514"/>
                  <a:gd name="connsiteY16" fmla="*/ 154845 h 1091965"/>
                  <a:gd name="connsiteX17" fmla="*/ 24033 w 576514"/>
                  <a:gd name="connsiteY17" fmla="*/ 347770 h 1091965"/>
                  <a:gd name="connsiteX18" fmla="*/ 34857 w 576514"/>
                  <a:gd name="connsiteY18" fmla="*/ 741585 h 1091965"/>
                  <a:gd name="connsiteX19" fmla="*/ 31133 w 576514"/>
                  <a:gd name="connsiteY19" fmla="*/ 746088 h 1091965"/>
                  <a:gd name="connsiteX20" fmla="*/ 54599 w 576514"/>
                  <a:gd name="connsiteY20" fmla="*/ 1069591 h 1091965"/>
                  <a:gd name="connsiteX21" fmla="*/ 10265 w 576514"/>
                  <a:gd name="connsiteY21" fmla="*/ 1076172 h 1091965"/>
                  <a:gd name="connsiteX22" fmla="*/ 3078 w 576514"/>
                  <a:gd name="connsiteY22" fmla="*/ 1088382 h 1091965"/>
                  <a:gd name="connsiteX23" fmla="*/ 32778 w 576514"/>
                  <a:gd name="connsiteY23" fmla="*/ 1090027 h 1091965"/>
                  <a:gd name="connsiteX24" fmla="*/ 70013 w 576514"/>
                  <a:gd name="connsiteY24" fmla="*/ 1086130 h 1091965"/>
                  <a:gd name="connsiteX25" fmla="*/ 86898 w 576514"/>
                  <a:gd name="connsiteY25" fmla="*/ 1084658 h 1091965"/>
                  <a:gd name="connsiteX26" fmla="*/ 97981 w 576514"/>
                  <a:gd name="connsiteY26" fmla="*/ 1076259 h 1091965"/>
                  <a:gd name="connsiteX27" fmla="*/ 88630 w 576514"/>
                  <a:gd name="connsiteY27" fmla="*/ 1069419 h 1091965"/>
                  <a:gd name="connsiteX28" fmla="*/ 64124 w 576514"/>
                  <a:gd name="connsiteY28" fmla="*/ 763060 h 1091965"/>
                  <a:gd name="connsiteX29" fmla="*/ 68714 w 576514"/>
                  <a:gd name="connsiteY29" fmla="*/ 759509 h 1091965"/>
                  <a:gd name="connsiteX30" fmla="*/ 68714 w 576514"/>
                  <a:gd name="connsiteY30" fmla="*/ 758384 h 1091965"/>
                  <a:gd name="connsiteX31" fmla="*/ 458113 w 576514"/>
                  <a:gd name="connsiteY31" fmla="*/ 723401 h 1091965"/>
                  <a:gd name="connsiteX32" fmla="*/ 493356 w 576514"/>
                  <a:gd name="connsiteY32" fmla="*/ 860301 h 1091965"/>
                  <a:gd name="connsiteX33" fmla="*/ 487814 w 576514"/>
                  <a:gd name="connsiteY33" fmla="*/ 865843 h 1091965"/>
                  <a:gd name="connsiteX34" fmla="*/ 494395 w 576514"/>
                  <a:gd name="connsiteY34" fmla="*/ 1018936 h 1091965"/>
                  <a:gd name="connsiteX35" fmla="*/ 487208 w 576514"/>
                  <a:gd name="connsiteY35" fmla="*/ 1027854 h 1091965"/>
                  <a:gd name="connsiteX36" fmla="*/ 498984 w 576514"/>
                  <a:gd name="connsiteY36" fmla="*/ 1039977 h 1091965"/>
                  <a:gd name="connsiteX37" fmla="*/ 541067 w 576514"/>
                  <a:gd name="connsiteY37" fmla="*/ 1041969 h 1091965"/>
                  <a:gd name="connsiteX38" fmla="*/ 538816 w 576514"/>
                  <a:gd name="connsiteY38" fmla="*/ 1030193 h 1091965"/>
                  <a:gd name="connsiteX39" fmla="*/ 558732 w 576514"/>
                  <a:gd name="connsiteY39" fmla="*/ 1024911 h 1091965"/>
                  <a:gd name="connsiteX40" fmla="*/ 576223 w 576514"/>
                  <a:gd name="connsiteY40" fmla="*/ 1019195 h 1091965"/>
                  <a:gd name="connsiteX41" fmla="*/ 438284 w 576514"/>
                  <a:gd name="connsiteY41" fmla="*/ 707209 h 1091965"/>
                  <a:gd name="connsiteX42" fmla="*/ 68540 w 576514"/>
                  <a:gd name="connsiteY42" fmla="*/ 741239 h 1091965"/>
                  <a:gd name="connsiteX43" fmla="*/ 58496 w 576514"/>
                  <a:gd name="connsiteY43" fmla="*/ 466659 h 1091965"/>
                  <a:gd name="connsiteX44" fmla="*/ 78932 w 576514"/>
                  <a:gd name="connsiteY44" fmla="*/ 474539 h 1091965"/>
                  <a:gd name="connsiteX45" fmla="*/ 443652 w 576514"/>
                  <a:gd name="connsiteY45" fmla="*/ 456355 h 1091965"/>
                  <a:gd name="connsiteX46" fmla="*/ 450839 w 576514"/>
                  <a:gd name="connsiteY46" fmla="*/ 683050 h 1091965"/>
                  <a:gd name="connsiteX47" fmla="*/ 455256 w 576514"/>
                  <a:gd name="connsiteY47" fmla="*/ 708507 h 1091965"/>
                  <a:gd name="connsiteX48" fmla="*/ 438284 w 576514"/>
                  <a:gd name="connsiteY48" fmla="*/ 707209 h 109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514" h="1091965">
                    <a:moveTo>
                      <a:pt x="576223" y="1019195"/>
                    </a:moveTo>
                    <a:cubicBezTo>
                      <a:pt x="574318" y="1013221"/>
                      <a:pt x="567044" y="1009931"/>
                      <a:pt x="560377" y="1007852"/>
                    </a:cubicBezTo>
                    <a:cubicBezTo>
                      <a:pt x="553709" y="985858"/>
                      <a:pt x="554229" y="963345"/>
                      <a:pt x="553536" y="940484"/>
                    </a:cubicBezTo>
                    <a:cubicBezTo>
                      <a:pt x="552584" y="909745"/>
                      <a:pt x="542366" y="880130"/>
                      <a:pt x="533880" y="850863"/>
                    </a:cubicBezTo>
                    <a:cubicBezTo>
                      <a:pt x="518207" y="796224"/>
                      <a:pt x="504526" y="738814"/>
                      <a:pt x="493962" y="682963"/>
                    </a:cubicBezTo>
                    <a:cubicBezTo>
                      <a:pt x="470842" y="560264"/>
                      <a:pt x="498984" y="434187"/>
                      <a:pt x="476124" y="311142"/>
                    </a:cubicBezTo>
                    <a:cubicBezTo>
                      <a:pt x="473613" y="297720"/>
                      <a:pt x="430924" y="300664"/>
                      <a:pt x="432829" y="311142"/>
                    </a:cubicBezTo>
                    <a:cubicBezTo>
                      <a:pt x="440535" y="352532"/>
                      <a:pt x="442873" y="394096"/>
                      <a:pt x="443393" y="435833"/>
                    </a:cubicBezTo>
                    <a:cubicBezTo>
                      <a:pt x="436292" y="433062"/>
                      <a:pt x="428932" y="431503"/>
                      <a:pt x="424949" y="432715"/>
                    </a:cubicBezTo>
                    <a:cubicBezTo>
                      <a:pt x="307099" y="469516"/>
                      <a:pt x="183707" y="454363"/>
                      <a:pt x="62393" y="453670"/>
                    </a:cubicBezTo>
                    <a:cubicBezTo>
                      <a:pt x="60747" y="453670"/>
                      <a:pt x="59362" y="453757"/>
                      <a:pt x="58150" y="453843"/>
                    </a:cubicBezTo>
                    <a:cubicBezTo>
                      <a:pt x="57457" y="426654"/>
                      <a:pt x="57024" y="399378"/>
                      <a:pt x="57284" y="372102"/>
                    </a:cubicBezTo>
                    <a:cubicBezTo>
                      <a:pt x="57976" y="307245"/>
                      <a:pt x="61527" y="242821"/>
                      <a:pt x="60747" y="177878"/>
                    </a:cubicBezTo>
                    <a:cubicBezTo>
                      <a:pt x="60401" y="152594"/>
                      <a:pt x="61007" y="127482"/>
                      <a:pt x="58583" y="102284"/>
                    </a:cubicBezTo>
                    <a:cubicBezTo>
                      <a:pt x="55552" y="71372"/>
                      <a:pt x="42044" y="43489"/>
                      <a:pt x="41264" y="11883"/>
                    </a:cubicBezTo>
                    <a:cubicBezTo>
                      <a:pt x="41005" y="627"/>
                      <a:pt x="7321" y="-3963"/>
                      <a:pt x="7580" y="4004"/>
                    </a:cubicBezTo>
                    <a:cubicBezTo>
                      <a:pt x="8879" y="55265"/>
                      <a:pt x="26977" y="102631"/>
                      <a:pt x="27063" y="154845"/>
                    </a:cubicBezTo>
                    <a:cubicBezTo>
                      <a:pt x="27150" y="219355"/>
                      <a:pt x="26631" y="283259"/>
                      <a:pt x="24033" y="347770"/>
                    </a:cubicBezTo>
                    <a:cubicBezTo>
                      <a:pt x="18837" y="478955"/>
                      <a:pt x="33644" y="610400"/>
                      <a:pt x="34857" y="741585"/>
                    </a:cubicBezTo>
                    <a:cubicBezTo>
                      <a:pt x="32605" y="742364"/>
                      <a:pt x="31133" y="743750"/>
                      <a:pt x="31133" y="746088"/>
                    </a:cubicBezTo>
                    <a:cubicBezTo>
                      <a:pt x="31480" y="855019"/>
                      <a:pt x="68714" y="959535"/>
                      <a:pt x="54599" y="1069591"/>
                    </a:cubicBezTo>
                    <a:cubicBezTo>
                      <a:pt x="39706" y="1070630"/>
                      <a:pt x="24899" y="1072709"/>
                      <a:pt x="10265" y="1076172"/>
                    </a:cubicBezTo>
                    <a:cubicBezTo>
                      <a:pt x="5156" y="1077385"/>
                      <a:pt x="-5148" y="1083360"/>
                      <a:pt x="3078" y="1088382"/>
                    </a:cubicBezTo>
                    <a:cubicBezTo>
                      <a:pt x="11564" y="1093577"/>
                      <a:pt x="23686" y="1092192"/>
                      <a:pt x="32778" y="1090027"/>
                    </a:cubicBezTo>
                    <a:cubicBezTo>
                      <a:pt x="44988" y="1087170"/>
                      <a:pt x="57457" y="1086303"/>
                      <a:pt x="70013" y="1086130"/>
                    </a:cubicBezTo>
                    <a:cubicBezTo>
                      <a:pt x="77892" y="1088468"/>
                      <a:pt x="85945" y="1088468"/>
                      <a:pt x="86898" y="1084658"/>
                    </a:cubicBezTo>
                    <a:cubicBezTo>
                      <a:pt x="92613" y="1083360"/>
                      <a:pt x="98241" y="1080848"/>
                      <a:pt x="97981" y="1076259"/>
                    </a:cubicBezTo>
                    <a:cubicBezTo>
                      <a:pt x="97808" y="1072276"/>
                      <a:pt x="93479" y="1070371"/>
                      <a:pt x="88630" y="1069419"/>
                    </a:cubicBezTo>
                    <a:cubicBezTo>
                      <a:pt x="98761" y="965682"/>
                      <a:pt x="66462" y="865930"/>
                      <a:pt x="64124" y="763060"/>
                    </a:cubicBezTo>
                    <a:cubicBezTo>
                      <a:pt x="66895" y="762454"/>
                      <a:pt x="68714" y="761328"/>
                      <a:pt x="68714" y="759509"/>
                    </a:cubicBezTo>
                    <a:cubicBezTo>
                      <a:pt x="68714" y="759163"/>
                      <a:pt x="68714" y="758817"/>
                      <a:pt x="68714" y="758384"/>
                    </a:cubicBezTo>
                    <a:cubicBezTo>
                      <a:pt x="199293" y="758210"/>
                      <a:pt x="330565" y="753621"/>
                      <a:pt x="458113" y="723401"/>
                    </a:cubicBezTo>
                    <a:cubicBezTo>
                      <a:pt x="467552" y="769381"/>
                      <a:pt x="480627" y="815880"/>
                      <a:pt x="493356" y="860301"/>
                    </a:cubicBezTo>
                    <a:cubicBezTo>
                      <a:pt x="490065" y="861514"/>
                      <a:pt x="487814" y="863332"/>
                      <a:pt x="487814" y="865843"/>
                    </a:cubicBezTo>
                    <a:cubicBezTo>
                      <a:pt x="487640" y="917018"/>
                      <a:pt x="485995" y="968367"/>
                      <a:pt x="494395" y="1018936"/>
                    </a:cubicBezTo>
                    <a:cubicBezTo>
                      <a:pt x="491710" y="1021620"/>
                      <a:pt x="489199" y="1024478"/>
                      <a:pt x="487208" y="1027854"/>
                    </a:cubicBezTo>
                    <a:cubicBezTo>
                      <a:pt x="485043" y="1031492"/>
                      <a:pt x="490931" y="1036427"/>
                      <a:pt x="498984" y="1039977"/>
                    </a:cubicBezTo>
                    <a:cubicBezTo>
                      <a:pt x="505998" y="1051494"/>
                      <a:pt x="542886" y="1050368"/>
                      <a:pt x="541067" y="1041969"/>
                    </a:cubicBezTo>
                    <a:cubicBezTo>
                      <a:pt x="540201" y="1038073"/>
                      <a:pt x="539509" y="1034089"/>
                      <a:pt x="538816" y="1030193"/>
                    </a:cubicBezTo>
                    <a:cubicBezTo>
                      <a:pt x="545397" y="1025863"/>
                      <a:pt x="553277" y="1023612"/>
                      <a:pt x="558732" y="1024911"/>
                    </a:cubicBezTo>
                    <a:cubicBezTo>
                      <a:pt x="562282" y="1025950"/>
                      <a:pt x="578907" y="1027422"/>
                      <a:pt x="576223" y="1019195"/>
                    </a:cubicBezTo>
                    <a:close/>
                    <a:moveTo>
                      <a:pt x="438284" y="707209"/>
                    </a:moveTo>
                    <a:cubicBezTo>
                      <a:pt x="317057" y="736043"/>
                      <a:pt x="192625" y="740806"/>
                      <a:pt x="68540" y="741239"/>
                    </a:cubicBezTo>
                    <a:cubicBezTo>
                      <a:pt x="67415" y="649626"/>
                      <a:pt x="61180" y="558185"/>
                      <a:pt x="58496" y="466659"/>
                    </a:cubicBezTo>
                    <a:cubicBezTo>
                      <a:pt x="64644" y="470902"/>
                      <a:pt x="73303" y="474539"/>
                      <a:pt x="78932" y="474539"/>
                    </a:cubicBezTo>
                    <a:cubicBezTo>
                      <a:pt x="200851" y="475231"/>
                      <a:pt x="324763" y="489346"/>
                      <a:pt x="443652" y="456355"/>
                    </a:cubicBezTo>
                    <a:cubicBezTo>
                      <a:pt x="443652" y="531948"/>
                      <a:pt x="439236" y="607889"/>
                      <a:pt x="450839" y="683050"/>
                    </a:cubicBezTo>
                    <a:cubicBezTo>
                      <a:pt x="452138" y="691536"/>
                      <a:pt x="453610" y="700021"/>
                      <a:pt x="455256" y="708507"/>
                    </a:cubicBezTo>
                    <a:cubicBezTo>
                      <a:pt x="449108" y="706862"/>
                      <a:pt x="442527" y="706170"/>
                      <a:pt x="438284" y="70720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299D7D0-7CDF-B552-A90B-11E068677BFF}"/>
                  </a:ext>
                </a:extLst>
              </p:cNvPr>
              <p:cNvSpPr/>
              <p:nvPr/>
            </p:nvSpPr>
            <p:spPr>
              <a:xfrm>
                <a:off x="8916536" y="2917682"/>
                <a:ext cx="104528" cy="905623"/>
              </a:xfrm>
              <a:custGeom>
                <a:avLst/>
                <a:gdLst>
                  <a:gd name="connsiteX0" fmla="*/ 35913 w 48902"/>
                  <a:gd name="connsiteY0" fmla="*/ 212399 h 423685"/>
                  <a:gd name="connsiteX1" fmla="*/ 38771 w 48902"/>
                  <a:gd name="connsiteY1" fmla="*/ 10382 h 423685"/>
                  <a:gd name="connsiteX2" fmla="*/ 4567 w 48902"/>
                  <a:gd name="connsiteY2" fmla="*/ 4927 h 423685"/>
                  <a:gd name="connsiteX3" fmla="*/ 1710 w 48902"/>
                  <a:gd name="connsiteY3" fmla="*/ 206944 h 423685"/>
                  <a:gd name="connsiteX4" fmla="*/ 14698 w 48902"/>
                  <a:gd name="connsiteY4" fmla="*/ 413290 h 423685"/>
                  <a:gd name="connsiteX5" fmla="*/ 48902 w 48902"/>
                  <a:gd name="connsiteY5" fmla="*/ 418745 h 423685"/>
                  <a:gd name="connsiteX6" fmla="*/ 35913 w 48902"/>
                  <a:gd name="connsiteY6" fmla="*/ 212399 h 4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02" h="423685">
                    <a:moveTo>
                      <a:pt x="35913" y="212399"/>
                    </a:moveTo>
                    <a:cubicBezTo>
                      <a:pt x="30198" y="144945"/>
                      <a:pt x="40503" y="77837"/>
                      <a:pt x="38771" y="10382"/>
                    </a:cubicBezTo>
                    <a:cubicBezTo>
                      <a:pt x="38511" y="-528"/>
                      <a:pt x="4307" y="-3645"/>
                      <a:pt x="4567" y="4927"/>
                    </a:cubicBezTo>
                    <a:cubicBezTo>
                      <a:pt x="6299" y="72468"/>
                      <a:pt x="-3919" y="139489"/>
                      <a:pt x="1710" y="206944"/>
                    </a:cubicBezTo>
                    <a:cubicBezTo>
                      <a:pt x="7425" y="275697"/>
                      <a:pt x="14179" y="344277"/>
                      <a:pt x="14698" y="413290"/>
                    </a:cubicBezTo>
                    <a:cubicBezTo>
                      <a:pt x="14785" y="424114"/>
                      <a:pt x="48988" y="427404"/>
                      <a:pt x="48902" y="418745"/>
                    </a:cubicBezTo>
                    <a:cubicBezTo>
                      <a:pt x="48382" y="349732"/>
                      <a:pt x="41715" y="281066"/>
                      <a:pt x="35913" y="21239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2AE839E-5402-14DA-CBC9-40747D4314DF}"/>
                </a:ext>
              </a:extLst>
            </p:cNvPr>
            <p:cNvSpPr/>
            <p:nvPr/>
          </p:nvSpPr>
          <p:spPr>
            <a:xfrm>
              <a:off x="9061917" y="2031451"/>
              <a:ext cx="222250" cy="626287"/>
            </a:xfrm>
            <a:custGeom>
              <a:avLst/>
              <a:gdLst>
                <a:gd name="connsiteX0" fmla="*/ 75791 w 103977"/>
                <a:gd name="connsiteY0" fmla="*/ 71184 h 293001"/>
                <a:gd name="connsiteX1" fmla="*/ 98824 w 103977"/>
                <a:gd name="connsiteY1" fmla="*/ 26244 h 293001"/>
                <a:gd name="connsiteX2" fmla="*/ 69383 w 103977"/>
                <a:gd name="connsiteY2" fmla="*/ 46852 h 293001"/>
                <a:gd name="connsiteX3" fmla="*/ 76224 w 103977"/>
                <a:gd name="connsiteY3" fmla="*/ 46592 h 293001"/>
                <a:gd name="connsiteX4" fmla="*/ 70768 w 103977"/>
                <a:gd name="connsiteY4" fmla="*/ 266 h 293001"/>
                <a:gd name="connsiteX5" fmla="*/ 65053 w 103977"/>
                <a:gd name="connsiteY5" fmla="*/ 1392 h 293001"/>
                <a:gd name="connsiteX6" fmla="*/ 47735 w 103977"/>
                <a:gd name="connsiteY6" fmla="*/ 36028 h 293001"/>
                <a:gd name="connsiteX7" fmla="*/ 54576 w 103977"/>
                <a:gd name="connsiteY7" fmla="*/ 35769 h 293001"/>
                <a:gd name="connsiteX8" fmla="*/ 42626 w 103977"/>
                <a:gd name="connsiteY8" fmla="*/ 4596 h 293001"/>
                <a:gd name="connsiteX9" fmla="*/ 36911 w 103977"/>
                <a:gd name="connsiteY9" fmla="*/ 5722 h 293001"/>
                <a:gd name="connsiteX10" fmla="*/ 30417 w 103977"/>
                <a:gd name="connsiteY10" fmla="*/ 38193 h 293001"/>
                <a:gd name="connsiteX11" fmla="*/ 37085 w 103977"/>
                <a:gd name="connsiteY11" fmla="*/ 37587 h 293001"/>
                <a:gd name="connsiteX12" fmla="*/ 15437 w 103977"/>
                <a:gd name="connsiteY12" fmla="*/ 13774 h 293001"/>
                <a:gd name="connsiteX13" fmla="*/ 8769 w 103977"/>
                <a:gd name="connsiteY13" fmla="*/ 14381 h 293001"/>
                <a:gd name="connsiteX14" fmla="*/ 21671 w 103977"/>
                <a:gd name="connsiteY14" fmla="*/ 55857 h 293001"/>
                <a:gd name="connsiteX15" fmla="*/ 28079 w 103977"/>
                <a:gd name="connsiteY15" fmla="*/ 54559 h 293001"/>
                <a:gd name="connsiteX16" fmla="*/ 1149 w 103977"/>
                <a:gd name="connsiteY16" fmla="*/ 54386 h 293001"/>
                <a:gd name="connsiteX17" fmla="*/ 37085 w 103977"/>
                <a:gd name="connsiteY17" fmla="*/ 90840 h 293001"/>
                <a:gd name="connsiteX18" fmla="*/ 44185 w 103977"/>
                <a:gd name="connsiteY18" fmla="*/ 177951 h 293001"/>
                <a:gd name="connsiteX19" fmla="*/ 32582 w 103977"/>
                <a:gd name="connsiteY19" fmla="*/ 291818 h 293001"/>
                <a:gd name="connsiteX20" fmla="*/ 39509 w 103977"/>
                <a:gd name="connsiteY20" fmla="*/ 291212 h 293001"/>
                <a:gd name="connsiteX21" fmla="*/ 53017 w 103977"/>
                <a:gd name="connsiteY21" fmla="*/ 143401 h 293001"/>
                <a:gd name="connsiteX22" fmla="*/ 43666 w 103977"/>
                <a:gd name="connsiteY22" fmla="*/ 89541 h 293001"/>
                <a:gd name="connsiteX23" fmla="*/ 29551 w 103977"/>
                <a:gd name="connsiteY23" fmla="*/ 79324 h 293001"/>
                <a:gd name="connsiteX24" fmla="*/ 16822 w 103977"/>
                <a:gd name="connsiteY24" fmla="*/ 73349 h 293001"/>
                <a:gd name="connsiteX25" fmla="*/ 22278 w 103977"/>
                <a:gd name="connsiteY25" fmla="*/ 56637 h 293001"/>
                <a:gd name="connsiteX26" fmla="*/ 28685 w 103977"/>
                <a:gd name="connsiteY26" fmla="*/ 55338 h 293001"/>
                <a:gd name="connsiteX27" fmla="*/ 15610 w 103977"/>
                <a:gd name="connsiteY27" fmla="*/ 14554 h 293001"/>
                <a:gd name="connsiteX28" fmla="*/ 8943 w 103977"/>
                <a:gd name="connsiteY28" fmla="*/ 15160 h 293001"/>
                <a:gd name="connsiteX29" fmla="*/ 30590 w 103977"/>
                <a:gd name="connsiteY29" fmla="*/ 38972 h 293001"/>
                <a:gd name="connsiteX30" fmla="*/ 37258 w 103977"/>
                <a:gd name="connsiteY30" fmla="*/ 38366 h 293001"/>
                <a:gd name="connsiteX31" fmla="*/ 43752 w 103977"/>
                <a:gd name="connsiteY31" fmla="*/ 5895 h 293001"/>
                <a:gd name="connsiteX32" fmla="*/ 38037 w 103977"/>
                <a:gd name="connsiteY32" fmla="*/ 7020 h 293001"/>
                <a:gd name="connsiteX33" fmla="*/ 47735 w 103977"/>
                <a:gd name="connsiteY33" fmla="*/ 36461 h 293001"/>
                <a:gd name="connsiteX34" fmla="*/ 54576 w 103977"/>
                <a:gd name="connsiteY34" fmla="*/ 36201 h 293001"/>
                <a:gd name="connsiteX35" fmla="*/ 71894 w 103977"/>
                <a:gd name="connsiteY35" fmla="*/ 1565 h 293001"/>
                <a:gd name="connsiteX36" fmla="*/ 66179 w 103977"/>
                <a:gd name="connsiteY36" fmla="*/ 2691 h 293001"/>
                <a:gd name="connsiteX37" fmla="*/ 69383 w 103977"/>
                <a:gd name="connsiteY37" fmla="*/ 47285 h 293001"/>
                <a:gd name="connsiteX38" fmla="*/ 76224 w 103977"/>
                <a:gd name="connsiteY38" fmla="*/ 47025 h 293001"/>
                <a:gd name="connsiteX39" fmla="*/ 94061 w 103977"/>
                <a:gd name="connsiteY39" fmla="*/ 42523 h 293001"/>
                <a:gd name="connsiteX40" fmla="*/ 69816 w 103977"/>
                <a:gd name="connsiteY40" fmla="*/ 70405 h 293001"/>
                <a:gd name="connsiteX41" fmla="*/ 75791 w 103977"/>
                <a:gd name="connsiteY41" fmla="*/ 71184 h 293001"/>
                <a:gd name="connsiteX42" fmla="*/ 75791 w 103977"/>
                <a:gd name="connsiteY42" fmla="*/ 71184 h 29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03977" h="293001">
                  <a:moveTo>
                    <a:pt x="75791" y="71184"/>
                  </a:moveTo>
                  <a:cubicBezTo>
                    <a:pt x="80293" y="67634"/>
                    <a:pt x="117354" y="31785"/>
                    <a:pt x="98824" y="26244"/>
                  </a:cubicBezTo>
                  <a:cubicBezTo>
                    <a:pt x="86355" y="22520"/>
                    <a:pt x="75704" y="38626"/>
                    <a:pt x="69383" y="46852"/>
                  </a:cubicBezTo>
                  <a:cubicBezTo>
                    <a:pt x="71634" y="46766"/>
                    <a:pt x="73886" y="46679"/>
                    <a:pt x="76224" y="46592"/>
                  </a:cubicBezTo>
                  <a:cubicBezTo>
                    <a:pt x="75271" y="31525"/>
                    <a:pt x="90944" y="7800"/>
                    <a:pt x="70768" y="266"/>
                  </a:cubicBezTo>
                  <a:cubicBezTo>
                    <a:pt x="69383" y="-253"/>
                    <a:pt x="65919" y="-80"/>
                    <a:pt x="65053" y="1392"/>
                  </a:cubicBezTo>
                  <a:cubicBezTo>
                    <a:pt x="58819" y="12735"/>
                    <a:pt x="53970" y="24685"/>
                    <a:pt x="47735" y="36028"/>
                  </a:cubicBezTo>
                  <a:cubicBezTo>
                    <a:pt x="49987" y="35942"/>
                    <a:pt x="52238" y="35855"/>
                    <a:pt x="54576" y="35769"/>
                  </a:cubicBezTo>
                  <a:cubicBezTo>
                    <a:pt x="54749" y="23213"/>
                    <a:pt x="56394" y="9445"/>
                    <a:pt x="42626" y="4596"/>
                  </a:cubicBezTo>
                  <a:cubicBezTo>
                    <a:pt x="41501" y="4163"/>
                    <a:pt x="37431" y="4163"/>
                    <a:pt x="36911" y="5722"/>
                  </a:cubicBezTo>
                  <a:cubicBezTo>
                    <a:pt x="33707" y="16459"/>
                    <a:pt x="33621" y="27456"/>
                    <a:pt x="30417" y="38193"/>
                  </a:cubicBezTo>
                  <a:cubicBezTo>
                    <a:pt x="32668" y="38020"/>
                    <a:pt x="34833" y="37760"/>
                    <a:pt x="37085" y="37587"/>
                  </a:cubicBezTo>
                  <a:cubicBezTo>
                    <a:pt x="29811" y="29534"/>
                    <a:pt x="23576" y="20961"/>
                    <a:pt x="15437" y="13774"/>
                  </a:cubicBezTo>
                  <a:cubicBezTo>
                    <a:pt x="13965" y="12476"/>
                    <a:pt x="9895" y="12649"/>
                    <a:pt x="8769" y="14381"/>
                  </a:cubicBezTo>
                  <a:cubicBezTo>
                    <a:pt x="-1968" y="30746"/>
                    <a:pt x="15783" y="41137"/>
                    <a:pt x="21671" y="55857"/>
                  </a:cubicBezTo>
                  <a:cubicBezTo>
                    <a:pt x="23836" y="55425"/>
                    <a:pt x="25914" y="54992"/>
                    <a:pt x="28079" y="54559"/>
                  </a:cubicBezTo>
                  <a:cubicBezTo>
                    <a:pt x="23230" y="52134"/>
                    <a:pt x="4526" y="45294"/>
                    <a:pt x="1149" y="54386"/>
                  </a:cubicBezTo>
                  <a:cubicBezTo>
                    <a:pt x="-6730" y="75254"/>
                    <a:pt x="28166" y="79843"/>
                    <a:pt x="37085" y="90840"/>
                  </a:cubicBezTo>
                  <a:cubicBezTo>
                    <a:pt x="53364" y="111016"/>
                    <a:pt x="47129" y="154052"/>
                    <a:pt x="44185" y="177951"/>
                  </a:cubicBezTo>
                  <a:cubicBezTo>
                    <a:pt x="39509" y="216397"/>
                    <a:pt x="24009" y="252592"/>
                    <a:pt x="32582" y="291818"/>
                  </a:cubicBezTo>
                  <a:cubicBezTo>
                    <a:pt x="33015" y="293896"/>
                    <a:pt x="39856" y="292943"/>
                    <a:pt x="39509" y="291212"/>
                  </a:cubicBezTo>
                  <a:cubicBezTo>
                    <a:pt x="28858" y="242721"/>
                    <a:pt x="51545" y="192238"/>
                    <a:pt x="53017" y="143401"/>
                  </a:cubicBezTo>
                  <a:cubicBezTo>
                    <a:pt x="53623" y="125130"/>
                    <a:pt x="53710" y="105474"/>
                    <a:pt x="43666" y="89541"/>
                  </a:cubicBezTo>
                  <a:cubicBezTo>
                    <a:pt x="40462" y="84433"/>
                    <a:pt x="34660" y="81835"/>
                    <a:pt x="29551" y="79324"/>
                  </a:cubicBezTo>
                  <a:cubicBezTo>
                    <a:pt x="25308" y="77245"/>
                    <a:pt x="20979" y="75514"/>
                    <a:pt x="16822" y="73349"/>
                  </a:cubicBezTo>
                  <a:cubicBezTo>
                    <a:pt x="8596" y="69106"/>
                    <a:pt x="197" y="45467"/>
                    <a:pt x="22278" y="56637"/>
                  </a:cubicBezTo>
                  <a:cubicBezTo>
                    <a:pt x="23143" y="57070"/>
                    <a:pt x="29378" y="57243"/>
                    <a:pt x="28685" y="55338"/>
                  </a:cubicBezTo>
                  <a:cubicBezTo>
                    <a:pt x="23230" y="41570"/>
                    <a:pt x="5565" y="29880"/>
                    <a:pt x="15610" y="14554"/>
                  </a:cubicBezTo>
                  <a:cubicBezTo>
                    <a:pt x="13359" y="14727"/>
                    <a:pt x="11194" y="14987"/>
                    <a:pt x="8943" y="15160"/>
                  </a:cubicBezTo>
                  <a:cubicBezTo>
                    <a:pt x="17082" y="22347"/>
                    <a:pt x="23317" y="30920"/>
                    <a:pt x="30590" y="38972"/>
                  </a:cubicBezTo>
                  <a:cubicBezTo>
                    <a:pt x="31629" y="40098"/>
                    <a:pt x="36738" y="40185"/>
                    <a:pt x="37258" y="38366"/>
                  </a:cubicBezTo>
                  <a:cubicBezTo>
                    <a:pt x="40462" y="27629"/>
                    <a:pt x="40548" y="16632"/>
                    <a:pt x="43752" y="5895"/>
                  </a:cubicBezTo>
                  <a:cubicBezTo>
                    <a:pt x="41847" y="6241"/>
                    <a:pt x="39942" y="6674"/>
                    <a:pt x="38037" y="7020"/>
                  </a:cubicBezTo>
                  <a:cubicBezTo>
                    <a:pt x="50246" y="11350"/>
                    <a:pt x="47908" y="26157"/>
                    <a:pt x="47735" y="36461"/>
                  </a:cubicBezTo>
                  <a:cubicBezTo>
                    <a:pt x="47735" y="38453"/>
                    <a:pt x="53797" y="37500"/>
                    <a:pt x="54576" y="36201"/>
                  </a:cubicBezTo>
                  <a:cubicBezTo>
                    <a:pt x="60810" y="24858"/>
                    <a:pt x="65659" y="12908"/>
                    <a:pt x="71894" y="1565"/>
                  </a:cubicBezTo>
                  <a:cubicBezTo>
                    <a:pt x="69989" y="1912"/>
                    <a:pt x="68084" y="2344"/>
                    <a:pt x="66179" y="2691"/>
                  </a:cubicBezTo>
                  <a:cubicBezTo>
                    <a:pt x="83584" y="9185"/>
                    <a:pt x="68604" y="34296"/>
                    <a:pt x="69383" y="47285"/>
                  </a:cubicBezTo>
                  <a:cubicBezTo>
                    <a:pt x="69556" y="49537"/>
                    <a:pt x="75358" y="48151"/>
                    <a:pt x="76224" y="47025"/>
                  </a:cubicBezTo>
                  <a:cubicBezTo>
                    <a:pt x="80553" y="41484"/>
                    <a:pt x="101422" y="19922"/>
                    <a:pt x="94061" y="42523"/>
                  </a:cubicBezTo>
                  <a:cubicBezTo>
                    <a:pt x="90425" y="53779"/>
                    <a:pt x="78735" y="63218"/>
                    <a:pt x="69816" y="70405"/>
                  </a:cubicBezTo>
                  <a:cubicBezTo>
                    <a:pt x="67738" y="71964"/>
                    <a:pt x="74405" y="72310"/>
                    <a:pt x="75791" y="71184"/>
                  </a:cubicBezTo>
                  <a:lnTo>
                    <a:pt x="75791" y="7118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7D4E909-E677-4591-F177-77DA07B15CD5}"/>
                </a:ext>
              </a:extLst>
            </p:cNvPr>
            <p:cNvSpPr/>
            <p:nvPr/>
          </p:nvSpPr>
          <p:spPr>
            <a:xfrm>
              <a:off x="9209763" y="2174949"/>
              <a:ext cx="42671" cy="459601"/>
            </a:xfrm>
            <a:custGeom>
              <a:avLst/>
              <a:gdLst>
                <a:gd name="connsiteX0" fmla="*/ 129 w 19963"/>
                <a:gd name="connsiteY0" fmla="*/ 1367 h 215019"/>
                <a:gd name="connsiteX1" fmla="*/ 42 w 19963"/>
                <a:gd name="connsiteY1" fmla="*/ 122594 h 215019"/>
                <a:gd name="connsiteX2" fmla="*/ 13204 w 19963"/>
                <a:gd name="connsiteY2" fmla="*/ 213861 h 215019"/>
                <a:gd name="connsiteX3" fmla="*/ 19871 w 19963"/>
                <a:gd name="connsiteY3" fmla="*/ 213341 h 215019"/>
                <a:gd name="connsiteX4" fmla="*/ 6883 w 19963"/>
                <a:gd name="connsiteY4" fmla="*/ 122854 h 215019"/>
                <a:gd name="connsiteX5" fmla="*/ 6969 w 19963"/>
                <a:gd name="connsiteY5" fmla="*/ 1626 h 215019"/>
                <a:gd name="connsiteX6" fmla="*/ 129 w 19963"/>
                <a:gd name="connsiteY6" fmla="*/ 1367 h 215019"/>
                <a:gd name="connsiteX7" fmla="*/ 129 w 19963"/>
                <a:gd name="connsiteY7" fmla="*/ 1367 h 21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63" h="215019">
                  <a:moveTo>
                    <a:pt x="129" y="1367"/>
                  </a:moveTo>
                  <a:cubicBezTo>
                    <a:pt x="129" y="41805"/>
                    <a:pt x="302" y="82243"/>
                    <a:pt x="42" y="122594"/>
                  </a:cubicBezTo>
                  <a:cubicBezTo>
                    <a:pt x="-131" y="153161"/>
                    <a:pt x="-391" y="185805"/>
                    <a:pt x="13204" y="213861"/>
                  </a:cubicBezTo>
                  <a:cubicBezTo>
                    <a:pt x="14070" y="215679"/>
                    <a:pt x="20824" y="215246"/>
                    <a:pt x="19871" y="213341"/>
                  </a:cubicBezTo>
                  <a:cubicBezTo>
                    <a:pt x="6363" y="185545"/>
                    <a:pt x="6796" y="153074"/>
                    <a:pt x="6883" y="122854"/>
                  </a:cubicBezTo>
                  <a:cubicBezTo>
                    <a:pt x="6969" y="82416"/>
                    <a:pt x="6969" y="42064"/>
                    <a:pt x="6969" y="1626"/>
                  </a:cubicBezTo>
                  <a:cubicBezTo>
                    <a:pt x="7056" y="-452"/>
                    <a:pt x="129" y="-538"/>
                    <a:pt x="129" y="1367"/>
                  </a:cubicBezTo>
                  <a:lnTo>
                    <a:pt x="129" y="136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0C447D4-B8C8-67EA-C9B0-7D7ECD8172CC}"/>
                </a:ext>
              </a:extLst>
            </p:cNvPr>
            <p:cNvSpPr/>
            <p:nvPr/>
          </p:nvSpPr>
          <p:spPr>
            <a:xfrm>
              <a:off x="9061699" y="2624453"/>
              <a:ext cx="250790" cy="53773"/>
            </a:xfrm>
            <a:custGeom>
              <a:avLst/>
              <a:gdLst>
                <a:gd name="connsiteX0" fmla="*/ 126 w 117329"/>
                <a:gd name="connsiteY0" fmla="*/ 5125 h 25157"/>
                <a:gd name="connsiteX1" fmla="*/ 116850 w 117329"/>
                <a:gd name="connsiteY1" fmla="*/ 2267 h 25157"/>
                <a:gd name="connsiteX2" fmla="*/ 111049 w 117329"/>
                <a:gd name="connsiteY2" fmla="*/ 189 h 25157"/>
                <a:gd name="connsiteX3" fmla="*/ 6967 w 117329"/>
                <a:gd name="connsiteY3" fmla="*/ 5991 h 25157"/>
                <a:gd name="connsiteX4" fmla="*/ 126 w 117329"/>
                <a:gd name="connsiteY4" fmla="*/ 5125 h 25157"/>
                <a:gd name="connsiteX5" fmla="*/ 126 w 117329"/>
                <a:gd name="connsiteY5" fmla="*/ 5125 h 2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329" h="25157">
                  <a:moveTo>
                    <a:pt x="126" y="5125"/>
                  </a:moveTo>
                  <a:cubicBezTo>
                    <a:pt x="-4117" y="47901"/>
                    <a:pt x="100312" y="10060"/>
                    <a:pt x="116850" y="2267"/>
                  </a:cubicBezTo>
                  <a:cubicBezTo>
                    <a:pt x="119102" y="1228"/>
                    <a:pt x="112780" y="-590"/>
                    <a:pt x="111049" y="189"/>
                  </a:cubicBezTo>
                  <a:cubicBezTo>
                    <a:pt x="94077" y="8242"/>
                    <a:pt x="3589" y="40107"/>
                    <a:pt x="6967" y="5991"/>
                  </a:cubicBezTo>
                  <a:cubicBezTo>
                    <a:pt x="7226" y="3912"/>
                    <a:pt x="386" y="3133"/>
                    <a:pt x="126" y="5125"/>
                  </a:cubicBezTo>
                  <a:lnTo>
                    <a:pt x="126" y="512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2B2BDAB-976D-4E40-0323-EDC203DA62A0}"/>
                </a:ext>
              </a:extLst>
            </p:cNvPr>
            <p:cNvSpPr/>
            <p:nvPr/>
          </p:nvSpPr>
          <p:spPr>
            <a:xfrm>
              <a:off x="9307209" y="2619090"/>
              <a:ext cx="19434" cy="163877"/>
            </a:xfrm>
            <a:custGeom>
              <a:avLst/>
              <a:gdLst>
                <a:gd name="connsiteX0" fmla="*/ 0 w 9092"/>
                <a:gd name="connsiteY0" fmla="*/ 1918 h 76668"/>
                <a:gd name="connsiteX1" fmla="*/ 2165 w 9092"/>
                <a:gd name="connsiteY1" fmla="*/ 75520 h 76668"/>
                <a:gd name="connsiteX2" fmla="*/ 9092 w 9092"/>
                <a:gd name="connsiteY2" fmla="*/ 74741 h 76668"/>
                <a:gd name="connsiteX3" fmla="*/ 6927 w 9092"/>
                <a:gd name="connsiteY3" fmla="*/ 1138 h 76668"/>
                <a:gd name="connsiteX4" fmla="*/ 0 w 9092"/>
                <a:gd name="connsiteY4" fmla="*/ 1918 h 76668"/>
                <a:gd name="connsiteX5" fmla="*/ 0 w 9092"/>
                <a:gd name="connsiteY5" fmla="*/ 1918 h 7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2" h="76668">
                  <a:moveTo>
                    <a:pt x="0" y="1918"/>
                  </a:moveTo>
                  <a:cubicBezTo>
                    <a:pt x="0" y="26510"/>
                    <a:pt x="86" y="51015"/>
                    <a:pt x="2165" y="75520"/>
                  </a:cubicBezTo>
                  <a:cubicBezTo>
                    <a:pt x="2338" y="77425"/>
                    <a:pt x="9179" y="76819"/>
                    <a:pt x="9092" y="74741"/>
                  </a:cubicBezTo>
                  <a:cubicBezTo>
                    <a:pt x="7014" y="50235"/>
                    <a:pt x="6927" y="25730"/>
                    <a:pt x="6927" y="1138"/>
                  </a:cubicBezTo>
                  <a:cubicBezTo>
                    <a:pt x="6927" y="-680"/>
                    <a:pt x="0" y="-247"/>
                    <a:pt x="0" y="1918"/>
                  </a:cubicBezTo>
                  <a:lnTo>
                    <a:pt x="0" y="191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FD71541-2DF2-073C-F250-17C31FED60FA}"/>
                </a:ext>
              </a:extLst>
            </p:cNvPr>
            <p:cNvSpPr/>
            <p:nvPr/>
          </p:nvSpPr>
          <p:spPr>
            <a:xfrm>
              <a:off x="8799679" y="2646965"/>
              <a:ext cx="632866" cy="2038613"/>
            </a:xfrm>
            <a:custGeom>
              <a:avLst/>
              <a:gdLst>
                <a:gd name="connsiteX0" fmla="*/ 114050 w 296079"/>
                <a:gd name="connsiteY0" fmla="*/ 1692 h 953741"/>
                <a:gd name="connsiteX1" fmla="*/ 135005 w 296079"/>
                <a:gd name="connsiteY1" fmla="*/ 167600 h 953741"/>
                <a:gd name="connsiteX2" fmla="*/ 147647 w 296079"/>
                <a:gd name="connsiteY2" fmla="*/ 244320 h 953741"/>
                <a:gd name="connsiteX3" fmla="*/ 140027 w 296079"/>
                <a:gd name="connsiteY3" fmla="*/ 330132 h 953741"/>
                <a:gd name="connsiteX4" fmla="*/ 132147 w 296079"/>
                <a:gd name="connsiteY4" fmla="*/ 411267 h 953741"/>
                <a:gd name="connsiteX5" fmla="*/ 113011 w 296079"/>
                <a:gd name="connsiteY5" fmla="*/ 502274 h 953741"/>
                <a:gd name="connsiteX6" fmla="*/ 60883 w 296079"/>
                <a:gd name="connsiteY6" fmla="*/ 662727 h 953741"/>
                <a:gd name="connsiteX7" fmla="*/ 9015 w 296079"/>
                <a:gd name="connsiteY7" fmla="*/ 820150 h 953741"/>
                <a:gd name="connsiteX8" fmla="*/ 3127 w 296079"/>
                <a:gd name="connsiteY8" fmla="*/ 883361 h 953741"/>
                <a:gd name="connsiteX9" fmla="*/ 39322 w 296079"/>
                <a:gd name="connsiteY9" fmla="*/ 910724 h 953741"/>
                <a:gd name="connsiteX10" fmla="*/ 153102 w 296079"/>
                <a:gd name="connsiteY10" fmla="*/ 949690 h 953741"/>
                <a:gd name="connsiteX11" fmla="*/ 292081 w 296079"/>
                <a:gd name="connsiteY11" fmla="*/ 953153 h 953741"/>
                <a:gd name="connsiteX12" fmla="*/ 293726 w 296079"/>
                <a:gd name="connsiteY12" fmla="*/ 950382 h 953741"/>
                <a:gd name="connsiteX13" fmla="*/ 156393 w 296079"/>
                <a:gd name="connsiteY13" fmla="*/ 947092 h 953741"/>
                <a:gd name="connsiteX14" fmla="*/ 30316 w 296079"/>
                <a:gd name="connsiteY14" fmla="*/ 900679 h 953741"/>
                <a:gd name="connsiteX15" fmla="*/ 7889 w 296079"/>
                <a:gd name="connsiteY15" fmla="*/ 855219 h 953741"/>
                <a:gd name="connsiteX16" fmla="*/ 30923 w 296079"/>
                <a:gd name="connsiteY16" fmla="*/ 772698 h 953741"/>
                <a:gd name="connsiteX17" fmla="*/ 81492 w 296079"/>
                <a:gd name="connsiteY17" fmla="*/ 615795 h 953741"/>
                <a:gd name="connsiteX18" fmla="*/ 129376 w 296079"/>
                <a:gd name="connsiteY18" fmla="*/ 473353 h 953741"/>
                <a:gd name="connsiteX19" fmla="*/ 148513 w 296079"/>
                <a:gd name="connsiteY19" fmla="*/ 321732 h 953741"/>
                <a:gd name="connsiteX20" fmla="*/ 154661 w 296079"/>
                <a:gd name="connsiteY20" fmla="*/ 243887 h 953741"/>
                <a:gd name="connsiteX21" fmla="*/ 142019 w 296079"/>
                <a:gd name="connsiteY21" fmla="*/ 167167 h 953741"/>
                <a:gd name="connsiteX22" fmla="*/ 121064 w 296079"/>
                <a:gd name="connsiteY22" fmla="*/ 1259 h 953741"/>
                <a:gd name="connsiteX23" fmla="*/ 114050 w 296079"/>
                <a:gd name="connsiteY23" fmla="*/ 1692 h 953741"/>
                <a:gd name="connsiteX24" fmla="*/ 114050 w 296079"/>
                <a:gd name="connsiteY24" fmla="*/ 1692 h 95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6079" h="953741">
                  <a:moveTo>
                    <a:pt x="114050" y="1692"/>
                  </a:moveTo>
                  <a:cubicBezTo>
                    <a:pt x="114483" y="57803"/>
                    <a:pt x="123921" y="112788"/>
                    <a:pt x="135005" y="167600"/>
                  </a:cubicBezTo>
                  <a:cubicBezTo>
                    <a:pt x="140114" y="193058"/>
                    <a:pt x="144963" y="218429"/>
                    <a:pt x="147647" y="244320"/>
                  </a:cubicBezTo>
                  <a:cubicBezTo>
                    <a:pt x="150678" y="273501"/>
                    <a:pt x="145396" y="301556"/>
                    <a:pt x="140027" y="330132"/>
                  </a:cubicBezTo>
                  <a:cubicBezTo>
                    <a:pt x="135005" y="356975"/>
                    <a:pt x="133186" y="384078"/>
                    <a:pt x="132147" y="411267"/>
                  </a:cubicBezTo>
                  <a:cubicBezTo>
                    <a:pt x="130849" y="442960"/>
                    <a:pt x="123488" y="472400"/>
                    <a:pt x="113011" y="502274"/>
                  </a:cubicBezTo>
                  <a:cubicBezTo>
                    <a:pt x="94307" y="555441"/>
                    <a:pt x="76816" y="608608"/>
                    <a:pt x="60883" y="662727"/>
                  </a:cubicBezTo>
                  <a:cubicBezTo>
                    <a:pt x="45297" y="715634"/>
                    <a:pt x="22350" y="766723"/>
                    <a:pt x="9015" y="820150"/>
                  </a:cubicBezTo>
                  <a:cubicBezTo>
                    <a:pt x="4166" y="839546"/>
                    <a:pt x="-4753" y="863705"/>
                    <a:pt x="3127" y="883361"/>
                  </a:cubicBezTo>
                  <a:cubicBezTo>
                    <a:pt x="8496" y="896609"/>
                    <a:pt x="27978" y="904662"/>
                    <a:pt x="39322" y="910724"/>
                  </a:cubicBezTo>
                  <a:cubicBezTo>
                    <a:pt x="76383" y="930466"/>
                    <a:pt x="111106" y="944234"/>
                    <a:pt x="153102" y="949690"/>
                  </a:cubicBezTo>
                  <a:cubicBezTo>
                    <a:pt x="199082" y="955751"/>
                    <a:pt x="245841" y="953240"/>
                    <a:pt x="292081" y="953153"/>
                  </a:cubicBezTo>
                  <a:cubicBezTo>
                    <a:pt x="295025" y="953153"/>
                    <a:pt x="298488" y="950296"/>
                    <a:pt x="293726" y="950382"/>
                  </a:cubicBezTo>
                  <a:cubicBezTo>
                    <a:pt x="247919" y="950469"/>
                    <a:pt x="202113" y="952201"/>
                    <a:pt x="156393" y="947092"/>
                  </a:cubicBezTo>
                  <a:cubicBezTo>
                    <a:pt x="109893" y="941810"/>
                    <a:pt x="70235" y="923885"/>
                    <a:pt x="30316" y="900679"/>
                  </a:cubicBezTo>
                  <a:cubicBezTo>
                    <a:pt x="11440" y="889769"/>
                    <a:pt x="5118" y="876607"/>
                    <a:pt x="7889" y="855219"/>
                  </a:cubicBezTo>
                  <a:cubicBezTo>
                    <a:pt x="11526" y="827077"/>
                    <a:pt x="21484" y="799281"/>
                    <a:pt x="30923" y="772698"/>
                  </a:cubicBezTo>
                  <a:cubicBezTo>
                    <a:pt x="49280" y="720743"/>
                    <a:pt x="65819" y="668616"/>
                    <a:pt x="81492" y="615795"/>
                  </a:cubicBezTo>
                  <a:cubicBezTo>
                    <a:pt x="95779" y="567737"/>
                    <a:pt x="114829" y="521324"/>
                    <a:pt x="129376" y="473353"/>
                  </a:cubicBezTo>
                  <a:cubicBezTo>
                    <a:pt x="144183" y="424516"/>
                    <a:pt x="139161" y="371695"/>
                    <a:pt x="148513" y="321732"/>
                  </a:cubicBezTo>
                  <a:cubicBezTo>
                    <a:pt x="153362" y="295582"/>
                    <a:pt x="156739" y="270470"/>
                    <a:pt x="154661" y="243887"/>
                  </a:cubicBezTo>
                  <a:cubicBezTo>
                    <a:pt x="152583" y="218083"/>
                    <a:pt x="147128" y="192539"/>
                    <a:pt x="142019" y="167167"/>
                  </a:cubicBezTo>
                  <a:cubicBezTo>
                    <a:pt x="130849" y="112356"/>
                    <a:pt x="121583" y="57284"/>
                    <a:pt x="121064" y="1259"/>
                  </a:cubicBezTo>
                  <a:cubicBezTo>
                    <a:pt x="120977" y="-646"/>
                    <a:pt x="114050" y="-299"/>
                    <a:pt x="114050" y="1692"/>
                  </a:cubicBezTo>
                  <a:lnTo>
                    <a:pt x="114050" y="16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95E9726-274A-EAB3-E4BF-A98253E4581E}"/>
                </a:ext>
              </a:extLst>
            </p:cNvPr>
            <p:cNvSpPr/>
            <p:nvPr/>
          </p:nvSpPr>
          <p:spPr>
            <a:xfrm>
              <a:off x="9769557" y="3808356"/>
              <a:ext cx="56836" cy="510788"/>
            </a:xfrm>
            <a:custGeom>
              <a:avLst/>
              <a:gdLst>
                <a:gd name="connsiteX0" fmla="*/ 173 w 26590"/>
                <a:gd name="connsiteY0" fmla="*/ 1362 h 238966"/>
                <a:gd name="connsiteX1" fmla="*/ 7100 w 26590"/>
                <a:gd name="connsiteY1" fmla="*/ 52537 h 238966"/>
                <a:gd name="connsiteX2" fmla="*/ 10391 w 26590"/>
                <a:gd name="connsiteY2" fmla="*/ 116701 h 238966"/>
                <a:gd name="connsiteX3" fmla="*/ 19656 w 26590"/>
                <a:gd name="connsiteY3" fmla="*/ 237408 h 238966"/>
                <a:gd name="connsiteX4" fmla="*/ 26583 w 26590"/>
                <a:gd name="connsiteY4" fmla="*/ 237668 h 238966"/>
                <a:gd name="connsiteX5" fmla="*/ 17318 w 26590"/>
                <a:gd name="connsiteY5" fmla="*/ 116960 h 238966"/>
                <a:gd name="connsiteX6" fmla="*/ 15759 w 26590"/>
                <a:gd name="connsiteY6" fmla="*/ 60157 h 238966"/>
                <a:gd name="connsiteX7" fmla="*/ 7100 w 26590"/>
                <a:gd name="connsiteY7" fmla="*/ 1708 h 238966"/>
                <a:gd name="connsiteX8" fmla="*/ 173 w 26590"/>
                <a:gd name="connsiteY8" fmla="*/ 1362 h 238966"/>
                <a:gd name="connsiteX9" fmla="*/ 173 w 26590"/>
                <a:gd name="connsiteY9" fmla="*/ 1362 h 2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90" h="238966">
                  <a:moveTo>
                    <a:pt x="173" y="1362"/>
                  </a:moveTo>
                  <a:cubicBezTo>
                    <a:pt x="-866" y="19026"/>
                    <a:pt x="2944" y="35478"/>
                    <a:pt x="7100" y="52537"/>
                  </a:cubicBezTo>
                  <a:cubicBezTo>
                    <a:pt x="12123" y="73232"/>
                    <a:pt x="9525" y="95572"/>
                    <a:pt x="10391" y="116701"/>
                  </a:cubicBezTo>
                  <a:cubicBezTo>
                    <a:pt x="11949" y="156879"/>
                    <a:pt x="13162" y="197663"/>
                    <a:pt x="19656" y="237408"/>
                  </a:cubicBezTo>
                  <a:cubicBezTo>
                    <a:pt x="20002" y="239573"/>
                    <a:pt x="26843" y="239313"/>
                    <a:pt x="26583" y="237668"/>
                  </a:cubicBezTo>
                  <a:cubicBezTo>
                    <a:pt x="20002" y="197663"/>
                    <a:pt x="20435" y="157312"/>
                    <a:pt x="17318" y="116960"/>
                  </a:cubicBezTo>
                  <a:cubicBezTo>
                    <a:pt x="15846" y="98083"/>
                    <a:pt x="17231" y="79034"/>
                    <a:pt x="15759" y="60157"/>
                  </a:cubicBezTo>
                  <a:cubicBezTo>
                    <a:pt x="14201" y="40068"/>
                    <a:pt x="5888" y="22490"/>
                    <a:pt x="7100" y="1708"/>
                  </a:cubicBezTo>
                  <a:cubicBezTo>
                    <a:pt x="7187" y="-370"/>
                    <a:pt x="259" y="-630"/>
                    <a:pt x="173" y="1362"/>
                  </a:cubicBezTo>
                  <a:lnTo>
                    <a:pt x="173" y="13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486053B-7631-ABC1-33E2-8BAF222EA4FE}"/>
                </a:ext>
              </a:extLst>
            </p:cNvPr>
            <p:cNvSpPr/>
            <p:nvPr/>
          </p:nvSpPr>
          <p:spPr>
            <a:xfrm>
              <a:off x="9737725" y="4590718"/>
              <a:ext cx="88407" cy="28476"/>
            </a:xfrm>
            <a:custGeom>
              <a:avLst/>
              <a:gdLst>
                <a:gd name="connsiteX0" fmla="*/ 5800 w 41360"/>
                <a:gd name="connsiteY0" fmla="*/ 13138 h 13322"/>
                <a:gd name="connsiteX1" fmla="*/ 39743 w 41360"/>
                <a:gd name="connsiteY1" fmla="*/ 2488 h 13322"/>
                <a:gd name="connsiteX2" fmla="*/ 36279 w 41360"/>
                <a:gd name="connsiteY2" fmla="*/ 63 h 13322"/>
                <a:gd name="connsiteX3" fmla="*/ 950 w 41360"/>
                <a:gd name="connsiteY3" fmla="*/ 11060 h 13322"/>
                <a:gd name="connsiteX4" fmla="*/ 5800 w 41360"/>
                <a:gd name="connsiteY4" fmla="*/ 13138 h 13322"/>
                <a:gd name="connsiteX5" fmla="*/ 5800 w 41360"/>
                <a:gd name="connsiteY5" fmla="*/ 13138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60" h="13322">
                  <a:moveTo>
                    <a:pt x="5800" y="13138"/>
                  </a:moveTo>
                  <a:cubicBezTo>
                    <a:pt x="16883" y="8809"/>
                    <a:pt x="28140" y="4999"/>
                    <a:pt x="39743" y="2488"/>
                  </a:cubicBezTo>
                  <a:cubicBezTo>
                    <a:pt x="44159" y="1535"/>
                    <a:pt x="38358" y="-370"/>
                    <a:pt x="36279" y="63"/>
                  </a:cubicBezTo>
                  <a:cubicBezTo>
                    <a:pt x="24157" y="2574"/>
                    <a:pt x="12467" y="6557"/>
                    <a:pt x="950" y="11060"/>
                  </a:cubicBezTo>
                  <a:cubicBezTo>
                    <a:pt x="-2427" y="12445"/>
                    <a:pt x="4154" y="13831"/>
                    <a:pt x="5800" y="13138"/>
                  </a:cubicBezTo>
                  <a:lnTo>
                    <a:pt x="5800" y="1313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9D5E45A-6A22-2082-AAB2-9266A14CBA16}"/>
                </a:ext>
              </a:extLst>
            </p:cNvPr>
            <p:cNvSpPr/>
            <p:nvPr/>
          </p:nvSpPr>
          <p:spPr>
            <a:xfrm>
              <a:off x="9265733" y="2651674"/>
              <a:ext cx="505119" cy="583597"/>
            </a:xfrm>
            <a:custGeom>
              <a:avLst/>
              <a:gdLst>
                <a:gd name="connsiteX0" fmla="*/ 122447 w 236314"/>
                <a:gd name="connsiteY0" fmla="*/ 9 h 273029"/>
                <a:gd name="connsiteX1" fmla="*/ 72657 w 236314"/>
                <a:gd name="connsiteY1" fmla="*/ 19146 h 273029"/>
                <a:gd name="connsiteX2" fmla="*/ 17412 w 236314"/>
                <a:gd name="connsiteY2" fmla="*/ 65818 h 273029"/>
                <a:gd name="connsiteX3" fmla="*/ 30055 w 236314"/>
                <a:gd name="connsiteY3" fmla="*/ 218824 h 273029"/>
                <a:gd name="connsiteX4" fmla="*/ 235881 w 236314"/>
                <a:gd name="connsiteY4" fmla="*/ 246793 h 273029"/>
                <a:gd name="connsiteX5" fmla="*/ 229907 w 236314"/>
                <a:gd name="connsiteY5" fmla="*/ 245235 h 273029"/>
                <a:gd name="connsiteX6" fmla="*/ 30314 w 236314"/>
                <a:gd name="connsiteY6" fmla="*/ 209040 h 273029"/>
                <a:gd name="connsiteX7" fmla="*/ 17153 w 236314"/>
                <a:gd name="connsiteY7" fmla="*/ 80539 h 273029"/>
                <a:gd name="connsiteX8" fmla="*/ 56638 w 236314"/>
                <a:gd name="connsiteY8" fmla="*/ 34213 h 273029"/>
                <a:gd name="connsiteX9" fmla="*/ 122447 w 236314"/>
                <a:gd name="connsiteY9" fmla="*/ 2694 h 273029"/>
                <a:gd name="connsiteX10" fmla="*/ 122447 w 236314"/>
                <a:gd name="connsiteY10" fmla="*/ 9 h 273029"/>
                <a:gd name="connsiteX11" fmla="*/ 122447 w 236314"/>
                <a:gd name="connsiteY11" fmla="*/ 9 h 2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314" h="273029">
                  <a:moveTo>
                    <a:pt x="122447" y="9"/>
                  </a:moveTo>
                  <a:cubicBezTo>
                    <a:pt x="103051" y="-337"/>
                    <a:pt x="88590" y="9015"/>
                    <a:pt x="72657" y="19146"/>
                  </a:cubicBezTo>
                  <a:cubicBezTo>
                    <a:pt x="51183" y="32827"/>
                    <a:pt x="32393" y="44777"/>
                    <a:pt x="17412" y="65818"/>
                  </a:cubicBezTo>
                  <a:cubicBezTo>
                    <a:pt x="-13674" y="109547"/>
                    <a:pt x="787" y="178473"/>
                    <a:pt x="30055" y="218824"/>
                  </a:cubicBezTo>
                  <a:cubicBezTo>
                    <a:pt x="77333" y="284114"/>
                    <a:pt x="171977" y="286539"/>
                    <a:pt x="235881" y="246793"/>
                  </a:cubicBezTo>
                  <a:cubicBezTo>
                    <a:pt x="238046" y="245494"/>
                    <a:pt x="231465" y="244282"/>
                    <a:pt x="229907" y="245235"/>
                  </a:cubicBezTo>
                  <a:cubicBezTo>
                    <a:pt x="163318" y="286712"/>
                    <a:pt x="75169" y="276667"/>
                    <a:pt x="30314" y="209040"/>
                  </a:cubicBezTo>
                  <a:cubicBezTo>
                    <a:pt x="5896" y="172239"/>
                    <a:pt x="1220" y="121323"/>
                    <a:pt x="17153" y="80539"/>
                  </a:cubicBezTo>
                  <a:cubicBezTo>
                    <a:pt x="24773" y="60969"/>
                    <a:pt x="39926" y="46335"/>
                    <a:pt x="56638" y="34213"/>
                  </a:cubicBezTo>
                  <a:cubicBezTo>
                    <a:pt x="74130" y="21484"/>
                    <a:pt x="100626" y="2347"/>
                    <a:pt x="122447" y="2694"/>
                  </a:cubicBezTo>
                  <a:cubicBezTo>
                    <a:pt x="126517" y="2867"/>
                    <a:pt x="126604" y="96"/>
                    <a:pt x="122447" y="9"/>
                  </a:cubicBezTo>
                  <a:lnTo>
                    <a:pt x="122447" y="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BCC97E7-FCFC-D392-B617-098C1A11AE52}"/>
                </a:ext>
              </a:extLst>
            </p:cNvPr>
            <p:cNvSpPr/>
            <p:nvPr/>
          </p:nvSpPr>
          <p:spPr>
            <a:xfrm>
              <a:off x="9765256" y="3109488"/>
              <a:ext cx="143235" cy="103623"/>
            </a:xfrm>
            <a:custGeom>
              <a:avLst/>
              <a:gdLst>
                <a:gd name="connsiteX0" fmla="*/ 25997 w 67011"/>
                <a:gd name="connsiteY0" fmla="*/ 6459 h 48479"/>
                <a:gd name="connsiteX1" fmla="*/ 57603 w 67011"/>
                <a:gd name="connsiteY1" fmla="*/ 36074 h 48479"/>
                <a:gd name="connsiteX2" fmla="*/ 6947 w 67011"/>
                <a:gd name="connsiteY2" fmla="*/ 25250 h 48479"/>
                <a:gd name="connsiteX3" fmla="*/ 20 w 67011"/>
                <a:gd name="connsiteY3" fmla="*/ 25510 h 48479"/>
                <a:gd name="connsiteX4" fmla="*/ 63145 w 67011"/>
                <a:gd name="connsiteY4" fmla="*/ 38671 h 48479"/>
                <a:gd name="connsiteX5" fmla="*/ 20023 w 67011"/>
                <a:gd name="connsiteY5" fmla="*/ 5334 h 48479"/>
                <a:gd name="connsiteX6" fmla="*/ 25997 w 67011"/>
                <a:gd name="connsiteY6" fmla="*/ 6459 h 48479"/>
                <a:gd name="connsiteX7" fmla="*/ 25997 w 67011"/>
                <a:gd name="connsiteY7" fmla="*/ 6459 h 4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11" h="48479">
                  <a:moveTo>
                    <a:pt x="25997" y="6459"/>
                  </a:moveTo>
                  <a:cubicBezTo>
                    <a:pt x="42450" y="-8088"/>
                    <a:pt x="64530" y="19535"/>
                    <a:pt x="57603" y="36074"/>
                  </a:cubicBezTo>
                  <a:cubicBezTo>
                    <a:pt x="49290" y="55816"/>
                    <a:pt x="12143" y="41269"/>
                    <a:pt x="6947" y="25250"/>
                  </a:cubicBezTo>
                  <a:cubicBezTo>
                    <a:pt x="6255" y="23085"/>
                    <a:pt x="-413" y="24037"/>
                    <a:pt x="20" y="25510"/>
                  </a:cubicBezTo>
                  <a:cubicBezTo>
                    <a:pt x="6774" y="46378"/>
                    <a:pt x="49204" y="57894"/>
                    <a:pt x="63145" y="38671"/>
                  </a:cubicBezTo>
                  <a:cubicBezTo>
                    <a:pt x="79597" y="15898"/>
                    <a:pt x="39419" y="-11811"/>
                    <a:pt x="20023" y="5334"/>
                  </a:cubicBezTo>
                  <a:cubicBezTo>
                    <a:pt x="17945" y="7066"/>
                    <a:pt x="24612" y="7672"/>
                    <a:pt x="25997" y="6459"/>
                  </a:cubicBezTo>
                  <a:lnTo>
                    <a:pt x="25997" y="645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17FD080-096A-B2EE-6A9C-A109163C5FE3}"/>
                </a:ext>
              </a:extLst>
            </p:cNvPr>
            <p:cNvSpPr/>
            <p:nvPr/>
          </p:nvSpPr>
          <p:spPr>
            <a:xfrm>
              <a:off x="9789480" y="3137166"/>
              <a:ext cx="59702" cy="29951"/>
            </a:xfrm>
            <a:custGeom>
              <a:avLst/>
              <a:gdLst>
                <a:gd name="connsiteX0" fmla="*/ 2628 w 27931"/>
                <a:gd name="connsiteY0" fmla="*/ 2949 h 14012"/>
                <a:gd name="connsiteX1" fmla="*/ 22025 w 27931"/>
                <a:gd name="connsiteY1" fmla="*/ 12820 h 14012"/>
                <a:gd name="connsiteX2" fmla="*/ 26787 w 27931"/>
                <a:gd name="connsiteY2" fmla="*/ 13946 h 14012"/>
                <a:gd name="connsiteX3" fmla="*/ 27220 w 27931"/>
                <a:gd name="connsiteY3" fmla="*/ 12041 h 14012"/>
                <a:gd name="connsiteX4" fmla="*/ 3321 w 27931"/>
                <a:gd name="connsiteY4" fmla="*/ 264 h 14012"/>
                <a:gd name="connsiteX5" fmla="*/ 2628 w 27931"/>
                <a:gd name="connsiteY5" fmla="*/ 2949 h 14012"/>
                <a:gd name="connsiteX6" fmla="*/ 2628 w 27931"/>
                <a:gd name="connsiteY6" fmla="*/ 2949 h 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31" h="14012">
                  <a:moveTo>
                    <a:pt x="2628" y="2949"/>
                  </a:moveTo>
                  <a:cubicBezTo>
                    <a:pt x="9816" y="4854"/>
                    <a:pt x="15877" y="8750"/>
                    <a:pt x="22025" y="12820"/>
                  </a:cubicBezTo>
                  <a:cubicBezTo>
                    <a:pt x="23324" y="13686"/>
                    <a:pt x="25229" y="14206"/>
                    <a:pt x="26787" y="13946"/>
                  </a:cubicBezTo>
                  <a:cubicBezTo>
                    <a:pt x="28086" y="13772"/>
                    <a:pt x="28346" y="12820"/>
                    <a:pt x="27220" y="12041"/>
                  </a:cubicBezTo>
                  <a:cubicBezTo>
                    <a:pt x="19687" y="7018"/>
                    <a:pt x="12067" y="2602"/>
                    <a:pt x="3321" y="264"/>
                  </a:cubicBezTo>
                  <a:cubicBezTo>
                    <a:pt x="-662" y="-861"/>
                    <a:pt x="-1268" y="1910"/>
                    <a:pt x="2628" y="2949"/>
                  </a:cubicBezTo>
                  <a:lnTo>
                    <a:pt x="2628" y="29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B1E77B1-D1E8-0C5D-E5AD-4407CCDD8CFF}"/>
                </a:ext>
              </a:extLst>
            </p:cNvPr>
            <p:cNvSpPr/>
            <p:nvPr/>
          </p:nvSpPr>
          <p:spPr>
            <a:xfrm>
              <a:off x="9483400" y="2624844"/>
              <a:ext cx="375564" cy="477391"/>
            </a:xfrm>
            <a:custGeom>
              <a:avLst/>
              <a:gdLst>
                <a:gd name="connsiteX0" fmla="*/ 6673 w 175703"/>
                <a:gd name="connsiteY0" fmla="*/ 16198 h 223342"/>
                <a:gd name="connsiteX1" fmla="*/ 99065 w 175703"/>
                <a:gd name="connsiteY1" fmla="*/ 75773 h 223342"/>
                <a:gd name="connsiteX2" fmla="*/ 168771 w 175703"/>
                <a:gd name="connsiteY2" fmla="*/ 222198 h 223342"/>
                <a:gd name="connsiteX3" fmla="*/ 175698 w 175703"/>
                <a:gd name="connsiteY3" fmla="*/ 221505 h 223342"/>
                <a:gd name="connsiteX4" fmla="*/ 126341 w 175703"/>
                <a:gd name="connsiteY4" fmla="*/ 104088 h 223342"/>
                <a:gd name="connsiteX5" fmla="*/ 83133 w 175703"/>
                <a:gd name="connsiteY5" fmla="*/ 45899 h 223342"/>
                <a:gd name="connsiteX6" fmla="*/ 92 w 175703"/>
                <a:gd name="connsiteY6" fmla="*/ 16198 h 223342"/>
                <a:gd name="connsiteX7" fmla="*/ 6673 w 175703"/>
                <a:gd name="connsiteY7" fmla="*/ 16198 h 223342"/>
                <a:gd name="connsiteX8" fmla="*/ 6673 w 175703"/>
                <a:gd name="connsiteY8" fmla="*/ 16198 h 22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703" h="223342">
                  <a:moveTo>
                    <a:pt x="6673" y="16198"/>
                  </a:moveTo>
                  <a:cubicBezTo>
                    <a:pt x="23645" y="-25279"/>
                    <a:pt x="87029" y="59667"/>
                    <a:pt x="99065" y="75773"/>
                  </a:cubicBezTo>
                  <a:cubicBezTo>
                    <a:pt x="130498" y="117769"/>
                    <a:pt x="169291" y="167645"/>
                    <a:pt x="168771" y="222198"/>
                  </a:cubicBezTo>
                  <a:cubicBezTo>
                    <a:pt x="168771" y="224016"/>
                    <a:pt x="175612" y="223583"/>
                    <a:pt x="175698" y="221505"/>
                  </a:cubicBezTo>
                  <a:cubicBezTo>
                    <a:pt x="176131" y="176738"/>
                    <a:pt x="150240" y="139850"/>
                    <a:pt x="126341" y="104088"/>
                  </a:cubicBezTo>
                  <a:cubicBezTo>
                    <a:pt x="112833" y="83912"/>
                    <a:pt x="98805" y="64429"/>
                    <a:pt x="83133" y="45899"/>
                  </a:cubicBezTo>
                  <a:cubicBezTo>
                    <a:pt x="68585" y="28840"/>
                    <a:pt x="17930" y="-27357"/>
                    <a:pt x="92" y="16198"/>
                  </a:cubicBezTo>
                  <a:cubicBezTo>
                    <a:pt x="-861" y="18016"/>
                    <a:pt x="5893" y="18016"/>
                    <a:pt x="6673" y="16198"/>
                  </a:cubicBezTo>
                  <a:lnTo>
                    <a:pt x="6673" y="1619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E79F738-42E1-D8E7-34B4-31ED6552C0A0}"/>
                </a:ext>
              </a:extLst>
            </p:cNvPr>
            <p:cNvSpPr/>
            <p:nvPr/>
          </p:nvSpPr>
          <p:spPr>
            <a:xfrm>
              <a:off x="9654294" y="2702529"/>
              <a:ext cx="88364" cy="47493"/>
            </a:xfrm>
            <a:custGeom>
              <a:avLst/>
              <a:gdLst>
                <a:gd name="connsiteX0" fmla="*/ 6299 w 41340"/>
                <a:gd name="connsiteY0" fmla="*/ 21937 h 22219"/>
                <a:gd name="connsiteX1" fmla="*/ 40329 w 41340"/>
                <a:gd name="connsiteY1" fmla="*/ 2627 h 22219"/>
                <a:gd name="connsiteX2" fmla="*/ 35653 w 41340"/>
                <a:gd name="connsiteY2" fmla="*/ 116 h 22219"/>
                <a:gd name="connsiteX3" fmla="*/ 411 w 41340"/>
                <a:gd name="connsiteY3" fmla="*/ 19772 h 22219"/>
                <a:gd name="connsiteX4" fmla="*/ 6299 w 41340"/>
                <a:gd name="connsiteY4" fmla="*/ 21937 h 22219"/>
                <a:gd name="connsiteX5" fmla="*/ 6299 w 41340"/>
                <a:gd name="connsiteY5" fmla="*/ 21937 h 2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40" h="22219">
                  <a:moveTo>
                    <a:pt x="6299" y="21937"/>
                  </a:moveTo>
                  <a:cubicBezTo>
                    <a:pt x="17469" y="15096"/>
                    <a:pt x="27946" y="7130"/>
                    <a:pt x="40329" y="2627"/>
                  </a:cubicBezTo>
                  <a:cubicBezTo>
                    <a:pt x="43793" y="1415"/>
                    <a:pt x="37385" y="-490"/>
                    <a:pt x="35653" y="116"/>
                  </a:cubicBezTo>
                  <a:cubicBezTo>
                    <a:pt x="22751" y="4705"/>
                    <a:pt x="12014" y="12759"/>
                    <a:pt x="411" y="19772"/>
                  </a:cubicBezTo>
                  <a:cubicBezTo>
                    <a:pt x="-1668" y="21244"/>
                    <a:pt x="4740" y="22890"/>
                    <a:pt x="6299" y="21937"/>
                  </a:cubicBezTo>
                  <a:lnTo>
                    <a:pt x="6299" y="219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325AB5F-7B0A-331E-48F1-3BE17E1C9B94}"/>
                </a:ext>
              </a:extLst>
            </p:cNvPr>
            <p:cNvSpPr/>
            <p:nvPr/>
          </p:nvSpPr>
          <p:spPr>
            <a:xfrm>
              <a:off x="9723769" y="2804455"/>
              <a:ext cx="120493" cy="42153"/>
            </a:xfrm>
            <a:custGeom>
              <a:avLst/>
              <a:gdLst>
                <a:gd name="connsiteX0" fmla="*/ 5921 w 56371"/>
                <a:gd name="connsiteY0" fmla="*/ 19366 h 19721"/>
                <a:gd name="connsiteX1" fmla="*/ 54239 w 56371"/>
                <a:gd name="connsiteY1" fmla="*/ 2567 h 19721"/>
                <a:gd name="connsiteX2" fmla="*/ 52074 w 56371"/>
                <a:gd name="connsiteY2" fmla="*/ 143 h 19721"/>
                <a:gd name="connsiteX3" fmla="*/ 813 w 56371"/>
                <a:gd name="connsiteY3" fmla="*/ 17981 h 19721"/>
                <a:gd name="connsiteX4" fmla="*/ 5921 w 56371"/>
                <a:gd name="connsiteY4" fmla="*/ 19366 h 19721"/>
                <a:gd name="connsiteX5" fmla="*/ 5921 w 56371"/>
                <a:gd name="connsiteY5" fmla="*/ 19366 h 1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371" h="19721">
                  <a:moveTo>
                    <a:pt x="5921" y="19366"/>
                  </a:moveTo>
                  <a:cubicBezTo>
                    <a:pt x="21421" y="11833"/>
                    <a:pt x="37527" y="6810"/>
                    <a:pt x="54239" y="2567"/>
                  </a:cubicBezTo>
                  <a:cubicBezTo>
                    <a:pt x="58828" y="1442"/>
                    <a:pt x="55018" y="-550"/>
                    <a:pt x="52074" y="143"/>
                  </a:cubicBezTo>
                  <a:cubicBezTo>
                    <a:pt x="34410" y="4646"/>
                    <a:pt x="17265" y="10014"/>
                    <a:pt x="813" y="17981"/>
                  </a:cubicBezTo>
                  <a:cubicBezTo>
                    <a:pt x="-2305" y="19626"/>
                    <a:pt x="4449" y="20145"/>
                    <a:pt x="5921" y="19366"/>
                  </a:cubicBezTo>
                  <a:lnTo>
                    <a:pt x="5921" y="193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23A336D-5BDC-3E16-24E0-3D15D4BB4372}"/>
                </a:ext>
              </a:extLst>
            </p:cNvPr>
            <p:cNvSpPr/>
            <p:nvPr/>
          </p:nvSpPr>
          <p:spPr>
            <a:xfrm>
              <a:off x="9506269" y="2524386"/>
              <a:ext cx="599312" cy="901346"/>
            </a:xfrm>
            <a:custGeom>
              <a:avLst/>
              <a:gdLst>
                <a:gd name="connsiteX0" fmla="*/ 6798 w 280381"/>
                <a:gd name="connsiteY0" fmla="*/ 41635 h 421684"/>
                <a:gd name="connsiteX1" fmla="*/ 80747 w 280381"/>
                <a:gd name="connsiteY1" fmla="*/ 4315 h 421684"/>
                <a:gd name="connsiteX2" fmla="*/ 190198 w 280381"/>
                <a:gd name="connsiteY2" fmla="*/ 25356 h 421684"/>
                <a:gd name="connsiteX3" fmla="*/ 226739 w 280381"/>
                <a:gd name="connsiteY3" fmla="*/ 56182 h 421684"/>
                <a:gd name="connsiteX4" fmla="*/ 240074 w 280381"/>
                <a:gd name="connsiteY4" fmla="*/ 92637 h 421684"/>
                <a:gd name="connsiteX5" fmla="*/ 259384 w 280381"/>
                <a:gd name="connsiteY5" fmla="*/ 116709 h 421684"/>
                <a:gd name="connsiteX6" fmla="*/ 272372 w 280381"/>
                <a:gd name="connsiteY6" fmla="*/ 155762 h 421684"/>
                <a:gd name="connsiteX7" fmla="*/ 225527 w 280381"/>
                <a:gd name="connsiteY7" fmla="*/ 321670 h 421684"/>
                <a:gd name="connsiteX8" fmla="*/ 198857 w 280381"/>
                <a:gd name="connsiteY8" fmla="*/ 402719 h 421684"/>
                <a:gd name="connsiteX9" fmla="*/ 227691 w 280381"/>
                <a:gd name="connsiteY9" fmla="*/ 421683 h 421684"/>
                <a:gd name="connsiteX10" fmla="*/ 229423 w 280381"/>
                <a:gd name="connsiteY10" fmla="*/ 418912 h 421684"/>
                <a:gd name="connsiteX11" fmla="*/ 228730 w 280381"/>
                <a:gd name="connsiteY11" fmla="*/ 328338 h 421684"/>
                <a:gd name="connsiteX12" fmla="*/ 271160 w 280381"/>
                <a:gd name="connsiteY12" fmla="*/ 238630 h 421684"/>
                <a:gd name="connsiteX13" fmla="*/ 279819 w 280381"/>
                <a:gd name="connsiteY13" fmla="*/ 160958 h 421684"/>
                <a:gd name="connsiteX14" fmla="*/ 270727 w 280381"/>
                <a:gd name="connsiteY14" fmla="*/ 124243 h 421684"/>
                <a:gd name="connsiteX15" fmla="*/ 248127 w 280381"/>
                <a:gd name="connsiteY15" fmla="*/ 94542 h 421684"/>
                <a:gd name="connsiteX16" fmla="*/ 236524 w 280381"/>
                <a:gd name="connsiteY16" fmla="*/ 60772 h 421684"/>
                <a:gd name="connsiteX17" fmla="*/ 207169 w 280381"/>
                <a:gd name="connsiteY17" fmla="*/ 30638 h 421684"/>
                <a:gd name="connsiteX18" fmla="*/ 131229 w 280381"/>
                <a:gd name="connsiteY18" fmla="*/ 764 h 421684"/>
                <a:gd name="connsiteX19" fmla="*/ 130 w 280381"/>
                <a:gd name="connsiteY19" fmla="*/ 41289 h 421684"/>
                <a:gd name="connsiteX20" fmla="*/ 6798 w 280381"/>
                <a:gd name="connsiteY20" fmla="*/ 41635 h 421684"/>
                <a:gd name="connsiteX21" fmla="*/ 6798 w 280381"/>
                <a:gd name="connsiteY21" fmla="*/ 41635 h 42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0381" h="421684">
                  <a:moveTo>
                    <a:pt x="6798" y="41635"/>
                  </a:moveTo>
                  <a:cubicBezTo>
                    <a:pt x="23164" y="20161"/>
                    <a:pt x="55116" y="8990"/>
                    <a:pt x="80747" y="4315"/>
                  </a:cubicBezTo>
                  <a:cubicBezTo>
                    <a:pt x="119280" y="-2699"/>
                    <a:pt x="156860" y="6220"/>
                    <a:pt x="190198" y="25356"/>
                  </a:cubicBezTo>
                  <a:cubicBezTo>
                    <a:pt x="203966" y="33236"/>
                    <a:pt x="217820" y="42934"/>
                    <a:pt x="226739" y="56182"/>
                  </a:cubicBezTo>
                  <a:cubicBezTo>
                    <a:pt x="234359" y="67526"/>
                    <a:pt x="234359" y="80861"/>
                    <a:pt x="240074" y="92637"/>
                  </a:cubicBezTo>
                  <a:cubicBezTo>
                    <a:pt x="244663" y="102076"/>
                    <a:pt x="253322" y="108310"/>
                    <a:pt x="259384" y="116709"/>
                  </a:cubicBezTo>
                  <a:cubicBezTo>
                    <a:pt x="267437" y="127966"/>
                    <a:pt x="270381" y="142341"/>
                    <a:pt x="272372" y="155762"/>
                  </a:cubicBezTo>
                  <a:cubicBezTo>
                    <a:pt x="281291" y="215856"/>
                    <a:pt x="253582" y="270841"/>
                    <a:pt x="225527" y="321670"/>
                  </a:cubicBezTo>
                  <a:cubicBezTo>
                    <a:pt x="211759" y="346608"/>
                    <a:pt x="198337" y="373625"/>
                    <a:pt x="198857" y="402719"/>
                  </a:cubicBezTo>
                  <a:cubicBezTo>
                    <a:pt x="199116" y="419085"/>
                    <a:pt x="214789" y="421336"/>
                    <a:pt x="227691" y="421683"/>
                  </a:cubicBezTo>
                  <a:cubicBezTo>
                    <a:pt x="230635" y="421769"/>
                    <a:pt x="234099" y="419085"/>
                    <a:pt x="229423" y="418912"/>
                  </a:cubicBezTo>
                  <a:cubicBezTo>
                    <a:pt x="181885" y="417440"/>
                    <a:pt x="217127" y="350592"/>
                    <a:pt x="228730" y="328338"/>
                  </a:cubicBezTo>
                  <a:cubicBezTo>
                    <a:pt x="244230" y="298724"/>
                    <a:pt x="260856" y="270668"/>
                    <a:pt x="271160" y="238630"/>
                  </a:cubicBezTo>
                  <a:cubicBezTo>
                    <a:pt x="279126" y="213778"/>
                    <a:pt x="281638" y="186935"/>
                    <a:pt x="279819" y="160958"/>
                  </a:cubicBezTo>
                  <a:cubicBezTo>
                    <a:pt x="278953" y="148229"/>
                    <a:pt x="275749" y="135933"/>
                    <a:pt x="270727" y="124243"/>
                  </a:cubicBezTo>
                  <a:cubicBezTo>
                    <a:pt x="265618" y="112207"/>
                    <a:pt x="255141" y="105106"/>
                    <a:pt x="248127" y="94542"/>
                  </a:cubicBezTo>
                  <a:cubicBezTo>
                    <a:pt x="241892" y="85190"/>
                    <a:pt x="241113" y="71249"/>
                    <a:pt x="236524" y="60772"/>
                  </a:cubicBezTo>
                  <a:cubicBezTo>
                    <a:pt x="230549" y="47437"/>
                    <a:pt x="218773" y="38778"/>
                    <a:pt x="207169" y="30638"/>
                  </a:cubicBezTo>
                  <a:cubicBezTo>
                    <a:pt x="185089" y="15052"/>
                    <a:pt x="158419" y="2842"/>
                    <a:pt x="131229" y="764"/>
                  </a:cubicBezTo>
                  <a:cubicBezTo>
                    <a:pt x="88020" y="-2526"/>
                    <a:pt x="28792" y="3708"/>
                    <a:pt x="130" y="41289"/>
                  </a:cubicBezTo>
                  <a:cubicBezTo>
                    <a:pt x="-995" y="42674"/>
                    <a:pt x="5499" y="43367"/>
                    <a:pt x="6798" y="41635"/>
                  </a:cubicBezTo>
                  <a:lnTo>
                    <a:pt x="6798" y="4163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CBC2A07-145F-B292-593B-E7E3ADB3042C}"/>
                </a:ext>
              </a:extLst>
            </p:cNvPr>
            <p:cNvSpPr/>
            <p:nvPr/>
          </p:nvSpPr>
          <p:spPr>
            <a:xfrm>
              <a:off x="9600235" y="3234108"/>
              <a:ext cx="391937" cy="225033"/>
            </a:xfrm>
            <a:custGeom>
              <a:avLst/>
              <a:gdLst>
                <a:gd name="connsiteX0" fmla="*/ 1542 w 183363"/>
                <a:gd name="connsiteY0" fmla="*/ 805 h 105279"/>
                <a:gd name="connsiteX1" fmla="*/ 44751 w 183363"/>
                <a:gd name="connsiteY1" fmla="*/ 96661 h 105279"/>
                <a:gd name="connsiteX2" fmla="*/ 181565 w 183363"/>
                <a:gd name="connsiteY2" fmla="*/ 89821 h 105279"/>
                <a:gd name="connsiteX3" fmla="*/ 178794 w 183363"/>
                <a:gd name="connsiteY3" fmla="*/ 86617 h 105279"/>
                <a:gd name="connsiteX4" fmla="*/ 57826 w 183363"/>
                <a:gd name="connsiteY4" fmla="*/ 98566 h 105279"/>
                <a:gd name="connsiteX5" fmla="*/ 8123 w 183363"/>
                <a:gd name="connsiteY5" fmla="*/ 2537 h 105279"/>
                <a:gd name="connsiteX6" fmla="*/ 1542 w 183363"/>
                <a:gd name="connsiteY6" fmla="*/ 805 h 105279"/>
                <a:gd name="connsiteX7" fmla="*/ 1542 w 183363"/>
                <a:gd name="connsiteY7" fmla="*/ 805 h 10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363" h="105279">
                  <a:moveTo>
                    <a:pt x="1542" y="805"/>
                  </a:moveTo>
                  <a:cubicBezTo>
                    <a:pt x="-4952" y="39338"/>
                    <a:pt x="8989" y="78304"/>
                    <a:pt x="44751" y="96661"/>
                  </a:cubicBezTo>
                  <a:cubicBezTo>
                    <a:pt x="88133" y="118915"/>
                    <a:pt x="137317" y="91206"/>
                    <a:pt x="181565" y="89821"/>
                  </a:cubicBezTo>
                  <a:cubicBezTo>
                    <a:pt x="186068" y="89647"/>
                    <a:pt x="180959" y="86530"/>
                    <a:pt x="178794" y="86617"/>
                  </a:cubicBezTo>
                  <a:cubicBezTo>
                    <a:pt x="137750" y="87829"/>
                    <a:pt x="99217" y="108178"/>
                    <a:pt x="57826" y="98566"/>
                  </a:cubicBezTo>
                  <a:cubicBezTo>
                    <a:pt x="16003" y="88868"/>
                    <a:pt x="1889" y="39511"/>
                    <a:pt x="8123" y="2537"/>
                  </a:cubicBezTo>
                  <a:cubicBezTo>
                    <a:pt x="8643" y="546"/>
                    <a:pt x="1889" y="-1013"/>
                    <a:pt x="1542" y="805"/>
                  </a:cubicBezTo>
                  <a:lnTo>
                    <a:pt x="1542" y="80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F1BF681-0611-ADCC-0C24-CBFB77AC35EB}"/>
                </a:ext>
              </a:extLst>
            </p:cNvPr>
            <p:cNvSpPr/>
            <p:nvPr/>
          </p:nvSpPr>
          <p:spPr>
            <a:xfrm>
              <a:off x="9643776" y="3284809"/>
              <a:ext cx="61786" cy="140717"/>
            </a:xfrm>
            <a:custGeom>
              <a:avLst/>
              <a:gdLst>
                <a:gd name="connsiteX0" fmla="*/ 22563 w 28906"/>
                <a:gd name="connsiteY0" fmla="*/ 464 h 65833"/>
                <a:gd name="connsiteX1" fmla="*/ 7410 w 28906"/>
                <a:gd name="connsiteY1" fmla="*/ 64369 h 65833"/>
                <a:gd name="connsiteX2" fmla="*/ 13557 w 28906"/>
                <a:gd name="connsiteY2" fmla="*/ 64801 h 65833"/>
                <a:gd name="connsiteX3" fmla="*/ 28711 w 28906"/>
                <a:gd name="connsiteY3" fmla="*/ 3149 h 65833"/>
                <a:gd name="connsiteX4" fmla="*/ 22563 w 28906"/>
                <a:gd name="connsiteY4" fmla="*/ 464 h 65833"/>
                <a:gd name="connsiteX5" fmla="*/ 22563 w 28906"/>
                <a:gd name="connsiteY5" fmla="*/ 464 h 6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6" h="65833">
                  <a:moveTo>
                    <a:pt x="22563" y="464"/>
                  </a:moveTo>
                  <a:cubicBezTo>
                    <a:pt x="9574" y="18389"/>
                    <a:pt x="-11208" y="43414"/>
                    <a:pt x="7410" y="64369"/>
                  </a:cubicBezTo>
                  <a:cubicBezTo>
                    <a:pt x="8622" y="65754"/>
                    <a:pt x="15203" y="66620"/>
                    <a:pt x="13557" y="64801"/>
                  </a:cubicBezTo>
                  <a:cubicBezTo>
                    <a:pt x="-4280" y="44712"/>
                    <a:pt x="16502" y="20034"/>
                    <a:pt x="28711" y="3149"/>
                  </a:cubicBezTo>
                  <a:cubicBezTo>
                    <a:pt x="30096" y="1330"/>
                    <a:pt x="23688" y="-1008"/>
                    <a:pt x="22563" y="464"/>
                  </a:cubicBezTo>
                  <a:lnTo>
                    <a:pt x="22563" y="4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783B83D-B9E6-56AD-A413-943584F3EBC1}"/>
                </a:ext>
              </a:extLst>
            </p:cNvPr>
            <p:cNvSpPr/>
            <p:nvPr/>
          </p:nvSpPr>
          <p:spPr>
            <a:xfrm>
              <a:off x="9788803" y="3308260"/>
              <a:ext cx="83670" cy="144629"/>
            </a:xfrm>
            <a:custGeom>
              <a:avLst/>
              <a:gdLst>
                <a:gd name="connsiteX0" fmla="*/ 1 w 39144"/>
                <a:gd name="connsiteY0" fmla="*/ 664 h 67663"/>
                <a:gd name="connsiteX1" fmla="*/ 6235 w 39144"/>
                <a:gd name="connsiteY1" fmla="*/ 41015 h 67663"/>
                <a:gd name="connsiteX2" fmla="*/ 33165 w 39144"/>
                <a:gd name="connsiteY2" fmla="*/ 66819 h 67663"/>
                <a:gd name="connsiteX3" fmla="*/ 38447 w 39144"/>
                <a:gd name="connsiteY3" fmla="*/ 66300 h 67663"/>
                <a:gd name="connsiteX4" fmla="*/ 11864 w 39144"/>
                <a:gd name="connsiteY4" fmla="*/ 40149 h 67663"/>
                <a:gd name="connsiteX5" fmla="*/ 6669 w 39144"/>
                <a:gd name="connsiteY5" fmla="*/ 2569 h 67663"/>
                <a:gd name="connsiteX6" fmla="*/ 1 w 39144"/>
                <a:gd name="connsiteY6" fmla="*/ 664 h 67663"/>
                <a:gd name="connsiteX7" fmla="*/ 1 w 39144"/>
                <a:gd name="connsiteY7" fmla="*/ 664 h 6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44" h="67663">
                  <a:moveTo>
                    <a:pt x="1" y="664"/>
                  </a:moveTo>
                  <a:cubicBezTo>
                    <a:pt x="88" y="14345"/>
                    <a:pt x="1" y="28546"/>
                    <a:pt x="6235" y="41015"/>
                  </a:cubicBezTo>
                  <a:cubicBezTo>
                    <a:pt x="11864" y="52186"/>
                    <a:pt x="23294" y="59892"/>
                    <a:pt x="33165" y="66819"/>
                  </a:cubicBezTo>
                  <a:cubicBezTo>
                    <a:pt x="34551" y="67772"/>
                    <a:pt x="41305" y="68291"/>
                    <a:pt x="38447" y="66300"/>
                  </a:cubicBezTo>
                  <a:cubicBezTo>
                    <a:pt x="28143" y="59113"/>
                    <a:pt x="17579" y="51666"/>
                    <a:pt x="11864" y="40149"/>
                  </a:cubicBezTo>
                  <a:cubicBezTo>
                    <a:pt x="6235" y="28893"/>
                    <a:pt x="6755" y="14692"/>
                    <a:pt x="6669" y="2569"/>
                  </a:cubicBezTo>
                  <a:cubicBezTo>
                    <a:pt x="6582" y="318"/>
                    <a:pt x="-86" y="-808"/>
                    <a:pt x="1" y="664"/>
                  </a:cubicBezTo>
                  <a:lnTo>
                    <a:pt x="1" y="6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0B1D9B5-AEE3-139C-728D-80998BB2E7BA}"/>
                </a:ext>
              </a:extLst>
            </p:cNvPr>
            <p:cNvSpPr/>
            <p:nvPr/>
          </p:nvSpPr>
          <p:spPr>
            <a:xfrm>
              <a:off x="9349753" y="3178734"/>
              <a:ext cx="138898" cy="120067"/>
            </a:xfrm>
            <a:custGeom>
              <a:avLst/>
              <a:gdLst>
                <a:gd name="connsiteX0" fmla="*/ 15165 w 64982"/>
                <a:gd name="connsiteY0" fmla="*/ 215 h 56172"/>
                <a:gd name="connsiteX1" fmla="*/ 705 w 64982"/>
                <a:gd name="connsiteY1" fmla="*/ 27837 h 56172"/>
                <a:gd name="connsiteX2" fmla="*/ 21227 w 64982"/>
                <a:gd name="connsiteY2" fmla="*/ 51303 h 56172"/>
                <a:gd name="connsiteX3" fmla="*/ 50495 w 64982"/>
                <a:gd name="connsiteY3" fmla="*/ 53728 h 56172"/>
                <a:gd name="connsiteX4" fmla="*/ 64869 w 64982"/>
                <a:gd name="connsiteY4" fmla="*/ 13117 h 56172"/>
                <a:gd name="connsiteX5" fmla="*/ 58288 w 64982"/>
                <a:gd name="connsiteY5" fmla="*/ 11731 h 56172"/>
                <a:gd name="connsiteX6" fmla="*/ 47724 w 64982"/>
                <a:gd name="connsiteY6" fmla="*/ 48792 h 56172"/>
                <a:gd name="connsiteX7" fmla="*/ 22785 w 64982"/>
                <a:gd name="connsiteY7" fmla="*/ 48619 h 56172"/>
                <a:gd name="connsiteX8" fmla="*/ 6939 w 64982"/>
                <a:gd name="connsiteY8" fmla="*/ 27317 h 56172"/>
                <a:gd name="connsiteX9" fmla="*/ 21400 w 64982"/>
                <a:gd name="connsiteY9" fmla="*/ 2985 h 56172"/>
                <a:gd name="connsiteX10" fmla="*/ 15165 w 64982"/>
                <a:gd name="connsiteY10" fmla="*/ 215 h 56172"/>
                <a:gd name="connsiteX11" fmla="*/ 15165 w 64982"/>
                <a:gd name="connsiteY11" fmla="*/ 215 h 5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982" h="56172">
                  <a:moveTo>
                    <a:pt x="15165" y="215"/>
                  </a:moveTo>
                  <a:cubicBezTo>
                    <a:pt x="4775" y="6016"/>
                    <a:pt x="-2326" y="15541"/>
                    <a:pt x="705" y="27837"/>
                  </a:cubicBezTo>
                  <a:cubicBezTo>
                    <a:pt x="3216" y="38055"/>
                    <a:pt x="12135" y="46541"/>
                    <a:pt x="21227" y="51303"/>
                  </a:cubicBezTo>
                  <a:cubicBezTo>
                    <a:pt x="30146" y="55979"/>
                    <a:pt x="41056" y="58230"/>
                    <a:pt x="50495" y="53728"/>
                  </a:cubicBezTo>
                  <a:cubicBezTo>
                    <a:pt x="64695" y="46887"/>
                    <a:pt x="65388" y="26452"/>
                    <a:pt x="64869" y="13117"/>
                  </a:cubicBezTo>
                  <a:cubicBezTo>
                    <a:pt x="64782" y="11212"/>
                    <a:pt x="58201" y="9480"/>
                    <a:pt x="58288" y="11731"/>
                  </a:cubicBezTo>
                  <a:cubicBezTo>
                    <a:pt x="58807" y="24287"/>
                    <a:pt x="58114" y="40046"/>
                    <a:pt x="47724" y="48792"/>
                  </a:cubicBezTo>
                  <a:cubicBezTo>
                    <a:pt x="40363" y="54940"/>
                    <a:pt x="30405" y="53122"/>
                    <a:pt x="22785" y="48619"/>
                  </a:cubicBezTo>
                  <a:cubicBezTo>
                    <a:pt x="15079" y="44030"/>
                    <a:pt x="8758" y="36236"/>
                    <a:pt x="6939" y="27317"/>
                  </a:cubicBezTo>
                  <a:cubicBezTo>
                    <a:pt x="4688" y="16407"/>
                    <a:pt x="12568" y="8008"/>
                    <a:pt x="21400" y="2985"/>
                  </a:cubicBezTo>
                  <a:cubicBezTo>
                    <a:pt x="22699" y="2206"/>
                    <a:pt x="16984" y="-825"/>
                    <a:pt x="15165" y="215"/>
                  </a:cubicBezTo>
                  <a:lnTo>
                    <a:pt x="15165" y="21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AAB2415-4792-0B6D-F0F9-9A353806FD13}"/>
                </a:ext>
              </a:extLst>
            </p:cNvPr>
            <p:cNvSpPr/>
            <p:nvPr/>
          </p:nvSpPr>
          <p:spPr>
            <a:xfrm>
              <a:off x="9191605" y="3212772"/>
              <a:ext cx="195134" cy="281796"/>
            </a:xfrm>
            <a:custGeom>
              <a:avLst/>
              <a:gdLst>
                <a:gd name="connsiteX0" fmla="*/ 77291 w 91291"/>
                <a:gd name="connsiteY0" fmla="*/ 4120 h 131835"/>
                <a:gd name="connsiteX1" fmla="*/ 398 w 91291"/>
                <a:gd name="connsiteY1" fmla="*/ 130110 h 131835"/>
                <a:gd name="connsiteX2" fmla="*/ 6459 w 91291"/>
                <a:gd name="connsiteY2" fmla="*/ 131322 h 131835"/>
                <a:gd name="connsiteX3" fmla="*/ 59193 w 91291"/>
                <a:gd name="connsiteY3" fmla="*/ 80839 h 131835"/>
                <a:gd name="connsiteX4" fmla="*/ 84911 w 91291"/>
                <a:gd name="connsiteY4" fmla="*/ 21092 h 131835"/>
                <a:gd name="connsiteX5" fmla="*/ 90885 w 91291"/>
                <a:gd name="connsiteY5" fmla="*/ 19533 h 131835"/>
                <a:gd name="connsiteX6" fmla="*/ 60838 w 91291"/>
                <a:gd name="connsiteY6" fmla="*/ 40055 h 131835"/>
                <a:gd name="connsiteX7" fmla="*/ 50274 w 91291"/>
                <a:gd name="connsiteY7" fmla="*/ 86468 h 131835"/>
                <a:gd name="connsiteX8" fmla="*/ 485 w 91291"/>
                <a:gd name="connsiteY8" fmla="*/ 130196 h 131835"/>
                <a:gd name="connsiteX9" fmla="*/ 6546 w 91291"/>
                <a:gd name="connsiteY9" fmla="*/ 131409 h 131835"/>
                <a:gd name="connsiteX10" fmla="*/ 72528 w 91291"/>
                <a:gd name="connsiteY10" fmla="*/ 6285 h 131835"/>
                <a:gd name="connsiteX11" fmla="*/ 77291 w 91291"/>
                <a:gd name="connsiteY11" fmla="*/ 4120 h 131835"/>
                <a:gd name="connsiteX12" fmla="*/ 77291 w 91291"/>
                <a:gd name="connsiteY12" fmla="*/ 4120 h 13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291" h="131835">
                  <a:moveTo>
                    <a:pt x="77291" y="4120"/>
                  </a:moveTo>
                  <a:cubicBezTo>
                    <a:pt x="1091" y="-24282"/>
                    <a:pt x="36073" y="102487"/>
                    <a:pt x="398" y="130110"/>
                  </a:cubicBezTo>
                  <a:cubicBezTo>
                    <a:pt x="-1680" y="131755"/>
                    <a:pt x="4987" y="132361"/>
                    <a:pt x="6459" y="131322"/>
                  </a:cubicBezTo>
                  <a:cubicBezTo>
                    <a:pt x="26635" y="116775"/>
                    <a:pt x="51660" y="106903"/>
                    <a:pt x="59193" y="80839"/>
                  </a:cubicBezTo>
                  <a:cubicBezTo>
                    <a:pt x="61704" y="72007"/>
                    <a:pt x="68805" y="10354"/>
                    <a:pt x="84911" y="21092"/>
                  </a:cubicBezTo>
                  <a:cubicBezTo>
                    <a:pt x="86469" y="22131"/>
                    <a:pt x="92964" y="20918"/>
                    <a:pt x="90885" y="19533"/>
                  </a:cubicBezTo>
                  <a:cubicBezTo>
                    <a:pt x="74433" y="8536"/>
                    <a:pt x="64735" y="25248"/>
                    <a:pt x="60838" y="40055"/>
                  </a:cubicBezTo>
                  <a:cubicBezTo>
                    <a:pt x="56769" y="55468"/>
                    <a:pt x="55903" y="71487"/>
                    <a:pt x="50274" y="86468"/>
                  </a:cubicBezTo>
                  <a:cubicBezTo>
                    <a:pt x="42135" y="108116"/>
                    <a:pt x="17976" y="117554"/>
                    <a:pt x="485" y="130196"/>
                  </a:cubicBezTo>
                  <a:cubicBezTo>
                    <a:pt x="2476" y="130629"/>
                    <a:pt x="4468" y="130975"/>
                    <a:pt x="6546" y="131409"/>
                  </a:cubicBezTo>
                  <a:cubicBezTo>
                    <a:pt x="37632" y="107336"/>
                    <a:pt x="13040" y="-15883"/>
                    <a:pt x="72528" y="6285"/>
                  </a:cubicBezTo>
                  <a:cubicBezTo>
                    <a:pt x="74087" y="6891"/>
                    <a:pt x="80668" y="5419"/>
                    <a:pt x="77291" y="4120"/>
                  </a:cubicBezTo>
                  <a:lnTo>
                    <a:pt x="77291" y="41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DEC33BA-7864-EEBA-4784-97A2FE286353}"/>
                </a:ext>
              </a:extLst>
            </p:cNvPr>
            <p:cNvSpPr/>
            <p:nvPr/>
          </p:nvSpPr>
          <p:spPr>
            <a:xfrm>
              <a:off x="9373225" y="3299327"/>
              <a:ext cx="64655" cy="288403"/>
            </a:xfrm>
            <a:custGeom>
              <a:avLst/>
              <a:gdLst>
                <a:gd name="connsiteX0" fmla="*/ 23234 w 30248"/>
                <a:gd name="connsiteY0" fmla="*/ 1639 h 134926"/>
                <a:gd name="connsiteX1" fmla="*/ 10419 w 30248"/>
                <a:gd name="connsiteY1" fmla="*/ 134037 h 134926"/>
                <a:gd name="connsiteX2" fmla="*/ 17087 w 30248"/>
                <a:gd name="connsiteY2" fmla="*/ 132997 h 134926"/>
                <a:gd name="connsiteX3" fmla="*/ 30248 w 30248"/>
                <a:gd name="connsiteY3" fmla="*/ 1293 h 134926"/>
                <a:gd name="connsiteX4" fmla="*/ 23234 w 30248"/>
                <a:gd name="connsiteY4" fmla="*/ 1639 h 134926"/>
                <a:gd name="connsiteX5" fmla="*/ 23234 w 30248"/>
                <a:gd name="connsiteY5" fmla="*/ 1639 h 13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48" h="134926">
                  <a:moveTo>
                    <a:pt x="23234" y="1639"/>
                  </a:moveTo>
                  <a:cubicBezTo>
                    <a:pt x="21329" y="49004"/>
                    <a:pt x="-18329" y="87624"/>
                    <a:pt x="10419" y="134037"/>
                  </a:cubicBezTo>
                  <a:cubicBezTo>
                    <a:pt x="11458" y="135768"/>
                    <a:pt x="18126" y="134729"/>
                    <a:pt x="17087" y="132997"/>
                  </a:cubicBezTo>
                  <a:cubicBezTo>
                    <a:pt x="-11229" y="87191"/>
                    <a:pt x="28343" y="48052"/>
                    <a:pt x="30248" y="1293"/>
                  </a:cubicBezTo>
                  <a:cubicBezTo>
                    <a:pt x="30248" y="-526"/>
                    <a:pt x="23321" y="-439"/>
                    <a:pt x="23234" y="1639"/>
                  </a:cubicBezTo>
                  <a:lnTo>
                    <a:pt x="23234" y="163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90C7425-ACF6-718A-F6A0-96F2019892D1}"/>
                </a:ext>
              </a:extLst>
            </p:cNvPr>
            <p:cNvSpPr/>
            <p:nvPr/>
          </p:nvSpPr>
          <p:spPr>
            <a:xfrm>
              <a:off x="9383087" y="3276901"/>
              <a:ext cx="104410" cy="325055"/>
            </a:xfrm>
            <a:custGeom>
              <a:avLst/>
              <a:gdLst>
                <a:gd name="connsiteX0" fmla="*/ 31695 w 48847"/>
                <a:gd name="connsiteY0" fmla="*/ 1220 h 152073"/>
                <a:gd name="connsiteX1" fmla="*/ 1388 w 48847"/>
                <a:gd name="connsiteY1" fmla="*/ 150590 h 152073"/>
                <a:gd name="connsiteX2" fmla="*/ 8142 w 48847"/>
                <a:gd name="connsiteY2" fmla="*/ 150503 h 152073"/>
                <a:gd name="connsiteX3" fmla="*/ 38449 w 48847"/>
                <a:gd name="connsiteY3" fmla="*/ 1134 h 152073"/>
                <a:gd name="connsiteX4" fmla="*/ 31695 w 48847"/>
                <a:gd name="connsiteY4" fmla="*/ 1220 h 152073"/>
                <a:gd name="connsiteX5" fmla="*/ 31695 w 48847"/>
                <a:gd name="connsiteY5" fmla="*/ 1220 h 15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7" h="152073">
                  <a:moveTo>
                    <a:pt x="31695" y="1220"/>
                  </a:moveTo>
                  <a:cubicBezTo>
                    <a:pt x="69708" y="55513"/>
                    <a:pt x="-11427" y="95085"/>
                    <a:pt x="1388" y="150590"/>
                  </a:cubicBezTo>
                  <a:cubicBezTo>
                    <a:pt x="1821" y="152408"/>
                    <a:pt x="8575" y="152754"/>
                    <a:pt x="8142" y="150503"/>
                  </a:cubicBezTo>
                  <a:cubicBezTo>
                    <a:pt x="-4587" y="95085"/>
                    <a:pt x="76895" y="56032"/>
                    <a:pt x="38449" y="1134"/>
                  </a:cubicBezTo>
                  <a:cubicBezTo>
                    <a:pt x="37237" y="-598"/>
                    <a:pt x="30742" y="-165"/>
                    <a:pt x="31695" y="1220"/>
                  </a:cubicBezTo>
                  <a:lnTo>
                    <a:pt x="31695" y="12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2D1E5AD-DA6A-C81B-304E-4320A82B5495}"/>
                </a:ext>
              </a:extLst>
            </p:cNvPr>
            <p:cNvSpPr/>
            <p:nvPr/>
          </p:nvSpPr>
          <p:spPr>
            <a:xfrm>
              <a:off x="9376615" y="2636453"/>
              <a:ext cx="98081" cy="86271"/>
            </a:xfrm>
            <a:custGeom>
              <a:avLst/>
              <a:gdLst>
                <a:gd name="connsiteX0" fmla="*/ 9006 w 45886"/>
                <a:gd name="connsiteY0" fmla="*/ 38908 h 40361"/>
                <a:gd name="connsiteX1" fmla="*/ 7534 w 45886"/>
                <a:gd name="connsiteY1" fmla="*/ 14923 h 40361"/>
                <a:gd name="connsiteX2" fmla="*/ 19570 w 45886"/>
                <a:gd name="connsiteY2" fmla="*/ 3233 h 40361"/>
                <a:gd name="connsiteX3" fmla="*/ 39053 w 45886"/>
                <a:gd name="connsiteY3" fmla="*/ 14923 h 40361"/>
                <a:gd name="connsiteX4" fmla="*/ 45807 w 45886"/>
                <a:gd name="connsiteY4" fmla="*/ 15096 h 40361"/>
                <a:gd name="connsiteX5" fmla="*/ 13075 w 45886"/>
                <a:gd name="connsiteY5" fmla="*/ 1328 h 40361"/>
                <a:gd name="connsiteX6" fmla="*/ 2251 w 45886"/>
                <a:gd name="connsiteY6" fmla="*/ 38735 h 40361"/>
                <a:gd name="connsiteX7" fmla="*/ 9006 w 45886"/>
                <a:gd name="connsiteY7" fmla="*/ 38908 h 40361"/>
                <a:gd name="connsiteX8" fmla="*/ 9006 w 45886"/>
                <a:gd name="connsiteY8" fmla="*/ 38908 h 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86" h="40361">
                  <a:moveTo>
                    <a:pt x="9006" y="38908"/>
                  </a:moveTo>
                  <a:cubicBezTo>
                    <a:pt x="7360" y="30942"/>
                    <a:pt x="5109" y="22976"/>
                    <a:pt x="7534" y="14923"/>
                  </a:cubicBezTo>
                  <a:cubicBezTo>
                    <a:pt x="9092" y="9727"/>
                    <a:pt x="14720" y="4965"/>
                    <a:pt x="19570" y="3233"/>
                  </a:cubicBezTo>
                  <a:cubicBezTo>
                    <a:pt x="27363" y="462"/>
                    <a:pt x="35503" y="9381"/>
                    <a:pt x="39053" y="14923"/>
                  </a:cubicBezTo>
                  <a:cubicBezTo>
                    <a:pt x="40178" y="16655"/>
                    <a:pt x="46673" y="16481"/>
                    <a:pt x="45807" y="15096"/>
                  </a:cubicBezTo>
                  <a:cubicBezTo>
                    <a:pt x="38879" y="4359"/>
                    <a:pt x="25891" y="-3175"/>
                    <a:pt x="13075" y="1328"/>
                  </a:cubicBezTo>
                  <a:cubicBezTo>
                    <a:pt x="-3810" y="7303"/>
                    <a:pt x="-519" y="25314"/>
                    <a:pt x="2251" y="38735"/>
                  </a:cubicBezTo>
                  <a:cubicBezTo>
                    <a:pt x="2684" y="40554"/>
                    <a:pt x="9439" y="41160"/>
                    <a:pt x="9006" y="38908"/>
                  </a:cubicBezTo>
                  <a:lnTo>
                    <a:pt x="9006" y="3890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0766B72-8A3E-39BB-92F7-34585B366C2E}"/>
                </a:ext>
              </a:extLst>
            </p:cNvPr>
            <p:cNvSpPr/>
            <p:nvPr/>
          </p:nvSpPr>
          <p:spPr>
            <a:xfrm>
              <a:off x="9493175" y="2730438"/>
              <a:ext cx="32560" cy="10504"/>
            </a:xfrm>
            <a:custGeom>
              <a:avLst/>
              <a:gdLst>
                <a:gd name="connsiteX0" fmla="*/ 10759 w 15233"/>
                <a:gd name="connsiteY0" fmla="*/ 48 h 4914"/>
                <a:gd name="connsiteX1" fmla="*/ 3052 w 15233"/>
                <a:gd name="connsiteY1" fmla="*/ 2126 h 4914"/>
                <a:gd name="connsiteX2" fmla="*/ 3052 w 15233"/>
                <a:gd name="connsiteY2" fmla="*/ 4897 h 4914"/>
                <a:gd name="connsiteX3" fmla="*/ 8508 w 15233"/>
                <a:gd name="connsiteY3" fmla="*/ 4118 h 4914"/>
                <a:gd name="connsiteX4" fmla="*/ 12664 w 15233"/>
                <a:gd name="connsiteY4" fmla="*/ 2646 h 4914"/>
                <a:gd name="connsiteX5" fmla="*/ 15089 w 15233"/>
                <a:gd name="connsiteY5" fmla="*/ 914 h 4914"/>
                <a:gd name="connsiteX6" fmla="*/ 10759 w 15233"/>
                <a:gd name="connsiteY6" fmla="*/ 48 h 4914"/>
                <a:gd name="connsiteX7" fmla="*/ 10759 w 15233"/>
                <a:gd name="connsiteY7" fmla="*/ 48 h 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33" h="4914">
                  <a:moveTo>
                    <a:pt x="10759" y="48"/>
                  </a:moveTo>
                  <a:cubicBezTo>
                    <a:pt x="8074" y="308"/>
                    <a:pt x="5737" y="2040"/>
                    <a:pt x="3052" y="2126"/>
                  </a:cubicBezTo>
                  <a:cubicBezTo>
                    <a:pt x="-1017" y="2386"/>
                    <a:pt x="-1017" y="5157"/>
                    <a:pt x="3052" y="4897"/>
                  </a:cubicBezTo>
                  <a:cubicBezTo>
                    <a:pt x="4957" y="4811"/>
                    <a:pt x="6689" y="4637"/>
                    <a:pt x="8508" y="4118"/>
                  </a:cubicBezTo>
                  <a:cubicBezTo>
                    <a:pt x="9893" y="3771"/>
                    <a:pt x="11279" y="2819"/>
                    <a:pt x="12664" y="2646"/>
                  </a:cubicBezTo>
                  <a:cubicBezTo>
                    <a:pt x="13270" y="2559"/>
                    <a:pt x="15868" y="2040"/>
                    <a:pt x="15089" y="914"/>
                  </a:cubicBezTo>
                  <a:cubicBezTo>
                    <a:pt x="14223" y="-125"/>
                    <a:pt x="11971" y="-38"/>
                    <a:pt x="10759" y="48"/>
                  </a:cubicBezTo>
                  <a:lnTo>
                    <a:pt x="10759" y="4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3331FB9-503B-5909-2368-446423613221}"/>
                </a:ext>
              </a:extLst>
            </p:cNvPr>
            <p:cNvSpPr/>
            <p:nvPr/>
          </p:nvSpPr>
          <p:spPr>
            <a:xfrm>
              <a:off x="9668267" y="2943820"/>
              <a:ext cx="33039" cy="13994"/>
            </a:xfrm>
            <a:custGeom>
              <a:avLst/>
              <a:gdLst>
                <a:gd name="connsiteX0" fmla="*/ 9027 w 15457"/>
                <a:gd name="connsiteY0" fmla="*/ 579 h 6547"/>
                <a:gd name="connsiteX1" fmla="*/ 368 w 15457"/>
                <a:gd name="connsiteY1" fmla="*/ 4908 h 6547"/>
                <a:gd name="connsiteX2" fmla="*/ 6430 w 15457"/>
                <a:gd name="connsiteY2" fmla="*/ 5948 h 6547"/>
                <a:gd name="connsiteX3" fmla="*/ 15089 w 15457"/>
                <a:gd name="connsiteY3" fmla="*/ 1618 h 6547"/>
                <a:gd name="connsiteX4" fmla="*/ 9027 w 15457"/>
                <a:gd name="connsiteY4" fmla="*/ 579 h 6547"/>
                <a:gd name="connsiteX5" fmla="*/ 9027 w 15457"/>
                <a:gd name="connsiteY5" fmla="*/ 579 h 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57" h="6547">
                  <a:moveTo>
                    <a:pt x="9027" y="579"/>
                  </a:moveTo>
                  <a:cubicBezTo>
                    <a:pt x="6516" y="2657"/>
                    <a:pt x="2966" y="2830"/>
                    <a:pt x="368" y="4908"/>
                  </a:cubicBezTo>
                  <a:cubicBezTo>
                    <a:pt x="-1623" y="6554"/>
                    <a:pt x="5044" y="7073"/>
                    <a:pt x="6430" y="5948"/>
                  </a:cubicBezTo>
                  <a:cubicBezTo>
                    <a:pt x="8941" y="3869"/>
                    <a:pt x="12491" y="3696"/>
                    <a:pt x="15089" y="1618"/>
                  </a:cubicBezTo>
                  <a:cubicBezTo>
                    <a:pt x="17080" y="59"/>
                    <a:pt x="10413" y="-547"/>
                    <a:pt x="9027" y="579"/>
                  </a:cubicBezTo>
                  <a:lnTo>
                    <a:pt x="9027" y="5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79611EB-7EC6-9355-D6FC-4A45F5F664AF}"/>
                </a:ext>
              </a:extLst>
            </p:cNvPr>
            <p:cNvSpPr/>
            <p:nvPr/>
          </p:nvSpPr>
          <p:spPr>
            <a:xfrm>
              <a:off x="9459400" y="2794569"/>
              <a:ext cx="125907" cy="71796"/>
            </a:xfrm>
            <a:custGeom>
              <a:avLst/>
              <a:gdLst>
                <a:gd name="connsiteX0" fmla="*/ 53490 w 58904"/>
                <a:gd name="connsiteY0" fmla="*/ 178 h 33589"/>
                <a:gd name="connsiteX1" fmla="*/ 7856 w 58904"/>
                <a:gd name="connsiteY1" fmla="*/ 957 h 33589"/>
                <a:gd name="connsiteX2" fmla="*/ 2488 w 58904"/>
                <a:gd name="connsiteY2" fmla="*/ 871 h 33589"/>
                <a:gd name="connsiteX3" fmla="*/ 323 w 58904"/>
                <a:gd name="connsiteY3" fmla="*/ 31177 h 33589"/>
                <a:gd name="connsiteX4" fmla="*/ 7077 w 58904"/>
                <a:gd name="connsiteY4" fmla="*/ 32823 h 33589"/>
                <a:gd name="connsiteX5" fmla="*/ 9242 w 58904"/>
                <a:gd name="connsiteY5" fmla="*/ 2516 h 33589"/>
                <a:gd name="connsiteX6" fmla="*/ 3873 w 58904"/>
                <a:gd name="connsiteY6" fmla="*/ 2429 h 33589"/>
                <a:gd name="connsiteX7" fmla="*/ 57819 w 58904"/>
                <a:gd name="connsiteY7" fmla="*/ 3209 h 33589"/>
                <a:gd name="connsiteX8" fmla="*/ 53490 w 58904"/>
                <a:gd name="connsiteY8" fmla="*/ 178 h 33589"/>
                <a:gd name="connsiteX9" fmla="*/ 53490 w 58904"/>
                <a:gd name="connsiteY9" fmla="*/ 178 h 33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904" h="33589">
                  <a:moveTo>
                    <a:pt x="53490" y="178"/>
                  </a:moveTo>
                  <a:cubicBezTo>
                    <a:pt x="38596" y="2516"/>
                    <a:pt x="22231" y="8144"/>
                    <a:pt x="7856" y="957"/>
                  </a:cubicBezTo>
                  <a:cubicBezTo>
                    <a:pt x="6904" y="438"/>
                    <a:pt x="3094" y="-861"/>
                    <a:pt x="2488" y="871"/>
                  </a:cubicBezTo>
                  <a:cubicBezTo>
                    <a:pt x="-889" y="11002"/>
                    <a:pt x="63" y="20700"/>
                    <a:pt x="323" y="31177"/>
                  </a:cubicBezTo>
                  <a:cubicBezTo>
                    <a:pt x="410" y="33429"/>
                    <a:pt x="7077" y="34381"/>
                    <a:pt x="7077" y="32823"/>
                  </a:cubicBezTo>
                  <a:cubicBezTo>
                    <a:pt x="6817" y="22345"/>
                    <a:pt x="5865" y="12647"/>
                    <a:pt x="9242" y="2516"/>
                  </a:cubicBezTo>
                  <a:cubicBezTo>
                    <a:pt x="7423" y="2516"/>
                    <a:pt x="5692" y="2429"/>
                    <a:pt x="3873" y="2429"/>
                  </a:cubicBezTo>
                  <a:cubicBezTo>
                    <a:pt x="21365" y="11262"/>
                    <a:pt x="39462" y="6066"/>
                    <a:pt x="57819" y="3209"/>
                  </a:cubicBezTo>
                  <a:cubicBezTo>
                    <a:pt x="61370" y="2689"/>
                    <a:pt x="55222" y="-168"/>
                    <a:pt x="53490" y="178"/>
                  </a:cubicBezTo>
                  <a:lnTo>
                    <a:pt x="53490" y="17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524FF4B9-173A-D235-A554-6F9047F279A2}"/>
                </a:ext>
              </a:extLst>
            </p:cNvPr>
            <p:cNvSpPr/>
            <p:nvPr/>
          </p:nvSpPr>
          <p:spPr>
            <a:xfrm>
              <a:off x="9360945" y="2896968"/>
              <a:ext cx="178233" cy="181007"/>
            </a:xfrm>
            <a:custGeom>
              <a:avLst/>
              <a:gdLst>
                <a:gd name="connsiteX0" fmla="*/ 7418 w 83384"/>
                <a:gd name="connsiteY0" fmla="*/ 1023 h 84682"/>
                <a:gd name="connsiteX1" fmla="*/ 18156 w 83384"/>
                <a:gd name="connsiteY1" fmla="*/ 75145 h 84682"/>
                <a:gd name="connsiteX2" fmla="*/ 83012 w 83384"/>
                <a:gd name="connsiteY2" fmla="*/ 67092 h 84682"/>
                <a:gd name="connsiteX3" fmla="*/ 77037 w 83384"/>
                <a:gd name="connsiteY3" fmla="*/ 65706 h 84682"/>
                <a:gd name="connsiteX4" fmla="*/ 37725 w 83384"/>
                <a:gd name="connsiteY4" fmla="*/ 81119 h 84682"/>
                <a:gd name="connsiteX5" fmla="*/ 15038 w 83384"/>
                <a:gd name="connsiteY5" fmla="*/ 62935 h 84682"/>
                <a:gd name="connsiteX6" fmla="*/ 14173 w 83384"/>
                <a:gd name="connsiteY6" fmla="*/ 1802 h 84682"/>
                <a:gd name="connsiteX7" fmla="*/ 7418 w 83384"/>
                <a:gd name="connsiteY7" fmla="*/ 1023 h 84682"/>
                <a:gd name="connsiteX8" fmla="*/ 7418 w 83384"/>
                <a:gd name="connsiteY8" fmla="*/ 1023 h 8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84" h="84682">
                  <a:moveTo>
                    <a:pt x="7418" y="1023"/>
                  </a:moveTo>
                  <a:cubicBezTo>
                    <a:pt x="-4531" y="25528"/>
                    <a:pt x="-2799" y="56008"/>
                    <a:pt x="18156" y="75145"/>
                  </a:cubicBezTo>
                  <a:cubicBezTo>
                    <a:pt x="37985" y="93242"/>
                    <a:pt x="65781" y="82765"/>
                    <a:pt x="83012" y="67092"/>
                  </a:cubicBezTo>
                  <a:cubicBezTo>
                    <a:pt x="85004" y="65273"/>
                    <a:pt x="78423" y="64407"/>
                    <a:pt x="77037" y="65706"/>
                  </a:cubicBezTo>
                  <a:cubicBezTo>
                    <a:pt x="66214" y="75577"/>
                    <a:pt x="53139" y="84323"/>
                    <a:pt x="37725" y="81119"/>
                  </a:cubicBezTo>
                  <a:cubicBezTo>
                    <a:pt x="27854" y="79041"/>
                    <a:pt x="20234" y="70988"/>
                    <a:pt x="15038" y="62935"/>
                  </a:cubicBezTo>
                  <a:cubicBezTo>
                    <a:pt x="3175" y="44751"/>
                    <a:pt x="4994" y="20592"/>
                    <a:pt x="14173" y="1802"/>
                  </a:cubicBezTo>
                  <a:cubicBezTo>
                    <a:pt x="15038" y="-103"/>
                    <a:pt x="8284" y="-709"/>
                    <a:pt x="7418" y="1023"/>
                  </a:cubicBezTo>
                  <a:lnTo>
                    <a:pt x="7418" y="10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9D5DE95-F4AE-C2AE-6986-89DE5B927862}"/>
                </a:ext>
              </a:extLst>
            </p:cNvPr>
            <p:cNvSpPr/>
            <p:nvPr/>
          </p:nvSpPr>
          <p:spPr>
            <a:xfrm>
              <a:off x="9572877" y="3479939"/>
              <a:ext cx="257831" cy="325018"/>
            </a:xfrm>
            <a:custGeom>
              <a:avLst/>
              <a:gdLst>
                <a:gd name="connsiteX0" fmla="*/ 29495 w 120623"/>
                <a:gd name="connsiteY0" fmla="*/ 1049 h 152056"/>
                <a:gd name="connsiteX1" fmla="*/ 8714 w 120623"/>
                <a:gd name="connsiteY1" fmla="*/ 74478 h 152056"/>
                <a:gd name="connsiteX2" fmla="*/ 1180 w 120623"/>
                <a:gd name="connsiteY2" fmla="*/ 129203 h 152056"/>
                <a:gd name="connsiteX3" fmla="*/ 32180 w 120623"/>
                <a:gd name="connsiteY3" fmla="*/ 138295 h 152056"/>
                <a:gd name="connsiteX4" fmla="*/ 114787 w 120623"/>
                <a:gd name="connsiteY4" fmla="*/ 151803 h 152056"/>
                <a:gd name="connsiteX5" fmla="*/ 119723 w 120623"/>
                <a:gd name="connsiteY5" fmla="*/ 149898 h 152056"/>
                <a:gd name="connsiteX6" fmla="*/ 62746 w 120623"/>
                <a:gd name="connsiteY6" fmla="*/ 136650 h 152056"/>
                <a:gd name="connsiteX7" fmla="*/ 7328 w 120623"/>
                <a:gd name="connsiteY7" fmla="*/ 123748 h 152056"/>
                <a:gd name="connsiteX8" fmla="*/ 15641 w 120623"/>
                <a:gd name="connsiteY8" fmla="*/ 74478 h 152056"/>
                <a:gd name="connsiteX9" fmla="*/ 36163 w 120623"/>
                <a:gd name="connsiteY9" fmla="*/ 1828 h 152056"/>
                <a:gd name="connsiteX10" fmla="*/ 29495 w 120623"/>
                <a:gd name="connsiteY10" fmla="*/ 1049 h 152056"/>
                <a:gd name="connsiteX11" fmla="*/ 29495 w 120623"/>
                <a:gd name="connsiteY11" fmla="*/ 1049 h 15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623" h="152056">
                  <a:moveTo>
                    <a:pt x="29495" y="1049"/>
                  </a:moveTo>
                  <a:cubicBezTo>
                    <a:pt x="19451" y="24775"/>
                    <a:pt x="13390" y="49193"/>
                    <a:pt x="8714" y="74478"/>
                  </a:cubicBezTo>
                  <a:cubicBezTo>
                    <a:pt x="5596" y="91190"/>
                    <a:pt x="-3149" y="112145"/>
                    <a:pt x="1180" y="129203"/>
                  </a:cubicBezTo>
                  <a:cubicBezTo>
                    <a:pt x="3605" y="138555"/>
                    <a:pt x="25686" y="137949"/>
                    <a:pt x="32180" y="138295"/>
                  </a:cubicBezTo>
                  <a:cubicBezTo>
                    <a:pt x="58763" y="139594"/>
                    <a:pt x="90369" y="140027"/>
                    <a:pt x="114787" y="151803"/>
                  </a:cubicBezTo>
                  <a:cubicBezTo>
                    <a:pt x="116346" y="152583"/>
                    <a:pt x="123014" y="151457"/>
                    <a:pt x="119723" y="149898"/>
                  </a:cubicBezTo>
                  <a:cubicBezTo>
                    <a:pt x="101799" y="141239"/>
                    <a:pt x="81796" y="141326"/>
                    <a:pt x="62746" y="136650"/>
                  </a:cubicBezTo>
                  <a:cubicBezTo>
                    <a:pt x="49844" y="133533"/>
                    <a:pt x="8800" y="142019"/>
                    <a:pt x="7328" y="123748"/>
                  </a:cubicBezTo>
                  <a:cubicBezTo>
                    <a:pt x="6029" y="107728"/>
                    <a:pt x="12524" y="89977"/>
                    <a:pt x="15641" y="74478"/>
                  </a:cubicBezTo>
                  <a:cubicBezTo>
                    <a:pt x="20750" y="49540"/>
                    <a:pt x="26205" y="25467"/>
                    <a:pt x="36163" y="1828"/>
                  </a:cubicBezTo>
                  <a:cubicBezTo>
                    <a:pt x="37029" y="-164"/>
                    <a:pt x="30275" y="-683"/>
                    <a:pt x="29495" y="1049"/>
                  </a:cubicBezTo>
                  <a:lnTo>
                    <a:pt x="29495" y="10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72369F06-B4C1-7A8C-DD7F-CC1BD430D394}"/>
                </a:ext>
              </a:extLst>
            </p:cNvPr>
            <p:cNvSpPr/>
            <p:nvPr/>
          </p:nvSpPr>
          <p:spPr>
            <a:xfrm>
              <a:off x="9816156" y="3498144"/>
              <a:ext cx="29393" cy="302996"/>
            </a:xfrm>
            <a:custGeom>
              <a:avLst/>
              <a:gdLst>
                <a:gd name="connsiteX0" fmla="*/ 106 w 13751"/>
                <a:gd name="connsiteY0" fmla="*/ 1277 h 141753"/>
                <a:gd name="connsiteX1" fmla="*/ 20 w 13751"/>
                <a:gd name="connsiteY1" fmla="*/ 139477 h 141753"/>
                <a:gd name="connsiteX2" fmla="*/ 6861 w 13751"/>
                <a:gd name="connsiteY2" fmla="*/ 140862 h 141753"/>
                <a:gd name="connsiteX3" fmla="*/ 6774 w 13751"/>
                <a:gd name="connsiteY3" fmla="*/ 1970 h 141753"/>
                <a:gd name="connsiteX4" fmla="*/ 106 w 13751"/>
                <a:gd name="connsiteY4" fmla="*/ 1277 h 141753"/>
                <a:gd name="connsiteX5" fmla="*/ 106 w 13751"/>
                <a:gd name="connsiteY5" fmla="*/ 1277 h 14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1" h="141753">
                  <a:moveTo>
                    <a:pt x="106" y="1277"/>
                  </a:moveTo>
                  <a:cubicBezTo>
                    <a:pt x="6514" y="47863"/>
                    <a:pt x="11710" y="93237"/>
                    <a:pt x="20" y="139477"/>
                  </a:cubicBezTo>
                  <a:cubicBezTo>
                    <a:pt x="-413" y="141295"/>
                    <a:pt x="6341" y="142767"/>
                    <a:pt x="6861" y="140862"/>
                  </a:cubicBezTo>
                  <a:cubicBezTo>
                    <a:pt x="18550" y="94449"/>
                    <a:pt x="13182" y="48643"/>
                    <a:pt x="6774" y="1970"/>
                  </a:cubicBezTo>
                  <a:cubicBezTo>
                    <a:pt x="6601" y="65"/>
                    <a:pt x="-153" y="-974"/>
                    <a:pt x="106" y="1277"/>
                  </a:cubicBezTo>
                  <a:lnTo>
                    <a:pt x="106" y="12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42D5252-FEF1-7301-B175-0777C4895A7D}"/>
                </a:ext>
              </a:extLst>
            </p:cNvPr>
            <p:cNvSpPr/>
            <p:nvPr/>
          </p:nvSpPr>
          <p:spPr>
            <a:xfrm>
              <a:off x="9526545" y="3789708"/>
              <a:ext cx="147136" cy="560835"/>
            </a:xfrm>
            <a:custGeom>
              <a:avLst/>
              <a:gdLst>
                <a:gd name="connsiteX0" fmla="*/ 61909 w 68836"/>
                <a:gd name="connsiteY0" fmla="*/ 1080 h 262380"/>
                <a:gd name="connsiteX1" fmla="*/ 48054 w 68836"/>
                <a:gd name="connsiteY1" fmla="*/ 87238 h 262380"/>
                <a:gd name="connsiteX2" fmla="*/ 48660 w 68836"/>
                <a:gd name="connsiteY2" fmla="*/ 174521 h 262380"/>
                <a:gd name="connsiteX3" fmla="*/ 46063 w 68836"/>
                <a:gd name="connsiteY3" fmla="*/ 216691 h 262380"/>
                <a:gd name="connsiteX4" fmla="*/ 24069 w 68836"/>
                <a:gd name="connsiteY4" fmla="*/ 229680 h 262380"/>
                <a:gd name="connsiteX5" fmla="*/ 3546 w 68836"/>
                <a:gd name="connsiteY5" fmla="*/ 261199 h 262380"/>
                <a:gd name="connsiteX6" fmla="*/ 10301 w 68836"/>
                <a:gd name="connsiteY6" fmla="*/ 261285 h 262380"/>
                <a:gd name="connsiteX7" fmla="*/ 46929 w 68836"/>
                <a:gd name="connsiteY7" fmla="*/ 227948 h 262380"/>
                <a:gd name="connsiteX8" fmla="*/ 55588 w 68836"/>
                <a:gd name="connsiteY8" fmla="*/ 175387 h 262380"/>
                <a:gd name="connsiteX9" fmla="*/ 54981 w 68836"/>
                <a:gd name="connsiteY9" fmla="*/ 88103 h 262380"/>
                <a:gd name="connsiteX10" fmla="*/ 68836 w 68836"/>
                <a:gd name="connsiteY10" fmla="*/ 1946 h 262380"/>
                <a:gd name="connsiteX11" fmla="*/ 61909 w 68836"/>
                <a:gd name="connsiteY11" fmla="*/ 1080 h 262380"/>
                <a:gd name="connsiteX12" fmla="*/ 61909 w 68836"/>
                <a:gd name="connsiteY12" fmla="*/ 1080 h 26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836" h="262380">
                  <a:moveTo>
                    <a:pt x="61909" y="1080"/>
                  </a:moveTo>
                  <a:cubicBezTo>
                    <a:pt x="60783" y="30434"/>
                    <a:pt x="49267" y="57796"/>
                    <a:pt x="48054" y="87238"/>
                  </a:cubicBezTo>
                  <a:cubicBezTo>
                    <a:pt x="46842" y="116245"/>
                    <a:pt x="49180" y="145513"/>
                    <a:pt x="48660" y="174521"/>
                  </a:cubicBezTo>
                  <a:cubicBezTo>
                    <a:pt x="48401" y="188549"/>
                    <a:pt x="47881" y="202750"/>
                    <a:pt x="46063" y="216691"/>
                  </a:cubicBezTo>
                  <a:cubicBezTo>
                    <a:pt x="44764" y="227082"/>
                    <a:pt x="32035" y="227169"/>
                    <a:pt x="24069" y="229680"/>
                  </a:cubicBezTo>
                  <a:cubicBezTo>
                    <a:pt x="10214" y="234096"/>
                    <a:pt x="-7710" y="245872"/>
                    <a:pt x="3546" y="261199"/>
                  </a:cubicBezTo>
                  <a:cubicBezTo>
                    <a:pt x="4759" y="262930"/>
                    <a:pt x="11166" y="262584"/>
                    <a:pt x="10301" y="261285"/>
                  </a:cubicBezTo>
                  <a:cubicBezTo>
                    <a:pt x="-7537" y="237040"/>
                    <a:pt x="35758" y="234355"/>
                    <a:pt x="46929" y="227948"/>
                  </a:cubicBezTo>
                  <a:cubicBezTo>
                    <a:pt x="59917" y="220501"/>
                    <a:pt x="55241" y="187770"/>
                    <a:pt x="55588" y="175387"/>
                  </a:cubicBezTo>
                  <a:cubicBezTo>
                    <a:pt x="56367" y="146292"/>
                    <a:pt x="54635" y="117198"/>
                    <a:pt x="54981" y="88103"/>
                  </a:cubicBezTo>
                  <a:cubicBezTo>
                    <a:pt x="55328" y="58576"/>
                    <a:pt x="67710" y="31300"/>
                    <a:pt x="68836" y="1946"/>
                  </a:cubicBezTo>
                  <a:cubicBezTo>
                    <a:pt x="68923" y="-133"/>
                    <a:pt x="61995" y="-739"/>
                    <a:pt x="61909" y="1080"/>
                  </a:cubicBezTo>
                  <a:lnTo>
                    <a:pt x="61909" y="108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E6A7262-F5EA-AB83-2844-35A98ECFF07D}"/>
                </a:ext>
              </a:extLst>
            </p:cNvPr>
            <p:cNvSpPr/>
            <p:nvPr/>
          </p:nvSpPr>
          <p:spPr>
            <a:xfrm>
              <a:off x="9530267" y="4344302"/>
              <a:ext cx="106599" cy="66993"/>
            </a:xfrm>
            <a:custGeom>
              <a:avLst/>
              <a:gdLst>
                <a:gd name="connsiteX0" fmla="*/ 3277 w 49871"/>
                <a:gd name="connsiteY0" fmla="*/ 3210 h 31342"/>
                <a:gd name="connsiteX1" fmla="*/ 12716 w 49871"/>
                <a:gd name="connsiteY1" fmla="*/ 27975 h 31342"/>
                <a:gd name="connsiteX2" fmla="*/ 13235 w 49871"/>
                <a:gd name="connsiteY2" fmla="*/ 29014 h 31342"/>
                <a:gd name="connsiteX3" fmla="*/ 49777 w 49871"/>
                <a:gd name="connsiteY3" fmla="*/ 1305 h 31342"/>
                <a:gd name="connsiteX4" fmla="*/ 42936 w 49871"/>
                <a:gd name="connsiteY4" fmla="*/ 2431 h 31342"/>
                <a:gd name="connsiteX5" fmla="*/ 33844 w 49871"/>
                <a:gd name="connsiteY5" fmla="*/ 24338 h 31342"/>
                <a:gd name="connsiteX6" fmla="*/ 20855 w 49871"/>
                <a:gd name="connsiteY6" fmla="*/ 23040 h 31342"/>
                <a:gd name="connsiteX7" fmla="*/ 21894 w 49871"/>
                <a:gd name="connsiteY7" fmla="*/ 14207 h 31342"/>
                <a:gd name="connsiteX8" fmla="*/ 2845 w 49871"/>
                <a:gd name="connsiteY8" fmla="*/ 526 h 31342"/>
                <a:gd name="connsiteX9" fmla="*/ 3277 w 49871"/>
                <a:gd name="connsiteY9" fmla="*/ 3210 h 31342"/>
                <a:gd name="connsiteX10" fmla="*/ 3277 w 49871"/>
                <a:gd name="connsiteY10" fmla="*/ 3210 h 3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71" h="31342">
                  <a:moveTo>
                    <a:pt x="3277" y="3210"/>
                  </a:moveTo>
                  <a:cubicBezTo>
                    <a:pt x="17911" y="266"/>
                    <a:pt x="15746" y="19749"/>
                    <a:pt x="12716" y="27975"/>
                  </a:cubicBezTo>
                  <a:cubicBezTo>
                    <a:pt x="12543" y="28495"/>
                    <a:pt x="12802" y="28755"/>
                    <a:pt x="13235" y="29014"/>
                  </a:cubicBezTo>
                  <a:cubicBezTo>
                    <a:pt x="31246" y="37847"/>
                    <a:pt x="51422" y="20009"/>
                    <a:pt x="49777" y="1305"/>
                  </a:cubicBezTo>
                  <a:cubicBezTo>
                    <a:pt x="49604" y="-513"/>
                    <a:pt x="42763" y="353"/>
                    <a:pt x="42936" y="2431"/>
                  </a:cubicBezTo>
                  <a:cubicBezTo>
                    <a:pt x="43715" y="11004"/>
                    <a:pt x="39905" y="18450"/>
                    <a:pt x="33844" y="24338"/>
                  </a:cubicBezTo>
                  <a:cubicBezTo>
                    <a:pt x="29255" y="28668"/>
                    <a:pt x="18691" y="31439"/>
                    <a:pt x="20855" y="23040"/>
                  </a:cubicBezTo>
                  <a:cubicBezTo>
                    <a:pt x="21635" y="20182"/>
                    <a:pt x="21808" y="17152"/>
                    <a:pt x="21894" y="14207"/>
                  </a:cubicBezTo>
                  <a:cubicBezTo>
                    <a:pt x="21981" y="2431"/>
                    <a:pt x="13235" y="-1552"/>
                    <a:pt x="2845" y="526"/>
                  </a:cubicBezTo>
                  <a:cubicBezTo>
                    <a:pt x="-1225" y="1305"/>
                    <a:pt x="-792" y="3990"/>
                    <a:pt x="3277" y="3210"/>
                  </a:cubicBezTo>
                  <a:lnTo>
                    <a:pt x="3277" y="321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D7B4822-390B-29BA-FD3F-DF49452CF759}"/>
                </a:ext>
              </a:extLst>
            </p:cNvPr>
            <p:cNvSpPr/>
            <p:nvPr/>
          </p:nvSpPr>
          <p:spPr>
            <a:xfrm>
              <a:off x="9617859" y="4354048"/>
              <a:ext cx="64999" cy="43943"/>
            </a:xfrm>
            <a:custGeom>
              <a:avLst/>
              <a:gdLst>
                <a:gd name="connsiteX0" fmla="*/ 4554 w 30409"/>
                <a:gd name="connsiteY0" fmla="*/ 20558 h 20558"/>
                <a:gd name="connsiteX1" fmla="*/ 30358 w 30409"/>
                <a:gd name="connsiteY1" fmla="*/ 2548 h 20558"/>
                <a:gd name="connsiteX2" fmla="*/ 23604 w 30409"/>
                <a:gd name="connsiteY2" fmla="*/ 816 h 20558"/>
                <a:gd name="connsiteX3" fmla="*/ 1783 w 30409"/>
                <a:gd name="connsiteY3" fmla="*/ 17441 h 20558"/>
                <a:gd name="connsiteX4" fmla="*/ 4554 w 30409"/>
                <a:gd name="connsiteY4" fmla="*/ 20558 h 20558"/>
                <a:gd name="connsiteX5" fmla="*/ 4554 w 30409"/>
                <a:gd name="connsiteY5" fmla="*/ 20558 h 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09" h="20558">
                  <a:moveTo>
                    <a:pt x="4554" y="20558"/>
                  </a:moveTo>
                  <a:cubicBezTo>
                    <a:pt x="17283" y="20299"/>
                    <a:pt x="25509" y="14151"/>
                    <a:pt x="30358" y="2548"/>
                  </a:cubicBezTo>
                  <a:cubicBezTo>
                    <a:pt x="31051" y="902"/>
                    <a:pt x="24470" y="-1176"/>
                    <a:pt x="23604" y="816"/>
                  </a:cubicBezTo>
                  <a:cubicBezTo>
                    <a:pt x="19535" y="10687"/>
                    <a:pt x="12867" y="17181"/>
                    <a:pt x="1783" y="17441"/>
                  </a:cubicBezTo>
                  <a:cubicBezTo>
                    <a:pt x="-2719" y="17441"/>
                    <a:pt x="2476" y="20558"/>
                    <a:pt x="4554" y="20558"/>
                  </a:cubicBezTo>
                  <a:lnTo>
                    <a:pt x="4554" y="2055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E989A97-4518-675E-91EE-E5E9355A15B0}"/>
                </a:ext>
              </a:extLst>
            </p:cNvPr>
            <p:cNvSpPr/>
            <p:nvPr/>
          </p:nvSpPr>
          <p:spPr>
            <a:xfrm>
              <a:off x="9654553" y="4359050"/>
              <a:ext cx="81013" cy="39948"/>
            </a:xfrm>
            <a:custGeom>
              <a:avLst/>
              <a:gdLst>
                <a:gd name="connsiteX0" fmla="*/ 1502 w 37901"/>
                <a:gd name="connsiteY0" fmla="*/ 15534 h 18689"/>
                <a:gd name="connsiteX1" fmla="*/ 37005 w 37901"/>
                <a:gd name="connsiteY1" fmla="*/ 1333 h 18689"/>
                <a:gd name="connsiteX2" fmla="*/ 30250 w 37901"/>
                <a:gd name="connsiteY2" fmla="*/ 1593 h 18689"/>
                <a:gd name="connsiteX3" fmla="*/ 5139 w 37901"/>
                <a:gd name="connsiteY3" fmla="*/ 13369 h 18689"/>
                <a:gd name="connsiteX4" fmla="*/ 1502 w 37901"/>
                <a:gd name="connsiteY4" fmla="*/ 15534 h 18689"/>
                <a:gd name="connsiteX5" fmla="*/ 1502 w 37901"/>
                <a:gd name="connsiteY5" fmla="*/ 15534 h 1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1" h="18689">
                  <a:moveTo>
                    <a:pt x="1502" y="15534"/>
                  </a:moveTo>
                  <a:cubicBezTo>
                    <a:pt x="13798" y="20210"/>
                    <a:pt x="43412" y="22548"/>
                    <a:pt x="37005" y="1333"/>
                  </a:cubicBezTo>
                  <a:cubicBezTo>
                    <a:pt x="36485" y="-485"/>
                    <a:pt x="29644" y="-485"/>
                    <a:pt x="30250" y="1593"/>
                  </a:cubicBezTo>
                  <a:cubicBezTo>
                    <a:pt x="35273" y="18132"/>
                    <a:pt x="15530" y="17352"/>
                    <a:pt x="5139" y="13369"/>
                  </a:cubicBezTo>
                  <a:cubicBezTo>
                    <a:pt x="3147" y="12590"/>
                    <a:pt x="-2741" y="13889"/>
                    <a:pt x="1502" y="15534"/>
                  </a:cubicBezTo>
                  <a:lnTo>
                    <a:pt x="1502" y="1553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6E008D5-3E1A-C2CA-9684-5D7F5DEF1D4E}"/>
                </a:ext>
              </a:extLst>
            </p:cNvPr>
            <p:cNvSpPr/>
            <p:nvPr/>
          </p:nvSpPr>
          <p:spPr>
            <a:xfrm>
              <a:off x="9693047" y="3789839"/>
              <a:ext cx="63928" cy="565616"/>
            </a:xfrm>
            <a:custGeom>
              <a:avLst/>
              <a:gdLst>
                <a:gd name="connsiteX0" fmla="*/ 22978 w 29908"/>
                <a:gd name="connsiteY0" fmla="*/ 1624 h 264617"/>
                <a:gd name="connsiteX1" fmla="*/ 5487 w 29908"/>
                <a:gd name="connsiteY1" fmla="*/ 173248 h 264617"/>
                <a:gd name="connsiteX2" fmla="*/ 21853 w 29908"/>
                <a:gd name="connsiteY2" fmla="*/ 264514 h 264617"/>
                <a:gd name="connsiteX3" fmla="*/ 26702 w 29908"/>
                <a:gd name="connsiteY3" fmla="*/ 262349 h 264617"/>
                <a:gd name="connsiteX4" fmla="*/ 13800 w 29908"/>
                <a:gd name="connsiteY4" fmla="*/ 163982 h 264617"/>
                <a:gd name="connsiteX5" fmla="*/ 29906 w 29908"/>
                <a:gd name="connsiteY5" fmla="*/ 1365 h 264617"/>
                <a:gd name="connsiteX6" fmla="*/ 22978 w 29908"/>
                <a:gd name="connsiteY6" fmla="*/ 1624 h 264617"/>
                <a:gd name="connsiteX7" fmla="*/ 22978 w 29908"/>
                <a:gd name="connsiteY7" fmla="*/ 1624 h 2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08" h="264617">
                  <a:moveTo>
                    <a:pt x="22978" y="1624"/>
                  </a:moveTo>
                  <a:cubicBezTo>
                    <a:pt x="17350" y="58688"/>
                    <a:pt x="13800" y="116530"/>
                    <a:pt x="5487" y="173248"/>
                  </a:cubicBezTo>
                  <a:cubicBezTo>
                    <a:pt x="1937" y="197493"/>
                    <a:pt x="-10965" y="254123"/>
                    <a:pt x="21853" y="264514"/>
                  </a:cubicBezTo>
                  <a:cubicBezTo>
                    <a:pt x="23498" y="265034"/>
                    <a:pt x="30079" y="263475"/>
                    <a:pt x="26702" y="262349"/>
                  </a:cubicBezTo>
                  <a:cubicBezTo>
                    <a:pt x="-5770" y="252132"/>
                    <a:pt x="10336" y="187535"/>
                    <a:pt x="13800" y="163982"/>
                  </a:cubicBezTo>
                  <a:cubicBezTo>
                    <a:pt x="21680" y="110383"/>
                    <a:pt x="24624" y="55311"/>
                    <a:pt x="29906" y="1365"/>
                  </a:cubicBezTo>
                  <a:cubicBezTo>
                    <a:pt x="30079" y="-454"/>
                    <a:pt x="23151" y="-540"/>
                    <a:pt x="22978" y="1624"/>
                  </a:cubicBezTo>
                  <a:lnTo>
                    <a:pt x="22978" y="16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A7C7CB8-E0C8-435B-CCB4-E5D08EF6991F}"/>
                </a:ext>
              </a:extLst>
            </p:cNvPr>
            <p:cNvSpPr/>
            <p:nvPr/>
          </p:nvSpPr>
          <p:spPr>
            <a:xfrm>
              <a:off x="9442347" y="4354773"/>
              <a:ext cx="124891" cy="486388"/>
            </a:xfrm>
            <a:custGeom>
              <a:avLst/>
              <a:gdLst>
                <a:gd name="connsiteX0" fmla="*/ 38608 w 58429"/>
                <a:gd name="connsiteY0" fmla="*/ 1342 h 227551"/>
                <a:gd name="connsiteX1" fmla="*/ 854 w 58429"/>
                <a:gd name="connsiteY1" fmla="*/ 109927 h 227551"/>
                <a:gd name="connsiteX2" fmla="*/ 1807 w 58429"/>
                <a:gd name="connsiteY2" fmla="*/ 219984 h 227551"/>
                <a:gd name="connsiteX3" fmla="*/ 1894 w 58429"/>
                <a:gd name="connsiteY3" fmla="*/ 220677 h 227551"/>
                <a:gd name="connsiteX4" fmla="*/ 32980 w 58429"/>
                <a:gd name="connsiteY4" fmla="*/ 191149 h 227551"/>
                <a:gd name="connsiteX5" fmla="*/ 58351 w 58429"/>
                <a:gd name="connsiteY5" fmla="*/ 11993 h 227551"/>
                <a:gd name="connsiteX6" fmla="*/ 51597 w 58429"/>
                <a:gd name="connsiteY6" fmla="*/ 12166 h 227551"/>
                <a:gd name="connsiteX7" fmla="*/ 25619 w 58429"/>
                <a:gd name="connsiteY7" fmla="*/ 123176 h 227551"/>
                <a:gd name="connsiteX8" fmla="*/ 25273 w 58429"/>
                <a:gd name="connsiteY8" fmla="*/ 211065 h 227551"/>
                <a:gd name="connsiteX9" fmla="*/ 15142 w 58429"/>
                <a:gd name="connsiteY9" fmla="*/ 223794 h 227551"/>
                <a:gd name="connsiteX10" fmla="*/ 12544 w 58429"/>
                <a:gd name="connsiteY10" fmla="*/ 198509 h 227551"/>
                <a:gd name="connsiteX11" fmla="*/ 6743 w 58429"/>
                <a:gd name="connsiteY11" fmla="*/ 141446 h 227551"/>
                <a:gd name="connsiteX12" fmla="*/ 45276 w 58429"/>
                <a:gd name="connsiteY12" fmla="*/ 1255 h 227551"/>
                <a:gd name="connsiteX13" fmla="*/ 38608 w 58429"/>
                <a:gd name="connsiteY13" fmla="*/ 1342 h 227551"/>
                <a:gd name="connsiteX14" fmla="*/ 38608 w 58429"/>
                <a:gd name="connsiteY14" fmla="*/ 1342 h 2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429" h="227551">
                  <a:moveTo>
                    <a:pt x="38608" y="1342"/>
                  </a:moveTo>
                  <a:cubicBezTo>
                    <a:pt x="19991" y="35546"/>
                    <a:pt x="6136" y="71221"/>
                    <a:pt x="854" y="109927"/>
                  </a:cubicBezTo>
                  <a:cubicBezTo>
                    <a:pt x="-4081" y="145776"/>
                    <a:pt x="14536" y="185694"/>
                    <a:pt x="1807" y="219984"/>
                  </a:cubicBezTo>
                  <a:cubicBezTo>
                    <a:pt x="1634" y="220244"/>
                    <a:pt x="1720" y="220504"/>
                    <a:pt x="1894" y="220677"/>
                  </a:cubicBezTo>
                  <a:cubicBezTo>
                    <a:pt x="27351" y="240593"/>
                    <a:pt x="33153" y="213057"/>
                    <a:pt x="32980" y="191149"/>
                  </a:cubicBezTo>
                  <a:cubicBezTo>
                    <a:pt x="32547" y="130709"/>
                    <a:pt x="27524" y="66632"/>
                    <a:pt x="58351" y="11993"/>
                  </a:cubicBezTo>
                  <a:cubicBezTo>
                    <a:pt x="59217" y="10434"/>
                    <a:pt x="52636" y="10348"/>
                    <a:pt x="51597" y="12166"/>
                  </a:cubicBezTo>
                  <a:cubicBezTo>
                    <a:pt x="32547" y="45850"/>
                    <a:pt x="26745" y="84989"/>
                    <a:pt x="25619" y="123176"/>
                  </a:cubicBezTo>
                  <a:cubicBezTo>
                    <a:pt x="24754" y="152184"/>
                    <a:pt x="28477" y="182144"/>
                    <a:pt x="25273" y="211065"/>
                  </a:cubicBezTo>
                  <a:cubicBezTo>
                    <a:pt x="24754" y="215308"/>
                    <a:pt x="23195" y="227171"/>
                    <a:pt x="15142" y="223794"/>
                  </a:cubicBezTo>
                  <a:cubicBezTo>
                    <a:pt x="7262" y="220504"/>
                    <a:pt x="12198" y="204484"/>
                    <a:pt x="12544" y="198509"/>
                  </a:cubicBezTo>
                  <a:cubicBezTo>
                    <a:pt x="13497" y="179546"/>
                    <a:pt x="8648" y="160236"/>
                    <a:pt x="6743" y="141446"/>
                  </a:cubicBezTo>
                  <a:cubicBezTo>
                    <a:pt x="1894" y="92955"/>
                    <a:pt x="22675" y="42906"/>
                    <a:pt x="45276" y="1255"/>
                  </a:cubicBezTo>
                  <a:cubicBezTo>
                    <a:pt x="46228" y="-390"/>
                    <a:pt x="39647" y="-476"/>
                    <a:pt x="38608" y="1342"/>
                  </a:cubicBezTo>
                  <a:lnTo>
                    <a:pt x="38608" y="1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57ED2BD-4158-D96F-6FB2-82C363106597}"/>
                </a:ext>
              </a:extLst>
            </p:cNvPr>
            <p:cNvSpPr/>
            <p:nvPr/>
          </p:nvSpPr>
          <p:spPr>
            <a:xfrm>
              <a:off x="9751617" y="4350629"/>
              <a:ext cx="134914" cy="287719"/>
            </a:xfrm>
            <a:custGeom>
              <a:avLst/>
              <a:gdLst>
                <a:gd name="connsiteX0" fmla="*/ 860 w 63118"/>
                <a:gd name="connsiteY0" fmla="*/ 1809 h 134606"/>
                <a:gd name="connsiteX1" fmla="*/ 56192 w 63118"/>
                <a:gd name="connsiteY1" fmla="*/ 132821 h 134606"/>
                <a:gd name="connsiteX2" fmla="*/ 63119 w 63118"/>
                <a:gd name="connsiteY2" fmla="*/ 133427 h 134606"/>
                <a:gd name="connsiteX3" fmla="*/ 5882 w 63118"/>
                <a:gd name="connsiteY3" fmla="*/ 337 h 134606"/>
                <a:gd name="connsiteX4" fmla="*/ 860 w 63118"/>
                <a:gd name="connsiteY4" fmla="*/ 1809 h 134606"/>
                <a:gd name="connsiteX5" fmla="*/ 860 w 63118"/>
                <a:gd name="connsiteY5" fmla="*/ 1809 h 13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18" h="134606">
                  <a:moveTo>
                    <a:pt x="860" y="1809"/>
                  </a:moveTo>
                  <a:cubicBezTo>
                    <a:pt x="40692" y="21898"/>
                    <a:pt x="55412" y="92556"/>
                    <a:pt x="56192" y="132821"/>
                  </a:cubicBezTo>
                  <a:cubicBezTo>
                    <a:pt x="56192" y="134899"/>
                    <a:pt x="63119" y="135245"/>
                    <a:pt x="63119" y="133427"/>
                  </a:cubicBezTo>
                  <a:cubicBezTo>
                    <a:pt x="62339" y="91344"/>
                    <a:pt x="47099" y="21119"/>
                    <a:pt x="5882" y="337"/>
                  </a:cubicBezTo>
                  <a:cubicBezTo>
                    <a:pt x="4323" y="-442"/>
                    <a:pt x="-2344" y="164"/>
                    <a:pt x="860" y="1809"/>
                  </a:cubicBezTo>
                  <a:lnTo>
                    <a:pt x="860" y="18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0135A07-AEEB-69B0-B632-73BFB6937238}"/>
                </a:ext>
              </a:extLst>
            </p:cNvPr>
            <p:cNvSpPr/>
            <p:nvPr/>
          </p:nvSpPr>
          <p:spPr>
            <a:xfrm>
              <a:off x="9728816" y="4313237"/>
              <a:ext cx="180849" cy="357728"/>
            </a:xfrm>
            <a:custGeom>
              <a:avLst/>
              <a:gdLst>
                <a:gd name="connsiteX0" fmla="*/ 2175 w 84608"/>
                <a:gd name="connsiteY0" fmla="*/ 2504 h 167359"/>
                <a:gd name="connsiteX1" fmla="*/ 77682 w 84608"/>
                <a:gd name="connsiteY1" fmla="*/ 165468 h 167359"/>
                <a:gd name="connsiteX2" fmla="*/ 84609 w 84608"/>
                <a:gd name="connsiteY2" fmla="*/ 166248 h 167359"/>
                <a:gd name="connsiteX3" fmla="*/ 4253 w 84608"/>
                <a:gd name="connsiteY3" fmla="*/ 166 h 167359"/>
                <a:gd name="connsiteX4" fmla="*/ 2175 w 84608"/>
                <a:gd name="connsiteY4" fmla="*/ 2504 h 167359"/>
                <a:gd name="connsiteX5" fmla="*/ 2175 w 84608"/>
                <a:gd name="connsiteY5" fmla="*/ 2504 h 16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08" h="167359">
                  <a:moveTo>
                    <a:pt x="2175" y="2504"/>
                  </a:moveTo>
                  <a:cubicBezTo>
                    <a:pt x="68157" y="15926"/>
                    <a:pt x="77422" y="111262"/>
                    <a:pt x="77682" y="165468"/>
                  </a:cubicBezTo>
                  <a:cubicBezTo>
                    <a:pt x="77682" y="167546"/>
                    <a:pt x="84609" y="168066"/>
                    <a:pt x="84609" y="166248"/>
                  </a:cubicBezTo>
                  <a:cubicBezTo>
                    <a:pt x="84263" y="108491"/>
                    <a:pt x="73699" y="14280"/>
                    <a:pt x="4253" y="166"/>
                  </a:cubicBezTo>
                  <a:cubicBezTo>
                    <a:pt x="1395" y="-613"/>
                    <a:pt x="-2501" y="1552"/>
                    <a:pt x="2175" y="2504"/>
                  </a:cubicBezTo>
                  <a:lnTo>
                    <a:pt x="2175" y="250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CED70E9-FC61-37CA-7C54-FE21FE979AD1}"/>
                </a:ext>
              </a:extLst>
            </p:cNvPr>
            <p:cNvSpPr/>
            <p:nvPr/>
          </p:nvSpPr>
          <p:spPr>
            <a:xfrm>
              <a:off x="9552494" y="4644249"/>
              <a:ext cx="84038" cy="137419"/>
            </a:xfrm>
            <a:custGeom>
              <a:avLst/>
              <a:gdLst>
                <a:gd name="connsiteX0" fmla="*/ 38425 w 39316"/>
                <a:gd name="connsiteY0" fmla="*/ 5845 h 64290"/>
                <a:gd name="connsiteX1" fmla="*/ 1104 w 39316"/>
                <a:gd name="connsiteY1" fmla="*/ 11041 h 64290"/>
                <a:gd name="connsiteX2" fmla="*/ 7945 w 39316"/>
                <a:gd name="connsiteY2" fmla="*/ 32948 h 64290"/>
                <a:gd name="connsiteX3" fmla="*/ 13054 w 39316"/>
                <a:gd name="connsiteY3" fmla="*/ 62129 h 64290"/>
                <a:gd name="connsiteX4" fmla="*/ 19635 w 39316"/>
                <a:gd name="connsiteY4" fmla="*/ 63515 h 64290"/>
                <a:gd name="connsiteX5" fmla="*/ 15305 w 39316"/>
                <a:gd name="connsiteY5" fmla="*/ 33554 h 64290"/>
                <a:gd name="connsiteX6" fmla="*/ 7252 w 39316"/>
                <a:gd name="connsiteY6" fmla="*/ 14504 h 64290"/>
                <a:gd name="connsiteX7" fmla="*/ 33316 w 39316"/>
                <a:gd name="connsiteY7" fmla="*/ 7317 h 64290"/>
                <a:gd name="connsiteX8" fmla="*/ 38425 w 39316"/>
                <a:gd name="connsiteY8" fmla="*/ 5845 h 64290"/>
                <a:gd name="connsiteX9" fmla="*/ 38425 w 39316"/>
                <a:gd name="connsiteY9" fmla="*/ 5845 h 6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6" h="64290">
                  <a:moveTo>
                    <a:pt x="38425" y="5845"/>
                  </a:moveTo>
                  <a:cubicBezTo>
                    <a:pt x="25956" y="-130"/>
                    <a:pt x="7425" y="-5498"/>
                    <a:pt x="1104" y="11041"/>
                  </a:cubicBezTo>
                  <a:cubicBezTo>
                    <a:pt x="-2186" y="19700"/>
                    <a:pt x="2403" y="26713"/>
                    <a:pt x="7945" y="32948"/>
                  </a:cubicBezTo>
                  <a:cubicBezTo>
                    <a:pt x="16518" y="42646"/>
                    <a:pt x="20241" y="49920"/>
                    <a:pt x="13054" y="62129"/>
                  </a:cubicBezTo>
                  <a:cubicBezTo>
                    <a:pt x="12015" y="63947"/>
                    <a:pt x="18682" y="65160"/>
                    <a:pt x="19635" y="63515"/>
                  </a:cubicBezTo>
                  <a:cubicBezTo>
                    <a:pt x="26562" y="51565"/>
                    <a:pt x="24224" y="43339"/>
                    <a:pt x="15305" y="33554"/>
                  </a:cubicBezTo>
                  <a:cubicBezTo>
                    <a:pt x="10023" y="27752"/>
                    <a:pt x="6040" y="22644"/>
                    <a:pt x="7252" y="14504"/>
                  </a:cubicBezTo>
                  <a:cubicBezTo>
                    <a:pt x="9417" y="-130"/>
                    <a:pt x="23272" y="2468"/>
                    <a:pt x="33316" y="7317"/>
                  </a:cubicBezTo>
                  <a:cubicBezTo>
                    <a:pt x="34961" y="8096"/>
                    <a:pt x="41715" y="7404"/>
                    <a:pt x="38425" y="5845"/>
                  </a:cubicBezTo>
                  <a:lnTo>
                    <a:pt x="38425" y="58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DBE0303-0EA0-4FC6-9E5D-893885A76301}"/>
                </a:ext>
              </a:extLst>
            </p:cNvPr>
            <p:cNvSpPr/>
            <p:nvPr/>
          </p:nvSpPr>
          <p:spPr>
            <a:xfrm>
              <a:off x="9626379" y="4546985"/>
              <a:ext cx="156890" cy="160844"/>
            </a:xfrm>
            <a:custGeom>
              <a:avLst/>
              <a:gdLst>
                <a:gd name="connsiteX0" fmla="*/ 6890 w 73399"/>
                <a:gd name="connsiteY0" fmla="*/ 50657 h 75249"/>
                <a:gd name="connsiteX1" fmla="*/ 14164 w 73399"/>
                <a:gd name="connsiteY1" fmla="*/ 14116 h 75249"/>
                <a:gd name="connsiteX2" fmla="*/ 26633 w 73399"/>
                <a:gd name="connsiteY2" fmla="*/ 6149 h 75249"/>
                <a:gd name="connsiteX3" fmla="*/ 35725 w 73399"/>
                <a:gd name="connsiteY3" fmla="*/ 30654 h 75249"/>
                <a:gd name="connsiteX4" fmla="*/ 58931 w 73399"/>
                <a:gd name="connsiteY4" fmla="*/ 43383 h 75249"/>
                <a:gd name="connsiteX5" fmla="*/ 64473 w 73399"/>
                <a:gd name="connsiteY5" fmla="*/ 56892 h 75249"/>
                <a:gd name="connsiteX6" fmla="*/ 56420 w 73399"/>
                <a:gd name="connsiteY6" fmla="*/ 72824 h 75249"/>
                <a:gd name="connsiteX7" fmla="*/ 63174 w 73399"/>
                <a:gd name="connsiteY7" fmla="*/ 74383 h 75249"/>
                <a:gd name="connsiteX8" fmla="*/ 68456 w 73399"/>
                <a:gd name="connsiteY8" fmla="*/ 44769 h 75249"/>
                <a:gd name="connsiteX9" fmla="*/ 45942 w 73399"/>
                <a:gd name="connsiteY9" fmla="*/ 35677 h 75249"/>
                <a:gd name="connsiteX10" fmla="*/ 41180 w 73399"/>
                <a:gd name="connsiteY10" fmla="*/ 27797 h 75249"/>
                <a:gd name="connsiteX11" fmla="*/ 35552 w 73399"/>
                <a:gd name="connsiteY11" fmla="*/ 10652 h 75249"/>
                <a:gd name="connsiteX12" fmla="*/ 13990 w 73399"/>
                <a:gd name="connsiteY12" fmla="*/ 2772 h 75249"/>
                <a:gd name="connsiteX13" fmla="*/ 136 w 73399"/>
                <a:gd name="connsiteY13" fmla="*/ 49012 h 75249"/>
                <a:gd name="connsiteX14" fmla="*/ 6890 w 73399"/>
                <a:gd name="connsiteY14" fmla="*/ 50657 h 75249"/>
                <a:gd name="connsiteX15" fmla="*/ 6890 w 73399"/>
                <a:gd name="connsiteY15" fmla="*/ 50657 h 7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99" h="75249">
                  <a:moveTo>
                    <a:pt x="6890" y="50657"/>
                  </a:moveTo>
                  <a:cubicBezTo>
                    <a:pt x="6111" y="38188"/>
                    <a:pt x="9055" y="25459"/>
                    <a:pt x="14164" y="14116"/>
                  </a:cubicBezTo>
                  <a:cubicBezTo>
                    <a:pt x="16069" y="9872"/>
                    <a:pt x="21351" y="-259"/>
                    <a:pt x="26633" y="6149"/>
                  </a:cubicBezTo>
                  <a:cubicBezTo>
                    <a:pt x="32348" y="13076"/>
                    <a:pt x="32867" y="22515"/>
                    <a:pt x="35725" y="30654"/>
                  </a:cubicBezTo>
                  <a:cubicBezTo>
                    <a:pt x="38842" y="39313"/>
                    <a:pt x="51831" y="40266"/>
                    <a:pt x="58931" y="43383"/>
                  </a:cubicBezTo>
                  <a:cubicBezTo>
                    <a:pt x="66724" y="46760"/>
                    <a:pt x="69235" y="50051"/>
                    <a:pt x="64473" y="56892"/>
                  </a:cubicBezTo>
                  <a:cubicBezTo>
                    <a:pt x="60923" y="61914"/>
                    <a:pt x="58065" y="66849"/>
                    <a:pt x="56420" y="72824"/>
                  </a:cubicBezTo>
                  <a:cubicBezTo>
                    <a:pt x="55900" y="74729"/>
                    <a:pt x="62654" y="76288"/>
                    <a:pt x="63174" y="74383"/>
                  </a:cubicBezTo>
                  <a:cubicBezTo>
                    <a:pt x="66032" y="63819"/>
                    <a:pt x="81012" y="53168"/>
                    <a:pt x="68456" y="44769"/>
                  </a:cubicBezTo>
                  <a:cubicBezTo>
                    <a:pt x="61615" y="40179"/>
                    <a:pt x="53476" y="38794"/>
                    <a:pt x="45942" y="35677"/>
                  </a:cubicBezTo>
                  <a:cubicBezTo>
                    <a:pt x="42912" y="34378"/>
                    <a:pt x="42046" y="30654"/>
                    <a:pt x="41180" y="27797"/>
                  </a:cubicBezTo>
                  <a:cubicBezTo>
                    <a:pt x="39448" y="21909"/>
                    <a:pt x="38149" y="16280"/>
                    <a:pt x="35552" y="10652"/>
                  </a:cubicBezTo>
                  <a:cubicBezTo>
                    <a:pt x="31568" y="2339"/>
                    <a:pt x="22217" y="-3809"/>
                    <a:pt x="13990" y="2772"/>
                  </a:cubicBezTo>
                  <a:cubicBezTo>
                    <a:pt x="2387" y="12037"/>
                    <a:pt x="-730" y="35417"/>
                    <a:pt x="136" y="49012"/>
                  </a:cubicBezTo>
                  <a:cubicBezTo>
                    <a:pt x="309" y="51436"/>
                    <a:pt x="6977" y="52216"/>
                    <a:pt x="6890" y="50657"/>
                  </a:cubicBezTo>
                  <a:lnTo>
                    <a:pt x="6890" y="506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068F617-1D2C-F2A4-D4C0-C608DFE88459}"/>
                </a:ext>
              </a:extLst>
            </p:cNvPr>
            <p:cNvSpPr/>
            <p:nvPr/>
          </p:nvSpPr>
          <p:spPr>
            <a:xfrm>
              <a:off x="9661613" y="4662463"/>
              <a:ext cx="189185" cy="133527"/>
            </a:xfrm>
            <a:custGeom>
              <a:avLst/>
              <a:gdLst>
                <a:gd name="connsiteX0" fmla="*/ 20713 w 88508"/>
                <a:gd name="connsiteY0" fmla="*/ 60276 h 62469"/>
                <a:gd name="connsiteX1" fmla="*/ 11361 w 88508"/>
                <a:gd name="connsiteY1" fmla="*/ 41139 h 62469"/>
                <a:gd name="connsiteX2" fmla="*/ 17422 w 88508"/>
                <a:gd name="connsiteY2" fmla="*/ 25207 h 62469"/>
                <a:gd name="connsiteX3" fmla="*/ 43573 w 88508"/>
                <a:gd name="connsiteY3" fmla="*/ 31441 h 62469"/>
                <a:gd name="connsiteX4" fmla="*/ 55003 w 88508"/>
                <a:gd name="connsiteY4" fmla="*/ 19924 h 62469"/>
                <a:gd name="connsiteX5" fmla="*/ 72061 w 88508"/>
                <a:gd name="connsiteY5" fmla="*/ 4858 h 62469"/>
                <a:gd name="connsiteX6" fmla="*/ 80634 w 88508"/>
                <a:gd name="connsiteY6" fmla="*/ 15681 h 62469"/>
                <a:gd name="connsiteX7" fmla="*/ 74572 w 88508"/>
                <a:gd name="connsiteY7" fmla="*/ 26765 h 62469"/>
                <a:gd name="connsiteX8" fmla="*/ 74659 w 88508"/>
                <a:gd name="connsiteY8" fmla="*/ 44516 h 62469"/>
                <a:gd name="connsiteX9" fmla="*/ 81153 w 88508"/>
                <a:gd name="connsiteY9" fmla="*/ 42698 h 62469"/>
                <a:gd name="connsiteX10" fmla="*/ 88167 w 88508"/>
                <a:gd name="connsiteY10" fmla="*/ 12478 h 62469"/>
                <a:gd name="connsiteX11" fmla="*/ 81413 w 88508"/>
                <a:gd name="connsiteY11" fmla="*/ 355 h 62469"/>
                <a:gd name="connsiteX12" fmla="*/ 48855 w 88508"/>
                <a:gd name="connsiteY12" fmla="*/ 19665 h 62469"/>
                <a:gd name="connsiteX13" fmla="*/ 37598 w 88508"/>
                <a:gd name="connsiteY13" fmla="*/ 29103 h 62469"/>
                <a:gd name="connsiteX14" fmla="*/ 20453 w 88508"/>
                <a:gd name="connsiteY14" fmla="*/ 21137 h 62469"/>
                <a:gd name="connsiteX15" fmla="*/ 5992 w 88508"/>
                <a:gd name="connsiteY15" fmla="*/ 19318 h 62469"/>
                <a:gd name="connsiteX16" fmla="*/ 13785 w 88508"/>
                <a:gd name="connsiteY16" fmla="*/ 61575 h 62469"/>
                <a:gd name="connsiteX17" fmla="*/ 20713 w 88508"/>
                <a:gd name="connsiteY17" fmla="*/ 60276 h 62469"/>
                <a:gd name="connsiteX18" fmla="*/ 20713 w 88508"/>
                <a:gd name="connsiteY18" fmla="*/ 60276 h 6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8508" h="62469">
                  <a:moveTo>
                    <a:pt x="20713" y="60276"/>
                  </a:moveTo>
                  <a:cubicBezTo>
                    <a:pt x="18808" y="53435"/>
                    <a:pt x="14651" y="47374"/>
                    <a:pt x="11361" y="41139"/>
                  </a:cubicBezTo>
                  <a:cubicBezTo>
                    <a:pt x="7811" y="34472"/>
                    <a:pt x="2702" y="15075"/>
                    <a:pt x="17422" y="25207"/>
                  </a:cubicBezTo>
                  <a:cubicBezTo>
                    <a:pt x="24263" y="29883"/>
                    <a:pt x="35173" y="34991"/>
                    <a:pt x="43573" y="31441"/>
                  </a:cubicBezTo>
                  <a:cubicBezTo>
                    <a:pt x="48508" y="29363"/>
                    <a:pt x="51712" y="23821"/>
                    <a:pt x="55003" y="19924"/>
                  </a:cubicBezTo>
                  <a:cubicBezTo>
                    <a:pt x="59679" y="14210"/>
                    <a:pt x="65913" y="8927"/>
                    <a:pt x="72061" y="4858"/>
                  </a:cubicBezTo>
                  <a:cubicBezTo>
                    <a:pt x="81759" y="-1550"/>
                    <a:pt x="81846" y="11439"/>
                    <a:pt x="80634" y="15681"/>
                  </a:cubicBezTo>
                  <a:cubicBezTo>
                    <a:pt x="79508" y="19578"/>
                    <a:pt x="76650" y="23302"/>
                    <a:pt x="74572" y="26765"/>
                  </a:cubicBezTo>
                  <a:cubicBezTo>
                    <a:pt x="70762" y="33173"/>
                    <a:pt x="70676" y="38368"/>
                    <a:pt x="74659" y="44516"/>
                  </a:cubicBezTo>
                  <a:cubicBezTo>
                    <a:pt x="75698" y="46162"/>
                    <a:pt x="82279" y="44430"/>
                    <a:pt x="81153" y="42698"/>
                  </a:cubicBezTo>
                  <a:cubicBezTo>
                    <a:pt x="73879" y="31614"/>
                    <a:pt x="85223" y="22869"/>
                    <a:pt x="88167" y="12478"/>
                  </a:cubicBezTo>
                  <a:cubicBezTo>
                    <a:pt x="89552" y="7542"/>
                    <a:pt x="86608" y="1481"/>
                    <a:pt x="81413" y="355"/>
                  </a:cubicBezTo>
                  <a:cubicBezTo>
                    <a:pt x="68511" y="-2416"/>
                    <a:pt x="56734" y="11698"/>
                    <a:pt x="48855" y="19665"/>
                  </a:cubicBezTo>
                  <a:cubicBezTo>
                    <a:pt x="46084" y="22522"/>
                    <a:pt x="42793" y="30142"/>
                    <a:pt x="37598" y="29103"/>
                  </a:cubicBezTo>
                  <a:cubicBezTo>
                    <a:pt x="30930" y="27804"/>
                    <a:pt x="26254" y="24341"/>
                    <a:pt x="20453" y="21137"/>
                  </a:cubicBezTo>
                  <a:cubicBezTo>
                    <a:pt x="16297" y="18799"/>
                    <a:pt x="10668" y="16547"/>
                    <a:pt x="5992" y="19318"/>
                  </a:cubicBezTo>
                  <a:cubicBezTo>
                    <a:pt x="-9940" y="28583"/>
                    <a:pt x="10582" y="50058"/>
                    <a:pt x="13785" y="61575"/>
                  </a:cubicBezTo>
                  <a:cubicBezTo>
                    <a:pt x="14478" y="63480"/>
                    <a:pt x="21232" y="62008"/>
                    <a:pt x="20713" y="60276"/>
                  </a:cubicBezTo>
                  <a:lnTo>
                    <a:pt x="20713" y="6027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8F8C143-5772-9ED6-B836-01D6D5C403B6}"/>
                </a:ext>
              </a:extLst>
            </p:cNvPr>
            <p:cNvSpPr/>
            <p:nvPr/>
          </p:nvSpPr>
          <p:spPr>
            <a:xfrm>
              <a:off x="9413801" y="4697642"/>
              <a:ext cx="51601" cy="60914"/>
            </a:xfrm>
            <a:custGeom>
              <a:avLst/>
              <a:gdLst>
                <a:gd name="connsiteX0" fmla="*/ 11698 w 24141"/>
                <a:gd name="connsiteY0" fmla="*/ 436 h 28498"/>
                <a:gd name="connsiteX1" fmla="*/ 94 w 24141"/>
                <a:gd name="connsiteY1" fmla="*/ 11953 h 28498"/>
                <a:gd name="connsiteX2" fmla="*/ 181 w 24141"/>
                <a:gd name="connsiteY2" fmla="*/ 12646 h 28498"/>
                <a:gd name="connsiteX3" fmla="*/ 17499 w 24141"/>
                <a:gd name="connsiteY3" fmla="*/ 27799 h 28498"/>
                <a:gd name="connsiteX4" fmla="*/ 23994 w 24141"/>
                <a:gd name="connsiteY4" fmla="*/ 26240 h 28498"/>
                <a:gd name="connsiteX5" fmla="*/ 12217 w 24141"/>
                <a:gd name="connsiteY5" fmla="*/ 15763 h 28498"/>
                <a:gd name="connsiteX6" fmla="*/ 8580 w 24141"/>
                <a:gd name="connsiteY6" fmla="*/ 8922 h 28498"/>
                <a:gd name="connsiteX7" fmla="*/ 16893 w 24141"/>
                <a:gd name="connsiteY7" fmla="*/ 1648 h 28498"/>
                <a:gd name="connsiteX8" fmla="*/ 11698 w 24141"/>
                <a:gd name="connsiteY8" fmla="*/ 436 h 28498"/>
                <a:gd name="connsiteX9" fmla="*/ 11698 w 24141"/>
                <a:gd name="connsiteY9" fmla="*/ 436 h 2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41" h="28498">
                  <a:moveTo>
                    <a:pt x="11698" y="436"/>
                  </a:moveTo>
                  <a:cubicBezTo>
                    <a:pt x="6762" y="3207"/>
                    <a:pt x="2779" y="7017"/>
                    <a:pt x="94" y="11953"/>
                  </a:cubicBezTo>
                  <a:cubicBezTo>
                    <a:pt x="-79" y="12213"/>
                    <a:pt x="8" y="12472"/>
                    <a:pt x="181" y="12646"/>
                  </a:cubicBezTo>
                  <a:cubicBezTo>
                    <a:pt x="5723" y="17928"/>
                    <a:pt x="12910" y="21478"/>
                    <a:pt x="17499" y="27799"/>
                  </a:cubicBezTo>
                  <a:cubicBezTo>
                    <a:pt x="18625" y="29444"/>
                    <a:pt x="25206" y="27885"/>
                    <a:pt x="23994" y="26240"/>
                  </a:cubicBezTo>
                  <a:cubicBezTo>
                    <a:pt x="20790" y="21824"/>
                    <a:pt x="16547" y="18967"/>
                    <a:pt x="12217" y="15763"/>
                  </a:cubicBezTo>
                  <a:cubicBezTo>
                    <a:pt x="9706" y="13944"/>
                    <a:pt x="6416" y="12213"/>
                    <a:pt x="8580" y="8922"/>
                  </a:cubicBezTo>
                  <a:cubicBezTo>
                    <a:pt x="10572" y="5892"/>
                    <a:pt x="13689" y="3467"/>
                    <a:pt x="16893" y="1648"/>
                  </a:cubicBezTo>
                  <a:cubicBezTo>
                    <a:pt x="19924" y="3"/>
                    <a:pt x="13170" y="-430"/>
                    <a:pt x="11698" y="436"/>
                  </a:cubicBezTo>
                  <a:lnTo>
                    <a:pt x="11698" y="4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928AD19-EFC0-C9B4-0672-92BF1BEAE6CA}"/>
                </a:ext>
              </a:extLst>
            </p:cNvPr>
            <p:cNvSpPr/>
            <p:nvPr/>
          </p:nvSpPr>
          <p:spPr>
            <a:xfrm>
              <a:off x="9520629" y="4613918"/>
              <a:ext cx="387305" cy="177559"/>
            </a:xfrm>
            <a:custGeom>
              <a:avLst/>
              <a:gdLst>
                <a:gd name="connsiteX0" fmla="*/ 2245 w 181196"/>
                <a:gd name="connsiteY0" fmla="*/ 80562 h 83069"/>
                <a:gd name="connsiteX1" fmla="*/ 163563 w 181196"/>
                <a:gd name="connsiteY1" fmla="*/ 52767 h 83069"/>
                <a:gd name="connsiteX2" fmla="*/ 174041 w 181196"/>
                <a:gd name="connsiteY2" fmla="*/ 12675 h 83069"/>
                <a:gd name="connsiteX3" fmla="*/ 125290 w 181196"/>
                <a:gd name="connsiteY3" fmla="*/ 33 h 83069"/>
                <a:gd name="connsiteX4" fmla="*/ 123472 w 181196"/>
                <a:gd name="connsiteY4" fmla="*/ 2717 h 83069"/>
                <a:gd name="connsiteX5" fmla="*/ 170231 w 181196"/>
                <a:gd name="connsiteY5" fmla="*/ 16225 h 83069"/>
                <a:gd name="connsiteX6" fmla="*/ 148410 w 181196"/>
                <a:gd name="connsiteY6" fmla="*/ 57009 h 83069"/>
                <a:gd name="connsiteX7" fmla="*/ 4063 w 181196"/>
                <a:gd name="connsiteY7" fmla="*/ 77964 h 83069"/>
                <a:gd name="connsiteX8" fmla="*/ 2245 w 181196"/>
                <a:gd name="connsiteY8" fmla="*/ 80562 h 83069"/>
                <a:gd name="connsiteX9" fmla="*/ 2245 w 181196"/>
                <a:gd name="connsiteY9" fmla="*/ 80562 h 8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96" h="83069">
                  <a:moveTo>
                    <a:pt x="2245" y="80562"/>
                  </a:moveTo>
                  <a:cubicBezTo>
                    <a:pt x="56537" y="86450"/>
                    <a:pt x="116458" y="83766"/>
                    <a:pt x="163563" y="52767"/>
                  </a:cubicBezTo>
                  <a:cubicBezTo>
                    <a:pt x="175340" y="44973"/>
                    <a:pt x="190320" y="24192"/>
                    <a:pt x="174041" y="12675"/>
                  </a:cubicBezTo>
                  <a:cubicBezTo>
                    <a:pt x="160013" y="2717"/>
                    <a:pt x="141916" y="1765"/>
                    <a:pt x="125290" y="33"/>
                  </a:cubicBezTo>
                  <a:cubicBezTo>
                    <a:pt x="122346" y="-314"/>
                    <a:pt x="118709" y="2197"/>
                    <a:pt x="123472" y="2717"/>
                  </a:cubicBezTo>
                  <a:cubicBezTo>
                    <a:pt x="139145" y="4362"/>
                    <a:pt x="158282" y="4622"/>
                    <a:pt x="170231" y="16225"/>
                  </a:cubicBezTo>
                  <a:cubicBezTo>
                    <a:pt x="185644" y="31292"/>
                    <a:pt x="159667" y="50602"/>
                    <a:pt x="148410" y="57009"/>
                  </a:cubicBezTo>
                  <a:cubicBezTo>
                    <a:pt x="105374" y="81775"/>
                    <a:pt x="52035" y="83160"/>
                    <a:pt x="4063" y="77964"/>
                  </a:cubicBezTo>
                  <a:cubicBezTo>
                    <a:pt x="1205" y="77532"/>
                    <a:pt x="-2431" y="80043"/>
                    <a:pt x="2245" y="80562"/>
                  </a:cubicBezTo>
                  <a:lnTo>
                    <a:pt x="2245" y="805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4952555-8C37-CDD8-50F7-90EFC0D6B297}"/>
                </a:ext>
              </a:extLst>
            </p:cNvPr>
            <p:cNvSpPr/>
            <p:nvPr/>
          </p:nvSpPr>
          <p:spPr>
            <a:xfrm>
              <a:off x="9890718" y="4687818"/>
              <a:ext cx="54314" cy="510882"/>
            </a:xfrm>
            <a:custGeom>
              <a:avLst/>
              <a:gdLst>
                <a:gd name="connsiteX0" fmla="*/ 1245 w 25410"/>
                <a:gd name="connsiteY0" fmla="*/ 2001 h 239010"/>
                <a:gd name="connsiteX1" fmla="*/ 17091 w 25410"/>
                <a:gd name="connsiteY1" fmla="*/ 99763 h 239010"/>
                <a:gd name="connsiteX2" fmla="*/ 12935 w 25410"/>
                <a:gd name="connsiteY2" fmla="*/ 236403 h 239010"/>
                <a:gd name="connsiteX3" fmla="*/ 19602 w 25410"/>
                <a:gd name="connsiteY3" fmla="*/ 238308 h 239010"/>
                <a:gd name="connsiteX4" fmla="*/ 24711 w 25410"/>
                <a:gd name="connsiteY4" fmla="*/ 82358 h 239010"/>
                <a:gd name="connsiteX5" fmla="*/ 5315 w 25410"/>
                <a:gd name="connsiteY5" fmla="*/ 702 h 239010"/>
                <a:gd name="connsiteX6" fmla="*/ 1245 w 25410"/>
                <a:gd name="connsiteY6" fmla="*/ 2001 h 239010"/>
                <a:gd name="connsiteX7" fmla="*/ 1245 w 25410"/>
                <a:gd name="connsiteY7" fmla="*/ 2001 h 23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" h="239010">
                  <a:moveTo>
                    <a:pt x="1245" y="2001"/>
                  </a:moveTo>
                  <a:cubicBezTo>
                    <a:pt x="26876" y="17761"/>
                    <a:pt x="18563" y="75084"/>
                    <a:pt x="17091" y="99763"/>
                  </a:cubicBezTo>
                  <a:cubicBezTo>
                    <a:pt x="14320" y="145309"/>
                    <a:pt x="12935" y="190683"/>
                    <a:pt x="12935" y="236403"/>
                  </a:cubicBezTo>
                  <a:cubicBezTo>
                    <a:pt x="12935" y="238654"/>
                    <a:pt x="19602" y="239867"/>
                    <a:pt x="19602" y="238308"/>
                  </a:cubicBezTo>
                  <a:cubicBezTo>
                    <a:pt x="19602" y="186094"/>
                    <a:pt x="22806" y="134485"/>
                    <a:pt x="24711" y="82358"/>
                  </a:cubicBezTo>
                  <a:cubicBezTo>
                    <a:pt x="25577" y="58545"/>
                    <a:pt x="29127" y="15336"/>
                    <a:pt x="5315" y="702"/>
                  </a:cubicBezTo>
                  <a:cubicBezTo>
                    <a:pt x="3410" y="-423"/>
                    <a:pt x="-2565" y="-337"/>
                    <a:pt x="1245" y="2001"/>
                  </a:cubicBezTo>
                  <a:lnTo>
                    <a:pt x="1245" y="200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E7C15E1-4350-D5CD-72AE-75745E6F57C1}"/>
                </a:ext>
              </a:extLst>
            </p:cNvPr>
            <p:cNvSpPr/>
            <p:nvPr/>
          </p:nvSpPr>
          <p:spPr>
            <a:xfrm>
              <a:off x="9404379" y="4724531"/>
              <a:ext cx="514304" cy="600002"/>
            </a:xfrm>
            <a:custGeom>
              <a:avLst/>
              <a:gdLst>
                <a:gd name="connsiteX0" fmla="*/ 0 w 240611"/>
                <a:gd name="connsiteY0" fmla="*/ 1450 h 280704"/>
                <a:gd name="connsiteX1" fmla="*/ 32558 w 240611"/>
                <a:gd name="connsiteY1" fmla="*/ 143892 h 280704"/>
                <a:gd name="connsiteX2" fmla="*/ 55331 w 240611"/>
                <a:gd name="connsiteY2" fmla="*/ 219660 h 280704"/>
                <a:gd name="connsiteX3" fmla="*/ 74468 w 240611"/>
                <a:gd name="connsiteY3" fmla="*/ 266072 h 280704"/>
                <a:gd name="connsiteX4" fmla="*/ 168593 w 240611"/>
                <a:gd name="connsiteY4" fmla="*/ 279147 h 280704"/>
                <a:gd name="connsiteX5" fmla="*/ 240550 w 240611"/>
                <a:gd name="connsiteY5" fmla="*/ 227020 h 280704"/>
                <a:gd name="connsiteX6" fmla="*/ 233882 w 240611"/>
                <a:gd name="connsiteY6" fmla="*/ 226327 h 280704"/>
                <a:gd name="connsiteX7" fmla="*/ 145559 w 240611"/>
                <a:gd name="connsiteY7" fmla="*/ 277242 h 280704"/>
                <a:gd name="connsiteX8" fmla="*/ 97328 w 240611"/>
                <a:gd name="connsiteY8" fmla="*/ 272220 h 280704"/>
                <a:gd name="connsiteX9" fmla="*/ 63211 w 240611"/>
                <a:gd name="connsiteY9" fmla="*/ 225807 h 280704"/>
                <a:gd name="connsiteX10" fmla="*/ 6927 w 240611"/>
                <a:gd name="connsiteY10" fmla="*/ 1537 h 280704"/>
                <a:gd name="connsiteX11" fmla="*/ 0 w 240611"/>
                <a:gd name="connsiteY11" fmla="*/ 1450 h 280704"/>
                <a:gd name="connsiteX12" fmla="*/ 0 w 240611"/>
                <a:gd name="connsiteY12" fmla="*/ 1450 h 28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611" h="280704">
                  <a:moveTo>
                    <a:pt x="0" y="1450"/>
                  </a:moveTo>
                  <a:cubicBezTo>
                    <a:pt x="866" y="50980"/>
                    <a:pt x="16366" y="97566"/>
                    <a:pt x="32558" y="143892"/>
                  </a:cubicBezTo>
                  <a:cubicBezTo>
                    <a:pt x="41217" y="168744"/>
                    <a:pt x="51089" y="193596"/>
                    <a:pt x="55331" y="219660"/>
                  </a:cubicBezTo>
                  <a:cubicBezTo>
                    <a:pt x="58189" y="236718"/>
                    <a:pt x="60614" y="254296"/>
                    <a:pt x="74468" y="266072"/>
                  </a:cubicBezTo>
                  <a:cubicBezTo>
                    <a:pt x="96462" y="284776"/>
                    <a:pt x="142355" y="280879"/>
                    <a:pt x="168593" y="279147"/>
                  </a:cubicBezTo>
                  <a:cubicBezTo>
                    <a:pt x="204528" y="276810"/>
                    <a:pt x="228860" y="260790"/>
                    <a:pt x="240550" y="227020"/>
                  </a:cubicBezTo>
                  <a:cubicBezTo>
                    <a:pt x="241329" y="224855"/>
                    <a:pt x="234488" y="224509"/>
                    <a:pt x="233882" y="226327"/>
                  </a:cubicBezTo>
                  <a:cubicBezTo>
                    <a:pt x="219681" y="267371"/>
                    <a:pt x="187729" y="276723"/>
                    <a:pt x="145559" y="277242"/>
                  </a:cubicBezTo>
                  <a:cubicBezTo>
                    <a:pt x="129627" y="277416"/>
                    <a:pt x="112828" y="275771"/>
                    <a:pt x="97328" y="272220"/>
                  </a:cubicBezTo>
                  <a:cubicBezTo>
                    <a:pt x="73343" y="266678"/>
                    <a:pt x="67021" y="247542"/>
                    <a:pt x="63211" y="225807"/>
                  </a:cubicBezTo>
                  <a:cubicBezTo>
                    <a:pt x="49616" y="149348"/>
                    <a:pt x="8226" y="80768"/>
                    <a:pt x="6927" y="1537"/>
                  </a:cubicBezTo>
                  <a:cubicBezTo>
                    <a:pt x="6927" y="-541"/>
                    <a:pt x="0" y="-455"/>
                    <a:pt x="0" y="1450"/>
                  </a:cubicBezTo>
                  <a:lnTo>
                    <a:pt x="0" y="145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76AF283-56C2-33EA-3BAA-21DF4EA6CE4D}"/>
                </a:ext>
              </a:extLst>
            </p:cNvPr>
            <p:cNvSpPr/>
            <p:nvPr/>
          </p:nvSpPr>
          <p:spPr>
            <a:xfrm>
              <a:off x="9182247" y="4687625"/>
              <a:ext cx="250822" cy="870754"/>
            </a:xfrm>
            <a:custGeom>
              <a:avLst/>
              <a:gdLst>
                <a:gd name="connsiteX0" fmla="*/ 13 w 117344"/>
                <a:gd name="connsiteY0" fmla="*/ 1485 h 407372"/>
                <a:gd name="connsiteX1" fmla="*/ 47811 w 117344"/>
                <a:gd name="connsiteY1" fmla="*/ 193024 h 407372"/>
                <a:gd name="connsiteX2" fmla="*/ 60193 w 117344"/>
                <a:gd name="connsiteY2" fmla="*/ 290872 h 407372"/>
                <a:gd name="connsiteX3" fmla="*/ 58029 w 117344"/>
                <a:gd name="connsiteY3" fmla="*/ 342307 h 407372"/>
                <a:gd name="connsiteX4" fmla="*/ 38805 w 117344"/>
                <a:gd name="connsiteY4" fmla="*/ 365600 h 407372"/>
                <a:gd name="connsiteX5" fmla="*/ 47551 w 117344"/>
                <a:gd name="connsiteY5" fmla="*/ 406211 h 407372"/>
                <a:gd name="connsiteX6" fmla="*/ 117343 w 117344"/>
                <a:gd name="connsiteY6" fmla="*/ 339016 h 407372"/>
                <a:gd name="connsiteX7" fmla="*/ 110416 w 117344"/>
                <a:gd name="connsiteY7" fmla="*/ 339189 h 407372"/>
                <a:gd name="connsiteX8" fmla="*/ 70152 w 117344"/>
                <a:gd name="connsiteY8" fmla="*/ 393482 h 407372"/>
                <a:gd name="connsiteX9" fmla="*/ 31965 w 117344"/>
                <a:gd name="connsiteY9" fmla="*/ 391663 h 407372"/>
                <a:gd name="connsiteX10" fmla="*/ 59501 w 117344"/>
                <a:gd name="connsiteY10" fmla="*/ 351399 h 407372"/>
                <a:gd name="connsiteX11" fmla="*/ 67813 w 117344"/>
                <a:gd name="connsiteY11" fmla="*/ 299098 h 407372"/>
                <a:gd name="connsiteX12" fmla="*/ 47465 w 117344"/>
                <a:gd name="connsiteY12" fmla="*/ 152239 h 407372"/>
                <a:gd name="connsiteX13" fmla="*/ 6940 w 117344"/>
                <a:gd name="connsiteY13" fmla="*/ 1225 h 407372"/>
                <a:gd name="connsiteX14" fmla="*/ 13 w 117344"/>
                <a:gd name="connsiteY14" fmla="*/ 1485 h 407372"/>
                <a:gd name="connsiteX15" fmla="*/ 13 w 117344"/>
                <a:gd name="connsiteY15" fmla="*/ 1485 h 40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344" h="407372">
                  <a:moveTo>
                    <a:pt x="13" y="1485"/>
                  </a:moveTo>
                  <a:cubicBezTo>
                    <a:pt x="15253" y="65995"/>
                    <a:pt x="36900" y="127388"/>
                    <a:pt x="47811" y="193024"/>
                  </a:cubicBezTo>
                  <a:cubicBezTo>
                    <a:pt x="53180" y="225495"/>
                    <a:pt x="56903" y="258140"/>
                    <a:pt x="60193" y="290872"/>
                  </a:cubicBezTo>
                  <a:cubicBezTo>
                    <a:pt x="61839" y="307324"/>
                    <a:pt x="63744" y="326374"/>
                    <a:pt x="58029" y="342307"/>
                  </a:cubicBezTo>
                  <a:cubicBezTo>
                    <a:pt x="54738" y="351485"/>
                    <a:pt x="45473" y="358845"/>
                    <a:pt x="38805" y="365600"/>
                  </a:cubicBezTo>
                  <a:cubicBezTo>
                    <a:pt x="23912" y="380580"/>
                    <a:pt x="16638" y="414004"/>
                    <a:pt x="47551" y="406211"/>
                  </a:cubicBezTo>
                  <a:cubicBezTo>
                    <a:pt x="80023" y="397985"/>
                    <a:pt x="114659" y="375038"/>
                    <a:pt x="117343" y="339016"/>
                  </a:cubicBezTo>
                  <a:cubicBezTo>
                    <a:pt x="117430" y="337198"/>
                    <a:pt x="110589" y="337111"/>
                    <a:pt x="110416" y="339189"/>
                  </a:cubicBezTo>
                  <a:cubicBezTo>
                    <a:pt x="108598" y="363695"/>
                    <a:pt x="91626" y="382658"/>
                    <a:pt x="70152" y="393482"/>
                  </a:cubicBezTo>
                  <a:cubicBezTo>
                    <a:pt x="59068" y="399024"/>
                    <a:pt x="30839" y="413831"/>
                    <a:pt x="31965" y="391663"/>
                  </a:cubicBezTo>
                  <a:cubicBezTo>
                    <a:pt x="32831" y="374432"/>
                    <a:pt x="49370" y="363348"/>
                    <a:pt x="59501" y="351399"/>
                  </a:cubicBezTo>
                  <a:cubicBezTo>
                    <a:pt x="71450" y="337284"/>
                    <a:pt x="68766" y="316070"/>
                    <a:pt x="67813" y="299098"/>
                  </a:cubicBezTo>
                  <a:cubicBezTo>
                    <a:pt x="65129" y="250001"/>
                    <a:pt x="56643" y="200557"/>
                    <a:pt x="47465" y="152239"/>
                  </a:cubicBezTo>
                  <a:cubicBezTo>
                    <a:pt x="37680" y="100804"/>
                    <a:pt x="18976" y="52054"/>
                    <a:pt x="6940" y="1225"/>
                  </a:cubicBezTo>
                  <a:cubicBezTo>
                    <a:pt x="6421" y="-767"/>
                    <a:pt x="-334" y="-74"/>
                    <a:pt x="13" y="1485"/>
                  </a:cubicBezTo>
                  <a:lnTo>
                    <a:pt x="1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71E79FE-46E4-3A29-FE34-C6E2DDDAE008}"/>
                </a:ext>
              </a:extLst>
            </p:cNvPr>
            <p:cNvSpPr/>
            <p:nvPr/>
          </p:nvSpPr>
          <p:spPr>
            <a:xfrm>
              <a:off x="9367334" y="4705929"/>
              <a:ext cx="74639" cy="709651"/>
            </a:xfrm>
            <a:custGeom>
              <a:avLst/>
              <a:gdLst>
                <a:gd name="connsiteX0" fmla="*/ 13 w 34919"/>
                <a:gd name="connsiteY0" fmla="*/ 1927 h 332002"/>
                <a:gd name="connsiteX1" fmla="*/ 22613 w 34919"/>
                <a:gd name="connsiteY1" fmla="*/ 165064 h 332002"/>
                <a:gd name="connsiteX2" fmla="*/ 19582 w 34919"/>
                <a:gd name="connsiteY2" fmla="*/ 330539 h 332002"/>
                <a:gd name="connsiteX3" fmla="*/ 26336 w 34919"/>
                <a:gd name="connsiteY3" fmla="*/ 330539 h 332002"/>
                <a:gd name="connsiteX4" fmla="*/ 30752 w 34919"/>
                <a:gd name="connsiteY4" fmla="*/ 180824 h 332002"/>
                <a:gd name="connsiteX5" fmla="*/ 6940 w 34919"/>
                <a:gd name="connsiteY5" fmla="*/ 1148 h 332002"/>
                <a:gd name="connsiteX6" fmla="*/ 13 w 34919"/>
                <a:gd name="connsiteY6" fmla="*/ 1927 h 332002"/>
                <a:gd name="connsiteX7" fmla="*/ 13 w 34919"/>
                <a:gd name="connsiteY7" fmla="*/ 1927 h 33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19" h="332002">
                  <a:moveTo>
                    <a:pt x="13" y="1927"/>
                  </a:moveTo>
                  <a:cubicBezTo>
                    <a:pt x="11703" y="55700"/>
                    <a:pt x="18197" y="110252"/>
                    <a:pt x="22613" y="165064"/>
                  </a:cubicBezTo>
                  <a:cubicBezTo>
                    <a:pt x="26942" y="219357"/>
                    <a:pt x="35082" y="277459"/>
                    <a:pt x="19582" y="330539"/>
                  </a:cubicBezTo>
                  <a:cubicBezTo>
                    <a:pt x="18976" y="332618"/>
                    <a:pt x="25730" y="332358"/>
                    <a:pt x="26336" y="330539"/>
                  </a:cubicBezTo>
                  <a:cubicBezTo>
                    <a:pt x="40624" y="281443"/>
                    <a:pt x="33350" y="230960"/>
                    <a:pt x="30752" y="180824"/>
                  </a:cubicBezTo>
                  <a:cubicBezTo>
                    <a:pt x="27635" y="120643"/>
                    <a:pt x="19669" y="60030"/>
                    <a:pt x="6940" y="1148"/>
                  </a:cubicBezTo>
                  <a:cubicBezTo>
                    <a:pt x="6507" y="-931"/>
                    <a:pt x="-334" y="109"/>
                    <a:pt x="13" y="1927"/>
                  </a:cubicBezTo>
                  <a:lnTo>
                    <a:pt x="13" y="192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1AD3359-A991-B134-1B92-691714A6D7C5}"/>
                </a:ext>
              </a:extLst>
            </p:cNvPr>
            <p:cNvSpPr/>
            <p:nvPr/>
          </p:nvSpPr>
          <p:spPr>
            <a:xfrm>
              <a:off x="9288775" y="5423369"/>
              <a:ext cx="134869" cy="55609"/>
            </a:xfrm>
            <a:custGeom>
              <a:avLst/>
              <a:gdLst>
                <a:gd name="connsiteX0" fmla="*/ 51 w 63097"/>
                <a:gd name="connsiteY0" fmla="*/ 9788 h 26016"/>
                <a:gd name="connsiteX1" fmla="*/ 62916 w 63097"/>
                <a:gd name="connsiteY1" fmla="*/ 2428 h 26016"/>
                <a:gd name="connsiteX2" fmla="*/ 56508 w 63097"/>
                <a:gd name="connsiteY2" fmla="*/ 349 h 26016"/>
                <a:gd name="connsiteX3" fmla="*/ 37805 w 63097"/>
                <a:gd name="connsiteY3" fmla="*/ 15070 h 26016"/>
                <a:gd name="connsiteX4" fmla="*/ 24903 w 63097"/>
                <a:gd name="connsiteY4" fmla="*/ 22343 h 26016"/>
                <a:gd name="connsiteX5" fmla="*/ 6719 w 63097"/>
                <a:gd name="connsiteY5" fmla="*/ 10307 h 26016"/>
                <a:gd name="connsiteX6" fmla="*/ 51 w 63097"/>
                <a:gd name="connsiteY6" fmla="*/ 9788 h 26016"/>
                <a:gd name="connsiteX7" fmla="*/ 51 w 63097"/>
                <a:gd name="connsiteY7" fmla="*/ 9788 h 2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97" h="26016">
                  <a:moveTo>
                    <a:pt x="51" y="9788"/>
                  </a:moveTo>
                  <a:cubicBezTo>
                    <a:pt x="14945" y="43298"/>
                    <a:pt x="44126" y="16801"/>
                    <a:pt x="62916" y="2428"/>
                  </a:cubicBezTo>
                  <a:cubicBezTo>
                    <a:pt x="64215" y="1388"/>
                    <a:pt x="58154" y="-863"/>
                    <a:pt x="56508" y="349"/>
                  </a:cubicBezTo>
                  <a:cubicBezTo>
                    <a:pt x="50187" y="5198"/>
                    <a:pt x="44212" y="10307"/>
                    <a:pt x="37805" y="15070"/>
                  </a:cubicBezTo>
                  <a:cubicBezTo>
                    <a:pt x="33822" y="18014"/>
                    <a:pt x="29492" y="20525"/>
                    <a:pt x="24903" y="22343"/>
                  </a:cubicBezTo>
                  <a:cubicBezTo>
                    <a:pt x="15291" y="26326"/>
                    <a:pt x="9922" y="17581"/>
                    <a:pt x="6719" y="10307"/>
                  </a:cubicBezTo>
                  <a:cubicBezTo>
                    <a:pt x="5939" y="8489"/>
                    <a:pt x="-642" y="8056"/>
                    <a:pt x="51" y="9788"/>
                  </a:cubicBezTo>
                  <a:lnTo>
                    <a:pt x="51" y="978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0D14907-9E7B-2436-69C0-7ADB775BA471}"/>
                </a:ext>
              </a:extLst>
            </p:cNvPr>
            <p:cNvSpPr/>
            <p:nvPr/>
          </p:nvSpPr>
          <p:spPr>
            <a:xfrm>
              <a:off x="9483041" y="5089991"/>
              <a:ext cx="227916" cy="444147"/>
            </a:xfrm>
            <a:custGeom>
              <a:avLst/>
              <a:gdLst>
                <a:gd name="connsiteX0" fmla="*/ 0 w 106628"/>
                <a:gd name="connsiteY0" fmla="*/ 1145 h 207789"/>
                <a:gd name="connsiteX1" fmla="*/ 13768 w 106628"/>
                <a:gd name="connsiteY1" fmla="*/ 121420 h 207789"/>
                <a:gd name="connsiteX2" fmla="*/ 61566 w 106628"/>
                <a:gd name="connsiteY2" fmla="*/ 201343 h 207789"/>
                <a:gd name="connsiteX3" fmla="*/ 103476 w 106628"/>
                <a:gd name="connsiteY3" fmla="*/ 192684 h 207789"/>
                <a:gd name="connsiteX4" fmla="*/ 93432 w 106628"/>
                <a:gd name="connsiteY4" fmla="*/ 144366 h 207789"/>
                <a:gd name="connsiteX5" fmla="*/ 71438 w 106628"/>
                <a:gd name="connsiteY5" fmla="*/ 105054 h 207789"/>
                <a:gd name="connsiteX6" fmla="*/ 65376 w 106628"/>
                <a:gd name="connsiteY6" fmla="*/ 105747 h 207789"/>
                <a:gd name="connsiteX7" fmla="*/ 82348 w 106628"/>
                <a:gd name="connsiteY7" fmla="*/ 136660 h 207789"/>
                <a:gd name="connsiteX8" fmla="*/ 99580 w 106628"/>
                <a:gd name="connsiteY8" fmla="*/ 180735 h 207789"/>
                <a:gd name="connsiteX9" fmla="*/ 66588 w 106628"/>
                <a:gd name="connsiteY9" fmla="*/ 199871 h 207789"/>
                <a:gd name="connsiteX10" fmla="*/ 41044 w 106628"/>
                <a:gd name="connsiteY10" fmla="*/ 173634 h 207789"/>
                <a:gd name="connsiteX11" fmla="*/ 6841 w 106628"/>
                <a:gd name="connsiteY11" fmla="*/ 1838 h 207789"/>
                <a:gd name="connsiteX12" fmla="*/ 0 w 106628"/>
                <a:gd name="connsiteY12" fmla="*/ 1145 h 207789"/>
                <a:gd name="connsiteX13" fmla="*/ 0 w 106628"/>
                <a:gd name="connsiteY13" fmla="*/ 1145 h 20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628" h="207789">
                  <a:moveTo>
                    <a:pt x="0" y="1145"/>
                  </a:moveTo>
                  <a:cubicBezTo>
                    <a:pt x="173" y="41670"/>
                    <a:pt x="3723" y="82021"/>
                    <a:pt x="13768" y="121420"/>
                  </a:cubicBezTo>
                  <a:cubicBezTo>
                    <a:pt x="21561" y="152160"/>
                    <a:pt x="34117" y="183419"/>
                    <a:pt x="61566" y="201343"/>
                  </a:cubicBezTo>
                  <a:cubicBezTo>
                    <a:pt x="76979" y="211474"/>
                    <a:pt x="95163" y="210435"/>
                    <a:pt x="103476" y="192684"/>
                  </a:cubicBezTo>
                  <a:cubicBezTo>
                    <a:pt x="111875" y="174760"/>
                    <a:pt x="101744" y="159953"/>
                    <a:pt x="93432" y="144366"/>
                  </a:cubicBezTo>
                  <a:cubicBezTo>
                    <a:pt x="86591" y="131464"/>
                    <a:pt x="82002" y="115445"/>
                    <a:pt x="71438" y="105054"/>
                  </a:cubicBezTo>
                  <a:cubicBezTo>
                    <a:pt x="70139" y="103756"/>
                    <a:pt x="63471" y="103929"/>
                    <a:pt x="65376" y="105747"/>
                  </a:cubicBezTo>
                  <a:cubicBezTo>
                    <a:pt x="73775" y="114060"/>
                    <a:pt x="77585" y="126183"/>
                    <a:pt x="82348" y="136660"/>
                  </a:cubicBezTo>
                  <a:cubicBezTo>
                    <a:pt x="89102" y="151467"/>
                    <a:pt x="100272" y="163417"/>
                    <a:pt x="99580" y="180735"/>
                  </a:cubicBezTo>
                  <a:cubicBezTo>
                    <a:pt x="98887" y="199438"/>
                    <a:pt x="84253" y="209743"/>
                    <a:pt x="66588" y="199871"/>
                  </a:cubicBezTo>
                  <a:cubicBezTo>
                    <a:pt x="56024" y="193983"/>
                    <a:pt x="47365" y="183679"/>
                    <a:pt x="41044" y="173634"/>
                  </a:cubicBezTo>
                  <a:cubicBezTo>
                    <a:pt x="10391" y="124883"/>
                    <a:pt x="7101" y="57775"/>
                    <a:pt x="6841" y="1838"/>
                  </a:cubicBezTo>
                  <a:cubicBezTo>
                    <a:pt x="6927" y="-240"/>
                    <a:pt x="0" y="-673"/>
                    <a:pt x="0" y="1145"/>
                  </a:cubicBezTo>
                  <a:lnTo>
                    <a:pt x="0" y="11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2B9272A-197F-8C38-7959-1942D935E98C}"/>
                </a:ext>
              </a:extLst>
            </p:cNvPr>
            <p:cNvSpPr/>
            <p:nvPr/>
          </p:nvSpPr>
          <p:spPr>
            <a:xfrm>
              <a:off x="9552524" y="5432259"/>
              <a:ext cx="139563" cy="53164"/>
            </a:xfrm>
            <a:custGeom>
              <a:avLst/>
              <a:gdLst>
                <a:gd name="connsiteX0" fmla="*/ 51 w 65293"/>
                <a:gd name="connsiteY0" fmla="*/ 12123 h 24872"/>
                <a:gd name="connsiteX1" fmla="*/ 36160 w 65293"/>
                <a:gd name="connsiteY1" fmla="*/ 24679 h 24872"/>
                <a:gd name="connsiteX2" fmla="*/ 65254 w 65293"/>
                <a:gd name="connsiteY2" fmla="*/ 2252 h 24872"/>
                <a:gd name="connsiteX3" fmla="*/ 58413 w 65293"/>
                <a:gd name="connsiteY3" fmla="*/ 953 h 24872"/>
                <a:gd name="connsiteX4" fmla="*/ 45598 w 65293"/>
                <a:gd name="connsiteY4" fmla="*/ 20089 h 24872"/>
                <a:gd name="connsiteX5" fmla="*/ 6719 w 65293"/>
                <a:gd name="connsiteY5" fmla="*/ 12642 h 24872"/>
                <a:gd name="connsiteX6" fmla="*/ 51 w 65293"/>
                <a:gd name="connsiteY6" fmla="*/ 12123 h 24872"/>
                <a:gd name="connsiteX7" fmla="*/ 51 w 65293"/>
                <a:gd name="connsiteY7" fmla="*/ 12123 h 2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293" h="24872">
                  <a:moveTo>
                    <a:pt x="51" y="12123"/>
                  </a:moveTo>
                  <a:cubicBezTo>
                    <a:pt x="6372" y="26930"/>
                    <a:pt x="22651" y="24852"/>
                    <a:pt x="36160" y="24679"/>
                  </a:cubicBezTo>
                  <a:cubicBezTo>
                    <a:pt x="53218" y="24592"/>
                    <a:pt x="59799" y="18011"/>
                    <a:pt x="65254" y="2252"/>
                  </a:cubicBezTo>
                  <a:cubicBezTo>
                    <a:pt x="65860" y="606"/>
                    <a:pt x="59193" y="-1126"/>
                    <a:pt x="58413" y="953"/>
                  </a:cubicBezTo>
                  <a:cubicBezTo>
                    <a:pt x="55816" y="8400"/>
                    <a:pt x="53305" y="16626"/>
                    <a:pt x="45598" y="20089"/>
                  </a:cubicBezTo>
                  <a:cubicBezTo>
                    <a:pt x="35553" y="24592"/>
                    <a:pt x="11048" y="22774"/>
                    <a:pt x="6719" y="12642"/>
                  </a:cubicBezTo>
                  <a:cubicBezTo>
                    <a:pt x="5939" y="10824"/>
                    <a:pt x="-642" y="10391"/>
                    <a:pt x="51" y="12123"/>
                  </a:cubicBezTo>
                  <a:lnTo>
                    <a:pt x="51" y="121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1E7C67A-D41A-384C-3C5F-128429EB29C0}"/>
                </a:ext>
              </a:extLst>
            </p:cNvPr>
            <p:cNvSpPr/>
            <p:nvPr/>
          </p:nvSpPr>
          <p:spPr>
            <a:xfrm>
              <a:off x="8872439" y="4604030"/>
              <a:ext cx="272964" cy="2380402"/>
            </a:xfrm>
            <a:custGeom>
              <a:avLst/>
              <a:gdLst>
                <a:gd name="connsiteX0" fmla="*/ 0 w 127703"/>
                <a:gd name="connsiteY0" fmla="*/ 849 h 1113643"/>
                <a:gd name="connsiteX1" fmla="*/ 17318 w 127703"/>
                <a:gd name="connsiteY1" fmla="*/ 117227 h 1113643"/>
                <a:gd name="connsiteX2" fmla="*/ 23466 w 127703"/>
                <a:gd name="connsiteY2" fmla="*/ 265298 h 1113643"/>
                <a:gd name="connsiteX3" fmla="*/ 17665 w 127703"/>
                <a:gd name="connsiteY3" fmla="*/ 555551 h 1113643"/>
                <a:gd name="connsiteX4" fmla="*/ 21302 w 127703"/>
                <a:gd name="connsiteY4" fmla="*/ 682926 h 1113643"/>
                <a:gd name="connsiteX5" fmla="*/ 25718 w 127703"/>
                <a:gd name="connsiteY5" fmla="*/ 756961 h 1113643"/>
                <a:gd name="connsiteX6" fmla="*/ 17578 w 127703"/>
                <a:gd name="connsiteY6" fmla="*/ 829264 h 1113643"/>
                <a:gd name="connsiteX7" fmla="*/ 25718 w 127703"/>
                <a:gd name="connsiteY7" fmla="*/ 973092 h 1113643"/>
                <a:gd name="connsiteX8" fmla="*/ 32472 w 127703"/>
                <a:gd name="connsiteY8" fmla="*/ 1111378 h 1113643"/>
                <a:gd name="connsiteX9" fmla="*/ 38014 w 127703"/>
                <a:gd name="connsiteY9" fmla="*/ 1113629 h 1113643"/>
                <a:gd name="connsiteX10" fmla="*/ 125990 w 127703"/>
                <a:gd name="connsiteY10" fmla="*/ 1105057 h 1113643"/>
                <a:gd name="connsiteX11" fmla="*/ 123132 w 127703"/>
                <a:gd name="connsiteY11" fmla="*/ 1101939 h 1113643"/>
                <a:gd name="connsiteX12" fmla="*/ 33597 w 127703"/>
                <a:gd name="connsiteY12" fmla="*/ 1110685 h 1113643"/>
                <a:gd name="connsiteX13" fmla="*/ 39139 w 127703"/>
                <a:gd name="connsiteY13" fmla="*/ 1112936 h 1113643"/>
                <a:gd name="connsiteX14" fmla="*/ 32558 w 127703"/>
                <a:gd name="connsiteY14" fmla="*/ 983223 h 1113643"/>
                <a:gd name="connsiteX15" fmla="*/ 23813 w 127703"/>
                <a:gd name="connsiteY15" fmla="*/ 839049 h 1113643"/>
                <a:gd name="connsiteX16" fmla="*/ 30827 w 127703"/>
                <a:gd name="connsiteY16" fmla="*/ 774712 h 1113643"/>
                <a:gd name="connsiteX17" fmla="*/ 29701 w 127703"/>
                <a:gd name="connsiteY17" fmla="*/ 700677 h 1113643"/>
                <a:gd name="connsiteX18" fmla="*/ 24332 w 127703"/>
                <a:gd name="connsiteY18" fmla="*/ 557109 h 1113643"/>
                <a:gd name="connsiteX19" fmla="*/ 30393 w 127703"/>
                <a:gd name="connsiteY19" fmla="*/ 275256 h 1113643"/>
                <a:gd name="connsiteX20" fmla="*/ 25544 w 127703"/>
                <a:gd name="connsiteY20" fmla="*/ 133939 h 1113643"/>
                <a:gd name="connsiteX21" fmla="*/ 6668 w 127703"/>
                <a:gd name="connsiteY21" fmla="*/ 2408 h 1113643"/>
                <a:gd name="connsiteX22" fmla="*/ 0 w 127703"/>
                <a:gd name="connsiteY22" fmla="*/ 849 h 1113643"/>
                <a:gd name="connsiteX23" fmla="*/ 0 w 127703"/>
                <a:gd name="connsiteY23" fmla="*/ 849 h 111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" h="1113643">
                  <a:moveTo>
                    <a:pt x="0" y="849"/>
                  </a:moveTo>
                  <a:cubicBezTo>
                    <a:pt x="780" y="40335"/>
                    <a:pt x="11690" y="78348"/>
                    <a:pt x="17318" y="117227"/>
                  </a:cubicBezTo>
                  <a:cubicBezTo>
                    <a:pt x="24246" y="165285"/>
                    <a:pt x="21734" y="216720"/>
                    <a:pt x="23466" y="265298"/>
                  </a:cubicBezTo>
                  <a:cubicBezTo>
                    <a:pt x="27017" y="361760"/>
                    <a:pt x="18790" y="459002"/>
                    <a:pt x="17665" y="555551"/>
                  </a:cubicBezTo>
                  <a:cubicBezTo>
                    <a:pt x="17232" y="598240"/>
                    <a:pt x="16799" y="640496"/>
                    <a:pt x="21302" y="682926"/>
                  </a:cubicBezTo>
                  <a:cubicBezTo>
                    <a:pt x="23899" y="707691"/>
                    <a:pt x="26930" y="732110"/>
                    <a:pt x="25718" y="756961"/>
                  </a:cubicBezTo>
                  <a:cubicBezTo>
                    <a:pt x="24505" y="781207"/>
                    <a:pt x="19570" y="805106"/>
                    <a:pt x="17578" y="829264"/>
                  </a:cubicBezTo>
                  <a:cubicBezTo>
                    <a:pt x="13768" y="876717"/>
                    <a:pt x="23813" y="925640"/>
                    <a:pt x="25718" y="973092"/>
                  </a:cubicBezTo>
                  <a:cubicBezTo>
                    <a:pt x="27536" y="1019158"/>
                    <a:pt x="32039" y="1065311"/>
                    <a:pt x="32472" y="1111378"/>
                  </a:cubicBezTo>
                  <a:cubicBezTo>
                    <a:pt x="32472" y="1113456"/>
                    <a:pt x="36628" y="1113716"/>
                    <a:pt x="38014" y="1113629"/>
                  </a:cubicBezTo>
                  <a:cubicBezTo>
                    <a:pt x="67454" y="1110858"/>
                    <a:pt x="96376" y="1103671"/>
                    <a:pt x="125990" y="1105057"/>
                  </a:cubicBezTo>
                  <a:cubicBezTo>
                    <a:pt x="130406" y="1105230"/>
                    <a:pt x="125124" y="1102026"/>
                    <a:pt x="123132" y="1101939"/>
                  </a:cubicBezTo>
                  <a:cubicBezTo>
                    <a:pt x="92912" y="1100554"/>
                    <a:pt x="63558" y="1107828"/>
                    <a:pt x="33597" y="1110685"/>
                  </a:cubicBezTo>
                  <a:cubicBezTo>
                    <a:pt x="35416" y="1111464"/>
                    <a:pt x="37321" y="1112157"/>
                    <a:pt x="39139" y="1112936"/>
                  </a:cubicBezTo>
                  <a:cubicBezTo>
                    <a:pt x="38706" y="1069554"/>
                    <a:pt x="32905" y="1026519"/>
                    <a:pt x="32558" y="983223"/>
                  </a:cubicBezTo>
                  <a:cubicBezTo>
                    <a:pt x="32125" y="935079"/>
                    <a:pt x="23207" y="887194"/>
                    <a:pt x="23813" y="839049"/>
                  </a:cubicBezTo>
                  <a:cubicBezTo>
                    <a:pt x="24073" y="817575"/>
                    <a:pt x="28229" y="796014"/>
                    <a:pt x="30827" y="774712"/>
                  </a:cubicBezTo>
                  <a:cubicBezTo>
                    <a:pt x="33857" y="749774"/>
                    <a:pt x="32212" y="725529"/>
                    <a:pt x="29701" y="700677"/>
                  </a:cubicBezTo>
                  <a:cubicBezTo>
                    <a:pt x="24765" y="652533"/>
                    <a:pt x="23813" y="605514"/>
                    <a:pt x="24332" y="557109"/>
                  </a:cubicBezTo>
                  <a:cubicBezTo>
                    <a:pt x="25285" y="463245"/>
                    <a:pt x="32905" y="369034"/>
                    <a:pt x="30393" y="275256"/>
                  </a:cubicBezTo>
                  <a:cubicBezTo>
                    <a:pt x="29181" y="228237"/>
                    <a:pt x="28229" y="180872"/>
                    <a:pt x="25544" y="133939"/>
                  </a:cubicBezTo>
                  <a:cubicBezTo>
                    <a:pt x="23033" y="89518"/>
                    <a:pt x="7534" y="47089"/>
                    <a:pt x="6668" y="2408"/>
                  </a:cubicBezTo>
                  <a:cubicBezTo>
                    <a:pt x="6754" y="70"/>
                    <a:pt x="0" y="-796"/>
                    <a:pt x="0" y="849"/>
                  </a:cubicBezTo>
                  <a:lnTo>
                    <a:pt x="0" y="8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A2FFB61-F88A-6CC1-CDD4-BDD0C32F0338}"/>
                </a:ext>
              </a:extLst>
            </p:cNvPr>
            <p:cNvSpPr/>
            <p:nvPr/>
          </p:nvSpPr>
          <p:spPr>
            <a:xfrm>
              <a:off x="9006543" y="4678034"/>
              <a:ext cx="111690" cy="2269639"/>
            </a:xfrm>
            <a:custGeom>
              <a:avLst/>
              <a:gdLst>
                <a:gd name="connsiteX0" fmla="*/ 39 w 52253"/>
                <a:gd name="connsiteY0" fmla="*/ 863 h 1061824"/>
                <a:gd name="connsiteX1" fmla="*/ 8871 w 52253"/>
                <a:gd name="connsiteY1" fmla="*/ 51259 h 1061824"/>
                <a:gd name="connsiteX2" fmla="*/ 17357 w 52253"/>
                <a:gd name="connsiteY2" fmla="*/ 117848 h 1061824"/>
                <a:gd name="connsiteX3" fmla="*/ 19955 w 52253"/>
                <a:gd name="connsiteY3" fmla="*/ 251977 h 1061824"/>
                <a:gd name="connsiteX4" fmla="*/ 11123 w 52253"/>
                <a:gd name="connsiteY4" fmla="*/ 385933 h 1061824"/>
                <a:gd name="connsiteX5" fmla="*/ 11816 w 52253"/>
                <a:gd name="connsiteY5" fmla="*/ 526990 h 1061824"/>
                <a:gd name="connsiteX6" fmla="*/ 11989 w 52253"/>
                <a:gd name="connsiteY6" fmla="*/ 658868 h 1061824"/>
                <a:gd name="connsiteX7" fmla="*/ 19262 w 52253"/>
                <a:gd name="connsiteY7" fmla="*/ 779662 h 1061824"/>
                <a:gd name="connsiteX8" fmla="*/ 45499 w 52253"/>
                <a:gd name="connsiteY8" fmla="*/ 1059437 h 1061824"/>
                <a:gd name="connsiteX9" fmla="*/ 52254 w 52253"/>
                <a:gd name="connsiteY9" fmla="*/ 1060996 h 1061824"/>
                <a:gd name="connsiteX10" fmla="*/ 31212 w 52253"/>
                <a:gd name="connsiteY10" fmla="*/ 805207 h 1061824"/>
                <a:gd name="connsiteX11" fmla="*/ 18310 w 52253"/>
                <a:gd name="connsiteY11" fmla="*/ 668479 h 1061824"/>
                <a:gd name="connsiteX12" fmla="*/ 18570 w 52253"/>
                <a:gd name="connsiteY12" fmla="*/ 528549 h 1061824"/>
                <a:gd name="connsiteX13" fmla="*/ 26103 w 52253"/>
                <a:gd name="connsiteY13" fmla="*/ 261935 h 1061824"/>
                <a:gd name="connsiteX14" fmla="*/ 24804 w 52253"/>
                <a:gd name="connsiteY14" fmla="*/ 127286 h 1061824"/>
                <a:gd name="connsiteX15" fmla="*/ 19695 w 52253"/>
                <a:gd name="connsiteY15" fmla="*/ 73513 h 1061824"/>
                <a:gd name="connsiteX16" fmla="*/ 6707 w 52253"/>
                <a:gd name="connsiteY16" fmla="*/ 2509 h 1061824"/>
                <a:gd name="connsiteX17" fmla="*/ 39 w 52253"/>
                <a:gd name="connsiteY17" fmla="*/ 863 h 1061824"/>
                <a:gd name="connsiteX18" fmla="*/ 39 w 52253"/>
                <a:gd name="connsiteY18" fmla="*/ 863 h 106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253" h="1061824">
                  <a:moveTo>
                    <a:pt x="39" y="863"/>
                  </a:moveTo>
                  <a:cubicBezTo>
                    <a:pt x="-481" y="18441"/>
                    <a:pt x="4282" y="34461"/>
                    <a:pt x="8871" y="51259"/>
                  </a:cubicBezTo>
                  <a:cubicBezTo>
                    <a:pt x="14760" y="72734"/>
                    <a:pt x="15279" y="95767"/>
                    <a:pt x="17357" y="117848"/>
                  </a:cubicBezTo>
                  <a:cubicBezTo>
                    <a:pt x="21514" y="162615"/>
                    <a:pt x="22726" y="207036"/>
                    <a:pt x="19955" y="251977"/>
                  </a:cubicBezTo>
                  <a:cubicBezTo>
                    <a:pt x="17184" y="296745"/>
                    <a:pt x="12162" y="340993"/>
                    <a:pt x="11123" y="385933"/>
                  </a:cubicBezTo>
                  <a:cubicBezTo>
                    <a:pt x="9997" y="432952"/>
                    <a:pt x="10950" y="479971"/>
                    <a:pt x="11816" y="526990"/>
                  </a:cubicBezTo>
                  <a:cubicBezTo>
                    <a:pt x="12595" y="570891"/>
                    <a:pt x="14153" y="614966"/>
                    <a:pt x="11989" y="658868"/>
                  </a:cubicBezTo>
                  <a:cubicBezTo>
                    <a:pt x="9910" y="700345"/>
                    <a:pt x="11036" y="738878"/>
                    <a:pt x="19262" y="779662"/>
                  </a:cubicBezTo>
                  <a:cubicBezTo>
                    <a:pt x="38053" y="872834"/>
                    <a:pt x="45413" y="964361"/>
                    <a:pt x="45499" y="1059437"/>
                  </a:cubicBezTo>
                  <a:cubicBezTo>
                    <a:pt x="45499" y="1061689"/>
                    <a:pt x="52254" y="1062641"/>
                    <a:pt x="52254" y="1060996"/>
                  </a:cubicBezTo>
                  <a:cubicBezTo>
                    <a:pt x="52167" y="975271"/>
                    <a:pt x="49223" y="889200"/>
                    <a:pt x="31212" y="805207"/>
                  </a:cubicBezTo>
                  <a:cubicBezTo>
                    <a:pt x="21341" y="759227"/>
                    <a:pt x="15799" y="715585"/>
                    <a:pt x="18310" y="668479"/>
                  </a:cubicBezTo>
                  <a:cubicBezTo>
                    <a:pt x="20734" y="621894"/>
                    <a:pt x="19436" y="575221"/>
                    <a:pt x="18570" y="528549"/>
                  </a:cubicBezTo>
                  <a:cubicBezTo>
                    <a:pt x="16924" y="439100"/>
                    <a:pt x="18829" y="351037"/>
                    <a:pt x="26103" y="261935"/>
                  </a:cubicBezTo>
                  <a:cubicBezTo>
                    <a:pt x="29740" y="217081"/>
                    <a:pt x="28874" y="172140"/>
                    <a:pt x="24804" y="127286"/>
                  </a:cubicBezTo>
                  <a:cubicBezTo>
                    <a:pt x="23159" y="109362"/>
                    <a:pt x="22033" y="91264"/>
                    <a:pt x="19695" y="73513"/>
                  </a:cubicBezTo>
                  <a:cubicBezTo>
                    <a:pt x="16491" y="49441"/>
                    <a:pt x="6014" y="27014"/>
                    <a:pt x="6707" y="2509"/>
                  </a:cubicBezTo>
                  <a:cubicBezTo>
                    <a:pt x="6880" y="171"/>
                    <a:pt x="126" y="-868"/>
                    <a:pt x="39" y="863"/>
                  </a:cubicBezTo>
                  <a:lnTo>
                    <a:pt x="39" y="86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D3E8A3D-BA1A-A6AF-248B-2A82B0F56E5F}"/>
                </a:ext>
              </a:extLst>
            </p:cNvPr>
            <p:cNvSpPr/>
            <p:nvPr/>
          </p:nvSpPr>
          <p:spPr>
            <a:xfrm>
              <a:off x="9857690" y="5297731"/>
              <a:ext cx="171634" cy="1579971"/>
            </a:xfrm>
            <a:custGeom>
              <a:avLst/>
              <a:gdLst>
                <a:gd name="connsiteX0" fmla="*/ 245 w 80297"/>
                <a:gd name="connsiteY0" fmla="*/ 592 h 739171"/>
                <a:gd name="connsiteX1" fmla="*/ 8904 w 80297"/>
                <a:gd name="connsiteY1" fmla="*/ 76705 h 739171"/>
                <a:gd name="connsiteX2" fmla="*/ 14099 w 80297"/>
                <a:gd name="connsiteY2" fmla="*/ 181740 h 739171"/>
                <a:gd name="connsiteX3" fmla="*/ 29166 w 80297"/>
                <a:gd name="connsiteY3" fmla="*/ 386787 h 739171"/>
                <a:gd name="connsiteX4" fmla="*/ 56702 w 80297"/>
                <a:gd name="connsiteY4" fmla="*/ 588024 h 739171"/>
                <a:gd name="connsiteX5" fmla="*/ 65101 w 80297"/>
                <a:gd name="connsiteY5" fmla="*/ 678512 h 739171"/>
                <a:gd name="connsiteX6" fmla="*/ 74020 w 80297"/>
                <a:gd name="connsiteY6" fmla="*/ 737393 h 739171"/>
                <a:gd name="connsiteX7" fmla="*/ 80082 w 80297"/>
                <a:gd name="connsiteY7" fmla="*/ 738000 h 739171"/>
                <a:gd name="connsiteX8" fmla="*/ 70903 w 80297"/>
                <a:gd name="connsiteY8" fmla="*/ 672104 h 739171"/>
                <a:gd name="connsiteX9" fmla="*/ 62504 w 80297"/>
                <a:gd name="connsiteY9" fmla="*/ 581703 h 739171"/>
                <a:gd name="connsiteX10" fmla="*/ 35574 w 80297"/>
                <a:gd name="connsiteY10" fmla="*/ 388259 h 739171"/>
                <a:gd name="connsiteX11" fmla="*/ 20853 w 80297"/>
                <a:gd name="connsiteY11" fmla="*/ 191351 h 739171"/>
                <a:gd name="connsiteX12" fmla="*/ 16264 w 80297"/>
                <a:gd name="connsiteY12" fmla="*/ 93763 h 739171"/>
                <a:gd name="connsiteX13" fmla="*/ 6566 w 80297"/>
                <a:gd name="connsiteY13" fmla="*/ 2843 h 739171"/>
                <a:gd name="connsiteX14" fmla="*/ 245 w 80297"/>
                <a:gd name="connsiteY14" fmla="*/ 592 h 739171"/>
                <a:gd name="connsiteX15" fmla="*/ 245 w 80297"/>
                <a:gd name="connsiteY15" fmla="*/ 592 h 73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297" h="739171">
                  <a:moveTo>
                    <a:pt x="245" y="592"/>
                  </a:moveTo>
                  <a:cubicBezTo>
                    <a:pt x="-1227" y="26396"/>
                    <a:pt x="4228" y="51507"/>
                    <a:pt x="8904" y="76705"/>
                  </a:cubicBezTo>
                  <a:cubicBezTo>
                    <a:pt x="15138" y="110129"/>
                    <a:pt x="12367" y="147710"/>
                    <a:pt x="14099" y="181740"/>
                  </a:cubicBezTo>
                  <a:cubicBezTo>
                    <a:pt x="17650" y="250233"/>
                    <a:pt x="18775" y="318900"/>
                    <a:pt x="29166" y="386787"/>
                  </a:cubicBezTo>
                  <a:cubicBezTo>
                    <a:pt x="39470" y="453982"/>
                    <a:pt x="51074" y="520224"/>
                    <a:pt x="56702" y="588024"/>
                  </a:cubicBezTo>
                  <a:cubicBezTo>
                    <a:pt x="59213" y="618245"/>
                    <a:pt x="62417" y="648378"/>
                    <a:pt x="65101" y="678512"/>
                  </a:cubicBezTo>
                  <a:cubicBezTo>
                    <a:pt x="66920" y="697908"/>
                    <a:pt x="62590" y="720335"/>
                    <a:pt x="74020" y="737393"/>
                  </a:cubicBezTo>
                  <a:cubicBezTo>
                    <a:pt x="75059" y="738952"/>
                    <a:pt x="81554" y="740164"/>
                    <a:pt x="80082" y="738000"/>
                  </a:cubicBezTo>
                  <a:cubicBezTo>
                    <a:pt x="68046" y="720075"/>
                    <a:pt x="72808" y="692799"/>
                    <a:pt x="70903" y="672104"/>
                  </a:cubicBezTo>
                  <a:cubicBezTo>
                    <a:pt x="68132" y="641971"/>
                    <a:pt x="65015" y="611837"/>
                    <a:pt x="62504" y="581703"/>
                  </a:cubicBezTo>
                  <a:cubicBezTo>
                    <a:pt x="57048" y="516587"/>
                    <a:pt x="46225" y="452683"/>
                    <a:pt x="35574" y="388259"/>
                  </a:cubicBezTo>
                  <a:cubicBezTo>
                    <a:pt x="24837" y="323316"/>
                    <a:pt x="23884" y="256987"/>
                    <a:pt x="20853" y="191351"/>
                  </a:cubicBezTo>
                  <a:cubicBezTo>
                    <a:pt x="19381" y="158793"/>
                    <a:pt x="17823" y="126235"/>
                    <a:pt x="16264" y="93763"/>
                  </a:cubicBezTo>
                  <a:cubicBezTo>
                    <a:pt x="14792" y="63110"/>
                    <a:pt x="4834" y="33843"/>
                    <a:pt x="6566" y="2843"/>
                  </a:cubicBezTo>
                  <a:cubicBezTo>
                    <a:pt x="6912" y="592"/>
                    <a:pt x="331" y="-881"/>
                    <a:pt x="245" y="592"/>
                  </a:cubicBezTo>
                  <a:lnTo>
                    <a:pt x="245" y="5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C2E7A03-56E2-4898-C662-3549CA6F9404}"/>
                </a:ext>
              </a:extLst>
            </p:cNvPr>
            <p:cNvSpPr/>
            <p:nvPr/>
          </p:nvSpPr>
          <p:spPr>
            <a:xfrm>
              <a:off x="10015458" y="6846444"/>
              <a:ext cx="152702" cy="21986"/>
            </a:xfrm>
            <a:custGeom>
              <a:avLst/>
              <a:gdLst>
                <a:gd name="connsiteX0" fmla="*/ 4973 w 71440"/>
                <a:gd name="connsiteY0" fmla="*/ 10249 h 10286"/>
                <a:gd name="connsiteX1" fmla="*/ 67232 w 71440"/>
                <a:gd name="connsiteY1" fmla="*/ 3668 h 10286"/>
                <a:gd name="connsiteX2" fmla="*/ 69223 w 71440"/>
                <a:gd name="connsiteY2" fmla="*/ 1157 h 10286"/>
                <a:gd name="connsiteX3" fmla="*/ 1595 w 71440"/>
                <a:gd name="connsiteY3" fmla="*/ 7565 h 10286"/>
                <a:gd name="connsiteX4" fmla="*/ 4973 w 71440"/>
                <a:gd name="connsiteY4" fmla="*/ 10249 h 10286"/>
                <a:gd name="connsiteX5" fmla="*/ 4973 w 71440"/>
                <a:gd name="connsiteY5" fmla="*/ 10249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440" h="10286">
                  <a:moveTo>
                    <a:pt x="4973" y="10249"/>
                  </a:moveTo>
                  <a:cubicBezTo>
                    <a:pt x="25841" y="6266"/>
                    <a:pt x="45844" y="377"/>
                    <a:pt x="67232" y="3668"/>
                  </a:cubicBezTo>
                  <a:cubicBezTo>
                    <a:pt x="70176" y="4101"/>
                    <a:pt x="73899" y="1850"/>
                    <a:pt x="69223" y="1157"/>
                  </a:cubicBezTo>
                  <a:cubicBezTo>
                    <a:pt x="45844" y="-2480"/>
                    <a:pt x="24456" y="3235"/>
                    <a:pt x="1595" y="7565"/>
                  </a:cubicBezTo>
                  <a:cubicBezTo>
                    <a:pt x="-2734" y="8431"/>
                    <a:pt x="2895" y="10596"/>
                    <a:pt x="4973" y="10249"/>
                  </a:cubicBezTo>
                  <a:lnTo>
                    <a:pt x="4973" y="102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156A3C3-B4C7-06A2-2520-3B98EB54E1D1}"/>
                </a:ext>
              </a:extLst>
            </p:cNvPr>
            <p:cNvSpPr/>
            <p:nvPr/>
          </p:nvSpPr>
          <p:spPr>
            <a:xfrm>
              <a:off x="9825478" y="3817226"/>
              <a:ext cx="361634" cy="3024026"/>
            </a:xfrm>
            <a:custGeom>
              <a:avLst/>
              <a:gdLst>
                <a:gd name="connsiteX0" fmla="*/ 75 w 169186"/>
                <a:gd name="connsiteY0" fmla="*/ 761 h 1414755"/>
                <a:gd name="connsiteX1" fmla="*/ 11591 w 169186"/>
                <a:gd name="connsiteY1" fmla="*/ 62241 h 1414755"/>
                <a:gd name="connsiteX2" fmla="*/ 24234 w 169186"/>
                <a:gd name="connsiteY2" fmla="*/ 147446 h 1414755"/>
                <a:gd name="connsiteX3" fmla="*/ 42071 w 169186"/>
                <a:gd name="connsiteY3" fmla="*/ 333443 h 1414755"/>
                <a:gd name="connsiteX4" fmla="*/ 61728 w 169186"/>
                <a:gd name="connsiteY4" fmla="*/ 417437 h 1414755"/>
                <a:gd name="connsiteX5" fmla="*/ 78266 w 169186"/>
                <a:gd name="connsiteY5" fmla="*/ 506539 h 1414755"/>
                <a:gd name="connsiteX6" fmla="*/ 98009 w 169186"/>
                <a:gd name="connsiteY6" fmla="*/ 699809 h 1414755"/>
                <a:gd name="connsiteX7" fmla="*/ 118877 w 169186"/>
                <a:gd name="connsiteY7" fmla="*/ 1052408 h 1414755"/>
                <a:gd name="connsiteX8" fmla="*/ 142430 w 169186"/>
                <a:gd name="connsiteY8" fmla="*/ 1227061 h 1414755"/>
                <a:gd name="connsiteX9" fmla="*/ 162519 w 169186"/>
                <a:gd name="connsiteY9" fmla="*/ 1412280 h 1414755"/>
                <a:gd name="connsiteX10" fmla="*/ 169187 w 169186"/>
                <a:gd name="connsiteY10" fmla="*/ 1414011 h 1414755"/>
                <a:gd name="connsiteX11" fmla="*/ 152042 w 169186"/>
                <a:gd name="connsiteY11" fmla="*/ 1252866 h 1414755"/>
                <a:gd name="connsiteX12" fmla="*/ 128836 w 169186"/>
                <a:gd name="connsiteY12" fmla="*/ 1076740 h 1414755"/>
                <a:gd name="connsiteX13" fmla="*/ 114808 w 169186"/>
                <a:gd name="connsiteY13" fmla="*/ 888404 h 1414755"/>
                <a:gd name="connsiteX14" fmla="*/ 104677 w 169186"/>
                <a:gd name="connsiteY14" fmla="*/ 701628 h 1414755"/>
                <a:gd name="connsiteX15" fmla="*/ 88571 w 169186"/>
                <a:gd name="connsiteY15" fmla="*/ 532862 h 1414755"/>
                <a:gd name="connsiteX16" fmla="*/ 73937 w 169186"/>
                <a:gd name="connsiteY16" fmla="*/ 441855 h 1414755"/>
                <a:gd name="connsiteX17" fmla="*/ 52635 w 169186"/>
                <a:gd name="connsiteY17" fmla="*/ 357256 h 1414755"/>
                <a:gd name="connsiteX18" fmla="*/ 33326 w 169186"/>
                <a:gd name="connsiteY18" fmla="*/ 173077 h 1414755"/>
                <a:gd name="connsiteX19" fmla="*/ 23281 w 169186"/>
                <a:gd name="connsiteY19" fmla="*/ 85360 h 1414755"/>
                <a:gd name="connsiteX20" fmla="*/ 6656 w 169186"/>
                <a:gd name="connsiteY20" fmla="*/ 2580 h 1414755"/>
                <a:gd name="connsiteX21" fmla="*/ 75 w 169186"/>
                <a:gd name="connsiteY21" fmla="*/ 761 h 1414755"/>
                <a:gd name="connsiteX22" fmla="*/ 75 w 169186"/>
                <a:gd name="connsiteY22" fmla="*/ 761 h 141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9186" h="1414755">
                  <a:moveTo>
                    <a:pt x="75" y="761"/>
                  </a:moveTo>
                  <a:cubicBezTo>
                    <a:pt x="-791" y="22063"/>
                    <a:pt x="6049" y="41892"/>
                    <a:pt x="11591" y="62241"/>
                  </a:cubicBezTo>
                  <a:cubicBezTo>
                    <a:pt x="19298" y="90123"/>
                    <a:pt x="21376" y="118784"/>
                    <a:pt x="24234" y="147446"/>
                  </a:cubicBezTo>
                  <a:cubicBezTo>
                    <a:pt x="30295" y="209445"/>
                    <a:pt x="35144" y="271531"/>
                    <a:pt x="42071" y="333443"/>
                  </a:cubicBezTo>
                  <a:cubicBezTo>
                    <a:pt x="45275" y="361932"/>
                    <a:pt x="54454" y="389814"/>
                    <a:pt x="61728" y="417437"/>
                  </a:cubicBezTo>
                  <a:cubicBezTo>
                    <a:pt x="69434" y="446704"/>
                    <a:pt x="73764" y="476665"/>
                    <a:pt x="78266" y="506539"/>
                  </a:cubicBezTo>
                  <a:cubicBezTo>
                    <a:pt x="88051" y="570616"/>
                    <a:pt x="93939" y="635126"/>
                    <a:pt x="98009" y="699809"/>
                  </a:cubicBezTo>
                  <a:cubicBezTo>
                    <a:pt x="105283" y="816881"/>
                    <a:pt x="104590" y="936029"/>
                    <a:pt x="118877" y="1052408"/>
                  </a:cubicBezTo>
                  <a:cubicBezTo>
                    <a:pt x="126065" y="1110770"/>
                    <a:pt x="135590" y="1168613"/>
                    <a:pt x="142430" y="1227061"/>
                  </a:cubicBezTo>
                  <a:cubicBezTo>
                    <a:pt x="149531" y="1288195"/>
                    <a:pt x="162346" y="1350714"/>
                    <a:pt x="162519" y="1412280"/>
                  </a:cubicBezTo>
                  <a:cubicBezTo>
                    <a:pt x="162519" y="1414531"/>
                    <a:pt x="169187" y="1415570"/>
                    <a:pt x="169187" y="1414011"/>
                  </a:cubicBezTo>
                  <a:cubicBezTo>
                    <a:pt x="169014" y="1360325"/>
                    <a:pt x="158623" y="1306032"/>
                    <a:pt x="152042" y="1252866"/>
                  </a:cubicBezTo>
                  <a:cubicBezTo>
                    <a:pt x="144768" y="1193984"/>
                    <a:pt x="138101" y="1135362"/>
                    <a:pt x="128836" y="1076740"/>
                  </a:cubicBezTo>
                  <a:cubicBezTo>
                    <a:pt x="119051" y="1014654"/>
                    <a:pt x="118098" y="951096"/>
                    <a:pt x="114808" y="888404"/>
                  </a:cubicBezTo>
                  <a:cubicBezTo>
                    <a:pt x="111517" y="826146"/>
                    <a:pt x="108487" y="763800"/>
                    <a:pt x="104677" y="701628"/>
                  </a:cubicBezTo>
                  <a:cubicBezTo>
                    <a:pt x="101213" y="645171"/>
                    <a:pt x="96191" y="588887"/>
                    <a:pt x="88571" y="532862"/>
                  </a:cubicBezTo>
                  <a:cubicBezTo>
                    <a:pt x="84414" y="502469"/>
                    <a:pt x="80085" y="471902"/>
                    <a:pt x="73937" y="441855"/>
                  </a:cubicBezTo>
                  <a:cubicBezTo>
                    <a:pt x="68135" y="413367"/>
                    <a:pt x="58957" y="385658"/>
                    <a:pt x="52635" y="357256"/>
                  </a:cubicBezTo>
                  <a:cubicBezTo>
                    <a:pt x="39387" y="297681"/>
                    <a:pt x="38175" y="233864"/>
                    <a:pt x="33326" y="173077"/>
                  </a:cubicBezTo>
                  <a:cubicBezTo>
                    <a:pt x="30988" y="143896"/>
                    <a:pt x="28390" y="114195"/>
                    <a:pt x="23281" y="85360"/>
                  </a:cubicBezTo>
                  <a:cubicBezTo>
                    <a:pt x="18345" y="57565"/>
                    <a:pt x="5443" y="31154"/>
                    <a:pt x="6656" y="2580"/>
                  </a:cubicBezTo>
                  <a:cubicBezTo>
                    <a:pt x="6915" y="328"/>
                    <a:pt x="161" y="-884"/>
                    <a:pt x="75" y="761"/>
                  </a:cubicBezTo>
                  <a:lnTo>
                    <a:pt x="75" y="76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04CF19C-831F-5DDB-6520-DC902A3CE31E}"/>
                </a:ext>
              </a:extLst>
            </p:cNvPr>
            <p:cNvSpPr/>
            <p:nvPr/>
          </p:nvSpPr>
          <p:spPr>
            <a:xfrm>
              <a:off x="9025684" y="5626967"/>
              <a:ext cx="850856" cy="47756"/>
            </a:xfrm>
            <a:custGeom>
              <a:avLst/>
              <a:gdLst>
                <a:gd name="connsiteX0" fmla="*/ 2341 w 398063"/>
                <a:gd name="connsiteY0" fmla="*/ 22342 h 22342"/>
                <a:gd name="connsiteX1" fmla="*/ 202972 w 398063"/>
                <a:gd name="connsiteY1" fmla="*/ 13683 h 22342"/>
                <a:gd name="connsiteX2" fmla="*/ 295797 w 398063"/>
                <a:gd name="connsiteY2" fmla="*/ 13077 h 22342"/>
                <a:gd name="connsiteX3" fmla="*/ 394164 w 398063"/>
                <a:gd name="connsiteY3" fmla="*/ 2859 h 22342"/>
                <a:gd name="connsiteX4" fmla="*/ 395723 w 398063"/>
                <a:gd name="connsiteY4" fmla="*/ 2 h 22342"/>
                <a:gd name="connsiteX5" fmla="*/ 310864 w 398063"/>
                <a:gd name="connsiteY5" fmla="*/ 9007 h 22342"/>
                <a:gd name="connsiteX6" fmla="*/ 204530 w 398063"/>
                <a:gd name="connsiteY6" fmla="*/ 10826 h 22342"/>
                <a:gd name="connsiteX7" fmla="*/ 3899 w 398063"/>
                <a:gd name="connsiteY7" fmla="*/ 19485 h 22342"/>
                <a:gd name="connsiteX8" fmla="*/ 2341 w 398063"/>
                <a:gd name="connsiteY8" fmla="*/ 22342 h 22342"/>
                <a:gd name="connsiteX9" fmla="*/ 2341 w 398063"/>
                <a:gd name="connsiteY9" fmla="*/ 22342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8063" h="22342">
                  <a:moveTo>
                    <a:pt x="2341" y="22342"/>
                  </a:moveTo>
                  <a:cubicBezTo>
                    <a:pt x="69362" y="21823"/>
                    <a:pt x="135864" y="13683"/>
                    <a:pt x="202972" y="13683"/>
                  </a:cubicBezTo>
                  <a:cubicBezTo>
                    <a:pt x="233712" y="13683"/>
                    <a:pt x="265144" y="15502"/>
                    <a:pt x="295797" y="13077"/>
                  </a:cubicBezTo>
                  <a:cubicBezTo>
                    <a:pt x="328702" y="10479"/>
                    <a:pt x="361087" y="3379"/>
                    <a:pt x="394164" y="2859"/>
                  </a:cubicBezTo>
                  <a:cubicBezTo>
                    <a:pt x="397109" y="2773"/>
                    <a:pt x="400399" y="-85"/>
                    <a:pt x="395723" y="2"/>
                  </a:cubicBezTo>
                  <a:cubicBezTo>
                    <a:pt x="367148" y="521"/>
                    <a:pt x="339179" y="5630"/>
                    <a:pt x="310864" y="9007"/>
                  </a:cubicBezTo>
                  <a:cubicBezTo>
                    <a:pt x="275881" y="13164"/>
                    <a:pt x="239773" y="10826"/>
                    <a:pt x="204530" y="10826"/>
                  </a:cubicBezTo>
                  <a:cubicBezTo>
                    <a:pt x="137422" y="10826"/>
                    <a:pt x="70920" y="18965"/>
                    <a:pt x="3899" y="19485"/>
                  </a:cubicBezTo>
                  <a:cubicBezTo>
                    <a:pt x="955" y="19485"/>
                    <a:pt x="-2335" y="22342"/>
                    <a:pt x="2341" y="22342"/>
                  </a:cubicBezTo>
                  <a:lnTo>
                    <a:pt x="2341" y="22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D84EE09-9C9D-0B49-C3F3-E7391303D9EB}"/>
                </a:ext>
              </a:extLst>
            </p:cNvPr>
            <p:cNvSpPr/>
            <p:nvPr/>
          </p:nvSpPr>
          <p:spPr>
            <a:xfrm>
              <a:off x="9043938" y="5469462"/>
              <a:ext cx="184981" cy="10918"/>
            </a:xfrm>
            <a:custGeom>
              <a:avLst/>
              <a:gdLst>
                <a:gd name="connsiteX0" fmla="*/ 1681 w 86541"/>
                <a:gd name="connsiteY0" fmla="*/ 2944 h 5108"/>
                <a:gd name="connsiteX1" fmla="*/ 81778 w 86541"/>
                <a:gd name="connsiteY1" fmla="*/ 5109 h 5108"/>
                <a:gd name="connsiteX2" fmla="*/ 84808 w 86541"/>
                <a:gd name="connsiteY2" fmla="*/ 2165 h 5108"/>
                <a:gd name="connsiteX3" fmla="*/ 4712 w 86541"/>
                <a:gd name="connsiteY3" fmla="*/ 0 h 5108"/>
                <a:gd name="connsiteX4" fmla="*/ 1681 w 86541"/>
                <a:gd name="connsiteY4" fmla="*/ 2944 h 5108"/>
                <a:gd name="connsiteX5" fmla="*/ 1681 w 86541"/>
                <a:gd name="connsiteY5" fmla="*/ 2944 h 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41" h="5108">
                  <a:moveTo>
                    <a:pt x="1681" y="2944"/>
                  </a:moveTo>
                  <a:cubicBezTo>
                    <a:pt x="28438" y="3117"/>
                    <a:pt x="55108" y="4936"/>
                    <a:pt x="81778" y="5109"/>
                  </a:cubicBezTo>
                  <a:cubicBezTo>
                    <a:pt x="83856" y="5109"/>
                    <a:pt x="89311" y="2251"/>
                    <a:pt x="84808" y="2165"/>
                  </a:cubicBezTo>
                  <a:cubicBezTo>
                    <a:pt x="58138" y="1992"/>
                    <a:pt x="31382" y="173"/>
                    <a:pt x="4712" y="0"/>
                  </a:cubicBezTo>
                  <a:cubicBezTo>
                    <a:pt x="2720" y="0"/>
                    <a:pt x="-2735" y="2944"/>
                    <a:pt x="1681" y="2944"/>
                  </a:cubicBezTo>
                  <a:lnTo>
                    <a:pt x="1681" y="29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F2597EF-5EC7-3A20-4523-B3109A73444F}"/>
                </a:ext>
              </a:extLst>
            </p:cNvPr>
            <p:cNvSpPr/>
            <p:nvPr/>
          </p:nvSpPr>
          <p:spPr>
            <a:xfrm>
              <a:off x="9442065" y="5441328"/>
              <a:ext cx="96670" cy="7216"/>
            </a:xfrm>
            <a:custGeom>
              <a:avLst/>
              <a:gdLst>
                <a:gd name="connsiteX0" fmla="*/ 5143 w 45226"/>
                <a:gd name="connsiteY0" fmla="*/ 3377 h 3376"/>
                <a:gd name="connsiteX1" fmla="*/ 44109 w 45226"/>
                <a:gd name="connsiteY1" fmla="*/ 3377 h 3376"/>
                <a:gd name="connsiteX2" fmla="*/ 40039 w 45226"/>
                <a:gd name="connsiteY2" fmla="*/ 0 h 3376"/>
                <a:gd name="connsiteX3" fmla="*/ 1073 w 45226"/>
                <a:gd name="connsiteY3" fmla="*/ 0 h 3376"/>
                <a:gd name="connsiteX4" fmla="*/ 5143 w 45226"/>
                <a:gd name="connsiteY4" fmla="*/ 3377 h 3376"/>
                <a:gd name="connsiteX5" fmla="*/ 5143 w 45226"/>
                <a:gd name="connsiteY5" fmla="*/ 3377 h 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226" h="3376">
                  <a:moveTo>
                    <a:pt x="5143" y="3377"/>
                  </a:moveTo>
                  <a:cubicBezTo>
                    <a:pt x="18131" y="3377"/>
                    <a:pt x="31120" y="3377"/>
                    <a:pt x="44109" y="3377"/>
                  </a:cubicBezTo>
                  <a:cubicBezTo>
                    <a:pt x="47659" y="3377"/>
                    <a:pt x="41771" y="0"/>
                    <a:pt x="40039" y="0"/>
                  </a:cubicBezTo>
                  <a:cubicBezTo>
                    <a:pt x="27050" y="0"/>
                    <a:pt x="14062" y="0"/>
                    <a:pt x="1073" y="0"/>
                  </a:cubicBezTo>
                  <a:cubicBezTo>
                    <a:pt x="-2391" y="0"/>
                    <a:pt x="3497" y="3377"/>
                    <a:pt x="5143" y="3377"/>
                  </a:cubicBezTo>
                  <a:lnTo>
                    <a:pt x="5143" y="33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4DBDAF1E-1C65-17BB-5B44-62CFAB11E6F6}"/>
                </a:ext>
              </a:extLst>
            </p:cNvPr>
            <p:cNvSpPr/>
            <p:nvPr/>
          </p:nvSpPr>
          <p:spPr>
            <a:xfrm>
              <a:off x="9700689" y="5425387"/>
              <a:ext cx="166581" cy="12934"/>
            </a:xfrm>
            <a:custGeom>
              <a:avLst/>
              <a:gdLst>
                <a:gd name="connsiteX0" fmla="*/ 5722 w 77933"/>
                <a:gd name="connsiteY0" fmla="*/ 5986 h 6051"/>
                <a:gd name="connsiteX1" fmla="*/ 75601 w 77933"/>
                <a:gd name="connsiteY1" fmla="*/ 4081 h 6051"/>
                <a:gd name="connsiteX2" fmla="*/ 73956 w 77933"/>
                <a:gd name="connsiteY2" fmla="*/ 1310 h 6051"/>
                <a:gd name="connsiteX3" fmla="*/ 960 w 77933"/>
                <a:gd name="connsiteY3" fmla="*/ 3735 h 6051"/>
                <a:gd name="connsiteX4" fmla="*/ 5722 w 77933"/>
                <a:gd name="connsiteY4" fmla="*/ 5986 h 6051"/>
                <a:gd name="connsiteX5" fmla="*/ 5722 w 77933"/>
                <a:gd name="connsiteY5" fmla="*/ 5986 h 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3" h="6051">
                  <a:moveTo>
                    <a:pt x="5722" y="5986"/>
                  </a:moveTo>
                  <a:cubicBezTo>
                    <a:pt x="28495" y="-75"/>
                    <a:pt x="52395" y="3822"/>
                    <a:pt x="75601" y="4081"/>
                  </a:cubicBezTo>
                  <a:cubicBezTo>
                    <a:pt x="80364" y="4168"/>
                    <a:pt x="76813" y="1310"/>
                    <a:pt x="73956" y="1310"/>
                  </a:cubicBezTo>
                  <a:cubicBezTo>
                    <a:pt x="49537" y="1051"/>
                    <a:pt x="24945" y="-2673"/>
                    <a:pt x="960" y="3735"/>
                  </a:cubicBezTo>
                  <a:cubicBezTo>
                    <a:pt x="-2418" y="4601"/>
                    <a:pt x="4077" y="6419"/>
                    <a:pt x="5722" y="5986"/>
                  </a:cubicBezTo>
                  <a:lnTo>
                    <a:pt x="5722" y="59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5D397B2-ECF9-2820-3E8C-83C18A829D79}"/>
                </a:ext>
              </a:extLst>
            </p:cNvPr>
            <p:cNvSpPr/>
            <p:nvPr/>
          </p:nvSpPr>
          <p:spPr>
            <a:xfrm>
              <a:off x="9034858" y="6149817"/>
              <a:ext cx="860274" cy="89422"/>
            </a:xfrm>
            <a:custGeom>
              <a:avLst/>
              <a:gdLst>
                <a:gd name="connsiteX0" fmla="*/ 3937 w 402469"/>
                <a:gd name="connsiteY0" fmla="*/ 41836 h 41835"/>
                <a:gd name="connsiteX1" fmla="*/ 201451 w 402469"/>
                <a:gd name="connsiteY1" fmla="*/ 19063 h 41835"/>
                <a:gd name="connsiteX2" fmla="*/ 301724 w 402469"/>
                <a:gd name="connsiteY2" fmla="*/ 17937 h 41835"/>
                <a:gd name="connsiteX3" fmla="*/ 400091 w 402469"/>
                <a:gd name="connsiteY3" fmla="*/ 2957 h 41835"/>
                <a:gd name="connsiteX4" fmla="*/ 398532 w 402469"/>
                <a:gd name="connsiteY4" fmla="*/ 99 h 41835"/>
                <a:gd name="connsiteX5" fmla="*/ 314020 w 402469"/>
                <a:gd name="connsiteY5" fmla="*/ 13694 h 41835"/>
                <a:gd name="connsiteX6" fmla="*/ 207859 w 402469"/>
                <a:gd name="connsiteY6" fmla="*/ 15859 h 41835"/>
                <a:gd name="connsiteX7" fmla="*/ 2379 w 402469"/>
                <a:gd name="connsiteY7" fmla="*/ 38979 h 41835"/>
                <a:gd name="connsiteX8" fmla="*/ 3937 w 402469"/>
                <a:gd name="connsiteY8" fmla="*/ 41836 h 41835"/>
                <a:gd name="connsiteX9" fmla="*/ 3937 w 402469"/>
                <a:gd name="connsiteY9" fmla="*/ 41836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469" h="41835">
                  <a:moveTo>
                    <a:pt x="3937" y="41836"/>
                  </a:moveTo>
                  <a:cubicBezTo>
                    <a:pt x="70526" y="41057"/>
                    <a:pt x="135036" y="22353"/>
                    <a:pt x="201451" y="19063"/>
                  </a:cubicBezTo>
                  <a:cubicBezTo>
                    <a:pt x="234876" y="17417"/>
                    <a:pt x="268300" y="19409"/>
                    <a:pt x="301724" y="17937"/>
                  </a:cubicBezTo>
                  <a:cubicBezTo>
                    <a:pt x="335148" y="16465"/>
                    <a:pt x="366321" y="1485"/>
                    <a:pt x="400091" y="2957"/>
                  </a:cubicBezTo>
                  <a:cubicBezTo>
                    <a:pt x="404854" y="3130"/>
                    <a:pt x="401476" y="272"/>
                    <a:pt x="398532" y="99"/>
                  </a:cubicBezTo>
                  <a:cubicBezTo>
                    <a:pt x="369438" y="-1113"/>
                    <a:pt x="342508" y="9105"/>
                    <a:pt x="314020" y="13694"/>
                  </a:cubicBezTo>
                  <a:cubicBezTo>
                    <a:pt x="279643" y="19322"/>
                    <a:pt x="242669" y="14733"/>
                    <a:pt x="207859" y="15859"/>
                  </a:cubicBezTo>
                  <a:cubicBezTo>
                    <a:pt x="138587" y="18110"/>
                    <a:pt x="71565" y="38113"/>
                    <a:pt x="2379" y="38979"/>
                  </a:cubicBezTo>
                  <a:cubicBezTo>
                    <a:pt x="-2384" y="39065"/>
                    <a:pt x="993" y="41836"/>
                    <a:pt x="3937" y="41836"/>
                  </a:cubicBezTo>
                  <a:lnTo>
                    <a:pt x="3937" y="418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D0EA215-F987-39DD-826F-091AF30944E3}"/>
                </a:ext>
              </a:extLst>
            </p:cNvPr>
            <p:cNvSpPr/>
            <p:nvPr/>
          </p:nvSpPr>
          <p:spPr>
            <a:xfrm>
              <a:off x="9039360" y="6339553"/>
              <a:ext cx="938955" cy="66025"/>
            </a:xfrm>
            <a:custGeom>
              <a:avLst/>
              <a:gdLst>
                <a:gd name="connsiteX0" fmla="*/ 4343 w 439279"/>
                <a:gd name="connsiteY0" fmla="*/ 30741 h 30889"/>
                <a:gd name="connsiteX1" fmla="*/ 61926 w 439279"/>
                <a:gd name="connsiteY1" fmla="*/ 28577 h 30889"/>
                <a:gd name="connsiteX2" fmla="*/ 117084 w 439279"/>
                <a:gd name="connsiteY2" fmla="*/ 24334 h 30889"/>
                <a:gd name="connsiteX3" fmla="*/ 225496 w 439279"/>
                <a:gd name="connsiteY3" fmla="*/ 20004 h 30889"/>
                <a:gd name="connsiteX4" fmla="*/ 326374 w 439279"/>
                <a:gd name="connsiteY4" fmla="*/ 14030 h 30889"/>
                <a:gd name="connsiteX5" fmla="*/ 435479 w 439279"/>
                <a:gd name="connsiteY5" fmla="*/ 2946 h 30889"/>
                <a:gd name="connsiteX6" fmla="*/ 436864 w 439279"/>
                <a:gd name="connsiteY6" fmla="*/ 2 h 30889"/>
                <a:gd name="connsiteX7" fmla="*/ 333735 w 439279"/>
                <a:gd name="connsiteY7" fmla="*/ 10306 h 30889"/>
                <a:gd name="connsiteX8" fmla="*/ 209996 w 439279"/>
                <a:gd name="connsiteY8" fmla="*/ 17493 h 30889"/>
                <a:gd name="connsiteX9" fmla="*/ 94830 w 439279"/>
                <a:gd name="connsiteY9" fmla="*/ 23555 h 30889"/>
                <a:gd name="connsiteX10" fmla="*/ 2091 w 439279"/>
                <a:gd name="connsiteY10" fmla="*/ 28491 h 30889"/>
                <a:gd name="connsiteX11" fmla="*/ 4343 w 439279"/>
                <a:gd name="connsiteY11" fmla="*/ 30741 h 30889"/>
                <a:gd name="connsiteX12" fmla="*/ 4343 w 439279"/>
                <a:gd name="connsiteY12" fmla="*/ 30741 h 3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9279" h="30889">
                  <a:moveTo>
                    <a:pt x="4343" y="30741"/>
                  </a:moveTo>
                  <a:cubicBezTo>
                    <a:pt x="22267" y="26239"/>
                    <a:pt x="43309" y="29097"/>
                    <a:pt x="61926" y="28577"/>
                  </a:cubicBezTo>
                  <a:cubicBezTo>
                    <a:pt x="80370" y="27971"/>
                    <a:pt x="98727" y="25979"/>
                    <a:pt x="117084" y="24334"/>
                  </a:cubicBezTo>
                  <a:cubicBezTo>
                    <a:pt x="153106" y="21043"/>
                    <a:pt x="189388" y="20957"/>
                    <a:pt x="225496" y="20004"/>
                  </a:cubicBezTo>
                  <a:cubicBezTo>
                    <a:pt x="259180" y="19052"/>
                    <a:pt x="292950" y="18100"/>
                    <a:pt x="326374" y="14030"/>
                  </a:cubicBezTo>
                  <a:cubicBezTo>
                    <a:pt x="362742" y="9614"/>
                    <a:pt x="398764" y="3379"/>
                    <a:pt x="435479" y="2946"/>
                  </a:cubicBezTo>
                  <a:cubicBezTo>
                    <a:pt x="438510" y="2946"/>
                    <a:pt x="441540" y="-85"/>
                    <a:pt x="436864" y="2"/>
                  </a:cubicBezTo>
                  <a:cubicBezTo>
                    <a:pt x="402228" y="435"/>
                    <a:pt x="368025" y="5717"/>
                    <a:pt x="333735" y="10306"/>
                  </a:cubicBezTo>
                  <a:cubicBezTo>
                    <a:pt x="292777" y="15761"/>
                    <a:pt x="251300" y="16454"/>
                    <a:pt x="209996" y="17493"/>
                  </a:cubicBezTo>
                  <a:cubicBezTo>
                    <a:pt x="171463" y="18532"/>
                    <a:pt x="133277" y="20091"/>
                    <a:pt x="94830" y="23555"/>
                  </a:cubicBezTo>
                  <a:cubicBezTo>
                    <a:pt x="64350" y="26239"/>
                    <a:pt x="31792" y="21043"/>
                    <a:pt x="2091" y="28491"/>
                  </a:cubicBezTo>
                  <a:cubicBezTo>
                    <a:pt x="-2498" y="29530"/>
                    <a:pt x="1485" y="31434"/>
                    <a:pt x="4343" y="30741"/>
                  </a:cubicBezTo>
                  <a:lnTo>
                    <a:pt x="4343" y="3074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1BBBA84-9E6B-877A-C477-359B1555465E}"/>
                </a:ext>
              </a:extLst>
            </p:cNvPr>
            <p:cNvSpPr/>
            <p:nvPr/>
          </p:nvSpPr>
          <p:spPr>
            <a:xfrm>
              <a:off x="9025611" y="4933076"/>
              <a:ext cx="226471" cy="10553"/>
            </a:xfrm>
            <a:custGeom>
              <a:avLst/>
              <a:gdLst>
                <a:gd name="connsiteX0" fmla="*/ 2375 w 105952"/>
                <a:gd name="connsiteY0" fmla="*/ 2773 h 4937"/>
                <a:gd name="connsiteX1" fmla="*/ 101954 w 105952"/>
                <a:gd name="connsiteY1" fmla="*/ 4938 h 4937"/>
                <a:gd name="connsiteX2" fmla="*/ 103600 w 105952"/>
                <a:gd name="connsiteY2" fmla="*/ 2167 h 4937"/>
                <a:gd name="connsiteX3" fmla="*/ 4020 w 105952"/>
                <a:gd name="connsiteY3" fmla="*/ 2 h 4937"/>
                <a:gd name="connsiteX4" fmla="*/ 2375 w 105952"/>
                <a:gd name="connsiteY4" fmla="*/ 2773 h 4937"/>
                <a:gd name="connsiteX5" fmla="*/ 2375 w 105952"/>
                <a:gd name="connsiteY5" fmla="*/ 2773 h 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2" h="4937">
                  <a:moveTo>
                    <a:pt x="2375" y="2773"/>
                  </a:moveTo>
                  <a:cubicBezTo>
                    <a:pt x="35539" y="2946"/>
                    <a:pt x="68704" y="4765"/>
                    <a:pt x="101954" y="4938"/>
                  </a:cubicBezTo>
                  <a:cubicBezTo>
                    <a:pt x="104898" y="4938"/>
                    <a:pt x="108362" y="2167"/>
                    <a:pt x="103600" y="2167"/>
                  </a:cubicBezTo>
                  <a:cubicBezTo>
                    <a:pt x="70435" y="1994"/>
                    <a:pt x="37184" y="175"/>
                    <a:pt x="4020" y="2"/>
                  </a:cubicBezTo>
                  <a:cubicBezTo>
                    <a:pt x="989" y="-84"/>
                    <a:pt x="-2388" y="2686"/>
                    <a:pt x="2375" y="2773"/>
                  </a:cubicBezTo>
                  <a:lnTo>
                    <a:pt x="2375" y="277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4E64321-B919-CB1C-A9CC-EB6A90D42102}"/>
                </a:ext>
              </a:extLst>
            </p:cNvPr>
            <p:cNvSpPr/>
            <p:nvPr/>
          </p:nvSpPr>
          <p:spPr>
            <a:xfrm>
              <a:off x="9053615" y="5034675"/>
              <a:ext cx="226636" cy="24094"/>
            </a:xfrm>
            <a:custGeom>
              <a:avLst/>
              <a:gdLst>
                <a:gd name="connsiteX0" fmla="*/ 3042 w 106029"/>
                <a:gd name="connsiteY0" fmla="*/ 2779 h 11272"/>
                <a:gd name="connsiteX1" fmla="*/ 100889 w 106029"/>
                <a:gd name="connsiteY1" fmla="*/ 11178 h 11272"/>
                <a:gd name="connsiteX2" fmla="*/ 104439 w 106029"/>
                <a:gd name="connsiteY2" fmla="*/ 8927 h 11272"/>
                <a:gd name="connsiteX3" fmla="*/ 3128 w 106029"/>
                <a:gd name="connsiteY3" fmla="*/ 8 h 11272"/>
                <a:gd name="connsiteX4" fmla="*/ 3042 w 106029"/>
                <a:gd name="connsiteY4" fmla="*/ 2779 h 11272"/>
                <a:gd name="connsiteX5" fmla="*/ 3042 w 106029"/>
                <a:gd name="connsiteY5" fmla="*/ 2779 h 1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29" h="11272">
                  <a:moveTo>
                    <a:pt x="3042" y="2779"/>
                  </a:moveTo>
                  <a:cubicBezTo>
                    <a:pt x="35860" y="4684"/>
                    <a:pt x="68764" y="3385"/>
                    <a:pt x="100889" y="11178"/>
                  </a:cubicBezTo>
                  <a:cubicBezTo>
                    <a:pt x="102881" y="11697"/>
                    <a:pt x="108856" y="9966"/>
                    <a:pt x="104439" y="8927"/>
                  </a:cubicBezTo>
                  <a:cubicBezTo>
                    <a:pt x="71102" y="874"/>
                    <a:pt x="37158" y="1999"/>
                    <a:pt x="3128" y="8"/>
                  </a:cubicBezTo>
                  <a:cubicBezTo>
                    <a:pt x="-1028" y="-166"/>
                    <a:pt x="-1028" y="2605"/>
                    <a:pt x="3042" y="2779"/>
                  </a:cubicBezTo>
                  <a:lnTo>
                    <a:pt x="3042" y="27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700FEEE-35B6-6C91-0A1B-5D4931BEBDD3}"/>
                </a:ext>
              </a:extLst>
            </p:cNvPr>
            <p:cNvSpPr/>
            <p:nvPr/>
          </p:nvSpPr>
          <p:spPr>
            <a:xfrm>
              <a:off x="8847922" y="2905847"/>
              <a:ext cx="57706" cy="1274381"/>
            </a:xfrm>
            <a:custGeom>
              <a:avLst/>
              <a:gdLst>
                <a:gd name="connsiteX0" fmla="*/ 9478 w 26997"/>
                <a:gd name="connsiteY0" fmla="*/ 679 h 596204"/>
                <a:gd name="connsiteX1" fmla="*/ 4889 w 26997"/>
                <a:gd name="connsiteY1" fmla="*/ 96968 h 596204"/>
                <a:gd name="connsiteX2" fmla="*/ 10690 w 26997"/>
                <a:gd name="connsiteY2" fmla="*/ 265821 h 596204"/>
                <a:gd name="connsiteX3" fmla="*/ 13721 w 26997"/>
                <a:gd name="connsiteY3" fmla="*/ 439002 h 596204"/>
                <a:gd name="connsiteX4" fmla="*/ 20215 w 26997"/>
                <a:gd name="connsiteY4" fmla="*/ 594520 h 596204"/>
                <a:gd name="connsiteX5" fmla="*/ 26969 w 26997"/>
                <a:gd name="connsiteY5" fmla="*/ 594866 h 596204"/>
                <a:gd name="connsiteX6" fmla="*/ 20302 w 26997"/>
                <a:gd name="connsiteY6" fmla="*/ 432075 h 596204"/>
                <a:gd name="connsiteX7" fmla="*/ 17618 w 26997"/>
                <a:gd name="connsiteY7" fmla="*/ 266860 h 596204"/>
                <a:gd name="connsiteX8" fmla="*/ 11903 w 26997"/>
                <a:gd name="connsiteY8" fmla="*/ 101644 h 596204"/>
                <a:gd name="connsiteX9" fmla="*/ 16059 w 26997"/>
                <a:gd name="connsiteY9" fmla="*/ 2411 h 596204"/>
                <a:gd name="connsiteX10" fmla="*/ 9478 w 26997"/>
                <a:gd name="connsiteY10" fmla="*/ 679 h 596204"/>
                <a:gd name="connsiteX11" fmla="*/ 9478 w 26997"/>
                <a:gd name="connsiteY11" fmla="*/ 679 h 59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997" h="596204">
                  <a:moveTo>
                    <a:pt x="9478" y="679"/>
                  </a:moveTo>
                  <a:cubicBezTo>
                    <a:pt x="-7754" y="26916"/>
                    <a:pt x="3503" y="67787"/>
                    <a:pt x="4889" y="96968"/>
                  </a:cubicBezTo>
                  <a:cubicBezTo>
                    <a:pt x="7573" y="153079"/>
                    <a:pt x="9391" y="209537"/>
                    <a:pt x="10690" y="265821"/>
                  </a:cubicBezTo>
                  <a:cubicBezTo>
                    <a:pt x="11989" y="323577"/>
                    <a:pt x="11296" y="381246"/>
                    <a:pt x="13721" y="439002"/>
                  </a:cubicBezTo>
                  <a:cubicBezTo>
                    <a:pt x="15886" y="491043"/>
                    <a:pt x="5668" y="543604"/>
                    <a:pt x="20215" y="594520"/>
                  </a:cubicBezTo>
                  <a:cubicBezTo>
                    <a:pt x="20735" y="596425"/>
                    <a:pt x="27489" y="596944"/>
                    <a:pt x="26969" y="594866"/>
                  </a:cubicBezTo>
                  <a:cubicBezTo>
                    <a:pt x="11903" y="542046"/>
                    <a:pt x="22467" y="486194"/>
                    <a:pt x="20302" y="432075"/>
                  </a:cubicBezTo>
                  <a:cubicBezTo>
                    <a:pt x="18050" y="377003"/>
                    <a:pt x="18743" y="321931"/>
                    <a:pt x="17618" y="266860"/>
                  </a:cubicBezTo>
                  <a:cubicBezTo>
                    <a:pt x="16492" y="211788"/>
                    <a:pt x="12335" y="156803"/>
                    <a:pt x="11903" y="101644"/>
                  </a:cubicBezTo>
                  <a:cubicBezTo>
                    <a:pt x="11729" y="71511"/>
                    <a:pt x="-1779" y="29514"/>
                    <a:pt x="16059" y="2411"/>
                  </a:cubicBezTo>
                  <a:cubicBezTo>
                    <a:pt x="17098" y="679"/>
                    <a:pt x="10517" y="-966"/>
                    <a:pt x="9478" y="679"/>
                  </a:cubicBezTo>
                  <a:lnTo>
                    <a:pt x="9478" y="6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CFA1615-3743-E0B3-0FFA-C4E2E6C744BF}"/>
                </a:ext>
              </a:extLst>
            </p:cNvPr>
            <p:cNvSpPr/>
            <p:nvPr/>
          </p:nvSpPr>
          <p:spPr>
            <a:xfrm>
              <a:off x="8867941" y="2915258"/>
              <a:ext cx="134038" cy="15473"/>
            </a:xfrm>
            <a:custGeom>
              <a:avLst/>
              <a:gdLst>
                <a:gd name="connsiteX0" fmla="*/ 5568 w 62708"/>
                <a:gd name="connsiteY0" fmla="*/ 7187 h 7239"/>
                <a:gd name="connsiteX1" fmla="*/ 60293 w 62708"/>
                <a:gd name="connsiteY1" fmla="*/ 2944 h 7239"/>
                <a:gd name="connsiteX2" fmla="*/ 58908 w 62708"/>
                <a:gd name="connsiteY2" fmla="*/ 0 h 7239"/>
                <a:gd name="connsiteX3" fmla="*/ 1065 w 62708"/>
                <a:gd name="connsiteY3" fmla="*/ 4416 h 7239"/>
                <a:gd name="connsiteX4" fmla="*/ 5568 w 62708"/>
                <a:gd name="connsiteY4" fmla="*/ 7187 h 7239"/>
                <a:gd name="connsiteX5" fmla="*/ 5568 w 62708"/>
                <a:gd name="connsiteY5" fmla="*/ 7187 h 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08" h="7239">
                  <a:moveTo>
                    <a:pt x="5568" y="7187"/>
                  </a:moveTo>
                  <a:cubicBezTo>
                    <a:pt x="23492" y="3031"/>
                    <a:pt x="41936" y="2944"/>
                    <a:pt x="60293" y="2944"/>
                  </a:cubicBezTo>
                  <a:cubicBezTo>
                    <a:pt x="64969" y="2944"/>
                    <a:pt x="61938" y="0"/>
                    <a:pt x="58908" y="0"/>
                  </a:cubicBezTo>
                  <a:cubicBezTo>
                    <a:pt x="39511" y="0"/>
                    <a:pt x="20028" y="87"/>
                    <a:pt x="1065" y="4416"/>
                  </a:cubicBezTo>
                  <a:cubicBezTo>
                    <a:pt x="-2485" y="5282"/>
                    <a:pt x="3836" y="7620"/>
                    <a:pt x="5568" y="7187"/>
                  </a:cubicBezTo>
                  <a:lnTo>
                    <a:pt x="5568" y="718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0B7135C-252C-3BFE-D540-97E0777A2EBC}"/>
                </a:ext>
              </a:extLst>
            </p:cNvPr>
            <p:cNvSpPr/>
            <p:nvPr/>
          </p:nvSpPr>
          <p:spPr>
            <a:xfrm>
              <a:off x="8978507" y="2910633"/>
              <a:ext cx="38114" cy="885665"/>
            </a:xfrm>
            <a:custGeom>
              <a:avLst/>
              <a:gdLst>
                <a:gd name="connsiteX0" fmla="*/ 4410 w 17831"/>
                <a:gd name="connsiteY0" fmla="*/ 1124 h 414348"/>
                <a:gd name="connsiteX1" fmla="*/ 2159 w 17831"/>
                <a:gd name="connsiteY1" fmla="*/ 88061 h 414348"/>
                <a:gd name="connsiteX2" fmla="*/ 1552 w 17831"/>
                <a:gd name="connsiteY2" fmla="*/ 194395 h 414348"/>
                <a:gd name="connsiteX3" fmla="*/ 10904 w 17831"/>
                <a:gd name="connsiteY3" fmla="*/ 412431 h 414348"/>
                <a:gd name="connsiteX4" fmla="*/ 17831 w 17831"/>
                <a:gd name="connsiteY4" fmla="*/ 413210 h 414348"/>
                <a:gd name="connsiteX5" fmla="*/ 8480 w 17831"/>
                <a:gd name="connsiteY5" fmla="*/ 195174 h 414348"/>
                <a:gd name="connsiteX6" fmla="*/ 9086 w 17831"/>
                <a:gd name="connsiteY6" fmla="*/ 88841 h 414348"/>
                <a:gd name="connsiteX7" fmla="*/ 11337 w 17831"/>
                <a:gd name="connsiteY7" fmla="*/ 1903 h 414348"/>
                <a:gd name="connsiteX8" fmla="*/ 4410 w 17831"/>
                <a:gd name="connsiteY8" fmla="*/ 1124 h 414348"/>
                <a:gd name="connsiteX9" fmla="*/ 4410 w 17831"/>
                <a:gd name="connsiteY9" fmla="*/ 1124 h 41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31" h="414348">
                  <a:moveTo>
                    <a:pt x="4410" y="1124"/>
                  </a:moveTo>
                  <a:cubicBezTo>
                    <a:pt x="-3123" y="29612"/>
                    <a:pt x="1033" y="58967"/>
                    <a:pt x="2159" y="88061"/>
                  </a:cubicBezTo>
                  <a:cubicBezTo>
                    <a:pt x="3544" y="123477"/>
                    <a:pt x="773" y="158979"/>
                    <a:pt x="1552" y="194395"/>
                  </a:cubicBezTo>
                  <a:cubicBezTo>
                    <a:pt x="3111" y="267131"/>
                    <a:pt x="10645" y="339608"/>
                    <a:pt x="10904" y="412431"/>
                  </a:cubicBezTo>
                  <a:cubicBezTo>
                    <a:pt x="10904" y="414596"/>
                    <a:pt x="17831" y="415028"/>
                    <a:pt x="17831" y="413210"/>
                  </a:cubicBezTo>
                  <a:cubicBezTo>
                    <a:pt x="17572" y="340474"/>
                    <a:pt x="10904" y="267911"/>
                    <a:pt x="8480" y="195174"/>
                  </a:cubicBezTo>
                  <a:cubicBezTo>
                    <a:pt x="7267" y="159758"/>
                    <a:pt x="9606" y="124256"/>
                    <a:pt x="9086" y="88841"/>
                  </a:cubicBezTo>
                  <a:cubicBezTo>
                    <a:pt x="8653" y="59573"/>
                    <a:pt x="3717" y="30738"/>
                    <a:pt x="11337" y="1903"/>
                  </a:cubicBezTo>
                  <a:cubicBezTo>
                    <a:pt x="11770" y="171"/>
                    <a:pt x="5016" y="-954"/>
                    <a:pt x="4410" y="1124"/>
                  </a:cubicBezTo>
                  <a:lnTo>
                    <a:pt x="4410" y="11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2D10AB3-172E-F56C-D57A-EA9454484C0C}"/>
                </a:ext>
              </a:extLst>
            </p:cNvPr>
            <p:cNvSpPr/>
            <p:nvPr/>
          </p:nvSpPr>
          <p:spPr>
            <a:xfrm>
              <a:off x="8993121" y="3286502"/>
              <a:ext cx="101086" cy="10038"/>
            </a:xfrm>
            <a:custGeom>
              <a:avLst/>
              <a:gdLst>
                <a:gd name="connsiteX0" fmla="*/ 4586 w 47292"/>
                <a:gd name="connsiteY0" fmla="*/ 4694 h 4696"/>
                <a:gd name="connsiteX1" fmla="*/ 43985 w 47292"/>
                <a:gd name="connsiteY1" fmla="*/ 4435 h 4696"/>
                <a:gd name="connsiteX2" fmla="*/ 44591 w 47292"/>
                <a:gd name="connsiteY2" fmla="*/ 1750 h 4696"/>
                <a:gd name="connsiteX3" fmla="*/ 1728 w 47292"/>
                <a:gd name="connsiteY3" fmla="*/ 1491 h 4696"/>
                <a:gd name="connsiteX4" fmla="*/ 4586 w 47292"/>
                <a:gd name="connsiteY4" fmla="*/ 4694 h 4696"/>
                <a:gd name="connsiteX5" fmla="*/ 4586 w 47292"/>
                <a:gd name="connsiteY5" fmla="*/ 4694 h 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92" h="4696">
                  <a:moveTo>
                    <a:pt x="4586" y="4694"/>
                  </a:moveTo>
                  <a:cubicBezTo>
                    <a:pt x="17921" y="4435"/>
                    <a:pt x="30823" y="1144"/>
                    <a:pt x="43985" y="4435"/>
                  </a:cubicBezTo>
                  <a:cubicBezTo>
                    <a:pt x="47968" y="5474"/>
                    <a:pt x="48574" y="2703"/>
                    <a:pt x="44591" y="1750"/>
                  </a:cubicBezTo>
                  <a:cubicBezTo>
                    <a:pt x="30044" y="-1887"/>
                    <a:pt x="16362" y="1231"/>
                    <a:pt x="1728" y="1491"/>
                  </a:cubicBezTo>
                  <a:cubicBezTo>
                    <a:pt x="-2688" y="1664"/>
                    <a:pt x="2508" y="4781"/>
                    <a:pt x="4586" y="4694"/>
                  </a:cubicBezTo>
                  <a:lnTo>
                    <a:pt x="4586" y="469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21DFE917-DDCA-C2D3-D4B4-E0A2C57B87B7}"/>
                </a:ext>
              </a:extLst>
            </p:cNvPr>
            <p:cNvSpPr/>
            <p:nvPr/>
          </p:nvSpPr>
          <p:spPr>
            <a:xfrm>
              <a:off x="8988834" y="3355205"/>
              <a:ext cx="106238" cy="10262"/>
            </a:xfrm>
            <a:custGeom>
              <a:avLst/>
              <a:gdLst>
                <a:gd name="connsiteX0" fmla="*/ 3129 w 49702"/>
                <a:gd name="connsiteY0" fmla="*/ 2686 h 4801"/>
                <a:gd name="connsiteX1" fmla="*/ 44692 w 49702"/>
                <a:gd name="connsiteY1" fmla="*/ 4765 h 4801"/>
                <a:gd name="connsiteX2" fmla="*/ 48070 w 49702"/>
                <a:gd name="connsiteY2" fmla="*/ 2253 h 4801"/>
                <a:gd name="connsiteX3" fmla="*/ 3042 w 49702"/>
                <a:gd name="connsiteY3" fmla="*/ 2 h 4801"/>
                <a:gd name="connsiteX4" fmla="*/ 3129 w 49702"/>
                <a:gd name="connsiteY4" fmla="*/ 2686 h 4801"/>
                <a:gd name="connsiteX5" fmla="*/ 3129 w 49702"/>
                <a:gd name="connsiteY5" fmla="*/ 2686 h 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02" h="4801">
                  <a:moveTo>
                    <a:pt x="3129" y="2686"/>
                  </a:moveTo>
                  <a:cubicBezTo>
                    <a:pt x="16983" y="2686"/>
                    <a:pt x="30925" y="2600"/>
                    <a:pt x="44692" y="4765"/>
                  </a:cubicBezTo>
                  <a:cubicBezTo>
                    <a:pt x="46771" y="5111"/>
                    <a:pt x="52486" y="2946"/>
                    <a:pt x="48070" y="2253"/>
                  </a:cubicBezTo>
                  <a:cubicBezTo>
                    <a:pt x="33176" y="2"/>
                    <a:pt x="18023" y="2"/>
                    <a:pt x="3042" y="2"/>
                  </a:cubicBezTo>
                  <a:cubicBezTo>
                    <a:pt x="-1114" y="-84"/>
                    <a:pt x="-941" y="2686"/>
                    <a:pt x="3129" y="2686"/>
                  </a:cubicBezTo>
                  <a:lnTo>
                    <a:pt x="3129" y="26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0FC9A99-351D-6B5F-5D83-40B66F8C2C1A}"/>
                </a:ext>
              </a:extLst>
            </p:cNvPr>
            <p:cNvSpPr/>
            <p:nvPr/>
          </p:nvSpPr>
          <p:spPr>
            <a:xfrm>
              <a:off x="9543436" y="2665546"/>
              <a:ext cx="26268" cy="19509"/>
            </a:xfrm>
            <a:custGeom>
              <a:avLst/>
              <a:gdLst>
                <a:gd name="connsiteX0" fmla="*/ 753 w 12289"/>
                <a:gd name="connsiteY0" fmla="*/ 1485 h 9127"/>
                <a:gd name="connsiteX1" fmla="*/ 9758 w 12289"/>
                <a:gd name="connsiteY1" fmla="*/ 8673 h 9127"/>
                <a:gd name="connsiteX2" fmla="*/ 12270 w 12289"/>
                <a:gd name="connsiteY2" fmla="*/ 7980 h 9127"/>
                <a:gd name="connsiteX3" fmla="*/ 1792 w 12289"/>
                <a:gd name="connsiteY3" fmla="*/ 13 h 9127"/>
                <a:gd name="connsiteX4" fmla="*/ 753 w 12289"/>
                <a:gd name="connsiteY4" fmla="*/ 1485 h 9127"/>
                <a:gd name="connsiteX5" fmla="*/ 753 w 12289"/>
                <a:gd name="connsiteY5" fmla="*/ 1485 h 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9" h="9127">
                  <a:moveTo>
                    <a:pt x="753" y="1485"/>
                  </a:moveTo>
                  <a:cubicBezTo>
                    <a:pt x="5083" y="1745"/>
                    <a:pt x="8373" y="4516"/>
                    <a:pt x="9758" y="8673"/>
                  </a:cubicBezTo>
                  <a:cubicBezTo>
                    <a:pt x="10105" y="9625"/>
                    <a:pt x="12529" y="8932"/>
                    <a:pt x="12270" y="7980"/>
                  </a:cubicBezTo>
                  <a:cubicBezTo>
                    <a:pt x="10711" y="3217"/>
                    <a:pt x="6728" y="273"/>
                    <a:pt x="1792" y="13"/>
                  </a:cubicBezTo>
                  <a:cubicBezTo>
                    <a:pt x="667" y="-160"/>
                    <a:pt x="-979" y="1399"/>
                    <a:pt x="753" y="1485"/>
                  </a:cubicBezTo>
                  <a:lnTo>
                    <a:pt x="75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4C32D36-7FEF-5987-B0CB-861D32645866}"/>
                </a:ext>
              </a:extLst>
            </p:cNvPr>
            <p:cNvSpPr/>
            <p:nvPr/>
          </p:nvSpPr>
          <p:spPr>
            <a:xfrm>
              <a:off x="9735515" y="2894886"/>
              <a:ext cx="26082" cy="39364"/>
            </a:xfrm>
            <a:custGeom>
              <a:avLst/>
              <a:gdLst>
                <a:gd name="connsiteX0" fmla="*/ 167 w 12202"/>
                <a:gd name="connsiteY0" fmla="*/ 1044 h 18416"/>
                <a:gd name="connsiteX1" fmla="*/ 9692 w 12202"/>
                <a:gd name="connsiteY1" fmla="*/ 18189 h 18416"/>
                <a:gd name="connsiteX2" fmla="*/ 12203 w 12202"/>
                <a:gd name="connsiteY2" fmla="*/ 17496 h 18416"/>
                <a:gd name="connsiteX3" fmla="*/ 2245 w 12202"/>
                <a:gd name="connsiteY3" fmla="*/ 5 h 18416"/>
                <a:gd name="connsiteX4" fmla="*/ 167 w 12202"/>
                <a:gd name="connsiteY4" fmla="*/ 1044 h 18416"/>
                <a:gd name="connsiteX5" fmla="*/ 167 w 12202"/>
                <a:gd name="connsiteY5" fmla="*/ 1044 h 1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2" h="18416">
                  <a:moveTo>
                    <a:pt x="167" y="1044"/>
                  </a:moveTo>
                  <a:cubicBezTo>
                    <a:pt x="8653" y="2516"/>
                    <a:pt x="9605" y="11002"/>
                    <a:pt x="9692" y="18189"/>
                  </a:cubicBezTo>
                  <a:cubicBezTo>
                    <a:pt x="9692" y="18709"/>
                    <a:pt x="12203" y="18276"/>
                    <a:pt x="12203" y="17496"/>
                  </a:cubicBezTo>
                  <a:cubicBezTo>
                    <a:pt x="12116" y="9963"/>
                    <a:pt x="10904" y="1477"/>
                    <a:pt x="2245" y="5"/>
                  </a:cubicBezTo>
                  <a:cubicBezTo>
                    <a:pt x="1552" y="-82"/>
                    <a:pt x="-612" y="958"/>
                    <a:pt x="167" y="1044"/>
                  </a:cubicBezTo>
                  <a:lnTo>
                    <a:pt x="167" y="10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95DEC343-0FC4-1C3F-B777-CEB2BD0BE56E}"/>
              </a:ext>
            </a:extLst>
          </p:cNvPr>
          <p:cNvSpPr/>
          <p:nvPr/>
        </p:nvSpPr>
        <p:spPr>
          <a:xfrm>
            <a:off x="0" y="5385482"/>
            <a:ext cx="12192000" cy="1472518"/>
          </a:xfrm>
          <a:custGeom>
            <a:avLst/>
            <a:gdLst>
              <a:gd name="connsiteX0" fmla="*/ 0 w 12192000"/>
              <a:gd name="connsiteY0" fmla="*/ 0 h 1472518"/>
              <a:gd name="connsiteX1" fmla="*/ 233297 w 12192000"/>
              <a:gd name="connsiteY1" fmla="*/ 88483 h 1472518"/>
              <a:gd name="connsiteX2" fmla="*/ 1847850 w 12192000"/>
              <a:gd name="connsiteY2" fmla="*/ 441903 h 1472518"/>
              <a:gd name="connsiteX3" fmla="*/ 5410200 w 12192000"/>
              <a:gd name="connsiteY3" fmla="*/ 194253 h 1472518"/>
              <a:gd name="connsiteX4" fmla="*/ 8572500 w 12192000"/>
              <a:gd name="connsiteY4" fmla="*/ 1356303 h 1472518"/>
              <a:gd name="connsiteX5" fmla="*/ 10953750 w 12192000"/>
              <a:gd name="connsiteY5" fmla="*/ 1089603 h 1472518"/>
              <a:gd name="connsiteX6" fmla="*/ 11989594 w 12192000"/>
              <a:gd name="connsiteY6" fmla="*/ 1242598 h 1472518"/>
              <a:gd name="connsiteX7" fmla="*/ 12192000 w 12192000"/>
              <a:gd name="connsiteY7" fmla="*/ 1295521 h 1472518"/>
              <a:gd name="connsiteX8" fmla="*/ 12192000 w 12192000"/>
              <a:gd name="connsiteY8" fmla="*/ 1472518 h 1472518"/>
              <a:gd name="connsiteX9" fmla="*/ 0 w 12192000"/>
              <a:gd name="connsiteY9" fmla="*/ 1472518 h 147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72518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472518"/>
                </a:lnTo>
                <a:lnTo>
                  <a:pt x="0" y="1472518"/>
                </a:lnTo>
                <a:close/>
              </a:path>
            </a:pathLst>
          </a:custGeom>
          <a:solidFill>
            <a:srgbClr val="E5F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F48BE834-2DCA-FCBF-5B58-5C5F4C06FAD7}"/>
              </a:ext>
            </a:extLst>
          </p:cNvPr>
          <p:cNvSpPr/>
          <p:nvPr/>
        </p:nvSpPr>
        <p:spPr>
          <a:xfrm>
            <a:off x="0" y="5786597"/>
            <a:ext cx="7702128" cy="1071403"/>
          </a:xfrm>
          <a:custGeom>
            <a:avLst/>
            <a:gdLst>
              <a:gd name="connsiteX0" fmla="*/ 0 w 7702128"/>
              <a:gd name="connsiteY0" fmla="*/ 0 h 1071403"/>
              <a:gd name="connsiteX1" fmla="*/ 233297 w 7702128"/>
              <a:gd name="connsiteY1" fmla="*/ 88483 h 1071403"/>
              <a:gd name="connsiteX2" fmla="*/ 1847850 w 7702128"/>
              <a:gd name="connsiteY2" fmla="*/ 441903 h 1071403"/>
              <a:gd name="connsiteX3" fmla="*/ 5410200 w 7702128"/>
              <a:gd name="connsiteY3" fmla="*/ 194253 h 1071403"/>
              <a:gd name="connsiteX4" fmla="*/ 7655393 w 7702128"/>
              <a:gd name="connsiteY4" fmla="*/ 1051357 h 1071403"/>
              <a:gd name="connsiteX5" fmla="*/ 7702128 w 7702128"/>
              <a:gd name="connsiteY5" fmla="*/ 1071403 h 1071403"/>
              <a:gd name="connsiteX6" fmla="*/ 0 w 7702128"/>
              <a:gd name="connsiteY6" fmla="*/ 1071403 h 107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2128" h="10714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180733" y="299028"/>
                  <a:pt x="6949765" y="738456"/>
                  <a:pt x="7655393" y="1051357"/>
                </a:cubicBezTo>
                <a:lnTo>
                  <a:pt x="7702128" y="1071403"/>
                </a:lnTo>
                <a:lnTo>
                  <a:pt x="0" y="1071403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A6BD593E-5712-A77A-3582-F0434541C257}"/>
              </a:ext>
            </a:extLst>
          </p:cNvPr>
          <p:cNvSpPr/>
          <p:nvPr/>
        </p:nvSpPr>
        <p:spPr>
          <a:xfrm>
            <a:off x="-1080530" y="548016"/>
            <a:ext cx="2787978" cy="1534158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750DE89C-44A6-DC54-9B85-1F70A41E97C5}"/>
              </a:ext>
            </a:extLst>
          </p:cNvPr>
          <p:cNvSpPr/>
          <p:nvPr/>
        </p:nvSpPr>
        <p:spPr>
          <a:xfrm>
            <a:off x="3632561" y="-261684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id="{700DD7F8-9DF2-A198-EAA7-9088AC9C2DCF}"/>
              </a:ext>
            </a:extLst>
          </p:cNvPr>
          <p:cNvSpPr/>
          <p:nvPr/>
        </p:nvSpPr>
        <p:spPr>
          <a:xfrm>
            <a:off x="1986807" y="596309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2667126" y="1707349"/>
            <a:ext cx="2195098" cy="2038537"/>
            <a:chOff x="2256265" y="1468567"/>
            <a:chExt cx="2195098" cy="203853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805010" y="1468567"/>
              <a:ext cx="88838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01</a:t>
              </a:r>
              <a:endParaRPr lang="zh-CN" altLang="en-US" sz="66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DAD1BD6-CE43-925F-E65F-34F163008FEF}"/>
              </a:ext>
            </a:extLst>
          </p:cNvPr>
          <p:cNvSpPr txBox="1"/>
          <p:nvPr/>
        </p:nvSpPr>
        <p:spPr>
          <a:xfrm>
            <a:off x="5765094" y="2155077"/>
            <a:ext cx="2154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A4C693-19A0-9BC6-E0B4-363FDD2699AB}"/>
              </a:ext>
            </a:extLst>
          </p:cNvPr>
          <p:cNvSpPr txBox="1"/>
          <p:nvPr/>
        </p:nvSpPr>
        <p:spPr>
          <a:xfrm>
            <a:off x="5271892" y="2877079"/>
            <a:ext cx="531133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 网，幻灯片演示 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 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 pptmoban.com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69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233880" cy="142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01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" name="圆角矩形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7F94002-B3A0-A64A-D752-C91DDDD9292B}"/>
              </a:ext>
            </a:extLst>
          </p:cNvPr>
          <p:cNvSpPr/>
          <p:nvPr/>
        </p:nvSpPr>
        <p:spPr bwMode="auto">
          <a:xfrm rot="2700000">
            <a:off x="1284820" y="2262716"/>
            <a:ext cx="2332567" cy="2332567"/>
          </a:xfrm>
          <a:prstGeom prst="roundRect">
            <a:avLst>
              <a:gd name="adj" fmla="val 11297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" name="圆角矩形 6">
            <a:extLst>
              <a:ext uri="{FF2B5EF4-FFF2-40B4-BE49-F238E27FC236}">
                <a16:creationId xmlns:a16="http://schemas.microsoft.com/office/drawing/2014/main" id="{30CB1AB3-C1FD-24DA-AB36-7C4B50718228}"/>
              </a:ext>
            </a:extLst>
          </p:cNvPr>
          <p:cNvSpPr/>
          <p:nvPr/>
        </p:nvSpPr>
        <p:spPr bwMode="auto">
          <a:xfrm rot="2700000">
            <a:off x="4883154" y="2262716"/>
            <a:ext cx="2332567" cy="2332567"/>
          </a:xfrm>
          <a:prstGeom prst="roundRect">
            <a:avLst>
              <a:gd name="adj" fmla="val 11297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圆角矩形 7">
            <a:extLst>
              <a:ext uri="{FF2B5EF4-FFF2-40B4-BE49-F238E27FC236}">
                <a16:creationId xmlns:a16="http://schemas.microsoft.com/office/drawing/2014/main" id="{891F1501-91CF-C236-1017-8C9908CD91E6}"/>
              </a:ext>
            </a:extLst>
          </p:cNvPr>
          <p:cNvSpPr/>
          <p:nvPr/>
        </p:nvSpPr>
        <p:spPr bwMode="auto">
          <a:xfrm rot="2700000">
            <a:off x="8462436" y="2262715"/>
            <a:ext cx="2332567" cy="2332567"/>
          </a:xfrm>
          <a:prstGeom prst="roundRect">
            <a:avLst>
              <a:gd name="adj" fmla="val 11297"/>
            </a:avLst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圆角矩形 9">
            <a:extLst>
              <a:ext uri="{FF2B5EF4-FFF2-40B4-BE49-F238E27FC236}">
                <a16:creationId xmlns:a16="http://schemas.microsoft.com/office/drawing/2014/main" id="{4131B355-270C-2EE8-4F66-015E71E2706F}"/>
              </a:ext>
            </a:extLst>
          </p:cNvPr>
          <p:cNvSpPr/>
          <p:nvPr/>
        </p:nvSpPr>
        <p:spPr bwMode="auto">
          <a:xfrm rot="2700000">
            <a:off x="3535893" y="1715557"/>
            <a:ext cx="1405467" cy="1403349"/>
          </a:xfrm>
          <a:prstGeom prst="roundRect">
            <a:avLst>
              <a:gd name="adj" fmla="val 11297"/>
            </a:avLst>
          </a:prstGeom>
          <a:solidFill>
            <a:srgbClr val="00B1D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20">
            <a:extLst>
              <a:ext uri="{FF2B5EF4-FFF2-40B4-BE49-F238E27FC236}">
                <a16:creationId xmlns:a16="http://schemas.microsoft.com/office/drawing/2014/main" id="{2CEF0CD0-A31D-F08A-88A0-20E71AAA40D2}"/>
              </a:ext>
            </a:extLst>
          </p:cNvPr>
          <p:cNvSpPr>
            <a:spLocks noEditPoints="1"/>
          </p:cNvSpPr>
          <p:nvPr/>
        </p:nvSpPr>
        <p:spPr bwMode="auto">
          <a:xfrm>
            <a:off x="4023785" y="1858432"/>
            <a:ext cx="423333" cy="387350"/>
          </a:xfrm>
          <a:custGeom>
            <a:avLst/>
            <a:gdLst>
              <a:gd name="T0" fmla="*/ 60 w 119"/>
              <a:gd name="T1" fmla="*/ 26 h 109"/>
              <a:gd name="T2" fmla="*/ 57 w 119"/>
              <a:gd name="T3" fmla="*/ 28 h 109"/>
              <a:gd name="T4" fmla="*/ 57 w 119"/>
              <a:gd name="T5" fmla="*/ 57 h 109"/>
              <a:gd name="T6" fmla="*/ 53 w 119"/>
              <a:gd name="T7" fmla="*/ 58 h 109"/>
              <a:gd name="T8" fmla="*/ 52 w 119"/>
              <a:gd name="T9" fmla="*/ 61 h 109"/>
              <a:gd name="T10" fmla="*/ 54 w 119"/>
              <a:gd name="T11" fmla="*/ 63 h 109"/>
              <a:gd name="T12" fmla="*/ 55 w 119"/>
              <a:gd name="T13" fmla="*/ 63 h 109"/>
              <a:gd name="T14" fmla="*/ 57 w 119"/>
              <a:gd name="T15" fmla="*/ 62 h 109"/>
              <a:gd name="T16" fmla="*/ 57 w 119"/>
              <a:gd name="T17" fmla="*/ 69 h 109"/>
              <a:gd name="T18" fmla="*/ 60 w 119"/>
              <a:gd name="T19" fmla="*/ 71 h 109"/>
              <a:gd name="T20" fmla="*/ 62 w 119"/>
              <a:gd name="T21" fmla="*/ 69 h 109"/>
              <a:gd name="T22" fmla="*/ 62 w 119"/>
              <a:gd name="T23" fmla="*/ 61 h 109"/>
              <a:gd name="T24" fmla="*/ 85 w 119"/>
              <a:gd name="T25" fmla="*/ 53 h 109"/>
              <a:gd name="T26" fmla="*/ 86 w 119"/>
              <a:gd name="T27" fmla="*/ 50 h 109"/>
              <a:gd name="T28" fmla="*/ 84 w 119"/>
              <a:gd name="T29" fmla="*/ 48 h 109"/>
              <a:gd name="T30" fmla="*/ 83 w 119"/>
              <a:gd name="T31" fmla="*/ 48 h 109"/>
              <a:gd name="T32" fmla="*/ 62 w 119"/>
              <a:gd name="T33" fmla="*/ 55 h 109"/>
              <a:gd name="T34" fmla="*/ 62 w 119"/>
              <a:gd name="T35" fmla="*/ 28 h 109"/>
              <a:gd name="T36" fmla="*/ 60 w 119"/>
              <a:gd name="T37" fmla="*/ 26 h 109"/>
              <a:gd name="T38" fmla="*/ 60 w 119"/>
              <a:gd name="T39" fmla="*/ 98 h 109"/>
              <a:gd name="T40" fmla="*/ 32 w 119"/>
              <a:gd name="T41" fmla="*/ 87 h 109"/>
              <a:gd name="T42" fmla="*/ 21 w 119"/>
              <a:gd name="T43" fmla="*/ 59 h 109"/>
              <a:gd name="T44" fmla="*/ 60 w 119"/>
              <a:gd name="T45" fmla="*/ 21 h 109"/>
              <a:gd name="T46" fmla="*/ 98 w 119"/>
              <a:gd name="T47" fmla="*/ 59 h 109"/>
              <a:gd name="T48" fmla="*/ 87 w 119"/>
              <a:gd name="T49" fmla="*/ 87 h 109"/>
              <a:gd name="T50" fmla="*/ 60 w 119"/>
              <a:gd name="T51" fmla="*/ 98 h 109"/>
              <a:gd name="T52" fmla="*/ 96 w 119"/>
              <a:gd name="T53" fmla="*/ 0 h 109"/>
              <a:gd name="T54" fmla="*/ 81 w 119"/>
              <a:gd name="T55" fmla="*/ 7 h 109"/>
              <a:gd name="T56" fmla="*/ 91 w 119"/>
              <a:gd name="T57" fmla="*/ 18 h 109"/>
              <a:gd name="T58" fmla="*/ 88 w 119"/>
              <a:gd name="T59" fmla="*/ 20 h 109"/>
              <a:gd name="T60" fmla="*/ 60 w 119"/>
              <a:gd name="T61" fmla="*/ 11 h 109"/>
              <a:gd name="T62" fmla="*/ 31 w 119"/>
              <a:gd name="T63" fmla="*/ 21 h 109"/>
              <a:gd name="T64" fmla="*/ 28 w 119"/>
              <a:gd name="T65" fmla="*/ 18 h 109"/>
              <a:gd name="T66" fmla="*/ 39 w 119"/>
              <a:gd name="T67" fmla="*/ 7 h 109"/>
              <a:gd name="T68" fmla="*/ 23 w 119"/>
              <a:gd name="T69" fmla="*/ 0 h 109"/>
              <a:gd name="T70" fmla="*/ 8 w 119"/>
              <a:gd name="T71" fmla="*/ 7 h 109"/>
              <a:gd name="T72" fmla="*/ 8 w 119"/>
              <a:gd name="T73" fmla="*/ 37 h 109"/>
              <a:gd name="T74" fmla="*/ 19 w 119"/>
              <a:gd name="T75" fmla="*/ 26 h 109"/>
              <a:gd name="T76" fmla="*/ 22 w 119"/>
              <a:gd name="T77" fmla="*/ 29 h 109"/>
              <a:gd name="T78" fmla="*/ 11 w 119"/>
              <a:gd name="T79" fmla="*/ 59 h 109"/>
              <a:gd name="T80" fmla="*/ 25 w 119"/>
              <a:gd name="T81" fmla="*/ 93 h 109"/>
              <a:gd name="T82" fmla="*/ 27 w 119"/>
              <a:gd name="T83" fmla="*/ 95 h 109"/>
              <a:gd name="T84" fmla="*/ 23 w 119"/>
              <a:gd name="T85" fmla="*/ 99 h 109"/>
              <a:gd name="T86" fmla="*/ 23 w 119"/>
              <a:gd name="T87" fmla="*/ 107 h 109"/>
              <a:gd name="T88" fmla="*/ 27 w 119"/>
              <a:gd name="T89" fmla="*/ 109 h 109"/>
              <a:gd name="T90" fmla="*/ 32 w 119"/>
              <a:gd name="T91" fmla="*/ 107 h 109"/>
              <a:gd name="T92" fmla="*/ 37 w 119"/>
              <a:gd name="T93" fmla="*/ 102 h 109"/>
              <a:gd name="T94" fmla="*/ 37 w 119"/>
              <a:gd name="T95" fmla="*/ 102 h 109"/>
              <a:gd name="T96" fmla="*/ 60 w 119"/>
              <a:gd name="T97" fmla="*/ 108 h 109"/>
              <a:gd name="T98" fmla="*/ 84 w 119"/>
              <a:gd name="T99" fmla="*/ 101 h 109"/>
              <a:gd name="T100" fmla="*/ 85 w 119"/>
              <a:gd name="T101" fmla="*/ 102 h 109"/>
              <a:gd name="T102" fmla="*/ 90 w 119"/>
              <a:gd name="T103" fmla="*/ 107 h 109"/>
              <a:gd name="T104" fmla="*/ 94 w 119"/>
              <a:gd name="T105" fmla="*/ 109 h 109"/>
              <a:gd name="T106" fmla="*/ 98 w 119"/>
              <a:gd name="T107" fmla="*/ 107 h 109"/>
              <a:gd name="T108" fmla="*/ 98 w 119"/>
              <a:gd name="T109" fmla="*/ 99 h 109"/>
              <a:gd name="T110" fmla="*/ 94 w 119"/>
              <a:gd name="T111" fmla="*/ 94 h 109"/>
              <a:gd name="T112" fmla="*/ 94 w 119"/>
              <a:gd name="T113" fmla="*/ 93 h 109"/>
              <a:gd name="T114" fmla="*/ 108 w 119"/>
              <a:gd name="T115" fmla="*/ 59 h 109"/>
              <a:gd name="T116" fmla="*/ 97 w 119"/>
              <a:gd name="T117" fmla="*/ 29 h 109"/>
              <a:gd name="T118" fmla="*/ 100 w 119"/>
              <a:gd name="T119" fmla="*/ 26 h 109"/>
              <a:gd name="T120" fmla="*/ 111 w 119"/>
              <a:gd name="T121" fmla="*/ 37 h 109"/>
              <a:gd name="T122" fmla="*/ 111 w 119"/>
              <a:gd name="T123" fmla="*/ 7 h 109"/>
              <a:gd name="T124" fmla="*/ 96 w 119"/>
              <a:gd name="T125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9" h="109">
                <a:moveTo>
                  <a:pt x="60" y="26"/>
                </a:moveTo>
                <a:cubicBezTo>
                  <a:pt x="58" y="26"/>
                  <a:pt x="57" y="27"/>
                  <a:pt x="57" y="28"/>
                </a:cubicBezTo>
                <a:cubicBezTo>
                  <a:pt x="57" y="57"/>
                  <a:pt x="57" y="57"/>
                  <a:pt x="57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52" y="59"/>
                  <a:pt x="51" y="60"/>
                  <a:pt x="52" y="61"/>
                </a:cubicBezTo>
                <a:cubicBezTo>
                  <a:pt x="52" y="62"/>
                  <a:pt x="53" y="63"/>
                  <a:pt x="54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8" y="71"/>
                  <a:pt x="60" y="71"/>
                </a:cubicBezTo>
                <a:cubicBezTo>
                  <a:pt x="61" y="71"/>
                  <a:pt x="62" y="70"/>
                  <a:pt x="62" y="69"/>
                </a:cubicBezTo>
                <a:cubicBezTo>
                  <a:pt x="62" y="61"/>
                  <a:pt x="62" y="61"/>
                  <a:pt x="62" y="61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3"/>
                  <a:pt x="87" y="51"/>
                  <a:pt x="86" y="50"/>
                </a:cubicBezTo>
                <a:cubicBezTo>
                  <a:pt x="86" y="49"/>
                  <a:pt x="85" y="48"/>
                  <a:pt x="84" y="48"/>
                </a:cubicBezTo>
                <a:cubicBezTo>
                  <a:pt x="84" y="48"/>
                  <a:pt x="84" y="48"/>
                  <a:pt x="83" y="48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1" y="26"/>
                  <a:pt x="60" y="26"/>
                </a:cubicBezTo>
                <a:moveTo>
                  <a:pt x="60" y="98"/>
                </a:moveTo>
                <a:cubicBezTo>
                  <a:pt x="49" y="98"/>
                  <a:pt x="40" y="94"/>
                  <a:pt x="32" y="87"/>
                </a:cubicBezTo>
                <a:cubicBezTo>
                  <a:pt x="25" y="79"/>
                  <a:pt x="21" y="70"/>
                  <a:pt x="21" y="59"/>
                </a:cubicBezTo>
                <a:cubicBezTo>
                  <a:pt x="21" y="38"/>
                  <a:pt x="38" y="21"/>
                  <a:pt x="60" y="21"/>
                </a:cubicBezTo>
                <a:cubicBezTo>
                  <a:pt x="81" y="21"/>
                  <a:pt x="98" y="38"/>
                  <a:pt x="98" y="59"/>
                </a:cubicBezTo>
                <a:cubicBezTo>
                  <a:pt x="98" y="70"/>
                  <a:pt x="94" y="79"/>
                  <a:pt x="87" y="87"/>
                </a:cubicBezTo>
                <a:cubicBezTo>
                  <a:pt x="80" y="94"/>
                  <a:pt x="70" y="98"/>
                  <a:pt x="60" y="98"/>
                </a:cubicBezTo>
                <a:moveTo>
                  <a:pt x="96" y="0"/>
                </a:moveTo>
                <a:cubicBezTo>
                  <a:pt x="90" y="0"/>
                  <a:pt x="85" y="2"/>
                  <a:pt x="81" y="7"/>
                </a:cubicBezTo>
                <a:cubicBezTo>
                  <a:pt x="91" y="18"/>
                  <a:pt x="91" y="18"/>
                  <a:pt x="91" y="18"/>
                </a:cubicBezTo>
                <a:cubicBezTo>
                  <a:pt x="88" y="20"/>
                  <a:pt x="88" y="20"/>
                  <a:pt x="88" y="20"/>
                </a:cubicBezTo>
                <a:cubicBezTo>
                  <a:pt x="80" y="14"/>
                  <a:pt x="70" y="11"/>
                  <a:pt x="60" y="11"/>
                </a:cubicBezTo>
                <a:cubicBezTo>
                  <a:pt x="49" y="11"/>
                  <a:pt x="39" y="14"/>
                  <a:pt x="31" y="21"/>
                </a:cubicBezTo>
                <a:cubicBezTo>
                  <a:pt x="28" y="18"/>
                  <a:pt x="28" y="18"/>
                  <a:pt x="28" y="18"/>
                </a:cubicBezTo>
                <a:cubicBezTo>
                  <a:pt x="39" y="7"/>
                  <a:pt x="39" y="7"/>
                  <a:pt x="39" y="7"/>
                </a:cubicBezTo>
                <a:cubicBezTo>
                  <a:pt x="34" y="3"/>
                  <a:pt x="29" y="0"/>
                  <a:pt x="23" y="0"/>
                </a:cubicBezTo>
                <a:cubicBezTo>
                  <a:pt x="18" y="0"/>
                  <a:pt x="12" y="3"/>
                  <a:pt x="8" y="7"/>
                </a:cubicBezTo>
                <a:cubicBezTo>
                  <a:pt x="0" y="15"/>
                  <a:pt x="0" y="29"/>
                  <a:pt x="8" y="37"/>
                </a:cubicBezTo>
                <a:cubicBezTo>
                  <a:pt x="19" y="26"/>
                  <a:pt x="19" y="26"/>
                  <a:pt x="19" y="26"/>
                </a:cubicBezTo>
                <a:cubicBezTo>
                  <a:pt x="22" y="29"/>
                  <a:pt x="22" y="29"/>
                  <a:pt x="22" y="29"/>
                </a:cubicBezTo>
                <a:cubicBezTo>
                  <a:pt x="15" y="37"/>
                  <a:pt x="11" y="48"/>
                  <a:pt x="11" y="59"/>
                </a:cubicBezTo>
                <a:cubicBezTo>
                  <a:pt x="11" y="72"/>
                  <a:pt x="16" y="84"/>
                  <a:pt x="25" y="93"/>
                </a:cubicBezTo>
                <a:cubicBezTo>
                  <a:pt x="26" y="94"/>
                  <a:pt x="26" y="94"/>
                  <a:pt x="27" y="95"/>
                </a:cubicBezTo>
                <a:cubicBezTo>
                  <a:pt x="23" y="99"/>
                  <a:pt x="23" y="99"/>
                  <a:pt x="23" y="99"/>
                </a:cubicBezTo>
                <a:cubicBezTo>
                  <a:pt x="21" y="101"/>
                  <a:pt x="21" y="105"/>
                  <a:pt x="23" y="107"/>
                </a:cubicBezTo>
                <a:cubicBezTo>
                  <a:pt x="24" y="109"/>
                  <a:pt x="26" y="109"/>
                  <a:pt x="27" y="109"/>
                </a:cubicBezTo>
                <a:cubicBezTo>
                  <a:pt x="29" y="109"/>
                  <a:pt x="31" y="109"/>
                  <a:pt x="32" y="107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44" y="106"/>
                  <a:pt x="52" y="108"/>
                  <a:pt x="60" y="108"/>
                </a:cubicBezTo>
                <a:cubicBezTo>
                  <a:pt x="68" y="108"/>
                  <a:pt x="77" y="105"/>
                  <a:pt x="84" y="101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91" y="109"/>
                  <a:pt x="93" y="109"/>
                  <a:pt x="94" y="109"/>
                </a:cubicBezTo>
                <a:cubicBezTo>
                  <a:pt x="96" y="109"/>
                  <a:pt x="97" y="109"/>
                  <a:pt x="98" y="107"/>
                </a:cubicBezTo>
                <a:cubicBezTo>
                  <a:pt x="101" y="105"/>
                  <a:pt x="101" y="101"/>
                  <a:pt x="98" y="99"/>
                </a:cubicBezTo>
                <a:cubicBezTo>
                  <a:pt x="94" y="94"/>
                  <a:pt x="94" y="94"/>
                  <a:pt x="94" y="94"/>
                </a:cubicBezTo>
                <a:cubicBezTo>
                  <a:pt x="94" y="93"/>
                  <a:pt x="94" y="93"/>
                  <a:pt x="94" y="93"/>
                </a:cubicBezTo>
                <a:cubicBezTo>
                  <a:pt x="103" y="84"/>
                  <a:pt x="108" y="72"/>
                  <a:pt x="108" y="59"/>
                </a:cubicBezTo>
                <a:cubicBezTo>
                  <a:pt x="108" y="48"/>
                  <a:pt x="104" y="37"/>
                  <a:pt x="97" y="29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9" y="29"/>
                  <a:pt x="119" y="15"/>
                  <a:pt x="111" y="7"/>
                </a:cubicBezTo>
                <a:cubicBezTo>
                  <a:pt x="107" y="2"/>
                  <a:pt x="101" y="0"/>
                  <a:pt x="96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66">
            <a:extLst>
              <a:ext uri="{FF2B5EF4-FFF2-40B4-BE49-F238E27FC236}">
                <a16:creationId xmlns:a16="http://schemas.microsoft.com/office/drawing/2014/main" id="{BD74089B-3EBB-5056-4AEB-6134B9FD6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4559" y="2273738"/>
            <a:ext cx="1342108" cy="5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4" name="圆角矩形 13">
            <a:extLst>
              <a:ext uri="{FF2B5EF4-FFF2-40B4-BE49-F238E27FC236}">
                <a16:creationId xmlns:a16="http://schemas.microsoft.com/office/drawing/2014/main" id="{51AF1194-9138-ABDC-8C41-802F7CE20AAE}"/>
              </a:ext>
            </a:extLst>
          </p:cNvPr>
          <p:cNvSpPr/>
          <p:nvPr/>
        </p:nvSpPr>
        <p:spPr bwMode="auto">
          <a:xfrm rot="2700000">
            <a:off x="7116234" y="1714498"/>
            <a:ext cx="1405467" cy="1405467"/>
          </a:xfrm>
          <a:prstGeom prst="roundRect">
            <a:avLst>
              <a:gd name="adj" fmla="val 11297"/>
            </a:avLst>
          </a:prstGeom>
          <a:solidFill>
            <a:srgbClr val="AEE2F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21">
            <a:extLst>
              <a:ext uri="{FF2B5EF4-FFF2-40B4-BE49-F238E27FC236}">
                <a16:creationId xmlns:a16="http://schemas.microsoft.com/office/drawing/2014/main" id="{0C3ACDF4-49B9-AFE5-97BF-E5B3EBB3BB01}"/>
              </a:ext>
            </a:extLst>
          </p:cNvPr>
          <p:cNvSpPr>
            <a:spLocks noEditPoints="1"/>
          </p:cNvSpPr>
          <p:nvPr/>
        </p:nvSpPr>
        <p:spPr bwMode="auto">
          <a:xfrm>
            <a:off x="7643285" y="1801282"/>
            <a:ext cx="425449" cy="400049"/>
          </a:xfrm>
          <a:custGeom>
            <a:avLst/>
            <a:gdLst>
              <a:gd name="T0" fmla="*/ 249 w 265"/>
              <a:gd name="T1" fmla="*/ 128 h 249"/>
              <a:gd name="T2" fmla="*/ 190 w 265"/>
              <a:gd name="T3" fmla="*/ 128 h 249"/>
              <a:gd name="T4" fmla="*/ 190 w 265"/>
              <a:gd name="T5" fmla="*/ 233 h 249"/>
              <a:gd name="T6" fmla="*/ 164 w 265"/>
              <a:gd name="T7" fmla="*/ 233 h 249"/>
              <a:gd name="T8" fmla="*/ 164 w 265"/>
              <a:gd name="T9" fmla="*/ 154 h 249"/>
              <a:gd name="T10" fmla="*/ 104 w 265"/>
              <a:gd name="T11" fmla="*/ 154 h 249"/>
              <a:gd name="T12" fmla="*/ 104 w 265"/>
              <a:gd name="T13" fmla="*/ 233 h 249"/>
              <a:gd name="T14" fmla="*/ 76 w 265"/>
              <a:gd name="T15" fmla="*/ 233 h 249"/>
              <a:gd name="T16" fmla="*/ 76 w 265"/>
              <a:gd name="T17" fmla="*/ 173 h 249"/>
              <a:gd name="T18" fmla="*/ 19 w 265"/>
              <a:gd name="T19" fmla="*/ 173 h 249"/>
              <a:gd name="T20" fmla="*/ 19 w 265"/>
              <a:gd name="T21" fmla="*/ 233 h 249"/>
              <a:gd name="T22" fmla="*/ 0 w 265"/>
              <a:gd name="T23" fmla="*/ 233 h 249"/>
              <a:gd name="T24" fmla="*/ 0 w 265"/>
              <a:gd name="T25" fmla="*/ 249 h 249"/>
              <a:gd name="T26" fmla="*/ 265 w 265"/>
              <a:gd name="T27" fmla="*/ 249 h 249"/>
              <a:gd name="T28" fmla="*/ 265 w 265"/>
              <a:gd name="T29" fmla="*/ 233 h 249"/>
              <a:gd name="T30" fmla="*/ 249 w 265"/>
              <a:gd name="T31" fmla="*/ 233 h 249"/>
              <a:gd name="T32" fmla="*/ 249 w 265"/>
              <a:gd name="T33" fmla="*/ 128 h 249"/>
              <a:gd name="T34" fmla="*/ 242 w 265"/>
              <a:gd name="T35" fmla="*/ 0 h 249"/>
              <a:gd name="T36" fmla="*/ 187 w 265"/>
              <a:gd name="T37" fmla="*/ 19 h 249"/>
              <a:gd name="T38" fmla="*/ 206 w 265"/>
              <a:gd name="T39" fmla="*/ 33 h 249"/>
              <a:gd name="T40" fmla="*/ 130 w 265"/>
              <a:gd name="T41" fmla="*/ 126 h 249"/>
              <a:gd name="T42" fmla="*/ 92 w 265"/>
              <a:gd name="T43" fmla="*/ 88 h 249"/>
              <a:gd name="T44" fmla="*/ 88 w 265"/>
              <a:gd name="T45" fmla="*/ 83 h 249"/>
              <a:gd name="T46" fmla="*/ 85 w 265"/>
              <a:gd name="T47" fmla="*/ 90 h 249"/>
              <a:gd name="T48" fmla="*/ 40 w 265"/>
              <a:gd name="T49" fmla="*/ 150 h 249"/>
              <a:gd name="T50" fmla="*/ 50 w 265"/>
              <a:gd name="T51" fmla="*/ 157 h 249"/>
              <a:gd name="T52" fmla="*/ 90 w 265"/>
              <a:gd name="T53" fmla="*/ 102 h 249"/>
              <a:gd name="T54" fmla="*/ 128 w 265"/>
              <a:gd name="T55" fmla="*/ 138 h 249"/>
              <a:gd name="T56" fmla="*/ 133 w 265"/>
              <a:gd name="T57" fmla="*/ 143 h 249"/>
              <a:gd name="T58" fmla="*/ 135 w 265"/>
              <a:gd name="T59" fmla="*/ 138 h 249"/>
              <a:gd name="T60" fmla="*/ 216 w 265"/>
              <a:gd name="T61" fmla="*/ 43 h 249"/>
              <a:gd name="T62" fmla="*/ 235 w 265"/>
              <a:gd name="T63" fmla="*/ 60 h 249"/>
              <a:gd name="T64" fmla="*/ 242 w 265"/>
              <a:gd name="T65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5" h="249">
                <a:moveTo>
                  <a:pt x="249" y="128"/>
                </a:moveTo>
                <a:lnTo>
                  <a:pt x="190" y="128"/>
                </a:lnTo>
                <a:lnTo>
                  <a:pt x="190" y="233"/>
                </a:lnTo>
                <a:lnTo>
                  <a:pt x="164" y="233"/>
                </a:lnTo>
                <a:lnTo>
                  <a:pt x="164" y="154"/>
                </a:lnTo>
                <a:lnTo>
                  <a:pt x="104" y="154"/>
                </a:lnTo>
                <a:lnTo>
                  <a:pt x="104" y="233"/>
                </a:lnTo>
                <a:lnTo>
                  <a:pt x="76" y="233"/>
                </a:lnTo>
                <a:lnTo>
                  <a:pt x="76" y="173"/>
                </a:lnTo>
                <a:lnTo>
                  <a:pt x="19" y="173"/>
                </a:lnTo>
                <a:lnTo>
                  <a:pt x="19" y="233"/>
                </a:lnTo>
                <a:lnTo>
                  <a:pt x="0" y="233"/>
                </a:lnTo>
                <a:lnTo>
                  <a:pt x="0" y="249"/>
                </a:lnTo>
                <a:lnTo>
                  <a:pt x="265" y="249"/>
                </a:lnTo>
                <a:lnTo>
                  <a:pt x="265" y="233"/>
                </a:lnTo>
                <a:lnTo>
                  <a:pt x="249" y="233"/>
                </a:lnTo>
                <a:lnTo>
                  <a:pt x="249" y="128"/>
                </a:lnTo>
                <a:close/>
                <a:moveTo>
                  <a:pt x="242" y="0"/>
                </a:moveTo>
                <a:lnTo>
                  <a:pt x="187" y="19"/>
                </a:lnTo>
                <a:lnTo>
                  <a:pt x="206" y="33"/>
                </a:lnTo>
                <a:lnTo>
                  <a:pt x="130" y="126"/>
                </a:lnTo>
                <a:lnTo>
                  <a:pt x="92" y="88"/>
                </a:lnTo>
                <a:lnTo>
                  <a:pt x="88" y="83"/>
                </a:lnTo>
                <a:lnTo>
                  <a:pt x="85" y="90"/>
                </a:lnTo>
                <a:lnTo>
                  <a:pt x="40" y="150"/>
                </a:lnTo>
                <a:lnTo>
                  <a:pt x="50" y="157"/>
                </a:lnTo>
                <a:lnTo>
                  <a:pt x="90" y="102"/>
                </a:lnTo>
                <a:lnTo>
                  <a:pt x="128" y="138"/>
                </a:lnTo>
                <a:lnTo>
                  <a:pt x="133" y="143"/>
                </a:lnTo>
                <a:lnTo>
                  <a:pt x="135" y="138"/>
                </a:lnTo>
                <a:lnTo>
                  <a:pt x="216" y="43"/>
                </a:lnTo>
                <a:lnTo>
                  <a:pt x="235" y="60"/>
                </a:lnTo>
                <a:lnTo>
                  <a:pt x="24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66">
            <a:extLst>
              <a:ext uri="{FF2B5EF4-FFF2-40B4-BE49-F238E27FC236}">
                <a16:creationId xmlns:a16="http://schemas.microsoft.com/office/drawing/2014/main" id="{88F3A98E-6F2F-C566-EBC0-6CC50F033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0759" y="2273738"/>
            <a:ext cx="1344134" cy="5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18" name="圆角矩形 17">
            <a:extLst>
              <a:ext uri="{FF2B5EF4-FFF2-40B4-BE49-F238E27FC236}">
                <a16:creationId xmlns:a16="http://schemas.microsoft.com/office/drawing/2014/main" id="{C7D825F2-3100-AED1-7602-7DAB38A57CD9}"/>
              </a:ext>
            </a:extLst>
          </p:cNvPr>
          <p:cNvSpPr/>
          <p:nvPr/>
        </p:nvSpPr>
        <p:spPr bwMode="auto">
          <a:xfrm rot="2700000">
            <a:off x="3551768" y="3721101"/>
            <a:ext cx="1405467" cy="1405467"/>
          </a:xfrm>
          <a:prstGeom prst="roundRect">
            <a:avLst>
              <a:gd name="adj" fmla="val 11297"/>
            </a:avLst>
          </a:prstGeom>
          <a:solidFill>
            <a:srgbClr val="FFF1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28">
            <a:extLst>
              <a:ext uri="{FF2B5EF4-FFF2-40B4-BE49-F238E27FC236}">
                <a16:creationId xmlns:a16="http://schemas.microsoft.com/office/drawing/2014/main" id="{FE089FCC-9750-3343-2EC1-3E529007DAE2}"/>
              </a:ext>
            </a:extLst>
          </p:cNvPr>
          <p:cNvSpPr>
            <a:spLocks noEditPoints="1"/>
          </p:cNvSpPr>
          <p:nvPr/>
        </p:nvSpPr>
        <p:spPr bwMode="auto">
          <a:xfrm>
            <a:off x="4061886" y="3757084"/>
            <a:ext cx="378882" cy="461433"/>
          </a:xfrm>
          <a:custGeom>
            <a:avLst/>
            <a:gdLst>
              <a:gd name="T0" fmla="*/ 62 w 133"/>
              <a:gd name="T1" fmla="*/ 112 h 162"/>
              <a:gd name="T2" fmla="*/ 56 w 133"/>
              <a:gd name="T3" fmla="*/ 110 h 162"/>
              <a:gd name="T4" fmla="*/ 54 w 133"/>
              <a:gd name="T5" fmla="*/ 104 h 162"/>
              <a:gd name="T6" fmla="*/ 56 w 133"/>
              <a:gd name="T7" fmla="*/ 98 h 162"/>
              <a:gd name="T8" fmla="*/ 62 w 133"/>
              <a:gd name="T9" fmla="*/ 96 h 162"/>
              <a:gd name="T10" fmla="*/ 67 w 133"/>
              <a:gd name="T11" fmla="*/ 98 h 162"/>
              <a:gd name="T12" fmla="*/ 69 w 133"/>
              <a:gd name="T13" fmla="*/ 104 h 162"/>
              <a:gd name="T14" fmla="*/ 67 w 133"/>
              <a:gd name="T15" fmla="*/ 110 h 162"/>
              <a:gd name="T16" fmla="*/ 62 w 133"/>
              <a:gd name="T17" fmla="*/ 112 h 162"/>
              <a:gd name="T18" fmla="*/ 43 w 133"/>
              <a:gd name="T19" fmla="*/ 61 h 162"/>
              <a:gd name="T20" fmla="*/ 38 w 133"/>
              <a:gd name="T21" fmla="*/ 59 h 162"/>
              <a:gd name="T22" fmla="*/ 36 w 133"/>
              <a:gd name="T23" fmla="*/ 54 h 162"/>
              <a:gd name="T24" fmla="*/ 39 w 133"/>
              <a:gd name="T25" fmla="*/ 44 h 162"/>
              <a:gd name="T26" fmla="*/ 49 w 133"/>
              <a:gd name="T27" fmla="*/ 36 h 162"/>
              <a:gd name="T28" fmla="*/ 63 w 133"/>
              <a:gd name="T29" fmla="*/ 33 h 162"/>
              <a:gd name="T30" fmla="*/ 76 w 133"/>
              <a:gd name="T31" fmla="*/ 35 h 162"/>
              <a:gd name="T32" fmla="*/ 85 w 133"/>
              <a:gd name="T33" fmla="*/ 43 h 162"/>
              <a:gd name="T34" fmla="*/ 88 w 133"/>
              <a:gd name="T35" fmla="*/ 53 h 162"/>
              <a:gd name="T36" fmla="*/ 86 w 133"/>
              <a:gd name="T37" fmla="*/ 61 h 162"/>
              <a:gd name="T38" fmla="*/ 82 w 133"/>
              <a:gd name="T39" fmla="*/ 67 h 162"/>
              <a:gd name="T40" fmla="*/ 73 w 133"/>
              <a:gd name="T41" fmla="*/ 75 h 162"/>
              <a:gd name="T42" fmla="*/ 70 w 133"/>
              <a:gd name="T43" fmla="*/ 78 h 162"/>
              <a:gd name="T44" fmla="*/ 69 w 133"/>
              <a:gd name="T45" fmla="*/ 80 h 162"/>
              <a:gd name="T46" fmla="*/ 68 w 133"/>
              <a:gd name="T47" fmla="*/ 82 h 162"/>
              <a:gd name="T48" fmla="*/ 67 w 133"/>
              <a:gd name="T49" fmla="*/ 86 h 162"/>
              <a:gd name="T50" fmla="*/ 61 w 133"/>
              <a:gd name="T51" fmla="*/ 91 h 162"/>
              <a:gd name="T52" fmla="*/ 56 w 133"/>
              <a:gd name="T53" fmla="*/ 90 h 162"/>
              <a:gd name="T54" fmla="*/ 55 w 133"/>
              <a:gd name="T55" fmla="*/ 84 h 162"/>
              <a:gd name="T56" fmla="*/ 56 w 133"/>
              <a:gd name="T57" fmla="*/ 77 h 162"/>
              <a:gd name="T58" fmla="*/ 59 w 133"/>
              <a:gd name="T59" fmla="*/ 71 h 162"/>
              <a:gd name="T60" fmla="*/ 66 w 133"/>
              <a:gd name="T61" fmla="*/ 65 h 162"/>
              <a:gd name="T62" fmla="*/ 70 w 133"/>
              <a:gd name="T63" fmla="*/ 61 h 162"/>
              <a:gd name="T64" fmla="*/ 73 w 133"/>
              <a:gd name="T65" fmla="*/ 58 h 162"/>
              <a:gd name="T66" fmla="*/ 74 w 133"/>
              <a:gd name="T67" fmla="*/ 54 h 162"/>
              <a:gd name="T68" fmla="*/ 71 w 133"/>
              <a:gd name="T69" fmla="*/ 47 h 162"/>
              <a:gd name="T70" fmla="*/ 63 w 133"/>
              <a:gd name="T71" fmla="*/ 44 h 162"/>
              <a:gd name="T72" fmla="*/ 54 w 133"/>
              <a:gd name="T73" fmla="*/ 47 h 162"/>
              <a:gd name="T74" fmla="*/ 50 w 133"/>
              <a:gd name="T75" fmla="*/ 55 h 162"/>
              <a:gd name="T76" fmla="*/ 43 w 133"/>
              <a:gd name="T77" fmla="*/ 61 h 162"/>
              <a:gd name="T78" fmla="*/ 60 w 133"/>
              <a:gd name="T79" fmla="*/ 0 h 162"/>
              <a:gd name="T80" fmla="*/ 2 w 133"/>
              <a:gd name="T81" fmla="*/ 43 h 162"/>
              <a:gd name="T82" fmla="*/ 23 w 133"/>
              <a:gd name="T83" fmla="*/ 134 h 162"/>
              <a:gd name="T84" fmla="*/ 16 w 133"/>
              <a:gd name="T85" fmla="*/ 155 h 162"/>
              <a:gd name="T86" fmla="*/ 26 w 133"/>
              <a:gd name="T87" fmla="*/ 154 h 162"/>
              <a:gd name="T88" fmla="*/ 64 w 133"/>
              <a:gd name="T89" fmla="*/ 160 h 162"/>
              <a:gd name="T90" fmla="*/ 77 w 133"/>
              <a:gd name="T91" fmla="*/ 162 h 162"/>
              <a:gd name="T92" fmla="*/ 88 w 133"/>
              <a:gd name="T93" fmla="*/ 159 h 162"/>
              <a:gd name="T94" fmla="*/ 90 w 133"/>
              <a:gd name="T95" fmla="*/ 150 h 162"/>
              <a:gd name="T96" fmla="*/ 100 w 133"/>
              <a:gd name="T97" fmla="*/ 130 h 162"/>
              <a:gd name="T98" fmla="*/ 121 w 133"/>
              <a:gd name="T99" fmla="*/ 123 h 162"/>
              <a:gd name="T100" fmla="*/ 119 w 133"/>
              <a:gd name="T101" fmla="*/ 111 h 162"/>
              <a:gd name="T102" fmla="*/ 123 w 133"/>
              <a:gd name="T103" fmla="*/ 105 h 162"/>
              <a:gd name="T104" fmla="*/ 121 w 133"/>
              <a:gd name="T105" fmla="*/ 99 h 162"/>
              <a:gd name="T106" fmla="*/ 122 w 133"/>
              <a:gd name="T107" fmla="*/ 86 h 162"/>
              <a:gd name="T108" fmla="*/ 133 w 133"/>
              <a:gd name="T109" fmla="*/ 81 h 162"/>
              <a:gd name="T110" fmla="*/ 121 w 133"/>
              <a:gd name="T111" fmla="*/ 61 h 162"/>
              <a:gd name="T112" fmla="*/ 123 w 133"/>
              <a:gd name="T113" fmla="*/ 51 h 162"/>
              <a:gd name="T114" fmla="*/ 115 w 133"/>
              <a:gd name="T115" fmla="*/ 27 h 162"/>
              <a:gd name="T116" fmla="*/ 62 w 133"/>
              <a:gd name="T117" fmla="*/ 0 h 162"/>
              <a:gd name="T118" fmla="*/ 60 w 133"/>
              <a:gd name="T1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3" h="162">
                <a:moveTo>
                  <a:pt x="62" y="112"/>
                </a:moveTo>
                <a:cubicBezTo>
                  <a:pt x="59" y="112"/>
                  <a:pt x="58" y="111"/>
                  <a:pt x="56" y="110"/>
                </a:cubicBezTo>
                <a:cubicBezTo>
                  <a:pt x="54" y="108"/>
                  <a:pt x="54" y="106"/>
                  <a:pt x="54" y="104"/>
                </a:cubicBezTo>
                <a:cubicBezTo>
                  <a:pt x="54" y="102"/>
                  <a:pt x="54" y="100"/>
                  <a:pt x="56" y="98"/>
                </a:cubicBezTo>
                <a:cubicBezTo>
                  <a:pt x="57" y="97"/>
                  <a:pt x="59" y="96"/>
                  <a:pt x="62" y="96"/>
                </a:cubicBezTo>
                <a:cubicBezTo>
                  <a:pt x="64" y="96"/>
                  <a:pt x="66" y="97"/>
                  <a:pt x="67" y="98"/>
                </a:cubicBezTo>
                <a:cubicBezTo>
                  <a:pt x="69" y="100"/>
                  <a:pt x="69" y="102"/>
                  <a:pt x="69" y="104"/>
                </a:cubicBezTo>
                <a:cubicBezTo>
                  <a:pt x="69" y="106"/>
                  <a:pt x="68" y="108"/>
                  <a:pt x="67" y="110"/>
                </a:cubicBezTo>
                <a:cubicBezTo>
                  <a:pt x="65" y="111"/>
                  <a:pt x="64" y="112"/>
                  <a:pt x="62" y="112"/>
                </a:cubicBezTo>
                <a:moveTo>
                  <a:pt x="43" y="61"/>
                </a:moveTo>
                <a:cubicBezTo>
                  <a:pt x="41" y="61"/>
                  <a:pt x="39" y="60"/>
                  <a:pt x="38" y="59"/>
                </a:cubicBezTo>
                <a:cubicBezTo>
                  <a:pt x="37" y="58"/>
                  <a:pt x="36" y="56"/>
                  <a:pt x="36" y="54"/>
                </a:cubicBezTo>
                <a:cubicBezTo>
                  <a:pt x="36" y="51"/>
                  <a:pt x="37" y="48"/>
                  <a:pt x="39" y="44"/>
                </a:cubicBezTo>
                <a:cubicBezTo>
                  <a:pt x="41" y="41"/>
                  <a:pt x="44" y="38"/>
                  <a:pt x="49" y="36"/>
                </a:cubicBezTo>
                <a:cubicBezTo>
                  <a:pt x="53" y="34"/>
                  <a:pt x="57" y="33"/>
                  <a:pt x="63" y="33"/>
                </a:cubicBezTo>
                <a:cubicBezTo>
                  <a:pt x="68" y="33"/>
                  <a:pt x="72" y="34"/>
                  <a:pt x="76" y="35"/>
                </a:cubicBezTo>
                <a:cubicBezTo>
                  <a:pt x="80" y="37"/>
                  <a:pt x="83" y="40"/>
                  <a:pt x="85" y="43"/>
                </a:cubicBezTo>
                <a:cubicBezTo>
                  <a:pt x="87" y="46"/>
                  <a:pt x="88" y="50"/>
                  <a:pt x="88" y="53"/>
                </a:cubicBezTo>
                <a:cubicBezTo>
                  <a:pt x="88" y="56"/>
                  <a:pt x="88" y="59"/>
                  <a:pt x="86" y="61"/>
                </a:cubicBezTo>
                <a:cubicBezTo>
                  <a:pt x="85" y="63"/>
                  <a:pt x="84" y="65"/>
                  <a:pt x="82" y="67"/>
                </a:cubicBezTo>
                <a:cubicBezTo>
                  <a:pt x="81" y="69"/>
                  <a:pt x="78" y="71"/>
                  <a:pt x="73" y="75"/>
                </a:cubicBezTo>
                <a:cubicBezTo>
                  <a:pt x="72" y="76"/>
                  <a:pt x="71" y="77"/>
                  <a:pt x="70" y="78"/>
                </a:cubicBezTo>
                <a:cubicBezTo>
                  <a:pt x="70" y="79"/>
                  <a:pt x="69" y="80"/>
                  <a:pt x="69" y="80"/>
                </a:cubicBezTo>
                <a:cubicBezTo>
                  <a:pt x="68" y="81"/>
                  <a:pt x="68" y="82"/>
                  <a:pt x="68" y="82"/>
                </a:cubicBezTo>
                <a:cubicBezTo>
                  <a:pt x="68" y="83"/>
                  <a:pt x="68" y="84"/>
                  <a:pt x="67" y="86"/>
                </a:cubicBezTo>
                <a:cubicBezTo>
                  <a:pt x="66" y="90"/>
                  <a:pt x="64" y="91"/>
                  <a:pt x="61" y="91"/>
                </a:cubicBezTo>
                <a:cubicBezTo>
                  <a:pt x="59" y="91"/>
                  <a:pt x="58" y="91"/>
                  <a:pt x="56" y="90"/>
                </a:cubicBezTo>
                <a:cubicBezTo>
                  <a:pt x="55" y="88"/>
                  <a:pt x="55" y="87"/>
                  <a:pt x="55" y="84"/>
                </a:cubicBezTo>
                <a:cubicBezTo>
                  <a:pt x="55" y="81"/>
                  <a:pt x="55" y="79"/>
                  <a:pt x="56" y="77"/>
                </a:cubicBezTo>
                <a:cubicBezTo>
                  <a:pt x="57" y="75"/>
                  <a:pt x="58" y="73"/>
                  <a:pt x="59" y="71"/>
                </a:cubicBezTo>
                <a:cubicBezTo>
                  <a:pt x="61" y="69"/>
                  <a:pt x="63" y="67"/>
                  <a:pt x="66" y="65"/>
                </a:cubicBezTo>
                <a:cubicBezTo>
                  <a:pt x="68" y="63"/>
                  <a:pt x="69" y="62"/>
                  <a:pt x="70" y="61"/>
                </a:cubicBezTo>
                <a:cubicBezTo>
                  <a:pt x="71" y="60"/>
                  <a:pt x="72" y="59"/>
                  <a:pt x="73" y="58"/>
                </a:cubicBezTo>
                <a:cubicBezTo>
                  <a:pt x="74" y="56"/>
                  <a:pt x="74" y="55"/>
                  <a:pt x="74" y="54"/>
                </a:cubicBezTo>
                <a:cubicBezTo>
                  <a:pt x="74" y="51"/>
                  <a:pt x="73" y="48"/>
                  <a:pt x="71" y="47"/>
                </a:cubicBezTo>
                <a:cubicBezTo>
                  <a:pt x="69" y="45"/>
                  <a:pt x="66" y="44"/>
                  <a:pt x="63" y="44"/>
                </a:cubicBezTo>
                <a:cubicBezTo>
                  <a:pt x="59" y="44"/>
                  <a:pt x="56" y="45"/>
                  <a:pt x="54" y="47"/>
                </a:cubicBezTo>
                <a:cubicBezTo>
                  <a:pt x="53" y="48"/>
                  <a:pt x="51" y="51"/>
                  <a:pt x="50" y="55"/>
                </a:cubicBezTo>
                <a:cubicBezTo>
                  <a:pt x="49" y="59"/>
                  <a:pt x="46" y="61"/>
                  <a:pt x="43" y="61"/>
                </a:cubicBezTo>
                <a:moveTo>
                  <a:pt x="60" y="0"/>
                </a:moveTo>
                <a:cubicBezTo>
                  <a:pt x="29" y="0"/>
                  <a:pt x="4" y="21"/>
                  <a:pt x="2" y="43"/>
                </a:cubicBezTo>
                <a:cubicBezTo>
                  <a:pt x="0" y="85"/>
                  <a:pt x="30" y="109"/>
                  <a:pt x="23" y="134"/>
                </a:cubicBezTo>
                <a:cubicBezTo>
                  <a:pt x="19" y="149"/>
                  <a:pt x="19" y="150"/>
                  <a:pt x="16" y="155"/>
                </a:cubicBezTo>
                <a:cubicBezTo>
                  <a:pt x="19" y="154"/>
                  <a:pt x="22" y="154"/>
                  <a:pt x="26" y="154"/>
                </a:cubicBezTo>
                <a:cubicBezTo>
                  <a:pt x="39" y="154"/>
                  <a:pt x="55" y="158"/>
                  <a:pt x="64" y="160"/>
                </a:cubicBezTo>
                <a:cubicBezTo>
                  <a:pt x="69" y="161"/>
                  <a:pt x="74" y="162"/>
                  <a:pt x="77" y="162"/>
                </a:cubicBezTo>
                <a:cubicBezTo>
                  <a:pt x="83" y="162"/>
                  <a:pt x="86" y="161"/>
                  <a:pt x="88" y="159"/>
                </a:cubicBezTo>
                <a:cubicBezTo>
                  <a:pt x="90" y="157"/>
                  <a:pt x="92" y="155"/>
                  <a:pt x="90" y="150"/>
                </a:cubicBezTo>
                <a:cubicBezTo>
                  <a:pt x="88" y="145"/>
                  <a:pt x="88" y="132"/>
                  <a:pt x="100" y="130"/>
                </a:cubicBezTo>
                <a:cubicBezTo>
                  <a:pt x="106" y="129"/>
                  <a:pt x="118" y="128"/>
                  <a:pt x="121" y="123"/>
                </a:cubicBezTo>
                <a:cubicBezTo>
                  <a:pt x="123" y="117"/>
                  <a:pt x="119" y="114"/>
                  <a:pt x="119" y="111"/>
                </a:cubicBezTo>
                <a:cubicBezTo>
                  <a:pt x="119" y="109"/>
                  <a:pt x="123" y="107"/>
                  <a:pt x="123" y="105"/>
                </a:cubicBezTo>
                <a:cubicBezTo>
                  <a:pt x="123" y="102"/>
                  <a:pt x="123" y="100"/>
                  <a:pt x="121" y="99"/>
                </a:cubicBezTo>
                <a:cubicBezTo>
                  <a:pt x="125" y="99"/>
                  <a:pt x="122" y="91"/>
                  <a:pt x="122" y="86"/>
                </a:cubicBezTo>
                <a:cubicBezTo>
                  <a:pt x="128" y="86"/>
                  <a:pt x="133" y="85"/>
                  <a:pt x="133" y="81"/>
                </a:cubicBezTo>
                <a:cubicBezTo>
                  <a:pt x="133" y="77"/>
                  <a:pt x="120" y="64"/>
                  <a:pt x="121" y="61"/>
                </a:cubicBezTo>
                <a:cubicBezTo>
                  <a:pt x="122" y="58"/>
                  <a:pt x="126" y="57"/>
                  <a:pt x="123" y="51"/>
                </a:cubicBezTo>
                <a:cubicBezTo>
                  <a:pt x="121" y="45"/>
                  <a:pt x="121" y="38"/>
                  <a:pt x="115" y="27"/>
                </a:cubicBezTo>
                <a:cubicBezTo>
                  <a:pt x="108" y="14"/>
                  <a:pt x="94" y="1"/>
                  <a:pt x="62" y="0"/>
                </a:cubicBezTo>
                <a:cubicBezTo>
                  <a:pt x="62" y="0"/>
                  <a:pt x="61" y="0"/>
                  <a:pt x="6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66">
            <a:extLst>
              <a:ext uri="{FF2B5EF4-FFF2-40B4-BE49-F238E27FC236}">
                <a16:creationId xmlns:a16="http://schemas.microsoft.com/office/drawing/2014/main" id="{E5E721F8-D229-5620-D484-D40B49F1F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3374" y="4299205"/>
            <a:ext cx="1344134" cy="5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3" name="圆角矩形 21">
            <a:extLst>
              <a:ext uri="{FF2B5EF4-FFF2-40B4-BE49-F238E27FC236}">
                <a16:creationId xmlns:a16="http://schemas.microsoft.com/office/drawing/2014/main" id="{8904B92A-E122-2734-7C86-ABF101C3F118}"/>
              </a:ext>
            </a:extLst>
          </p:cNvPr>
          <p:cNvSpPr/>
          <p:nvPr/>
        </p:nvSpPr>
        <p:spPr bwMode="auto">
          <a:xfrm rot="2700000">
            <a:off x="7132112" y="3722159"/>
            <a:ext cx="1405467" cy="1403351"/>
          </a:xfrm>
          <a:prstGeom prst="roundRect">
            <a:avLst>
              <a:gd name="adj" fmla="val 11297"/>
            </a:avLst>
          </a:prstGeom>
          <a:solidFill>
            <a:srgbClr val="FFC02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13">
            <a:extLst>
              <a:ext uri="{FF2B5EF4-FFF2-40B4-BE49-F238E27FC236}">
                <a16:creationId xmlns:a16="http://schemas.microsoft.com/office/drawing/2014/main" id="{A8338399-DCC0-D9F0-C215-41C77302EB84}"/>
              </a:ext>
            </a:extLst>
          </p:cNvPr>
          <p:cNvSpPr>
            <a:spLocks noEditPoints="1"/>
          </p:cNvSpPr>
          <p:nvPr/>
        </p:nvSpPr>
        <p:spPr bwMode="auto">
          <a:xfrm>
            <a:off x="7560736" y="3989918"/>
            <a:ext cx="548218" cy="323849"/>
          </a:xfrm>
          <a:custGeom>
            <a:avLst/>
            <a:gdLst>
              <a:gd name="T0" fmla="*/ 95 w 143"/>
              <a:gd name="T1" fmla="*/ 24 h 85"/>
              <a:gd name="T2" fmla="*/ 80 w 143"/>
              <a:gd name="T3" fmla="*/ 39 h 85"/>
              <a:gd name="T4" fmla="*/ 77 w 143"/>
              <a:gd name="T5" fmla="*/ 42 h 85"/>
              <a:gd name="T6" fmla="*/ 95 w 143"/>
              <a:gd name="T7" fmla="*/ 61 h 85"/>
              <a:gd name="T8" fmla="*/ 103 w 143"/>
              <a:gd name="T9" fmla="*/ 54 h 85"/>
              <a:gd name="T10" fmla="*/ 96 w 143"/>
              <a:gd name="T11" fmla="*/ 47 h 85"/>
              <a:gd name="T12" fmla="*/ 143 w 143"/>
              <a:gd name="T13" fmla="*/ 47 h 85"/>
              <a:gd name="T14" fmla="*/ 143 w 143"/>
              <a:gd name="T15" fmla="*/ 37 h 85"/>
              <a:gd name="T16" fmla="*/ 96 w 143"/>
              <a:gd name="T17" fmla="*/ 37 h 85"/>
              <a:gd name="T18" fmla="*/ 103 w 143"/>
              <a:gd name="T19" fmla="*/ 31 h 85"/>
              <a:gd name="T20" fmla="*/ 95 w 143"/>
              <a:gd name="T21" fmla="*/ 24 h 85"/>
              <a:gd name="T22" fmla="*/ 95 w 143"/>
              <a:gd name="T23" fmla="*/ 0 h 85"/>
              <a:gd name="T24" fmla="*/ 59 w 143"/>
              <a:gd name="T25" fmla="*/ 0 h 85"/>
              <a:gd name="T26" fmla="*/ 34 w 143"/>
              <a:gd name="T27" fmla="*/ 25 h 85"/>
              <a:gd name="T28" fmla="*/ 34 w 143"/>
              <a:gd name="T29" fmla="*/ 37 h 85"/>
              <a:gd name="T30" fmla="*/ 19 w 143"/>
              <a:gd name="T31" fmla="*/ 37 h 85"/>
              <a:gd name="T32" fmla="*/ 26 w 143"/>
              <a:gd name="T33" fmla="*/ 31 h 85"/>
              <a:gd name="T34" fmla="*/ 18 w 143"/>
              <a:gd name="T35" fmla="*/ 24 h 85"/>
              <a:gd name="T36" fmla="*/ 3 w 143"/>
              <a:gd name="T37" fmla="*/ 39 h 85"/>
              <a:gd name="T38" fmla="*/ 3 w 143"/>
              <a:gd name="T39" fmla="*/ 39 h 85"/>
              <a:gd name="T40" fmla="*/ 0 w 143"/>
              <a:gd name="T41" fmla="*/ 42 h 85"/>
              <a:gd name="T42" fmla="*/ 18 w 143"/>
              <a:gd name="T43" fmla="*/ 61 h 85"/>
              <a:gd name="T44" fmla="*/ 26 w 143"/>
              <a:gd name="T45" fmla="*/ 54 h 85"/>
              <a:gd name="T46" fmla="*/ 19 w 143"/>
              <a:gd name="T47" fmla="*/ 47 h 85"/>
              <a:gd name="T48" fmla="*/ 34 w 143"/>
              <a:gd name="T49" fmla="*/ 47 h 85"/>
              <a:gd name="T50" fmla="*/ 34 w 143"/>
              <a:gd name="T51" fmla="*/ 60 h 85"/>
              <a:gd name="T52" fmla="*/ 59 w 143"/>
              <a:gd name="T53" fmla="*/ 85 h 85"/>
              <a:gd name="T54" fmla="*/ 95 w 143"/>
              <a:gd name="T55" fmla="*/ 85 h 85"/>
              <a:gd name="T56" fmla="*/ 120 w 143"/>
              <a:gd name="T57" fmla="*/ 60 h 85"/>
              <a:gd name="T58" fmla="*/ 120 w 143"/>
              <a:gd name="T59" fmla="*/ 55 h 85"/>
              <a:gd name="T60" fmla="*/ 110 w 143"/>
              <a:gd name="T61" fmla="*/ 55 h 85"/>
              <a:gd name="T62" fmla="*/ 110 w 143"/>
              <a:gd name="T63" fmla="*/ 60 h 85"/>
              <a:gd name="T64" fmla="*/ 95 w 143"/>
              <a:gd name="T65" fmla="*/ 75 h 85"/>
              <a:gd name="T66" fmla="*/ 59 w 143"/>
              <a:gd name="T67" fmla="*/ 75 h 85"/>
              <a:gd name="T68" fmla="*/ 44 w 143"/>
              <a:gd name="T69" fmla="*/ 60 h 85"/>
              <a:gd name="T70" fmla="*/ 44 w 143"/>
              <a:gd name="T71" fmla="*/ 25 h 85"/>
              <a:gd name="T72" fmla="*/ 59 w 143"/>
              <a:gd name="T73" fmla="*/ 10 h 85"/>
              <a:gd name="T74" fmla="*/ 95 w 143"/>
              <a:gd name="T75" fmla="*/ 10 h 85"/>
              <a:gd name="T76" fmla="*/ 110 w 143"/>
              <a:gd name="T77" fmla="*/ 25 h 85"/>
              <a:gd name="T78" fmla="*/ 110 w 143"/>
              <a:gd name="T79" fmla="*/ 29 h 85"/>
              <a:gd name="T80" fmla="*/ 120 w 143"/>
              <a:gd name="T81" fmla="*/ 29 h 85"/>
              <a:gd name="T82" fmla="*/ 120 w 143"/>
              <a:gd name="T83" fmla="*/ 25 h 85"/>
              <a:gd name="T84" fmla="*/ 95 w 143"/>
              <a:gd name="T8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3" h="85">
                <a:moveTo>
                  <a:pt x="95" y="24"/>
                </a:moveTo>
                <a:cubicBezTo>
                  <a:pt x="80" y="39"/>
                  <a:pt x="80" y="39"/>
                  <a:pt x="80" y="39"/>
                </a:cubicBezTo>
                <a:cubicBezTo>
                  <a:pt x="77" y="42"/>
                  <a:pt x="77" y="42"/>
                  <a:pt x="77" y="42"/>
                </a:cubicBezTo>
                <a:cubicBezTo>
                  <a:pt x="95" y="61"/>
                  <a:pt x="95" y="61"/>
                  <a:pt x="95" y="61"/>
                </a:cubicBezTo>
                <a:cubicBezTo>
                  <a:pt x="103" y="54"/>
                  <a:pt x="103" y="54"/>
                  <a:pt x="103" y="54"/>
                </a:cubicBezTo>
                <a:cubicBezTo>
                  <a:pt x="96" y="47"/>
                  <a:pt x="96" y="47"/>
                  <a:pt x="96" y="47"/>
                </a:cubicBezTo>
                <a:cubicBezTo>
                  <a:pt x="143" y="47"/>
                  <a:pt x="143" y="47"/>
                  <a:pt x="143" y="47"/>
                </a:cubicBezTo>
                <a:cubicBezTo>
                  <a:pt x="143" y="37"/>
                  <a:pt x="143" y="37"/>
                  <a:pt x="143" y="37"/>
                </a:cubicBezTo>
                <a:cubicBezTo>
                  <a:pt x="96" y="37"/>
                  <a:pt x="96" y="37"/>
                  <a:pt x="96" y="37"/>
                </a:cubicBezTo>
                <a:cubicBezTo>
                  <a:pt x="103" y="31"/>
                  <a:pt x="103" y="31"/>
                  <a:pt x="103" y="31"/>
                </a:cubicBezTo>
                <a:cubicBezTo>
                  <a:pt x="95" y="24"/>
                  <a:pt x="95" y="24"/>
                  <a:pt x="95" y="24"/>
                </a:cubicBezTo>
                <a:moveTo>
                  <a:pt x="95" y="0"/>
                </a:moveTo>
                <a:cubicBezTo>
                  <a:pt x="59" y="0"/>
                  <a:pt x="59" y="0"/>
                  <a:pt x="59" y="0"/>
                </a:cubicBezTo>
                <a:cubicBezTo>
                  <a:pt x="45" y="0"/>
                  <a:pt x="34" y="11"/>
                  <a:pt x="34" y="25"/>
                </a:cubicBezTo>
                <a:cubicBezTo>
                  <a:pt x="34" y="37"/>
                  <a:pt x="34" y="37"/>
                  <a:pt x="34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6" y="31"/>
                  <a:pt x="26" y="31"/>
                  <a:pt x="26" y="31"/>
                </a:cubicBezTo>
                <a:cubicBezTo>
                  <a:pt x="18" y="24"/>
                  <a:pt x="18" y="24"/>
                  <a:pt x="18" y="24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0" y="42"/>
                  <a:pt x="0" y="42"/>
                  <a:pt x="0" y="42"/>
                </a:cubicBezTo>
                <a:cubicBezTo>
                  <a:pt x="18" y="61"/>
                  <a:pt x="18" y="61"/>
                  <a:pt x="18" y="61"/>
                </a:cubicBezTo>
                <a:cubicBezTo>
                  <a:pt x="26" y="54"/>
                  <a:pt x="26" y="54"/>
                  <a:pt x="26" y="54"/>
                </a:cubicBezTo>
                <a:cubicBezTo>
                  <a:pt x="19" y="47"/>
                  <a:pt x="19" y="47"/>
                  <a:pt x="19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73"/>
                  <a:pt x="45" y="85"/>
                  <a:pt x="59" y="85"/>
                </a:cubicBezTo>
                <a:cubicBezTo>
                  <a:pt x="95" y="85"/>
                  <a:pt x="95" y="85"/>
                  <a:pt x="95" y="85"/>
                </a:cubicBezTo>
                <a:cubicBezTo>
                  <a:pt x="109" y="85"/>
                  <a:pt x="120" y="73"/>
                  <a:pt x="120" y="60"/>
                </a:cubicBezTo>
                <a:cubicBezTo>
                  <a:pt x="120" y="55"/>
                  <a:pt x="120" y="55"/>
                  <a:pt x="120" y="55"/>
                </a:cubicBezTo>
                <a:cubicBezTo>
                  <a:pt x="110" y="55"/>
                  <a:pt x="110" y="55"/>
                  <a:pt x="110" y="55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10" y="68"/>
                  <a:pt x="103" y="75"/>
                  <a:pt x="95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51" y="75"/>
                  <a:pt x="44" y="68"/>
                  <a:pt x="44" y="60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17"/>
                  <a:pt x="51" y="10"/>
                  <a:pt x="59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103" y="10"/>
                  <a:pt x="110" y="17"/>
                  <a:pt x="110" y="25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11"/>
                  <a:pt x="109" y="0"/>
                  <a:pt x="95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66">
            <a:extLst>
              <a:ext uri="{FF2B5EF4-FFF2-40B4-BE49-F238E27FC236}">
                <a16:creationId xmlns:a16="http://schemas.microsoft.com/office/drawing/2014/main" id="{28A7E1BA-7EB6-5E67-BD52-2341C679D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1576" y="4359437"/>
            <a:ext cx="1342110" cy="5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416536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233880" cy="142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01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839CEEE-B692-62BB-0824-79E3AACE11F9}"/>
              </a:ext>
            </a:extLst>
          </p:cNvPr>
          <p:cNvSpPr>
            <a:spLocks noChangeAspect="1"/>
          </p:cNvSpPr>
          <p:nvPr/>
        </p:nvSpPr>
        <p:spPr>
          <a:xfrm rot="16200000">
            <a:off x="4034038" y="744320"/>
            <a:ext cx="4128000" cy="4128000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空心弧 31">
            <a:extLst>
              <a:ext uri="{FF2B5EF4-FFF2-40B4-BE49-F238E27FC236}">
                <a16:creationId xmlns:a16="http://schemas.microsoft.com/office/drawing/2014/main" id="{6CF55E6E-52F5-F7F9-6EA9-F82C69B4DA7B}"/>
              </a:ext>
            </a:extLst>
          </p:cNvPr>
          <p:cNvSpPr/>
          <p:nvPr/>
        </p:nvSpPr>
        <p:spPr>
          <a:xfrm rot="10800000">
            <a:off x="3849363" y="553051"/>
            <a:ext cx="4493277" cy="4513184"/>
          </a:xfrm>
          <a:prstGeom prst="blockArc">
            <a:avLst>
              <a:gd name="adj1" fmla="val 10755443"/>
              <a:gd name="adj2" fmla="val 47700"/>
              <a:gd name="adj3" fmla="val 385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defRPr/>
            </a:pPr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4CA7BE6-E698-DD3A-A82F-9C0C6349CACE}"/>
              </a:ext>
            </a:extLst>
          </p:cNvPr>
          <p:cNvGrpSpPr/>
          <p:nvPr/>
        </p:nvGrpSpPr>
        <p:grpSpPr>
          <a:xfrm>
            <a:off x="3988744" y="3752871"/>
            <a:ext cx="658241" cy="655123"/>
            <a:chOff x="9119004" y="1719606"/>
            <a:chExt cx="692149" cy="692151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930741C-3186-AD2B-2135-17621AEC7B6F}"/>
                </a:ext>
              </a:extLst>
            </p:cNvPr>
            <p:cNvSpPr/>
            <p:nvPr/>
          </p:nvSpPr>
          <p:spPr>
            <a:xfrm>
              <a:off x="9119004" y="1719606"/>
              <a:ext cx="692149" cy="692151"/>
            </a:xfrm>
            <a:prstGeom prst="ellipse">
              <a:avLst/>
            </a:prstGeom>
            <a:solidFill>
              <a:srgbClr val="00B1D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10A292C-CE9C-A1CB-7867-7F7B09C398F0}"/>
                </a:ext>
              </a:extLst>
            </p:cNvPr>
            <p:cNvSpPr/>
            <p:nvPr/>
          </p:nvSpPr>
          <p:spPr>
            <a:xfrm>
              <a:off x="9195215" y="1795804"/>
              <a:ext cx="539750" cy="5397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B100E2F-931B-8977-99F2-379A6A13CFA2}"/>
              </a:ext>
            </a:extLst>
          </p:cNvPr>
          <p:cNvGrpSpPr/>
          <p:nvPr/>
        </p:nvGrpSpPr>
        <p:grpSpPr>
          <a:xfrm>
            <a:off x="5028656" y="4480474"/>
            <a:ext cx="658241" cy="655123"/>
            <a:chOff x="8353930" y="2818290"/>
            <a:chExt cx="692150" cy="692150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39316DF-8F1B-6C7B-69E2-5D2AF7BE7DEB}"/>
                </a:ext>
              </a:extLst>
            </p:cNvPr>
            <p:cNvSpPr/>
            <p:nvPr/>
          </p:nvSpPr>
          <p:spPr>
            <a:xfrm>
              <a:off x="8353930" y="2818290"/>
              <a:ext cx="692150" cy="692150"/>
            </a:xfrm>
            <a:prstGeom prst="ellipse">
              <a:avLst/>
            </a:prstGeom>
            <a:solidFill>
              <a:srgbClr val="AEE2F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1FBF132-1C0D-BA55-1050-3DA11D8B0AF3}"/>
                </a:ext>
              </a:extLst>
            </p:cNvPr>
            <p:cNvSpPr/>
            <p:nvPr/>
          </p:nvSpPr>
          <p:spPr>
            <a:xfrm>
              <a:off x="8430130" y="2894490"/>
              <a:ext cx="539750" cy="5397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1371D51-050F-1FF6-14B9-CF208BEA32F5}"/>
              </a:ext>
            </a:extLst>
          </p:cNvPr>
          <p:cNvGrpSpPr/>
          <p:nvPr/>
        </p:nvGrpSpPr>
        <p:grpSpPr>
          <a:xfrm>
            <a:off x="6450528" y="4480474"/>
            <a:ext cx="658241" cy="655123"/>
            <a:chOff x="8353930" y="4320530"/>
            <a:chExt cx="692150" cy="69215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9B8A897-9E55-17FE-74BD-005CB9B78D2B}"/>
                </a:ext>
              </a:extLst>
            </p:cNvPr>
            <p:cNvSpPr/>
            <p:nvPr/>
          </p:nvSpPr>
          <p:spPr>
            <a:xfrm>
              <a:off x="8353930" y="4320530"/>
              <a:ext cx="692150" cy="692150"/>
            </a:xfrm>
            <a:prstGeom prst="ellipse">
              <a:avLst/>
            </a:prstGeom>
            <a:solidFill>
              <a:srgbClr val="FFF1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D666FE5-2781-8BCE-F303-7AE6FC9F6060}"/>
                </a:ext>
              </a:extLst>
            </p:cNvPr>
            <p:cNvSpPr/>
            <p:nvPr/>
          </p:nvSpPr>
          <p:spPr>
            <a:xfrm>
              <a:off x="8430130" y="4396730"/>
              <a:ext cx="539750" cy="5397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0D81164-9B60-024B-5B51-8CE941A101CD}"/>
              </a:ext>
            </a:extLst>
          </p:cNvPr>
          <p:cNvGrpSpPr/>
          <p:nvPr/>
        </p:nvGrpSpPr>
        <p:grpSpPr>
          <a:xfrm>
            <a:off x="7472110" y="3752119"/>
            <a:ext cx="659752" cy="655123"/>
            <a:chOff x="9119015" y="5400650"/>
            <a:chExt cx="693737" cy="69215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04A0424-D68D-64FE-9B5E-0D274350F446}"/>
                </a:ext>
              </a:extLst>
            </p:cNvPr>
            <p:cNvSpPr/>
            <p:nvPr/>
          </p:nvSpPr>
          <p:spPr>
            <a:xfrm>
              <a:off x="9119015" y="5400650"/>
              <a:ext cx="693737" cy="692150"/>
            </a:xfrm>
            <a:prstGeom prst="ellipse">
              <a:avLst/>
            </a:prstGeom>
            <a:solidFill>
              <a:srgbClr val="FFC02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038D484-2122-F799-C6A5-163EC00E0E60}"/>
                </a:ext>
              </a:extLst>
            </p:cNvPr>
            <p:cNvSpPr/>
            <p:nvPr/>
          </p:nvSpPr>
          <p:spPr>
            <a:xfrm>
              <a:off x="9196008" y="5476850"/>
              <a:ext cx="539750" cy="5397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157B15A-9E34-A7C8-AE29-E9563C777ECB}"/>
              </a:ext>
            </a:extLst>
          </p:cNvPr>
          <p:cNvGrpSpPr/>
          <p:nvPr/>
        </p:nvGrpSpPr>
        <p:grpSpPr>
          <a:xfrm>
            <a:off x="8234505" y="3914925"/>
            <a:ext cx="2754201" cy="958424"/>
            <a:chOff x="436522" y="1886576"/>
            <a:chExt cx="2754201" cy="95842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2A4DC77-017B-F24F-AB26-5E5DE84D689C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 网 唯一访问网址：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17949D8-02CF-66F6-7733-B8A0AC66E8D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A6EBB12-20CE-B249-1ECB-B709677DEB72}"/>
              </a:ext>
            </a:extLst>
          </p:cNvPr>
          <p:cNvGrpSpPr/>
          <p:nvPr/>
        </p:nvGrpSpPr>
        <p:grpSpPr>
          <a:xfrm>
            <a:off x="1112476" y="3914925"/>
            <a:ext cx="2746222" cy="754330"/>
            <a:chOff x="444501" y="1886576"/>
            <a:chExt cx="2746222" cy="75433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8166BC3-1D62-FFBA-C6C1-AB91D4AF48AC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61B072F-4702-04BE-7DBA-30A22F1AD0C1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E0993A4-8DA8-175E-5106-9091001FE3F7}"/>
              </a:ext>
            </a:extLst>
          </p:cNvPr>
          <p:cNvGrpSpPr/>
          <p:nvPr/>
        </p:nvGrpSpPr>
        <p:grpSpPr>
          <a:xfrm>
            <a:off x="7305591" y="4872481"/>
            <a:ext cx="2754201" cy="754330"/>
            <a:chOff x="436522" y="1886576"/>
            <a:chExt cx="2754201" cy="75433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7E1818D-BC6F-DDAA-C0CF-136C0129B68D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8FB4380-33BE-E4C3-3590-E47D6EAD5A78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7BEA079-561D-5C81-A0B8-DB38C89A25AF}"/>
              </a:ext>
            </a:extLst>
          </p:cNvPr>
          <p:cNvGrpSpPr/>
          <p:nvPr/>
        </p:nvGrpSpPr>
        <p:grpSpPr>
          <a:xfrm>
            <a:off x="2113190" y="4872481"/>
            <a:ext cx="2746222" cy="754330"/>
            <a:chOff x="444501" y="1886576"/>
            <a:chExt cx="2746222" cy="75433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4D97B77-21C9-AC7D-6FB7-7AAC7B0A02AF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AFEEB1F-6069-19F1-80AA-04D6453DC837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E1A4FEAB-B425-6C81-7E0F-49241AA510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7963" y="1509754"/>
            <a:ext cx="2709680" cy="273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7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233880" cy="142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01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8CF32492-B8D8-626A-71BE-30BBE6A866EB}"/>
              </a:ext>
            </a:extLst>
          </p:cNvPr>
          <p:cNvSpPr>
            <a:spLocks/>
          </p:cNvSpPr>
          <p:nvPr/>
        </p:nvSpPr>
        <p:spPr bwMode="auto">
          <a:xfrm>
            <a:off x="5695511" y="5154793"/>
            <a:ext cx="179388" cy="690563"/>
          </a:xfrm>
          <a:custGeom>
            <a:avLst/>
            <a:gdLst>
              <a:gd name="T0" fmla="*/ 32 w 65"/>
              <a:gd name="T1" fmla="*/ 0 h 251"/>
              <a:gd name="T2" fmla="*/ 0 w 65"/>
              <a:gd name="T3" fmla="*/ 33 h 251"/>
              <a:gd name="T4" fmla="*/ 32 w 65"/>
              <a:gd name="T5" fmla="*/ 251 h 251"/>
              <a:gd name="T6" fmla="*/ 65 w 65"/>
              <a:gd name="T7" fmla="*/ 33 h 251"/>
              <a:gd name="T8" fmla="*/ 32 w 65"/>
              <a:gd name="T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51">
                <a:moveTo>
                  <a:pt x="32" y="0"/>
                </a:moveTo>
                <a:cubicBezTo>
                  <a:pt x="14" y="0"/>
                  <a:pt x="0" y="15"/>
                  <a:pt x="0" y="33"/>
                </a:cubicBezTo>
                <a:cubicBezTo>
                  <a:pt x="0" y="51"/>
                  <a:pt x="32" y="251"/>
                  <a:pt x="32" y="251"/>
                </a:cubicBezTo>
                <a:cubicBezTo>
                  <a:pt x="32" y="251"/>
                  <a:pt x="65" y="51"/>
                  <a:pt x="65" y="33"/>
                </a:cubicBezTo>
                <a:cubicBezTo>
                  <a:pt x="65" y="15"/>
                  <a:pt x="50" y="0"/>
                  <a:pt x="32" y="0"/>
                </a:cubicBezTo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62C9CC61-A43F-2162-7A39-5E8A3D8CC2C1}"/>
              </a:ext>
            </a:extLst>
          </p:cNvPr>
          <p:cNvSpPr>
            <a:spLocks/>
          </p:cNvSpPr>
          <p:nvPr/>
        </p:nvSpPr>
        <p:spPr bwMode="auto">
          <a:xfrm>
            <a:off x="5968560" y="5699305"/>
            <a:ext cx="177800" cy="690563"/>
          </a:xfrm>
          <a:custGeom>
            <a:avLst/>
            <a:gdLst>
              <a:gd name="T0" fmla="*/ 33 w 65"/>
              <a:gd name="T1" fmla="*/ 0 h 251"/>
              <a:gd name="T2" fmla="*/ 0 w 65"/>
              <a:gd name="T3" fmla="*/ 33 h 251"/>
              <a:gd name="T4" fmla="*/ 33 w 65"/>
              <a:gd name="T5" fmla="*/ 251 h 251"/>
              <a:gd name="T6" fmla="*/ 65 w 65"/>
              <a:gd name="T7" fmla="*/ 33 h 251"/>
              <a:gd name="T8" fmla="*/ 33 w 65"/>
              <a:gd name="T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51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51"/>
                  <a:pt x="33" y="251"/>
                  <a:pt x="33" y="251"/>
                </a:cubicBezTo>
                <a:cubicBezTo>
                  <a:pt x="33" y="251"/>
                  <a:pt x="65" y="51"/>
                  <a:pt x="65" y="33"/>
                </a:cubicBezTo>
                <a:cubicBezTo>
                  <a:pt x="65" y="15"/>
                  <a:pt x="51" y="0"/>
                  <a:pt x="33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79DC2691-4B54-6851-5D9D-45C356E32506}"/>
              </a:ext>
            </a:extLst>
          </p:cNvPr>
          <p:cNvSpPr>
            <a:spLocks/>
          </p:cNvSpPr>
          <p:nvPr/>
        </p:nvSpPr>
        <p:spPr bwMode="auto">
          <a:xfrm>
            <a:off x="6254311" y="5245281"/>
            <a:ext cx="179388" cy="687387"/>
          </a:xfrm>
          <a:custGeom>
            <a:avLst/>
            <a:gdLst>
              <a:gd name="T0" fmla="*/ 33 w 65"/>
              <a:gd name="T1" fmla="*/ 0 h 250"/>
              <a:gd name="T2" fmla="*/ 0 w 65"/>
              <a:gd name="T3" fmla="*/ 32 h 250"/>
              <a:gd name="T4" fmla="*/ 33 w 65"/>
              <a:gd name="T5" fmla="*/ 250 h 250"/>
              <a:gd name="T6" fmla="*/ 65 w 65"/>
              <a:gd name="T7" fmla="*/ 32 h 250"/>
              <a:gd name="T8" fmla="*/ 33 w 65"/>
              <a:gd name="T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50">
                <a:moveTo>
                  <a:pt x="33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50"/>
                  <a:pt x="33" y="250"/>
                  <a:pt x="33" y="250"/>
                </a:cubicBezTo>
                <a:cubicBezTo>
                  <a:pt x="33" y="250"/>
                  <a:pt x="65" y="50"/>
                  <a:pt x="65" y="32"/>
                </a:cubicBezTo>
                <a:cubicBezTo>
                  <a:pt x="65" y="14"/>
                  <a:pt x="51" y="0"/>
                  <a:pt x="33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en-US" sz="2400">
              <a:cs typeface="+mn-ea"/>
              <a:sym typeface="+mn-lt"/>
            </a:endParaRPr>
          </a:p>
        </p:txBody>
      </p:sp>
      <p:grpSp>
        <p:nvGrpSpPr>
          <p:cNvPr id="5" name="Group 22">
            <a:extLst>
              <a:ext uri="{FF2B5EF4-FFF2-40B4-BE49-F238E27FC236}">
                <a16:creationId xmlns:a16="http://schemas.microsoft.com/office/drawing/2014/main" id="{5A9DCB94-D39E-B2CF-0C5B-A3A438B49CDD}"/>
              </a:ext>
            </a:extLst>
          </p:cNvPr>
          <p:cNvGrpSpPr>
            <a:grpSpLocks/>
          </p:cNvGrpSpPr>
          <p:nvPr/>
        </p:nvGrpSpPr>
        <p:grpSpPr bwMode="auto">
          <a:xfrm>
            <a:off x="4816035" y="1347968"/>
            <a:ext cx="2490788" cy="4232275"/>
            <a:chOff x="4892675" y="1532964"/>
            <a:chExt cx="2490788" cy="4232276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5622C9FF-7C6E-5D91-063C-DC838C5A3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3263" y="5054040"/>
              <a:ext cx="709612" cy="2365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3BB224E-0DE7-9E77-C309-491BEEAC3E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3263" y="5054040"/>
              <a:ext cx="355600" cy="2365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0AE64E6F-DFAE-005A-E62E-2268FDC7D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4066615"/>
              <a:ext cx="2490788" cy="1693863"/>
            </a:xfrm>
            <a:custGeom>
              <a:avLst/>
              <a:gdLst>
                <a:gd name="T0" fmla="*/ 452 w 904"/>
                <a:gd name="T1" fmla="*/ 329 h 616"/>
                <a:gd name="T2" fmla="*/ 873 w 904"/>
                <a:gd name="T3" fmla="*/ 616 h 616"/>
                <a:gd name="T4" fmla="*/ 904 w 904"/>
                <a:gd name="T5" fmla="*/ 452 h 616"/>
                <a:gd name="T6" fmla="*/ 452 w 904"/>
                <a:gd name="T7" fmla="*/ 0 h 616"/>
                <a:gd name="T8" fmla="*/ 0 w 904"/>
                <a:gd name="T9" fmla="*/ 452 h 616"/>
                <a:gd name="T10" fmla="*/ 31 w 904"/>
                <a:gd name="T11" fmla="*/ 616 h 616"/>
                <a:gd name="T12" fmla="*/ 452 w 904"/>
                <a:gd name="T13" fmla="*/ 329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4" h="616">
                  <a:moveTo>
                    <a:pt x="452" y="329"/>
                  </a:moveTo>
                  <a:cubicBezTo>
                    <a:pt x="644" y="329"/>
                    <a:pt x="807" y="448"/>
                    <a:pt x="873" y="616"/>
                  </a:cubicBezTo>
                  <a:cubicBezTo>
                    <a:pt x="893" y="566"/>
                    <a:pt x="904" y="510"/>
                    <a:pt x="904" y="452"/>
                  </a:cubicBezTo>
                  <a:cubicBezTo>
                    <a:pt x="904" y="203"/>
                    <a:pt x="702" y="0"/>
                    <a:pt x="452" y="0"/>
                  </a:cubicBezTo>
                  <a:cubicBezTo>
                    <a:pt x="203" y="0"/>
                    <a:pt x="0" y="203"/>
                    <a:pt x="0" y="452"/>
                  </a:cubicBezTo>
                  <a:cubicBezTo>
                    <a:pt x="0" y="510"/>
                    <a:pt x="11" y="566"/>
                    <a:pt x="31" y="616"/>
                  </a:cubicBezTo>
                  <a:cubicBezTo>
                    <a:pt x="97" y="448"/>
                    <a:pt x="260" y="329"/>
                    <a:pt x="452" y="32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055F24D2-E583-6D1E-588C-0E0798A5E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5" y="4107890"/>
              <a:ext cx="928688" cy="1652588"/>
            </a:xfrm>
            <a:custGeom>
              <a:avLst/>
              <a:gdLst>
                <a:gd name="T0" fmla="*/ 0 w 337"/>
                <a:gd name="T1" fmla="*/ 0 h 601"/>
                <a:gd name="T2" fmla="*/ 0 w 337"/>
                <a:gd name="T3" fmla="*/ 329 h 601"/>
                <a:gd name="T4" fmla="*/ 306 w 337"/>
                <a:gd name="T5" fmla="*/ 601 h 601"/>
                <a:gd name="T6" fmla="*/ 337 w 337"/>
                <a:gd name="T7" fmla="*/ 437 h 601"/>
                <a:gd name="T8" fmla="*/ 0 w 337"/>
                <a:gd name="T9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601">
                  <a:moveTo>
                    <a:pt x="0" y="0"/>
                  </a:moveTo>
                  <a:cubicBezTo>
                    <a:pt x="0" y="329"/>
                    <a:pt x="0" y="329"/>
                    <a:pt x="0" y="329"/>
                  </a:cubicBezTo>
                  <a:cubicBezTo>
                    <a:pt x="140" y="366"/>
                    <a:pt x="254" y="468"/>
                    <a:pt x="306" y="601"/>
                  </a:cubicBezTo>
                  <a:cubicBezTo>
                    <a:pt x="326" y="551"/>
                    <a:pt x="337" y="495"/>
                    <a:pt x="337" y="437"/>
                  </a:cubicBezTo>
                  <a:cubicBezTo>
                    <a:pt x="337" y="228"/>
                    <a:pt x="194" y="5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4E789CA3-985C-9C00-FB93-3B1242BFF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925" y="1532964"/>
              <a:ext cx="1538288" cy="3667126"/>
            </a:xfrm>
            <a:custGeom>
              <a:avLst/>
              <a:gdLst>
                <a:gd name="T0" fmla="*/ 279 w 558"/>
                <a:gd name="T1" fmla="*/ 1309 h 1333"/>
                <a:gd name="T2" fmla="*/ 438 w 558"/>
                <a:gd name="T3" fmla="*/ 1333 h 1333"/>
                <a:gd name="T4" fmla="*/ 558 w 558"/>
                <a:gd name="T5" fmla="*/ 774 h 1333"/>
                <a:gd name="T6" fmla="*/ 279 w 558"/>
                <a:gd name="T7" fmla="*/ 0 h 1333"/>
                <a:gd name="T8" fmla="*/ 0 w 558"/>
                <a:gd name="T9" fmla="*/ 774 h 1333"/>
                <a:gd name="T10" fmla="*/ 120 w 558"/>
                <a:gd name="T11" fmla="*/ 1333 h 1333"/>
                <a:gd name="T12" fmla="*/ 279 w 558"/>
                <a:gd name="T13" fmla="*/ 1309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333">
                  <a:moveTo>
                    <a:pt x="279" y="1309"/>
                  </a:moveTo>
                  <a:cubicBezTo>
                    <a:pt x="335" y="1309"/>
                    <a:pt x="388" y="1317"/>
                    <a:pt x="438" y="1333"/>
                  </a:cubicBezTo>
                  <a:cubicBezTo>
                    <a:pt x="513" y="1182"/>
                    <a:pt x="558" y="987"/>
                    <a:pt x="558" y="774"/>
                  </a:cubicBezTo>
                  <a:cubicBezTo>
                    <a:pt x="558" y="436"/>
                    <a:pt x="445" y="143"/>
                    <a:pt x="279" y="0"/>
                  </a:cubicBezTo>
                  <a:cubicBezTo>
                    <a:pt x="113" y="143"/>
                    <a:pt x="0" y="436"/>
                    <a:pt x="0" y="774"/>
                  </a:cubicBezTo>
                  <a:cubicBezTo>
                    <a:pt x="0" y="987"/>
                    <a:pt x="45" y="1182"/>
                    <a:pt x="120" y="1333"/>
                  </a:cubicBezTo>
                  <a:cubicBezTo>
                    <a:pt x="170" y="1317"/>
                    <a:pt x="223" y="1309"/>
                    <a:pt x="279" y="130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69B2B277-2525-7D0A-FD32-77007DF31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1532964"/>
              <a:ext cx="774700" cy="3667126"/>
            </a:xfrm>
            <a:custGeom>
              <a:avLst/>
              <a:gdLst>
                <a:gd name="T0" fmla="*/ 2 w 281"/>
                <a:gd name="T1" fmla="*/ 0 h 1333"/>
                <a:gd name="T2" fmla="*/ 0 w 281"/>
                <a:gd name="T3" fmla="*/ 1 h 1333"/>
                <a:gd name="T4" fmla="*/ 0 w 281"/>
                <a:gd name="T5" fmla="*/ 1309 h 1333"/>
                <a:gd name="T6" fmla="*/ 2 w 281"/>
                <a:gd name="T7" fmla="*/ 1309 h 1333"/>
                <a:gd name="T8" fmla="*/ 161 w 281"/>
                <a:gd name="T9" fmla="*/ 1333 h 1333"/>
                <a:gd name="T10" fmla="*/ 281 w 281"/>
                <a:gd name="T11" fmla="*/ 774 h 1333"/>
                <a:gd name="T12" fmla="*/ 2 w 281"/>
                <a:gd name="T13" fmla="*/ 0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333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1" y="1309"/>
                    <a:pt x="1" y="1309"/>
                    <a:pt x="2" y="1309"/>
                  </a:cubicBezTo>
                  <a:cubicBezTo>
                    <a:pt x="58" y="1309"/>
                    <a:pt x="111" y="1317"/>
                    <a:pt x="161" y="1333"/>
                  </a:cubicBezTo>
                  <a:cubicBezTo>
                    <a:pt x="236" y="1182"/>
                    <a:pt x="281" y="987"/>
                    <a:pt x="281" y="774"/>
                  </a:cubicBezTo>
                  <a:cubicBezTo>
                    <a:pt x="281" y="436"/>
                    <a:pt x="168" y="143"/>
                    <a:pt x="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4B9B4F9E-3BA0-3690-EC8B-7073FFCA8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538" y="1532964"/>
              <a:ext cx="1135062" cy="900113"/>
            </a:xfrm>
            <a:custGeom>
              <a:avLst/>
              <a:gdLst>
                <a:gd name="T0" fmla="*/ 206 w 412"/>
                <a:gd name="T1" fmla="*/ 320 h 327"/>
                <a:gd name="T2" fmla="*/ 412 w 412"/>
                <a:gd name="T3" fmla="*/ 327 h 327"/>
                <a:gd name="T4" fmla="*/ 206 w 412"/>
                <a:gd name="T5" fmla="*/ 0 h 327"/>
                <a:gd name="T6" fmla="*/ 0 w 412"/>
                <a:gd name="T7" fmla="*/ 327 h 327"/>
                <a:gd name="T8" fmla="*/ 206 w 412"/>
                <a:gd name="T9" fmla="*/ 32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27">
                  <a:moveTo>
                    <a:pt x="206" y="320"/>
                  </a:moveTo>
                  <a:cubicBezTo>
                    <a:pt x="276" y="320"/>
                    <a:pt x="345" y="322"/>
                    <a:pt x="412" y="327"/>
                  </a:cubicBezTo>
                  <a:cubicBezTo>
                    <a:pt x="363" y="188"/>
                    <a:pt x="291" y="74"/>
                    <a:pt x="206" y="0"/>
                  </a:cubicBezTo>
                  <a:cubicBezTo>
                    <a:pt x="121" y="74"/>
                    <a:pt x="49" y="188"/>
                    <a:pt x="0" y="327"/>
                  </a:cubicBezTo>
                  <a:cubicBezTo>
                    <a:pt x="67" y="322"/>
                    <a:pt x="136" y="320"/>
                    <a:pt x="206" y="32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FDCEDC0E-0E87-5FEF-5EBA-FB5C771C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1532964"/>
              <a:ext cx="573088" cy="900113"/>
            </a:xfrm>
            <a:custGeom>
              <a:avLst/>
              <a:gdLst>
                <a:gd name="T0" fmla="*/ 0 w 208"/>
                <a:gd name="T1" fmla="*/ 2753 h 327"/>
                <a:gd name="T2" fmla="*/ 0 w 208"/>
                <a:gd name="T3" fmla="*/ 880845 h 327"/>
                <a:gd name="T4" fmla="*/ 5510 w 208"/>
                <a:gd name="T5" fmla="*/ 880845 h 327"/>
                <a:gd name="T6" fmla="*/ 573088 w 208"/>
                <a:gd name="T7" fmla="*/ 900113 h 327"/>
                <a:gd name="T8" fmla="*/ 5510 w 208"/>
                <a:gd name="T9" fmla="*/ 0 h 327"/>
                <a:gd name="T10" fmla="*/ 0 w 208"/>
                <a:gd name="T11" fmla="*/ 2753 h 3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8" h="327">
                  <a:moveTo>
                    <a:pt x="0" y="1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1" y="320"/>
                    <a:pt x="1" y="320"/>
                    <a:pt x="2" y="320"/>
                  </a:cubicBezTo>
                  <a:cubicBezTo>
                    <a:pt x="72" y="320"/>
                    <a:pt x="141" y="322"/>
                    <a:pt x="208" y="327"/>
                  </a:cubicBezTo>
                  <a:cubicBezTo>
                    <a:pt x="159" y="188"/>
                    <a:pt x="87" y="74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FB58E409-5143-F13D-D607-89A044DC3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3992003"/>
              <a:ext cx="331788" cy="1773237"/>
            </a:xfrm>
            <a:custGeom>
              <a:avLst/>
              <a:gdLst>
                <a:gd name="T0" fmla="*/ 60 w 120"/>
                <a:gd name="T1" fmla="*/ 0 h 645"/>
                <a:gd name="T2" fmla="*/ 0 w 120"/>
                <a:gd name="T3" fmla="*/ 322 h 645"/>
                <a:gd name="T4" fmla="*/ 60 w 120"/>
                <a:gd name="T5" fmla="*/ 645 h 645"/>
                <a:gd name="T6" fmla="*/ 120 w 120"/>
                <a:gd name="T7" fmla="*/ 322 h 645"/>
                <a:gd name="T8" fmla="*/ 60 w 120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45">
                  <a:moveTo>
                    <a:pt x="60" y="0"/>
                  </a:moveTo>
                  <a:cubicBezTo>
                    <a:pt x="24" y="60"/>
                    <a:pt x="0" y="182"/>
                    <a:pt x="0" y="322"/>
                  </a:cubicBezTo>
                  <a:cubicBezTo>
                    <a:pt x="0" y="463"/>
                    <a:pt x="24" y="585"/>
                    <a:pt x="60" y="645"/>
                  </a:cubicBezTo>
                  <a:cubicBezTo>
                    <a:pt x="96" y="585"/>
                    <a:pt x="120" y="463"/>
                    <a:pt x="120" y="322"/>
                  </a:cubicBezTo>
                  <a:cubicBezTo>
                    <a:pt x="120" y="182"/>
                    <a:pt x="96" y="60"/>
                    <a:pt x="60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F93DD609-C5C0-FCD7-A372-F2A2467AD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3992003"/>
              <a:ext cx="171450" cy="1773237"/>
            </a:xfrm>
            <a:custGeom>
              <a:avLst/>
              <a:gdLst>
                <a:gd name="T0" fmla="*/ 0 w 62"/>
                <a:gd name="T1" fmla="*/ 3 h 645"/>
                <a:gd name="T2" fmla="*/ 0 w 62"/>
                <a:gd name="T3" fmla="*/ 642 h 645"/>
                <a:gd name="T4" fmla="*/ 2 w 62"/>
                <a:gd name="T5" fmla="*/ 645 h 645"/>
                <a:gd name="T6" fmla="*/ 62 w 62"/>
                <a:gd name="T7" fmla="*/ 322 h 645"/>
                <a:gd name="T8" fmla="*/ 2 w 62"/>
                <a:gd name="T9" fmla="*/ 0 h 645"/>
                <a:gd name="T10" fmla="*/ 0 w 62"/>
                <a:gd name="T11" fmla="*/ 3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45">
                  <a:moveTo>
                    <a:pt x="0" y="3"/>
                  </a:moveTo>
                  <a:cubicBezTo>
                    <a:pt x="0" y="642"/>
                    <a:pt x="0" y="642"/>
                    <a:pt x="0" y="642"/>
                  </a:cubicBezTo>
                  <a:cubicBezTo>
                    <a:pt x="1" y="643"/>
                    <a:pt x="1" y="644"/>
                    <a:pt x="2" y="645"/>
                  </a:cubicBezTo>
                  <a:cubicBezTo>
                    <a:pt x="38" y="585"/>
                    <a:pt x="62" y="463"/>
                    <a:pt x="62" y="322"/>
                  </a:cubicBezTo>
                  <a:cubicBezTo>
                    <a:pt x="62" y="182"/>
                    <a:pt x="38" y="6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" name="Oval 18">
              <a:extLst>
                <a:ext uri="{FF2B5EF4-FFF2-40B4-BE49-F238E27FC236}">
                  <a16:creationId xmlns:a16="http://schemas.microsoft.com/office/drawing/2014/main" id="{F40B4CCB-82E6-63C3-DED2-F5EE3ED73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475" y="2801377"/>
              <a:ext cx="865188" cy="8604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22" name="Oval 19">
              <a:extLst>
                <a:ext uri="{FF2B5EF4-FFF2-40B4-BE49-F238E27FC236}">
                  <a16:creationId xmlns:a16="http://schemas.microsoft.com/office/drawing/2014/main" id="{9C9EB776-AB34-4757-AFE6-136158045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7238" y="2933139"/>
              <a:ext cx="601663" cy="600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5DE79187-8137-8170-E78C-4DF179B41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801377"/>
              <a:ext cx="438150" cy="860425"/>
            </a:xfrm>
            <a:custGeom>
              <a:avLst/>
              <a:gdLst>
                <a:gd name="T0" fmla="*/ 5511 w 159"/>
                <a:gd name="T1" fmla="*/ 0 h 313"/>
                <a:gd name="T2" fmla="*/ 0 w 159"/>
                <a:gd name="T3" fmla="*/ 0 h 313"/>
                <a:gd name="T4" fmla="*/ 0 w 159"/>
                <a:gd name="T5" fmla="*/ 131950 h 313"/>
                <a:gd name="T6" fmla="*/ 5511 w 159"/>
                <a:gd name="T7" fmla="*/ 131950 h 313"/>
                <a:gd name="T8" fmla="*/ 305878 w 159"/>
                <a:gd name="T9" fmla="*/ 431587 h 313"/>
                <a:gd name="T10" fmla="*/ 5511 w 159"/>
                <a:gd name="T11" fmla="*/ 731224 h 313"/>
                <a:gd name="T12" fmla="*/ 0 w 159"/>
                <a:gd name="T13" fmla="*/ 728475 h 313"/>
                <a:gd name="T14" fmla="*/ 0 w 159"/>
                <a:gd name="T15" fmla="*/ 860425 h 313"/>
                <a:gd name="T16" fmla="*/ 5511 w 159"/>
                <a:gd name="T17" fmla="*/ 860425 h 313"/>
                <a:gd name="T18" fmla="*/ 438150 w 159"/>
                <a:gd name="T19" fmla="*/ 431587 h 313"/>
                <a:gd name="T20" fmla="*/ 5511 w 159"/>
                <a:gd name="T21" fmla="*/ 0 h 3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9" h="31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1" y="48"/>
                    <a:pt x="2" y="48"/>
                  </a:cubicBezTo>
                  <a:cubicBezTo>
                    <a:pt x="62" y="48"/>
                    <a:pt x="111" y="96"/>
                    <a:pt x="111" y="157"/>
                  </a:cubicBezTo>
                  <a:cubicBezTo>
                    <a:pt x="111" y="217"/>
                    <a:pt x="62" y="266"/>
                    <a:pt x="2" y="266"/>
                  </a:cubicBezTo>
                  <a:cubicBezTo>
                    <a:pt x="1" y="266"/>
                    <a:pt x="1" y="265"/>
                    <a:pt x="0" y="265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1" y="313"/>
                    <a:pt x="1" y="313"/>
                    <a:pt x="2" y="313"/>
                  </a:cubicBezTo>
                  <a:cubicBezTo>
                    <a:pt x="88" y="313"/>
                    <a:pt x="159" y="243"/>
                    <a:pt x="159" y="157"/>
                  </a:cubicBezTo>
                  <a:cubicBezTo>
                    <a:pt x="159" y="70"/>
                    <a:pt x="88" y="0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CA1DB2DE-6251-E5D6-CB6B-36D71E1F8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933139"/>
              <a:ext cx="306387" cy="600075"/>
            </a:xfrm>
            <a:custGeom>
              <a:avLst/>
              <a:gdLst>
                <a:gd name="T0" fmla="*/ 111 w 111"/>
                <a:gd name="T1" fmla="*/ 109 h 218"/>
                <a:gd name="T2" fmla="*/ 2 w 111"/>
                <a:gd name="T3" fmla="*/ 0 h 218"/>
                <a:gd name="T4" fmla="*/ 0 w 111"/>
                <a:gd name="T5" fmla="*/ 0 h 218"/>
                <a:gd name="T6" fmla="*/ 0 w 111"/>
                <a:gd name="T7" fmla="*/ 217 h 218"/>
                <a:gd name="T8" fmla="*/ 2 w 111"/>
                <a:gd name="T9" fmla="*/ 218 h 218"/>
                <a:gd name="T10" fmla="*/ 111 w 111"/>
                <a:gd name="T11" fmla="*/ 10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218">
                  <a:moveTo>
                    <a:pt x="111" y="109"/>
                  </a:moveTo>
                  <a:cubicBezTo>
                    <a:pt x="111" y="48"/>
                    <a:pt x="6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2" y="218"/>
                  </a:cubicBezTo>
                  <a:cubicBezTo>
                    <a:pt x="62" y="218"/>
                    <a:pt x="111" y="169"/>
                    <a:pt x="111" y="10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</p:grpSp>
      <p:cxnSp>
        <p:nvCxnSpPr>
          <p:cNvPr id="25" name="Straight Connector 23">
            <a:extLst>
              <a:ext uri="{FF2B5EF4-FFF2-40B4-BE49-F238E27FC236}">
                <a16:creationId xmlns:a16="http://schemas.microsoft.com/office/drawing/2014/main" id="{DD33D292-31F6-610F-88A8-88E403C1662C}"/>
              </a:ext>
            </a:extLst>
          </p:cNvPr>
          <p:cNvCxnSpPr/>
          <p:nvPr/>
        </p:nvCxnSpPr>
        <p:spPr>
          <a:xfrm>
            <a:off x="6325749" y="3038655"/>
            <a:ext cx="17907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30">
            <a:extLst>
              <a:ext uri="{FF2B5EF4-FFF2-40B4-BE49-F238E27FC236}">
                <a16:creationId xmlns:a16="http://schemas.microsoft.com/office/drawing/2014/main" id="{2A29A9D6-BCF9-A621-6668-316A87E61465}"/>
              </a:ext>
            </a:extLst>
          </p:cNvPr>
          <p:cNvGrpSpPr>
            <a:grpSpLocks/>
          </p:cNvGrpSpPr>
          <p:nvPr/>
        </p:nvGrpSpPr>
        <p:grpSpPr bwMode="auto">
          <a:xfrm>
            <a:off x="6830573" y="4588056"/>
            <a:ext cx="1285875" cy="492125"/>
            <a:chOff x="6907213" y="4773425"/>
            <a:chExt cx="1631576" cy="491098"/>
          </a:xfrm>
        </p:grpSpPr>
        <p:cxnSp>
          <p:nvCxnSpPr>
            <p:cNvPr id="27" name="Straight Connector 27">
              <a:extLst>
                <a:ext uri="{FF2B5EF4-FFF2-40B4-BE49-F238E27FC236}">
                  <a16:creationId xmlns:a16="http://schemas.microsoft.com/office/drawing/2014/main" id="{56466580-0094-E1E6-AABA-A29B8778A8C0}"/>
                </a:ext>
              </a:extLst>
            </p:cNvPr>
            <p:cNvCxnSpPr/>
            <p:nvPr/>
          </p:nvCxnSpPr>
          <p:spPr>
            <a:xfrm>
              <a:off x="6907213" y="4773425"/>
              <a:ext cx="161344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9">
              <a:extLst>
                <a:ext uri="{FF2B5EF4-FFF2-40B4-BE49-F238E27FC236}">
                  <a16:creationId xmlns:a16="http://schemas.microsoft.com/office/drawing/2014/main" id="{3A796B9C-2AF0-2596-10B7-9C8C22072C51}"/>
                </a:ext>
              </a:extLst>
            </p:cNvPr>
            <p:cNvCxnSpPr/>
            <p:nvPr/>
          </p:nvCxnSpPr>
          <p:spPr>
            <a:xfrm>
              <a:off x="8538789" y="4773425"/>
              <a:ext cx="0" cy="49109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31">
            <a:extLst>
              <a:ext uri="{FF2B5EF4-FFF2-40B4-BE49-F238E27FC236}">
                <a16:creationId xmlns:a16="http://schemas.microsoft.com/office/drawing/2014/main" id="{F019209A-C0A1-FC19-15A1-56CB9895C80E}"/>
              </a:ext>
            </a:extLst>
          </p:cNvPr>
          <p:cNvCxnSpPr/>
          <p:nvPr/>
        </p:nvCxnSpPr>
        <p:spPr>
          <a:xfrm>
            <a:off x="3981012" y="4176892"/>
            <a:ext cx="164782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32">
            <a:extLst>
              <a:ext uri="{FF2B5EF4-FFF2-40B4-BE49-F238E27FC236}">
                <a16:creationId xmlns:a16="http://schemas.microsoft.com/office/drawing/2014/main" id="{857131D3-FEE6-6152-E3A1-E2DE9E66DFBE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3960374" y="1597206"/>
            <a:ext cx="2016125" cy="490537"/>
            <a:chOff x="6907212" y="4773425"/>
            <a:chExt cx="1631577" cy="491098"/>
          </a:xfrm>
        </p:grpSpPr>
        <p:cxnSp>
          <p:nvCxnSpPr>
            <p:cNvPr id="31" name="Straight Connector 33">
              <a:extLst>
                <a:ext uri="{FF2B5EF4-FFF2-40B4-BE49-F238E27FC236}">
                  <a16:creationId xmlns:a16="http://schemas.microsoft.com/office/drawing/2014/main" id="{2824B626-25C4-D915-9E83-297CDF8D4C82}"/>
                </a:ext>
              </a:extLst>
            </p:cNvPr>
            <p:cNvCxnSpPr/>
            <p:nvPr/>
          </p:nvCxnSpPr>
          <p:spPr>
            <a:xfrm>
              <a:off x="6907212" y="4773425"/>
              <a:ext cx="163157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4">
              <a:extLst>
                <a:ext uri="{FF2B5EF4-FFF2-40B4-BE49-F238E27FC236}">
                  <a16:creationId xmlns:a16="http://schemas.microsoft.com/office/drawing/2014/main" id="{DDB56135-8690-4C2A-9755-79103C56EE75}"/>
                </a:ext>
              </a:extLst>
            </p:cNvPr>
            <p:cNvCxnSpPr/>
            <p:nvPr/>
          </p:nvCxnSpPr>
          <p:spPr>
            <a:xfrm>
              <a:off x="8538789" y="4773425"/>
              <a:ext cx="0" cy="49109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35">
            <a:extLst>
              <a:ext uri="{FF2B5EF4-FFF2-40B4-BE49-F238E27FC236}">
                <a16:creationId xmlns:a16="http://schemas.microsoft.com/office/drawing/2014/main" id="{A2A29750-28D7-F80B-5B1B-6E87E5D49E00}"/>
              </a:ext>
            </a:extLst>
          </p:cNvPr>
          <p:cNvSpPr/>
          <p:nvPr/>
        </p:nvSpPr>
        <p:spPr>
          <a:xfrm>
            <a:off x="8321236" y="2748143"/>
            <a:ext cx="619125" cy="619125"/>
          </a:xfrm>
          <a:prstGeom prst="rect">
            <a:avLst/>
          </a:prstGeom>
          <a:solidFill>
            <a:srgbClr val="AEE2F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sz="2400" dirty="0">
                <a:cs typeface="+mn-ea"/>
                <a:sym typeface="+mn-lt"/>
              </a:rPr>
              <a:t>02</a:t>
            </a:r>
          </a:p>
        </p:txBody>
      </p:sp>
      <p:sp>
        <p:nvSpPr>
          <p:cNvPr id="36" name="Rectangle 38">
            <a:extLst>
              <a:ext uri="{FF2B5EF4-FFF2-40B4-BE49-F238E27FC236}">
                <a16:creationId xmlns:a16="http://schemas.microsoft.com/office/drawing/2014/main" id="{9D5C9A77-15A7-CDEC-9197-765494941998}"/>
              </a:ext>
            </a:extLst>
          </p:cNvPr>
          <p:cNvSpPr/>
          <p:nvPr/>
        </p:nvSpPr>
        <p:spPr>
          <a:xfrm>
            <a:off x="7910074" y="5364343"/>
            <a:ext cx="619125" cy="619125"/>
          </a:xfrm>
          <a:prstGeom prst="rect">
            <a:avLst/>
          </a:prstGeom>
          <a:solidFill>
            <a:srgbClr val="FFC02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sz="2400">
                <a:cs typeface="+mn-ea"/>
                <a:sym typeface="+mn-lt"/>
              </a:rPr>
              <a:t>04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38" name="Rectangle 41">
            <a:extLst>
              <a:ext uri="{FF2B5EF4-FFF2-40B4-BE49-F238E27FC236}">
                <a16:creationId xmlns:a16="http://schemas.microsoft.com/office/drawing/2014/main" id="{248C4ADA-D9BE-F083-2935-D17B9D8912D0}"/>
              </a:ext>
            </a:extLst>
          </p:cNvPr>
          <p:cNvSpPr/>
          <p:nvPr/>
        </p:nvSpPr>
        <p:spPr>
          <a:xfrm>
            <a:off x="3734948" y="2249668"/>
            <a:ext cx="619125" cy="619125"/>
          </a:xfrm>
          <a:prstGeom prst="rect">
            <a:avLst/>
          </a:prstGeom>
          <a:solidFill>
            <a:srgbClr val="00B1D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sz="2400">
                <a:cs typeface="+mn-ea"/>
                <a:sym typeface="+mn-lt"/>
              </a:rPr>
              <a:t>01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41" name="Rectangle 44">
            <a:extLst>
              <a:ext uri="{FF2B5EF4-FFF2-40B4-BE49-F238E27FC236}">
                <a16:creationId xmlns:a16="http://schemas.microsoft.com/office/drawing/2014/main" id="{8A7284AC-0557-D7D0-6B89-40B31AC3D654}"/>
              </a:ext>
            </a:extLst>
          </p:cNvPr>
          <p:cNvSpPr/>
          <p:nvPr/>
        </p:nvSpPr>
        <p:spPr>
          <a:xfrm>
            <a:off x="3055499" y="3908605"/>
            <a:ext cx="619125" cy="620712"/>
          </a:xfrm>
          <a:prstGeom prst="rect">
            <a:avLst/>
          </a:prstGeom>
          <a:solidFill>
            <a:srgbClr val="FFF1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sz="2400">
                <a:cs typeface="+mn-ea"/>
                <a:sym typeface="+mn-lt"/>
              </a:rPr>
              <a:t>03</a:t>
            </a:r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95DE043-5C07-ABBE-C7F1-0A446CD90946}"/>
              </a:ext>
            </a:extLst>
          </p:cNvPr>
          <p:cNvGrpSpPr/>
          <p:nvPr/>
        </p:nvGrpSpPr>
        <p:grpSpPr>
          <a:xfrm>
            <a:off x="8219636" y="1851732"/>
            <a:ext cx="2754201" cy="754330"/>
            <a:chOff x="436522" y="1886576"/>
            <a:chExt cx="2754201" cy="75433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D04D17F-6B60-460A-6F4E-E37E606A5972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762BAE8-C17E-D721-6048-2B9AF88D49A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591E7A8-CA49-29EF-FF01-C8775C9CDD55}"/>
              </a:ext>
            </a:extLst>
          </p:cNvPr>
          <p:cNvGrpSpPr/>
          <p:nvPr/>
        </p:nvGrpSpPr>
        <p:grpSpPr>
          <a:xfrm>
            <a:off x="908557" y="2176562"/>
            <a:ext cx="2746222" cy="754330"/>
            <a:chOff x="444501" y="1886576"/>
            <a:chExt cx="2746222" cy="75433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71712B1-5586-55A8-B692-E57BEEFA907C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7061C46-B021-5738-36B9-99F75384CB17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C10F402-8454-3512-88A4-EB62434EFC62}"/>
              </a:ext>
            </a:extLst>
          </p:cNvPr>
          <p:cNvGrpSpPr/>
          <p:nvPr/>
        </p:nvGrpSpPr>
        <p:grpSpPr>
          <a:xfrm>
            <a:off x="1378426" y="4703016"/>
            <a:ext cx="2746222" cy="754330"/>
            <a:chOff x="444501" y="1886576"/>
            <a:chExt cx="2746222" cy="75433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F4CE01B-4AA3-9FC8-8949-BDFFA2141CA7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4D224E9-FA3F-8C14-F077-F44CBAE74307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2BFF2C0-C804-B660-8449-816F3DBE24F6}"/>
              </a:ext>
            </a:extLst>
          </p:cNvPr>
          <p:cNvGrpSpPr/>
          <p:nvPr/>
        </p:nvGrpSpPr>
        <p:grpSpPr>
          <a:xfrm>
            <a:off x="8321236" y="4420487"/>
            <a:ext cx="2754201" cy="754330"/>
            <a:chOff x="436522" y="1886576"/>
            <a:chExt cx="2754201" cy="75433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50B778-21E9-2009-F1F1-0B6DBCC13AD4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ADFE54C-7E32-2849-1DAA-FA7AC188BDE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546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233880" cy="142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01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cxnSp>
        <p:nvCxnSpPr>
          <p:cNvPr id="2" name="Straight Connector 14">
            <a:extLst>
              <a:ext uri="{FF2B5EF4-FFF2-40B4-BE49-F238E27FC236}">
                <a16:creationId xmlns:a16="http://schemas.microsoft.com/office/drawing/2014/main" id="{7D46CF9A-84A8-42BC-98B0-2BC6B7FCFDBC}"/>
              </a:ext>
            </a:extLst>
          </p:cNvPr>
          <p:cNvCxnSpPr/>
          <p:nvPr/>
        </p:nvCxnSpPr>
        <p:spPr>
          <a:xfrm>
            <a:off x="2952187" y="4016871"/>
            <a:ext cx="0" cy="606595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0">
            <a:extLst>
              <a:ext uri="{FF2B5EF4-FFF2-40B4-BE49-F238E27FC236}">
                <a16:creationId xmlns:a16="http://schemas.microsoft.com/office/drawing/2014/main" id="{4620CA4A-6C4C-1D4A-3A44-F3CE7A21EB05}"/>
              </a:ext>
            </a:extLst>
          </p:cNvPr>
          <p:cNvCxnSpPr/>
          <p:nvPr/>
        </p:nvCxnSpPr>
        <p:spPr>
          <a:xfrm>
            <a:off x="2952187" y="3179415"/>
            <a:ext cx="0" cy="606595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26">
            <a:extLst>
              <a:ext uri="{FF2B5EF4-FFF2-40B4-BE49-F238E27FC236}">
                <a16:creationId xmlns:a16="http://schemas.microsoft.com/office/drawing/2014/main" id="{F51DE8FD-74A6-2F1E-2D06-F2DD9EF0ABD8}"/>
              </a:ext>
            </a:extLst>
          </p:cNvPr>
          <p:cNvCxnSpPr/>
          <p:nvPr/>
        </p:nvCxnSpPr>
        <p:spPr>
          <a:xfrm>
            <a:off x="2952187" y="2341007"/>
            <a:ext cx="0" cy="606595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32">
            <a:extLst>
              <a:ext uri="{FF2B5EF4-FFF2-40B4-BE49-F238E27FC236}">
                <a16:creationId xmlns:a16="http://schemas.microsoft.com/office/drawing/2014/main" id="{20CAABB3-1549-9175-E0A2-1CC3F74DF602}"/>
              </a:ext>
            </a:extLst>
          </p:cNvPr>
          <p:cNvCxnSpPr/>
          <p:nvPr/>
        </p:nvCxnSpPr>
        <p:spPr>
          <a:xfrm>
            <a:off x="2952187" y="1506178"/>
            <a:ext cx="0" cy="606595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0">
            <a:extLst>
              <a:ext uri="{FF2B5EF4-FFF2-40B4-BE49-F238E27FC236}">
                <a16:creationId xmlns:a16="http://schemas.microsoft.com/office/drawing/2014/main" id="{83FB89B9-0C0C-039E-4C27-BB6C7D488A97}"/>
              </a:ext>
            </a:extLst>
          </p:cNvPr>
          <p:cNvCxnSpPr/>
          <p:nvPr/>
        </p:nvCxnSpPr>
        <p:spPr>
          <a:xfrm>
            <a:off x="3016830" y="4745121"/>
            <a:ext cx="60174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1">
            <a:extLst>
              <a:ext uri="{FF2B5EF4-FFF2-40B4-BE49-F238E27FC236}">
                <a16:creationId xmlns:a16="http://schemas.microsoft.com/office/drawing/2014/main" id="{D59A70EE-B67D-3CFE-CA28-3D1957665006}"/>
              </a:ext>
            </a:extLst>
          </p:cNvPr>
          <p:cNvGrpSpPr/>
          <p:nvPr/>
        </p:nvGrpSpPr>
        <p:grpSpPr>
          <a:xfrm>
            <a:off x="2872231" y="4665381"/>
            <a:ext cx="159915" cy="159479"/>
            <a:chOff x="2138511" y="2464802"/>
            <a:chExt cx="354012" cy="352956"/>
          </a:xfrm>
          <a:solidFill>
            <a:schemeClr val="bg1">
              <a:lumMod val="50000"/>
            </a:schemeClr>
          </a:solidFill>
        </p:grpSpPr>
        <p:sp>
          <p:nvSpPr>
            <p:cNvPr id="12" name="Oval 12">
              <a:extLst>
                <a:ext uri="{FF2B5EF4-FFF2-40B4-BE49-F238E27FC236}">
                  <a16:creationId xmlns:a16="http://schemas.microsoft.com/office/drawing/2014/main" id="{41AC577C-C33A-2B28-D0F4-52D4AD7A3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E43CBA01-AAAD-C3D2-2668-E4EB5A9736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Straight Connector 16">
            <a:extLst>
              <a:ext uri="{FF2B5EF4-FFF2-40B4-BE49-F238E27FC236}">
                <a16:creationId xmlns:a16="http://schemas.microsoft.com/office/drawing/2014/main" id="{B8286DBB-EF3A-D2E3-B239-F15394969740}"/>
              </a:ext>
            </a:extLst>
          </p:cNvPr>
          <p:cNvCxnSpPr/>
          <p:nvPr/>
        </p:nvCxnSpPr>
        <p:spPr>
          <a:xfrm>
            <a:off x="3016830" y="3898067"/>
            <a:ext cx="601744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7">
            <a:extLst>
              <a:ext uri="{FF2B5EF4-FFF2-40B4-BE49-F238E27FC236}">
                <a16:creationId xmlns:a16="http://schemas.microsoft.com/office/drawing/2014/main" id="{A045023A-1DE5-5EB6-3C49-6D8E33BF4731}"/>
              </a:ext>
            </a:extLst>
          </p:cNvPr>
          <p:cNvGrpSpPr/>
          <p:nvPr/>
        </p:nvGrpSpPr>
        <p:grpSpPr>
          <a:xfrm>
            <a:off x="2872231" y="3827927"/>
            <a:ext cx="159915" cy="159479"/>
            <a:chOff x="2138511" y="2464802"/>
            <a:chExt cx="354012" cy="352956"/>
          </a:xfrm>
          <a:solidFill>
            <a:schemeClr val="bg1">
              <a:lumMod val="50000"/>
            </a:schemeClr>
          </a:solidFill>
        </p:grpSpPr>
        <p:sp>
          <p:nvSpPr>
            <p:cNvPr id="16" name="Oval 18">
              <a:extLst>
                <a:ext uri="{FF2B5EF4-FFF2-40B4-BE49-F238E27FC236}">
                  <a16:creationId xmlns:a16="http://schemas.microsoft.com/office/drawing/2014/main" id="{06283CB1-27DC-797C-64B0-823D66422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B0426F00-815E-DDFC-0E00-1CC625DD5D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Straight Connector 22">
            <a:extLst>
              <a:ext uri="{FF2B5EF4-FFF2-40B4-BE49-F238E27FC236}">
                <a16:creationId xmlns:a16="http://schemas.microsoft.com/office/drawing/2014/main" id="{5F315AE9-27EF-9377-8DEA-7AEB6B824D29}"/>
              </a:ext>
            </a:extLst>
          </p:cNvPr>
          <p:cNvCxnSpPr/>
          <p:nvPr/>
        </p:nvCxnSpPr>
        <p:spPr>
          <a:xfrm>
            <a:off x="3016830" y="3076658"/>
            <a:ext cx="60174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23">
            <a:extLst>
              <a:ext uri="{FF2B5EF4-FFF2-40B4-BE49-F238E27FC236}">
                <a16:creationId xmlns:a16="http://schemas.microsoft.com/office/drawing/2014/main" id="{FD437307-8332-6949-4609-4E7BB725F7DC}"/>
              </a:ext>
            </a:extLst>
          </p:cNvPr>
          <p:cNvGrpSpPr/>
          <p:nvPr/>
        </p:nvGrpSpPr>
        <p:grpSpPr>
          <a:xfrm>
            <a:off x="2872231" y="2996920"/>
            <a:ext cx="159915" cy="159479"/>
            <a:chOff x="2138511" y="2464802"/>
            <a:chExt cx="354012" cy="352956"/>
          </a:xfrm>
          <a:solidFill>
            <a:schemeClr val="bg1">
              <a:lumMod val="50000"/>
            </a:schemeClr>
          </a:solidFill>
        </p:grpSpPr>
        <p:sp>
          <p:nvSpPr>
            <p:cNvPr id="20" name="Oval 24">
              <a:extLst>
                <a:ext uri="{FF2B5EF4-FFF2-40B4-BE49-F238E27FC236}">
                  <a16:creationId xmlns:a16="http://schemas.microsoft.com/office/drawing/2014/main" id="{09B98350-3081-DCC2-5344-2F7E69524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5">
              <a:extLst>
                <a:ext uri="{FF2B5EF4-FFF2-40B4-BE49-F238E27FC236}">
                  <a16:creationId xmlns:a16="http://schemas.microsoft.com/office/drawing/2014/main" id="{32ED3AAD-744B-2E8E-19FB-ADC6811B09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3" name="Straight Connector 28">
            <a:extLst>
              <a:ext uri="{FF2B5EF4-FFF2-40B4-BE49-F238E27FC236}">
                <a16:creationId xmlns:a16="http://schemas.microsoft.com/office/drawing/2014/main" id="{94BAA0A3-DAB1-4419-1EED-0BE169A134E0}"/>
              </a:ext>
            </a:extLst>
          </p:cNvPr>
          <p:cNvCxnSpPr/>
          <p:nvPr/>
        </p:nvCxnSpPr>
        <p:spPr>
          <a:xfrm>
            <a:off x="3016830" y="2247927"/>
            <a:ext cx="60174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9">
            <a:extLst>
              <a:ext uri="{FF2B5EF4-FFF2-40B4-BE49-F238E27FC236}">
                <a16:creationId xmlns:a16="http://schemas.microsoft.com/office/drawing/2014/main" id="{52585FDC-6A5E-98C7-CFF4-10BE1159A137}"/>
              </a:ext>
            </a:extLst>
          </p:cNvPr>
          <p:cNvGrpSpPr/>
          <p:nvPr/>
        </p:nvGrpSpPr>
        <p:grpSpPr>
          <a:xfrm>
            <a:off x="2872231" y="2158509"/>
            <a:ext cx="159915" cy="159479"/>
            <a:chOff x="2138511" y="2464802"/>
            <a:chExt cx="354012" cy="352956"/>
          </a:xfrm>
          <a:solidFill>
            <a:schemeClr val="bg1">
              <a:lumMod val="50000"/>
            </a:schemeClr>
          </a:solidFill>
        </p:grpSpPr>
        <p:sp>
          <p:nvSpPr>
            <p:cNvPr id="25" name="Oval 30">
              <a:extLst>
                <a:ext uri="{FF2B5EF4-FFF2-40B4-BE49-F238E27FC236}">
                  <a16:creationId xmlns:a16="http://schemas.microsoft.com/office/drawing/2014/main" id="{E69D9D44-3F4D-418B-FB0D-08728AA91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1">
              <a:extLst>
                <a:ext uri="{FF2B5EF4-FFF2-40B4-BE49-F238E27FC236}">
                  <a16:creationId xmlns:a16="http://schemas.microsoft.com/office/drawing/2014/main" id="{9F43749F-867D-B2A6-F7C6-9DA49D7964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7" name="Straight Connector 34">
            <a:extLst>
              <a:ext uri="{FF2B5EF4-FFF2-40B4-BE49-F238E27FC236}">
                <a16:creationId xmlns:a16="http://schemas.microsoft.com/office/drawing/2014/main" id="{4CDD5A14-0A69-6622-C951-16EFCBCF03DB}"/>
              </a:ext>
            </a:extLst>
          </p:cNvPr>
          <p:cNvCxnSpPr/>
          <p:nvPr/>
        </p:nvCxnSpPr>
        <p:spPr>
          <a:xfrm>
            <a:off x="3016830" y="1407137"/>
            <a:ext cx="60174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35">
            <a:extLst>
              <a:ext uri="{FF2B5EF4-FFF2-40B4-BE49-F238E27FC236}">
                <a16:creationId xmlns:a16="http://schemas.microsoft.com/office/drawing/2014/main" id="{87BE3875-F511-987B-5DC6-C4F36E4F703E}"/>
              </a:ext>
            </a:extLst>
          </p:cNvPr>
          <p:cNvGrpSpPr/>
          <p:nvPr/>
        </p:nvGrpSpPr>
        <p:grpSpPr>
          <a:xfrm>
            <a:off x="2872231" y="1323681"/>
            <a:ext cx="159915" cy="159479"/>
            <a:chOff x="2138511" y="2464802"/>
            <a:chExt cx="354012" cy="352956"/>
          </a:xfrm>
          <a:solidFill>
            <a:schemeClr val="bg1">
              <a:lumMod val="50000"/>
            </a:schemeClr>
          </a:solidFill>
        </p:grpSpPr>
        <p:sp>
          <p:nvSpPr>
            <p:cNvPr id="29" name="Oval 36">
              <a:extLst>
                <a:ext uri="{FF2B5EF4-FFF2-40B4-BE49-F238E27FC236}">
                  <a16:creationId xmlns:a16="http://schemas.microsoft.com/office/drawing/2014/main" id="{2A2EBDD5-D46A-AB5D-2AC6-26EF0C761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FEBB58FE-96E9-38EA-7240-6B7B6BF6C5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135">
            <a:extLst>
              <a:ext uri="{FF2B5EF4-FFF2-40B4-BE49-F238E27FC236}">
                <a16:creationId xmlns:a16="http://schemas.microsoft.com/office/drawing/2014/main" id="{49534CB0-C8F5-B874-F5B3-33360687AC3F}"/>
              </a:ext>
            </a:extLst>
          </p:cNvPr>
          <p:cNvGrpSpPr/>
          <p:nvPr/>
        </p:nvGrpSpPr>
        <p:grpSpPr>
          <a:xfrm>
            <a:off x="8220577" y="1975046"/>
            <a:ext cx="527985" cy="2908173"/>
            <a:chOff x="8120842" y="2042992"/>
            <a:chExt cx="528123" cy="2908173"/>
          </a:xfrm>
        </p:grpSpPr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A4293C30-F4D4-B426-8B3D-7D7CB44C8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0842" y="4189150"/>
              <a:ext cx="528122" cy="762015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40">
              <a:extLst>
                <a:ext uri="{FF2B5EF4-FFF2-40B4-BE49-F238E27FC236}">
                  <a16:creationId xmlns:a16="http://schemas.microsoft.com/office/drawing/2014/main" id="{E1F76B32-EF39-5104-73FC-4E3D88AED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0842" y="2042992"/>
              <a:ext cx="175793" cy="2331635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C8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41">
              <a:extLst>
                <a:ext uri="{FF2B5EF4-FFF2-40B4-BE49-F238E27FC236}">
                  <a16:creationId xmlns:a16="http://schemas.microsoft.com/office/drawing/2014/main" id="{4222AB23-5E3F-C32D-3F1B-ABFD5F964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6636" y="2042992"/>
              <a:ext cx="176537" cy="2331634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05B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0EA99226-54FC-6EDF-247C-81B2B06B4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3172" y="2042992"/>
              <a:ext cx="175793" cy="2331634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2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46">
              <a:extLst>
                <a:ext uri="{FF2B5EF4-FFF2-40B4-BE49-F238E27FC236}">
                  <a16:creationId xmlns:a16="http://schemas.microsoft.com/office/drawing/2014/main" id="{51174839-EA4D-D01A-7AE6-74B706D92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5145" y="4720251"/>
              <a:ext cx="181007" cy="230914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134">
            <a:extLst>
              <a:ext uri="{FF2B5EF4-FFF2-40B4-BE49-F238E27FC236}">
                <a16:creationId xmlns:a16="http://schemas.microsoft.com/office/drawing/2014/main" id="{4FFC19FE-2454-6643-74D5-344E6B8A4EAE}"/>
              </a:ext>
            </a:extLst>
          </p:cNvPr>
          <p:cNvGrpSpPr/>
          <p:nvPr/>
        </p:nvGrpSpPr>
        <p:grpSpPr>
          <a:xfrm>
            <a:off x="6729748" y="2329909"/>
            <a:ext cx="527984" cy="2553311"/>
            <a:chOff x="6629626" y="2397854"/>
            <a:chExt cx="528122" cy="2553311"/>
          </a:xfrm>
        </p:grpSpPr>
        <p:sp>
          <p:nvSpPr>
            <p:cNvPr id="38" name="Freeform 49">
              <a:extLst>
                <a:ext uri="{FF2B5EF4-FFF2-40B4-BE49-F238E27FC236}">
                  <a16:creationId xmlns:a16="http://schemas.microsoft.com/office/drawing/2014/main" id="{024CCA8E-C521-90EA-1B60-7EDFBE03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9626" y="4189149"/>
              <a:ext cx="528122" cy="762016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50">
              <a:extLst>
                <a:ext uri="{FF2B5EF4-FFF2-40B4-BE49-F238E27FC236}">
                  <a16:creationId xmlns:a16="http://schemas.microsoft.com/office/drawing/2014/main" id="{62E8CFC9-2E33-2560-E052-465CBAECE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9626" y="2397854"/>
              <a:ext cx="175793" cy="1976772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979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51">
              <a:extLst>
                <a:ext uri="{FF2B5EF4-FFF2-40B4-BE49-F238E27FC236}">
                  <a16:creationId xmlns:a16="http://schemas.microsoft.com/office/drawing/2014/main" id="{CA9DA41A-77D9-59DB-CA28-7F638154E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5419" y="2397855"/>
              <a:ext cx="176537" cy="1976771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53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52">
              <a:extLst>
                <a:ext uri="{FF2B5EF4-FFF2-40B4-BE49-F238E27FC236}">
                  <a16:creationId xmlns:a16="http://schemas.microsoft.com/office/drawing/2014/main" id="{23AD1788-8BC1-CF0A-1D6F-18088872E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1955" y="2397855"/>
              <a:ext cx="175793" cy="1976771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56">
              <a:extLst>
                <a:ext uri="{FF2B5EF4-FFF2-40B4-BE49-F238E27FC236}">
                  <a16:creationId xmlns:a16="http://schemas.microsoft.com/office/drawing/2014/main" id="{2CF6A9CE-93D5-FBEC-DBC8-E0F1E2F3D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3928" y="4720251"/>
              <a:ext cx="181007" cy="230914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133">
            <a:extLst>
              <a:ext uri="{FF2B5EF4-FFF2-40B4-BE49-F238E27FC236}">
                <a16:creationId xmlns:a16="http://schemas.microsoft.com/office/drawing/2014/main" id="{73221FF3-1BB3-FC86-18D6-5D4A1774A545}"/>
              </a:ext>
            </a:extLst>
          </p:cNvPr>
          <p:cNvGrpSpPr/>
          <p:nvPr/>
        </p:nvGrpSpPr>
        <p:grpSpPr>
          <a:xfrm>
            <a:off x="5228923" y="2684771"/>
            <a:ext cx="527984" cy="2198448"/>
            <a:chOff x="5128410" y="2752717"/>
            <a:chExt cx="528122" cy="2198448"/>
          </a:xfrm>
        </p:grpSpPr>
        <p:sp>
          <p:nvSpPr>
            <p:cNvPr id="44" name="Freeform 59">
              <a:extLst>
                <a:ext uri="{FF2B5EF4-FFF2-40B4-BE49-F238E27FC236}">
                  <a16:creationId xmlns:a16="http://schemas.microsoft.com/office/drawing/2014/main" id="{9388669A-29FF-0DC5-804E-B2F864FA6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8410" y="4189149"/>
              <a:ext cx="528122" cy="762016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60">
              <a:extLst>
                <a:ext uri="{FF2B5EF4-FFF2-40B4-BE49-F238E27FC236}">
                  <a16:creationId xmlns:a16="http://schemas.microsoft.com/office/drawing/2014/main" id="{0CC7D387-2159-B3E6-B929-C5156EFDF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8410" y="2752717"/>
              <a:ext cx="175793" cy="1621909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F7FC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61">
              <a:extLst>
                <a:ext uri="{FF2B5EF4-FFF2-40B4-BE49-F238E27FC236}">
                  <a16:creationId xmlns:a16="http://schemas.microsoft.com/office/drawing/2014/main" id="{775D1393-DC67-57AE-8145-47E5F59CE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4203" y="2752717"/>
              <a:ext cx="176537" cy="1621908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4EAF8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62">
              <a:extLst>
                <a:ext uri="{FF2B5EF4-FFF2-40B4-BE49-F238E27FC236}">
                  <a16:creationId xmlns:a16="http://schemas.microsoft.com/office/drawing/2014/main" id="{7AE48DF4-0F08-3A09-0256-08015C9FB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739" y="2752717"/>
              <a:ext cx="175793" cy="1621908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EE2F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66">
              <a:extLst>
                <a:ext uri="{FF2B5EF4-FFF2-40B4-BE49-F238E27FC236}">
                  <a16:creationId xmlns:a16="http://schemas.microsoft.com/office/drawing/2014/main" id="{A21E1CA8-9C56-4FCE-725D-03AEEFC4A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2712" y="4720251"/>
              <a:ext cx="181007" cy="230914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132">
            <a:extLst>
              <a:ext uri="{FF2B5EF4-FFF2-40B4-BE49-F238E27FC236}">
                <a16:creationId xmlns:a16="http://schemas.microsoft.com/office/drawing/2014/main" id="{006EC031-0C68-29D9-C9AB-B8C1285A70C0}"/>
              </a:ext>
            </a:extLst>
          </p:cNvPr>
          <p:cNvGrpSpPr/>
          <p:nvPr/>
        </p:nvGrpSpPr>
        <p:grpSpPr>
          <a:xfrm>
            <a:off x="3728099" y="3039633"/>
            <a:ext cx="527984" cy="1843587"/>
            <a:chOff x="3627195" y="3107579"/>
            <a:chExt cx="528122" cy="1843586"/>
          </a:xfrm>
        </p:grpSpPr>
        <p:sp>
          <p:nvSpPr>
            <p:cNvPr id="50" name="Freeform 69">
              <a:extLst>
                <a:ext uri="{FF2B5EF4-FFF2-40B4-BE49-F238E27FC236}">
                  <a16:creationId xmlns:a16="http://schemas.microsoft.com/office/drawing/2014/main" id="{48CAB437-2EA2-CF25-CD1E-2EBD8674C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195" y="4189149"/>
              <a:ext cx="528122" cy="762016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70">
              <a:extLst>
                <a:ext uri="{FF2B5EF4-FFF2-40B4-BE49-F238E27FC236}">
                  <a16:creationId xmlns:a16="http://schemas.microsoft.com/office/drawing/2014/main" id="{5C950E13-3AE5-8B93-4F86-451C17E59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195" y="3107579"/>
              <a:ext cx="175792" cy="1267046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BF1FF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71">
              <a:extLst>
                <a:ext uri="{FF2B5EF4-FFF2-40B4-BE49-F238E27FC236}">
                  <a16:creationId xmlns:a16="http://schemas.microsoft.com/office/drawing/2014/main" id="{88928289-1392-5417-B9DD-155D76DDD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987" y="3107579"/>
              <a:ext cx="176537" cy="1267046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DE1FF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72">
              <a:extLst>
                <a:ext uri="{FF2B5EF4-FFF2-40B4-BE49-F238E27FC236}">
                  <a16:creationId xmlns:a16="http://schemas.microsoft.com/office/drawing/2014/main" id="{EE7B3AC2-B232-96D2-541B-DDE0D74FB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525" y="3107579"/>
              <a:ext cx="175792" cy="1267046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1D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76">
              <a:extLst>
                <a:ext uri="{FF2B5EF4-FFF2-40B4-BE49-F238E27FC236}">
                  <a16:creationId xmlns:a16="http://schemas.microsoft.com/office/drawing/2014/main" id="{B20DEFBD-6363-11AE-A5A1-D07556EB6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497" y="4720251"/>
              <a:ext cx="181007" cy="230914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TextBox 78">
            <a:extLst>
              <a:ext uri="{FF2B5EF4-FFF2-40B4-BE49-F238E27FC236}">
                <a16:creationId xmlns:a16="http://schemas.microsoft.com/office/drawing/2014/main" id="{0CFA7A6A-97FB-88AE-20D8-7869C57BF931}"/>
              </a:ext>
            </a:extLst>
          </p:cNvPr>
          <p:cNvSpPr txBox="1"/>
          <p:nvPr/>
        </p:nvSpPr>
        <p:spPr>
          <a:xfrm>
            <a:off x="3689203" y="2512935"/>
            <a:ext cx="663925" cy="400091"/>
          </a:xfrm>
          <a:prstGeom prst="rect">
            <a:avLst/>
          </a:prstGeom>
          <a:noFill/>
        </p:spPr>
        <p:txBody>
          <a:bodyPr wrap="none" lIns="91421" tIns="45711" rIns="91421" bIns="45711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2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56" name="TextBox 79">
            <a:extLst>
              <a:ext uri="{FF2B5EF4-FFF2-40B4-BE49-F238E27FC236}">
                <a16:creationId xmlns:a16="http://schemas.microsoft.com/office/drawing/2014/main" id="{35563A05-5AF5-FC1F-2F94-104FA67F9963}"/>
              </a:ext>
            </a:extLst>
          </p:cNvPr>
          <p:cNvSpPr txBox="1"/>
          <p:nvPr/>
        </p:nvSpPr>
        <p:spPr>
          <a:xfrm>
            <a:off x="5210551" y="2170253"/>
            <a:ext cx="663925" cy="400091"/>
          </a:xfrm>
          <a:prstGeom prst="rect">
            <a:avLst/>
          </a:prstGeom>
          <a:noFill/>
        </p:spPr>
        <p:txBody>
          <a:bodyPr wrap="none" lIns="91421" tIns="45711" rIns="91421" bIns="45711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2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60" name="TextBox 80">
            <a:extLst>
              <a:ext uri="{FF2B5EF4-FFF2-40B4-BE49-F238E27FC236}">
                <a16:creationId xmlns:a16="http://schemas.microsoft.com/office/drawing/2014/main" id="{A33E47FD-FC17-DC98-C397-97B853C56C02}"/>
              </a:ext>
            </a:extLst>
          </p:cNvPr>
          <p:cNvSpPr txBox="1"/>
          <p:nvPr/>
        </p:nvSpPr>
        <p:spPr>
          <a:xfrm>
            <a:off x="6713963" y="1827183"/>
            <a:ext cx="663925" cy="400091"/>
          </a:xfrm>
          <a:prstGeom prst="rect">
            <a:avLst/>
          </a:prstGeom>
          <a:noFill/>
        </p:spPr>
        <p:txBody>
          <a:bodyPr wrap="none" lIns="91421" tIns="45711" rIns="91421" bIns="45711" rtlCol="0">
            <a:spAutoFit/>
          </a:bodyPr>
          <a:lstStyle/>
          <a:p>
            <a:pPr algn="ctr"/>
            <a:r>
              <a:rPr lang="id-ID" sz="2000" b="1">
                <a:solidFill>
                  <a:schemeClr val="tx2"/>
                </a:solidFill>
                <a:cs typeface="+mn-ea"/>
                <a:sym typeface="+mn-lt"/>
              </a:rPr>
              <a:t>50%</a:t>
            </a:r>
            <a:endParaRPr lang="id-ID" sz="2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1" name="TextBox 81">
            <a:extLst>
              <a:ext uri="{FF2B5EF4-FFF2-40B4-BE49-F238E27FC236}">
                <a16:creationId xmlns:a16="http://schemas.microsoft.com/office/drawing/2014/main" id="{047CC104-0627-81D9-1E6C-70A7B576A30B}"/>
              </a:ext>
            </a:extLst>
          </p:cNvPr>
          <p:cNvSpPr txBox="1"/>
          <p:nvPr/>
        </p:nvSpPr>
        <p:spPr>
          <a:xfrm>
            <a:off x="8194849" y="1455271"/>
            <a:ext cx="663925" cy="400091"/>
          </a:xfrm>
          <a:prstGeom prst="rect">
            <a:avLst/>
          </a:prstGeom>
          <a:noFill/>
        </p:spPr>
        <p:txBody>
          <a:bodyPr wrap="none" lIns="91421" tIns="45711" rIns="91421" bIns="45711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2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62" name="Freeform 239">
            <a:extLst>
              <a:ext uri="{FF2B5EF4-FFF2-40B4-BE49-F238E27FC236}">
                <a16:creationId xmlns:a16="http://schemas.microsoft.com/office/drawing/2014/main" id="{8235F16B-F0E0-E47A-422B-C33AD1D85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3056" y="2520434"/>
            <a:ext cx="700568" cy="519379"/>
          </a:xfrm>
          <a:custGeom>
            <a:avLst/>
            <a:gdLst>
              <a:gd name="T0" fmla="*/ 1021 w 1126"/>
              <a:gd name="T1" fmla="*/ 0 h 833"/>
              <a:gd name="T2" fmla="*/ 105 w 1126"/>
              <a:gd name="T3" fmla="*/ 0 h 833"/>
              <a:gd name="T4" fmla="*/ 0 w 1126"/>
              <a:gd name="T5" fmla="*/ 104 h 833"/>
              <a:gd name="T6" fmla="*/ 0 w 1126"/>
              <a:gd name="T7" fmla="*/ 551 h 833"/>
              <a:gd name="T8" fmla="*/ 105 w 1126"/>
              <a:gd name="T9" fmla="*/ 655 h 833"/>
              <a:gd name="T10" fmla="*/ 1021 w 1126"/>
              <a:gd name="T11" fmla="*/ 655 h 833"/>
              <a:gd name="T12" fmla="*/ 1125 w 1126"/>
              <a:gd name="T13" fmla="*/ 551 h 833"/>
              <a:gd name="T14" fmla="*/ 1125 w 1126"/>
              <a:gd name="T15" fmla="*/ 104 h 833"/>
              <a:gd name="T16" fmla="*/ 1021 w 1126"/>
              <a:gd name="T17" fmla="*/ 0 h 833"/>
              <a:gd name="T18" fmla="*/ 1052 w 1126"/>
              <a:gd name="T19" fmla="*/ 551 h 833"/>
              <a:gd name="T20" fmla="*/ 1021 w 1126"/>
              <a:gd name="T21" fmla="*/ 593 h 833"/>
              <a:gd name="T22" fmla="*/ 105 w 1126"/>
              <a:gd name="T23" fmla="*/ 593 h 833"/>
              <a:gd name="T24" fmla="*/ 73 w 1126"/>
              <a:gd name="T25" fmla="*/ 551 h 833"/>
              <a:gd name="T26" fmla="*/ 73 w 1126"/>
              <a:gd name="T27" fmla="*/ 104 h 833"/>
              <a:gd name="T28" fmla="*/ 105 w 1126"/>
              <a:gd name="T29" fmla="*/ 62 h 833"/>
              <a:gd name="T30" fmla="*/ 1021 w 1126"/>
              <a:gd name="T31" fmla="*/ 62 h 833"/>
              <a:gd name="T32" fmla="*/ 1052 w 1126"/>
              <a:gd name="T33" fmla="*/ 104 h 833"/>
              <a:gd name="T34" fmla="*/ 1052 w 1126"/>
              <a:gd name="T35" fmla="*/ 551 h 833"/>
              <a:gd name="T36" fmla="*/ 1073 w 1126"/>
              <a:gd name="T37" fmla="*/ 728 h 833"/>
              <a:gd name="T38" fmla="*/ 698 w 1126"/>
              <a:gd name="T39" fmla="*/ 728 h 833"/>
              <a:gd name="T40" fmla="*/ 667 w 1126"/>
              <a:gd name="T41" fmla="*/ 770 h 833"/>
              <a:gd name="T42" fmla="*/ 459 w 1126"/>
              <a:gd name="T43" fmla="*/ 770 h 833"/>
              <a:gd name="T44" fmla="*/ 427 w 1126"/>
              <a:gd name="T45" fmla="*/ 728 h 833"/>
              <a:gd name="T46" fmla="*/ 52 w 1126"/>
              <a:gd name="T47" fmla="*/ 728 h 833"/>
              <a:gd name="T48" fmla="*/ 0 w 1126"/>
              <a:gd name="T49" fmla="*/ 780 h 833"/>
              <a:gd name="T50" fmla="*/ 52 w 1126"/>
              <a:gd name="T51" fmla="*/ 832 h 833"/>
              <a:gd name="T52" fmla="*/ 1073 w 1126"/>
              <a:gd name="T53" fmla="*/ 832 h 833"/>
              <a:gd name="T54" fmla="*/ 1125 w 1126"/>
              <a:gd name="T55" fmla="*/ 780 h 833"/>
              <a:gd name="T56" fmla="*/ 1073 w 1126"/>
              <a:gd name="T57" fmla="*/ 728 h 833"/>
              <a:gd name="T58" fmla="*/ 1073 w 1126"/>
              <a:gd name="T59" fmla="*/ 728 h 833"/>
              <a:gd name="T60" fmla="*/ 1073 w 1126"/>
              <a:gd name="T61" fmla="*/ 728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6" h="833">
                <a:moveTo>
                  <a:pt x="1021" y="0"/>
                </a:moveTo>
                <a:cubicBezTo>
                  <a:pt x="105" y="0"/>
                  <a:pt x="105" y="0"/>
                  <a:pt x="105" y="0"/>
                </a:cubicBezTo>
                <a:cubicBezTo>
                  <a:pt x="52" y="0"/>
                  <a:pt x="0" y="41"/>
                  <a:pt x="0" y="104"/>
                </a:cubicBezTo>
                <a:cubicBezTo>
                  <a:pt x="0" y="551"/>
                  <a:pt x="0" y="551"/>
                  <a:pt x="0" y="551"/>
                </a:cubicBezTo>
                <a:cubicBezTo>
                  <a:pt x="0" y="614"/>
                  <a:pt x="52" y="655"/>
                  <a:pt x="105" y="655"/>
                </a:cubicBezTo>
                <a:cubicBezTo>
                  <a:pt x="1021" y="655"/>
                  <a:pt x="1021" y="655"/>
                  <a:pt x="1021" y="655"/>
                </a:cubicBezTo>
                <a:cubicBezTo>
                  <a:pt x="1073" y="655"/>
                  <a:pt x="1125" y="614"/>
                  <a:pt x="1125" y="551"/>
                </a:cubicBezTo>
                <a:cubicBezTo>
                  <a:pt x="1125" y="104"/>
                  <a:pt x="1125" y="104"/>
                  <a:pt x="1125" y="104"/>
                </a:cubicBezTo>
                <a:cubicBezTo>
                  <a:pt x="1125" y="41"/>
                  <a:pt x="1073" y="0"/>
                  <a:pt x="1021" y="0"/>
                </a:cubicBezTo>
                <a:close/>
                <a:moveTo>
                  <a:pt x="1052" y="551"/>
                </a:moveTo>
                <a:cubicBezTo>
                  <a:pt x="1052" y="572"/>
                  <a:pt x="1032" y="593"/>
                  <a:pt x="1021" y="593"/>
                </a:cubicBezTo>
                <a:cubicBezTo>
                  <a:pt x="105" y="593"/>
                  <a:pt x="105" y="593"/>
                  <a:pt x="105" y="593"/>
                </a:cubicBezTo>
                <a:cubicBezTo>
                  <a:pt x="94" y="593"/>
                  <a:pt x="73" y="572"/>
                  <a:pt x="73" y="551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83"/>
                  <a:pt x="94" y="62"/>
                  <a:pt x="105" y="62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32" y="62"/>
                  <a:pt x="1052" y="83"/>
                  <a:pt x="1052" y="104"/>
                </a:cubicBezTo>
                <a:lnTo>
                  <a:pt x="1052" y="551"/>
                </a:lnTo>
                <a:close/>
                <a:moveTo>
                  <a:pt x="1073" y="728"/>
                </a:moveTo>
                <a:cubicBezTo>
                  <a:pt x="698" y="728"/>
                  <a:pt x="698" y="728"/>
                  <a:pt x="698" y="728"/>
                </a:cubicBezTo>
                <a:cubicBezTo>
                  <a:pt x="698" y="749"/>
                  <a:pt x="688" y="770"/>
                  <a:pt x="667" y="770"/>
                </a:cubicBezTo>
                <a:cubicBezTo>
                  <a:pt x="459" y="770"/>
                  <a:pt x="459" y="770"/>
                  <a:pt x="459" y="770"/>
                </a:cubicBezTo>
                <a:cubicBezTo>
                  <a:pt x="438" y="770"/>
                  <a:pt x="427" y="749"/>
                  <a:pt x="427" y="728"/>
                </a:cubicBezTo>
                <a:cubicBezTo>
                  <a:pt x="52" y="728"/>
                  <a:pt x="52" y="728"/>
                  <a:pt x="52" y="728"/>
                </a:cubicBezTo>
                <a:cubicBezTo>
                  <a:pt x="32" y="728"/>
                  <a:pt x="0" y="749"/>
                  <a:pt x="0" y="780"/>
                </a:cubicBezTo>
                <a:cubicBezTo>
                  <a:pt x="0" y="812"/>
                  <a:pt x="32" y="832"/>
                  <a:pt x="52" y="832"/>
                </a:cubicBezTo>
                <a:cubicBezTo>
                  <a:pt x="1073" y="832"/>
                  <a:pt x="1073" y="832"/>
                  <a:pt x="1073" y="832"/>
                </a:cubicBezTo>
                <a:cubicBezTo>
                  <a:pt x="1094" y="832"/>
                  <a:pt x="1125" y="812"/>
                  <a:pt x="1125" y="780"/>
                </a:cubicBezTo>
                <a:cubicBezTo>
                  <a:pt x="1125" y="749"/>
                  <a:pt x="1094" y="728"/>
                  <a:pt x="1073" y="728"/>
                </a:cubicBezTo>
                <a:close/>
                <a:moveTo>
                  <a:pt x="1073" y="728"/>
                </a:moveTo>
                <a:lnTo>
                  <a:pt x="1073" y="728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" name="Freeform 239">
            <a:extLst>
              <a:ext uri="{FF2B5EF4-FFF2-40B4-BE49-F238E27FC236}">
                <a16:creationId xmlns:a16="http://schemas.microsoft.com/office/drawing/2014/main" id="{63F035B8-8925-0A8F-EFD8-44DFFAE261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097" y="2165394"/>
            <a:ext cx="700568" cy="519379"/>
          </a:xfrm>
          <a:custGeom>
            <a:avLst/>
            <a:gdLst>
              <a:gd name="T0" fmla="*/ 1021 w 1126"/>
              <a:gd name="T1" fmla="*/ 0 h 833"/>
              <a:gd name="T2" fmla="*/ 105 w 1126"/>
              <a:gd name="T3" fmla="*/ 0 h 833"/>
              <a:gd name="T4" fmla="*/ 0 w 1126"/>
              <a:gd name="T5" fmla="*/ 104 h 833"/>
              <a:gd name="T6" fmla="*/ 0 w 1126"/>
              <a:gd name="T7" fmla="*/ 551 h 833"/>
              <a:gd name="T8" fmla="*/ 105 w 1126"/>
              <a:gd name="T9" fmla="*/ 655 h 833"/>
              <a:gd name="T10" fmla="*/ 1021 w 1126"/>
              <a:gd name="T11" fmla="*/ 655 h 833"/>
              <a:gd name="T12" fmla="*/ 1125 w 1126"/>
              <a:gd name="T13" fmla="*/ 551 h 833"/>
              <a:gd name="T14" fmla="*/ 1125 w 1126"/>
              <a:gd name="T15" fmla="*/ 104 h 833"/>
              <a:gd name="T16" fmla="*/ 1021 w 1126"/>
              <a:gd name="T17" fmla="*/ 0 h 833"/>
              <a:gd name="T18" fmla="*/ 1052 w 1126"/>
              <a:gd name="T19" fmla="*/ 551 h 833"/>
              <a:gd name="T20" fmla="*/ 1021 w 1126"/>
              <a:gd name="T21" fmla="*/ 593 h 833"/>
              <a:gd name="T22" fmla="*/ 105 w 1126"/>
              <a:gd name="T23" fmla="*/ 593 h 833"/>
              <a:gd name="T24" fmla="*/ 73 w 1126"/>
              <a:gd name="T25" fmla="*/ 551 h 833"/>
              <a:gd name="T26" fmla="*/ 73 w 1126"/>
              <a:gd name="T27" fmla="*/ 104 h 833"/>
              <a:gd name="T28" fmla="*/ 105 w 1126"/>
              <a:gd name="T29" fmla="*/ 62 h 833"/>
              <a:gd name="T30" fmla="*/ 1021 w 1126"/>
              <a:gd name="T31" fmla="*/ 62 h 833"/>
              <a:gd name="T32" fmla="*/ 1052 w 1126"/>
              <a:gd name="T33" fmla="*/ 104 h 833"/>
              <a:gd name="T34" fmla="*/ 1052 w 1126"/>
              <a:gd name="T35" fmla="*/ 551 h 833"/>
              <a:gd name="T36" fmla="*/ 1073 w 1126"/>
              <a:gd name="T37" fmla="*/ 728 h 833"/>
              <a:gd name="T38" fmla="*/ 698 w 1126"/>
              <a:gd name="T39" fmla="*/ 728 h 833"/>
              <a:gd name="T40" fmla="*/ 667 w 1126"/>
              <a:gd name="T41" fmla="*/ 770 h 833"/>
              <a:gd name="T42" fmla="*/ 459 w 1126"/>
              <a:gd name="T43" fmla="*/ 770 h 833"/>
              <a:gd name="T44" fmla="*/ 427 w 1126"/>
              <a:gd name="T45" fmla="*/ 728 h 833"/>
              <a:gd name="T46" fmla="*/ 52 w 1126"/>
              <a:gd name="T47" fmla="*/ 728 h 833"/>
              <a:gd name="T48" fmla="*/ 0 w 1126"/>
              <a:gd name="T49" fmla="*/ 780 h 833"/>
              <a:gd name="T50" fmla="*/ 52 w 1126"/>
              <a:gd name="T51" fmla="*/ 832 h 833"/>
              <a:gd name="T52" fmla="*/ 1073 w 1126"/>
              <a:gd name="T53" fmla="*/ 832 h 833"/>
              <a:gd name="T54" fmla="*/ 1125 w 1126"/>
              <a:gd name="T55" fmla="*/ 780 h 833"/>
              <a:gd name="T56" fmla="*/ 1073 w 1126"/>
              <a:gd name="T57" fmla="*/ 728 h 833"/>
              <a:gd name="T58" fmla="*/ 1073 w 1126"/>
              <a:gd name="T59" fmla="*/ 728 h 833"/>
              <a:gd name="T60" fmla="*/ 1073 w 1126"/>
              <a:gd name="T61" fmla="*/ 728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6" h="833">
                <a:moveTo>
                  <a:pt x="1021" y="0"/>
                </a:moveTo>
                <a:cubicBezTo>
                  <a:pt x="105" y="0"/>
                  <a:pt x="105" y="0"/>
                  <a:pt x="105" y="0"/>
                </a:cubicBezTo>
                <a:cubicBezTo>
                  <a:pt x="52" y="0"/>
                  <a:pt x="0" y="41"/>
                  <a:pt x="0" y="104"/>
                </a:cubicBezTo>
                <a:cubicBezTo>
                  <a:pt x="0" y="551"/>
                  <a:pt x="0" y="551"/>
                  <a:pt x="0" y="551"/>
                </a:cubicBezTo>
                <a:cubicBezTo>
                  <a:pt x="0" y="614"/>
                  <a:pt x="52" y="655"/>
                  <a:pt x="105" y="655"/>
                </a:cubicBezTo>
                <a:cubicBezTo>
                  <a:pt x="1021" y="655"/>
                  <a:pt x="1021" y="655"/>
                  <a:pt x="1021" y="655"/>
                </a:cubicBezTo>
                <a:cubicBezTo>
                  <a:pt x="1073" y="655"/>
                  <a:pt x="1125" y="614"/>
                  <a:pt x="1125" y="551"/>
                </a:cubicBezTo>
                <a:cubicBezTo>
                  <a:pt x="1125" y="104"/>
                  <a:pt x="1125" y="104"/>
                  <a:pt x="1125" y="104"/>
                </a:cubicBezTo>
                <a:cubicBezTo>
                  <a:pt x="1125" y="41"/>
                  <a:pt x="1073" y="0"/>
                  <a:pt x="1021" y="0"/>
                </a:cubicBezTo>
                <a:close/>
                <a:moveTo>
                  <a:pt x="1052" y="551"/>
                </a:moveTo>
                <a:cubicBezTo>
                  <a:pt x="1052" y="572"/>
                  <a:pt x="1032" y="593"/>
                  <a:pt x="1021" y="593"/>
                </a:cubicBezTo>
                <a:cubicBezTo>
                  <a:pt x="105" y="593"/>
                  <a:pt x="105" y="593"/>
                  <a:pt x="105" y="593"/>
                </a:cubicBezTo>
                <a:cubicBezTo>
                  <a:pt x="94" y="593"/>
                  <a:pt x="73" y="572"/>
                  <a:pt x="73" y="551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83"/>
                  <a:pt x="94" y="62"/>
                  <a:pt x="105" y="62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32" y="62"/>
                  <a:pt x="1052" y="83"/>
                  <a:pt x="1052" y="104"/>
                </a:cubicBezTo>
                <a:lnTo>
                  <a:pt x="1052" y="551"/>
                </a:lnTo>
                <a:close/>
                <a:moveTo>
                  <a:pt x="1073" y="728"/>
                </a:moveTo>
                <a:cubicBezTo>
                  <a:pt x="698" y="728"/>
                  <a:pt x="698" y="728"/>
                  <a:pt x="698" y="728"/>
                </a:cubicBezTo>
                <a:cubicBezTo>
                  <a:pt x="698" y="749"/>
                  <a:pt x="688" y="770"/>
                  <a:pt x="667" y="770"/>
                </a:cubicBezTo>
                <a:cubicBezTo>
                  <a:pt x="459" y="770"/>
                  <a:pt x="459" y="770"/>
                  <a:pt x="459" y="770"/>
                </a:cubicBezTo>
                <a:cubicBezTo>
                  <a:pt x="438" y="770"/>
                  <a:pt x="427" y="749"/>
                  <a:pt x="427" y="728"/>
                </a:cubicBezTo>
                <a:cubicBezTo>
                  <a:pt x="52" y="728"/>
                  <a:pt x="52" y="728"/>
                  <a:pt x="52" y="728"/>
                </a:cubicBezTo>
                <a:cubicBezTo>
                  <a:pt x="32" y="728"/>
                  <a:pt x="0" y="749"/>
                  <a:pt x="0" y="780"/>
                </a:cubicBezTo>
                <a:cubicBezTo>
                  <a:pt x="0" y="812"/>
                  <a:pt x="32" y="832"/>
                  <a:pt x="52" y="832"/>
                </a:cubicBezTo>
                <a:cubicBezTo>
                  <a:pt x="1073" y="832"/>
                  <a:pt x="1073" y="832"/>
                  <a:pt x="1073" y="832"/>
                </a:cubicBezTo>
                <a:cubicBezTo>
                  <a:pt x="1094" y="832"/>
                  <a:pt x="1125" y="812"/>
                  <a:pt x="1125" y="780"/>
                </a:cubicBezTo>
                <a:cubicBezTo>
                  <a:pt x="1125" y="749"/>
                  <a:pt x="1094" y="728"/>
                  <a:pt x="1073" y="728"/>
                </a:cubicBezTo>
                <a:close/>
                <a:moveTo>
                  <a:pt x="1073" y="728"/>
                </a:moveTo>
                <a:lnTo>
                  <a:pt x="1073" y="728"/>
                </a:lnTo>
                <a:close/>
              </a:path>
            </a:pathLst>
          </a:custGeom>
          <a:solidFill>
            <a:srgbClr val="AEE2F5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5" name="Freeform 239">
            <a:extLst>
              <a:ext uri="{FF2B5EF4-FFF2-40B4-BE49-F238E27FC236}">
                <a16:creationId xmlns:a16="http://schemas.microsoft.com/office/drawing/2014/main" id="{52297A76-4658-FB2E-DADA-1AB6AFD001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1860" y="1821627"/>
            <a:ext cx="700568" cy="519379"/>
          </a:xfrm>
          <a:custGeom>
            <a:avLst/>
            <a:gdLst>
              <a:gd name="T0" fmla="*/ 1021 w 1126"/>
              <a:gd name="T1" fmla="*/ 0 h 833"/>
              <a:gd name="T2" fmla="*/ 105 w 1126"/>
              <a:gd name="T3" fmla="*/ 0 h 833"/>
              <a:gd name="T4" fmla="*/ 0 w 1126"/>
              <a:gd name="T5" fmla="*/ 104 h 833"/>
              <a:gd name="T6" fmla="*/ 0 w 1126"/>
              <a:gd name="T7" fmla="*/ 551 h 833"/>
              <a:gd name="T8" fmla="*/ 105 w 1126"/>
              <a:gd name="T9" fmla="*/ 655 h 833"/>
              <a:gd name="T10" fmla="*/ 1021 w 1126"/>
              <a:gd name="T11" fmla="*/ 655 h 833"/>
              <a:gd name="T12" fmla="*/ 1125 w 1126"/>
              <a:gd name="T13" fmla="*/ 551 h 833"/>
              <a:gd name="T14" fmla="*/ 1125 w 1126"/>
              <a:gd name="T15" fmla="*/ 104 h 833"/>
              <a:gd name="T16" fmla="*/ 1021 w 1126"/>
              <a:gd name="T17" fmla="*/ 0 h 833"/>
              <a:gd name="T18" fmla="*/ 1052 w 1126"/>
              <a:gd name="T19" fmla="*/ 551 h 833"/>
              <a:gd name="T20" fmla="*/ 1021 w 1126"/>
              <a:gd name="T21" fmla="*/ 593 h 833"/>
              <a:gd name="T22" fmla="*/ 105 w 1126"/>
              <a:gd name="T23" fmla="*/ 593 h 833"/>
              <a:gd name="T24" fmla="*/ 73 w 1126"/>
              <a:gd name="T25" fmla="*/ 551 h 833"/>
              <a:gd name="T26" fmla="*/ 73 w 1126"/>
              <a:gd name="T27" fmla="*/ 104 h 833"/>
              <a:gd name="T28" fmla="*/ 105 w 1126"/>
              <a:gd name="T29" fmla="*/ 62 h 833"/>
              <a:gd name="T30" fmla="*/ 1021 w 1126"/>
              <a:gd name="T31" fmla="*/ 62 h 833"/>
              <a:gd name="T32" fmla="*/ 1052 w 1126"/>
              <a:gd name="T33" fmla="*/ 104 h 833"/>
              <a:gd name="T34" fmla="*/ 1052 w 1126"/>
              <a:gd name="T35" fmla="*/ 551 h 833"/>
              <a:gd name="T36" fmla="*/ 1073 w 1126"/>
              <a:gd name="T37" fmla="*/ 728 h 833"/>
              <a:gd name="T38" fmla="*/ 698 w 1126"/>
              <a:gd name="T39" fmla="*/ 728 h 833"/>
              <a:gd name="T40" fmla="*/ 667 w 1126"/>
              <a:gd name="T41" fmla="*/ 770 h 833"/>
              <a:gd name="T42" fmla="*/ 459 w 1126"/>
              <a:gd name="T43" fmla="*/ 770 h 833"/>
              <a:gd name="T44" fmla="*/ 427 w 1126"/>
              <a:gd name="T45" fmla="*/ 728 h 833"/>
              <a:gd name="T46" fmla="*/ 52 w 1126"/>
              <a:gd name="T47" fmla="*/ 728 h 833"/>
              <a:gd name="T48" fmla="*/ 0 w 1126"/>
              <a:gd name="T49" fmla="*/ 780 h 833"/>
              <a:gd name="T50" fmla="*/ 52 w 1126"/>
              <a:gd name="T51" fmla="*/ 832 h 833"/>
              <a:gd name="T52" fmla="*/ 1073 w 1126"/>
              <a:gd name="T53" fmla="*/ 832 h 833"/>
              <a:gd name="T54" fmla="*/ 1125 w 1126"/>
              <a:gd name="T55" fmla="*/ 780 h 833"/>
              <a:gd name="T56" fmla="*/ 1073 w 1126"/>
              <a:gd name="T57" fmla="*/ 728 h 833"/>
              <a:gd name="T58" fmla="*/ 1073 w 1126"/>
              <a:gd name="T59" fmla="*/ 728 h 833"/>
              <a:gd name="T60" fmla="*/ 1073 w 1126"/>
              <a:gd name="T61" fmla="*/ 728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6" h="833">
                <a:moveTo>
                  <a:pt x="1021" y="0"/>
                </a:moveTo>
                <a:cubicBezTo>
                  <a:pt x="105" y="0"/>
                  <a:pt x="105" y="0"/>
                  <a:pt x="105" y="0"/>
                </a:cubicBezTo>
                <a:cubicBezTo>
                  <a:pt x="52" y="0"/>
                  <a:pt x="0" y="41"/>
                  <a:pt x="0" y="104"/>
                </a:cubicBezTo>
                <a:cubicBezTo>
                  <a:pt x="0" y="551"/>
                  <a:pt x="0" y="551"/>
                  <a:pt x="0" y="551"/>
                </a:cubicBezTo>
                <a:cubicBezTo>
                  <a:pt x="0" y="614"/>
                  <a:pt x="52" y="655"/>
                  <a:pt x="105" y="655"/>
                </a:cubicBezTo>
                <a:cubicBezTo>
                  <a:pt x="1021" y="655"/>
                  <a:pt x="1021" y="655"/>
                  <a:pt x="1021" y="655"/>
                </a:cubicBezTo>
                <a:cubicBezTo>
                  <a:pt x="1073" y="655"/>
                  <a:pt x="1125" y="614"/>
                  <a:pt x="1125" y="551"/>
                </a:cubicBezTo>
                <a:cubicBezTo>
                  <a:pt x="1125" y="104"/>
                  <a:pt x="1125" y="104"/>
                  <a:pt x="1125" y="104"/>
                </a:cubicBezTo>
                <a:cubicBezTo>
                  <a:pt x="1125" y="41"/>
                  <a:pt x="1073" y="0"/>
                  <a:pt x="1021" y="0"/>
                </a:cubicBezTo>
                <a:close/>
                <a:moveTo>
                  <a:pt x="1052" y="551"/>
                </a:moveTo>
                <a:cubicBezTo>
                  <a:pt x="1052" y="572"/>
                  <a:pt x="1032" y="593"/>
                  <a:pt x="1021" y="593"/>
                </a:cubicBezTo>
                <a:cubicBezTo>
                  <a:pt x="105" y="593"/>
                  <a:pt x="105" y="593"/>
                  <a:pt x="105" y="593"/>
                </a:cubicBezTo>
                <a:cubicBezTo>
                  <a:pt x="94" y="593"/>
                  <a:pt x="73" y="572"/>
                  <a:pt x="73" y="551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83"/>
                  <a:pt x="94" y="62"/>
                  <a:pt x="105" y="62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32" y="62"/>
                  <a:pt x="1052" y="83"/>
                  <a:pt x="1052" y="104"/>
                </a:cubicBezTo>
                <a:lnTo>
                  <a:pt x="1052" y="551"/>
                </a:lnTo>
                <a:close/>
                <a:moveTo>
                  <a:pt x="1073" y="728"/>
                </a:moveTo>
                <a:cubicBezTo>
                  <a:pt x="698" y="728"/>
                  <a:pt x="698" y="728"/>
                  <a:pt x="698" y="728"/>
                </a:cubicBezTo>
                <a:cubicBezTo>
                  <a:pt x="698" y="749"/>
                  <a:pt x="688" y="770"/>
                  <a:pt x="667" y="770"/>
                </a:cubicBezTo>
                <a:cubicBezTo>
                  <a:pt x="459" y="770"/>
                  <a:pt x="459" y="770"/>
                  <a:pt x="459" y="770"/>
                </a:cubicBezTo>
                <a:cubicBezTo>
                  <a:pt x="438" y="770"/>
                  <a:pt x="427" y="749"/>
                  <a:pt x="427" y="728"/>
                </a:cubicBezTo>
                <a:cubicBezTo>
                  <a:pt x="52" y="728"/>
                  <a:pt x="52" y="728"/>
                  <a:pt x="52" y="728"/>
                </a:cubicBezTo>
                <a:cubicBezTo>
                  <a:pt x="32" y="728"/>
                  <a:pt x="0" y="749"/>
                  <a:pt x="0" y="780"/>
                </a:cubicBezTo>
                <a:cubicBezTo>
                  <a:pt x="0" y="812"/>
                  <a:pt x="32" y="832"/>
                  <a:pt x="52" y="832"/>
                </a:cubicBezTo>
                <a:cubicBezTo>
                  <a:pt x="1073" y="832"/>
                  <a:pt x="1073" y="832"/>
                  <a:pt x="1073" y="832"/>
                </a:cubicBezTo>
                <a:cubicBezTo>
                  <a:pt x="1094" y="832"/>
                  <a:pt x="1125" y="812"/>
                  <a:pt x="1125" y="780"/>
                </a:cubicBezTo>
                <a:cubicBezTo>
                  <a:pt x="1125" y="749"/>
                  <a:pt x="1094" y="728"/>
                  <a:pt x="1073" y="728"/>
                </a:cubicBezTo>
                <a:close/>
                <a:moveTo>
                  <a:pt x="1073" y="728"/>
                </a:moveTo>
                <a:lnTo>
                  <a:pt x="1073" y="728"/>
                </a:lnTo>
                <a:close/>
              </a:path>
            </a:pathLst>
          </a:custGeom>
          <a:solidFill>
            <a:srgbClr val="FFF100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6" name="Freeform 239">
            <a:extLst>
              <a:ext uri="{FF2B5EF4-FFF2-40B4-BE49-F238E27FC236}">
                <a16:creationId xmlns:a16="http://schemas.microsoft.com/office/drawing/2014/main" id="{B94D4D6B-9889-7739-7F58-528E0FFFB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0595" y="1455667"/>
            <a:ext cx="700568" cy="519379"/>
          </a:xfrm>
          <a:custGeom>
            <a:avLst/>
            <a:gdLst>
              <a:gd name="T0" fmla="*/ 1021 w 1126"/>
              <a:gd name="T1" fmla="*/ 0 h 833"/>
              <a:gd name="T2" fmla="*/ 105 w 1126"/>
              <a:gd name="T3" fmla="*/ 0 h 833"/>
              <a:gd name="T4" fmla="*/ 0 w 1126"/>
              <a:gd name="T5" fmla="*/ 104 h 833"/>
              <a:gd name="T6" fmla="*/ 0 w 1126"/>
              <a:gd name="T7" fmla="*/ 551 h 833"/>
              <a:gd name="T8" fmla="*/ 105 w 1126"/>
              <a:gd name="T9" fmla="*/ 655 h 833"/>
              <a:gd name="T10" fmla="*/ 1021 w 1126"/>
              <a:gd name="T11" fmla="*/ 655 h 833"/>
              <a:gd name="T12" fmla="*/ 1125 w 1126"/>
              <a:gd name="T13" fmla="*/ 551 h 833"/>
              <a:gd name="T14" fmla="*/ 1125 w 1126"/>
              <a:gd name="T15" fmla="*/ 104 h 833"/>
              <a:gd name="T16" fmla="*/ 1021 w 1126"/>
              <a:gd name="T17" fmla="*/ 0 h 833"/>
              <a:gd name="T18" fmla="*/ 1052 w 1126"/>
              <a:gd name="T19" fmla="*/ 551 h 833"/>
              <a:gd name="T20" fmla="*/ 1021 w 1126"/>
              <a:gd name="T21" fmla="*/ 593 h 833"/>
              <a:gd name="T22" fmla="*/ 105 w 1126"/>
              <a:gd name="T23" fmla="*/ 593 h 833"/>
              <a:gd name="T24" fmla="*/ 73 w 1126"/>
              <a:gd name="T25" fmla="*/ 551 h 833"/>
              <a:gd name="T26" fmla="*/ 73 w 1126"/>
              <a:gd name="T27" fmla="*/ 104 h 833"/>
              <a:gd name="T28" fmla="*/ 105 w 1126"/>
              <a:gd name="T29" fmla="*/ 62 h 833"/>
              <a:gd name="T30" fmla="*/ 1021 w 1126"/>
              <a:gd name="T31" fmla="*/ 62 h 833"/>
              <a:gd name="T32" fmla="*/ 1052 w 1126"/>
              <a:gd name="T33" fmla="*/ 104 h 833"/>
              <a:gd name="T34" fmla="*/ 1052 w 1126"/>
              <a:gd name="T35" fmla="*/ 551 h 833"/>
              <a:gd name="T36" fmla="*/ 1073 w 1126"/>
              <a:gd name="T37" fmla="*/ 728 h 833"/>
              <a:gd name="T38" fmla="*/ 698 w 1126"/>
              <a:gd name="T39" fmla="*/ 728 h 833"/>
              <a:gd name="T40" fmla="*/ 667 w 1126"/>
              <a:gd name="T41" fmla="*/ 770 h 833"/>
              <a:gd name="T42" fmla="*/ 459 w 1126"/>
              <a:gd name="T43" fmla="*/ 770 h 833"/>
              <a:gd name="T44" fmla="*/ 427 w 1126"/>
              <a:gd name="T45" fmla="*/ 728 h 833"/>
              <a:gd name="T46" fmla="*/ 52 w 1126"/>
              <a:gd name="T47" fmla="*/ 728 h 833"/>
              <a:gd name="T48" fmla="*/ 0 w 1126"/>
              <a:gd name="T49" fmla="*/ 780 h 833"/>
              <a:gd name="T50" fmla="*/ 52 w 1126"/>
              <a:gd name="T51" fmla="*/ 832 h 833"/>
              <a:gd name="T52" fmla="*/ 1073 w 1126"/>
              <a:gd name="T53" fmla="*/ 832 h 833"/>
              <a:gd name="T54" fmla="*/ 1125 w 1126"/>
              <a:gd name="T55" fmla="*/ 780 h 833"/>
              <a:gd name="T56" fmla="*/ 1073 w 1126"/>
              <a:gd name="T57" fmla="*/ 728 h 833"/>
              <a:gd name="T58" fmla="*/ 1073 w 1126"/>
              <a:gd name="T59" fmla="*/ 728 h 833"/>
              <a:gd name="T60" fmla="*/ 1073 w 1126"/>
              <a:gd name="T61" fmla="*/ 728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6" h="833">
                <a:moveTo>
                  <a:pt x="1021" y="0"/>
                </a:moveTo>
                <a:cubicBezTo>
                  <a:pt x="105" y="0"/>
                  <a:pt x="105" y="0"/>
                  <a:pt x="105" y="0"/>
                </a:cubicBezTo>
                <a:cubicBezTo>
                  <a:pt x="52" y="0"/>
                  <a:pt x="0" y="41"/>
                  <a:pt x="0" y="104"/>
                </a:cubicBezTo>
                <a:cubicBezTo>
                  <a:pt x="0" y="551"/>
                  <a:pt x="0" y="551"/>
                  <a:pt x="0" y="551"/>
                </a:cubicBezTo>
                <a:cubicBezTo>
                  <a:pt x="0" y="614"/>
                  <a:pt x="52" y="655"/>
                  <a:pt x="105" y="655"/>
                </a:cubicBezTo>
                <a:cubicBezTo>
                  <a:pt x="1021" y="655"/>
                  <a:pt x="1021" y="655"/>
                  <a:pt x="1021" y="655"/>
                </a:cubicBezTo>
                <a:cubicBezTo>
                  <a:pt x="1073" y="655"/>
                  <a:pt x="1125" y="614"/>
                  <a:pt x="1125" y="551"/>
                </a:cubicBezTo>
                <a:cubicBezTo>
                  <a:pt x="1125" y="104"/>
                  <a:pt x="1125" y="104"/>
                  <a:pt x="1125" y="104"/>
                </a:cubicBezTo>
                <a:cubicBezTo>
                  <a:pt x="1125" y="41"/>
                  <a:pt x="1073" y="0"/>
                  <a:pt x="1021" y="0"/>
                </a:cubicBezTo>
                <a:close/>
                <a:moveTo>
                  <a:pt x="1052" y="551"/>
                </a:moveTo>
                <a:cubicBezTo>
                  <a:pt x="1052" y="572"/>
                  <a:pt x="1032" y="593"/>
                  <a:pt x="1021" y="593"/>
                </a:cubicBezTo>
                <a:cubicBezTo>
                  <a:pt x="105" y="593"/>
                  <a:pt x="105" y="593"/>
                  <a:pt x="105" y="593"/>
                </a:cubicBezTo>
                <a:cubicBezTo>
                  <a:pt x="94" y="593"/>
                  <a:pt x="73" y="572"/>
                  <a:pt x="73" y="551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83"/>
                  <a:pt x="94" y="62"/>
                  <a:pt x="105" y="62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32" y="62"/>
                  <a:pt x="1052" y="83"/>
                  <a:pt x="1052" y="104"/>
                </a:cubicBezTo>
                <a:lnTo>
                  <a:pt x="1052" y="551"/>
                </a:lnTo>
                <a:close/>
                <a:moveTo>
                  <a:pt x="1073" y="728"/>
                </a:moveTo>
                <a:cubicBezTo>
                  <a:pt x="698" y="728"/>
                  <a:pt x="698" y="728"/>
                  <a:pt x="698" y="728"/>
                </a:cubicBezTo>
                <a:cubicBezTo>
                  <a:pt x="698" y="749"/>
                  <a:pt x="688" y="770"/>
                  <a:pt x="667" y="770"/>
                </a:cubicBezTo>
                <a:cubicBezTo>
                  <a:pt x="459" y="770"/>
                  <a:pt x="459" y="770"/>
                  <a:pt x="459" y="770"/>
                </a:cubicBezTo>
                <a:cubicBezTo>
                  <a:pt x="438" y="770"/>
                  <a:pt x="427" y="749"/>
                  <a:pt x="427" y="728"/>
                </a:cubicBezTo>
                <a:cubicBezTo>
                  <a:pt x="52" y="728"/>
                  <a:pt x="52" y="728"/>
                  <a:pt x="52" y="728"/>
                </a:cubicBezTo>
                <a:cubicBezTo>
                  <a:pt x="32" y="728"/>
                  <a:pt x="0" y="749"/>
                  <a:pt x="0" y="780"/>
                </a:cubicBezTo>
                <a:cubicBezTo>
                  <a:pt x="0" y="812"/>
                  <a:pt x="32" y="832"/>
                  <a:pt x="52" y="832"/>
                </a:cubicBezTo>
                <a:cubicBezTo>
                  <a:pt x="1073" y="832"/>
                  <a:pt x="1073" y="832"/>
                  <a:pt x="1073" y="832"/>
                </a:cubicBezTo>
                <a:cubicBezTo>
                  <a:pt x="1094" y="832"/>
                  <a:pt x="1125" y="812"/>
                  <a:pt x="1125" y="780"/>
                </a:cubicBezTo>
                <a:cubicBezTo>
                  <a:pt x="1125" y="749"/>
                  <a:pt x="1094" y="728"/>
                  <a:pt x="1073" y="728"/>
                </a:cubicBezTo>
                <a:close/>
                <a:moveTo>
                  <a:pt x="1073" y="728"/>
                </a:moveTo>
                <a:lnTo>
                  <a:pt x="1073" y="728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67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67" name="Group 112">
            <a:extLst>
              <a:ext uri="{FF2B5EF4-FFF2-40B4-BE49-F238E27FC236}">
                <a16:creationId xmlns:a16="http://schemas.microsoft.com/office/drawing/2014/main" id="{14E56F63-C21D-2601-9314-2856CD8C3080}"/>
              </a:ext>
            </a:extLst>
          </p:cNvPr>
          <p:cNvGrpSpPr/>
          <p:nvPr/>
        </p:nvGrpSpPr>
        <p:grpSpPr>
          <a:xfrm>
            <a:off x="6558774" y="4966982"/>
            <a:ext cx="1724754" cy="724509"/>
            <a:chOff x="6286008" y="4886391"/>
            <a:chExt cx="1725204" cy="724509"/>
          </a:xfrm>
        </p:grpSpPr>
        <p:sp>
          <p:nvSpPr>
            <p:cNvPr id="70" name="Content Placeholder 2">
              <a:extLst>
                <a:ext uri="{FF2B5EF4-FFF2-40B4-BE49-F238E27FC236}">
                  <a16:creationId xmlns:a16="http://schemas.microsoft.com/office/drawing/2014/main" id="{4F3C024F-A512-2148-15DD-8C931D3A18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79312" y="4886391"/>
              <a:ext cx="1231900" cy="61171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en-US" sz="3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  <p:sp>
          <p:nvSpPr>
            <p:cNvPr id="69" name="AutoShape 122">
              <a:extLst>
                <a:ext uri="{FF2B5EF4-FFF2-40B4-BE49-F238E27FC236}">
                  <a16:creationId xmlns:a16="http://schemas.microsoft.com/office/drawing/2014/main" id="{9B2F9B8A-6042-8BE4-FFC2-2F0ED04DC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008" y="5004526"/>
              <a:ext cx="551248" cy="6063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s-E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128">
            <a:extLst>
              <a:ext uri="{FF2B5EF4-FFF2-40B4-BE49-F238E27FC236}">
                <a16:creationId xmlns:a16="http://schemas.microsoft.com/office/drawing/2014/main" id="{B800FF74-ECD8-6794-6BE8-CC2309FB2149}"/>
              </a:ext>
            </a:extLst>
          </p:cNvPr>
          <p:cNvGrpSpPr/>
          <p:nvPr/>
        </p:nvGrpSpPr>
        <p:grpSpPr>
          <a:xfrm>
            <a:off x="3879269" y="4962574"/>
            <a:ext cx="1727505" cy="648102"/>
            <a:chOff x="3778407" y="5030519"/>
            <a:chExt cx="1727956" cy="648102"/>
          </a:xfrm>
        </p:grpSpPr>
        <p:sp>
          <p:nvSpPr>
            <p:cNvPr id="75" name="Content Placeholder 2">
              <a:extLst>
                <a:ext uri="{FF2B5EF4-FFF2-40B4-BE49-F238E27FC236}">
                  <a16:creationId xmlns:a16="http://schemas.microsoft.com/office/drawing/2014/main" id="{2F224268-3F73-B99D-C6DF-445D4BF3BC0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74462" y="5030519"/>
              <a:ext cx="1231901" cy="61171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en-US" sz="3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  <p:sp>
          <p:nvSpPr>
            <p:cNvPr id="74" name="AutoShape 28">
              <a:extLst>
                <a:ext uri="{FF2B5EF4-FFF2-40B4-BE49-F238E27FC236}">
                  <a16:creationId xmlns:a16="http://schemas.microsoft.com/office/drawing/2014/main" id="{9E0D85C7-4125-D82E-8147-311CB046E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8407" y="5115367"/>
              <a:ext cx="565514" cy="563254"/>
            </a:xfrm>
            <a:custGeom>
              <a:avLst/>
              <a:gdLst>
                <a:gd name="T0" fmla="*/ 10800 w 21600"/>
                <a:gd name="T1" fmla="+- 0 10821 42"/>
                <a:gd name="T2" fmla="*/ 10821 h 21558"/>
                <a:gd name="T3" fmla="*/ 10800 w 21600"/>
                <a:gd name="T4" fmla="+- 0 10821 42"/>
                <a:gd name="T5" fmla="*/ 10821 h 21558"/>
                <a:gd name="T6" fmla="*/ 10800 w 21600"/>
                <a:gd name="T7" fmla="+- 0 10821 42"/>
                <a:gd name="T8" fmla="*/ 10821 h 21558"/>
                <a:gd name="T9" fmla="*/ 10800 w 21600"/>
                <a:gd name="T10" fmla="+- 0 10821 42"/>
                <a:gd name="T11" fmla="*/ 10821 h 21558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58">
                  <a:moveTo>
                    <a:pt x="18076" y="8547"/>
                  </a:moveTo>
                  <a:cubicBezTo>
                    <a:pt x="19181" y="9499"/>
                    <a:pt x="20046" y="10569"/>
                    <a:pt x="20670" y="11749"/>
                  </a:cubicBezTo>
                  <a:cubicBezTo>
                    <a:pt x="21291" y="12932"/>
                    <a:pt x="21599" y="14075"/>
                    <a:pt x="21599" y="15179"/>
                  </a:cubicBezTo>
                  <a:cubicBezTo>
                    <a:pt x="21599" y="16159"/>
                    <a:pt x="21344" y="17040"/>
                    <a:pt x="20832" y="17815"/>
                  </a:cubicBezTo>
                  <a:cubicBezTo>
                    <a:pt x="20320" y="18592"/>
                    <a:pt x="19593" y="19260"/>
                    <a:pt x="18660" y="19812"/>
                  </a:cubicBezTo>
                  <a:cubicBezTo>
                    <a:pt x="17724" y="20363"/>
                    <a:pt x="16585" y="20794"/>
                    <a:pt x="15252" y="21098"/>
                  </a:cubicBezTo>
                  <a:cubicBezTo>
                    <a:pt x="13917" y="21403"/>
                    <a:pt x="12435" y="21558"/>
                    <a:pt x="10800" y="21558"/>
                  </a:cubicBezTo>
                  <a:cubicBezTo>
                    <a:pt x="9168" y="21558"/>
                    <a:pt x="7682" y="21403"/>
                    <a:pt x="6350" y="21098"/>
                  </a:cubicBezTo>
                  <a:cubicBezTo>
                    <a:pt x="5014" y="20794"/>
                    <a:pt x="3878" y="20363"/>
                    <a:pt x="2936" y="19812"/>
                  </a:cubicBezTo>
                  <a:cubicBezTo>
                    <a:pt x="1993" y="19260"/>
                    <a:pt x="1270" y="18589"/>
                    <a:pt x="761" y="17809"/>
                  </a:cubicBezTo>
                  <a:cubicBezTo>
                    <a:pt x="255" y="17029"/>
                    <a:pt x="0" y="16150"/>
                    <a:pt x="0" y="15179"/>
                  </a:cubicBezTo>
                  <a:cubicBezTo>
                    <a:pt x="0" y="14075"/>
                    <a:pt x="318" y="12934"/>
                    <a:pt x="948" y="11757"/>
                  </a:cubicBezTo>
                  <a:cubicBezTo>
                    <a:pt x="1582" y="10580"/>
                    <a:pt x="2449" y="9510"/>
                    <a:pt x="3557" y="8547"/>
                  </a:cubicBezTo>
                  <a:cubicBezTo>
                    <a:pt x="3654" y="8403"/>
                    <a:pt x="3822" y="8344"/>
                    <a:pt x="4056" y="8369"/>
                  </a:cubicBezTo>
                  <a:cubicBezTo>
                    <a:pt x="4290" y="8398"/>
                    <a:pt x="4446" y="8491"/>
                    <a:pt x="4527" y="8654"/>
                  </a:cubicBezTo>
                  <a:cubicBezTo>
                    <a:pt x="4565" y="8800"/>
                    <a:pt x="4565" y="8930"/>
                    <a:pt x="4527" y="9045"/>
                  </a:cubicBezTo>
                  <a:cubicBezTo>
                    <a:pt x="4446" y="9361"/>
                    <a:pt x="4378" y="9738"/>
                    <a:pt x="4318" y="10177"/>
                  </a:cubicBezTo>
                  <a:cubicBezTo>
                    <a:pt x="4259" y="10617"/>
                    <a:pt x="4237" y="11073"/>
                    <a:pt x="4259" y="11546"/>
                  </a:cubicBezTo>
                  <a:cubicBezTo>
                    <a:pt x="4278" y="12016"/>
                    <a:pt x="4343" y="12475"/>
                    <a:pt x="4452" y="12915"/>
                  </a:cubicBezTo>
                  <a:cubicBezTo>
                    <a:pt x="4562" y="13354"/>
                    <a:pt x="4749" y="13734"/>
                    <a:pt x="5020" y="14047"/>
                  </a:cubicBezTo>
                  <a:cubicBezTo>
                    <a:pt x="5329" y="14379"/>
                    <a:pt x="5716" y="14599"/>
                    <a:pt x="6184" y="14709"/>
                  </a:cubicBezTo>
                  <a:cubicBezTo>
                    <a:pt x="5698" y="13323"/>
                    <a:pt x="5498" y="12008"/>
                    <a:pt x="5588" y="10757"/>
                  </a:cubicBezTo>
                  <a:cubicBezTo>
                    <a:pt x="5676" y="9510"/>
                    <a:pt x="5919" y="8344"/>
                    <a:pt x="6318" y="7265"/>
                  </a:cubicBezTo>
                  <a:cubicBezTo>
                    <a:pt x="6718" y="6187"/>
                    <a:pt x="7223" y="5212"/>
                    <a:pt x="7835" y="4339"/>
                  </a:cubicBezTo>
                  <a:cubicBezTo>
                    <a:pt x="8450" y="3469"/>
                    <a:pt x="9040" y="2720"/>
                    <a:pt x="9607" y="2089"/>
                  </a:cubicBezTo>
                  <a:cubicBezTo>
                    <a:pt x="10172" y="1459"/>
                    <a:pt x="10662" y="980"/>
                    <a:pt x="11068" y="653"/>
                  </a:cubicBezTo>
                  <a:cubicBezTo>
                    <a:pt x="11477" y="326"/>
                    <a:pt x="11692" y="149"/>
                    <a:pt x="11711" y="124"/>
                  </a:cubicBezTo>
                  <a:cubicBezTo>
                    <a:pt x="11960" y="-42"/>
                    <a:pt x="12194" y="-42"/>
                    <a:pt x="12416" y="124"/>
                  </a:cubicBezTo>
                  <a:cubicBezTo>
                    <a:pt x="12513" y="191"/>
                    <a:pt x="12581" y="293"/>
                    <a:pt x="12616" y="414"/>
                  </a:cubicBezTo>
                  <a:cubicBezTo>
                    <a:pt x="12650" y="535"/>
                    <a:pt x="12647" y="645"/>
                    <a:pt x="12609" y="746"/>
                  </a:cubicBezTo>
                  <a:cubicBezTo>
                    <a:pt x="12609" y="760"/>
                    <a:pt x="12531" y="954"/>
                    <a:pt x="12375" y="1318"/>
                  </a:cubicBezTo>
                  <a:cubicBezTo>
                    <a:pt x="12222" y="1681"/>
                    <a:pt x="12116" y="2140"/>
                    <a:pt x="12057" y="2692"/>
                  </a:cubicBezTo>
                  <a:cubicBezTo>
                    <a:pt x="11995" y="3244"/>
                    <a:pt x="12029" y="3849"/>
                    <a:pt x="12160" y="4503"/>
                  </a:cubicBezTo>
                  <a:cubicBezTo>
                    <a:pt x="12291" y="5162"/>
                    <a:pt x="12644" y="5773"/>
                    <a:pt x="13221" y="6339"/>
                  </a:cubicBezTo>
                  <a:cubicBezTo>
                    <a:pt x="13589" y="6728"/>
                    <a:pt x="13926" y="7108"/>
                    <a:pt x="14229" y="7485"/>
                  </a:cubicBezTo>
                  <a:cubicBezTo>
                    <a:pt x="14532" y="7862"/>
                    <a:pt x="14791" y="8282"/>
                    <a:pt x="15006" y="8744"/>
                  </a:cubicBezTo>
                  <a:cubicBezTo>
                    <a:pt x="15218" y="9209"/>
                    <a:pt x="15390" y="9749"/>
                    <a:pt x="15515" y="10363"/>
                  </a:cubicBezTo>
                  <a:cubicBezTo>
                    <a:pt x="15639" y="10977"/>
                    <a:pt x="15702" y="11709"/>
                    <a:pt x="15702" y="12554"/>
                  </a:cubicBezTo>
                  <a:cubicBezTo>
                    <a:pt x="15702" y="12850"/>
                    <a:pt x="15546" y="13027"/>
                    <a:pt x="15237" y="13078"/>
                  </a:cubicBezTo>
                  <a:cubicBezTo>
                    <a:pt x="15118" y="13098"/>
                    <a:pt x="14997" y="13078"/>
                    <a:pt x="14872" y="13027"/>
                  </a:cubicBezTo>
                  <a:cubicBezTo>
                    <a:pt x="14747" y="12971"/>
                    <a:pt x="14666" y="12886"/>
                    <a:pt x="14625" y="12768"/>
                  </a:cubicBezTo>
                  <a:cubicBezTo>
                    <a:pt x="14485" y="12489"/>
                    <a:pt x="14276" y="12270"/>
                    <a:pt x="13998" y="12109"/>
                  </a:cubicBezTo>
                  <a:cubicBezTo>
                    <a:pt x="13720" y="11946"/>
                    <a:pt x="13405" y="11867"/>
                    <a:pt x="13056" y="11867"/>
                  </a:cubicBezTo>
                  <a:cubicBezTo>
                    <a:pt x="12588" y="11867"/>
                    <a:pt x="12191" y="12016"/>
                    <a:pt x="11870" y="12318"/>
                  </a:cubicBezTo>
                  <a:cubicBezTo>
                    <a:pt x="11545" y="12619"/>
                    <a:pt x="11383" y="12985"/>
                    <a:pt x="11383" y="13419"/>
                  </a:cubicBezTo>
                  <a:cubicBezTo>
                    <a:pt x="11383" y="14503"/>
                    <a:pt x="12160" y="15044"/>
                    <a:pt x="13714" y="15035"/>
                  </a:cubicBezTo>
                  <a:cubicBezTo>
                    <a:pt x="14691" y="15035"/>
                    <a:pt x="15452" y="14751"/>
                    <a:pt x="15998" y="14185"/>
                  </a:cubicBezTo>
                  <a:cubicBezTo>
                    <a:pt x="16370" y="13799"/>
                    <a:pt x="16635" y="13343"/>
                    <a:pt x="16797" y="12819"/>
                  </a:cubicBezTo>
                  <a:cubicBezTo>
                    <a:pt x="16963" y="12290"/>
                    <a:pt x="17065" y="11777"/>
                    <a:pt x="17103" y="11273"/>
                  </a:cubicBezTo>
                  <a:cubicBezTo>
                    <a:pt x="17143" y="10769"/>
                    <a:pt x="17156" y="10310"/>
                    <a:pt x="17134" y="9893"/>
                  </a:cubicBezTo>
                  <a:cubicBezTo>
                    <a:pt x="17115" y="9473"/>
                    <a:pt x="17097" y="9195"/>
                    <a:pt x="17075" y="9048"/>
                  </a:cubicBezTo>
                  <a:cubicBezTo>
                    <a:pt x="17016" y="8941"/>
                    <a:pt x="17016" y="8812"/>
                    <a:pt x="17075" y="8657"/>
                  </a:cubicBezTo>
                  <a:cubicBezTo>
                    <a:pt x="17156" y="8493"/>
                    <a:pt x="17312" y="8400"/>
                    <a:pt x="17546" y="8372"/>
                  </a:cubicBezTo>
                  <a:cubicBezTo>
                    <a:pt x="17780" y="8347"/>
                    <a:pt x="17955" y="8403"/>
                    <a:pt x="18076" y="8547"/>
                  </a:cubicBezTo>
                </a:path>
              </a:pathLst>
            </a:custGeom>
            <a:solidFill>
              <a:srgbClr val="AEE2F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s-E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Group 127">
            <a:extLst>
              <a:ext uri="{FF2B5EF4-FFF2-40B4-BE49-F238E27FC236}">
                <a16:creationId xmlns:a16="http://schemas.microsoft.com/office/drawing/2014/main" id="{31B517B0-BAA3-7D20-4BBC-635DEE718576}"/>
              </a:ext>
            </a:extLst>
          </p:cNvPr>
          <p:cNvGrpSpPr/>
          <p:nvPr/>
        </p:nvGrpSpPr>
        <p:grpSpPr>
          <a:xfrm>
            <a:off x="1262844" y="4993574"/>
            <a:ext cx="1870491" cy="867780"/>
            <a:chOff x="1161298" y="5061520"/>
            <a:chExt cx="1870979" cy="867780"/>
          </a:xfrm>
        </p:grpSpPr>
        <p:grpSp>
          <p:nvGrpSpPr>
            <p:cNvPr id="78" name="Group 101">
              <a:extLst>
                <a:ext uri="{FF2B5EF4-FFF2-40B4-BE49-F238E27FC236}">
                  <a16:creationId xmlns:a16="http://schemas.microsoft.com/office/drawing/2014/main" id="{89C7E3D1-F747-CF81-7E50-96C9C6C292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60840" y="5061520"/>
              <a:ext cx="1771437" cy="867780"/>
              <a:chOff x="688682" y="1453103"/>
              <a:chExt cx="1328637" cy="651829"/>
            </a:xfrm>
          </p:grpSpPr>
          <p:sp>
            <p:nvSpPr>
              <p:cNvPr id="80" name="Content Placeholder 2">
                <a:extLst>
                  <a:ext uri="{FF2B5EF4-FFF2-40B4-BE49-F238E27FC236}">
                    <a16:creationId xmlns:a16="http://schemas.microsoft.com/office/drawing/2014/main" id="{BD1F7470-8AB6-5FF5-8634-6BF63CDD08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5398" y="1453103"/>
                <a:ext cx="923967" cy="459489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  <a:defRPr/>
                </a:pPr>
                <a:r>
                  <a:rPr lang="en-US" sz="37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45%</a:t>
                </a:r>
              </a:p>
            </p:txBody>
          </p:sp>
          <p:sp>
            <p:nvSpPr>
              <p:cNvPr id="81" name="Content Placeholder 2">
                <a:extLst>
                  <a:ext uri="{FF2B5EF4-FFF2-40B4-BE49-F238E27FC236}">
                    <a16:creationId xmlns:a16="http://schemas.microsoft.com/office/drawing/2014/main" id="{39B01A9B-6DDA-8AF5-79E6-ED68C46B15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8682" y="1820335"/>
                <a:ext cx="1328637" cy="284597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buNone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r>
                  <a:rPr lang="id-ID" altLang="zh-CN" sz="16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9" name="AutoShape 91">
              <a:extLst>
                <a:ext uri="{FF2B5EF4-FFF2-40B4-BE49-F238E27FC236}">
                  <a16:creationId xmlns:a16="http://schemas.microsoft.com/office/drawing/2014/main" id="{9E9E99B3-C274-7730-1F28-E4D107EAB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298" y="5124774"/>
              <a:ext cx="551081" cy="606190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rgbClr val="00B1D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s-E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Group 130">
            <a:extLst>
              <a:ext uri="{FF2B5EF4-FFF2-40B4-BE49-F238E27FC236}">
                <a16:creationId xmlns:a16="http://schemas.microsoft.com/office/drawing/2014/main" id="{36B9CD74-4238-AFD1-B814-D055D51A27BB}"/>
              </a:ext>
            </a:extLst>
          </p:cNvPr>
          <p:cNvGrpSpPr/>
          <p:nvPr/>
        </p:nvGrpSpPr>
        <p:grpSpPr>
          <a:xfrm>
            <a:off x="9209369" y="4964739"/>
            <a:ext cx="1722305" cy="663645"/>
            <a:chOff x="9109898" y="5032684"/>
            <a:chExt cx="1722754" cy="663645"/>
          </a:xfrm>
        </p:grpSpPr>
        <p:sp>
          <p:nvSpPr>
            <p:cNvPr id="85" name="Content Placeholder 2">
              <a:extLst>
                <a:ext uri="{FF2B5EF4-FFF2-40B4-BE49-F238E27FC236}">
                  <a16:creationId xmlns:a16="http://schemas.microsoft.com/office/drawing/2014/main" id="{CDBD7F63-00CE-423C-BC8A-68C32DEDDC5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600751" y="5032684"/>
              <a:ext cx="1231901" cy="61171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en-US" sz="3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  <p:sp>
          <p:nvSpPr>
            <p:cNvPr id="84" name="AutoShape 125">
              <a:extLst>
                <a:ext uri="{FF2B5EF4-FFF2-40B4-BE49-F238E27FC236}">
                  <a16:creationId xmlns:a16="http://schemas.microsoft.com/office/drawing/2014/main" id="{402D8108-F198-7EAA-53EF-27863EF4B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9898" y="5172943"/>
              <a:ext cx="525486" cy="523386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solidFill>
              <a:srgbClr val="FFC02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s-ES" sz="67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7" name="Content Placeholder 2">
            <a:extLst>
              <a:ext uri="{FF2B5EF4-FFF2-40B4-BE49-F238E27FC236}">
                <a16:creationId xmlns:a16="http://schemas.microsoft.com/office/drawing/2014/main" id="{24A374CA-511C-58BE-1E8A-B557E1423C7E}"/>
              </a:ext>
            </a:extLst>
          </p:cNvPr>
          <p:cNvSpPr txBox="1">
            <a:spLocks/>
          </p:cNvSpPr>
          <p:nvPr/>
        </p:nvSpPr>
        <p:spPr bwMode="auto">
          <a:xfrm>
            <a:off x="4374476" y="5482470"/>
            <a:ext cx="1028704" cy="3788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id-ID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Content Placeholder 2">
            <a:extLst>
              <a:ext uri="{FF2B5EF4-FFF2-40B4-BE49-F238E27FC236}">
                <a16:creationId xmlns:a16="http://schemas.microsoft.com/office/drawing/2014/main" id="{7CA5EBD7-FF1B-0DF6-BC38-E63A507299C0}"/>
              </a:ext>
            </a:extLst>
          </p:cNvPr>
          <p:cNvSpPr txBox="1">
            <a:spLocks/>
          </p:cNvSpPr>
          <p:nvPr/>
        </p:nvSpPr>
        <p:spPr bwMode="auto">
          <a:xfrm>
            <a:off x="7052187" y="5482470"/>
            <a:ext cx="1028704" cy="3788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id-ID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Content Placeholder 2">
            <a:extLst>
              <a:ext uri="{FF2B5EF4-FFF2-40B4-BE49-F238E27FC236}">
                <a16:creationId xmlns:a16="http://schemas.microsoft.com/office/drawing/2014/main" id="{B86226BE-D9D8-2E0F-9B29-71D098AECE21}"/>
              </a:ext>
            </a:extLst>
          </p:cNvPr>
          <p:cNvSpPr txBox="1">
            <a:spLocks/>
          </p:cNvSpPr>
          <p:nvPr/>
        </p:nvSpPr>
        <p:spPr bwMode="auto">
          <a:xfrm>
            <a:off x="9704550" y="5482470"/>
            <a:ext cx="1028704" cy="3788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r>
              <a:rPr lang="id-ID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083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112287B-B860-0905-87F1-0C8CBBA86C30}"/>
              </a:ext>
            </a:extLst>
          </p:cNvPr>
          <p:cNvSpPr/>
          <p:nvPr/>
        </p:nvSpPr>
        <p:spPr>
          <a:xfrm>
            <a:off x="5285928" y="1938410"/>
            <a:ext cx="3112797" cy="756414"/>
          </a:xfrm>
          <a:custGeom>
            <a:avLst/>
            <a:gdLst>
              <a:gd name="connsiteX0" fmla="*/ 0 w 3112797"/>
              <a:gd name="connsiteY0" fmla="*/ 378207 h 756414"/>
              <a:gd name="connsiteX1" fmla="*/ 378207 w 3112797"/>
              <a:gd name="connsiteY1" fmla="*/ 0 h 756414"/>
              <a:gd name="connsiteX2" fmla="*/ 2734590 w 3112797"/>
              <a:gd name="connsiteY2" fmla="*/ 0 h 756414"/>
              <a:gd name="connsiteX3" fmla="*/ 3112797 w 3112797"/>
              <a:gd name="connsiteY3" fmla="*/ 378207 h 756414"/>
              <a:gd name="connsiteX4" fmla="*/ 3112797 w 3112797"/>
              <a:gd name="connsiteY4" fmla="*/ 378207 h 756414"/>
              <a:gd name="connsiteX5" fmla="*/ 2734590 w 3112797"/>
              <a:gd name="connsiteY5" fmla="*/ 756414 h 756414"/>
              <a:gd name="connsiteX6" fmla="*/ 378207 w 3112797"/>
              <a:gd name="connsiteY6" fmla="*/ 756414 h 756414"/>
              <a:gd name="connsiteX7" fmla="*/ 0 w 3112797"/>
              <a:gd name="connsiteY7" fmla="*/ 378207 h 75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756414" fill="none" extrusionOk="0">
                <a:moveTo>
                  <a:pt x="0" y="378207"/>
                </a:moveTo>
                <a:cubicBezTo>
                  <a:pt x="-2739" y="143205"/>
                  <a:pt x="148858" y="28449"/>
                  <a:pt x="378207" y="0"/>
                </a:cubicBezTo>
                <a:cubicBezTo>
                  <a:pt x="1082242" y="-38581"/>
                  <a:pt x="1973081" y="63341"/>
                  <a:pt x="2734590" y="0"/>
                </a:cubicBezTo>
                <a:cubicBezTo>
                  <a:pt x="2925587" y="-2892"/>
                  <a:pt x="3116045" y="171986"/>
                  <a:pt x="3112797" y="378207"/>
                </a:cubicBezTo>
                <a:lnTo>
                  <a:pt x="3112797" y="378207"/>
                </a:lnTo>
                <a:cubicBezTo>
                  <a:pt x="3124521" y="604538"/>
                  <a:pt x="2944424" y="766314"/>
                  <a:pt x="2734590" y="756414"/>
                </a:cubicBezTo>
                <a:cubicBezTo>
                  <a:pt x="2302456" y="837396"/>
                  <a:pt x="651162" y="828669"/>
                  <a:pt x="378207" y="756414"/>
                </a:cubicBezTo>
                <a:cubicBezTo>
                  <a:pt x="184268" y="743334"/>
                  <a:pt x="6644" y="555833"/>
                  <a:pt x="0" y="378207"/>
                </a:cubicBezTo>
                <a:close/>
              </a:path>
              <a:path w="3112797" h="756414" stroke="0" extrusionOk="0">
                <a:moveTo>
                  <a:pt x="0" y="378207"/>
                </a:moveTo>
                <a:cubicBezTo>
                  <a:pt x="-21759" y="155907"/>
                  <a:pt x="166883" y="918"/>
                  <a:pt x="378207" y="0"/>
                </a:cubicBezTo>
                <a:cubicBezTo>
                  <a:pt x="1001521" y="132882"/>
                  <a:pt x="2448433" y="-84951"/>
                  <a:pt x="2734590" y="0"/>
                </a:cubicBezTo>
                <a:cubicBezTo>
                  <a:pt x="2928222" y="14889"/>
                  <a:pt x="3107134" y="200633"/>
                  <a:pt x="3112797" y="378207"/>
                </a:cubicBezTo>
                <a:lnTo>
                  <a:pt x="3112797" y="378207"/>
                </a:lnTo>
                <a:cubicBezTo>
                  <a:pt x="3101014" y="580638"/>
                  <a:pt x="2977143" y="772504"/>
                  <a:pt x="2734590" y="756414"/>
                </a:cubicBezTo>
                <a:cubicBezTo>
                  <a:pt x="1801815" y="805947"/>
                  <a:pt x="966661" y="771223"/>
                  <a:pt x="378207" y="756414"/>
                </a:cubicBezTo>
                <a:cubicBezTo>
                  <a:pt x="146579" y="752930"/>
                  <a:pt x="-26875" y="612388"/>
                  <a:pt x="0" y="378207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id="{4B602083-E7E2-AA32-5CBC-1FF8EE4BF41F}"/>
              </a:ext>
            </a:extLst>
          </p:cNvPr>
          <p:cNvSpPr/>
          <p:nvPr/>
        </p:nvSpPr>
        <p:spPr>
          <a:xfrm>
            <a:off x="66975" y="-854980"/>
            <a:ext cx="3911532" cy="2152423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4" name="任意多边形: 形状 293">
            <a:extLst>
              <a:ext uri="{FF2B5EF4-FFF2-40B4-BE49-F238E27FC236}">
                <a16:creationId xmlns:a16="http://schemas.microsoft.com/office/drawing/2014/main" id="{4FC8EB69-F2EC-5F53-71AB-8F46F9E81958}"/>
              </a:ext>
            </a:extLst>
          </p:cNvPr>
          <p:cNvSpPr/>
          <p:nvPr/>
        </p:nvSpPr>
        <p:spPr>
          <a:xfrm>
            <a:off x="0" y="4720933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3BB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A6EB0728-100A-80E7-7C54-B4C865DC1B6A}"/>
              </a:ext>
            </a:extLst>
          </p:cNvPr>
          <p:cNvSpPr/>
          <p:nvPr/>
        </p:nvSpPr>
        <p:spPr>
          <a:xfrm>
            <a:off x="0" y="5044498"/>
            <a:ext cx="12192000" cy="1813503"/>
          </a:xfrm>
          <a:custGeom>
            <a:avLst/>
            <a:gdLst>
              <a:gd name="connsiteX0" fmla="*/ 0 w 12192000"/>
              <a:gd name="connsiteY0" fmla="*/ 0 h 1813503"/>
              <a:gd name="connsiteX1" fmla="*/ 233297 w 12192000"/>
              <a:gd name="connsiteY1" fmla="*/ 88483 h 1813503"/>
              <a:gd name="connsiteX2" fmla="*/ 1847850 w 12192000"/>
              <a:gd name="connsiteY2" fmla="*/ 441903 h 1813503"/>
              <a:gd name="connsiteX3" fmla="*/ 5410200 w 12192000"/>
              <a:gd name="connsiteY3" fmla="*/ 194253 h 1813503"/>
              <a:gd name="connsiteX4" fmla="*/ 8572500 w 12192000"/>
              <a:gd name="connsiteY4" fmla="*/ 1356303 h 1813503"/>
              <a:gd name="connsiteX5" fmla="*/ 10953750 w 12192000"/>
              <a:gd name="connsiteY5" fmla="*/ 1089603 h 1813503"/>
              <a:gd name="connsiteX6" fmla="*/ 11989594 w 12192000"/>
              <a:gd name="connsiteY6" fmla="*/ 1242598 h 1813503"/>
              <a:gd name="connsiteX7" fmla="*/ 12192000 w 12192000"/>
              <a:gd name="connsiteY7" fmla="*/ 1295521 h 1813503"/>
              <a:gd name="connsiteX8" fmla="*/ 12192000 w 12192000"/>
              <a:gd name="connsiteY8" fmla="*/ 1813503 h 1813503"/>
              <a:gd name="connsiteX9" fmla="*/ 0 w 12192000"/>
              <a:gd name="connsiteY9" fmla="*/ 1813503 h 181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8135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813503"/>
                </a:lnTo>
                <a:lnTo>
                  <a:pt x="0" y="1813503"/>
                </a:lnTo>
                <a:close/>
              </a:path>
            </a:pathLst>
          </a:custGeom>
          <a:solidFill>
            <a:srgbClr val="00B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6B25FD5-3973-4B06-997E-A05BC56215A7}"/>
              </a:ext>
            </a:extLst>
          </p:cNvPr>
          <p:cNvGrpSpPr/>
          <p:nvPr/>
        </p:nvGrpSpPr>
        <p:grpSpPr>
          <a:xfrm>
            <a:off x="8418392" y="-477498"/>
            <a:ext cx="1855588" cy="1146213"/>
            <a:chOff x="7087452" y="2484261"/>
            <a:chExt cx="1129730" cy="697844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B8E51B1-6E66-CD9A-A731-AD9061085D95}"/>
                </a:ext>
              </a:extLst>
            </p:cNvPr>
            <p:cNvSpPr/>
            <p:nvPr/>
          </p:nvSpPr>
          <p:spPr>
            <a:xfrm>
              <a:off x="7087452" y="2484261"/>
              <a:ext cx="1129730" cy="665728"/>
            </a:xfrm>
            <a:custGeom>
              <a:avLst/>
              <a:gdLst>
                <a:gd name="connsiteX0" fmla="*/ 437632 w 528531"/>
                <a:gd name="connsiteY0" fmla="*/ 75907 h 311453"/>
                <a:gd name="connsiteX1" fmla="*/ 432264 w 528531"/>
                <a:gd name="connsiteY1" fmla="*/ 48804 h 311453"/>
                <a:gd name="connsiteX2" fmla="*/ 343508 w 528531"/>
                <a:gd name="connsiteY2" fmla="*/ 3604 h 311453"/>
                <a:gd name="connsiteX3" fmla="*/ 297355 w 528531"/>
                <a:gd name="connsiteY3" fmla="*/ 41357 h 311453"/>
                <a:gd name="connsiteX4" fmla="*/ 285752 w 528531"/>
                <a:gd name="connsiteY4" fmla="*/ 76340 h 311453"/>
                <a:gd name="connsiteX5" fmla="*/ 278132 w 528531"/>
                <a:gd name="connsiteY5" fmla="*/ 79024 h 311453"/>
                <a:gd name="connsiteX6" fmla="*/ 273369 w 528531"/>
                <a:gd name="connsiteY6" fmla="*/ 81189 h 311453"/>
                <a:gd name="connsiteX7" fmla="*/ 254319 w 528531"/>
                <a:gd name="connsiteY7" fmla="*/ 80756 h 311453"/>
                <a:gd name="connsiteX8" fmla="*/ 242976 w 528531"/>
                <a:gd name="connsiteY8" fmla="*/ 82575 h 311453"/>
                <a:gd name="connsiteX9" fmla="*/ 89450 w 528531"/>
                <a:gd name="connsiteY9" fmla="*/ 58069 h 311453"/>
                <a:gd name="connsiteX10" fmla="*/ 69101 w 528531"/>
                <a:gd name="connsiteY10" fmla="*/ 83960 h 311453"/>
                <a:gd name="connsiteX11" fmla="*/ 68668 w 528531"/>
                <a:gd name="connsiteY11" fmla="*/ 85345 h 311453"/>
                <a:gd name="connsiteX12" fmla="*/ 51523 w 528531"/>
                <a:gd name="connsiteY12" fmla="*/ 91840 h 311453"/>
                <a:gd name="connsiteX13" fmla="*/ 1474 w 528531"/>
                <a:gd name="connsiteY13" fmla="*/ 139465 h 311453"/>
                <a:gd name="connsiteX14" fmla="*/ 43470 w 528531"/>
                <a:gd name="connsiteY14" fmla="*/ 196961 h 311453"/>
                <a:gd name="connsiteX15" fmla="*/ 99755 w 528531"/>
                <a:gd name="connsiteY15" fmla="*/ 206053 h 311453"/>
                <a:gd name="connsiteX16" fmla="*/ 125472 w 528531"/>
                <a:gd name="connsiteY16" fmla="*/ 216704 h 311453"/>
                <a:gd name="connsiteX17" fmla="*/ 97936 w 528531"/>
                <a:gd name="connsiteY17" fmla="*/ 266580 h 311453"/>
                <a:gd name="connsiteX18" fmla="*/ 149458 w 528531"/>
                <a:gd name="connsiteY18" fmla="*/ 294809 h 311453"/>
                <a:gd name="connsiteX19" fmla="*/ 221934 w 528531"/>
                <a:gd name="connsiteY19" fmla="*/ 267533 h 311453"/>
                <a:gd name="connsiteX20" fmla="*/ 238993 w 528531"/>
                <a:gd name="connsiteY20" fmla="*/ 293250 h 311453"/>
                <a:gd name="connsiteX21" fmla="*/ 327489 w 528531"/>
                <a:gd name="connsiteY21" fmla="*/ 308057 h 311453"/>
                <a:gd name="connsiteX22" fmla="*/ 394943 w 528531"/>
                <a:gd name="connsiteY22" fmla="*/ 257315 h 311453"/>
                <a:gd name="connsiteX23" fmla="*/ 399619 w 528531"/>
                <a:gd name="connsiteY23" fmla="*/ 247877 h 311453"/>
                <a:gd name="connsiteX24" fmla="*/ 404988 w 528531"/>
                <a:gd name="connsiteY24" fmla="*/ 251427 h 311453"/>
                <a:gd name="connsiteX25" fmla="*/ 528380 w 528531"/>
                <a:gd name="connsiteY25" fmla="*/ 147171 h 311453"/>
                <a:gd name="connsiteX26" fmla="*/ 437632 w 528531"/>
                <a:gd name="connsiteY26" fmla="*/ 75907 h 311453"/>
                <a:gd name="connsiteX27" fmla="*/ 310690 w 528531"/>
                <a:gd name="connsiteY27" fmla="*/ 240776 h 311453"/>
                <a:gd name="connsiteX28" fmla="*/ 310170 w 528531"/>
                <a:gd name="connsiteY28" fmla="*/ 240343 h 311453"/>
                <a:gd name="connsiteX29" fmla="*/ 307400 w 528531"/>
                <a:gd name="connsiteY29" fmla="*/ 230818 h 311453"/>
                <a:gd name="connsiteX30" fmla="*/ 309478 w 528531"/>
                <a:gd name="connsiteY30" fmla="*/ 230299 h 311453"/>
                <a:gd name="connsiteX31" fmla="*/ 310690 w 528531"/>
                <a:gd name="connsiteY31" fmla="*/ 240776 h 311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8531" h="311453">
                  <a:moveTo>
                    <a:pt x="437632" y="75907"/>
                  </a:moveTo>
                  <a:cubicBezTo>
                    <a:pt x="437979" y="66988"/>
                    <a:pt x="436420" y="57896"/>
                    <a:pt x="432264" y="48804"/>
                  </a:cubicBezTo>
                  <a:cubicBezTo>
                    <a:pt x="414859" y="10791"/>
                    <a:pt x="384119" y="-8519"/>
                    <a:pt x="343508" y="3604"/>
                  </a:cubicBezTo>
                  <a:cubicBezTo>
                    <a:pt x="322639" y="9838"/>
                    <a:pt x="306274" y="21008"/>
                    <a:pt x="297355" y="41357"/>
                  </a:cubicBezTo>
                  <a:cubicBezTo>
                    <a:pt x="292419" y="52614"/>
                    <a:pt x="290428" y="65083"/>
                    <a:pt x="285752" y="76340"/>
                  </a:cubicBezTo>
                  <a:cubicBezTo>
                    <a:pt x="283241" y="77206"/>
                    <a:pt x="280643" y="78072"/>
                    <a:pt x="278132" y="79024"/>
                  </a:cubicBezTo>
                  <a:cubicBezTo>
                    <a:pt x="276487" y="79717"/>
                    <a:pt x="274928" y="80496"/>
                    <a:pt x="273369" y="81189"/>
                  </a:cubicBezTo>
                  <a:cubicBezTo>
                    <a:pt x="266875" y="80150"/>
                    <a:pt x="259948" y="80150"/>
                    <a:pt x="254319" y="80756"/>
                  </a:cubicBezTo>
                  <a:cubicBezTo>
                    <a:pt x="250423" y="81189"/>
                    <a:pt x="246699" y="81795"/>
                    <a:pt x="242976" y="82575"/>
                  </a:cubicBezTo>
                  <a:cubicBezTo>
                    <a:pt x="199247" y="42396"/>
                    <a:pt x="143483" y="25424"/>
                    <a:pt x="89450" y="58069"/>
                  </a:cubicBezTo>
                  <a:cubicBezTo>
                    <a:pt x="78453" y="64737"/>
                    <a:pt x="74210" y="72790"/>
                    <a:pt x="69101" y="83960"/>
                  </a:cubicBezTo>
                  <a:cubicBezTo>
                    <a:pt x="79579" y="81189"/>
                    <a:pt x="79492" y="81622"/>
                    <a:pt x="68668" y="85345"/>
                  </a:cubicBezTo>
                  <a:cubicBezTo>
                    <a:pt x="62867" y="87337"/>
                    <a:pt x="57152" y="89502"/>
                    <a:pt x="51523" y="91840"/>
                  </a:cubicBezTo>
                  <a:cubicBezTo>
                    <a:pt x="28577" y="100932"/>
                    <a:pt x="9700" y="115998"/>
                    <a:pt x="1474" y="139465"/>
                  </a:cubicBezTo>
                  <a:cubicBezTo>
                    <a:pt x="-7445" y="164749"/>
                    <a:pt x="26325" y="186916"/>
                    <a:pt x="43470" y="196961"/>
                  </a:cubicBezTo>
                  <a:cubicBezTo>
                    <a:pt x="60356" y="206746"/>
                    <a:pt x="80358" y="208391"/>
                    <a:pt x="99755" y="206053"/>
                  </a:cubicBezTo>
                  <a:cubicBezTo>
                    <a:pt x="105989" y="212980"/>
                    <a:pt x="115341" y="215665"/>
                    <a:pt x="125472" y="216704"/>
                  </a:cubicBezTo>
                  <a:cubicBezTo>
                    <a:pt x="118285" y="229866"/>
                    <a:pt x="98283" y="256882"/>
                    <a:pt x="97936" y="266580"/>
                  </a:cubicBezTo>
                  <a:cubicBezTo>
                    <a:pt x="97070" y="292817"/>
                    <a:pt x="129455" y="297233"/>
                    <a:pt x="149458" y="294809"/>
                  </a:cubicBezTo>
                  <a:cubicBezTo>
                    <a:pt x="175262" y="291692"/>
                    <a:pt x="200460" y="282340"/>
                    <a:pt x="221934" y="267533"/>
                  </a:cubicBezTo>
                  <a:cubicBezTo>
                    <a:pt x="227043" y="279222"/>
                    <a:pt x="233624" y="289960"/>
                    <a:pt x="238993" y="293250"/>
                  </a:cubicBezTo>
                  <a:cubicBezTo>
                    <a:pt x="265576" y="309096"/>
                    <a:pt x="297009" y="316197"/>
                    <a:pt x="327489" y="308057"/>
                  </a:cubicBezTo>
                  <a:cubicBezTo>
                    <a:pt x="357363" y="300091"/>
                    <a:pt x="379357" y="283898"/>
                    <a:pt x="394943" y="257315"/>
                  </a:cubicBezTo>
                  <a:cubicBezTo>
                    <a:pt x="396848" y="254024"/>
                    <a:pt x="398320" y="250907"/>
                    <a:pt x="399619" y="247877"/>
                  </a:cubicBezTo>
                  <a:cubicBezTo>
                    <a:pt x="401264" y="249262"/>
                    <a:pt x="403083" y="250561"/>
                    <a:pt x="404988" y="251427"/>
                  </a:cubicBezTo>
                  <a:cubicBezTo>
                    <a:pt x="466640" y="281214"/>
                    <a:pt x="525176" y="199212"/>
                    <a:pt x="528380" y="147171"/>
                  </a:cubicBezTo>
                  <a:cubicBezTo>
                    <a:pt x="531583" y="95130"/>
                    <a:pt x="483612" y="72443"/>
                    <a:pt x="437632" y="75907"/>
                  </a:cubicBezTo>
                  <a:close/>
                  <a:moveTo>
                    <a:pt x="310690" y="240776"/>
                  </a:moveTo>
                  <a:cubicBezTo>
                    <a:pt x="310517" y="240603"/>
                    <a:pt x="310344" y="240516"/>
                    <a:pt x="310170" y="240343"/>
                  </a:cubicBezTo>
                  <a:cubicBezTo>
                    <a:pt x="308872" y="237399"/>
                    <a:pt x="308092" y="234195"/>
                    <a:pt x="307400" y="230818"/>
                  </a:cubicBezTo>
                  <a:cubicBezTo>
                    <a:pt x="308092" y="230645"/>
                    <a:pt x="308785" y="230472"/>
                    <a:pt x="309478" y="230299"/>
                  </a:cubicBezTo>
                  <a:cubicBezTo>
                    <a:pt x="310170" y="233849"/>
                    <a:pt x="310603" y="237226"/>
                    <a:pt x="310690" y="240776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719BF1-8682-8454-F0E9-F42152E9C985}"/>
                </a:ext>
              </a:extLst>
            </p:cNvPr>
            <p:cNvSpPr/>
            <p:nvPr/>
          </p:nvSpPr>
          <p:spPr>
            <a:xfrm>
              <a:off x="7190067" y="2625487"/>
              <a:ext cx="403716" cy="300125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809AEEB-DE68-82BF-0205-CDA9D83FB328}"/>
                </a:ext>
              </a:extLst>
            </p:cNvPr>
            <p:cNvSpPr/>
            <p:nvPr/>
          </p:nvSpPr>
          <p:spPr>
            <a:xfrm>
              <a:off x="7329752" y="2924413"/>
              <a:ext cx="561921" cy="218819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31EF951-4973-60B1-E39F-375B06E49DD7}"/>
                </a:ext>
              </a:extLst>
            </p:cNvPr>
            <p:cNvSpPr/>
            <p:nvPr/>
          </p:nvSpPr>
          <p:spPr>
            <a:xfrm>
              <a:off x="7897277" y="2698376"/>
              <a:ext cx="286757" cy="331420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D14497-56B2-CF1F-9B27-0820633F6E7E}"/>
                </a:ext>
              </a:extLst>
            </p:cNvPr>
            <p:cNvSpPr/>
            <p:nvPr/>
          </p:nvSpPr>
          <p:spPr>
            <a:xfrm>
              <a:off x="7667335" y="2532461"/>
              <a:ext cx="321308" cy="190893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8456BD2-211B-C4E7-9A2A-F3DDDA547A7E}"/>
                </a:ext>
              </a:extLst>
            </p:cNvPr>
            <p:cNvSpPr/>
            <p:nvPr/>
          </p:nvSpPr>
          <p:spPr>
            <a:xfrm>
              <a:off x="7160084" y="2506365"/>
              <a:ext cx="1050134" cy="675740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247BC43-D63F-97E5-DDE3-133A588D9C3D}"/>
              </a:ext>
            </a:extLst>
          </p:cNvPr>
          <p:cNvGrpSpPr/>
          <p:nvPr/>
        </p:nvGrpSpPr>
        <p:grpSpPr>
          <a:xfrm>
            <a:off x="11079414" y="2788805"/>
            <a:ext cx="1242293" cy="769319"/>
            <a:chOff x="10424016" y="3020885"/>
            <a:chExt cx="960943" cy="59508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E967755-9361-A1D9-5BE8-D1DF01310E50}"/>
                </a:ext>
              </a:extLst>
            </p:cNvPr>
            <p:cNvSpPr/>
            <p:nvPr/>
          </p:nvSpPr>
          <p:spPr>
            <a:xfrm>
              <a:off x="10424016" y="3020885"/>
              <a:ext cx="960943" cy="591023"/>
            </a:xfrm>
            <a:custGeom>
              <a:avLst/>
              <a:gdLst>
                <a:gd name="connsiteX0" fmla="*/ 439713 w 449566"/>
                <a:gd name="connsiteY0" fmla="*/ 83846 h 276503"/>
                <a:gd name="connsiteX1" fmla="*/ 389490 w 449566"/>
                <a:gd name="connsiteY1" fmla="*/ 69386 h 276503"/>
                <a:gd name="connsiteX2" fmla="*/ 324201 w 449566"/>
                <a:gd name="connsiteY2" fmla="*/ 91986 h 276503"/>
                <a:gd name="connsiteX3" fmla="*/ 326452 w 449566"/>
                <a:gd name="connsiteY3" fmla="*/ 50682 h 276503"/>
                <a:gd name="connsiteX4" fmla="*/ 251897 w 449566"/>
                <a:gd name="connsiteY4" fmla="*/ 3317 h 276503"/>
                <a:gd name="connsiteX5" fmla="*/ 189725 w 449566"/>
                <a:gd name="connsiteY5" fmla="*/ 49557 h 276503"/>
                <a:gd name="connsiteX6" fmla="*/ 120279 w 449566"/>
                <a:gd name="connsiteY6" fmla="*/ 52241 h 276503"/>
                <a:gd name="connsiteX7" fmla="*/ 113005 w 449566"/>
                <a:gd name="connsiteY7" fmla="*/ 52674 h 276503"/>
                <a:gd name="connsiteX8" fmla="*/ 64601 w 449566"/>
                <a:gd name="connsiteY8" fmla="*/ 65143 h 276503"/>
                <a:gd name="connsiteX9" fmla="*/ 5892 w 449566"/>
                <a:gd name="connsiteY9" fmla="*/ 174421 h 276503"/>
                <a:gd name="connsiteX10" fmla="*/ 133787 w 449566"/>
                <a:gd name="connsiteY10" fmla="*/ 221007 h 276503"/>
                <a:gd name="connsiteX11" fmla="*/ 149547 w 449566"/>
                <a:gd name="connsiteY11" fmla="*/ 259453 h 276503"/>
                <a:gd name="connsiteX12" fmla="*/ 227219 w 449566"/>
                <a:gd name="connsiteY12" fmla="*/ 269931 h 276503"/>
                <a:gd name="connsiteX13" fmla="*/ 263933 w 449566"/>
                <a:gd name="connsiteY13" fmla="*/ 254517 h 276503"/>
                <a:gd name="connsiteX14" fmla="*/ 270168 w 449566"/>
                <a:gd name="connsiteY14" fmla="*/ 257028 h 276503"/>
                <a:gd name="connsiteX15" fmla="*/ 366024 w 449566"/>
                <a:gd name="connsiteY15" fmla="*/ 265514 h 276503"/>
                <a:gd name="connsiteX16" fmla="*/ 408714 w 449566"/>
                <a:gd name="connsiteY16" fmla="*/ 207845 h 276503"/>
                <a:gd name="connsiteX17" fmla="*/ 388191 w 449566"/>
                <a:gd name="connsiteY17" fmla="*/ 177538 h 276503"/>
                <a:gd name="connsiteX18" fmla="*/ 417979 w 449566"/>
                <a:gd name="connsiteY18" fmla="*/ 165242 h 276503"/>
                <a:gd name="connsiteX19" fmla="*/ 448892 w 449566"/>
                <a:gd name="connsiteY19" fmla="*/ 126622 h 276503"/>
                <a:gd name="connsiteX20" fmla="*/ 439713 w 449566"/>
                <a:gd name="connsiteY20" fmla="*/ 83846 h 276503"/>
                <a:gd name="connsiteX21" fmla="*/ 102008 w 449566"/>
                <a:gd name="connsiteY21" fmla="*/ 151301 h 276503"/>
                <a:gd name="connsiteX22" fmla="*/ 100190 w 449566"/>
                <a:gd name="connsiteY22" fmla="*/ 156150 h 276503"/>
                <a:gd name="connsiteX23" fmla="*/ 102008 w 449566"/>
                <a:gd name="connsiteY23" fmla="*/ 151301 h 276503"/>
                <a:gd name="connsiteX24" fmla="*/ 191803 w 449566"/>
                <a:gd name="connsiteY24" fmla="*/ 252526 h 276503"/>
                <a:gd name="connsiteX25" fmla="*/ 191803 w 449566"/>
                <a:gd name="connsiteY25" fmla="*/ 252526 h 276503"/>
                <a:gd name="connsiteX26" fmla="*/ 191803 w 449566"/>
                <a:gd name="connsiteY26" fmla="*/ 252526 h 276503"/>
                <a:gd name="connsiteX27" fmla="*/ 315628 w 449566"/>
                <a:gd name="connsiteY27" fmla="*/ 231311 h 276503"/>
                <a:gd name="connsiteX28" fmla="*/ 318226 w 449566"/>
                <a:gd name="connsiteY28" fmla="*/ 235207 h 276503"/>
                <a:gd name="connsiteX29" fmla="*/ 320910 w 449566"/>
                <a:gd name="connsiteY29" fmla="*/ 241442 h 276503"/>
                <a:gd name="connsiteX30" fmla="*/ 315628 w 449566"/>
                <a:gd name="connsiteY30" fmla="*/ 231311 h 27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9566" h="276503">
                  <a:moveTo>
                    <a:pt x="439713" y="83846"/>
                  </a:moveTo>
                  <a:cubicBezTo>
                    <a:pt x="428543" y="67654"/>
                    <a:pt x="406809" y="68260"/>
                    <a:pt x="389490" y="69386"/>
                  </a:cubicBezTo>
                  <a:cubicBezTo>
                    <a:pt x="368968" y="70771"/>
                    <a:pt x="341952" y="77872"/>
                    <a:pt x="324201" y="91986"/>
                  </a:cubicBezTo>
                  <a:cubicBezTo>
                    <a:pt x="326106" y="78478"/>
                    <a:pt x="327578" y="64797"/>
                    <a:pt x="326452" y="50682"/>
                  </a:cubicBezTo>
                  <a:cubicBezTo>
                    <a:pt x="323594" y="13881"/>
                    <a:pt x="286707" y="-8892"/>
                    <a:pt x="251897" y="3317"/>
                  </a:cubicBezTo>
                  <a:cubicBezTo>
                    <a:pt x="229817" y="11110"/>
                    <a:pt x="206350" y="28255"/>
                    <a:pt x="189725" y="49557"/>
                  </a:cubicBezTo>
                  <a:cubicBezTo>
                    <a:pt x="167038" y="43495"/>
                    <a:pt x="144091" y="45573"/>
                    <a:pt x="120279" y="52241"/>
                  </a:cubicBezTo>
                  <a:cubicBezTo>
                    <a:pt x="140628" y="46526"/>
                    <a:pt x="118028" y="52068"/>
                    <a:pt x="113005" y="52674"/>
                  </a:cubicBezTo>
                  <a:cubicBezTo>
                    <a:pt x="96034" y="54925"/>
                    <a:pt x="80534" y="58908"/>
                    <a:pt x="64601" y="65143"/>
                  </a:cubicBezTo>
                  <a:cubicBezTo>
                    <a:pt x="22778" y="81595"/>
                    <a:pt x="-14889" y="127921"/>
                    <a:pt x="5892" y="174421"/>
                  </a:cubicBezTo>
                  <a:cubicBezTo>
                    <a:pt x="27800" y="223604"/>
                    <a:pt x="86249" y="230099"/>
                    <a:pt x="133787" y="221007"/>
                  </a:cubicBezTo>
                  <a:cubicBezTo>
                    <a:pt x="134567" y="234255"/>
                    <a:pt x="140022" y="245858"/>
                    <a:pt x="149547" y="259453"/>
                  </a:cubicBezTo>
                  <a:cubicBezTo>
                    <a:pt x="166952" y="284218"/>
                    <a:pt x="202454" y="276598"/>
                    <a:pt x="227219" y="269931"/>
                  </a:cubicBezTo>
                  <a:cubicBezTo>
                    <a:pt x="238735" y="266813"/>
                    <a:pt x="252330" y="261877"/>
                    <a:pt x="263933" y="254517"/>
                  </a:cubicBezTo>
                  <a:cubicBezTo>
                    <a:pt x="266012" y="255470"/>
                    <a:pt x="268090" y="256249"/>
                    <a:pt x="270168" y="257028"/>
                  </a:cubicBezTo>
                  <a:cubicBezTo>
                    <a:pt x="300128" y="267073"/>
                    <a:pt x="335025" y="274260"/>
                    <a:pt x="366024" y="265514"/>
                  </a:cubicBezTo>
                  <a:cubicBezTo>
                    <a:pt x="393387" y="257808"/>
                    <a:pt x="425685" y="239277"/>
                    <a:pt x="408714" y="207845"/>
                  </a:cubicBezTo>
                  <a:cubicBezTo>
                    <a:pt x="403172" y="197540"/>
                    <a:pt x="396244" y="186976"/>
                    <a:pt x="388191" y="177538"/>
                  </a:cubicBezTo>
                  <a:cubicBezTo>
                    <a:pt x="398842" y="173988"/>
                    <a:pt x="408973" y="169745"/>
                    <a:pt x="417979" y="165242"/>
                  </a:cubicBezTo>
                  <a:cubicBezTo>
                    <a:pt x="435556" y="156496"/>
                    <a:pt x="445774" y="146019"/>
                    <a:pt x="448892" y="126622"/>
                  </a:cubicBezTo>
                  <a:cubicBezTo>
                    <a:pt x="451143" y="112941"/>
                    <a:pt x="447679" y="95363"/>
                    <a:pt x="439713" y="83846"/>
                  </a:cubicBezTo>
                  <a:close/>
                  <a:moveTo>
                    <a:pt x="102008" y="151301"/>
                  </a:moveTo>
                  <a:cubicBezTo>
                    <a:pt x="101402" y="152946"/>
                    <a:pt x="100710" y="154591"/>
                    <a:pt x="100190" y="156150"/>
                  </a:cubicBezTo>
                  <a:cubicBezTo>
                    <a:pt x="100536" y="154418"/>
                    <a:pt x="101229" y="152773"/>
                    <a:pt x="102008" y="151301"/>
                  </a:cubicBezTo>
                  <a:close/>
                  <a:moveTo>
                    <a:pt x="191803" y="252526"/>
                  </a:moveTo>
                  <a:cubicBezTo>
                    <a:pt x="191024" y="253132"/>
                    <a:pt x="190851" y="253132"/>
                    <a:pt x="191803" y="252526"/>
                  </a:cubicBezTo>
                  <a:lnTo>
                    <a:pt x="191803" y="252526"/>
                  </a:lnTo>
                  <a:close/>
                  <a:moveTo>
                    <a:pt x="315628" y="231311"/>
                  </a:moveTo>
                  <a:cubicBezTo>
                    <a:pt x="316494" y="232610"/>
                    <a:pt x="317360" y="233822"/>
                    <a:pt x="318226" y="235207"/>
                  </a:cubicBezTo>
                  <a:cubicBezTo>
                    <a:pt x="319352" y="237026"/>
                    <a:pt x="320131" y="239450"/>
                    <a:pt x="320910" y="241442"/>
                  </a:cubicBezTo>
                  <a:cubicBezTo>
                    <a:pt x="327318" y="257548"/>
                    <a:pt x="304371" y="243693"/>
                    <a:pt x="315628" y="23131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C82BB63-70B0-52CA-F08D-A33A407498CB}"/>
                </a:ext>
              </a:extLst>
            </p:cNvPr>
            <p:cNvSpPr/>
            <p:nvPr/>
          </p:nvSpPr>
          <p:spPr>
            <a:xfrm>
              <a:off x="10531923" y="3150647"/>
              <a:ext cx="303472" cy="268601"/>
            </a:xfrm>
            <a:custGeom>
              <a:avLst/>
              <a:gdLst>
                <a:gd name="connsiteX0" fmla="*/ 85296 w 141976"/>
                <a:gd name="connsiteY0" fmla="*/ 20 h 125662"/>
                <a:gd name="connsiteX1" fmla="*/ 20179 w 141976"/>
                <a:gd name="connsiteY1" fmla="*/ 34483 h 125662"/>
                <a:gd name="connsiteX2" fmla="*/ 696 w 141976"/>
                <a:gd name="connsiteY2" fmla="*/ 92152 h 125662"/>
                <a:gd name="connsiteX3" fmla="*/ 62089 w 141976"/>
                <a:gd name="connsiteY3" fmla="*/ 125663 h 125662"/>
                <a:gd name="connsiteX4" fmla="*/ 93522 w 141976"/>
                <a:gd name="connsiteY4" fmla="*/ 116311 h 125662"/>
                <a:gd name="connsiteX5" fmla="*/ 74558 w 141976"/>
                <a:gd name="connsiteY5" fmla="*/ 104708 h 125662"/>
                <a:gd name="connsiteX6" fmla="*/ 68151 w 141976"/>
                <a:gd name="connsiteY6" fmla="*/ 104535 h 125662"/>
                <a:gd name="connsiteX7" fmla="*/ 66938 w 141976"/>
                <a:gd name="connsiteY7" fmla="*/ 104535 h 125662"/>
                <a:gd name="connsiteX8" fmla="*/ 66852 w 141976"/>
                <a:gd name="connsiteY8" fmla="*/ 104535 h 125662"/>
                <a:gd name="connsiteX9" fmla="*/ 59838 w 141976"/>
                <a:gd name="connsiteY9" fmla="*/ 101244 h 125662"/>
                <a:gd name="connsiteX10" fmla="*/ 52131 w 141976"/>
                <a:gd name="connsiteY10" fmla="*/ 87303 h 125662"/>
                <a:gd name="connsiteX11" fmla="*/ 63648 w 141976"/>
                <a:gd name="connsiteY11" fmla="*/ 46346 h 125662"/>
                <a:gd name="connsiteX12" fmla="*/ 76983 w 141976"/>
                <a:gd name="connsiteY12" fmla="*/ 29720 h 125662"/>
                <a:gd name="connsiteX13" fmla="*/ 81312 w 141976"/>
                <a:gd name="connsiteY13" fmla="*/ 26170 h 125662"/>
                <a:gd name="connsiteX14" fmla="*/ 89971 w 141976"/>
                <a:gd name="connsiteY14" fmla="*/ 46259 h 125662"/>
                <a:gd name="connsiteX15" fmla="*/ 141839 w 141976"/>
                <a:gd name="connsiteY15" fmla="*/ 42882 h 125662"/>
                <a:gd name="connsiteX16" fmla="*/ 85296 w 141976"/>
                <a:gd name="connsiteY16" fmla="*/ 20 h 12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976" h="125662">
                  <a:moveTo>
                    <a:pt x="85296" y="20"/>
                  </a:moveTo>
                  <a:cubicBezTo>
                    <a:pt x="58712" y="539"/>
                    <a:pt x="36545" y="14480"/>
                    <a:pt x="20179" y="34483"/>
                  </a:cubicBezTo>
                  <a:cubicBezTo>
                    <a:pt x="7710" y="49723"/>
                    <a:pt x="-2854" y="71977"/>
                    <a:pt x="696" y="92152"/>
                  </a:cubicBezTo>
                  <a:cubicBezTo>
                    <a:pt x="5545" y="119602"/>
                    <a:pt x="39056" y="125576"/>
                    <a:pt x="62089" y="125663"/>
                  </a:cubicBezTo>
                  <a:cubicBezTo>
                    <a:pt x="71095" y="125663"/>
                    <a:pt x="87980" y="125576"/>
                    <a:pt x="93522" y="116311"/>
                  </a:cubicBezTo>
                  <a:cubicBezTo>
                    <a:pt x="98804" y="107392"/>
                    <a:pt x="78975" y="104708"/>
                    <a:pt x="74558" y="104708"/>
                  </a:cubicBezTo>
                  <a:cubicBezTo>
                    <a:pt x="72394" y="104708"/>
                    <a:pt x="70315" y="104621"/>
                    <a:pt x="68151" y="104535"/>
                  </a:cubicBezTo>
                  <a:cubicBezTo>
                    <a:pt x="69363" y="104448"/>
                    <a:pt x="64341" y="103842"/>
                    <a:pt x="66938" y="104535"/>
                  </a:cubicBezTo>
                  <a:cubicBezTo>
                    <a:pt x="66938" y="104535"/>
                    <a:pt x="66938" y="104535"/>
                    <a:pt x="66852" y="104535"/>
                  </a:cubicBezTo>
                  <a:cubicBezTo>
                    <a:pt x="63388" y="103669"/>
                    <a:pt x="63561" y="103669"/>
                    <a:pt x="59838" y="101244"/>
                  </a:cubicBezTo>
                  <a:cubicBezTo>
                    <a:pt x="56114" y="98820"/>
                    <a:pt x="53084" y="92758"/>
                    <a:pt x="52131" y="87303"/>
                  </a:cubicBezTo>
                  <a:cubicBezTo>
                    <a:pt x="49620" y="72929"/>
                    <a:pt x="56288" y="58295"/>
                    <a:pt x="63648" y="46346"/>
                  </a:cubicBezTo>
                  <a:cubicBezTo>
                    <a:pt x="67371" y="40284"/>
                    <a:pt x="71874" y="34656"/>
                    <a:pt x="76983" y="29720"/>
                  </a:cubicBezTo>
                  <a:cubicBezTo>
                    <a:pt x="78368" y="28421"/>
                    <a:pt x="79840" y="27296"/>
                    <a:pt x="81312" y="26170"/>
                  </a:cubicBezTo>
                  <a:cubicBezTo>
                    <a:pt x="85642" y="32058"/>
                    <a:pt x="88153" y="39245"/>
                    <a:pt x="89971" y="46259"/>
                  </a:cubicBezTo>
                  <a:cubicBezTo>
                    <a:pt x="94041" y="62192"/>
                    <a:pt x="144957" y="55265"/>
                    <a:pt x="141839" y="42882"/>
                  </a:cubicBezTo>
                  <a:cubicBezTo>
                    <a:pt x="134306" y="12921"/>
                    <a:pt x="116209" y="-587"/>
                    <a:pt x="85296" y="2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CD96772-AB86-67A8-6CA0-8164EA2C79DE}"/>
                </a:ext>
              </a:extLst>
            </p:cNvPr>
            <p:cNvSpPr/>
            <p:nvPr/>
          </p:nvSpPr>
          <p:spPr>
            <a:xfrm>
              <a:off x="10905916" y="3148232"/>
              <a:ext cx="438060" cy="449585"/>
            </a:xfrm>
            <a:custGeom>
              <a:avLst/>
              <a:gdLst>
                <a:gd name="connsiteX0" fmla="*/ 184042 w 204941"/>
                <a:gd name="connsiteY0" fmla="*/ 105405 h 210333"/>
                <a:gd name="connsiteX1" fmla="*/ 203525 w 204941"/>
                <a:gd name="connsiteY1" fmla="*/ 37258 h 210333"/>
                <a:gd name="connsiteX2" fmla="*/ 130702 w 204941"/>
                <a:gd name="connsiteY2" fmla="*/ 890 h 210333"/>
                <a:gd name="connsiteX3" fmla="*/ 58745 w 204941"/>
                <a:gd name="connsiteY3" fmla="*/ 48342 h 210333"/>
                <a:gd name="connsiteX4" fmla="*/ 109054 w 204941"/>
                <a:gd name="connsiteY4" fmla="*/ 51286 h 210333"/>
                <a:gd name="connsiteX5" fmla="*/ 137976 w 204941"/>
                <a:gd name="connsiteY5" fmla="*/ 22191 h 210333"/>
                <a:gd name="connsiteX6" fmla="*/ 139188 w 204941"/>
                <a:gd name="connsiteY6" fmla="*/ 21672 h 210333"/>
                <a:gd name="connsiteX7" fmla="*/ 143517 w 204941"/>
                <a:gd name="connsiteY7" fmla="*/ 25395 h 210333"/>
                <a:gd name="connsiteX8" fmla="*/ 152176 w 204941"/>
                <a:gd name="connsiteY8" fmla="*/ 42973 h 210333"/>
                <a:gd name="connsiteX9" fmla="*/ 148020 w 204941"/>
                <a:gd name="connsiteY9" fmla="*/ 80640 h 210333"/>
                <a:gd name="connsiteX10" fmla="*/ 140747 w 204941"/>
                <a:gd name="connsiteY10" fmla="*/ 93888 h 210333"/>
                <a:gd name="connsiteX11" fmla="*/ 112085 w 204941"/>
                <a:gd name="connsiteY11" fmla="*/ 95014 h 210333"/>
                <a:gd name="connsiteX12" fmla="*/ 103512 w 204941"/>
                <a:gd name="connsiteY12" fmla="*/ 109648 h 210333"/>
                <a:gd name="connsiteX13" fmla="*/ 115462 w 204941"/>
                <a:gd name="connsiteY13" fmla="*/ 115449 h 210333"/>
                <a:gd name="connsiteX14" fmla="*/ 95373 w 204941"/>
                <a:gd name="connsiteY14" fmla="*/ 115103 h 210333"/>
                <a:gd name="connsiteX15" fmla="*/ 77622 w 204941"/>
                <a:gd name="connsiteY15" fmla="*/ 128438 h 210333"/>
                <a:gd name="connsiteX16" fmla="*/ 83077 w 204941"/>
                <a:gd name="connsiteY16" fmla="*/ 187580 h 210333"/>
                <a:gd name="connsiteX17" fmla="*/ 76843 w 204941"/>
                <a:gd name="connsiteY17" fmla="*/ 189225 h 210333"/>
                <a:gd name="connsiteX18" fmla="*/ 73465 w 204941"/>
                <a:gd name="connsiteY18" fmla="*/ 188099 h 210333"/>
                <a:gd name="connsiteX19" fmla="*/ 67750 w 204941"/>
                <a:gd name="connsiteY19" fmla="*/ 183164 h 210333"/>
                <a:gd name="connsiteX20" fmla="*/ 52077 w 204941"/>
                <a:gd name="connsiteY20" fmla="*/ 145756 h 210333"/>
                <a:gd name="connsiteX21" fmla="*/ 123 w 204941"/>
                <a:gd name="connsiteY21" fmla="*/ 147402 h 210333"/>
                <a:gd name="connsiteX22" fmla="*/ 24455 w 204941"/>
                <a:gd name="connsiteY22" fmla="*/ 196672 h 210333"/>
                <a:gd name="connsiteX23" fmla="*/ 95373 w 204941"/>
                <a:gd name="connsiteY23" fmla="*/ 208362 h 210333"/>
                <a:gd name="connsiteX24" fmla="*/ 146115 w 204941"/>
                <a:gd name="connsiteY24" fmla="*/ 172600 h 210333"/>
                <a:gd name="connsiteX25" fmla="*/ 127498 w 204941"/>
                <a:gd name="connsiteY25" fmla="*/ 121424 h 210333"/>
                <a:gd name="connsiteX26" fmla="*/ 121523 w 204941"/>
                <a:gd name="connsiteY26" fmla="*/ 117614 h 210333"/>
                <a:gd name="connsiteX27" fmla="*/ 184042 w 204941"/>
                <a:gd name="connsiteY27" fmla="*/ 105405 h 2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941" h="210333">
                  <a:moveTo>
                    <a:pt x="184042" y="105405"/>
                  </a:moveTo>
                  <a:cubicBezTo>
                    <a:pt x="201533" y="89212"/>
                    <a:pt x="208114" y="60031"/>
                    <a:pt x="203525" y="37258"/>
                  </a:cubicBezTo>
                  <a:cubicBezTo>
                    <a:pt x="196857" y="4353"/>
                    <a:pt x="159017" y="-2833"/>
                    <a:pt x="130702" y="890"/>
                  </a:cubicBezTo>
                  <a:cubicBezTo>
                    <a:pt x="102127" y="4700"/>
                    <a:pt x="70695" y="20633"/>
                    <a:pt x="58745" y="48342"/>
                  </a:cubicBezTo>
                  <a:cubicBezTo>
                    <a:pt x="52511" y="62802"/>
                    <a:pt x="103253" y="64794"/>
                    <a:pt x="109054" y="51286"/>
                  </a:cubicBezTo>
                  <a:cubicBezTo>
                    <a:pt x="114769" y="38037"/>
                    <a:pt x="124987" y="28426"/>
                    <a:pt x="137976" y="22191"/>
                  </a:cubicBezTo>
                  <a:cubicBezTo>
                    <a:pt x="138409" y="22018"/>
                    <a:pt x="138842" y="21845"/>
                    <a:pt x="139188" y="21672"/>
                  </a:cubicBezTo>
                  <a:cubicBezTo>
                    <a:pt x="140833" y="22711"/>
                    <a:pt x="142478" y="24356"/>
                    <a:pt x="143517" y="25395"/>
                  </a:cubicBezTo>
                  <a:cubicBezTo>
                    <a:pt x="148366" y="30158"/>
                    <a:pt x="150878" y="36392"/>
                    <a:pt x="152176" y="42973"/>
                  </a:cubicBezTo>
                  <a:cubicBezTo>
                    <a:pt x="154688" y="55356"/>
                    <a:pt x="152350" y="68950"/>
                    <a:pt x="148020" y="80640"/>
                  </a:cubicBezTo>
                  <a:cubicBezTo>
                    <a:pt x="146288" y="85402"/>
                    <a:pt x="143691" y="89732"/>
                    <a:pt x="140747" y="93888"/>
                  </a:cubicBezTo>
                  <a:cubicBezTo>
                    <a:pt x="131568" y="91377"/>
                    <a:pt x="120224" y="92676"/>
                    <a:pt x="112085" y="95014"/>
                  </a:cubicBezTo>
                  <a:cubicBezTo>
                    <a:pt x="105937" y="96832"/>
                    <a:pt x="93728" y="103327"/>
                    <a:pt x="103512" y="109648"/>
                  </a:cubicBezTo>
                  <a:cubicBezTo>
                    <a:pt x="107149" y="111986"/>
                    <a:pt x="111219" y="113891"/>
                    <a:pt x="115462" y="115449"/>
                  </a:cubicBezTo>
                  <a:cubicBezTo>
                    <a:pt x="108881" y="113978"/>
                    <a:pt x="101694" y="114151"/>
                    <a:pt x="95373" y="115103"/>
                  </a:cubicBezTo>
                  <a:cubicBezTo>
                    <a:pt x="92775" y="115449"/>
                    <a:pt x="69655" y="121251"/>
                    <a:pt x="77622" y="128438"/>
                  </a:cubicBezTo>
                  <a:cubicBezTo>
                    <a:pt x="94247" y="143332"/>
                    <a:pt x="105417" y="172253"/>
                    <a:pt x="83077" y="187580"/>
                  </a:cubicBezTo>
                  <a:cubicBezTo>
                    <a:pt x="81345" y="188706"/>
                    <a:pt x="79007" y="189138"/>
                    <a:pt x="76843" y="189225"/>
                  </a:cubicBezTo>
                  <a:cubicBezTo>
                    <a:pt x="76150" y="189052"/>
                    <a:pt x="74418" y="188619"/>
                    <a:pt x="73465" y="188099"/>
                  </a:cubicBezTo>
                  <a:cubicBezTo>
                    <a:pt x="71127" y="186801"/>
                    <a:pt x="69482" y="185069"/>
                    <a:pt x="67750" y="183164"/>
                  </a:cubicBezTo>
                  <a:cubicBezTo>
                    <a:pt x="58572" y="173119"/>
                    <a:pt x="55195" y="158572"/>
                    <a:pt x="52077" y="145756"/>
                  </a:cubicBezTo>
                  <a:cubicBezTo>
                    <a:pt x="48094" y="129651"/>
                    <a:pt x="-2821" y="135279"/>
                    <a:pt x="123" y="147402"/>
                  </a:cubicBezTo>
                  <a:cubicBezTo>
                    <a:pt x="4452" y="165066"/>
                    <a:pt x="9648" y="184722"/>
                    <a:pt x="24455" y="196672"/>
                  </a:cubicBezTo>
                  <a:cubicBezTo>
                    <a:pt x="43765" y="212258"/>
                    <a:pt x="72167" y="211825"/>
                    <a:pt x="95373" y="208362"/>
                  </a:cubicBezTo>
                  <a:cubicBezTo>
                    <a:pt x="116328" y="205244"/>
                    <a:pt x="140487" y="195200"/>
                    <a:pt x="146115" y="172600"/>
                  </a:cubicBezTo>
                  <a:cubicBezTo>
                    <a:pt x="150964" y="153376"/>
                    <a:pt x="141786" y="134153"/>
                    <a:pt x="127498" y="121424"/>
                  </a:cubicBezTo>
                  <a:cubicBezTo>
                    <a:pt x="125680" y="119866"/>
                    <a:pt x="123688" y="118654"/>
                    <a:pt x="121523" y="117614"/>
                  </a:cubicBezTo>
                  <a:cubicBezTo>
                    <a:pt x="142911" y="123416"/>
                    <a:pt x="168109" y="120125"/>
                    <a:pt x="184042" y="105405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76D9D158-5276-3757-6E15-B20361E6C5D6}"/>
                </a:ext>
              </a:extLst>
            </p:cNvPr>
            <p:cNvSpPr/>
            <p:nvPr/>
          </p:nvSpPr>
          <p:spPr>
            <a:xfrm>
              <a:off x="10502190" y="3070158"/>
              <a:ext cx="873097" cy="545813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48BBCF-BDA1-B71D-19E6-3FCC21DE86D8}"/>
              </a:ext>
            </a:extLst>
          </p:cNvPr>
          <p:cNvGrpSpPr/>
          <p:nvPr/>
        </p:nvGrpSpPr>
        <p:grpSpPr>
          <a:xfrm>
            <a:off x="9985579" y="611209"/>
            <a:ext cx="1977517" cy="1956981"/>
            <a:chOff x="10257768" y="712125"/>
            <a:chExt cx="1606677" cy="158999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BD6C0E3-5A10-BE89-5AF1-B3B25502DEFA}"/>
                </a:ext>
              </a:extLst>
            </p:cNvPr>
            <p:cNvSpPr/>
            <p:nvPr/>
          </p:nvSpPr>
          <p:spPr>
            <a:xfrm>
              <a:off x="11490865" y="1715519"/>
              <a:ext cx="157155" cy="135474"/>
            </a:xfrm>
            <a:custGeom>
              <a:avLst/>
              <a:gdLst>
                <a:gd name="connsiteX0" fmla="*/ 29356 w 73523"/>
                <a:gd name="connsiteY0" fmla="*/ 5457 h 63380"/>
                <a:gd name="connsiteX1" fmla="*/ 13250 w 73523"/>
                <a:gd name="connsiteY1" fmla="*/ 10739 h 63380"/>
                <a:gd name="connsiteX2" fmla="*/ 1040 w 73523"/>
                <a:gd name="connsiteY2" fmla="*/ 24420 h 63380"/>
                <a:gd name="connsiteX3" fmla="*/ 10565 w 73523"/>
                <a:gd name="connsiteY3" fmla="*/ 41392 h 63380"/>
                <a:gd name="connsiteX4" fmla="*/ 14029 w 73523"/>
                <a:gd name="connsiteY4" fmla="*/ 44336 h 63380"/>
                <a:gd name="connsiteX5" fmla="*/ 17406 w 73523"/>
                <a:gd name="connsiteY5" fmla="*/ 44336 h 63380"/>
                <a:gd name="connsiteX6" fmla="*/ 6842 w 73523"/>
                <a:gd name="connsiteY6" fmla="*/ 48059 h 63380"/>
                <a:gd name="connsiteX7" fmla="*/ 7708 w 73523"/>
                <a:gd name="connsiteY7" fmla="*/ 63213 h 63380"/>
                <a:gd name="connsiteX8" fmla="*/ 38707 w 73523"/>
                <a:gd name="connsiteY8" fmla="*/ 50744 h 63380"/>
                <a:gd name="connsiteX9" fmla="*/ 56459 w 73523"/>
                <a:gd name="connsiteY9" fmla="*/ 26585 h 63380"/>
                <a:gd name="connsiteX10" fmla="*/ 35763 w 73523"/>
                <a:gd name="connsiteY10" fmla="*/ 24853 h 63380"/>
                <a:gd name="connsiteX11" fmla="*/ 35677 w 73523"/>
                <a:gd name="connsiteY11" fmla="*/ 55853 h 63380"/>
                <a:gd name="connsiteX12" fmla="*/ 60269 w 73523"/>
                <a:gd name="connsiteY12" fmla="*/ 55766 h 63380"/>
                <a:gd name="connsiteX13" fmla="*/ 66763 w 73523"/>
                <a:gd name="connsiteY13" fmla="*/ 44076 h 63380"/>
                <a:gd name="connsiteX14" fmla="*/ 56026 w 73523"/>
                <a:gd name="connsiteY14" fmla="*/ 30741 h 63380"/>
                <a:gd name="connsiteX15" fmla="*/ 36543 w 73523"/>
                <a:gd name="connsiteY15" fmla="*/ 53688 h 63380"/>
                <a:gd name="connsiteX16" fmla="*/ 61135 w 73523"/>
                <a:gd name="connsiteY16" fmla="*/ 53601 h 63380"/>
                <a:gd name="connsiteX17" fmla="*/ 61048 w 73523"/>
                <a:gd name="connsiteY17" fmla="*/ 18186 h 63380"/>
                <a:gd name="connsiteX18" fmla="*/ 40353 w 73523"/>
                <a:gd name="connsiteY18" fmla="*/ 16454 h 63380"/>
                <a:gd name="connsiteX19" fmla="*/ 25632 w 73523"/>
                <a:gd name="connsiteY19" fmla="*/ 32906 h 63380"/>
                <a:gd name="connsiteX20" fmla="*/ 19311 w 73523"/>
                <a:gd name="connsiteY20" fmla="*/ 42864 h 63380"/>
                <a:gd name="connsiteX21" fmla="*/ 16280 w 73523"/>
                <a:gd name="connsiteY21" fmla="*/ 46414 h 63380"/>
                <a:gd name="connsiteX22" fmla="*/ 16887 w 73523"/>
                <a:gd name="connsiteY22" fmla="*/ 46241 h 63380"/>
                <a:gd name="connsiteX23" fmla="*/ 17752 w 73523"/>
                <a:gd name="connsiteY23" fmla="*/ 61394 h 63380"/>
                <a:gd name="connsiteX24" fmla="*/ 38188 w 73523"/>
                <a:gd name="connsiteY24" fmla="*/ 49618 h 63380"/>
                <a:gd name="connsiteX25" fmla="*/ 33858 w 73523"/>
                <a:gd name="connsiteY25" fmla="*/ 30655 h 63380"/>
                <a:gd name="connsiteX26" fmla="*/ 26931 w 73523"/>
                <a:gd name="connsiteY26" fmla="*/ 23294 h 63380"/>
                <a:gd name="connsiteX27" fmla="*/ 24073 w 73523"/>
                <a:gd name="connsiteY27" fmla="*/ 23987 h 63380"/>
                <a:gd name="connsiteX28" fmla="*/ 27537 w 73523"/>
                <a:gd name="connsiteY28" fmla="*/ 23121 h 63380"/>
                <a:gd name="connsiteX29" fmla="*/ 50137 w 73523"/>
                <a:gd name="connsiteY29" fmla="*/ 11778 h 63380"/>
                <a:gd name="connsiteX30" fmla="*/ 47193 w 73523"/>
                <a:gd name="connsiteY30" fmla="*/ 694 h 63380"/>
                <a:gd name="connsiteX31" fmla="*/ 29356 w 73523"/>
                <a:gd name="connsiteY31" fmla="*/ 5457 h 63380"/>
                <a:gd name="connsiteX32" fmla="*/ 29356 w 73523"/>
                <a:gd name="connsiteY32" fmla="*/ 5457 h 6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3523" h="63380">
                  <a:moveTo>
                    <a:pt x="29356" y="5457"/>
                  </a:moveTo>
                  <a:cubicBezTo>
                    <a:pt x="26152" y="8228"/>
                    <a:pt x="17406" y="9180"/>
                    <a:pt x="13250" y="10739"/>
                  </a:cubicBezTo>
                  <a:cubicBezTo>
                    <a:pt x="7361" y="12903"/>
                    <a:pt x="1906" y="18012"/>
                    <a:pt x="1040" y="24420"/>
                  </a:cubicBezTo>
                  <a:cubicBezTo>
                    <a:pt x="88" y="31694"/>
                    <a:pt x="5630" y="37149"/>
                    <a:pt x="10565" y="41392"/>
                  </a:cubicBezTo>
                  <a:cubicBezTo>
                    <a:pt x="11778" y="42344"/>
                    <a:pt x="12903" y="43297"/>
                    <a:pt x="14029" y="44336"/>
                  </a:cubicBezTo>
                  <a:cubicBezTo>
                    <a:pt x="16973" y="47020"/>
                    <a:pt x="13336" y="45808"/>
                    <a:pt x="17406" y="44336"/>
                  </a:cubicBezTo>
                  <a:cubicBezTo>
                    <a:pt x="13856" y="45635"/>
                    <a:pt x="10306" y="46587"/>
                    <a:pt x="6842" y="48059"/>
                  </a:cubicBezTo>
                  <a:cubicBezTo>
                    <a:pt x="-1730" y="51783"/>
                    <a:pt x="-3116" y="62174"/>
                    <a:pt x="7708" y="63213"/>
                  </a:cubicBezTo>
                  <a:cubicBezTo>
                    <a:pt x="19744" y="64338"/>
                    <a:pt x="30654" y="59749"/>
                    <a:pt x="38707" y="50744"/>
                  </a:cubicBezTo>
                  <a:cubicBezTo>
                    <a:pt x="45115" y="43643"/>
                    <a:pt x="48319" y="31780"/>
                    <a:pt x="56459" y="26585"/>
                  </a:cubicBezTo>
                  <a:cubicBezTo>
                    <a:pt x="49531" y="25979"/>
                    <a:pt x="42691" y="25459"/>
                    <a:pt x="35763" y="24853"/>
                  </a:cubicBezTo>
                  <a:cubicBezTo>
                    <a:pt x="39054" y="34551"/>
                    <a:pt x="38448" y="46154"/>
                    <a:pt x="35677" y="55853"/>
                  </a:cubicBezTo>
                  <a:cubicBezTo>
                    <a:pt x="32559" y="66676"/>
                    <a:pt x="56978" y="63732"/>
                    <a:pt x="60269" y="55766"/>
                  </a:cubicBezTo>
                  <a:cubicBezTo>
                    <a:pt x="61654" y="52475"/>
                    <a:pt x="63213" y="45808"/>
                    <a:pt x="66763" y="44076"/>
                  </a:cubicBezTo>
                  <a:cubicBezTo>
                    <a:pt x="82089" y="36283"/>
                    <a:pt x="68235" y="24593"/>
                    <a:pt x="56026" y="30741"/>
                  </a:cubicBezTo>
                  <a:cubicBezTo>
                    <a:pt x="45895" y="35937"/>
                    <a:pt x="40699" y="43297"/>
                    <a:pt x="36543" y="53688"/>
                  </a:cubicBezTo>
                  <a:cubicBezTo>
                    <a:pt x="44769" y="53688"/>
                    <a:pt x="52908" y="53601"/>
                    <a:pt x="61135" y="53601"/>
                  </a:cubicBezTo>
                  <a:cubicBezTo>
                    <a:pt x="64252" y="42777"/>
                    <a:pt x="64685" y="28923"/>
                    <a:pt x="61048" y="18186"/>
                  </a:cubicBezTo>
                  <a:cubicBezTo>
                    <a:pt x="58190" y="9873"/>
                    <a:pt x="45635" y="13163"/>
                    <a:pt x="40353" y="16454"/>
                  </a:cubicBezTo>
                  <a:cubicBezTo>
                    <a:pt x="33945" y="20523"/>
                    <a:pt x="29615" y="26585"/>
                    <a:pt x="25632" y="32906"/>
                  </a:cubicBezTo>
                  <a:cubicBezTo>
                    <a:pt x="23554" y="36196"/>
                    <a:pt x="21649" y="39747"/>
                    <a:pt x="19311" y="42864"/>
                  </a:cubicBezTo>
                  <a:cubicBezTo>
                    <a:pt x="18445" y="43990"/>
                    <a:pt x="17406" y="45462"/>
                    <a:pt x="16280" y="46414"/>
                  </a:cubicBezTo>
                  <a:cubicBezTo>
                    <a:pt x="15241" y="47280"/>
                    <a:pt x="19138" y="46501"/>
                    <a:pt x="16887" y="46241"/>
                  </a:cubicBezTo>
                  <a:cubicBezTo>
                    <a:pt x="17146" y="51263"/>
                    <a:pt x="17493" y="56372"/>
                    <a:pt x="17752" y="61394"/>
                  </a:cubicBezTo>
                  <a:cubicBezTo>
                    <a:pt x="25286" y="58104"/>
                    <a:pt x="33079" y="56805"/>
                    <a:pt x="38188" y="49618"/>
                  </a:cubicBezTo>
                  <a:cubicBezTo>
                    <a:pt x="43556" y="42171"/>
                    <a:pt x="40006" y="35763"/>
                    <a:pt x="33858" y="30655"/>
                  </a:cubicBezTo>
                  <a:cubicBezTo>
                    <a:pt x="31261" y="28403"/>
                    <a:pt x="28230" y="26585"/>
                    <a:pt x="26931" y="23294"/>
                  </a:cubicBezTo>
                  <a:cubicBezTo>
                    <a:pt x="25546" y="19831"/>
                    <a:pt x="27710" y="22255"/>
                    <a:pt x="24073" y="23987"/>
                  </a:cubicBezTo>
                  <a:cubicBezTo>
                    <a:pt x="23121" y="24420"/>
                    <a:pt x="28230" y="22948"/>
                    <a:pt x="27537" y="23121"/>
                  </a:cubicBezTo>
                  <a:cubicBezTo>
                    <a:pt x="36110" y="20870"/>
                    <a:pt x="43470" y="17666"/>
                    <a:pt x="50137" y="11778"/>
                  </a:cubicBezTo>
                  <a:cubicBezTo>
                    <a:pt x="54554" y="7881"/>
                    <a:pt x="52129" y="2253"/>
                    <a:pt x="47193" y="694"/>
                  </a:cubicBezTo>
                  <a:cubicBezTo>
                    <a:pt x="40786" y="-1297"/>
                    <a:pt x="34118" y="1214"/>
                    <a:pt x="29356" y="5457"/>
                  </a:cubicBezTo>
                  <a:lnTo>
                    <a:pt x="29356" y="545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5C17989-50C0-A312-DA17-0F46A7F169F7}"/>
                </a:ext>
              </a:extLst>
            </p:cNvPr>
            <p:cNvSpPr/>
            <p:nvPr/>
          </p:nvSpPr>
          <p:spPr>
            <a:xfrm>
              <a:off x="10835940" y="1873819"/>
              <a:ext cx="380602" cy="418433"/>
            </a:xfrm>
            <a:custGeom>
              <a:avLst/>
              <a:gdLst>
                <a:gd name="connsiteX0" fmla="*/ 160235 w 178060"/>
                <a:gd name="connsiteY0" fmla="*/ 1103 h 195759"/>
                <a:gd name="connsiteX1" fmla="*/ 146726 w 178060"/>
                <a:gd name="connsiteY1" fmla="*/ 2142 h 195759"/>
                <a:gd name="connsiteX2" fmla="*/ 145860 w 178060"/>
                <a:gd name="connsiteY2" fmla="*/ 1103 h 195759"/>
                <a:gd name="connsiteX3" fmla="*/ 122134 w 178060"/>
                <a:gd name="connsiteY3" fmla="*/ 9416 h 195759"/>
                <a:gd name="connsiteX4" fmla="*/ 135816 w 178060"/>
                <a:gd name="connsiteY4" fmla="*/ 44138 h 195759"/>
                <a:gd name="connsiteX5" fmla="*/ 97196 w 178060"/>
                <a:gd name="connsiteY5" fmla="*/ 117394 h 195759"/>
                <a:gd name="connsiteX6" fmla="*/ 95032 w 178060"/>
                <a:gd name="connsiteY6" fmla="*/ 121377 h 195759"/>
                <a:gd name="connsiteX7" fmla="*/ 31128 w 178060"/>
                <a:gd name="connsiteY7" fmla="*/ 157919 h 195759"/>
                <a:gd name="connsiteX8" fmla="*/ 22382 w 178060"/>
                <a:gd name="connsiteY8" fmla="*/ 160776 h 195759"/>
                <a:gd name="connsiteX9" fmla="*/ 15195 w 178060"/>
                <a:gd name="connsiteY9" fmla="*/ 162681 h 195759"/>
                <a:gd name="connsiteX10" fmla="*/ 214 w 178060"/>
                <a:gd name="connsiteY10" fmla="*/ 170215 h 195759"/>
                <a:gd name="connsiteX11" fmla="*/ 33725 w 178060"/>
                <a:gd name="connsiteY11" fmla="*/ 190477 h 195759"/>
                <a:gd name="connsiteX12" fmla="*/ 57365 w 178060"/>
                <a:gd name="connsiteY12" fmla="*/ 195759 h 195759"/>
                <a:gd name="connsiteX13" fmla="*/ 69314 w 178060"/>
                <a:gd name="connsiteY13" fmla="*/ 194893 h 195759"/>
                <a:gd name="connsiteX14" fmla="*/ 126724 w 178060"/>
                <a:gd name="connsiteY14" fmla="*/ 182164 h 195759"/>
                <a:gd name="connsiteX15" fmla="*/ 136942 w 178060"/>
                <a:gd name="connsiteY15" fmla="*/ 176969 h 195759"/>
                <a:gd name="connsiteX16" fmla="*/ 139279 w 178060"/>
                <a:gd name="connsiteY16" fmla="*/ 173765 h 195759"/>
                <a:gd name="connsiteX17" fmla="*/ 174868 w 178060"/>
                <a:gd name="connsiteY17" fmla="*/ 100855 h 195759"/>
                <a:gd name="connsiteX18" fmla="*/ 160235 w 178060"/>
                <a:gd name="connsiteY18" fmla="*/ 1103 h 195759"/>
                <a:gd name="connsiteX19" fmla="*/ 67669 w 178060"/>
                <a:gd name="connsiteY19" fmla="*/ 182078 h 195759"/>
                <a:gd name="connsiteX20" fmla="*/ 67929 w 178060"/>
                <a:gd name="connsiteY20" fmla="*/ 182078 h 195759"/>
                <a:gd name="connsiteX21" fmla="*/ 71219 w 178060"/>
                <a:gd name="connsiteY21" fmla="*/ 181991 h 195759"/>
                <a:gd name="connsiteX22" fmla="*/ 84208 w 178060"/>
                <a:gd name="connsiteY22" fmla="*/ 176623 h 195759"/>
                <a:gd name="connsiteX23" fmla="*/ 83948 w 178060"/>
                <a:gd name="connsiteY23" fmla="*/ 177228 h 195759"/>
                <a:gd name="connsiteX24" fmla="*/ 83948 w 178060"/>
                <a:gd name="connsiteY24" fmla="*/ 179999 h 195759"/>
                <a:gd name="connsiteX25" fmla="*/ 74423 w 178060"/>
                <a:gd name="connsiteY25" fmla="*/ 182164 h 195759"/>
                <a:gd name="connsiteX26" fmla="*/ 65331 w 178060"/>
                <a:gd name="connsiteY26" fmla="*/ 182684 h 195759"/>
                <a:gd name="connsiteX27" fmla="*/ 67669 w 178060"/>
                <a:gd name="connsiteY27" fmla="*/ 182078 h 19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8060" h="195759">
                  <a:moveTo>
                    <a:pt x="160235" y="1103"/>
                  </a:moveTo>
                  <a:cubicBezTo>
                    <a:pt x="158070" y="-889"/>
                    <a:pt x="152095" y="150"/>
                    <a:pt x="146726" y="2142"/>
                  </a:cubicBezTo>
                  <a:cubicBezTo>
                    <a:pt x="146380" y="1795"/>
                    <a:pt x="146120" y="1449"/>
                    <a:pt x="145860" y="1103"/>
                  </a:cubicBezTo>
                  <a:cubicBezTo>
                    <a:pt x="141271" y="-3227"/>
                    <a:pt x="118931" y="6385"/>
                    <a:pt x="122134" y="9416"/>
                  </a:cubicBezTo>
                  <a:cubicBezTo>
                    <a:pt x="130534" y="17295"/>
                    <a:pt x="134517" y="30284"/>
                    <a:pt x="135816" y="44138"/>
                  </a:cubicBezTo>
                  <a:cubicBezTo>
                    <a:pt x="123000" y="68644"/>
                    <a:pt x="109146" y="92456"/>
                    <a:pt x="97196" y="117394"/>
                  </a:cubicBezTo>
                  <a:cubicBezTo>
                    <a:pt x="96504" y="118780"/>
                    <a:pt x="95811" y="120079"/>
                    <a:pt x="95032" y="121377"/>
                  </a:cubicBezTo>
                  <a:cubicBezTo>
                    <a:pt x="73211" y="133067"/>
                    <a:pt x="54507" y="149086"/>
                    <a:pt x="31128" y="157919"/>
                  </a:cubicBezTo>
                  <a:cubicBezTo>
                    <a:pt x="28010" y="158438"/>
                    <a:pt x="24893" y="159477"/>
                    <a:pt x="22382" y="160776"/>
                  </a:cubicBezTo>
                  <a:cubicBezTo>
                    <a:pt x="20044" y="161469"/>
                    <a:pt x="17706" y="162162"/>
                    <a:pt x="15195" y="162681"/>
                  </a:cubicBezTo>
                  <a:cubicBezTo>
                    <a:pt x="14155" y="162855"/>
                    <a:pt x="-2037" y="167357"/>
                    <a:pt x="214" y="170215"/>
                  </a:cubicBezTo>
                  <a:cubicBezTo>
                    <a:pt x="7921" y="179999"/>
                    <a:pt x="19871" y="186580"/>
                    <a:pt x="33725" y="190477"/>
                  </a:cubicBezTo>
                  <a:cubicBezTo>
                    <a:pt x="38228" y="195326"/>
                    <a:pt x="53555" y="195759"/>
                    <a:pt x="57365" y="195759"/>
                  </a:cubicBezTo>
                  <a:cubicBezTo>
                    <a:pt x="61348" y="195759"/>
                    <a:pt x="65331" y="195413"/>
                    <a:pt x="69314" y="194893"/>
                  </a:cubicBezTo>
                  <a:cubicBezTo>
                    <a:pt x="90442" y="194720"/>
                    <a:pt x="111570" y="190044"/>
                    <a:pt x="126724" y="182164"/>
                  </a:cubicBezTo>
                  <a:cubicBezTo>
                    <a:pt x="131313" y="180692"/>
                    <a:pt x="135643" y="178441"/>
                    <a:pt x="136942" y="176969"/>
                  </a:cubicBezTo>
                  <a:cubicBezTo>
                    <a:pt x="137807" y="175930"/>
                    <a:pt x="138500" y="174804"/>
                    <a:pt x="139279" y="173765"/>
                  </a:cubicBezTo>
                  <a:cubicBezTo>
                    <a:pt x="162746" y="155408"/>
                    <a:pt x="172098" y="131335"/>
                    <a:pt x="174868" y="100855"/>
                  </a:cubicBezTo>
                  <a:cubicBezTo>
                    <a:pt x="177553" y="70375"/>
                    <a:pt x="185086" y="23616"/>
                    <a:pt x="160235" y="1103"/>
                  </a:cubicBezTo>
                  <a:close/>
                  <a:moveTo>
                    <a:pt x="67669" y="182078"/>
                  </a:moveTo>
                  <a:cubicBezTo>
                    <a:pt x="67755" y="182078"/>
                    <a:pt x="67842" y="182078"/>
                    <a:pt x="67929" y="182078"/>
                  </a:cubicBezTo>
                  <a:cubicBezTo>
                    <a:pt x="69054" y="182078"/>
                    <a:pt x="70093" y="182078"/>
                    <a:pt x="71219" y="181991"/>
                  </a:cubicBezTo>
                  <a:cubicBezTo>
                    <a:pt x="74856" y="181904"/>
                    <a:pt x="80484" y="179393"/>
                    <a:pt x="84208" y="176623"/>
                  </a:cubicBezTo>
                  <a:cubicBezTo>
                    <a:pt x="84121" y="176796"/>
                    <a:pt x="84034" y="177055"/>
                    <a:pt x="83948" y="177228"/>
                  </a:cubicBezTo>
                  <a:cubicBezTo>
                    <a:pt x="83428" y="178441"/>
                    <a:pt x="83515" y="179393"/>
                    <a:pt x="83948" y="179999"/>
                  </a:cubicBezTo>
                  <a:cubicBezTo>
                    <a:pt x="80917" y="181038"/>
                    <a:pt x="77713" y="181818"/>
                    <a:pt x="74423" y="182164"/>
                  </a:cubicBezTo>
                  <a:cubicBezTo>
                    <a:pt x="70786" y="182597"/>
                    <a:pt x="67496" y="182684"/>
                    <a:pt x="65331" y="182684"/>
                  </a:cubicBezTo>
                  <a:cubicBezTo>
                    <a:pt x="66110" y="182597"/>
                    <a:pt x="66890" y="182338"/>
                    <a:pt x="67669" y="182078"/>
                  </a:cubicBezTo>
                  <a:close/>
                </a:path>
              </a:pathLst>
            </a:custGeom>
            <a:solidFill>
              <a:srgbClr val="FF9912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46E47DC-D9E6-E532-47CF-0624F4379FF3}"/>
                </a:ext>
              </a:extLst>
            </p:cNvPr>
            <p:cNvSpPr/>
            <p:nvPr/>
          </p:nvSpPr>
          <p:spPr>
            <a:xfrm>
              <a:off x="10257768" y="712125"/>
              <a:ext cx="1606677" cy="798686"/>
            </a:xfrm>
            <a:custGeom>
              <a:avLst/>
              <a:gdLst>
                <a:gd name="connsiteX0" fmla="*/ 730504 w 751665"/>
                <a:gd name="connsiteY0" fmla="*/ 129991 h 373656"/>
                <a:gd name="connsiteX1" fmla="*/ 690153 w 751665"/>
                <a:gd name="connsiteY1" fmla="*/ 95095 h 373656"/>
                <a:gd name="connsiteX2" fmla="*/ 682706 w 751665"/>
                <a:gd name="connsiteY2" fmla="*/ 83838 h 373656"/>
                <a:gd name="connsiteX3" fmla="*/ 573168 w 751665"/>
                <a:gd name="connsiteY3" fmla="*/ 64442 h 373656"/>
                <a:gd name="connsiteX4" fmla="*/ 572216 w 751665"/>
                <a:gd name="connsiteY4" fmla="*/ 64528 h 373656"/>
                <a:gd name="connsiteX5" fmla="*/ 505021 w 751665"/>
                <a:gd name="connsiteY5" fmla="*/ 77517 h 373656"/>
                <a:gd name="connsiteX6" fmla="*/ 496709 w 751665"/>
                <a:gd name="connsiteY6" fmla="*/ 62883 h 373656"/>
                <a:gd name="connsiteX7" fmla="*/ 453673 w 751665"/>
                <a:gd name="connsiteY7" fmla="*/ 19328 h 373656"/>
                <a:gd name="connsiteX8" fmla="*/ 374875 w 751665"/>
                <a:gd name="connsiteY8" fmla="*/ 18 h 373656"/>
                <a:gd name="connsiteX9" fmla="*/ 258410 w 751665"/>
                <a:gd name="connsiteY9" fmla="*/ 21319 h 373656"/>
                <a:gd name="connsiteX10" fmla="*/ 193034 w 751665"/>
                <a:gd name="connsiteY10" fmla="*/ 78556 h 373656"/>
                <a:gd name="connsiteX11" fmla="*/ 194507 w 751665"/>
                <a:gd name="connsiteY11" fmla="*/ 81760 h 373656"/>
                <a:gd name="connsiteX12" fmla="*/ 177794 w 751665"/>
                <a:gd name="connsiteY12" fmla="*/ 84271 h 373656"/>
                <a:gd name="connsiteX13" fmla="*/ 35525 w 751665"/>
                <a:gd name="connsiteY13" fmla="*/ 152071 h 373656"/>
                <a:gd name="connsiteX14" fmla="*/ 370 w 751665"/>
                <a:gd name="connsiteY14" fmla="*/ 234852 h 373656"/>
                <a:gd name="connsiteX15" fmla="*/ 38989 w 751665"/>
                <a:gd name="connsiteY15" fmla="*/ 321097 h 373656"/>
                <a:gd name="connsiteX16" fmla="*/ 161515 w 751665"/>
                <a:gd name="connsiteY16" fmla="*/ 314170 h 373656"/>
                <a:gd name="connsiteX17" fmla="*/ 195632 w 751665"/>
                <a:gd name="connsiteY17" fmla="*/ 307416 h 373656"/>
                <a:gd name="connsiteX18" fmla="*/ 220137 w 751665"/>
                <a:gd name="connsiteY18" fmla="*/ 337203 h 373656"/>
                <a:gd name="connsiteX19" fmla="*/ 364917 w 751665"/>
                <a:gd name="connsiteY19" fmla="*/ 372619 h 373656"/>
                <a:gd name="connsiteX20" fmla="*/ 479737 w 751665"/>
                <a:gd name="connsiteY20" fmla="*/ 341706 h 373656"/>
                <a:gd name="connsiteX21" fmla="*/ 516365 w 751665"/>
                <a:gd name="connsiteY21" fmla="*/ 313304 h 373656"/>
                <a:gd name="connsiteX22" fmla="*/ 564336 w 751665"/>
                <a:gd name="connsiteY22" fmla="*/ 305078 h 373656"/>
                <a:gd name="connsiteX23" fmla="*/ 686516 w 751665"/>
                <a:gd name="connsiteY23" fmla="*/ 268623 h 373656"/>
                <a:gd name="connsiteX24" fmla="*/ 730504 w 751665"/>
                <a:gd name="connsiteY24" fmla="*/ 129991 h 37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1665" h="373656">
                  <a:moveTo>
                    <a:pt x="730504" y="129991"/>
                  </a:moveTo>
                  <a:cubicBezTo>
                    <a:pt x="719853" y="116829"/>
                    <a:pt x="705912" y="105053"/>
                    <a:pt x="690153" y="95095"/>
                  </a:cubicBezTo>
                  <a:cubicBezTo>
                    <a:pt x="687988" y="91285"/>
                    <a:pt x="685564" y="87475"/>
                    <a:pt x="682706" y="83838"/>
                  </a:cubicBezTo>
                  <a:cubicBezTo>
                    <a:pt x="659240" y="53704"/>
                    <a:pt x="616117" y="53444"/>
                    <a:pt x="573168" y="64442"/>
                  </a:cubicBezTo>
                  <a:cubicBezTo>
                    <a:pt x="572822" y="64442"/>
                    <a:pt x="572562" y="64442"/>
                    <a:pt x="572216" y="64528"/>
                  </a:cubicBezTo>
                  <a:cubicBezTo>
                    <a:pt x="556716" y="66346"/>
                    <a:pt x="531605" y="70416"/>
                    <a:pt x="505021" y="77517"/>
                  </a:cubicBezTo>
                  <a:cubicBezTo>
                    <a:pt x="502510" y="72581"/>
                    <a:pt x="499653" y="67732"/>
                    <a:pt x="496709" y="62883"/>
                  </a:cubicBezTo>
                  <a:cubicBezTo>
                    <a:pt x="492379" y="39330"/>
                    <a:pt x="478871" y="25476"/>
                    <a:pt x="453673" y="19328"/>
                  </a:cubicBezTo>
                  <a:cubicBezTo>
                    <a:pt x="426657" y="12660"/>
                    <a:pt x="403450" y="364"/>
                    <a:pt x="374875" y="18"/>
                  </a:cubicBezTo>
                  <a:cubicBezTo>
                    <a:pt x="335130" y="-415"/>
                    <a:pt x="295471" y="7032"/>
                    <a:pt x="258410" y="21319"/>
                  </a:cubicBezTo>
                  <a:cubicBezTo>
                    <a:pt x="244383" y="26774"/>
                    <a:pt x="181951" y="51020"/>
                    <a:pt x="193034" y="78556"/>
                  </a:cubicBezTo>
                  <a:cubicBezTo>
                    <a:pt x="193467" y="79681"/>
                    <a:pt x="194073" y="80721"/>
                    <a:pt x="194507" y="81760"/>
                  </a:cubicBezTo>
                  <a:cubicBezTo>
                    <a:pt x="188532" y="82539"/>
                    <a:pt x="182817" y="83405"/>
                    <a:pt x="177794" y="84271"/>
                  </a:cubicBezTo>
                  <a:cubicBezTo>
                    <a:pt x="126359" y="93190"/>
                    <a:pt x="75704" y="118474"/>
                    <a:pt x="35525" y="152071"/>
                  </a:cubicBezTo>
                  <a:cubicBezTo>
                    <a:pt x="7990" y="175105"/>
                    <a:pt x="-2142" y="199350"/>
                    <a:pt x="370" y="234852"/>
                  </a:cubicBezTo>
                  <a:cubicBezTo>
                    <a:pt x="2448" y="263514"/>
                    <a:pt x="14571" y="303606"/>
                    <a:pt x="38989" y="321097"/>
                  </a:cubicBezTo>
                  <a:cubicBezTo>
                    <a:pt x="69383" y="342918"/>
                    <a:pt x="121510" y="329410"/>
                    <a:pt x="161515" y="314170"/>
                  </a:cubicBezTo>
                  <a:cubicBezTo>
                    <a:pt x="172772" y="312784"/>
                    <a:pt x="184289" y="310446"/>
                    <a:pt x="195632" y="307416"/>
                  </a:cubicBezTo>
                  <a:cubicBezTo>
                    <a:pt x="202733" y="318672"/>
                    <a:pt x="211651" y="328977"/>
                    <a:pt x="220137" y="337203"/>
                  </a:cubicBezTo>
                  <a:cubicBezTo>
                    <a:pt x="256505" y="372445"/>
                    <a:pt x="317812" y="376082"/>
                    <a:pt x="364917" y="372619"/>
                  </a:cubicBezTo>
                  <a:cubicBezTo>
                    <a:pt x="404230" y="369761"/>
                    <a:pt x="444235" y="358851"/>
                    <a:pt x="479737" y="341706"/>
                  </a:cubicBezTo>
                  <a:cubicBezTo>
                    <a:pt x="495843" y="333912"/>
                    <a:pt x="506147" y="324041"/>
                    <a:pt x="516365" y="313304"/>
                  </a:cubicBezTo>
                  <a:cubicBezTo>
                    <a:pt x="532557" y="311918"/>
                    <a:pt x="548750" y="309234"/>
                    <a:pt x="564336" y="305078"/>
                  </a:cubicBezTo>
                  <a:cubicBezTo>
                    <a:pt x="606333" y="299449"/>
                    <a:pt x="647204" y="288972"/>
                    <a:pt x="686516" y="268623"/>
                  </a:cubicBezTo>
                  <a:cubicBezTo>
                    <a:pt x="742800" y="239615"/>
                    <a:pt x="775618" y="185409"/>
                    <a:pt x="730504" y="129991"/>
                  </a:cubicBezTo>
                  <a:close/>
                </a:path>
              </a:pathLst>
            </a:custGeom>
            <a:solidFill>
              <a:srgbClr val="F3FFFD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9A453E1-A5EB-2B1B-DF39-61AF50E44E90}"/>
                </a:ext>
              </a:extLst>
            </p:cNvPr>
            <p:cNvSpPr/>
            <p:nvPr/>
          </p:nvSpPr>
          <p:spPr>
            <a:xfrm>
              <a:off x="10524520" y="1907594"/>
              <a:ext cx="177561" cy="154671"/>
            </a:xfrm>
            <a:custGeom>
              <a:avLst/>
              <a:gdLst>
                <a:gd name="connsiteX0" fmla="*/ 32475 w 83070"/>
                <a:gd name="connsiteY0" fmla="*/ 6863 h 72361"/>
                <a:gd name="connsiteX1" fmla="*/ 23210 w 83070"/>
                <a:gd name="connsiteY1" fmla="*/ 18552 h 72361"/>
                <a:gd name="connsiteX2" fmla="*/ 42952 w 83070"/>
                <a:gd name="connsiteY2" fmla="*/ 18639 h 72361"/>
                <a:gd name="connsiteX3" fmla="*/ 32475 w 83070"/>
                <a:gd name="connsiteY3" fmla="*/ 5391 h 72361"/>
                <a:gd name="connsiteX4" fmla="*/ 14464 w 83070"/>
                <a:gd name="connsiteY4" fmla="*/ 6949 h 72361"/>
                <a:gd name="connsiteX5" fmla="*/ 15936 w 83070"/>
                <a:gd name="connsiteY5" fmla="*/ 36217 h 72361"/>
                <a:gd name="connsiteX6" fmla="*/ 20006 w 83070"/>
                <a:gd name="connsiteY6" fmla="*/ 37603 h 72361"/>
                <a:gd name="connsiteX7" fmla="*/ 12473 w 83070"/>
                <a:gd name="connsiteY7" fmla="*/ 40200 h 72361"/>
                <a:gd name="connsiteX8" fmla="*/ 3 w 83070"/>
                <a:gd name="connsiteY8" fmla="*/ 55267 h 72361"/>
                <a:gd name="connsiteX9" fmla="*/ 18188 w 83070"/>
                <a:gd name="connsiteY9" fmla="*/ 61502 h 72361"/>
                <a:gd name="connsiteX10" fmla="*/ 35333 w 83070"/>
                <a:gd name="connsiteY10" fmla="*/ 53276 h 72361"/>
                <a:gd name="connsiteX11" fmla="*/ 29358 w 83070"/>
                <a:gd name="connsiteY11" fmla="*/ 50591 h 72361"/>
                <a:gd name="connsiteX12" fmla="*/ 29704 w 83070"/>
                <a:gd name="connsiteY12" fmla="*/ 57778 h 72361"/>
                <a:gd name="connsiteX13" fmla="*/ 32995 w 83070"/>
                <a:gd name="connsiteY13" fmla="*/ 68429 h 72361"/>
                <a:gd name="connsiteX14" fmla="*/ 56461 w 83070"/>
                <a:gd name="connsiteY14" fmla="*/ 64273 h 72361"/>
                <a:gd name="connsiteX15" fmla="*/ 53084 w 83070"/>
                <a:gd name="connsiteY15" fmla="*/ 21410 h 72361"/>
                <a:gd name="connsiteX16" fmla="*/ 43818 w 83070"/>
                <a:gd name="connsiteY16" fmla="*/ 35265 h 72361"/>
                <a:gd name="connsiteX17" fmla="*/ 42606 w 83070"/>
                <a:gd name="connsiteY17" fmla="*/ 35957 h 72361"/>
                <a:gd name="connsiteX18" fmla="*/ 50053 w 83070"/>
                <a:gd name="connsiteY18" fmla="*/ 39681 h 72361"/>
                <a:gd name="connsiteX19" fmla="*/ 63215 w 83070"/>
                <a:gd name="connsiteY19" fmla="*/ 46695 h 72361"/>
                <a:gd name="connsiteX20" fmla="*/ 77762 w 83070"/>
                <a:gd name="connsiteY20" fmla="*/ 30069 h 72361"/>
                <a:gd name="connsiteX21" fmla="*/ 39403 w 83070"/>
                <a:gd name="connsiteY21" fmla="*/ 18466 h 72361"/>
                <a:gd name="connsiteX22" fmla="*/ 30137 w 83070"/>
                <a:gd name="connsiteY22" fmla="*/ 32321 h 72361"/>
                <a:gd name="connsiteX23" fmla="*/ 32562 w 83070"/>
                <a:gd name="connsiteY23" fmla="*/ 61588 h 72361"/>
                <a:gd name="connsiteX24" fmla="*/ 56028 w 83070"/>
                <a:gd name="connsiteY24" fmla="*/ 57432 h 72361"/>
                <a:gd name="connsiteX25" fmla="*/ 53863 w 83070"/>
                <a:gd name="connsiteY25" fmla="*/ 42019 h 72361"/>
                <a:gd name="connsiteX26" fmla="*/ 38883 w 83070"/>
                <a:gd name="connsiteY26" fmla="*/ 34659 h 72361"/>
                <a:gd name="connsiteX27" fmla="*/ 7191 w 83070"/>
                <a:gd name="connsiteY27" fmla="*/ 46955 h 72361"/>
                <a:gd name="connsiteX28" fmla="*/ 25375 w 83070"/>
                <a:gd name="connsiteY28" fmla="*/ 53189 h 72361"/>
                <a:gd name="connsiteX29" fmla="*/ 23816 w 83070"/>
                <a:gd name="connsiteY29" fmla="*/ 54488 h 72361"/>
                <a:gd name="connsiteX30" fmla="*/ 32388 w 83070"/>
                <a:gd name="connsiteY30" fmla="*/ 51197 h 72361"/>
                <a:gd name="connsiteX31" fmla="*/ 43992 w 83070"/>
                <a:gd name="connsiteY31" fmla="*/ 37862 h 72361"/>
                <a:gd name="connsiteX32" fmla="*/ 38710 w 83070"/>
                <a:gd name="connsiteY32" fmla="*/ 24701 h 72361"/>
                <a:gd name="connsiteX33" fmla="*/ 32388 w 83070"/>
                <a:gd name="connsiteY33" fmla="*/ 19245 h 72361"/>
                <a:gd name="connsiteX34" fmla="*/ 30397 w 83070"/>
                <a:gd name="connsiteY34" fmla="*/ 17081 h 72361"/>
                <a:gd name="connsiteX35" fmla="*/ 31176 w 83070"/>
                <a:gd name="connsiteY35" fmla="*/ 17860 h 72361"/>
                <a:gd name="connsiteX36" fmla="*/ 13165 w 83070"/>
                <a:gd name="connsiteY36" fmla="*/ 19418 h 72361"/>
                <a:gd name="connsiteX37" fmla="*/ 20006 w 83070"/>
                <a:gd name="connsiteY37" fmla="*/ 29290 h 72361"/>
                <a:gd name="connsiteX38" fmla="*/ 39749 w 83070"/>
                <a:gd name="connsiteY38" fmla="*/ 29376 h 72361"/>
                <a:gd name="connsiteX39" fmla="*/ 56461 w 83070"/>
                <a:gd name="connsiteY39" fmla="*/ 9287 h 72361"/>
                <a:gd name="connsiteX40" fmla="*/ 32475 w 83070"/>
                <a:gd name="connsiteY40" fmla="*/ 6863 h 72361"/>
                <a:gd name="connsiteX41" fmla="*/ 32475 w 83070"/>
                <a:gd name="connsiteY41" fmla="*/ 6863 h 7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070" h="72361">
                  <a:moveTo>
                    <a:pt x="32475" y="6863"/>
                  </a:moveTo>
                  <a:cubicBezTo>
                    <a:pt x="29964" y="11452"/>
                    <a:pt x="27193" y="15176"/>
                    <a:pt x="23210" y="18552"/>
                  </a:cubicBezTo>
                  <a:cubicBezTo>
                    <a:pt x="29791" y="18552"/>
                    <a:pt x="36372" y="18639"/>
                    <a:pt x="42952" y="18639"/>
                  </a:cubicBezTo>
                  <a:cubicBezTo>
                    <a:pt x="39835" y="13444"/>
                    <a:pt x="37064" y="9374"/>
                    <a:pt x="32475" y="5391"/>
                  </a:cubicBezTo>
                  <a:cubicBezTo>
                    <a:pt x="27799" y="1321"/>
                    <a:pt x="18880" y="3832"/>
                    <a:pt x="14464" y="6949"/>
                  </a:cubicBezTo>
                  <a:cubicBezTo>
                    <a:pt x="523" y="16994"/>
                    <a:pt x="4333" y="26779"/>
                    <a:pt x="15936" y="36217"/>
                  </a:cubicBezTo>
                  <a:cubicBezTo>
                    <a:pt x="18101" y="37949"/>
                    <a:pt x="17755" y="39681"/>
                    <a:pt x="20006" y="37603"/>
                  </a:cubicBezTo>
                  <a:cubicBezTo>
                    <a:pt x="18361" y="38988"/>
                    <a:pt x="14464" y="39508"/>
                    <a:pt x="12473" y="40200"/>
                  </a:cubicBezTo>
                  <a:cubicBezTo>
                    <a:pt x="6151" y="42538"/>
                    <a:pt x="-170" y="48167"/>
                    <a:pt x="3" y="55267"/>
                  </a:cubicBezTo>
                  <a:cubicBezTo>
                    <a:pt x="177" y="64792"/>
                    <a:pt x="11953" y="63926"/>
                    <a:pt x="18188" y="61502"/>
                  </a:cubicBezTo>
                  <a:cubicBezTo>
                    <a:pt x="24076" y="59164"/>
                    <a:pt x="29531" y="55873"/>
                    <a:pt x="35333" y="53276"/>
                  </a:cubicBezTo>
                  <a:cubicBezTo>
                    <a:pt x="38623" y="52236"/>
                    <a:pt x="36632" y="51370"/>
                    <a:pt x="29358" y="50591"/>
                  </a:cubicBezTo>
                  <a:cubicBezTo>
                    <a:pt x="30137" y="52583"/>
                    <a:pt x="29618" y="55700"/>
                    <a:pt x="29704" y="57778"/>
                  </a:cubicBezTo>
                  <a:cubicBezTo>
                    <a:pt x="29791" y="61848"/>
                    <a:pt x="30657" y="64965"/>
                    <a:pt x="32995" y="68429"/>
                  </a:cubicBezTo>
                  <a:cubicBezTo>
                    <a:pt x="38450" y="76482"/>
                    <a:pt x="52478" y="70680"/>
                    <a:pt x="56461" y="64273"/>
                  </a:cubicBezTo>
                  <a:cubicBezTo>
                    <a:pt x="65466" y="49985"/>
                    <a:pt x="60617" y="35178"/>
                    <a:pt x="53084" y="21410"/>
                  </a:cubicBezTo>
                  <a:cubicBezTo>
                    <a:pt x="49967" y="25999"/>
                    <a:pt x="46936" y="30675"/>
                    <a:pt x="43818" y="35265"/>
                  </a:cubicBezTo>
                  <a:cubicBezTo>
                    <a:pt x="40442" y="35091"/>
                    <a:pt x="40008" y="35351"/>
                    <a:pt x="42606" y="35957"/>
                  </a:cubicBezTo>
                  <a:cubicBezTo>
                    <a:pt x="45291" y="36823"/>
                    <a:pt x="47628" y="38382"/>
                    <a:pt x="50053" y="39681"/>
                  </a:cubicBezTo>
                  <a:cubicBezTo>
                    <a:pt x="54383" y="42105"/>
                    <a:pt x="58626" y="44616"/>
                    <a:pt x="63215" y="46695"/>
                  </a:cubicBezTo>
                  <a:cubicBezTo>
                    <a:pt x="73433" y="51370"/>
                    <a:pt x="92309" y="36650"/>
                    <a:pt x="77762" y="30069"/>
                  </a:cubicBezTo>
                  <a:cubicBezTo>
                    <a:pt x="64687" y="24094"/>
                    <a:pt x="54729" y="14829"/>
                    <a:pt x="39403" y="18466"/>
                  </a:cubicBezTo>
                  <a:cubicBezTo>
                    <a:pt x="33168" y="19938"/>
                    <a:pt x="26500" y="25740"/>
                    <a:pt x="30137" y="32321"/>
                  </a:cubicBezTo>
                  <a:cubicBezTo>
                    <a:pt x="35333" y="41845"/>
                    <a:pt x="38710" y="51717"/>
                    <a:pt x="32562" y="61588"/>
                  </a:cubicBezTo>
                  <a:cubicBezTo>
                    <a:pt x="40355" y="60203"/>
                    <a:pt x="48235" y="58817"/>
                    <a:pt x="56028" y="57432"/>
                  </a:cubicBezTo>
                  <a:cubicBezTo>
                    <a:pt x="53344" y="53449"/>
                    <a:pt x="55595" y="46608"/>
                    <a:pt x="53863" y="42019"/>
                  </a:cubicBezTo>
                  <a:cubicBezTo>
                    <a:pt x="51785" y="36304"/>
                    <a:pt x="44598" y="33879"/>
                    <a:pt x="38883" y="34659"/>
                  </a:cubicBezTo>
                  <a:cubicBezTo>
                    <a:pt x="27193" y="36390"/>
                    <a:pt x="18015" y="42711"/>
                    <a:pt x="7191" y="46955"/>
                  </a:cubicBezTo>
                  <a:cubicBezTo>
                    <a:pt x="13252" y="49033"/>
                    <a:pt x="19313" y="51111"/>
                    <a:pt x="25375" y="53189"/>
                  </a:cubicBezTo>
                  <a:cubicBezTo>
                    <a:pt x="25288" y="48513"/>
                    <a:pt x="18534" y="56220"/>
                    <a:pt x="23816" y="54488"/>
                  </a:cubicBezTo>
                  <a:cubicBezTo>
                    <a:pt x="26674" y="53535"/>
                    <a:pt x="29618" y="52496"/>
                    <a:pt x="32388" y="51197"/>
                  </a:cubicBezTo>
                  <a:cubicBezTo>
                    <a:pt x="37411" y="48773"/>
                    <a:pt x="43299" y="43750"/>
                    <a:pt x="43992" y="37862"/>
                  </a:cubicBezTo>
                  <a:cubicBezTo>
                    <a:pt x="44598" y="32321"/>
                    <a:pt x="42693" y="28424"/>
                    <a:pt x="38710" y="24701"/>
                  </a:cubicBezTo>
                  <a:cubicBezTo>
                    <a:pt x="36632" y="22796"/>
                    <a:pt x="34553" y="21064"/>
                    <a:pt x="32388" y="19245"/>
                  </a:cubicBezTo>
                  <a:cubicBezTo>
                    <a:pt x="31609" y="18639"/>
                    <a:pt x="30916" y="17860"/>
                    <a:pt x="30397" y="17081"/>
                  </a:cubicBezTo>
                  <a:cubicBezTo>
                    <a:pt x="30137" y="17600"/>
                    <a:pt x="30397" y="17860"/>
                    <a:pt x="31176" y="17860"/>
                  </a:cubicBezTo>
                  <a:cubicBezTo>
                    <a:pt x="25201" y="18379"/>
                    <a:pt x="19227" y="18899"/>
                    <a:pt x="13165" y="19418"/>
                  </a:cubicBezTo>
                  <a:cubicBezTo>
                    <a:pt x="16196" y="22103"/>
                    <a:pt x="18015" y="25913"/>
                    <a:pt x="20006" y="29290"/>
                  </a:cubicBezTo>
                  <a:cubicBezTo>
                    <a:pt x="23729" y="35351"/>
                    <a:pt x="35419" y="33013"/>
                    <a:pt x="39749" y="29376"/>
                  </a:cubicBezTo>
                  <a:cubicBezTo>
                    <a:pt x="46763" y="23662"/>
                    <a:pt x="52131" y="17254"/>
                    <a:pt x="56461" y="9287"/>
                  </a:cubicBezTo>
                  <a:cubicBezTo>
                    <a:pt x="63042" y="-2749"/>
                    <a:pt x="37584" y="-2575"/>
                    <a:pt x="32475" y="6863"/>
                  </a:cubicBezTo>
                  <a:lnTo>
                    <a:pt x="32475" y="6863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AE2FA2F-00F1-D273-523C-B86618B7C189}"/>
                </a:ext>
              </a:extLst>
            </p:cNvPr>
            <p:cNvSpPr/>
            <p:nvPr/>
          </p:nvSpPr>
          <p:spPr>
            <a:xfrm>
              <a:off x="10265662" y="1155274"/>
              <a:ext cx="475714" cy="244756"/>
            </a:xfrm>
            <a:custGeom>
              <a:avLst/>
              <a:gdLst>
                <a:gd name="connsiteX0" fmla="*/ 172716 w 222557"/>
                <a:gd name="connsiteY0" fmla="*/ 63206 h 114506"/>
                <a:gd name="connsiteX1" fmla="*/ 95477 w 222557"/>
                <a:gd name="connsiteY1" fmla="*/ 83901 h 114506"/>
                <a:gd name="connsiteX2" fmla="*/ 43955 w 222557"/>
                <a:gd name="connsiteY2" fmla="*/ 9866 h 114506"/>
                <a:gd name="connsiteX3" fmla="*/ 4470 w 222557"/>
                <a:gd name="connsiteY3" fmla="*/ 12031 h 114506"/>
                <a:gd name="connsiteX4" fmla="*/ 15380 w 222557"/>
                <a:gd name="connsiteY4" fmla="*/ 43030 h 114506"/>
                <a:gd name="connsiteX5" fmla="*/ 35123 w 222557"/>
                <a:gd name="connsiteY5" fmla="*/ 72212 h 114506"/>
                <a:gd name="connsiteX6" fmla="*/ 102058 w 222557"/>
                <a:gd name="connsiteY6" fmla="*/ 107367 h 114506"/>
                <a:gd name="connsiteX7" fmla="*/ 222073 w 222557"/>
                <a:gd name="connsiteY7" fmla="*/ 79918 h 114506"/>
                <a:gd name="connsiteX8" fmla="*/ 172716 w 222557"/>
                <a:gd name="connsiteY8" fmla="*/ 63206 h 1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557" h="114506">
                  <a:moveTo>
                    <a:pt x="172716" y="63206"/>
                  </a:moveTo>
                  <a:cubicBezTo>
                    <a:pt x="158342" y="92301"/>
                    <a:pt x="122926" y="91868"/>
                    <a:pt x="95477" y="83901"/>
                  </a:cubicBezTo>
                  <a:cubicBezTo>
                    <a:pt x="59888" y="73597"/>
                    <a:pt x="66036" y="32120"/>
                    <a:pt x="43955" y="9866"/>
                  </a:cubicBezTo>
                  <a:cubicBezTo>
                    <a:pt x="34517" y="428"/>
                    <a:pt x="-14927" y="-7452"/>
                    <a:pt x="4470" y="12031"/>
                  </a:cubicBezTo>
                  <a:cubicBezTo>
                    <a:pt x="12003" y="19564"/>
                    <a:pt x="12782" y="33246"/>
                    <a:pt x="15380" y="43030"/>
                  </a:cubicBezTo>
                  <a:cubicBezTo>
                    <a:pt x="18324" y="54027"/>
                    <a:pt x="26810" y="64765"/>
                    <a:pt x="35123" y="72212"/>
                  </a:cubicBezTo>
                  <a:cubicBezTo>
                    <a:pt x="54346" y="89530"/>
                    <a:pt x="76860" y="101133"/>
                    <a:pt x="102058" y="107367"/>
                  </a:cubicBezTo>
                  <a:cubicBezTo>
                    <a:pt x="141803" y="117152"/>
                    <a:pt x="200425" y="123560"/>
                    <a:pt x="222073" y="79918"/>
                  </a:cubicBezTo>
                  <a:cubicBezTo>
                    <a:pt x="227874" y="67882"/>
                    <a:pt x="179816" y="48832"/>
                    <a:pt x="172716" y="63206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209C6C2-7235-A984-03F6-8A30C7D891EA}"/>
                </a:ext>
              </a:extLst>
            </p:cNvPr>
            <p:cNvSpPr/>
            <p:nvPr/>
          </p:nvSpPr>
          <p:spPr>
            <a:xfrm>
              <a:off x="10681109" y="751027"/>
              <a:ext cx="656712" cy="285473"/>
            </a:xfrm>
            <a:custGeom>
              <a:avLst/>
              <a:gdLst>
                <a:gd name="connsiteX0" fmla="*/ 305840 w 307235"/>
                <a:gd name="connsiteY0" fmla="*/ 78193 h 133555"/>
                <a:gd name="connsiteX1" fmla="*/ 142703 w 307235"/>
                <a:gd name="connsiteY1" fmla="*/ 2 h 133555"/>
                <a:gd name="connsiteX2" fmla="*/ 1 w 307235"/>
                <a:gd name="connsiteY2" fmla="*/ 112310 h 133555"/>
                <a:gd name="connsiteX3" fmla="*/ 49185 w 307235"/>
                <a:gd name="connsiteY3" fmla="*/ 129022 h 133555"/>
                <a:gd name="connsiteX4" fmla="*/ 127723 w 307235"/>
                <a:gd name="connsiteY4" fmla="*/ 36976 h 133555"/>
                <a:gd name="connsiteX5" fmla="*/ 259947 w 307235"/>
                <a:gd name="connsiteY5" fmla="*/ 73691 h 133555"/>
                <a:gd name="connsiteX6" fmla="*/ 305840 w 307235"/>
                <a:gd name="connsiteY6" fmla="*/ 78193 h 1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235" h="133555">
                  <a:moveTo>
                    <a:pt x="305840" y="78193"/>
                  </a:moveTo>
                  <a:cubicBezTo>
                    <a:pt x="275447" y="27365"/>
                    <a:pt x="199593" y="-258"/>
                    <a:pt x="142703" y="2"/>
                  </a:cubicBezTo>
                  <a:cubicBezTo>
                    <a:pt x="86072" y="262"/>
                    <a:pt x="781" y="49445"/>
                    <a:pt x="1" y="112310"/>
                  </a:cubicBezTo>
                  <a:cubicBezTo>
                    <a:pt x="-259" y="129455"/>
                    <a:pt x="49012" y="140106"/>
                    <a:pt x="49185" y="129022"/>
                  </a:cubicBezTo>
                  <a:cubicBezTo>
                    <a:pt x="49791" y="84688"/>
                    <a:pt x="92480" y="56113"/>
                    <a:pt x="127723" y="36976"/>
                  </a:cubicBezTo>
                  <a:cubicBezTo>
                    <a:pt x="171538" y="13164"/>
                    <a:pt x="234403" y="31001"/>
                    <a:pt x="259947" y="73691"/>
                  </a:cubicBezTo>
                  <a:cubicBezTo>
                    <a:pt x="267048" y="85554"/>
                    <a:pt x="316058" y="95338"/>
                    <a:pt x="305840" y="78193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C9B7CDA-7700-1328-75E6-27F05B588468}"/>
                </a:ext>
              </a:extLst>
            </p:cNvPr>
            <p:cNvSpPr/>
            <p:nvPr/>
          </p:nvSpPr>
          <p:spPr>
            <a:xfrm>
              <a:off x="11228459" y="851145"/>
              <a:ext cx="539199" cy="527409"/>
            </a:xfrm>
            <a:custGeom>
              <a:avLst/>
              <a:gdLst>
                <a:gd name="connsiteX0" fmla="*/ 84319 w 252258"/>
                <a:gd name="connsiteY0" fmla="*/ 13170 h 246742"/>
                <a:gd name="connsiteX1" fmla="*/ 128047 w 252258"/>
                <a:gd name="connsiteY1" fmla="*/ 27631 h 246742"/>
                <a:gd name="connsiteX2" fmla="*/ 198359 w 252258"/>
                <a:gd name="connsiteY2" fmla="*/ 104783 h 246742"/>
                <a:gd name="connsiteX3" fmla="*/ 185717 w 252258"/>
                <a:gd name="connsiteY3" fmla="*/ 178732 h 246742"/>
                <a:gd name="connsiteX4" fmla="*/ 48124 w 252258"/>
                <a:gd name="connsiteY4" fmla="*/ 194751 h 246742"/>
                <a:gd name="connsiteX5" fmla="*/ 2491 w 252258"/>
                <a:gd name="connsiteY5" fmla="*/ 201159 h 246742"/>
                <a:gd name="connsiteX6" fmla="*/ 239750 w 252258"/>
                <a:gd name="connsiteY6" fmla="*/ 179078 h 246742"/>
                <a:gd name="connsiteX7" fmla="*/ 84319 w 252258"/>
                <a:gd name="connsiteY7" fmla="*/ 13170 h 2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58" h="246742">
                  <a:moveTo>
                    <a:pt x="84319" y="13170"/>
                  </a:moveTo>
                  <a:cubicBezTo>
                    <a:pt x="67694" y="21743"/>
                    <a:pt x="115838" y="33952"/>
                    <a:pt x="128047" y="27631"/>
                  </a:cubicBezTo>
                  <a:cubicBezTo>
                    <a:pt x="173594" y="4078"/>
                    <a:pt x="195502" y="78200"/>
                    <a:pt x="198359" y="104783"/>
                  </a:cubicBezTo>
                  <a:cubicBezTo>
                    <a:pt x="201217" y="130328"/>
                    <a:pt x="196887" y="155612"/>
                    <a:pt x="185717" y="178732"/>
                  </a:cubicBezTo>
                  <a:cubicBezTo>
                    <a:pt x="158268" y="235276"/>
                    <a:pt x="87869" y="234583"/>
                    <a:pt x="48124" y="194751"/>
                  </a:cubicBezTo>
                  <a:cubicBezTo>
                    <a:pt x="38426" y="184967"/>
                    <a:pt x="-11624" y="187045"/>
                    <a:pt x="2491" y="201159"/>
                  </a:cubicBezTo>
                  <a:cubicBezTo>
                    <a:pt x="64836" y="263678"/>
                    <a:pt x="197060" y="266968"/>
                    <a:pt x="239750" y="179078"/>
                  </a:cubicBezTo>
                  <a:cubicBezTo>
                    <a:pt x="288154" y="79672"/>
                    <a:pt x="187535" y="-40256"/>
                    <a:pt x="84319" y="13170"/>
                  </a:cubicBezTo>
                  <a:close/>
                </a:path>
              </a:pathLst>
            </a:custGeom>
            <a:solidFill>
              <a:srgbClr val="0475AD">
                <a:alpha val="20000"/>
              </a:srgbClr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3D06DB0-6873-200B-7C21-22406E6103CB}"/>
                </a:ext>
              </a:extLst>
            </p:cNvPr>
            <p:cNvSpPr/>
            <p:nvPr/>
          </p:nvSpPr>
          <p:spPr>
            <a:xfrm>
              <a:off x="10271841" y="897236"/>
              <a:ext cx="430219" cy="517256"/>
            </a:xfrm>
            <a:custGeom>
              <a:avLst/>
              <a:gdLst>
                <a:gd name="connsiteX0" fmla="*/ 200997 w 201273"/>
                <a:gd name="connsiteY0" fmla="*/ 40791 h 241992"/>
                <a:gd name="connsiteX1" fmla="*/ 151900 w 201273"/>
                <a:gd name="connsiteY1" fmla="*/ 4336 h 241992"/>
                <a:gd name="connsiteX2" fmla="*/ 89727 w 201273"/>
                <a:gd name="connsiteY2" fmla="*/ 3989 h 241992"/>
                <a:gd name="connsiteX3" fmla="*/ 1232 w 201273"/>
                <a:gd name="connsiteY3" fmla="*/ 119329 h 241992"/>
                <a:gd name="connsiteX4" fmla="*/ 110423 w 201273"/>
                <a:gd name="connsiteY4" fmla="*/ 239170 h 241992"/>
                <a:gd name="connsiteX5" fmla="*/ 199871 w 201273"/>
                <a:gd name="connsiteY5" fmla="*/ 214665 h 241992"/>
                <a:gd name="connsiteX6" fmla="*/ 189827 w 201273"/>
                <a:gd name="connsiteY6" fmla="*/ 215185 h 241992"/>
                <a:gd name="connsiteX7" fmla="*/ 61932 w 201273"/>
                <a:gd name="connsiteY7" fmla="*/ 216310 h 241992"/>
                <a:gd name="connsiteX8" fmla="*/ 11536 w 201273"/>
                <a:gd name="connsiteY8" fmla="*/ 117597 h 241992"/>
                <a:gd name="connsiteX9" fmla="*/ 57516 w 201273"/>
                <a:gd name="connsiteY9" fmla="*/ 30659 h 241992"/>
                <a:gd name="connsiteX10" fmla="*/ 145232 w 201273"/>
                <a:gd name="connsiteY10" fmla="*/ 8406 h 241992"/>
                <a:gd name="connsiteX11" fmla="*/ 191385 w 201273"/>
                <a:gd name="connsiteY11" fmla="*/ 43475 h 241992"/>
                <a:gd name="connsiteX12" fmla="*/ 200997 w 201273"/>
                <a:gd name="connsiteY12" fmla="*/ 40791 h 241992"/>
                <a:gd name="connsiteX13" fmla="*/ 200997 w 201273"/>
                <a:gd name="connsiteY13" fmla="*/ 40791 h 2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273" h="241992">
                  <a:moveTo>
                    <a:pt x="200997" y="40791"/>
                  </a:moveTo>
                  <a:cubicBezTo>
                    <a:pt x="183072" y="24165"/>
                    <a:pt x="175886" y="11003"/>
                    <a:pt x="151900" y="4336"/>
                  </a:cubicBezTo>
                  <a:cubicBezTo>
                    <a:pt x="132157" y="-1119"/>
                    <a:pt x="109557" y="-1639"/>
                    <a:pt x="89727" y="3989"/>
                  </a:cubicBezTo>
                  <a:cubicBezTo>
                    <a:pt x="41756" y="17498"/>
                    <a:pt x="8505" y="73609"/>
                    <a:pt x="1232" y="119329"/>
                  </a:cubicBezTo>
                  <a:cubicBezTo>
                    <a:pt x="-9592" y="187129"/>
                    <a:pt x="52926" y="228953"/>
                    <a:pt x="110423" y="239170"/>
                  </a:cubicBezTo>
                  <a:cubicBezTo>
                    <a:pt x="143501" y="245059"/>
                    <a:pt x="179609" y="243846"/>
                    <a:pt x="199871" y="214665"/>
                  </a:cubicBezTo>
                  <a:cubicBezTo>
                    <a:pt x="201257" y="212760"/>
                    <a:pt x="191645" y="212587"/>
                    <a:pt x="189827" y="215185"/>
                  </a:cubicBezTo>
                  <a:cubicBezTo>
                    <a:pt x="162031" y="255276"/>
                    <a:pt x="94923" y="233802"/>
                    <a:pt x="61932" y="216310"/>
                  </a:cubicBezTo>
                  <a:cubicBezTo>
                    <a:pt x="25304" y="196914"/>
                    <a:pt x="10670" y="156823"/>
                    <a:pt x="11536" y="117597"/>
                  </a:cubicBezTo>
                  <a:cubicBezTo>
                    <a:pt x="12229" y="84865"/>
                    <a:pt x="36388" y="53260"/>
                    <a:pt x="57516" y="30659"/>
                  </a:cubicBezTo>
                  <a:cubicBezTo>
                    <a:pt x="80029" y="6674"/>
                    <a:pt x="114146" y="1045"/>
                    <a:pt x="145232" y="8406"/>
                  </a:cubicBezTo>
                  <a:cubicBezTo>
                    <a:pt x="171210" y="14554"/>
                    <a:pt x="174587" y="27889"/>
                    <a:pt x="191385" y="43475"/>
                  </a:cubicBezTo>
                  <a:cubicBezTo>
                    <a:pt x="193637" y="45726"/>
                    <a:pt x="202989" y="42696"/>
                    <a:pt x="200997" y="40791"/>
                  </a:cubicBezTo>
                  <a:lnTo>
                    <a:pt x="200997" y="4079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943D48F-A2ED-BF4F-F89B-799CBE3636E4}"/>
                </a:ext>
              </a:extLst>
            </p:cNvPr>
            <p:cNvSpPr/>
            <p:nvPr/>
          </p:nvSpPr>
          <p:spPr>
            <a:xfrm>
              <a:off x="10699976" y="1301269"/>
              <a:ext cx="645232" cy="248381"/>
            </a:xfrm>
            <a:custGeom>
              <a:avLst/>
              <a:gdLst>
                <a:gd name="connsiteX0" fmla="*/ 1219 w 301864"/>
                <a:gd name="connsiteY0" fmla="*/ 12828 h 116202"/>
                <a:gd name="connsiteX1" fmla="*/ 143748 w 301864"/>
                <a:gd name="connsiteY1" fmla="*/ 116044 h 116202"/>
                <a:gd name="connsiteX2" fmla="*/ 301776 w 301864"/>
                <a:gd name="connsiteY2" fmla="*/ 1831 h 116202"/>
                <a:gd name="connsiteX3" fmla="*/ 291732 w 301864"/>
                <a:gd name="connsiteY3" fmla="*/ 2351 h 116202"/>
                <a:gd name="connsiteX4" fmla="*/ 184186 w 301864"/>
                <a:gd name="connsiteY4" fmla="*/ 106693 h 116202"/>
                <a:gd name="connsiteX5" fmla="*/ 11264 w 301864"/>
                <a:gd name="connsiteY5" fmla="*/ 12309 h 116202"/>
                <a:gd name="connsiteX6" fmla="*/ 1219 w 301864"/>
                <a:gd name="connsiteY6" fmla="*/ 12828 h 116202"/>
                <a:gd name="connsiteX7" fmla="*/ 1219 w 301864"/>
                <a:gd name="connsiteY7" fmla="*/ 12828 h 11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864" h="116202">
                  <a:moveTo>
                    <a:pt x="1219" y="12828"/>
                  </a:moveTo>
                  <a:cubicBezTo>
                    <a:pt x="-11943" y="87383"/>
                    <a:pt x="84519" y="118729"/>
                    <a:pt x="143748" y="116044"/>
                  </a:cubicBezTo>
                  <a:cubicBezTo>
                    <a:pt x="223152" y="112494"/>
                    <a:pt x="272335" y="73355"/>
                    <a:pt x="301776" y="1831"/>
                  </a:cubicBezTo>
                  <a:cubicBezTo>
                    <a:pt x="302902" y="-853"/>
                    <a:pt x="292857" y="-507"/>
                    <a:pt x="291732" y="2351"/>
                  </a:cubicBezTo>
                  <a:cubicBezTo>
                    <a:pt x="269478" y="56470"/>
                    <a:pt x="243327" y="88682"/>
                    <a:pt x="184186" y="106693"/>
                  </a:cubicBezTo>
                  <a:cubicBezTo>
                    <a:pt x="124784" y="124790"/>
                    <a:pt x="-3630" y="97081"/>
                    <a:pt x="11264" y="12309"/>
                  </a:cubicBezTo>
                  <a:cubicBezTo>
                    <a:pt x="11870" y="9018"/>
                    <a:pt x="1739" y="10057"/>
                    <a:pt x="1219" y="12828"/>
                  </a:cubicBezTo>
                  <a:lnTo>
                    <a:pt x="1219" y="1282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E866575-F4CA-F774-FAE4-070870D22562}"/>
                </a:ext>
              </a:extLst>
            </p:cNvPr>
            <p:cNvSpPr/>
            <p:nvPr/>
          </p:nvSpPr>
          <p:spPr>
            <a:xfrm>
              <a:off x="11282231" y="828501"/>
              <a:ext cx="509873" cy="555314"/>
            </a:xfrm>
            <a:custGeom>
              <a:avLst/>
              <a:gdLst>
                <a:gd name="connsiteX0" fmla="*/ 5822 w 238538"/>
                <a:gd name="connsiteY0" fmla="*/ 213572 h 259797"/>
                <a:gd name="connsiteX1" fmla="*/ 100639 w 238538"/>
                <a:gd name="connsiteY1" fmla="*/ 258166 h 259797"/>
                <a:gd name="connsiteX2" fmla="*/ 233729 w 238538"/>
                <a:gd name="connsiteY2" fmla="*/ 151399 h 259797"/>
                <a:gd name="connsiteX3" fmla="*/ 135622 w 238538"/>
                <a:gd name="connsiteY3" fmla="*/ 5061 h 259797"/>
                <a:gd name="connsiteX4" fmla="*/ 453 w 238538"/>
                <a:gd name="connsiteY4" fmla="*/ 68012 h 259797"/>
                <a:gd name="connsiteX5" fmla="*/ 9632 w 238538"/>
                <a:gd name="connsiteY5" fmla="*/ 68965 h 259797"/>
                <a:gd name="connsiteX6" fmla="*/ 42363 w 238538"/>
                <a:gd name="connsiteY6" fmla="*/ 30259 h 259797"/>
                <a:gd name="connsiteX7" fmla="*/ 163331 w 238538"/>
                <a:gd name="connsiteY7" fmla="*/ 24197 h 259797"/>
                <a:gd name="connsiteX8" fmla="*/ 228101 w 238538"/>
                <a:gd name="connsiteY8" fmla="*/ 123604 h 259797"/>
                <a:gd name="connsiteX9" fmla="*/ 143068 w 238538"/>
                <a:gd name="connsiteY9" fmla="*/ 243272 h 259797"/>
                <a:gd name="connsiteX10" fmla="*/ 16126 w 238538"/>
                <a:gd name="connsiteY10" fmla="*/ 212359 h 259797"/>
                <a:gd name="connsiteX11" fmla="*/ 5822 w 238538"/>
                <a:gd name="connsiteY11" fmla="*/ 213572 h 259797"/>
                <a:gd name="connsiteX12" fmla="*/ 5822 w 238538"/>
                <a:gd name="connsiteY12" fmla="*/ 213572 h 25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538" h="259797">
                  <a:moveTo>
                    <a:pt x="5822" y="213572"/>
                  </a:moveTo>
                  <a:cubicBezTo>
                    <a:pt x="7640" y="259811"/>
                    <a:pt x="64877" y="262928"/>
                    <a:pt x="100639" y="258166"/>
                  </a:cubicBezTo>
                  <a:cubicBezTo>
                    <a:pt x="166794" y="249334"/>
                    <a:pt x="213294" y="215736"/>
                    <a:pt x="233729" y="151399"/>
                  </a:cubicBezTo>
                  <a:cubicBezTo>
                    <a:pt x="255896" y="81694"/>
                    <a:pt x="197707" y="24197"/>
                    <a:pt x="135622" y="5061"/>
                  </a:cubicBezTo>
                  <a:cubicBezTo>
                    <a:pt x="72843" y="-14336"/>
                    <a:pt x="37947" y="25323"/>
                    <a:pt x="453" y="68012"/>
                  </a:cubicBezTo>
                  <a:cubicBezTo>
                    <a:pt x="-2231" y="71043"/>
                    <a:pt x="7813" y="71043"/>
                    <a:pt x="9632" y="68965"/>
                  </a:cubicBezTo>
                  <a:cubicBezTo>
                    <a:pt x="20802" y="56236"/>
                    <a:pt x="30587" y="42468"/>
                    <a:pt x="42363" y="30259"/>
                  </a:cubicBezTo>
                  <a:cubicBezTo>
                    <a:pt x="75701" y="-4205"/>
                    <a:pt x="127049" y="3242"/>
                    <a:pt x="163331" y="24197"/>
                  </a:cubicBezTo>
                  <a:cubicBezTo>
                    <a:pt x="200738" y="45758"/>
                    <a:pt x="227148" y="79615"/>
                    <a:pt x="228101" y="123604"/>
                  </a:cubicBezTo>
                  <a:cubicBezTo>
                    <a:pt x="229313" y="178762"/>
                    <a:pt x="190347" y="222664"/>
                    <a:pt x="143068" y="243272"/>
                  </a:cubicBezTo>
                  <a:cubicBezTo>
                    <a:pt x="107566" y="258685"/>
                    <a:pt x="18464" y="270202"/>
                    <a:pt x="16126" y="212359"/>
                  </a:cubicBezTo>
                  <a:cubicBezTo>
                    <a:pt x="15953" y="209415"/>
                    <a:pt x="5649" y="210454"/>
                    <a:pt x="5822" y="213572"/>
                  </a:cubicBezTo>
                  <a:lnTo>
                    <a:pt x="5822" y="21357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72337B7-5EFE-2905-505F-B880708C8348}"/>
                </a:ext>
              </a:extLst>
            </p:cNvPr>
            <p:cNvSpPr/>
            <p:nvPr/>
          </p:nvSpPr>
          <p:spPr>
            <a:xfrm>
              <a:off x="10670468" y="721955"/>
              <a:ext cx="687678" cy="247594"/>
            </a:xfrm>
            <a:custGeom>
              <a:avLst/>
              <a:gdLst>
                <a:gd name="connsiteX0" fmla="*/ 10347 w 321722"/>
                <a:gd name="connsiteY0" fmla="*/ 113875 h 115834"/>
                <a:gd name="connsiteX1" fmla="*/ 36758 w 321722"/>
                <a:gd name="connsiteY1" fmla="*/ 54733 h 115834"/>
                <a:gd name="connsiteX2" fmla="*/ 159717 w 321722"/>
                <a:gd name="connsiteY2" fmla="*/ 5983 h 115834"/>
                <a:gd name="connsiteX3" fmla="*/ 311511 w 321722"/>
                <a:gd name="connsiteY3" fmla="*/ 91967 h 115834"/>
                <a:gd name="connsiteX4" fmla="*/ 321555 w 321722"/>
                <a:gd name="connsiteY4" fmla="*/ 91015 h 115834"/>
                <a:gd name="connsiteX5" fmla="*/ 137809 w 321722"/>
                <a:gd name="connsiteY5" fmla="*/ 8 h 115834"/>
                <a:gd name="connsiteX6" fmla="*/ 57366 w 321722"/>
                <a:gd name="connsiteY6" fmla="*/ 30661 h 115834"/>
                <a:gd name="connsiteX7" fmla="*/ 43 w 321722"/>
                <a:gd name="connsiteY7" fmla="*/ 113702 h 115834"/>
                <a:gd name="connsiteX8" fmla="*/ 10347 w 321722"/>
                <a:gd name="connsiteY8" fmla="*/ 113875 h 115834"/>
                <a:gd name="connsiteX9" fmla="*/ 10347 w 321722"/>
                <a:gd name="connsiteY9" fmla="*/ 113875 h 1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1722" h="115834">
                  <a:moveTo>
                    <a:pt x="10347" y="113875"/>
                  </a:moveTo>
                  <a:cubicBezTo>
                    <a:pt x="17275" y="92487"/>
                    <a:pt x="23076" y="72658"/>
                    <a:pt x="36758" y="54733"/>
                  </a:cubicBezTo>
                  <a:cubicBezTo>
                    <a:pt x="60050" y="24167"/>
                    <a:pt x="126466" y="-165"/>
                    <a:pt x="159717" y="5983"/>
                  </a:cubicBezTo>
                  <a:cubicBezTo>
                    <a:pt x="220330" y="17153"/>
                    <a:pt x="275229" y="40359"/>
                    <a:pt x="311511" y="91967"/>
                  </a:cubicBezTo>
                  <a:cubicBezTo>
                    <a:pt x="313329" y="94479"/>
                    <a:pt x="323114" y="93266"/>
                    <a:pt x="321555" y="91015"/>
                  </a:cubicBezTo>
                  <a:cubicBezTo>
                    <a:pt x="281117" y="33345"/>
                    <a:pt x="208034" y="-598"/>
                    <a:pt x="137809" y="8"/>
                  </a:cubicBezTo>
                  <a:cubicBezTo>
                    <a:pt x="108541" y="268"/>
                    <a:pt x="81438" y="15941"/>
                    <a:pt x="57366" y="30661"/>
                  </a:cubicBezTo>
                  <a:cubicBezTo>
                    <a:pt x="23249" y="51616"/>
                    <a:pt x="11993" y="76728"/>
                    <a:pt x="43" y="113702"/>
                  </a:cubicBezTo>
                  <a:cubicBezTo>
                    <a:pt x="-736" y="115867"/>
                    <a:pt x="9308" y="117079"/>
                    <a:pt x="10347" y="113875"/>
                  </a:cubicBezTo>
                  <a:lnTo>
                    <a:pt x="10347" y="11387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BA38311-A91B-6D46-CE49-A3684BEFDF69}"/>
                </a:ext>
              </a:extLst>
            </p:cNvPr>
            <p:cNvSpPr/>
            <p:nvPr/>
          </p:nvSpPr>
          <p:spPr>
            <a:xfrm>
              <a:off x="10585490" y="1399587"/>
              <a:ext cx="49791" cy="516121"/>
            </a:xfrm>
            <a:custGeom>
              <a:avLst/>
              <a:gdLst>
                <a:gd name="connsiteX0" fmla="*/ 2565 w 23294"/>
                <a:gd name="connsiteY0" fmla="*/ 3113 h 241461"/>
                <a:gd name="connsiteX1" fmla="*/ 12956 w 23294"/>
                <a:gd name="connsiteY1" fmla="*/ 239939 h 241461"/>
                <a:gd name="connsiteX2" fmla="*/ 23261 w 23294"/>
                <a:gd name="connsiteY2" fmla="*/ 238293 h 241461"/>
                <a:gd name="connsiteX3" fmla="*/ 12870 w 23294"/>
                <a:gd name="connsiteY3" fmla="*/ 1467 h 241461"/>
                <a:gd name="connsiteX4" fmla="*/ 2565 w 23294"/>
                <a:gd name="connsiteY4" fmla="*/ 3113 h 241461"/>
                <a:gd name="connsiteX5" fmla="*/ 2565 w 23294"/>
                <a:gd name="connsiteY5" fmla="*/ 3113 h 2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94" h="241461">
                  <a:moveTo>
                    <a:pt x="2565" y="3113"/>
                  </a:moveTo>
                  <a:cubicBezTo>
                    <a:pt x="2565" y="80178"/>
                    <a:pt x="-7739" y="165037"/>
                    <a:pt x="12956" y="239939"/>
                  </a:cubicBezTo>
                  <a:cubicBezTo>
                    <a:pt x="13822" y="242969"/>
                    <a:pt x="23953" y="240978"/>
                    <a:pt x="23261" y="238293"/>
                  </a:cubicBezTo>
                  <a:cubicBezTo>
                    <a:pt x="2565" y="163392"/>
                    <a:pt x="12870" y="78533"/>
                    <a:pt x="12870" y="1467"/>
                  </a:cubicBezTo>
                  <a:cubicBezTo>
                    <a:pt x="12870" y="-1130"/>
                    <a:pt x="2565" y="-91"/>
                    <a:pt x="2565" y="3113"/>
                  </a:cubicBezTo>
                  <a:lnTo>
                    <a:pt x="2565" y="311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B234ACF-F5F2-3618-35C3-55BDBE3B57BC}"/>
                </a:ext>
              </a:extLst>
            </p:cNvPr>
            <p:cNvSpPr/>
            <p:nvPr/>
          </p:nvSpPr>
          <p:spPr>
            <a:xfrm>
              <a:off x="10521066" y="189301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364 w 85099"/>
                <a:gd name="connsiteY4" fmla="*/ 39227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5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7 w 85099"/>
                <a:gd name="connsiteY12" fmla="*/ 66157 h 80107"/>
                <a:gd name="connsiteX13" fmla="*/ 12270 w 85099"/>
                <a:gd name="connsiteY13" fmla="*/ 55420 h 80107"/>
                <a:gd name="connsiteX14" fmla="*/ 28462 w 85099"/>
                <a:gd name="connsiteY14" fmla="*/ 43644 h 80107"/>
                <a:gd name="connsiteX15" fmla="*/ 29502 w 85099"/>
                <a:gd name="connsiteY15" fmla="*/ 41479 h 80107"/>
                <a:gd name="connsiteX16" fmla="*/ 18505 w 85099"/>
                <a:gd name="connsiteY16" fmla="*/ 24161 h 80107"/>
                <a:gd name="connsiteX17" fmla="*/ 31753 w 85099"/>
                <a:gd name="connsiteY17" fmla="*/ 24767 h 80107"/>
                <a:gd name="connsiteX18" fmla="*/ 40325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1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3 w 85099"/>
                <a:gd name="connsiteY25" fmla="*/ 59749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69" y="14116"/>
                    <a:pt x="45954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558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364" y="39227"/>
                  </a:cubicBezTo>
                  <a:cubicBezTo>
                    <a:pt x="80677" y="45462"/>
                    <a:pt x="67601" y="48233"/>
                    <a:pt x="62839" y="49099"/>
                  </a:cubicBezTo>
                  <a:cubicBezTo>
                    <a:pt x="51409" y="51177"/>
                    <a:pt x="53574" y="62088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7" y="71872"/>
                    <a:pt x="49071" y="68582"/>
                    <a:pt x="47945" y="66244"/>
                  </a:cubicBezTo>
                  <a:cubicBezTo>
                    <a:pt x="46300" y="62953"/>
                    <a:pt x="44742" y="59490"/>
                    <a:pt x="41971" y="56979"/>
                  </a:cubicBezTo>
                  <a:cubicBezTo>
                    <a:pt x="39893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7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2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2" y="36370"/>
                    <a:pt x="20496" y="31088"/>
                    <a:pt x="18505" y="24161"/>
                  </a:cubicBezTo>
                  <a:cubicBezTo>
                    <a:pt x="15041" y="12124"/>
                    <a:pt x="28809" y="23208"/>
                    <a:pt x="31753" y="24767"/>
                  </a:cubicBezTo>
                  <a:cubicBezTo>
                    <a:pt x="34178" y="26066"/>
                    <a:pt x="43703" y="23122"/>
                    <a:pt x="40325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1"/>
                    <a:pt x="18071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0"/>
                    <a:pt x="-6087" y="65378"/>
                    <a:pt x="7248" y="70400"/>
                  </a:cubicBezTo>
                  <a:cubicBezTo>
                    <a:pt x="18331" y="74643"/>
                    <a:pt x="34178" y="66503"/>
                    <a:pt x="41711" y="58797"/>
                  </a:cubicBezTo>
                  <a:cubicBezTo>
                    <a:pt x="38594" y="59143"/>
                    <a:pt x="35390" y="59403"/>
                    <a:pt x="32273" y="59749"/>
                  </a:cubicBezTo>
                  <a:cubicBezTo>
                    <a:pt x="38507" y="65378"/>
                    <a:pt x="39459" y="80531"/>
                    <a:pt x="50110" y="80098"/>
                  </a:cubicBezTo>
                  <a:cubicBezTo>
                    <a:pt x="67601" y="79319"/>
                    <a:pt x="57297" y="53515"/>
                    <a:pt x="70719" y="52476"/>
                  </a:cubicBezTo>
                  <a:cubicBezTo>
                    <a:pt x="78945" y="51870"/>
                    <a:pt x="90721" y="45376"/>
                    <a:pt x="82062" y="36630"/>
                  </a:cubicBezTo>
                  <a:cubicBezTo>
                    <a:pt x="77906" y="32387"/>
                    <a:pt x="71152" y="30568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7" y="435"/>
                    <a:pt x="48898" y="954"/>
                  </a:cubicBezTo>
                  <a:cubicBezTo>
                    <a:pt x="38594" y="4418"/>
                    <a:pt x="34004" y="12124"/>
                    <a:pt x="31147" y="22256"/>
                  </a:cubicBezTo>
                  <a:cubicBezTo>
                    <a:pt x="30194" y="25459"/>
                    <a:pt x="40325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E09DA27-7361-2E21-2C57-5A2CDA63E799}"/>
                </a:ext>
              </a:extLst>
            </p:cNvPr>
            <p:cNvSpPr/>
            <p:nvPr/>
          </p:nvSpPr>
          <p:spPr>
            <a:xfrm>
              <a:off x="11089917" y="1536553"/>
              <a:ext cx="48431" cy="363378"/>
            </a:xfrm>
            <a:custGeom>
              <a:avLst/>
              <a:gdLst>
                <a:gd name="connsiteX0" fmla="*/ 457 w 22658"/>
                <a:gd name="connsiteY0" fmla="*/ 3112 h 170002"/>
                <a:gd name="connsiteX1" fmla="*/ 1323 w 22658"/>
                <a:gd name="connsiteY1" fmla="*/ 20863 h 170002"/>
                <a:gd name="connsiteX2" fmla="*/ 10762 w 22658"/>
                <a:gd name="connsiteY2" fmla="*/ 19911 h 170002"/>
                <a:gd name="connsiteX3" fmla="*/ 11021 w 22658"/>
                <a:gd name="connsiteY3" fmla="*/ 19738 h 170002"/>
                <a:gd name="connsiteX4" fmla="*/ 1583 w 22658"/>
                <a:gd name="connsiteY4" fmla="*/ 20690 h 170002"/>
                <a:gd name="connsiteX5" fmla="*/ 1669 w 22658"/>
                <a:gd name="connsiteY5" fmla="*/ 85374 h 170002"/>
                <a:gd name="connsiteX6" fmla="*/ 12320 w 22658"/>
                <a:gd name="connsiteY6" fmla="*/ 168501 h 170002"/>
                <a:gd name="connsiteX7" fmla="*/ 22625 w 22658"/>
                <a:gd name="connsiteY7" fmla="*/ 166856 h 170002"/>
                <a:gd name="connsiteX8" fmla="*/ 11887 w 22658"/>
                <a:gd name="connsiteY8" fmla="*/ 71606 h 170002"/>
                <a:gd name="connsiteX9" fmla="*/ 11281 w 22658"/>
                <a:gd name="connsiteY9" fmla="*/ 18006 h 170002"/>
                <a:gd name="connsiteX10" fmla="*/ 1843 w 22658"/>
                <a:gd name="connsiteY10" fmla="*/ 18958 h 170002"/>
                <a:gd name="connsiteX11" fmla="*/ 1583 w 22658"/>
                <a:gd name="connsiteY11" fmla="*/ 19132 h 170002"/>
                <a:gd name="connsiteX12" fmla="*/ 11021 w 22658"/>
                <a:gd name="connsiteY12" fmla="*/ 18179 h 170002"/>
                <a:gd name="connsiteX13" fmla="*/ 10675 w 22658"/>
                <a:gd name="connsiteY13" fmla="*/ 1467 h 170002"/>
                <a:gd name="connsiteX14" fmla="*/ 457 w 22658"/>
                <a:gd name="connsiteY14" fmla="*/ 3112 h 170002"/>
                <a:gd name="connsiteX15" fmla="*/ 457 w 22658"/>
                <a:gd name="connsiteY15" fmla="*/ 3112 h 17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02">
                  <a:moveTo>
                    <a:pt x="457" y="3112"/>
                  </a:moveTo>
                  <a:cubicBezTo>
                    <a:pt x="457" y="6836"/>
                    <a:pt x="-1015" y="16880"/>
                    <a:pt x="1323" y="20863"/>
                  </a:cubicBezTo>
                  <a:cubicBezTo>
                    <a:pt x="2795" y="23375"/>
                    <a:pt x="9203" y="21123"/>
                    <a:pt x="10762" y="19911"/>
                  </a:cubicBezTo>
                  <a:cubicBezTo>
                    <a:pt x="10848" y="19824"/>
                    <a:pt x="10935" y="19738"/>
                    <a:pt x="11021" y="19738"/>
                  </a:cubicBezTo>
                  <a:cubicBezTo>
                    <a:pt x="7904" y="20084"/>
                    <a:pt x="4700" y="20431"/>
                    <a:pt x="1583" y="20690"/>
                  </a:cubicBezTo>
                  <a:cubicBezTo>
                    <a:pt x="9116" y="33679"/>
                    <a:pt x="1669" y="70393"/>
                    <a:pt x="1669" y="85374"/>
                  </a:cubicBezTo>
                  <a:cubicBezTo>
                    <a:pt x="1756" y="113689"/>
                    <a:pt x="4614" y="141225"/>
                    <a:pt x="12320" y="168501"/>
                  </a:cubicBezTo>
                  <a:cubicBezTo>
                    <a:pt x="13186" y="171532"/>
                    <a:pt x="23317" y="169453"/>
                    <a:pt x="22625" y="166856"/>
                  </a:cubicBezTo>
                  <a:cubicBezTo>
                    <a:pt x="13706" y="135510"/>
                    <a:pt x="11974" y="104077"/>
                    <a:pt x="11887" y="71606"/>
                  </a:cubicBezTo>
                  <a:cubicBezTo>
                    <a:pt x="11887" y="58444"/>
                    <a:pt x="18035" y="29696"/>
                    <a:pt x="11281" y="18006"/>
                  </a:cubicBezTo>
                  <a:cubicBezTo>
                    <a:pt x="9809" y="15495"/>
                    <a:pt x="3401" y="17746"/>
                    <a:pt x="1843" y="18958"/>
                  </a:cubicBezTo>
                  <a:cubicBezTo>
                    <a:pt x="1756" y="19045"/>
                    <a:pt x="1669" y="19132"/>
                    <a:pt x="1583" y="19132"/>
                  </a:cubicBezTo>
                  <a:cubicBezTo>
                    <a:pt x="4700" y="18785"/>
                    <a:pt x="7904" y="18439"/>
                    <a:pt x="11021" y="18179"/>
                  </a:cubicBezTo>
                  <a:cubicBezTo>
                    <a:pt x="9549" y="15582"/>
                    <a:pt x="10675" y="2939"/>
                    <a:pt x="10675" y="1467"/>
                  </a:cubicBezTo>
                  <a:cubicBezTo>
                    <a:pt x="10675" y="-1130"/>
                    <a:pt x="457" y="-91"/>
                    <a:pt x="457" y="3112"/>
                  </a:cubicBezTo>
                  <a:lnTo>
                    <a:pt x="457" y="311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CA93675-ED31-7C91-86EC-170B58810F15}"/>
                </a:ext>
              </a:extLst>
            </p:cNvPr>
            <p:cNvSpPr/>
            <p:nvPr/>
          </p:nvSpPr>
          <p:spPr>
            <a:xfrm>
              <a:off x="11548379" y="1361409"/>
              <a:ext cx="48431" cy="363429"/>
            </a:xfrm>
            <a:custGeom>
              <a:avLst/>
              <a:gdLst>
                <a:gd name="connsiteX0" fmla="*/ 457 w 22658"/>
                <a:gd name="connsiteY0" fmla="*/ 3137 h 170026"/>
                <a:gd name="connsiteX1" fmla="*/ 1323 w 22658"/>
                <a:gd name="connsiteY1" fmla="*/ 20888 h 170026"/>
                <a:gd name="connsiteX2" fmla="*/ 10762 w 22658"/>
                <a:gd name="connsiteY2" fmla="*/ 19935 h 170026"/>
                <a:gd name="connsiteX3" fmla="*/ 11021 w 22658"/>
                <a:gd name="connsiteY3" fmla="*/ 19762 h 170026"/>
                <a:gd name="connsiteX4" fmla="*/ 1583 w 22658"/>
                <a:gd name="connsiteY4" fmla="*/ 20715 h 170026"/>
                <a:gd name="connsiteX5" fmla="*/ 1670 w 22658"/>
                <a:gd name="connsiteY5" fmla="*/ 85398 h 170026"/>
                <a:gd name="connsiteX6" fmla="*/ 12320 w 22658"/>
                <a:gd name="connsiteY6" fmla="*/ 168525 h 170026"/>
                <a:gd name="connsiteX7" fmla="*/ 22625 w 22658"/>
                <a:gd name="connsiteY7" fmla="*/ 166880 h 170026"/>
                <a:gd name="connsiteX8" fmla="*/ 11887 w 22658"/>
                <a:gd name="connsiteY8" fmla="*/ 71630 h 170026"/>
                <a:gd name="connsiteX9" fmla="*/ 11281 w 22658"/>
                <a:gd name="connsiteY9" fmla="*/ 18030 h 170026"/>
                <a:gd name="connsiteX10" fmla="*/ 1843 w 22658"/>
                <a:gd name="connsiteY10" fmla="*/ 18983 h 170026"/>
                <a:gd name="connsiteX11" fmla="*/ 1583 w 22658"/>
                <a:gd name="connsiteY11" fmla="*/ 19156 h 170026"/>
                <a:gd name="connsiteX12" fmla="*/ 11021 w 22658"/>
                <a:gd name="connsiteY12" fmla="*/ 18203 h 170026"/>
                <a:gd name="connsiteX13" fmla="*/ 10675 w 22658"/>
                <a:gd name="connsiteY13" fmla="*/ 1491 h 170026"/>
                <a:gd name="connsiteX14" fmla="*/ 457 w 22658"/>
                <a:gd name="connsiteY14" fmla="*/ 3137 h 170026"/>
                <a:gd name="connsiteX15" fmla="*/ 457 w 22658"/>
                <a:gd name="connsiteY15" fmla="*/ 3137 h 17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58" h="170026">
                  <a:moveTo>
                    <a:pt x="457" y="3137"/>
                  </a:moveTo>
                  <a:cubicBezTo>
                    <a:pt x="457" y="6860"/>
                    <a:pt x="-1015" y="16905"/>
                    <a:pt x="1323" y="20888"/>
                  </a:cubicBezTo>
                  <a:cubicBezTo>
                    <a:pt x="2795" y="23399"/>
                    <a:pt x="9203" y="21147"/>
                    <a:pt x="10762" y="19935"/>
                  </a:cubicBezTo>
                  <a:cubicBezTo>
                    <a:pt x="10848" y="19849"/>
                    <a:pt x="10935" y="19762"/>
                    <a:pt x="11021" y="19762"/>
                  </a:cubicBezTo>
                  <a:cubicBezTo>
                    <a:pt x="7904" y="20108"/>
                    <a:pt x="4700" y="20455"/>
                    <a:pt x="1583" y="20715"/>
                  </a:cubicBezTo>
                  <a:cubicBezTo>
                    <a:pt x="9116" y="33703"/>
                    <a:pt x="1670" y="70418"/>
                    <a:pt x="1670" y="85398"/>
                  </a:cubicBezTo>
                  <a:cubicBezTo>
                    <a:pt x="1670" y="113713"/>
                    <a:pt x="4614" y="141249"/>
                    <a:pt x="12320" y="168525"/>
                  </a:cubicBezTo>
                  <a:cubicBezTo>
                    <a:pt x="13186" y="171556"/>
                    <a:pt x="23317" y="169478"/>
                    <a:pt x="22625" y="166880"/>
                  </a:cubicBezTo>
                  <a:cubicBezTo>
                    <a:pt x="13706" y="135534"/>
                    <a:pt x="11974" y="104102"/>
                    <a:pt x="11887" y="71630"/>
                  </a:cubicBezTo>
                  <a:cubicBezTo>
                    <a:pt x="11887" y="58468"/>
                    <a:pt x="18035" y="29720"/>
                    <a:pt x="11281" y="18030"/>
                  </a:cubicBezTo>
                  <a:cubicBezTo>
                    <a:pt x="9809" y="15519"/>
                    <a:pt x="3401" y="17770"/>
                    <a:pt x="1843" y="18983"/>
                  </a:cubicBezTo>
                  <a:cubicBezTo>
                    <a:pt x="1756" y="19069"/>
                    <a:pt x="1670" y="19156"/>
                    <a:pt x="1583" y="19156"/>
                  </a:cubicBezTo>
                  <a:cubicBezTo>
                    <a:pt x="4700" y="18810"/>
                    <a:pt x="7904" y="18463"/>
                    <a:pt x="11021" y="18203"/>
                  </a:cubicBezTo>
                  <a:cubicBezTo>
                    <a:pt x="9549" y="15606"/>
                    <a:pt x="10675" y="2963"/>
                    <a:pt x="10675" y="1491"/>
                  </a:cubicBezTo>
                  <a:cubicBezTo>
                    <a:pt x="10762" y="-1106"/>
                    <a:pt x="457" y="-154"/>
                    <a:pt x="457" y="3137"/>
                  </a:cubicBezTo>
                  <a:lnTo>
                    <a:pt x="457" y="31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EE49F3-6B8C-FC64-A812-063E2155BA7B}"/>
                </a:ext>
              </a:extLst>
            </p:cNvPr>
            <p:cNvSpPr/>
            <p:nvPr/>
          </p:nvSpPr>
          <p:spPr>
            <a:xfrm>
              <a:off x="11482595" y="1702006"/>
              <a:ext cx="181898" cy="171228"/>
            </a:xfrm>
            <a:custGeom>
              <a:avLst/>
              <a:gdLst>
                <a:gd name="connsiteX0" fmla="*/ 41105 w 85099"/>
                <a:gd name="connsiteY0" fmla="*/ 21909 h 80107"/>
                <a:gd name="connsiteX1" fmla="*/ 54526 w 85099"/>
                <a:gd name="connsiteY1" fmla="*/ 3725 h 80107"/>
                <a:gd name="connsiteX2" fmla="*/ 46820 w 85099"/>
                <a:gd name="connsiteY2" fmla="*/ 3639 h 80107"/>
                <a:gd name="connsiteX3" fmla="*/ 57470 w 85099"/>
                <a:gd name="connsiteY3" fmla="*/ 31174 h 80107"/>
                <a:gd name="connsiteX4" fmla="*/ 72278 w 85099"/>
                <a:gd name="connsiteY4" fmla="*/ 39228 h 80107"/>
                <a:gd name="connsiteX5" fmla="*/ 62839 w 85099"/>
                <a:gd name="connsiteY5" fmla="*/ 49099 h 80107"/>
                <a:gd name="connsiteX6" fmla="*/ 51842 w 85099"/>
                <a:gd name="connsiteY6" fmla="*/ 71093 h 80107"/>
                <a:gd name="connsiteX7" fmla="*/ 50283 w 85099"/>
                <a:gd name="connsiteY7" fmla="*/ 74210 h 80107"/>
                <a:gd name="connsiteX8" fmla="*/ 52275 w 85099"/>
                <a:gd name="connsiteY8" fmla="*/ 73950 h 80107"/>
                <a:gd name="connsiteX9" fmla="*/ 47946 w 85099"/>
                <a:gd name="connsiteY9" fmla="*/ 66244 h 80107"/>
                <a:gd name="connsiteX10" fmla="*/ 41971 w 85099"/>
                <a:gd name="connsiteY10" fmla="*/ 56979 h 80107"/>
                <a:gd name="connsiteX11" fmla="*/ 32532 w 85099"/>
                <a:gd name="connsiteY11" fmla="*/ 57931 h 80107"/>
                <a:gd name="connsiteX12" fmla="*/ 18938 w 85099"/>
                <a:gd name="connsiteY12" fmla="*/ 66157 h 80107"/>
                <a:gd name="connsiteX13" fmla="*/ 12270 w 85099"/>
                <a:gd name="connsiteY13" fmla="*/ 55420 h 80107"/>
                <a:gd name="connsiteX14" fmla="*/ 28463 w 85099"/>
                <a:gd name="connsiteY14" fmla="*/ 43644 h 80107"/>
                <a:gd name="connsiteX15" fmla="*/ 29502 w 85099"/>
                <a:gd name="connsiteY15" fmla="*/ 41479 h 80107"/>
                <a:gd name="connsiteX16" fmla="*/ 18504 w 85099"/>
                <a:gd name="connsiteY16" fmla="*/ 24161 h 80107"/>
                <a:gd name="connsiteX17" fmla="*/ 31753 w 85099"/>
                <a:gd name="connsiteY17" fmla="*/ 24767 h 80107"/>
                <a:gd name="connsiteX18" fmla="*/ 40326 w 85099"/>
                <a:gd name="connsiteY18" fmla="*/ 21303 h 80107"/>
                <a:gd name="connsiteX19" fmla="*/ 9672 w 85099"/>
                <a:gd name="connsiteY19" fmla="*/ 18532 h 80107"/>
                <a:gd name="connsiteX20" fmla="*/ 13136 w 85099"/>
                <a:gd name="connsiteY20" fmla="*/ 36197 h 80107"/>
                <a:gd name="connsiteX21" fmla="*/ 18072 w 85099"/>
                <a:gd name="connsiteY21" fmla="*/ 43557 h 80107"/>
                <a:gd name="connsiteX22" fmla="*/ 9759 w 85099"/>
                <a:gd name="connsiteY22" fmla="*/ 49012 h 80107"/>
                <a:gd name="connsiteX23" fmla="*/ 7248 w 85099"/>
                <a:gd name="connsiteY23" fmla="*/ 70400 h 80107"/>
                <a:gd name="connsiteX24" fmla="*/ 41711 w 85099"/>
                <a:gd name="connsiteY24" fmla="*/ 58797 h 80107"/>
                <a:gd name="connsiteX25" fmla="*/ 32272 w 85099"/>
                <a:gd name="connsiteY25" fmla="*/ 59750 h 80107"/>
                <a:gd name="connsiteX26" fmla="*/ 50110 w 85099"/>
                <a:gd name="connsiteY26" fmla="*/ 80098 h 80107"/>
                <a:gd name="connsiteX27" fmla="*/ 70719 w 85099"/>
                <a:gd name="connsiteY27" fmla="*/ 52476 h 80107"/>
                <a:gd name="connsiteX28" fmla="*/ 82062 w 85099"/>
                <a:gd name="connsiteY28" fmla="*/ 36630 h 80107"/>
                <a:gd name="connsiteX29" fmla="*/ 66043 w 85099"/>
                <a:gd name="connsiteY29" fmla="*/ 27711 h 80107"/>
                <a:gd name="connsiteX30" fmla="*/ 56605 w 85099"/>
                <a:gd name="connsiteY30" fmla="*/ 1041 h 80107"/>
                <a:gd name="connsiteX31" fmla="*/ 48898 w 85099"/>
                <a:gd name="connsiteY31" fmla="*/ 954 h 80107"/>
                <a:gd name="connsiteX32" fmla="*/ 31147 w 85099"/>
                <a:gd name="connsiteY32" fmla="*/ 22256 h 80107"/>
                <a:gd name="connsiteX33" fmla="*/ 41105 w 85099"/>
                <a:gd name="connsiteY33" fmla="*/ 21909 h 80107"/>
                <a:gd name="connsiteX34" fmla="*/ 41105 w 85099"/>
                <a:gd name="connsiteY34" fmla="*/ 21909 h 8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099" h="80107">
                  <a:moveTo>
                    <a:pt x="41105" y="21909"/>
                  </a:moveTo>
                  <a:cubicBezTo>
                    <a:pt x="43270" y="14116"/>
                    <a:pt x="46041" y="6669"/>
                    <a:pt x="54526" y="3725"/>
                  </a:cubicBezTo>
                  <a:cubicBezTo>
                    <a:pt x="51929" y="3725"/>
                    <a:pt x="49331" y="3725"/>
                    <a:pt x="46820" y="3639"/>
                  </a:cubicBezTo>
                  <a:cubicBezTo>
                    <a:pt x="52535" y="12644"/>
                    <a:pt x="47859" y="24767"/>
                    <a:pt x="57470" y="31174"/>
                  </a:cubicBezTo>
                  <a:cubicBezTo>
                    <a:pt x="62146" y="34292"/>
                    <a:pt x="67688" y="35764"/>
                    <a:pt x="72278" y="39228"/>
                  </a:cubicBezTo>
                  <a:cubicBezTo>
                    <a:pt x="80590" y="45462"/>
                    <a:pt x="67515" y="48233"/>
                    <a:pt x="62839" y="49099"/>
                  </a:cubicBezTo>
                  <a:cubicBezTo>
                    <a:pt x="51409" y="51177"/>
                    <a:pt x="53574" y="62087"/>
                    <a:pt x="51842" y="71093"/>
                  </a:cubicBezTo>
                  <a:cubicBezTo>
                    <a:pt x="51322" y="72132"/>
                    <a:pt x="50803" y="73171"/>
                    <a:pt x="50283" y="74210"/>
                  </a:cubicBezTo>
                  <a:cubicBezTo>
                    <a:pt x="53747" y="76029"/>
                    <a:pt x="54353" y="75942"/>
                    <a:pt x="52275" y="73950"/>
                  </a:cubicBezTo>
                  <a:cubicBezTo>
                    <a:pt x="50456" y="71872"/>
                    <a:pt x="49071" y="68582"/>
                    <a:pt x="47946" y="66244"/>
                  </a:cubicBezTo>
                  <a:cubicBezTo>
                    <a:pt x="46300" y="62953"/>
                    <a:pt x="44741" y="59490"/>
                    <a:pt x="41971" y="56979"/>
                  </a:cubicBezTo>
                  <a:cubicBezTo>
                    <a:pt x="39892" y="55074"/>
                    <a:pt x="34351" y="56026"/>
                    <a:pt x="32532" y="57931"/>
                  </a:cubicBezTo>
                  <a:cubicBezTo>
                    <a:pt x="28636" y="61914"/>
                    <a:pt x="24306" y="64425"/>
                    <a:pt x="18938" y="66157"/>
                  </a:cubicBezTo>
                  <a:cubicBezTo>
                    <a:pt x="9499" y="69274"/>
                    <a:pt x="8720" y="60009"/>
                    <a:pt x="12270" y="55420"/>
                  </a:cubicBezTo>
                  <a:cubicBezTo>
                    <a:pt x="16340" y="50225"/>
                    <a:pt x="22921" y="46934"/>
                    <a:pt x="28463" y="43644"/>
                  </a:cubicBezTo>
                  <a:cubicBezTo>
                    <a:pt x="29155" y="43211"/>
                    <a:pt x="30281" y="42258"/>
                    <a:pt x="29502" y="41479"/>
                  </a:cubicBezTo>
                  <a:cubicBezTo>
                    <a:pt x="24653" y="36370"/>
                    <a:pt x="20496" y="31088"/>
                    <a:pt x="18504" y="24161"/>
                  </a:cubicBezTo>
                  <a:cubicBezTo>
                    <a:pt x="15041" y="12125"/>
                    <a:pt x="28809" y="23208"/>
                    <a:pt x="31753" y="24767"/>
                  </a:cubicBezTo>
                  <a:cubicBezTo>
                    <a:pt x="34177" y="26066"/>
                    <a:pt x="43702" y="23122"/>
                    <a:pt x="40326" y="21303"/>
                  </a:cubicBezTo>
                  <a:cubicBezTo>
                    <a:pt x="30454" y="16194"/>
                    <a:pt x="18851" y="7189"/>
                    <a:pt x="9672" y="18532"/>
                  </a:cubicBezTo>
                  <a:cubicBezTo>
                    <a:pt x="5343" y="23901"/>
                    <a:pt x="10192" y="31434"/>
                    <a:pt x="13136" y="36197"/>
                  </a:cubicBezTo>
                  <a:cubicBezTo>
                    <a:pt x="14954" y="39054"/>
                    <a:pt x="20323" y="42172"/>
                    <a:pt x="18072" y="43557"/>
                  </a:cubicBezTo>
                  <a:cubicBezTo>
                    <a:pt x="15214" y="45202"/>
                    <a:pt x="12443" y="47107"/>
                    <a:pt x="9759" y="49012"/>
                  </a:cubicBezTo>
                  <a:cubicBezTo>
                    <a:pt x="1533" y="54901"/>
                    <a:pt x="-6087" y="65378"/>
                    <a:pt x="7248" y="70400"/>
                  </a:cubicBezTo>
                  <a:cubicBezTo>
                    <a:pt x="18331" y="74643"/>
                    <a:pt x="34177" y="66504"/>
                    <a:pt x="41711" y="58797"/>
                  </a:cubicBezTo>
                  <a:cubicBezTo>
                    <a:pt x="38594" y="59143"/>
                    <a:pt x="35390" y="59403"/>
                    <a:pt x="32272" y="59750"/>
                  </a:cubicBezTo>
                  <a:cubicBezTo>
                    <a:pt x="38507" y="65378"/>
                    <a:pt x="39460" y="80531"/>
                    <a:pt x="50110" y="80098"/>
                  </a:cubicBezTo>
                  <a:cubicBezTo>
                    <a:pt x="67602" y="79319"/>
                    <a:pt x="57297" y="53515"/>
                    <a:pt x="70719" y="52476"/>
                  </a:cubicBezTo>
                  <a:cubicBezTo>
                    <a:pt x="78945" y="51870"/>
                    <a:pt x="90721" y="45375"/>
                    <a:pt x="82062" y="36630"/>
                  </a:cubicBezTo>
                  <a:cubicBezTo>
                    <a:pt x="77906" y="32387"/>
                    <a:pt x="71152" y="30569"/>
                    <a:pt x="66043" y="27711"/>
                  </a:cubicBezTo>
                  <a:cubicBezTo>
                    <a:pt x="58423" y="23554"/>
                    <a:pt x="61194" y="8141"/>
                    <a:pt x="56605" y="1041"/>
                  </a:cubicBezTo>
                  <a:cubicBezTo>
                    <a:pt x="55306" y="-951"/>
                    <a:pt x="50456" y="435"/>
                    <a:pt x="48898" y="954"/>
                  </a:cubicBezTo>
                  <a:cubicBezTo>
                    <a:pt x="38594" y="4418"/>
                    <a:pt x="34004" y="12125"/>
                    <a:pt x="31147" y="22256"/>
                  </a:cubicBezTo>
                  <a:cubicBezTo>
                    <a:pt x="30194" y="25373"/>
                    <a:pt x="40326" y="24680"/>
                    <a:pt x="41105" y="21909"/>
                  </a:cubicBezTo>
                  <a:lnTo>
                    <a:pt x="41105" y="219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7D08495-BD1E-613B-886A-15BC1EF45139}"/>
                </a:ext>
              </a:extLst>
            </p:cNvPr>
            <p:cNvSpPr/>
            <p:nvPr/>
          </p:nvSpPr>
          <p:spPr>
            <a:xfrm>
              <a:off x="10827046" y="1850437"/>
              <a:ext cx="401021" cy="451680"/>
            </a:xfrm>
            <a:custGeom>
              <a:avLst/>
              <a:gdLst>
                <a:gd name="connsiteX0" fmla="*/ 135821 w 187613"/>
                <a:gd name="connsiteY0" fmla="*/ 24857 h 211313"/>
                <a:gd name="connsiteX1" fmla="*/ 5329 w 187613"/>
                <a:gd name="connsiteY1" fmla="*/ 169984 h 211313"/>
                <a:gd name="connsiteX2" fmla="*/ 306 w 187613"/>
                <a:gd name="connsiteY2" fmla="*/ 172581 h 211313"/>
                <a:gd name="connsiteX3" fmla="*/ 155910 w 187613"/>
                <a:gd name="connsiteY3" fmla="*/ 176391 h 211313"/>
                <a:gd name="connsiteX4" fmla="*/ 147598 w 187613"/>
                <a:gd name="connsiteY4" fmla="*/ 352 h 211313"/>
                <a:gd name="connsiteX5" fmla="*/ 140237 w 187613"/>
                <a:gd name="connsiteY5" fmla="*/ 3296 h 211313"/>
                <a:gd name="connsiteX6" fmla="*/ 170804 w 187613"/>
                <a:gd name="connsiteY6" fmla="*/ 123311 h 211313"/>
                <a:gd name="connsiteX7" fmla="*/ 145952 w 187613"/>
                <a:gd name="connsiteY7" fmla="*/ 175352 h 211313"/>
                <a:gd name="connsiteX8" fmla="*/ 54945 w 187613"/>
                <a:gd name="connsiteY8" fmla="*/ 205226 h 211313"/>
                <a:gd name="connsiteX9" fmla="*/ 14940 w 187613"/>
                <a:gd name="connsiteY9" fmla="*/ 174400 h 211313"/>
                <a:gd name="connsiteX10" fmla="*/ 146299 w 187613"/>
                <a:gd name="connsiteY10" fmla="*/ 24944 h 211313"/>
                <a:gd name="connsiteX11" fmla="*/ 135821 w 187613"/>
                <a:gd name="connsiteY11" fmla="*/ 24857 h 211313"/>
                <a:gd name="connsiteX12" fmla="*/ 135821 w 187613"/>
                <a:gd name="connsiteY12" fmla="*/ 24857 h 2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613" h="211313">
                  <a:moveTo>
                    <a:pt x="135821" y="24857"/>
                  </a:moveTo>
                  <a:cubicBezTo>
                    <a:pt x="132531" y="88588"/>
                    <a:pt x="75207" y="171283"/>
                    <a:pt x="5329" y="169984"/>
                  </a:cubicBezTo>
                  <a:cubicBezTo>
                    <a:pt x="4723" y="169984"/>
                    <a:pt x="-1426" y="170676"/>
                    <a:pt x="306" y="172581"/>
                  </a:cubicBezTo>
                  <a:cubicBezTo>
                    <a:pt x="44381" y="221159"/>
                    <a:pt x="108458" y="225835"/>
                    <a:pt x="155910" y="176391"/>
                  </a:cubicBezTo>
                  <a:cubicBezTo>
                    <a:pt x="193750" y="136906"/>
                    <a:pt x="205354" y="26935"/>
                    <a:pt x="147598" y="352"/>
                  </a:cubicBezTo>
                  <a:cubicBezTo>
                    <a:pt x="145173" y="-774"/>
                    <a:pt x="135302" y="958"/>
                    <a:pt x="140237" y="3296"/>
                  </a:cubicBezTo>
                  <a:cubicBezTo>
                    <a:pt x="182580" y="22779"/>
                    <a:pt x="177645" y="85558"/>
                    <a:pt x="170804" y="123311"/>
                  </a:cubicBezTo>
                  <a:cubicBezTo>
                    <a:pt x="167081" y="143833"/>
                    <a:pt x="158768" y="159246"/>
                    <a:pt x="145952" y="175352"/>
                  </a:cubicBezTo>
                  <a:cubicBezTo>
                    <a:pt x="124478" y="202369"/>
                    <a:pt x="90448" y="211374"/>
                    <a:pt x="54945" y="205226"/>
                  </a:cubicBezTo>
                  <a:cubicBezTo>
                    <a:pt x="45594" y="203581"/>
                    <a:pt x="17365" y="174400"/>
                    <a:pt x="14940" y="174400"/>
                  </a:cubicBezTo>
                  <a:cubicBezTo>
                    <a:pt x="84906" y="175699"/>
                    <a:pt x="143095" y="86943"/>
                    <a:pt x="146299" y="24944"/>
                  </a:cubicBezTo>
                  <a:cubicBezTo>
                    <a:pt x="146385" y="22000"/>
                    <a:pt x="135994" y="21827"/>
                    <a:pt x="135821" y="24857"/>
                  </a:cubicBezTo>
                  <a:lnTo>
                    <a:pt x="135821" y="248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D60FE1E-FA2A-C801-7C59-498DD1C3A0B2}"/>
              </a:ext>
            </a:extLst>
          </p:cNvPr>
          <p:cNvGrpSpPr/>
          <p:nvPr/>
        </p:nvGrpSpPr>
        <p:grpSpPr>
          <a:xfrm>
            <a:off x="10579117" y="3969363"/>
            <a:ext cx="870477" cy="2704167"/>
            <a:chOff x="8722331" y="2031451"/>
            <a:chExt cx="1594842" cy="495443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6488A4D-03DE-15F9-6E97-73A2FA461071}"/>
                </a:ext>
              </a:extLst>
            </p:cNvPr>
            <p:cNvSpPr/>
            <p:nvPr/>
          </p:nvSpPr>
          <p:spPr>
            <a:xfrm>
              <a:off x="9282337" y="2636786"/>
              <a:ext cx="615371" cy="586861"/>
            </a:xfrm>
            <a:custGeom>
              <a:avLst/>
              <a:gdLst>
                <a:gd name="connsiteX0" fmla="*/ 282232 w 287894"/>
                <a:gd name="connsiteY0" fmla="*/ 243281 h 274556"/>
                <a:gd name="connsiteX1" fmla="*/ 282492 w 287894"/>
                <a:gd name="connsiteY1" fmla="*/ 233323 h 274556"/>
                <a:gd name="connsiteX2" fmla="*/ 259026 w 287894"/>
                <a:gd name="connsiteY2" fmla="*/ 214013 h 274556"/>
                <a:gd name="connsiteX3" fmla="*/ 256947 w 287894"/>
                <a:gd name="connsiteY3" fmla="*/ 213667 h 274556"/>
                <a:gd name="connsiteX4" fmla="*/ 261883 w 287894"/>
                <a:gd name="connsiteY4" fmla="*/ 204142 h 274556"/>
                <a:gd name="connsiteX5" fmla="*/ 209929 w 287894"/>
                <a:gd name="connsiteY5" fmla="*/ 95470 h 274556"/>
                <a:gd name="connsiteX6" fmla="*/ 162217 w 287894"/>
                <a:gd name="connsiteY6" fmla="*/ 42130 h 274556"/>
                <a:gd name="connsiteX7" fmla="*/ 92771 w 287894"/>
                <a:gd name="connsiteY7" fmla="*/ 15287 h 274556"/>
                <a:gd name="connsiteX8" fmla="*/ 85324 w 287894"/>
                <a:gd name="connsiteY8" fmla="*/ 8186 h 274556"/>
                <a:gd name="connsiteX9" fmla="*/ 78310 w 287894"/>
                <a:gd name="connsiteY9" fmla="*/ 6801 h 274556"/>
                <a:gd name="connsiteX10" fmla="*/ 78310 w 287894"/>
                <a:gd name="connsiteY10" fmla="*/ 6281 h 274556"/>
                <a:gd name="connsiteX11" fmla="*/ 53113 w 287894"/>
                <a:gd name="connsiteY11" fmla="*/ 9139 h 274556"/>
                <a:gd name="connsiteX12" fmla="*/ 51900 w 287894"/>
                <a:gd name="connsiteY12" fmla="*/ 24812 h 274556"/>
                <a:gd name="connsiteX13" fmla="*/ 51294 w 287894"/>
                <a:gd name="connsiteY13" fmla="*/ 39532 h 274556"/>
                <a:gd name="connsiteX14" fmla="*/ 50428 w 287894"/>
                <a:gd name="connsiteY14" fmla="*/ 40398 h 274556"/>
                <a:gd name="connsiteX15" fmla="*/ 9211 w 287894"/>
                <a:gd name="connsiteY15" fmla="*/ 69320 h 274556"/>
                <a:gd name="connsiteX16" fmla="*/ 18909 w 287894"/>
                <a:gd name="connsiteY16" fmla="*/ 85512 h 274556"/>
                <a:gd name="connsiteX17" fmla="*/ 2457 w 287894"/>
                <a:gd name="connsiteY17" fmla="*/ 128721 h 274556"/>
                <a:gd name="connsiteX18" fmla="*/ 8864 w 287894"/>
                <a:gd name="connsiteY18" fmla="*/ 195569 h 274556"/>
                <a:gd name="connsiteX19" fmla="*/ 6613 w 287894"/>
                <a:gd name="connsiteY19" fmla="*/ 203103 h 274556"/>
                <a:gd name="connsiteX20" fmla="*/ 189666 w 287894"/>
                <a:gd name="connsiteY20" fmla="*/ 270470 h 274556"/>
                <a:gd name="connsiteX21" fmla="*/ 232789 w 287894"/>
                <a:gd name="connsiteY21" fmla="*/ 252546 h 274556"/>
                <a:gd name="connsiteX22" fmla="*/ 286994 w 287894"/>
                <a:gd name="connsiteY22" fmla="*/ 253239 h 274556"/>
                <a:gd name="connsiteX23" fmla="*/ 282232 w 287894"/>
                <a:gd name="connsiteY23" fmla="*/ 243281 h 27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7894" h="274556">
                  <a:moveTo>
                    <a:pt x="282232" y="243281"/>
                  </a:moveTo>
                  <a:cubicBezTo>
                    <a:pt x="283184" y="240163"/>
                    <a:pt x="283358" y="236873"/>
                    <a:pt x="282492" y="233323"/>
                  </a:cubicBezTo>
                  <a:cubicBezTo>
                    <a:pt x="279721" y="223018"/>
                    <a:pt x="268118" y="217303"/>
                    <a:pt x="259026" y="214013"/>
                  </a:cubicBezTo>
                  <a:cubicBezTo>
                    <a:pt x="258333" y="213753"/>
                    <a:pt x="257640" y="213753"/>
                    <a:pt x="256947" y="213667"/>
                  </a:cubicBezTo>
                  <a:cubicBezTo>
                    <a:pt x="260325" y="210982"/>
                    <a:pt x="262230" y="207865"/>
                    <a:pt x="261883" y="204142"/>
                  </a:cubicBezTo>
                  <a:cubicBezTo>
                    <a:pt x="257727" y="164050"/>
                    <a:pt x="230451" y="128981"/>
                    <a:pt x="209929" y="95470"/>
                  </a:cubicBezTo>
                  <a:cubicBezTo>
                    <a:pt x="195727" y="72264"/>
                    <a:pt x="182652" y="52175"/>
                    <a:pt x="162217" y="42130"/>
                  </a:cubicBezTo>
                  <a:cubicBezTo>
                    <a:pt x="164728" y="8793"/>
                    <a:pt x="122039" y="8100"/>
                    <a:pt x="92771" y="15287"/>
                  </a:cubicBezTo>
                  <a:cubicBezTo>
                    <a:pt x="91039" y="12256"/>
                    <a:pt x="88788" y="9572"/>
                    <a:pt x="85324" y="8186"/>
                  </a:cubicBezTo>
                  <a:cubicBezTo>
                    <a:pt x="83073" y="7320"/>
                    <a:pt x="80735" y="6974"/>
                    <a:pt x="78310" y="6801"/>
                  </a:cubicBezTo>
                  <a:cubicBezTo>
                    <a:pt x="78310" y="6628"/>
                    <a:pt x="78310" y="6454"/>
                    <a:pt x="78310" y="6281"/>
                  </a:cubicBezTo>
                  <a:cubicBezTo>
                    <a:pt x="79696" y="-4456"/>
                    <a:pt x="54325" y="-40"/>
                    <a:pt x="53113" y="9139"/>
                  </a:cubicBezTo>
                  <a:cubicBezTo>
                    <a:pt x="52420" y="14334"/>
                    <a:pt x="52073" y="19530"/>
                    <a:pt x="51900" y="24812"/>
                  </a:cubicBezTo>
                  <a:cubicBezTo>
                    <a:pt x="50428" y="29488"/>
                    <a:pt x="50168" y="34510"/>
                    <a:pt x="51294" y="39532"/>
                  </a:cubicBezTo>
                  <a:cubicBezTo>
                    <a:pt x="51034" y="39792"/>
                    <a:pt x="50774" y="40052"/>
                    <a:pt x="50428" y="40398"/>
                  </a:cubicBezTo>
                  <a:cubicBezTo>
                    <a:pt x="34842" y="48624"/>
                    <a:pt x="20641" y="59189"/>
                    <a:pt x="9211" y="69320"/>
                  </a:cubicBezTo>
                  <a:cubicBezTo>
                    <a:pt x="552" y="77026"/>
                    <a:pt x="6959" y="82482"/>
                    <a:pt x="18909" y="85512"/>
                  </a:cubicBezTo>
                  <a:cubicBezTo>
                    <a:pt x="10856" y="100839"/>
                    <a:pt x="4968" y="116165"/>
                    <a:pt x="2457" y="128721"/>
                  </a:cubicBezTo>
                  <a:cubicBezTo>
                    <a:pt x="-2566" y="153832"/>
                    <a:pt x="378" y="175827"/>
                    <a:pt x="8864" y="195569"/>
                  </a:cubicBezTo>
                  <a:cubicBezTo>
                    <a:pt x="7392" y="197734"/>
                    <a:pt x="6527" y="200159"/>
                    <a:pt x="6613" y="203103"/>
                  </a:cubicBezTo>
                  <a:cubicBezTo>
                    <a:pt x="7825" y="277657"/>
                    <a:pt x="139617" y="280255"/>
                    <a:pt x="189666" y="270470"/>
                  </a:cubicBezTo>
                  <a:cubicBezTo>
                    <a:pt x="209149" y="266660"/>
                    <a:pt x="223177" y="260426"/>
                    <a:pt x="232789" y="252546"/>
                  </a:cubicBezTo>
                  <a:cubicBezTo>
                    <a:pt x="242313" y="271336"/>
                    <a:pt x="277469" y="273847"/>
                    <a:pt x="286994" y="253239"/>
                  </a:cubicBezTo>
                  <a:cubicBezTo>
                    <a:pt x="289419" y="247784"/>
                    <a:pt x="286648" y="244579"/>
                    <a:pt x="282232" y="24328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BBA1B05-4F3F-BABE-07FB-C3678A752C58}"/>
                </a:ext>
              </a:extLst>
            </p:cNvPr>
            <p:cNvSpPr/>
            <p:nvPr/>
          </p:nvSpPr>
          <p:spPr>
            <a:xfrm>
              <a:off x="9071319" y="2048104"/>
              <a:ext cx="199141" cy="628796"/>
            </a:xfrm>
            <a:custGeom>
              <a:avLst/>
              <a:gdLst>
                <a:gd name="connsiteX0" fmla="*/ 85679 w 93166"/>
                <a:gd name="connsiteY0" fmla="*/ 22610 h 294175"/>
                <a:gd name="connsiteX1" fmla="*/ 69053 w 93166"/>
                <a:gd name="connsiteY1" fmla="*/ 29190 h 294175"/>
                <a:gd name="connsiteX2" fmla="*/ 62299 w 93166"/>
                <a:gd name="connsiteY2" fmla="*/ 38023 h 294175"/>
                <a:gd name="connsiteX3" fmla="*/ 70179 w 93166"/>
                <a:gd name="connsiteY3" fmla="*/ 7716 h 294175"/>
                <a:gd name="connsiteX4" fmla="*/ 49224 w 93166"/>
                <a:gd name="connsiteY4" fmla="*/ 3386 h 294175"/>
                <a:gd name="connsiteX5" fmla="*/ 27577 w 93166"/>
                <a:gd name="connsiteY5" fmla="*/ 13517 h 294175"/>
                <a:gd name="connsiteX6" fmla="*/ 28702 w 93166"/>
                <a:gd name="connsiteY6" fmla="*/ 18973 h 294175"/>
                <a:gd name="connsiteX7" fmla="*/ 27403 w 93166"/>
                <a:gd name="connsiteY7" fmla="*/ 17414 h 294175"/>
                <a:gd name="connsiteX8" fmla="*/ 3764 w 93166"/>
                <a:gd name="connsiteY8" fmla="*/ 25900 h 294175"/>
                <a:gd name="connsiteX9" fmla="*/ 16493 w 93166"/>
                <a:gd name="connsiteY9" fmla="*/ 42525 h 294175"/>
                <a:gd name="connsiteX10" fmla="*/ 2811 w 93166"/>
                <a:gd name="connsiteY10" fmla="*/ 57073 h 294175"/>
                <a:gd name="connsiteX11" fmla="*/ 33205 w 93166"/>
                <a:gd name="connsiteY11" fmla="*/ 168688 h 294175"/>
                <a:gd name="connsiteX12" fmla="*/ 27490 w 93166"/>
                <a:gd name="connsiteY12" fmla="*/ 289050 h 294175"/>
                <a:gd name="connsiteX13" fmla="*/ 35370 w 93166"/>
                <a:gd name="connsiteY13" fmla="*/ 293639 h 294175"/>
                <a:gd name="connsiteX14" fmla="*/ 75721 w 93166"/>
                <a:gd name="connsiteY14" fmla="*/ 269913 h 294175"/>
                <a:gd name="connsiteX15" fmla="*/ 75634 w 93166"/>
                <a:gd name="connsiteY15" fmla="*/ 269307 h 294175"/>
                <a:gd name="connsiteX16" fmla="*/ 77280 w 93166"/>
                <a:gd name="connsiteY16" fmla="*/ 264544 h 294175"/>
                <a:gd name="connsiteX17" fmla="*/ 72950 w 93166"/>
                <a:gd name="connsiteY17" fmla="*/ 63913 h 294175"/>
                <a:gd name="connsiteX18" fmla="*/ 70872 w 93166"/>
                <a:gd name="connsiteY18" fmla="*/ 58631 h 294175"/>
                <a:gd name="connsiteX19" fmla="*/ 92000 w 93166"/>
                <a:gd name="connsiteY19" fmla="*/ 28584 h 294175"/>
                <a:gd name="connsiteX20" fmla="*/ 85679 w 93166"/>
                <a:gd name="connsiteY20" fmla="*/ 22610 h 29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66" h="294175">
                  <a:moveTo>
                    <a:pt x="85679" y="22610"/>
                  </a:moveTo>
                  <a:cubicBezTo>
                    <a:pt x="80137" y="22696"/>
                    <a:pt x="72690" y="24601"/>
                    <a:pt x="69053" y="29190"/>
                  </a:cubicBezTo>
                  <a:cubicBezTo>
                    <a:pt x="66716" y="32134"/>
                    <a:pt x="64551" y="35078"/>
                    <a:pt x="62299" y="38023"/>
                  </a:cubicBezTo>
                  <a:cubicBezTo>
                    <a:pt x="65763" y="28151"/>
                    <a:pt x="69053" y="18280"/>
                    <a:pt x="70179" y="7716"/>
                  </a:cubicBezTo>
                  <a:cubicBezTo>
                    <a:pt x="71218" y="-1636"/>
                    <a:pt x="56844" y="-1723"/>
                    <a:pt x="49224" y="3386"/>
                  </a:cubicBezTo>
                  <a:cubicBezTo>
                    <a:pt x="41864" y="702"/>
                    <a:pt x="25931" y="6330"/>
                    <a:pt x="27577" y="13517"/>
                  </a:cubicBezTo>
                  <a:cubicBezTo>
                    <a:pt x="28009" y="15336"/>
                    <a:pt x="28356" y="17154"/>
                    <a:pt x="28702" y="18973"/>
                  </a:cubicBezTo>
                  <a:cubicBezTo>
                    <a:pt x="28269" y="18453"/>
                    <a:pt x="27836" y="17934"/>
                    <a:pt x="27403" y="17414"/>
                  </a:cubicBezTo>
                  <a:cubicBezTo>
                    <a:pt x="23420" y="12738"/>
                    <a:pt x="-46" y="21570"/>
                    <a:pt x="3764" y="25900"/>
                  </a:cubicBezTo>
                  <a:cubicBezTo>
                    <a:pt x="8353" y="31182"/>
                    <a:pt x="12596" y="36724"/>
                    <a:pt x="16493" y="42525"/>
                  </a:cubicBezTo>
                  <a:cubicBezTo>
                    <a:pt x="7141" y="42785"/>
                    <a:pt x="-5761" y="50925"/>
                    <a:pt x="2811" y="57073"/>
                  </a:cubicBezTo>
                  <a:cubicBezTo>
                    <a:pt x="42903" y="86081"/>
                    <a:pt x="44375" y="123921"/>
                    <a:pt x="33205" y="168688"/>
                  </a:cubicBezTo>
                  <a:cubicBezTo>
                    <a:pt x="23247" y="208693"/>
                    <a:pt x="25845" y="248352"/>
                    <a:pt x="27490" y="289050"/>
                  </a:cubicBezTo>
                  <a:cubicBezTo>
                    <a:pt x="27663" y="292427"/>
                    <a:pt x="33032" y="293293"/>
                    <a:pt x="35370" y="293639"/>
                  </a:cubicBezTo>
                  <a:cubicBezTo>
                    <a:pt x="53121" y="295977"/>
                    <a:pt x="75288" y="291128"/>
                    <a:pt x="75721" y="269913"/>
                  </a:cubicBezTo>
                  <a:cubicBezTo>
                    <a:pt x="75721" y="269653"/>
                    <a:pt x="75634" y="269480"/>
                    <a:pt x="75634" y="269307"/>
                  </a:cubicBezTo>
                  <a:cubicBezTo>
                    <a:pt x="76674" y="267922"/>
                    <a:pt x="77280" y="266363"/>
                    <a:pt x="77280" y="264544"/>
                  </a:cubicBezTo>
                  <a:cubicBezTo>
                    <a:pt x="74509" y="197696"/>
                    <a:pt x="74336" y="130848"/>
                    <a:pt x="72950" y="63913"/>
                  </a:cubicBezTo>
                  <a:cubicBezTo>
                    <a:pt x="72950" y="61662"/>
                    <a:pt x="72084" y="59930"/>
                    <a:pt x="70872" y="58631"/>
                  </a:cubicBezTo>
                  <a:cubicBezTo>
                    <a:pt x="77280" y="48240"/>
                    <a:pt x="84380" y="38196"/>
                    <a:pt x="92000" y="28584"/>
                  </a:cubicBezTo>
                  <a:cubicBezTo>
                    <a:pt x="95897" y="24255"/>
                    <a:pt x="89056" y="22610"/>
                    <a:pt x="85679" y="22610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9E0973-97FC-411C-E7CD-22686648A8DB}"/>
                </a:ext>
              </a:extLst>
            </p:cNvPr>
            <p:cNvSpPr/>
            <p:nvPr/>
          </p:nvSpPr>
          <p:spPr>
            <a:xfrm>
              <a:off x="9528494" y="3781942"/>
              <a:ext cx="211278" cy="627268"/>
            </a:xfrm>
            <a:custGeom>
              <a:avLst/>
              <a:gdLst>
                <a:gd name="connsiteX0" fmla="*/ 95806 w 98844"/>
                <a:gd name="connsiteY0" fmla="*/ 67491 h 293460"/>
                <a:gd name="connsiteX1" fmla="*/ 90957 w 98844"/>
                <a:gd name="connsiteY1" fmla="*/ 64288 h 293460"/>
                <a:gd name="connsiteX2" fmla="*/ 98837 w 98844"/>
                <a:gd name="connsiteY2" fmla="*/ 10688 h 293460"/>
                <a:gd name="connsiteX3" fmla="*/ 85675 w 98844"/>
                <a:gd name="connsiteY3" fmla="*/ 2981 h 293460"/>
                <a:gd name="connsiteX4" fmla="*/ 85762 w 98844"/>
                <a:gd name="connsiteY4" fmla="*/ 1163 h 293460"/>
                <a:gd name="connsiteX5" fmla="*/ 60650 w 98844"/>
                <a:gd name="connsiteY5" fmla="*/ 7917 h 293460"/>
                <a:gd name="connsiteX6" fmla="*/ 47142 w 98844"/>
                <a:gd name="connsiteY6" fmla="*/ 154429 h 293460"/>
                <a:gd name="connsiteX7" fmla="*/ 35192 w 98844"/>
                <a:gd name="connsiteY7" fmla="*/ 221883 h 293460"/>
                <a:gd name="connsiteX8" fmla="*/ 24975 w 98844"/>
                <a:gd name="connsiteY8" fmla="*/ 238249 h 293460"/>
                <a:gd name="connsiteX9" fmla="*/ 1509 w 98844"/>
                <a:gd name="connsiteY9" fmla="*/ 246129 h 293460"/>
                <a:gd name="connsiteX10" fmla="*/ 37 w 98844"/>
                <a:gd name="connsiteY10" fmla="*/ 264919 h 293460"/>
                <a:gd name="connsiteX11" fmla="*/ 11986 w 98844"/>
                <a:gd name="connsiteY11" fmla="*/ 264832 h 293460"/>
                <a:gd name="connsiteX12" fmla="*/ 17355 w 98844"/>
                <a:gd name="connsiteY12" fmla="*/ 286566 h 293460"/>
                <a:gd name="connsiteX13" fmla="*/ 27399 w 98844"/>
                <a:gd name="connsiteY13" fmla="*/ 287259 h 293460"/>
                <a:gd name="connsiteX14" fmla="*/ 34933 w 98844"/>
                <a:gd name="connsiteY14" fmla="*/ 285527 h 293460"/>
                <a:gd name="connsiteX15" fmla="*/ 44371 w 98844"/>
                <a:gd name="connsiteY15" fmla="*/ 285008 h 293460"/>
                <a:gd name="connsiteX16" fmla="*/ 61689 w 98844"/>
                <a:gd name="connsiteY16" fmla="*/ 290376 h 293460"/>
                <a:gd name="connsiteX17" fmla="*/ 67058 w 98844"/>
                <a:gd name="connsiteY17" fmla="*/ 293061 h 293460"/>
                <a:gd name="connsiteX18" fmla="*/ 91477 w 98844"/>
                <a:gd name="connsiteY18" fmla="*/ 285614 h 293460"/>
                <a:gd name="connsiteX19" fmla="*/ 82125 w 98844"/>
                <a:gd name="connsiteY19" fmla="*/ 259637 h 293460"/>
                <a:gd name="connsiteX20" fmla="*/ 84290 w 98844"/>
                <a:gd name="connsiteY20" fmla="*/ 255307 h 293460"/>
                <a:gd name="connsiteX21" fmla="*/ 86281 w 98844"/>
                <a:gd name="connsiteY21" fmla="*/ 153303 h 293460"/>
                <a:gd name="connsiteX22" fmla="*/ 95806 w 98844"/>
                <a:gd name="connsiteY22" fmla="*/ 67491 h 29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844" h="293460">
                  <a:moveTo>
                    <a:pt x="95806" y="67491"/>
                  </a:moveTo>
                  <a:cubicBezTo>
                    <a:pt x="95546" y="65586"/>
                    <a:pt x="93641" y="64634"/>
                    <a:pt x="90957" y="64288"/>
                  </a:cubicBezTo>
                  <a:cubicBezTo>
                    <a:pt x="94854" y="46623"/>
                    <a:pt x="98058" y="28872"/>
                    <a:pt x="98837" y="10688"/>
                  </a:cubicBezTo>
                  <a:cubicBezTo>
                    <a:pt x="99097" y="4020"/>
                    <a:pt x="92343" y="1942"/>
                    <a:pt x="85675" y="2981"/>
                  </a:cubicBezTo>
                  <a:cubicBezTo>
                    <a:pt x="85675" y="2375"/>
                    <a:pt x="85675" y="1769"/>
                    <a:pt x="85762" y="1163"/>
                  </a:cubicBezTo>
                  <a:cubicBezTo>
                    <a:pt x="85762" y="-1868"/>
                    <a:pt x="60737" y="1249"/>
                    <a:pt x="60650" y="7917"/>
                  </a:cubicBezTo>
                  <a:cubicBezTo>
                    <a:pt x="60044" y="57447"/>
                    <a:pt x="53463" y="105418"/>
                    <a:pt x="47142" y="154429"/>
                  </a:cubicBezTo>
                  <a:cubicBezTo>
                    <a:pt x="44198" y="177202"/>
                    <a:pt x="43765" y="200322"/>
                    <a:pt x="35192" y="221883"/>
                  </a:cubicBezTo>
                  <a:cubicBezTo>
                    <a:pt x="32855" y="227771"/>
                    <a:pt x="29218" y="233140"/>
                    <a:pt x="24975" y="238249"/>
                  </a:cubicBezTo>
                  <a:cubicBezTo>
                    <a:pt x="19260" y="235824"/>
                    <a:pt x="2115" y="241280"/>
                    <a:pt x="1509" y="246129"/>
                  </a:cubicBezTo>
                  <a:cubicBezTo>
                    <a:pt x="296" y="252363"/>
                    <a:pt x="-136" y="258598"/>
                    <a:pt x="37" y="264919"/>
                  </a:cubicBezTo>
                  <a:cubicBezTo>
                    <a:pt x="-50" y="267517"/>
                    <a:pt x="5925" y="266651"/>
                    <a:pt x="11986" y="264832"/>
                  </a:cubicBezTo>
                  <a:cubicBezTo>
                    <a:pt x="14930" y="271153"/>
                    <a:pt x="16922" y="277734"/>
                    <a:pt x="17355" y="286566"/>
                  </a:cubicBezTo>
                  <a:cubicBezTo>
                    <a:pt x="17528" y="289251"/>
                    <a:pt x="26360" y="287432"/>
                    <a:pt x="27399" y="287259"/>
                  </a:cubicBezTo>
                  <a:cubicBezTo>
                    <a:pt x="30170" y="286826"/>
                    <a:pt x="32595" y="286220"/>
                    <a:pt x="34933" y="285527"/>
                  </a:cubicBezTo>
                  <a:cubicBezTo>
                    <a:pt x="38223" y="285701"/>
                    <a:pt x="41340" y="285441"/>
                    <a:pt x="44371" y="285008"/>
                  </a:cubicBezTo>
                  <a:cubicBezTo>
                    <a:pt x="45843" y="291416"/>
                    <a:pt x="53290" y="291935"/>
                    <a:pt x="61689" y="290376"/>
                  </a:cubicBezTo>
                  <a:cubicBezTo>
                    <a:pt x="63508" y="291242"/>
                    <a:pt x="65326" y="292195"/>
                    <a:pt x="67058" y="293061"/>
                  </a:cubicBezTo>
                  <a:cubicBezTo>
                    <a:pt x="70522" y="294793"/>
                    <a:pt x="93382" y="290636"/>
                    <a:pt x="91477" y="285614"/>
                  </a:cubicBezTo>
                  <a:cubicBezTo>
                    <a:pt x="88100" y="276608"/>
                    <a:pt x="84463" y="268815"/>
                    <a:pt x="82125" y="259637"/>
                  </a:cubicBezTo>
                  <a:cubicBezTo>
                    <a:pt x="83424" y="258511"/>
                    <a:pt x="84376" y="257126"/>
                    <a:pt x="84290" y="255307"/>
                  </a:cubicBezTo>
                  <a:cubicBezTo>
                    <a:pt x="81346" y="220671"/>
                    <a:pt x="79960" y="187766"/>
                    <a:pt x="86281" y="153303"/>
                  </a:cubicBezTo>
                  <a:cubicBezTo>
                    <a:pt x="91477" y="123949"/>
                    <a:pt x="100482" y="97365"/>
                    <a:pt x="95806" y="67491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6E59C05-7610-C2A2-5B0A-56A94615FDA0}"/>
                </a:ext>
              </a:extLst>
            </p:cNvPr>
            <p:cNvSpPr/>
            <p:nvPr/>
          </p:nvSpPr>
          <p:spPr>
            <a:xfrm>
              <a:off x="9192306" y="4683767"/>
              <a:ext cx="254680" cy="788668"/>
            </a:xfrm>
            <a:custGeom>
              <a:avLst/>
              <a:gdLst>
                <a:gd name="connsiteX0" fmla="*/ 117401 w 119149"/>
                <a:gd name="connsiteY0" fmla="*/ 209896 h 368969"/>
                <a:gd name="connsiteX1" fmla="*/ 113158 w 119149"/>
                <a:gd name="connsiteY1" fmla="*/ 205133 h 368969"/>
                <a:gd name="connsiteX2" fmla="*/ 116102 w 119149"/>
                <a:gd name="connsiteY2" fmla="*/ 173008 h 368969"/>
                <a:gd name="connsiteX3" fmla="*/ 91510 w 119149"/>
                <a:gd name="connsiteY3" fmla="*/ 28055 h 368969"/>
                <a:gd name="connsiteX4" fmla="*/ 80600 w 119149"/>
                <a:gd name="connsiteY4" fmla="*/ 23292 h 368969"/>
                <a:gd name="connsiteX5" fmla="*/ 59125 w 119149"/>
                <a:gd name="connsiteY5" fmla="*/ 1038 h 368969"/>
                <a:gd name="connsiteX6" fmla="*/ 47435 w 119149"/>
                <a:gd name="connsiteY6" fmla="*/ 3549 h 368969"/>
                <a:gd name="connsiteX7" fmla="*/ 26134 w 119149"/>
                <a:gd name="connsiteY7" fmla="*/ 5368 h 368969"/>
                <a:gd name="connsiteX8" fmla="*/ 25181 w 119149"/>
                <a:gd name="connsiteY8" fmla="*/ 2078 h 368969"/>
                <a:gd name="connsiteX9" fmla="*/ 70 w 119149"/>
                <a:gd name="connsiteY9" fmla="*/ 8832 h 368969"/>
                <a:gd name="connsiteX10" fmla="*/ 43365 w 119149"/>
                <a:gd name="connsiteY10" fmla="*/ 187815 h 368969"/>
                <a:gd name="connsiteX11" fmla="*/ 49860 w 119149"/>
                <a:gd name="connsiteY11" fmla="*/ 275445 h 368969"/>
                <a:gd name="connsiteX12" fmla="*/ 47868 w 119149"/>
                <a:gd name="connsiteY12" fmla="*/ 351212 h 368969"/>
                <a:gd name="connsiteX13" fmla="*/ 48388 w 119149"/>
                <a:gd name="connsiteY13" fmla="*/ 353204 h 368969"/>
                <a:gd name="connsiteX14" fmla="*/ 57739 w 119149"/>
                <a:gd name="connsiteY14" fmla="*/ 360564 h 368969"/>
                <a:gd name="connsiteX15" fmla="*/ 55055 w 119149"/>
                <a:gd name="connsiteY15" fmla="*/ 367058 h 368969"/>
                <a:gd name="connsiteX16" fmla="*/ 78781 w 119149"/>
                <a:gd name="connsiteY16" fmla="*/ 363854 h 368969"/>
                <a:gd name="connsiteX17" fmla="*/ 85449 w 119149"/>
                <a:gd name="connsiteY17" fmla="*/ 356581 h 368969"/>
                <a:gd name="connsiteX18" fmla="*/ 88133 w 119149"/>
                <a:gd name="connsiteY18" fmla="*/ 353723 h 368969"/>
                <a:gd name="connsiteX19" fmla="*/ 90384 w 119149"/>
                <a:gd name="connsiteY19" fmla="*/ 351212 h 368969"/>
                <a:gd name="connsiteX20" fmla="*/ 91423 w 119149"/>
                <a:gd name="connsiteY20" fmla="*/ 350692 h 368969"/>
                <a:gd name="connsiteX21" fmla="*/ 113158 w 119149"/>
                <a:gd name="connsiteY21" fmla="*/ 292330 h 368969"/>
                <a:gd name="connsiteX22" fmla="*/ 117401 w 119149"/>
                <a:gd name="connsiteY22" fmla="*/ 209896 h 36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49" h="368969">
                  <a:moveTo>
                    <a:pt x="117401" y="209896"/>
                  </a:moveTo>
                  <a:cubicBezTo>
                    <a:pt x="116968" y="207298"/>
                    <a:pt x="115322" y="205826"/>
                    <a:pt x="113158" y="205133"/>
                  </a:cubicBezTo>
                  <a:cubicBezTo>
                    <a:pt x="114543" y="194483"/>
                    <a:pt x="115669" y="183832"/>
                    <a:pt x="116102" y="173008"/>
                  </a:cubicBezTo>
                  <a:cubicBezTo>
                    <a:pt x="117834" y="124517"/>
                    <a:pt x="108742" y="73169"/>
                    <a:pt x="91510" y="28055"/>
                  </a:cubicBezTo>
                  <a:cubicBezTo>
                    <a:pt x="90038" y="24245"/>
                    <a:pt x="85449" y="22946"/>
                    <a:pt x="80600" y="23292"/>
                  </a:cubicBezTo>
                  <a:cubicBezTo>
                    <a:pt x="75924" y="11776"/>
                    <a:pt x="69169" y="3290"/>
                    <a:pt x="59125" y="1038"/>
                  </a:cubicBezTo>
                  <a:cubicBezTo>
                    <a:pt x="56008" y="346"/>
                    <a:pt x="51418" y="1558"/>
                    <a:pt x="47435" y="3549"/>
                  </a:cubicBezTo>
                  <a:cubicBezTo>
                    <a:pt x="44058" y="-1040"/>
                    <a:pt x="31935" y="865"/>
                    <a:pt x="26134" y="5368"/>
                  </a:cubicBezTo>
                  <a:cubicBezTo>
                    <a:pt x="25787" y="4242"/>
                    <a:pt x="25528" y="3203"/>
                    <a:pt x="25181" y="2078"/>
                  </a:cubicBezTo>
                  <a:cubicBezTo>
                    <a:pt x="23536" y="-3551"/>
                    <a:pt x="-1489" y="3463"/>
                    <a:pt x="70" y="8832"/>
                  </a:cubicBezTo>
                  <a:cubicBezTo>
                    <a:pt x="17302" y="67886"/>
                    <a:pt x="33927" y="126855"/>
                    <a:pt x="43365" y="187815"/>
                  </a:cubicBezTo>
                  <a:cubicBezTo>
                    <a:pt x="47868" y="216823"/>
                    <a:pt x="47868" y="246177"/>
                    <a:pt x="49860" y="275445"/>
                  </a:cubicBezTo>
                  <a:cubicBezTo>
                    <a:pt x="51765" y="302721"/>
                    <a:pt x="64147" y="325494"/>
                    <a:pt x="47868" y="351212"/>
                  </a:cubicBezTo>
                  <a:cubicBezTo>
                    <a:pt x="47435" y="352078"/>
                    <a:pt x="47608" y="352684"/>
                    <a:pt x="48388" y="353204"/>
                  </a:cubicBezTo>
                  <a:cubicBezTo>
                    <a:pt x="54103" y="358572"/>
                    <a:pt x="54795" y="359698"/>
                    <a:pt x="57739" y="360564"/>
                  </a:cubicBezTo>
                  <a:cubicBezTo>
                    <a:pt x="57307" y="362902"/>
                    <a:pt x="56441" y="365067"/>
                    <a:pt x="55055" y="367058"/>
                  </a:cubicBezTo>
                  <a:cubicBezTo>
                    <a:pt x="52631" y="371474"/>
                    <a:pt x="75577" y="367318"/>
                    <a:pt x="78781" y="363854"/>
                  </a:cubicBezTo>
                  <a:cubicBezTo>
                    <a:pt x="81032" y="361430"/>
                    <a:pt x="83197" y="359005"/>
                    <a:pt x="85449" y="356581"/>
                  </a:cubicBezTo>
                  <a:cubicBezTo>
                    <a:pt x="87354" y="355541"/>
                    <a:pt x="88479" y="354502"/>
                    <a:pt x="88133" y="353723"/>
                  </a:cubicBezTo>
                  <a:cubicBezTo>
                    <a:pt x="88912" y="352944"/>
                    <a:pt x="89605" y="352078"/>
                    <a:pt x="90384" y="351212"/>
                  </a:cubicBezTo>
                  <a:cubicBezTo>
                    <a:pt x="90731" y="351039"/>
                    <a:pt x="91077" y="350866"/>
                    <a:pt x="91423" y="350692"/>
                  </a:cubicBezTo>
                  <a:cubicBezTo>
                    <a:pt x="108742" y="340128"/>
                    <a:pt x="110300" y="309821"/>
                    <a:pt x="113158" y="292330"/>
                  </a:cubicBezTo>
                  <a:cubicBezTo>
                    <a:pt x="117141" y="266180"/>
                    <a:pt x="121730" y="236219"/>
                    <a:pt x="117401" y="209896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438D02C-1916-3E0B-B741-F8F723FB8852}"/>
                </a:ext>
              </a:extLst>
            </p:cNvPr>
            <p:cNvSpPr/>
            <p:nvPr/>
          </p:nvSpPr>
          <p:spPr>
            <a:xfrm>
              <a:off x="9496922" y="5119700"/>
              <a:ext cx="183324" cy="365665"/>
            </a:xfrm>
            <a:custGeom>
              <a:avLst/>
              <a:gdLst>
                <a:gd name="connsiteX0" fmla="*/ 85466 w 85766"/>
                <a:gd name="connsiteY0" fmla="*/ 135663 h 171072"/>
                <a:gd name="connsiteX1" fmla="*/ 59142 w 85766"/>
                <a:gd name="connsiteY1" fmla="*/ 82323 h 171072"/>
                <a:gd name="connsiteX2" fmla="*/ 38707 w 85766"/>
                <a:gd name="connsiteY2" fmla="*/ 84314 h 171072"/>
                <a:gd name="connsiteX3" fmla="*/ 35503 w 85766"/>
                <a:gd name="connsiteY3" fmla="*/ 76694 h 171072"/>
                <a:gd name="connsiteX4" fmla="*/ 23813 w 85766"/>
                <a:gd name="connsiteY4" fmla="*/ 72711 h 171072"/>
                <a:gd name="connsiteX5" fmla="*/ 19916 w 85766"/>
                <a:gd name="connsiteY5" fmla="*/ 51583 h 171072"/>
                <a:gd name="connsiteX6" fmla="*/ 13249 w 85766"/>
                <a:gd name="connsiteY6" fmla="*/ 52189 h 171072"/>
                <a:gd name="connsiteX7" fmla="*/ 8400 w 85766"/>
                <a:gd name="connsiteY7" fmla="*/ 1014 h 171072"/>
                <a:gd name="connsiteX8" fmla="*/ 1 w 85766"/>
                <a:gd name="connsiteY8" fmla="*/ 3265 h 171072"/>
                <a:gd name="connsiteX9" fmla="*/ 4763 w 85766"/>
                <a:gd name="connsiteY9" fmla="*/ 53315 h 171072"/>
                <a:gd name="connsiteX10" fmla="*/ 4330 w 85766"/>
                <a:gd name="connsiteY10" fmla="*/ 54527 h 171072"/>
                <a:gd name="connsiteX11" fmla="*/ 12989 w 85766"/>
                <a:gd name="connsiteY11" fmla="*/ 124493 h 171072"/>
                <a:gd name="connsiteX12" fmla="*/ 17232 w 85766"/>
                <a:gd name="connsiteY12" fmla="*/ 126051 h 171072"/>
                <a:gd name="connsiteX13" fmla="*/ 38707 w 85766"/>
                <a:gd name="connsiteY13" fmla="*/ 167355 h 171072"/>
                <a:gd name="connsiteX14" fmla="*/ 45547 w 85766"/>
                <a:gd name="connsiteY14" fmla="*/ 169953 h 171072"/>
                <a:gd name="connsiteX15" fmla="*/ 66156 w 85766"/>
                <a:gd name="connsiteY15" fmla="*/ 165797 h 171072"/>
                <a:gd name="connsiteX16" fmla="*/ 85466 w 85766"/>
                <a:gd name="connsiteY16" fmla="*/ 135663 h 17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766" h="171072">
                  <a:moveTo>
                    <a:pt x="85466" y="135663"/>
                  </a:moveTo>
                  <a:cubicBezTo>
                    <a:pt x="82608" y="117652"/>
                    <a:pt x="71351" y="95745"/>
                    <a:pt x="59142" y="82323"/>
                  </a:cubicBezTo>
                  <a:cubicBezTo>
                    <a:pt x="55419" y="78253"/>
                    <a:pt x="44595" y="80418"/>
                    <a:pt x="38707" y="84314"/>
                  </a:cubicBezTo>
                  <a:cubicBezTo>
                    <a:pt x="37668" y="81803"/>
                    <a:pt x="36628" y="79206"/>
                    <a:pt x="35503" y="76694"/>
                  </a:cubicBezTo>
                  <a:cubicBezTo>
                    <a:pt x="33858" y="72971"/>
                    <a:pt x="28922" y="72018"/>
                    <a:pt x="23813" y="72711"/>
                  </a:cubicBezTo>
                  <a:cubicBezTo>
                    <a:pt x="22081" y="65784"/>
                    <a:pt x="20782" y="58684"/>
                    <a:pt x="19916" y="51583"/>
                  </a:cubicBezTo>
                  <a:cubicBezTo>
                    <a:pt x="19830" y="50544"/>
                    <a:pt x="15587" y="51064"/>
                    <a:pt x="13249" y="52189"/>
                  </a:cubicBezTo>
                  <a:cubicBezTo>
                    <a:pt x="10651" y="35304"/>
                    <a:pt x="9266" y="18246"/>
                    <a:pt x="8400" y="1014"/>
                  </a:cubicBezTo>
                  <a:cubicBezTo>
                    <a:pt x="8313" y="-1151"/>
                    <a:pt x="-86" y="408"/>
                    <a:pt x="1" y="3265"/>
                  </a:cubicBezTo>
                  <a:cubicBezTo>
                    <a:pt x="780" y="20151"/>
                    <a:pt x="2252" y="36776"/>
                    <a:pt x="4763" y="53315"/>
                  </a:cubicBezTo>
                  <a:cubicBezTo>
                    <a:pt x="4503" y="53661"/>
                    <a:pt x="4330" y="54094"/>
                    <a:pt x="4330" y="54527"/>
                  </a:cubicBezTo>
                  <a:cubicBezTo>
                    <a:pt x="3204" y="78340"/>
                    <a:pt x="5802" y="101719"/>
                    <a:pt x="12989" y="124493"/>
                  </a:cubicBezTo>
                  <a:cubicBezTo>
                    <a:pt x="13509" y="126051"/>
                    <a:pt x="15414" y="126398"/>
                    <a:pt x="17232" y="126051"/>
                  </a:cubicBezTo>
                  <a:cubicBezTo>
                    <a:pt x="21821" y="141291"/>
                    <a:pt x="29182" y="155925"/>
                    <a:pt x="38707" y="167355"/>
                  </a:cubicBezTo>
                  <a:cubicBezTo>
                    <a:pt x="40092" y="169000"/>
                    <a:pt x="42603" y="169866"/>
                    <a:pt x="45547" y="169953"/>
                  </a:cubicBezTo>
                  <a:cubicBezTo>
                    <a:pt x="50570" y="173330"/>
                    <a:pt x="63212" y="168221"/>
                    <a:pt x="66156" y="165797"/>
                  </a:cubicBezTo>
                  <a:cubicBezTo>
                    <a:pt x="76027" y="157484"/>
                    <a:pt x="87804" y="149950"/>
                    <a:pt x="85466" y="135663"/>
                  </a:cubicBezTo>
                  <a:close/>
                </a:path>
              </a:pathLst>
            </a:custGeom>
            <a:solidFill>
              <a:srgbClr val="FFE7B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4E2B40-196A-5B5E-F920-8419E05B262D}"/>
                </a:ext>
              </a:extLst>
            </p:cNvPr>
            <p:cNvSpPr/>
            <p:nvPr/>
          </p:nvSpPr>
          <p:spPr>
            <a:xfrm>
              <a:off x="9404689" y="4662296"/>
              <a:ext cx="17211" cy="10549"/>
            </a:xfrm>
            <a:custGeom>
              <a:avLst/>
              <a:gdLst>
                <a:gd name="connsiteX0" fmla="*/ 2452 w 8052"/>
                <a:gd name="connsiteY0" fmla="*/ 4936 h 4935"/>
                <a:gd name="connsiteX1" fmla="*/ 5656 w 8052"/>
                <a:gd name="connsiteY1" fmla="*/ 0 h 4935"/>
                <a:gd name="connsiteX2" fmla="*/ 2452 w 8052"/>
                <a:gd name="connsiteY2" fmla="*/ 4936 h 4935"/>
                <a:gd name="connsiteX3" fmla="*/ 2452 w 8052"/>
                <a:gd name="connsiteY3" fmla="*/ 4936 h 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" h="4935">
                  <a:moveTo>
                    <a:pt x="2452" y="4936"/>
                  </a:moveTo>
                  <a:cubicBezTo>
                    <a:pt x="5656" y="4936"/>
                    <a:pt x="11285" y="0"/>
                    <a:pt x="5656" y="0"/>
                  </a:cubicBezTo>
                  <a:cubicBezTo>
                    <a:pt x="2366" y="0"/>
                    <a:pt x="-3263" y="4936"/>
                    <a:pt x="2452" y="4936"/>
                  </a:cubicBezTo>
                  <a:lnTo>
                    <a:pt x="2452" y="4936"/>
                  </a:lnTo>
                  <a:close/>
                </a:path>
              </a:pathLst>
            </a:custGeom>
            <a:solidFill>
              <a:srgbClr val="FFCCEC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27">
              <a:extLst>
                <a:ext uri="{FF2B5EF4-FFF2-40B4-BE49-F238E27FC236}">
                  <a16:creationId xmlns:a16="http://schemas.microsoft.com/office/drawing/2014/main" id="{BCDDF416-99DE-D06F-750E-A6B2E1342E04}"/>
                </a:ext>
              </a:extLst>
            </p:cNvPr>
            <p:cNvGrpSpPr/>
            <p:nvPr/>
          </p:nvGrpSpPr>
          <p:grpSpPr>
            <a:xfrm>
              <a:off x="8808508" y="2631137"/>
              <a:ext cx="1026026" cy="2054567"/>
              <a:chOff x="6041066" y="2730292"/>
              <a:chExt cx="480014" cy="961205"/>
            </a:xfrm>
            <a:solidFill>
              <a:srgbClr val="FFC5E2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A3C5F136-1BB3-7374-0FB7-983311B6EEA9}"/>
                  </a:ext>
                </a:extLst>
              </p:cNvPr>
              <p:cNvSpPr/>
              <p:nvPr/>
            </p:nvSpPr>
            <p:spPr>
              <a:xfrm>
                <a:off x="6462738" y="3276897"/>
                <a:ext cx="53422" cy="245879"/>
              </a:xfrm>
              <a:custGeom>
                <a:avLst/>
                <a:gdLst>
                  <a:gd name="connsiteX0" fmla="*/ 6035 w 53422"/>
                  <a:gd name="connsiteY0" fmla="*/ 9228 h 245879"/>
                  <a:gd name="connsiteX1" fmla="*/ 320 w 53422"/>
                  <a:gd name="connsiteY1" fmla="*/ 122316 h 245879"/>
                  <a:gd name="connsiteX2" fmla="*/ 6728 w 53422"/>
                  <a:gd name="connsiteY2" fmla="*/ 192194 h 245879"/>
                  <a:gd name="connsiteX3" fmla="*/ 4650 w 53422"/>
                  <a:gd name="connsiteY3" fmla="*/ 195398 h 245879"/>
                  <a:gd name="connsiteX4" fmla="*/ 3264 w 53422"/>
                  <a:gd name="connsiteY4" fmla="*/ 234884 h 245879"/>
                  <a:gd name="connsiteX5" fmla="*/ 17032 w 53422"/>
                  <a:gd name="connsiteY5" fmla="*/ 238521 h 245879"/>
                  <a:gd name="connsiteX6" fmla="*/ 30454 w 53422"/>
                  <a:gd name="connsiteY6" fmla="*/ 245188 h 245879"/>
                  <a:gd name="connsiteX7" fmla="*/ 52881 w 53422"/>
                  <a:gd name="connsiteY7" fmla="*/ 235403 h 245879"/>
                  <a:gd name="connsiteX8" fmla="*/ 39979 w 53422"/>
                  <a:gd name="connsiteY8" fmla="*/ 211331 h 245879"/>
                  <a:gd name="connsiteX9" fmla="*/ 34177 w 53422"/>
                  <a:gd name="connsiteY9" fmla="*/ 33300 h 245879"/>
                  <a:gd name="connsiteX10" fmla="*/ 28462 w 53422"/>
                  <a:gd name="connsiteY10" fmla="*/ 31222 h 245879"/>
                  <a:gd name="connsiteX11" fmla="*/ 31320 w 53422"/>
                  <a:gd name="connsiteY11" fmla="*/ 6370 h 245879"/>
                  <a:gd name="connsiteX12" fmla="*/ 6035 w 53422"/>
                  <a:gd name="connsiteY12" fmla="*/ 9228 h 24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422" h="245879">
                    <a:moveTo>
                      <a:pt x="6035" y="9228"/>
                    </a:moveTo>
                    <a:cubicBezTo>
                      <a:pt x="666" y="46895"/>
                      <a:pt x="-719" y="84302"/>
                      <a:pt x="320" y="122316"/>
                    </a:cubicBezTo>
                    <a:cubicBezTo>
                      <a:pt x="926" y="143704"/>
                      <a:pt x="5602" y="168555"/>
                      <a:pt x="6728" y="192194"/>
                    </a:cubicBezTo>
                    <a:cubicBezTo>
                      <a:pt x="5775" y="193234"/>
                      <a:pt x="4996" y="194273"/>
                      <a:pt x="4650" y="195398"/>
                    </a:cubicBezTo>
                    <a:cubicBezTo>
                      <a:pt x="407" y="208733"/>
                      <a:pt x="666" y="221202"/>
                      <a:pt x="3264" y="234884"/>
                    </a:cubicBezTo>
                    <a:cubicBezTo>
                      <a:pt x="4303" y="240339"/>
                      <a:pt x="10884" y="240512"/>
                      <a:pt x="17032" y="238521"/>
                    </a:cubicBezTo>
                    <a:cubicBezTo>
                      <a:pt x="21275" y="241205"/>
                      <a:pt x="25691" y="243456"/>
                      <a:pt x="30454" y="245188"/>
                    </a:cubicBezTo>
                    <a:cubicBezTo>
                      <a:pt x="35216" y="247266"/>
                      <a:pt x="57124" y="244842"/>
                      <a:pt x="52881" y="235403"/>
                    </a:cubicBezTo>
                    <a:cubicBezTo>
                      <a:pt x="49071" y="226918"/>
                      <a:pt x="44481" y="219297"/>
                      <a:pt x="39979" y="211331"/>
                    </a:cubicBezTo>
                    <a:cubicBezTo>
                      <a:pt x="62319" y="155480"/>
                      <a:pt x="41624" y="89671"/>
                      <a:pt x="34177" y="33300"/>
                    </a:cubicBezTo>
                    <a:cubicBezTo>
                      <a:pt x="34004" y="31828"/>
                      <a:pt x="31666" y="31222"/>
                      <a:pt x="28462" y="31222"/>
                    </a:cubicBezTo>
                    <a:cubicBezTo>
                      <a:pt x="29241" y="22996"/>
                      <a:pt x="30107" y="14683"/>
                      <a:pt x="31320" y="6370"/>
                    </a:cubicBezTo>
                    <a:cubicBezTo>
                      <a:pt x="32705" y="-4453"/>
                      <a:pt x="7334" y="-124"/>
                      <a:pt x="6035" y="9228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A0D6F46-59C2-2128-4D7E-B9BF26A89838}"/>
                  </a:ext>
                </a:extLst>
              </p:cNvPr>
              <p:cNvSpPr/>
              <p:nvPr/>
            </p:nvSpPr>
            <p:spPr>
              <a:xfrm>
                <a:off x="6367561" y="3539281"/>
                <a:ext cx="150355" cy="143287"/>
              </a:xfrm>
              <a:custGeom>
                <a:avLst/>
                <a:gdLst>
                  <a:gd name="connsiteX0" fmla="*/ 112210 w 150355"/>
                  <a:gd name="connsiteY0" fmla="*/ 1334 h 143287"/>
                  <a:gd name="connsiteX1" fmla="*/ 86925 w 150355"/>
                  <a:gd name="connsiteY1" fmla="*/ 17007 h 143287"/>
                  <a:gd name="connsiteX2" fmla="*/ 54367 w 150355"/>
                  <a:gd name="connsiteY2" fmla="*/ 15016 h 143287"/>
                  <a:gd name="connsiteX3" fmla="*/ 38348 w 150355"/>
                  <a:gd name="connsiteY3" fmla="*/ 23934 h 143287"/>
                  <a:gd name="connsiteX4" fmla="*/ 13929 w 150355"/>
                  <a:gd name="connsiteY4" fmla="*/ 24454 h 143287"/>
                  <a:gd name="connsiteX5" fmla="*/ 3105 w 150355"/>
                  <a:gd name="connsiteY5" fmla="*/ 138408 h 143287"/>
                  <a:gd name="connsiteX6" fmla="*/ 14276 w 150355"/>
                  <a:gd name="connsiteY6" fmla="*/ 143257 h 143287"/>
                  <a:gd name="connsiteX7" fmla="*/ 36183 w 150355"/>
                  <a:gd name="connsiteY7" fmla="*/ 137455 h 143287"/>
                  <a:gd name="connsiteX8" fmla="*/ 58610 w 150355"/>
                  <a:gd name="connsiteY8" fmla="*/ 129489 h 143287"/>
                  <a:gd name="connsiteX9" fmla="*/ 55839 w 150355"/>
                  <a:gd name="connsiteY9" fmla="*/ 103685 h 143287"/>
                  <a:gd name="connsiteX10" fmla="*/ 76275 w 150355"/>
                  <a:gd name="connsiteY10" fmla="*/ 91822 h 143287"/>
                  <a:gd name="connsiteX11" fmla="*/ 97922 w 150355"/>
                  <a:gd name="connsiteY11" fmla="*/ 117193 h 143287"/>
                  <a:gd name="connsiteX12" fmla="*/ 108140 w 150355"/>
                  <a:gd name="connsiteY12" fmla="*/ 120137 h 143287"/>
                  <a:gd name="connsiteX13" fmla="*/ 148665 w 150355"/>
                  <a:gd name="connsiteY13" fmla="*/ 70780 h 143287"/>
                  <a:gd name="connsiteX14" fmla="*/ 112210 w 150355"/>
                  <a:gd name="connsiteY14" fmla="*/ 1334 h 143287"/>
                  <a:gd name="connsiteX15" fmla="*/ 116972 w 150355"/>
                  <a:gd name="connsiteY15" fmla="*/ 22722 h 143287"/>
                  <a:gd name="connsiteX16" fmla="*/ 115933 w 150355"/>
                  <a:gd name="connsiteY16" fmla="*/ 22809 h 143287"/>
                  <a:gd name="connsiteX17" fmla="*/ 117405 w 150355"/>
                  <a:gd name="connsiteY17" fmla="*/ 20904 h 143287"/>
                  <a:gd name="connsiteX18" fmla="*/ 116972 w 150355"/>
                  <a:gd name="connsiteY18" fmla="*/ 22722 h 143287"/>
                  <a:gd name="connsiteX19" fmla="*/ 31680 w 150355"/>
                  <a:gd name="connsiteY19" fmla="*/ 119271 h 143287"/>
                  <a:gd name="connsiteX20" fmla="*/ 32806 w 150355"/>
                  <a:gd name="connsiteY20" fmla="*/ 118059 h 143287"/>
                  <a:gd name="connsiteX21" fmla="*/ 33066 w 150355"/>
                  <a:gd name="connsiteY21" fmla="*/ 123254 h 143287"/>
                  <a:gd name="connsiteX22" fmla="*/ 27351 w 150355"/>
                  <a:gd name="connsiteY22" fmla="*/ 124986 h 143287"/>
                  <a:gd name="connsiteX23" fmla="*/ 27004 w 150355"/>
                  <a:gd name="connsiteY23" fmla="*/ 122042 h 143287"/>
                  <a:gd name="connsiteX24" fmla="*/ 31680 w 150355"/>
                  <a:gd name="connsiteY24" fmla="*/ 119271 h 143287"/>
                  <a:gd name="connsiteX25" fmla="*/ 85194 w 150355"/>
                  <a:gd name="connsiteY25" fmla="*/ 72685 h 143287"/>
                  <a:gd name="connsiteX26" fmla="*/ 86406 w 150355"/>
                  <a:gd name="connsiteY26" fmla="*/ 74417 h 143287"/>
                  <a:gd name="connsiteX27" fmla="*/ 83981 w 150355"/>
                  <a:gd name="connsiteY27" fmla="*/ 73984 h 143287"/>
                  <a:gd name="connsiteX28" fmla="*/ 85194 w 150355"/>
                  <a:gd name="connsiteY28" fmla="*/ 72685 h 143287"/>
                  <a:gd name="connsiteX29" fmla="*/ 124073 w 150355"/>
                  <a:gd name="connsiteY29" fmla="*/ 80825 h 143287"/>
                  <a:gd name="connsiteX30" fmla="*/ 121908 w 150355"/>
                  <a:gd name="connsiteY30" fmla="*/ 78487 h 143287"/>
                  <a:gd name="connsiteX31" fmla="*/ 123380 w 150355"/>
                  <a:gd name="connsiteY31" fmla="*/ 76755 h 143287"/>
                  <a:gd name="connsiteX32" fmla="*/ 124073 w 150355"/>
                  <a:gd name="connsiteY32" fmla="*/ 80825 h 143287"/>
                  <a:gd name="connsiteX33" fmla="*/ 55406 w 150355"/>
                  <a:gd name="connsiteY33" fmla="*/ 34672 h 143287"/>
                  <a:gd name="connsiteX34" fmla="*/ 53068 w 150355"/>
                  <a:gd name="connsiteY34" fmla="*/ 38482 h 143287"/>
                  <a:gd name="connsiteX35" fmla="*/ 47699 w 150355"/>
                  <a:gd name="connsiteY35" fmla="*/ 45842 h 143287"/>
                  <a:gd name="connsiteX36" fmla="*/ 46401 w 150355"/>
                  <a:gd name="connsiteY36" fmla="*/ 46881 h 143287"/>
                  <a:gd name="connsiteX37" fmla="*/ 47699 w 150355"/>
                  <a:gd name="connsiteY37" fmla="*/ 43764 h 143287"/>
                  <a:gd name="connsiteX38" fmla="*/ 55406 w 150355"/>
                  <a:gd name="connsiteY38" fmla="*/ 34672 h 143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0355" h="143287">
                    <a:moveTo>
                      <a:pt x="112210" y="1334"/>
                    </a:moveTo>
                    <a:cubicBezTo>
                      <a:pt x="100693" y="4452"/>
                      <a:pt x="97663" y="22809"/>
                      <a:pt x="86925" y="17007"/>
                    </a:cubicBezTo>
                    <a:cubicBezTo>
                      <a:pt x="77400" y="11812"/>
                      <a:pt x="64411" y="11465"/>
                      <a:pt x="54367" y="15016"/>
                    </a:cubicBezTo>
                    <a:cubicBezTo>
                      <a:pt x="47873" y="17354"/>
                      <a:pt x="42677" y="20384"/>
                      <a:pt x="38348" y="23934"/>
                    </a:cubicBezTo>
                    <a:cubicBezTo>
                      <a:pt x="39733" y="14236"/>
                      <a:pt x="17652" y="16228"/>
                      <a:pt x="13929" y="24454"/>
                    </a:cubicBezTo>
                    <a:cubicBezTo>
                      <a:pt x="-2610" y="61255"/>
                      <a:pt x="-1831" y="99702"/>
                      <a:pt x="3105" y="138408"/>
                    </a:cubicBezTo>
                    <a:cubicBezTo>
                      <a:pt x="3711" y="142997"/>
                      <a:pt x="10985" y="143430"/>
                      <a:pt x="14276" y="143257"/>
                    </a:cubicBezTo>
                    <a:cubicBezTo>
                      <a:pt x="18172" y="142997"/>
                      <a:pt x="33932" y="136330"/>
                      <a:pt x="36183" y="137455"/>
                    </a:cubicBezTo>
                    <a:cubicBezTo>
                      <a:pt x="41984" y="140313"/>
                      <a:pt x="58523" y="138581"/>
                      <a:pt x="58610" y="129489"/>
                    </a:cubicBezTo>
                    <a:cubicBezTo>
                      <a:pt x="58697" y="122388"/>
                      <a:pt x="57138" y="113296"/>
                      <a:pt x="55839" y="103685"/>
                    </a:cubicBezTo>
                    <a:cubicBezTo>
                      <a:pt x="61208" y="98749"/>
                      <a:pt x="69867" y="88618"/>
                      <a:pt x="76275" y="91822"/>
                    </a:cubicBezTo>
                    <a:cubicBezTo>
                      <a:pt x="85367" y="96411"/>
                      <a:pt x="92987" y="108620"/>
                      <a:pt x="97922" y="117193"/>
                    </a:cubicBezTo>
                    <a:cubicBezTo>
                      <a:pt x="99741" y="120310"/>
                      <a:pt x="105196" y="120310"/>
                      <a:pt x="108140" y="120137"/>
                    </a:cubicBezTo>
                    <a:cubicBezTo>
                      <a:pt x="140179" y="118145"/>
                      <a:pt x="155765" y="102732"/>
                      <a:pt x="148665" y="70780"/>
                    </a:cubicBezTo>
                    <a:cubicBezTo>
                      <a:pt x="143469" y="47487"/>
                      <a:pt x="152128" y="-9403"/>
                      <a:pt x="112210" y="1334"/>
                    </a:cubicBezTo>
                    <a:close/>
                    <a:moveTo>
                      <a:pt x="116972" y="22722"/>
                    </a:moveTo>
                    <a:cubicBezTo>
                      <a:pt x="116626" y="22809"/>
                      <a:pt x="116280" y="22809"/>
                      <a:pt x="115933" y="22809"/>
                    </a:cubicBezTo>
                    <a:cubicBezTo>
                      <a:pt x="116453" y="22116"/>
                      <a:pt x="116972" y="21597"/>
                      <a:pt x="117405" y="20904"/>
                    </a:cubicBezTo>
                    <a:cubicBezTo>
                      <a:pt x="117232" y="21423"/>
                      <a:pt x="117059" y="22029"/>
                      <a:pt x="116972" y="22722"/>
                    </a:cubicBezTo>
                    <a:close/>
                    <a:moveTo>
                      <a:pt x="31680" y="119271"/>
                    </a:moveTo>
                    <a:cubicBezTo>
                      <a:pt x="32113" y="118838"/>
                      <a:pt x="32373" y="118405"/>
                      <a:pt x="32806" y="118059"/>
                    </a:cubicBezTo>
                    <a:cubicBezTo>
                      <a:pt x="32893" y="119791"/>
                      <a:pt x="32979" y="121522"/>
                      <a:pt x="33066" y="123254"/>
                    </a:cubicBezTo>
                    <a:cubicBezTo>
                      <a:pt x="31247" y="123860"/>
                      <a:pt x="29342" y="124380"/>
                      <a:pt x="27351" y="124986"/>
                    </a:cubicBezTo>
                    <a:cubicBezTo>
                      <a:pt x="27264" y="124034"/>
                      <a:pt x="27091" y="123081"/>
                      <a:pt x="27004" y="122042"/>
                    </a:cubicBezTo>
                    <a:cubicBezTo>
                      <a:pt x="28996" y="121176"/>
                      <a:pt x="30641" y="120224"/>
                      <a:pt x="31680" y="119271"/>
                    </a:cubicBezTo>
                    <a:close/>
                    <a:moveTo>
                      <a:pt x="85194" y="72685"/>
                    </a:moveTo>
                    <a:cubicBezTo>
                      <a:pt x="85626" y="73291"/>
                      <a:pt x="85973" y="73811"/>
                      <a:pt x="86406" y="74417"/>
                    </a:cubicBezTo>
                    <a:cubicBezTo>
                      <a:pt x="85626" y="74244"/>
                      <a:pt x="84847" y="74157"/>
                      <a:pt x="83981" y="73984"/>
                    </a:cubicBezTo>
                    <a:cubicBezTo>
                      <a:pt x="84414" y="73465"/>
                      <a:pt x="84847" y="73118"/>
                      <a:pt x="85194" y="72685"/>
                    </a:cubicBezTo>
                    <a:close/>
                    <a:moveTo>
                      <a:pt x="124073" y="80825"/>
                    </a:moveTo>
                    <a:cubicBezTo>
                      <a:pt x="123380" y="80046"/>
                      <a:pt x="122601" y="79266"/>
                      <a:pt x="121908" y="78487"/>
                    </a:cubicBezTo>
                    <a:cubicBezTo>
                      <a:pt x="122427" y="77967"/>
                      <a:pt x="122860" y="77361"/>
                      <a:pt x="123380" y="76755"/>
                    </a:cubicBezTo>
                    <a:cubicBezTo>
                      <a:pt x="123640" y="78140"/>
                      <a:pt x="123900" y="79526"/>
                      <a:pt x="124073" y="80825"/>
                    </a:cubicBezTo>
                    <a:close/>
                    <a:moveTo>
                      <a:pt x="55406" y="34672"/>
                    </a:moveTo>
                    <a:cubicBezTo>
                      <a:pt x="54540" y="35884"/>
                      <a:pt x="53761" y="37183"/>
                      <a:pt x="53068" y="38482"/>
                    </a:cubicBezTo>
                    <a:cubicBezTo>
                      <a:pt x="51250" y="40906"/>
                      <a:pt x="49431" y="43417"/>
                      <a:pt x="47699" y="45842"/>
                    </a:cubicBezTo>
                    <a:cubicBezTo>
                      <a:pt x="47267" y="46188"/>
                      <a:pt x="46747" y="46535"/>
                      <a:pt x="46401" y="46881"/>
                    </a:cubicBezTo>
                    <a:cubicBezTo>
                      <a:pt x="46834" y="45842"/>
                      <a:pt x="47180" y="44803"/>
                      <a:pt x="47699" y="43764"/>
                    </a:cubicBezTo>
                    <a:cubicBezTo>
                      <a:pt x="49951" y="39088"/>
                      <a:pt x="52549" y="36317"/>
                      <a:pt x="55406" y="34672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5C66884-C30A-C1B0-1AED-8CF77EDE26A2}"/>
                  </a:ext>
                </a:extLst>
              </p:cNvPr>
              <p:cNvSpPr/>
              <p:nvPr/>
            </p:nvSpPr>
            <p:spPr>
              <a:xfrm>
                <a:off x="6041066" y="2730292"/>
                <a:ext cx="480014" cy="961205"/>
              </a:xfrm>
              <a:custGeom>
                <a:avLst/>
                <a:gdLst>
                  <a:gd name="connsiteX0" fmla="*/ 477931 w 480014"/>
                  <a:gd name="connsiteY0" fmla="*/ 503012 h 961205"/>
                  <a:gd name="connsiteX1" fmla="*/ 474294 w 480014"/>
                  <a:gd name="connsiteY1" fmla="*/ 408454 h 961205"/>
                  <a:gd name="connsiteX2" fmla="*/ 473082 w 480014"/>
                  <a:gd name="connsiteY2" fmla="*/ 406982 h 961205"/>
                  <a:gd name="connsiteX3" fmla="*/ 470570 w 480014"/>
                  <a:gd name="connsiteY3" fmla="*/ 399189 h 961205"/>
                  <a:gd name="connsiteX4" fmla="*/ 447018 w 480014"/>
                  <a:gd name="connsiteY4" fmla="*/ 386200 h 961205"/>
                  <a:gd name="connsiteX5" fmla="*/ 403376 w 480014"/>
                  <a:gd name="connsiteY5" fmla="*/ 366025 h 961205"/>
                  <a:gd name="connsiteX6" fmla="*/ 372376 w 480014"/>
                  <a:gd name="connsiteY6" fmla="*/ 331129 h 961205"/>
                  <a:gd name="connsiteX7" fmla="*/ 371857 w 480014"/>
                  <a:gd name="connsiteY7" fmla="*/ 317534 h 961205"/>
                  <a:gd name="connsiteX8" fmla="*/ 370471 w 480014"/>
                  <a:gd name="connsiteY8" fmla="*/ 315975 h 961205"/>
                  <a:gd name="connsiteX9" fmla="*/ 370644 w 480014"/>
                  <a:gd name="connsiteY9" fmla="*/ 314936 h 961205"/>
                  <a:gd name="connsiteX10" fmla="*/ 372117 w 480014"/>
                  <a:gd name="connsiteY10" fmla="*/ 293288 h 961205"/>
                  <a:gd name="connsiteX11" fmla="*/ 356703 w 480014"/>
                  <a:gd name="connsiteY11" fmla="*/ 282464 h 961205"/>
                  <a:gd name="connsiteX12" fmla="*/ 350988 w 480014"/>
                  <a:gd name="connsiteY12" fmla="*/ 283677 h 961205"/>
                  <a:gd name="connsiteX13" fmla="*/ 343109 w 480014"/>
                  <a:gd name="connsiteY13" fmla="*/ 285668 h 961205"/>
                  <a:gd name="connsiteX14" fmla="*/ 343368 w 480014"/>
                  <a:gd name="connsiteY14" fmla="*/ 283330 h 961205"/>
                  <a:gd name="connsiteX15" fmla="*/ 318084 w 480014"/>
                  <a:gd name="connsiteY15" fmla="*/ 285755 h 961205"/>
                  <a:gd name="connsiteX16" fmla="*/ 311416 w 480014"/>
                  <a:gd name="connsiteY16" fmla="*/ 370528 h 961205"/>
                  <a:gd name="connsiteX17" fmla="*/ 285439 w 480014"/>
                  <a:gd name="connsiteY17" fmla="*/ 413996 h 961205"/>
                  <a:gd name="connsiteX18" fmla="*/ 277733 w 480014"/>
                  <a:gd name="connsiteY18" fmla="*/ 420664 h 961205"/>
                  <a:gd name="connsiteX19" fmla="*/ 278338 w 480014"/>
                  <a:gd name="connsiteY19" fmla="*/ 443524 h 961205"/>
                  <a:gd name="connsiteX20" fmla="*/ 271238 w 480014"/>
                  <a:gd name="connsiteY20" fmla="*/ 422915 h 961205"/>
                  <a:gd name="connsiteX21" fmla="*/ 277906 w 480014"/>
                  <a:gd name="connsiteY21" fmla="*/ 345936 h 961205"/>
                  <a:gd name="connsiteX22" fmla="*/ 280503 w 480014"/>
                  <a:gd name="connsiteY22" fmla="*/ 337190 h 961205"/>
                  <a:gd name="connsiteX23" fmla="*/ 282841 w 480014"/>
                  <a:gd name="connsiteY23" fmla="*/ 329570 h 961205"/>
                  <a:gd name="connsiteX24" fmla="*/ 283014 w 480014"/>
                  <a:gd name="connsiteY24" fmla="*/ 327232 h 961205"/>
                  <a:gd name="connsiteX25" fmla="*/ 284313 w 480014"/>
                  <a:gd name="connsiteY25" fmla="*/ 320911 h 961205"/>
                  <a:gd name="connsiteX26" fmla="*/ 270978 w 480014"/>
                  <a:gd name="connsiteY26" fmla="*/ 314417 h 961205"/>
                  <a:gd name="connsiteX27" fmla="*/ 271152 w 480014"/>
                  <a:gd name="connsiteY27" fmla="*/ 301428 h 961205"/>
                  <a:gd name="connsiteX28" fmla="*/ 246733 w 480014"/>
                  <a:gd name="connsiteY28" fmla="*/ 303852 h 961205"/>
                  <a:gd name="connsiteX29" fmla="*/ 241018 w 480014"/>
                  <a:gd name="connsiteY29" fmla="*/ 340221 h 961205"/>
                  <a:gd name="connsiteX30" fmla="*/ 212703 w 480014"/>
                  <a:gd name="connsiteY30" fmla="*/ 386027 h 961205"/>
                  <a:gd name="connsiteX31" fmla="*/ 191748 w 480014"/>
                  <a:gd name="connsiteY31" fmla="*/ 396418 h 961205"/>
                  <a:gd name="connsiteX32" fmla="*/ 186725 w 480014"/>
                  <a:gd name="connsiteY32" fmla="*/ 396505 h 961205"/>
                  <a:gd name="connsiteX33" fmla="*/ 187418 w 480014"/>
                  <a:gd name="connsiteY33" fmla="*/ 394167 h 961205"/>
                  <a:gd name="connsiteX34" fmla="*/ 203005 w 480014"/>
                  <a:gd name="connsiteY34" fmla="*/ 349572 h 961205"/>
                  <a:gd name="connsiteX35" fmla="*/ 203611 w 480014"/>
                  <a:gd name="connsiteY35" fmla="*/ 307316 h 961205"/>
                  <a:gd name="connsiteX36" fmla="*/ 221708 w 480014"/>
                  <a:gd name="connsiteY36" fmla="*/ 279867 h 961205"/>
                  <a:gd name="connsiteX37" fmla="*/ 260501 w 480014"/>
                  <a:gd name="connsiteY37" fmla="*/ 267917 h 961205"/>
                  <a:gd name="connsiteX38" fmla="*/ 259202 w 480014"/>
                  <a:gd name="connsiteY38" fmla="*/ 242979 h 961205"/>
                  <a:gd name="connsiteX39" fmla="*/ 224912 w 480014"/>
                  <a:gd name="connsiteY39" fmla="*/ 180374 h 961205"/>
                  <a:gd name="connsiteX40" fmla="*/ 219976 w 480014"/>
                  <a:gd name="connsiteY40" fmla="*/ 177776 h 961205"/>
                  <a:gd name="connsiteX41" fmla="*/ 221535 w 480014"/>
                  <a:gd name="connsiteY41" fmla="*/ 124523 h 961205"/>
                  <a:gd name="connsiteX42" fmla="*/ 235649 w 480014"/>
                  <a:gd name="connsiteY42" fmla="*/ 66334 h 961205"/>
                  <a:gd name="connsiteX43" fmla="*/ 236602 w 480014"/>
                  <a:gd name="connsiteY43" fmla="*/ 8318 h 961205"/>
                  <a:gd name="connsiteX44" fmla="*/ 215387 w 480014"/>
                  <a:gd name="connsiteY44" fmla="*/ 3036 h 961205"/>
                  <a:gd name="connsiteX45" fmla="*/ 131047 w 480014"/>
                  <a:gd name="connsiteY45" fmla="*/ 14726 h 961205"/>
                  <a:gd name="connsiteX46" fmla="*/ 105849 w 480014"/>
                  <a:gd name="connsiteY46" fmla="*/ 17843 h 961205"/>
                  <a:gd name="connsiteX47" fmla="*/ 121782 w 480014"/>
                  <a:gd name="connsiteY47" fmla="*/ 126601 h 961205"/>
                  <a:gd name="connsiteX48" fmla="*/ 143343 w 480014"/>
                  <a:gd name="connsiteY48" fmla="*/ 259345 h 961205"/>
                  <a:gd name="connsiteX49" fmla="*/ 143863 w 480014"/>
                  <a:gd name="connsiteY49" fmla="*/ 340913 h 961205"/>
                  <a:gd name="connsiteX50" fmla="*/ 136329 w 480014"/>
                  <a:gd name="connsiteY50" fmla="*/ 346196 h 961205"/>
                  <a:gd name="connsiteX51" fmla="*/ 131047 w 480014"/>
                  <a:gd name="connsiteY51" fmla="*/ 449152 h 961205"/>
                  <a:gd name="connsiteX52" fmla="*/ 108707 w 480014"/>
                  <a:gd name="connsiteY52" fmla="*/ 525872 h 961205"/>
                  <a:gd name="connsiteX53" fmla="*/ 110352 w 480014"/>
                  <a:gd name="connsiteY53" fmla="*/ 530288 h 961205"/>
                  <a:gd name="connsiteX54" fmla="*/ 85674 w 480014"/>
                  <a:gd name="connsiteY54" fmla="*/ 590468 h 961205"/>
                  <a:gd name="connsiteX55" fmla="*/ 78314 w 480014"/>
                  <a:gd name="connsiteY55" fmla="*/ 617485 h 961205"/>
                  <a:gd name="connsiteX56" fmla="*/ 73465 w 480014"/>
                  <a:gd name="connsiteY56" fmla="*/ 628395 h 961205"/>
                  <a:gd name="connsiteX57" fmla="*/ 51297 w 480014"/>
                  <a:gd name="connsiteY57" fmla="*/ 709184 h 961205"/>
                  <a:gd name="connsiteX58" fmla="*/ 35364 w 480014"/>
                  <a:gd name="connsiteY58" fmla="*/ 749536 h 961205"/>
                  <a:gd name="connsiteX59" fmla="*/ 23501 w 480014"/>
                  <a:gd name="connsiteY59" fmla="*/ 796901 h 961205"/>
                  <a:gd name="connsiteX60" fmla="*/ 14409 w 480014"/>
                  <a:gd name="connsiteY60" fmla="*/ 809803 h 961205"/>
                  <a:gd name="connsiteX61" fmla="*/ 1854 w 480014"/>
                  <a:gd name="connsiteY61" fmla="*/ 891459 h 961205"/>
                  <a:gd name="connsiteX62" fmla="*/ 29130 w 480014"/>
                  <a:gd name="connsiteY62" fmla="*/ 913539 h 961205"/>
                  <a:gd name="connsiteX63" fmla="*/ 57705 w 480014"/>
                  <a:gd name="connsiteY63" fmla="*/ 936139 h 961205"/>
                  <a:gd name="connsiteX64" fmla="*/ 221795 w 480014"/>
                  <a:gd name="connsiteY64" fmla="*/ 959519 h 961205"/>
                  <a:gd name="connsiteX65" fmla="*/ 271931 w 480014"/>
                  <a:gd name="connsiteY65" fmla="*/ 955103 h 961205"/>
                  <a:gd name="connsiteX66" fmla="*/ 271931 w 480014"/>
                  <a:gd name="connsiteY66" fmla="*/ 955189 h 961205"/>
                  <a:gd name="connsiteX67" fmla="*/ 296782 w 480014"/>
                  <a:gd name="connsiteY67" fmla="*/ 951120 h 961205"/>
                  <a:gd name="connsiteX68" fmla="*/ 297389 w 480014"/>
                  <a:gd name="connsiteY68" fmla="*/ 935187 h 961205"/>
                  <a:gd name="connsiteX69" fmla="*/ 301285 w 480014"/>
                  <a:gd name="connsiteY69" fmla="*/ 913712 h 961205"/>
                  <a:gd name="connsiteX70" fmla="*/ 299726 w 480014"/>
                  <a:gd name="connsiteY70" fmla="*/ 901243 h 961205"/>
                  <a:gd name="connsiteX71" fmla="*/ 303190 w 480014"/>
                  <a:gd name="connsiteY71" fmla="*/ 878730 h 961205"/>
                  <a:gd name="connsiteX72" fmla="*/ 323972 w 480014"/>
                  <a:gd name="connsiteY72" fmla="*/ 829892 h 961205"/>
                  <a:gd name="connsiteX73" fmla="*/ 331332 w 480014"/>
                  <a:gd name="connsiteY73" fmla="*/ 809630 h 961205"/>
                  <a:gd name="connsiteX74" fmla="*/ 330726 w 480014"/>
                  <a:gd name="connsiteY74" fmla="*/ 805300 h 961205"/>
                  <a:gd name="connsiteX75" fmla="*/ 331419 w 480014"/>
                  <a:gd name="connsiteY75" fmla="*/ 803395 h 961205"/>
                  <a:gd name="connsiteX76" fmla="*/ 372549 w 480014"/>
                  <a:gd name="connsiteY76" fmla="*/ 757243 h 961205"/>
                  <a:gd name="connsiteX77" fmla="*/ 378784 w 480014"/>
                  <a:gd name="connsiteY77" fmla="*/ 662599 h 961205"/>
                  <a:gd name="connsiteX78" fmla="*/ 399220 w 480014"/>
                  <a:gd name="connsiteY78" fmla="*/ 547173 h 961205"/>
                  <a:gd name="connsiteX79" fmla="*/ 395842 w 480014"/>
                  <a:gd name="connsiteY79" fmla="*/ 540072 h 961205"/>
                  <a:gd name="connsiteX80" fmla="*/ 398786 w 480014"/>
                  <a:gd name="connsiteY80" fmla="*/ 533751 h 961205"/>
                  <a:gd name="connsiteX81" fmla="*/ 447624 w 480014"/>
                  <a:gd name="connsiteY81" fmla="*/ 537908 h 961205"/>
                  <a:gd name="connsiteX82" fmla="*/ 480009 w 480014"/>
                  <a:gd name="connsiteY82" fmla="*/ 527257 h 961205"/>
                  <a:gd name="connsiteX83" fmla="*/ 477931 w 480014"/>
                  <a:gd name="connsiteY83" fmla="*/ 503012 h 961205"/>
                  <a:gd name="connsiteX84" fmla="*/ 211317 w 480014"/>
                  <a:gd name="connsiteY84" fmla="*/ 254929 h 961205"/>
                  <a:gd name="connsiteX85" fmla="*/ 216426 w 480014"/>
                  <a:gd name="connsiteY85" fmla="*/ 257180 h 961205"/>
                  <a:gd name="connsiteX86" fmla="*/ 208806 w 480014"/>
                  <a:gd name="connsiteY86" fmla="*/ 259431 h 961205"/>
                  <a:gd name="connsiteX87" fmla="*/ 211317 w 480014"/>
                  <a:gd name="connsiteY87" fmla="*/ 254929 h 961205"/>
                  <a:gd name="connsiteX88" fmla="*/ 199801 w 480014"/>
                  <a:gd name="connsiteY88" fmla="*/ 109456 h 961205"/>
                  <a:gd name="connsiteX89" fmla="*/ 199454 w 480014"/>
                  <a:gd name="connsiteY89" fmla="*/ 110668 h 961205"/>
                  <a:gd name="connsiteX90" fmla="*/ 194086 w 480014"/>
                  <a:gd name="connsiteY90" fmla="*/ 153704 h 961205"/>
                  <a:gd name="connsiteX91" fmla="*/ 193479 w 480014"/>
                  <a:gd name="connsiteY91" fmla="*/ 125822 h 961205"/>
                  <a:gd name="connsiteX92" fmla="*/ 199801 w 480014"/>
                  <a:gd name="connsiteY92" fmla="*/ 109456 h 961205"/>
                  <a:gd name="connsiteX93" fmla="*/ 158064 w 480014"/>
                  <a:gd name="connsiteY93" fmla="*/ 460842 h 961205"/>
                  <a:gd name="connsiteX94" fmla="*/ 157717 w 480014"/>
                  <a:gd name="connsiteY94" fmla="*/ 460928 h 961205"/>
                  <a:gd name="connsiteX95" fmla="*/ 156419 w 480014"/>
                  <a:gd name="connsiteY95" fmla="*/ 447507 h 961205"/>
                  <a:gd name="connsiteX96" fmla="*/ 159709 w 480014"/>
                  <a:gd name="connsiteY96" fmla="*/ 452356 h 961205"/>
                  <a:gd name="connsiteX97" fmla="*/ 158064 w 480014"/>
                  <a:gd name="connsiteY97" fmla="*/ 460842 h 961205"/>
                  <a:gd name="connsiteX98" fmla="*/ 190449 w 480014"/>
                  <a:gd name="connsiteY98" fmla="*/ 425686 h 961205"/>
                  <a:gd name="connsiteX99" fmla="*/ 190535 w 480014"/>
                  <a:gd name="connsiteY99" fmla="*/ 425166 h 961205"/>
                  <a:gd name="connsiteX100" fmla="*/ 191055 w 480014"/>
                  <a:gd name="connsiteY100" fmla="*/ 425253 h 961205"/>
                  <a:gd name="connsiteX101" fmla="*/ 190449 w 480014"/>
                  <a:gd name="connsiteY101" fmla="*/ 425686 h 9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480014" h="961205">
                    <a:moveTo>
                      <a:pt x="477931" y="503012"/>
                    </a:moveTo>
                    <a:cubicBezTo>
                      <a:pt x="482000" y="471752"/>
                      <a:pt x="476026" y="440060"/>
                      <a:pt x="474294" y="408454"/>
                    </a:cubicBezTo>
                    <a:cubicBezTo>
                      <a:pt x="474294" y="407848"/>
                      <a:pt x="473774" y="407329"/>
                      <a:pt x="473082" y="406982"/>
                    </a:cubicBezTo>
                    <a:cubicBezTo>
                      <a:pt x="472822" y="404038"/>
                      <a:pt x="472129" y="401267"/>
                      <a:pt x="470570" y="399189"/>
                    </a:cubicBezTo>
                    <a:cubicBezTo>
                      <a:pt x="465115" y="392002"/>
                      <a:pt x="455330" y="388712"/>
                      <a:pt x="447018" y="386200"/>
                    </a:cubicBezTo>
                    <a:cubicBezTo>
                      <a:pt x="430565" y="381092"/>
                      <a:pt x="417057" y="377282"/>
                      <a:pt x="403376" y="366025"/>
                    </a:cubicBezTo>
                    <a:cubicBezTo>
                      <a:pt x="391426" y="356240"/>
                      <a:pt x="382248" y="343078"/>
                      <a:pt x="372376" y="331129"/>
                    </a:cubicBezTo>
                    <a:cubicBezTo>
                      <a:pt x="371857" y="326799"/>
                      <a:pt x="371597" y="322296"/>
                      <a:pt x="371857" y="317534"/>
                    </a:cubicBezTo>
                    <a:cubicBezTo>
                      <a:pt x="371857" y="316841"/>
                      <a:pt x="371424" y="316322"/>
                      <a:pt x="370471" y="315975"/>
                    </a:cubicBezTo>
                    <a:cubicBezTo>
                      <a:pt x="370558" y="315629"/>
                      <a:pt x="370644" y="315283"/>
                      <a:pt x="370644" y="314936"/>
                    </a:cubicBezTo>
                    <a:cubicBezTo>
                      <a:pt x="370731" y="307662"/>
                      <a:pt x="372030" y="300562"/>
                      <a:pt x="372117" y="293288"/>
                    </a:cubicBezTo>
                    <a:cubicBezTo>
                      <a:pt x="372203" y="284889"/>
                      <a:pt x="363977" y="281858"/>
                      <a:pt x="356703" y="282464"/>
                    </a:cubicBezTo>
                    <a:cubicBezTo>
                      <a:pt x="355058" y="282551"/>
                      <a:pt x="353066" y="282984"/>
                      <a:pt x="350988" y="283677"/>
                    </a:cubicBezTo>
                    <a:cubicBezTo>
                      <a:pt x="348304" y="284023"/>
                      <a:pt x="345620" y="284716"/>
                      <a:pt x="343109" y="285668"/>
                    </a:cubicBezTo>
                    <a:cubicBezTo>
                      <a:pt x="343195" y="284889"/>
                      <a:pt x="343282" y="284110"/>
                      <a:pt x="343368" y="283330"/>
                    </a:cubicBezTo>
                    <a:cubicBezTo>
                      <a:pt x="345014" y="271554"/>
                      <a:pt x="319556" y="275537"/>
                      <a:pt x="318084" y="285755"/>
                    </a:cubicBezTo>
                    <a:cubicBezTo>
                      <a:pt x="314101" y="314417"/>
                      <a:pt x="314793" y="342818"/>
                      <a:pt x="311416" y="370528"/>
                    </a:cubicBezTo>
                    <a:cubicBezTo>
                      <a:pt x="298687" y="382564"/>
                      <a:pt x="288556" y="396245"/>
                      <a:pt x="285439" y="413996"/>
                    </a:cubicBezTo>
                    <a:cubicBezTo>
                      <a:pt x="281283" y="415728"/>
                      <a:pt x="277906" y="418066"/>
                      <a:pt x="277733" y="420664"/>
                    </a:cubicBezTo>
                    <a:cubicBezTo>
                      <a:pt x="277299" y="428370"/>
                      <a:pt x="277646" y="435990"/>
                      <a:pt x="278338" y="443524"/>
                    </a:cubicBezTo>
                    <a:cubicBezTo>
                      <a:pt x="275654" y="436770"/>
                      <a:pt x="273143" y="429929"/>
                      <a:pt x="271238" y="422915"/>
                    </a:cubicBezTo>
                    <a:cubicBezTo>
                      <a:pt x="264138" y="397024"/>
                      <a:pt x="270459" y="371047"/>
                      <a:pt x="277906" y="345936"/>
                    </a:cubicBezTo>
                    <a:cubicBezTo>
                      <a:pt x="278858" y="342992"/>
                      <a:pt x="279724" y="340134"/>
                      <a:pt x="280503" y="337190"/>
                    </a:cubicBezTo>
                    <a:cubicBezTo>
                      <a:pt x="281283" y="334679"/>
                      <a:pt x="282062" y="332081"/>
                      <a:pt x="282841" y="329570"/>
                    </a:cubicBezTo>
                    <a:cubicBezTo>
                      <a:pt x="283101" y="328704"/>
                      <a:pt x="283101" y="327925"/>
                      <a:pt x="283014" y="327232"/>
                    </a:cubicBezTo>
                    <a:cubicBezTo>
                      <a:pt x="283448" y="325154"/>
                      <a:pt x="283967" y="323076"/>
                      <a:pt x="284313" y="320911"/>
                    </a:cubicBezTo>
                    <a:cubicBezTo>
                      <a:pt x="285526" y="313810"/>
                      <a:pt x="277126" y="313377"/>
                      <a:pt x="270978" y="314417"/>
                    </a:cubicBezTo>
                    <a:cubicBezTo>
                      <a:pt x="271238" y="310087"/>
                      <a:pt x="271411" y="305757"/>
                      <a:pt x="271152" y="301428"/>
                    </a:cubicBezTo>
                    <a:cubicBezTo>
                      <a:pt x="270632" y="291297"/>
                      <a:pt x="249504" y="297964"/>
                      <a:pt x="246733" y="303852"/>
                    </a:cubicBezTo>
                    <a:cubicBezTo>
                      <a:pt x="241537" y="314936"/>
                      <a:pt x="237901" y="328098"/>
                      <a:pt x="241018" y="340221"/>
                    </a:cubicBezTo>
                    <a:cubicBezTo>
                      <a:pt x="235389" y="356933"/>
                      <a:pt x="225432" y="373385"/>
                      <a:pt x="212703" y="386027"/>
                    </a:cubicBezTo>
                    <a:cubicBezTo>
                      <a:pt x="205516" y="389058"/>
                      <a:pt x="198502" y="392522"/>
                      <a:pt x="191748" y="396418"/>
                    </a:cubicBezTo>
                    <a:cubicBezTo>
                      <a:pt x="190362" y="396245"/>
                      <a:pt x="188630" y="396245"/>
                      <a:pt x="186725" y="396505"/>
                    </a:cubicBezTo>
                    <a:cubicBezTo>
                      <a:pt x="186985" y="395726"/>
                      <a:pt x="187158" y="394946"/>
                      <a:pt x="187418" y="394167"/>
                    </a:cubicBezTo>
                    <a:cubicBezTo>
                      <a:pt x="193220" y="379446"/>
                      <a:pt x="201446" y="365332"/>
                      <a:pt x="203005" y="349572"/>
                    </a:cubicBezTo>
                    <a:cubicBezTo>
                      <a:pt x="204217" y="337190"/>
                      <a:pt x="202831" y="321864"/>
                      <a:pt x="203611" y="307316"/>
                    </a:cubicBezTo>
                    <a:cubicBezTo>
                      <a:pt x="209672" y="299003"/>
                      <a:pt x="216340" y="289565"/>
                      <a:pt x="221708" y="279867"/>
                    </a:cubicBezTo>
                    <a:cubicBezTo>
                      <a:pt x="234004" y="276663"/>
                      <a:pt x="249417" y="278741"/>
                      <a:pt x="260501" y="267917"/>
                    </a:cubicBezTo>
                    <a:cubicBezTo>
                      <a:pt x="269073" y="259605"/>
                      <a:pt x="264571" y="251898"/>
                      <a:pt x="259202" y="242979"/>
                    </a:cubicBezTo>
                    <a:cubicBezTo>
                      <a:pt x="246733" y="222111"/>
                      <a:pt x="235216" y="202541"/>
                      <a:pt x="224912" y="180374"/>
                    </a:cubicBezTo>
                    <a:cubicBezTo>
                      <a:pt x="224133" y="178642"/>
                      <a:pt x="222314" y="177863"/>
                      <a:pt x="219976" y="177776"/>
                    </a:cubicBezTo>
                    <a:cubicBezTo>
                      <a:pt x="219024" y="160198"/>
                      <a:pt x="218937" y="142707"/>
                      <a:pt x="221535" y="124523"/>
                    </a:cubicBezTo>
                    <a:cubicBezTo>
                      <a:pt x="224392" y="104867"/>
                      <a:pt x="232532" y="86076"/>
                      <a:pt x="235649" y="66334"/>
                    </a:cubicBezTo>
                    <a:cubicBezTo>
                      <a:pt x="238767" y="46764"/>
                      <a:pt x="231666" y="28320"/>
                      <a:pt x="236602" y="8318"/>
                    </a:cubicBezTo>
                    <a:cubicBezTo>
                      <a:pt x="239373" y="-2939"/>
                      <a:pt x="220236" y="-688"/>
                      <a:pt x="215387" y="3036"/>
                    </a:cubicBezTo>
                    <a:cubicBezTo>
                      <a:pt x="193306" y="20441"/>
                      <a:pt x="156938" y="29879"/>
                      <a:pt x="131047" y="14726"/>
                    </a:cubicBezTo>
                    <a:cubicBezTo>
                      <a:pt x="132952" y="4941"/>
                      <a:pt x="107928" y="8751"/>
                      <a:pt x="105849" y="17843"/>
                    </a:cubicBezTo>
                    <a:cubicBezTo>
                      <a:pt x="97017" y="55770"/>
                      <a:pt x="111045" y="90319"/>
                      <a:pt x="121782" y="126601"/>
                    </a:cubicBezTo>
                    <a:cubicBezTo>
                      <a:pt x="134684" y="170416"/>
                      <a:pt x="141352" y="213798"/>
                      <a:pt x="143343" y="259345"/>
                    </a:cubicBezTo>
                    <a:cubicBezTo>
                      <a:pt x="144556" y="287054"/>
                      <a:pt x="144902" y="314157"/>
                      <a:pt x="143863" y="340913"/>
                    </a:cubicBezTo>
                    <a:cubicBezTo>
                      <a:pt x="139966" y="342212"/>
                      <a:pt x="136849" y="344031"/>
                      <a:pt x="136329" y="346196"/>
                    </a:cubicBezTo>
                    <a:cubicBezTo>
                      <a:pt x="128796" y="376849"/>
                      <a:pt x="128450" y="413563"/>
                      <a:pt x="131047" y="449152"/>
                    </a:cubicBezTo>
                    <a:cubicBezTo>
                      <a:pt x="125592" y="474696"/>
                      <a:pt x="118405" y="500241"/>
                      <a:pt x="108707" y="525872"/>
                    </a:cubicBezTo>
                    <a:cubicBezTo>
                      <a:pt x="107928" y="527950"/>
                      <a:pt x="108707" y="529422"/>
                      <a:pt x="110352" y="530288"/>
                    </a:cubicBezTo>
                    <a:cubicBezTo>
                      <a:pt x="102472" y="550377"/>
                      <a:pt x="91908" y="569427"/>
                      <a:pt x="85674" y="590468"/>
                    </a:cubicBezTo>
                    <a:cubicBezTo>
                      <a:pt x="82989" y="599387"/>
                      <a:pt x="80651" y="608479"/>
                      <a:pt x="78314" y="617485"/>
                    </a:cubicBezTo>
                    <a:cubicBezTo>
                      <a:pt x="76062" y="620862"/>
                      <a:pt x="74330" y="624499"/>
                      <a:pt x="73465" y="628395"/>
                    </a:cubicBezTo>
                    <a:cubicBezTo>
                      <a:pt x="67057" y="656191"/>
                      <a:pt x="54588" y="681302"/>
                      <a:pt x="51297" y="709184"/>
                    </a:cubicBezTo>
                    <a:cubicBezTo>
                      <a:pt x="45842" y="722520"/>
                      <a:pt x="40213" y="735855"/>
                      <a:pt x="35364" y="749536"/>
                    </a:cubicBezTo>
                    <a:cubicBezTo>
                      <a:pt x="29909" y="764949"/>
                      <a:pt x="26532" y="780882"/>
                      <a:pt x="23501" y="796901"/>
                    </a:cubicBezTo>
                    <a:cubicBezTo>
                      <a:pt x="19432" y="800711"/>
                      <a:pt x="16228" y="805041"/>
                      <a:pt x="14409" y="809803"/>
                    </a:cubicBezTo>
                    <a:cubicBezTo>
                      <a:pt x="4278" y="836560"/>
                      <a:pt x="-3775" y="862797"/>
                      <a:pt x="1854" y="891459"/>
                    </a:cubicBezTo>
                    <a:cubicBezTo>
                      <a:pt x="4538" y="905400"/>
                      <a:pt x="15535" y="911894"/>
                      <a:pt x="29130" y="913539"/>
                    </a:cubicBezTo>
                    <a:cubicBezTo>
                      <a:pt x="35797" y="921765"/>
                      <a:pt x="44976" y="929299"/>
                      <a:pt x="57705" y="936139"/>
                    </a:cubicBezTo>
                    <a:cubicBezTo>
                      <a:pt x="111651" y="964887"/>
                      <a:pt x="166203" y="946790"/>
                      <a:pt x="221795" y="959519"/>
                    </a:cubicBezTo>
                    <a:cubicBezTo>
                      <a:pt x="235649" y="962723"/>
                      <a:pt x="255479" y="961424"/>
                      <a:pt x="271931" y="955103"/>
                    </a:cubicBezTo>
                    <a:cubicBezTo>
                      <a:pt x="271931" y="955103"/>
                      <a:pt x="271931" y="955103"/>
                      <a:pt x="271931" y="955189"/>
                    </a:cubicBezTo>
                    <a:cubicBezTo>
                      <a:pt x="270286" y="961770"/>
                      <a:pt x="295137" y="957960"/>
                      <a:pt x="296782" y="951120"/>
                    </a:cubicBezTo>
                    <a:cubicBezTo>
                      <a:pt x="298081" y="945838"/>
                      <a:pt x="299034" y="940296"/>
                      <a:pt x="297389" y="935187"/>
                    </a:cubicBezTo>
                    <a:cubicBezTo>
                      <a:pt x="300766" y="929125"/>
                      <a:pt x="302411" y="922112"/>
                      <a:pt x="301285" y="913712"/>
                    </a:cubicBezTo>
                    <a:cubicBezTo>
                      <a:pt x="300766" y="909556"/>
                      <a:pt x="300246" y="905400"/>
                      <a:pt x="299726" y="901243"/>
                    </a:cubicBezTo>
                    <a:cubicBezTo>
                      <a:pt x="301025" y="893623"/>
                      <a:pt x="302411" y="886263"/>
                      <a:pt x="303190" y="878730"/>
                    </a:cubicBezTo>
                    <a:cubicBezTo>
                      <a:pt x="309944" y="862451"/>
                      <a:pt x="317478" y="846344"/>
                      <a:pt x="323972" y="829892"/>
                    </a:cubicBezTo>
                    <a:cubicBezTo>
                      <a:pt x="327349" y="823658"/>
                      <a:pt x="330120" y="817077"/>
                      <a:pt x="331332" y="809630"/>
                    </a:cubicBezTo>
                    <a:cubicBezTo>
                      <a:pt x="331592" y="807898"/>
                      <a:pt x="331332" y="806426"/>
                      <a:pt x="330726" y="805300"/>
                    </a:cubicBezTo>
                    <a:cubicBezTo>
                      <a:pt x="331073" y="804608"/>
                      <a:pt x="331246" y="804002"/>
                      <a:pt x="331419" y="803395"/>
                    </a:cubicBezTo>
                    <a:cubicBezTo>
                      <a:pt x="345880" y="788329"/>
                      <a:pt x="367614" y="779063"/>
                      <a:pt x="372549" y="757243"/>
                    </a:cubicBezTo>
                    <a:cubicBezTo>
                      <a:pt x="379563" y="726243"/>
                      <a:pt x="378178" y="694204"/>
                      <a:pt x="378784" y="662599"/>
                    </a:cubicBezTo>
                    <a:cubicBezTo>
                      <a:pt x="379563" y="622680"/>
                      <a:pt x="390647" y="585792"/>
                      <a:pt x="399220" y="547173"/>
                    </a:cubicBezTo>
                    <a:cubicBezTo>
                      <a:pt x="399999" y="543709"/>
                      <a:pt x="398527" y="541371"/>
                      <a:pt x="395842" y="540072"/>
                    </a:cubicBezTo>
                    <a:cubicBezTo>
                      <a:pt x="396795" y="537908"/>
                      <a:pt x="397747" y="535830"/>
                      <a:pt x="398786" y="533751"/>
                    </a:cubicBezTo>
                    <a:cubicBezTo>
                      <a:pt x="418356" y="533059"/>
                      <a:pt x="438359" y="531327"/>
                      <a:pt x="447624" y="537908"/>
                    </a:cubicBezTo>
                    <a:cubicBezTo>
                      <a:pt x="454984" y="543103"/>
                      <a:pt x="480442" y="538774"/>
                      <a:pt x="480009" y="527257"/>
                    </a:cubicBezTo>
                    <a:cubicBezTo>
                      <a:pt x="479749" y="518858"/>
                      <a:pt x="478883" y="510891"/>
                      <a:pt x="477931" y="503012"/>
                    </a:cubicBezTo>
                    <a:close/>
                    <a:moveTo>
                      <a:pt x="211317" y="254929"/>
                    </a:moveTo>
                    <a:cubicBezTo>
                      <a:pt x="212962" y="255621"/>
                      <a:pt x="214781" y="256314"/>
                      <a:pt x="216426" y="257180"/>
                    </a:cubicBezTo>
                    <a:cubicBezTo>
                      <a:pt x="213915" y="257873"/>
                      <a:pt x="211404" y="258566"/>
                      <a:pt x="208806" y="259431"/>
                    </a:cubicBezTo>
                    <a:cubicBezTo>
                      <a:pt x="209672" y="257959"/>
                      <a:pt x="210538" y="256401"/>
                      <a:pt x="211317" y="254929"/>
                    </a:cubicBezTo>
                    <a:close/>
                    <a:moveTo>
                      <a:pt x="199801" y="109456"/>
                    </a:moveTo>
                    <a:cubicBezTo>
                      <a:pt x="199714" y="109889"/>
                      <a:pt x="199627" y="110235"/>
                      <a:pt x="199454" y="110668"/>
                    </a:cubicBezTo>
                    <a:cubicBezTo>
                      <a:pt x="195904" y="125648"/>
                      <a:pt x="194432" y="139763"/>
                      <a:pt x="194086" y="153704"/>
                    </a:cubicBezTo>
                    <a:cubicBezTo>
                      <a:pt x="193739" y="144439"/>
                      <a:pt x="193479" y="135087"/>
                      <a:pt x="193479" y="125822"/>
                    </a:cubicBezTo>
                    <a:cubicBezTo>
                      <a:pt x="195384" y="120280"/>
                      <a:pt x="197549" y="114911"/>
                      <a:pt x="199801" y="109456"/>
                    </a:cubicBezTo>
                    <a:close/>
                    <a:moveTo>
                      <a:pt x="158064" y="460842"/>
                    </a:moveTo>
                    <a:cubicBezTo>
                      <a:pt x="157977" y="460842"/>
                      <a:pt x="157891" y="460928"/>
                      <a:pt x="157717" y="460928"/>
                    </a:cubicBezTo>
                    <a:cubicBezTo>
                      <a:pt x="157285" y="456426"/>
                      <a:pt x="156765" y="452010"/>
                      <a:pt x="156419" y="447507"/>
                    </a:cubicBezTo>
                    <a:cubicBezTo>
                      <a:pt x="157371" y="449152"/>
                      <a:pt x="158583" y="450711"/>
                      <a:pt x="159709" y="452356"/>
                    </a:cubicBezTo>
                    <a:cubicBezTo>
                      <a:pt x="159190" y="455213"/>
                      <a:pt x="158670" y="458071"/>
                      <a:pt x="158064" y="460842"/>
                    </a:cubicBezTo>
                    <a:close/>
                    <a:moveTo>
                      <a:pt x="190449" y="425686"/>
                    </a:moveTo>
                    <a:cubicBezTo>
                      <a:pt x="190449" y="425513"/>
                      <a:pt x="190535" y="425339"/>
                      <a:pt x="190535" y="425166"/>
                    </a:cubicBezTo>
                    <a:cubicBezTo>
                      <a:pt x="190708" y="425166"/>
                      <a:pt x="190882" y="425253"/>
                      <a:pt x="191055" y="425253"/>
                    </a:cubicBezTo>
                    <a:cubicBezTo>
                      <a:pt x="190882" y="425339"/>
                      <a:pt x="190622" y="425513"/>
                      <a:pt x="190449" y="425686"/>
                    </a:cubicBezTo>
                    <a:close/>
                  </a:path>
                </a:pathLst>
              </a:custGeom>
              <a:solidFill>
                <a:srgbClr val="FFC5E2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6881508-FCB0-5091-5918-62406A613DC2}"/>
                </a:ext>
              </a:extLst>
            </p:cNvPr>
            <p:cNvSpPr/>
            <p:nvPr/>
          </p:nvSpPr>
          <p:spPr>
            <a:xfrm>
              <a:off x="9346384" y="3179820"/>
              <a:ext cx="124780" cy="108074"/>
            </a:xfrm>
            <a:custGeom>
              <a:avLst/>
              <a:gdLst>
                <a:gd name="connsiteX0" fmla="*/ 7303 w 58377"/>
                <a:gd name="connsiteY0" fmla="*/ 7932 h 50561"/>
                <a:gd name="connsiteX1" fmla="*/ 2713 w 58377"/>
                <a:gd name="connsiteY1" fmla="*/ 39278 h 50561"/>
                <a:gd name="connsiteX2" fmla="*/ 31028 w 58377"/>
                <a:gd name="connsiteY2" fmla="*/ 50362 h 50561"/>
                <a:gd name="connsiteX3" fmla="*/ 57439 w 58377"/>
                <a:gd name="connsiteY3" fmla="*/ 36161 h 50561"/>
                <a:gd name="connsiteX4" fmla="*/ 44450 w 58377"/>
                <a:gd name="connsiteY4" fmla="*/ 14080 h 50561"/>
                <a:gd name="connsiteX5" fmla="*/ 13364 w 58377"/>
                <a:gd name="connsiteY5" fmla="*/ 23346 h 50561"/>
                <a:gd name="connsiteX6" fmla="*/ 26959 w 58377"/>
                <a:gd name="connsiteY6" fmla="*/ 40317 h 50561"/>
                <a:gd name="connsiteX7" fmla="*/ 58131 w 58377"/>
                <a:gd name="connsiteY7" fmla="*/ 24644 h 50561"/>
                <a:gd name="connsiteX8" fmla="*/ 30682 w 58377"/>
                <a:gd name="connsiteY8" fmla="*/ 11310 h 50561"/>
                <a:gd name="connsiteX9" fmla="*/ 14057 w 58377"/>
                <a:gd name="connsiteY9" fmla="*/ 17890 h 50561"/>
                <a:gd name="connsiteX10" fmla="*/ 20551 w 58377"/>
                <a:gd name="connsiteY10" fmla="*/ 24125 h 50561"/>
                <a:gd name="connsiteX11" fmla="*/ 30942 w 58377"/>
                <a:gd name="connsiteY11" fmla="*/ 27849 h 50561"/>
                <a:gd name="connsiteX12" fmla="*/ 32933 w 58377"/>
                <a:gd name="connsiteY12" fmla="*/ 32438 h 50561"/>
                <a:gd name="connsiteX13" fmla="*/ 41333 w 58377"/>
                <a:gd name="connsiteY13" fmla="*/ 27502 h 50561"/>
                <a:gd name="connsiteX14" fmla="*/ 38216 w 58377"/>
                <a:gd name="connsiteY14" fmla="*/ 25944 h 50561"/>
                <a:gd name="connsiteX15" fmla="*/ 36830 w 58377"/>
                <a:gd name="connsiteY15" fmla="*/ 23173 h 50561"/>
                <a:gd name="connsiteX16" fmla="*/ 25400 w 58377"/>
                <a:gd name="connsiteY16" fmla="*/ 25857 h 50561"/>
                <a:gd name="connsiteX17" fmla="*/ 33193 w 58377"/>
                <a:gd name="connsiteY17" fmla="*/ 36334 h 50561"/>
                <a:gd name="connsiteX18" fmla="*/ 33020 w 58377"/>
                <a:gd name="connsiteY18" fmla="*/ 39105 h 50561"/>
                <a:gd name="connsiteX19" fmla="*/ 32674 w 58377"/>
                <a:gd name="connsiteY19" fmla="*/ 39711 h 50561"/>
                <a:gd name="connsiteX20" fmla="*/ 37436 w 58377"/>
                <a:gd name="connsiteY20" fmla="*/ 37980 h 50561"/>
                <a:gd name="connsiteX21" fmla="*/ 35877 w 58377"/>
                <a:gd name="connsiteY21" fmla="*/ 37893 h 50561"/>
                <a:gd name="connsiteX22" fmla="*/ 31115 w 58377"/>
                <a:gd name="connsiteY22" fmla="*/ 35555 h 50561"/>
                <a:gd name="connsiteX23" fmla="*/ 32414 w 58377"/>
                <a:gd name="connsiteY23" fmla="*/ 4469 h 50561"/>
                <a:gd name="connsiteX24" fmla="*/ 21850 w 58377"/>
                <a:gd name="connsiteY24" fmla="*/ 139 h 50561"/>
                <a:gd name="connsiteX25" fmla="*/ 7303 w 58377"/>
                <a:gd name="connsiteY25" fmla="*/ 7932 h 50561"/>
                <a:gd name="connsiteX26" fmla="*/ 7303 w 58377"/>
                <a:gd name="connsiteY26" fmla="*/ 7932 h 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377" h="50561">
                  <a:moveTo>
                    <a:pt x="7303" y="7932"/>
                  </a:moveTo>
                  <a:cubicBezTo>
                    <a:pt x="3060" y="17544"/>
                    <a:pt x="-3868" y="29061"/>
                    <a:pt x="2713" y="39278"/>
                  </a:cubicBezTo>
                  <a:cubicBezTo>
                    <a:pt x="8948" y="49063"/>
                    <a:pt x="20204" y="51315"/>
                    <a:pt x="31028" y="50362"/>
                  </a:cubicBezTo>
                  <a:cubicBezTo>
                    <a:pt x="40034" y="49583"/>
                    <a:pt x="53542" y="45513"/>
                    <a:pt x="57439" y="36161"/>
                  </a:cubicBezTo>
                  <a:cubicBezTo>
                    <a:pt x="61249" y="26983"/>
                    <a:pt x="52763" y="16938"/>
                    <a:pt x="44450" y="14080"/>
                  </a:cubicBezTo>
                  <a:cubicBezTo>
                    <a:pt x="34838" y="10790"/>
                    <a:pt x="19079" y="14340"/>
                    <a:pt x="13364" y="23346"/>
                  </a:cubicBezTo>
                  <a:cubicBezTo>
                    <a:pt x="7216" y="32957"/>
                    <a:pt x="18819" y="39019"/>
                    <a:pt x="26959" y="40317"/>
                  </a:cubicBezTo>
                  <a:cubicBezTo>
                    <a:pt x="37350" y="41963"/>
                    <a:pt x="58738" y="38759"/>
                    <a:pt x="58131" y="24644"/>
                  </a:cubicBezTo>
                  <a:cubicBezTo>
                    <a:pt x="57699" y="14167"/>
                    <a:pt x="38129" y="11569"/>
                    <a:pt x="30682" y="11310"/>
                  </a:cubicBezTo>
                  <a:cubicBezTo>
                    <a:pt x="25227" y="11050"/>
                    <a:pt x="17520" y="13474"/>
                    <a:pt x="14057" y="17890"/>
                  </a:cubicBezTo>
                  <a:cubicBezTo>
                    <a:pt x="10247" y="22653"/>
                    <a:pt x="17260" y="23952"/>
                    <a:pt x="20551" y="24125"/>
                  </a:cubicBezTo>
                  <a:cubicBezTo>
                    <a:pt x="22109" y="24212"/>
                    <a:pt x="28258" y="26030"/>
                    <a:pt x="30942" y="27849"/>
                  </a:cubicBezTo>
                  <a:cubicBezTo>
                    <a:pt x="32414" y="28888"/>
                    <a:pt x="33280" y="30619"/>
                    <a:pt x="32933" y="32438"/>
                  </a:cubicBezTo>
                  <a:cubicBezTo>
                    <a:pt x="43671" y="30186"/>
                    <a:pt x="46442" y="28541"/>
                    <a:pt x="41333" y="27502"/>
                  </a:cubicBezTo>
                  <a:cubicBezTo>
                    <a:pt x="40034" y="27156"/>
                    <a:pt x="39168" y="26723"/>
                    <a:pt x="38216" y="25944"/>
                  </a:cubicBezTo>
                  <a:cubicBezTo>
                    <a:pt x="37263" y="25164"/>
                    <a:pt x="37090" y="24298"/>
                    <a:pt x="36830" y="23173"/>
                  </a:cubicBezTo>
                  <a:cubicBezTo>
                    <a:pt x="36311" y="19969"/>
                    <a:pt x="40640" y="27329"/>
                    <a:pt x="25400" y="25857"/>
                  </a:cubicBezTo>
                  <a:cubicBezTo>
                    <a:pt x="29470" y="26290"/>
                    <a:pt x="32501" y="32957"/>
                    <a:pt x="33193" y="36334"/>
                  </a:cubicBezTo>
                  <a:cubicBezTo>
                    <a:pt x="33366" y="37027"/>
                    <a:pt x="33280" y="38499"/>
                    <a:pt x="33020" y="39105"/>
                  </a:cubicBezTo>
                  <a:cubicBezTo>
                    <a:pt x="32327" y="39971"/>
                    <a:pt x="32241" y="40144"/>
                    <a:pt x="32674" y="39711"/>
                  </a:cubicBezTo>
                  <a:cubicBezTo>
                    <a:pt x="33799" y="38672"/>
                    <a:pt x="36224" y="38239"/>
                    <a:pt x="37436" y="37980"/>
                  </a:cubicBezTo>
                  <a:cubicBezTo>
                    <a:pt x="35271" y="38413"/>
                    <a:pt x="38475" y="38586"/>
                    <a:pt x="35877" y="37893"/>
                  </a:cubicBezTo>
                  <a:cubicBezTo>
                    <a:pt x="34059" y="37460"/>
                    <a:pt x="32501" y="36681"/>
                    <a:pt x="31115" y="35555"/>
                  </a:cubicBezTo>
                  <a:cubicBezTo>
                    <a:pt x="20118" y="26983"/>
                    <a:pt x="28084" y="14254"/>
                    <a:pt x="32414" y="4469"/>
                  </a:cubicBezTo>
                  <a:cubicBezTo>
                    <a:pt x="34665" y="-553"/>
                    <a:pt x="23841" y="-120"/>
                    <a:pt x="21850" y="139"/>
                  </a:cubicBezTo>
                  <a:cubicBezTo>
                    <a:pt x="16741" y="746"/>
                    <a:pt x="9554" y="2910"/>
                    <a:pt x="7303" y="7932"/>
                  </a:cubicBezTo>
                  <a:lnTo>
                    <a:pt x="7303" y="7932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A0D0F50-D667-F2B8-3B96-37FA44A79788}"/>
                </a:ext>
              </a:extLst>
            </p:cNvPr>
            <p:cNvSpPr/>
            <p:nvPr/>
          </p:nvSpPr>
          <p:spPr>
            <a:xfrm>
              <a:off x="9203792" y="3220518"/>
              <a:ext cx="154058" cy="254359"/>
            </a:xfrm>
            <a:custGeom>
              <a:avLst/>
              <a:gdLst>
                <a:gd name="connsiteX0" fmla="*/ 70722 w 72074"/>
                <a:gd name="connsiteY0" fmla="*/ 6644 h 118999"/>
                <a:gd name="connsiteX1" fmla="*/ 27860 w 72074"/>
                <a:gd name="connsiteY1" fmla="*/ 22923 h 118999"/>
                <a:gd name="connsiteX2" fmla="*/ 23530 w 72074"/>
                <a:gd name="connsiteY2" fmla="*/ 53576 h 118999"/>
                <a:gd name="connsiteX3" fmla="*/ 1190 w 72074"/>
                <a:gd name="connsiteY3" fmla="*/ 112284 h 118999"/>
                <a:gd name="connsiteX4" fmla="*/ 24656 w 72074"/>
                <a:gd name="connsiteY4" fmla="*/ 113237 h 118999"/>
                <a:gd name="connsiteX5" fmla="*/ 48642 w 72074"/>
                <a:gd name="connsiteY5" fmla="*/ 50632 h 118999"/>
                <a:gd name="connsiteX6" fmla="*/ 50200 w 72074"/>
                <a:gd name="connsiteY6" fmla="*/ 33487 h 118999"/>
                <a:gd name="connsiteX7" fmla="*/ 52105 w 72074"/>
                <a:gd name="connsiteY7" fmla="*/ 23269 h 118999"/>
                <a:gd name="connsiteX8" fmla="*/ 53923 w 72074"/>
                <a:gd name="connsiteY8" fmla="*/ 16948 h 118999"/>
                <a:gd name="connsiteX9" fmla="*/ 47429 w 72074"/>
                <a:gd name="connsiteY9" fmla="*/ 16688 h 118999"/>
                <a:gd name="connsiteX10" fmla="*/ 70722 w 72074"/>
                <a:gd name="connsiteY10" fmla="*/ 6644 h 118999"/>
                <a:gd name="connsiteX11" fmla="*/ 70722 w 72074"/>
                <a:gd name="connsiteY11" fmla="*/ 6644 h 11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74" h="118999">
                  <a:moveTo>
                    <a:pt x="70722" y="6644"/>
                  </a:moveTo>
                  <a:cubicBezTo>
                    <a:pt x="53664" y="-8250"/>
                    <a:pt x="33835" y="3959"/>
                    <a:pt x="27860" y="22923"/>
                  </a:cubicBezTo>
                  <a:cubicBezTo>
                    <a:pt x="24742" y="32707"/>
                    <a:pt x="24050" y="43358"/>
                    <a:pt x="23530" y="53576"/>
                  </a:cubicBezTo>
                  <a:cubicBezTo>
                    <a:pt x="22491" y="75657"/>
                    <a:pt x="14005" y="94533"/>
                    <a:pt x="1190" y="112284"/>
                  </a:cubicBezTo>
                  <a:cubicBezTo>
                    <a:pt x="-5738" y="121983"/>
                    <a:pt x="19634" y="120164"/>
                    <a:pt x="24656" y="113237"/>
                  </a:cubicBezTo>
                  <a:cubicBezTo>
                    <a:pt x="37991" y="94620"/>
                    <a:pt x="47862" y="73925"/>
                    <a:pt x="48642" y="50632"/>
                  </a:cubicBezTo>
                  <a:cubicBezTo>
                    <a:pt x="48815" y="44917"/>
                    <a:pt x="49421" y="39202"/>
                    <a:pt x="50200" y="33487"/>
                  </a:cubicBezTo>
                  <a:cubicBezTo>
                    <a:pt x="50633" y="30023"/>
                    <a:pt x="51326" y="26646"/>
                    <a:pt x="52105" y="23269"/>
                  </a:cubicBezTo>
                  <a:cubicBezTo>
                    <a:pt x="52625" y="21104"/>
                    <a:pt x="53231" y="19026"/>
                    <a:pt x="53923" y="16948"/>
                  </a:cubicBezTo>
                  <a:cubicBezTo>
                    <a:pt x="57214" y="11666"/>
                    <a:pt x="55049" y="11579"/>
                    <a:pt x="47429" y="16688"/>
                  </a:cubicBezTo>
                  <a:cubicBezTo>
                    <a:pt x="54443" y="22749"/>
                    <a:pt x="77909" y="12965"/>
                    <a:pt x="70722" y="6644"/>
                  </a:cubicBezTo>
                  <a:lnTo>
                    <a:pt x="70722" y="6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0E6E1A-7365-1A00-DC9E-18E1445EE986}"/>
                </a:ext>
              </a:extLst>
            </p:cNvPr>
            <p:cNvSpPr/>
            <p:nvPr/>
          </p:nvSpPr>
          <p:spPr>
            <a:xfrm>
              <a:off x="9233927" y="3243992"/>
              <a:ext cx="121106" cy="199911"/>
            </a:xfrm>
            <a:custGeom>
              <a:avLst/>
              <a:gdLst>
                <a:gd name="connsiteX0" fmla="*/ 33071 w 56658"/>
                <a:gd name="connsiteY0" fmla="*/ 4407 h 93526"/>
                <a:gd name="connsiteX1" fmla="*/ 1293 w 56658"/>
                <a:gd name="connsiteY1" fmla="*/ 84503 h 93526"/>
                <a:gd name="connsiteX2" fmla="*/ 25192 w 56658"/>
                <a:gd name="connsiteY2" fmla="*/ 87101 h 93526"/>
                <a:gd name="connsiteX3" fmla="*/ 54026 w 56658"/>
                <a:gd name="connsiteY3" fmla="*/ 11334 h 93526"/>
                <a:gd name="connsiteX4" fmla="*/ 33071 w 56658"/>
                <a:gd name="connsiteY4" fmla="*/ 4407 h 93526"/>
                <a:gd name="connsiteX5" fmla="*/ 33071 w 56658"/>
                <a:gd name="connsiteY5" fmla="*/ 4407 h 9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58" h="93526">
                  <a:moveTo>
                    <a:pt x="33071" y="4407"/>
                  </a:moveTo>
                  <a:cubicBezTo>
                    <a:pt x="12376" y="27267"/>
                    <a:pt x="16966" y="59479"/>
                    <a:pt x="1293" y="84503"/>
                  </a:cubicBezTo>
                  <a:cubicBezTo>
                    <a:pt x="-5981" y="96107"/>
                    <a:pt x="19563" y="96020"/>
                    <a:pt x="25192" y="87101"/>
                  </a:cubicBezTo>
                  <a:cubicBezTo>
                    <a:pt x="39739" y="63895"/>
                    <a:pt x="35323" y="32029"/>
                    <a:pt x="54026" y="11334"/>
                  </a:cubicBezTo>
                  <a:cubicBezTo>
                    <a:pt x="64591" y="-269"/>
                    <a:pt x="40432" y="-3646"/>
                    <a:pt x="33071" y="4407"/>
                  </a:cubicBezTo>
                  <a:lnTo>
                    <a:pt x="33071" y="4407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C706B84-C254-8E4C-DC75-921069A4529C}"/>
                </a:ext>
              </a:extLst>
            </p:cNvPr>
            <p:cNvSpPr/>
            <p:nvPr/>
          </p:nvSpPr>
          <p:spPr>
            <a:xfrm>
              <a:off x="9383008" y="3279153"/>
              <a:ext cx="94206" cy="229896"/>
            </a:xfrm>
            <a:custGeom>
              <a:avLst/>
              <a:gdLst>
                <a:gd name="connsiteX0" fmla="*/ 16059 w 44073"/>
                <a:gd name="connsiteY0" fmla="*/ 10644 h 107554"/>
                <a:gd name="connsiteX1" fmla="*/ 213 w 44073"/>
                <a:gd name="connsiteY1" fmla="*/ 102690 h 107554"/>
                <a:gd name="connsiteX2" fmla="*/ 25238 w 44073"/>
                <a:gd name="connsiteY2" fmla="*/ 99400 h 107554"/>
                <a:gd name="connsiteX3" fmla="*/ 41084 w 44073"/>
                <a:gd name="connsiteY3" fmla="*/ 3890 h 107554"/>
                <a:gd name="connsiteX4" fmla="*/ 16059 w 44073"/>
                <a:gd name="connsiteY4" fmla="*/ 10644 h 107554"/>
                <a:gd name="connsiteX5" fmla="*/ 16059 w 44073"/>
                <a:gd name="connsiteY5" fmla="*/ 10644 h 10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73" h="107554">
                  <a:moveTo>
                    <a:pt x="16059" y="10644"/>
                  </a:moveTo>
                  <a:cubicBezTo>
                    <a:pt x="25151" y="41817"/>
                    <a:pt x="9738" y="73422"/>
                    <a:pt x="213" y="102690"/>
                  </a:cubicBezTo>
                  <a:cubicBezTo>
                    <a:pt x="-2558" y="111089"/>
                    <a:pt x="22554" y="107712"/>
                    <a:pt x="25238" y="99400"/>
                  </a:cubicBezTo>
                  <a:cubicBezTo>
                    <a:pt x="35196" y="68920"/>
                    <a:pt x="50609" y="36361"/>
                    <a:pt x="41084" y="3890"/>
                  </a:cubicBezTo>
                  <a:cubicBezTo>
                    <a:pt x="38660" y="-4596"/>
                    <a:pt x="13635" y="2244"/>
                    <a:pt x="16059" y="10644"/>
                  </a:cubicBezTo>
                  <a:lnTo>
                    <a:pt x="16059" y="10644"/>
                  </a:lnTo>
                  <a:close/>
                </a:path>
              </a:pathLst>
            </a:custGeom>
            <a:solidFill>
              <a:srgbClr val="E879C3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BF67F7A-C375-1243-CBEA-31918DEFD7D9}"/>
                </a:ext>
              </a:extLst>
            </p:cNvPr>
            <p:cNvSpPr/>
            <p:nvPr/>
          </p:nvSpPr>
          <p:spPr>
            <a:xfrm>
              <a:off x="9438989" y="4826592"/>
              <a:ext cx="470227" cy="501661"/>
            </a:xfrm>
            <a:custGeom>
              <a:avLst/>
              <a:gdLst>
                <a:gd name="connsiteX0" fmla="*/ 28835 w 219990"/>
                <a:gd name="connsiteY0" fmla="*/ 9814 h 234696"/>
                <a:gd name="connsiteX1" fmla="*/ 62692 w 219990"/>
                <a:gd name="connsiteY1" fmla="*/ 113982 h 234696"/>
                <a:gd name="connsiteX2" fmla="*/ 90921 w 219990"/>
                <a:gd name="connsiteY2" fmla="*/ 200314 h 234696"/>
                <a:gd name="connsiteX3" fmla="*/ 116032 w 219990"/>
                <a:gd name="connsiteY3" fmla="*/ 193560 h 234696"/>
                <a:gd name="connsiteX4" fmla="*/ 24333 w 219990"/>
                <a:gd name="connsiteY4" fmla="*/ 7649 h 234696"/>
                <a:gd name="connsiteX5" fmla="*/ 1 w 219990"/>
                <a:gd name="connsiteY5" fmla="*/ 15615 h 234696"/>
                <a:gd name="connsiteX6" fmla="*/ 12643 w 219990"/>
                <a:gd name="connsiteY6" fmla="*/ 65665 h 234696"/>
                <a:gd name="connsiteX7" fmla="*/ 31780 w 219990"/>
                <a:gd name="connsiteY7" fmla="*/ 128876 h 234696"/>
                <a:gd name="connsiteX8" fmla="*/ 74295 w 219990"/>
                <a:gd name="connsiteY8" fmla="*/ 226118 h 234696"/>
                <a:gd name="connsiteX9" fmla="*/ 219768 w 219990"/>
                <a:gd name="connsiteY9" fmla="*/ 182043 h 234696"/>
                <a:gd name="connsiteX10" fmla="*/ 194830 w 219990"/>
                <a:gd name="connsiteY10" fmla="*/ 185853 h 234696"/>
                <a:gd name="connsiteX11" fmla="*/ 102871 w 219990"/>
                <a:gd name="connsiteY11" fmla="*/ 216939 h 234696"/>
                <a:gd name="connsiteX12" fmla="*/ 61653 w 219990"/>
                <a:gd name="connsiteY12" fmla="*/ 135111 h 234696"/>
                <a:gd name="connsiteX13" fmla="*/ 39746 w 219990"/>
                <a:gd name="connsiteY13" fmla="*/ 70860 h 234696"/>
                <a:gd name="connsiteX14" fmla="*/ 24939 w 219990"/>
                <a:gd name="connsiteY14" fmla="*/ 8861 h 234696"/>
                <a:gd name="connsiteX15" fmla="*/ 607 w 219990"/>
                <a:gd name="connsiteY15" fmla="*/ 16827 h 234696"/>
                <a:gd name="connsiteX16" fmla="*/ 90748 w 219990"/>
                <a:gd name="connsiteY16" fmla="*/ 200314 h 234696"/>
                <a:gd name="connsiteX17" fmla="*/ 115859 w 219990"/>
                <a:gd name="connsiteY17" fmla="*/ 193560 h 234696"/>
                <a:gd name="connsiteX18" fmla="*/ 92739 w 219990"/>
                <a:gd name="connsiteY18" fmla="*/ 121429 h 234696"/>
                <a:gd name="connsiteX19" fmla="*/ 53773 w 219990"/>
                <a:gd name="connsiteY19" fmla="*/ 3060 h 234696"/>
                <a:gd name="connsiteX20" fmla="*/ 28835 w 219990"/>
                <a:gd name="connsiteY20" fmla="*/ 9814 h 234696"/>
                <a:gd name="connsiteX21" fmla="*/ 28835 w 219990"/>
                <a:gd name="connsiteY21" fmla="*/ 9814 h 23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990" h="234696">
                  <a:moveTo>
                    <a:pt x="28835" y="9814"/>
                  </a:moveTo>
                  <a:cubicBezTo>
                    <a:pt x="36455" y="45835"/>
                    <a:pt x="49704" y="79606"/>
                    <a:pt x="62692" y="113982"/>
                  </a:cubicBezTo>
                  <a:cubicBezTo>
                    <a:pt x="73083" y="141605"/>
                    <a:pt x="92393" y="170094"/>
                    <a:pt x="90921" y="200314"/>
                  </a:cubicBezTo>
                  <a:cubicBezTo>
                    <a:pt x="99320" y="198062"/>
                    <a:pt x="107633" y="195811"/>
                    <a:pt x="116032" y="193560"/>
                  </a:cubicBezTo>
                  <a:cubicBezTo>
                    <a:pt x="85379" y="135370"/>
                    <a:pt x="70139" y="56486"/>
                    <a:pt x="24333" y="7649"/>
                  </a:cubicBezTo>
                  <a:cubicBezTo>
                    <a:pt x="19570" y="2627"/>
                    <a:pt x="87" y="8255"/>
                    <a:pt x="1" y="15615"/>
                  </a:cubicBezTo>
                  <a:cubicBezTo>
                    <a:pt x="-86" y="33107"/>
                    <a:pt x="9179" y="48693"/>
                    <a:pt x="12643" y="65665"/>
                  </a:cubicBezTo>
                  <a:cubicBezTo>
                    <a:pt x="17059" y="87745"/>
                    <a:pt x="23726" y="107835"/>
                    <a:pt x="31780" y="128876"/>
                  </a:cubicBezTo>
                  <a:cubicBezTo>
                    <a:pt x="42517" y="156672"/>
                    <a:pt x="43902" y="213389"/>
                    <a:pt x="74295" y="226118"/>
                  </a:cubicBezTo>
                  <a:cubicBezTo>
                    <a:pt x="123479" y="246727"/>
                    <a:pt x="194570" y="229495"/>
                    <a:pt x="219768" y="182043"/>
                  </a:cubicBezTo>
                  <a:cubicBezTo>
                    <a:pt x="222539" y="176761"/>
                    <a:pt x="198554" y="178926"/>
                    <a:pt x="194830" y="185853"/>
                  </a:cubicBezTo>
                  <a:cubicBezTo>
                    <a:pt x="175434" y="222308"/>
                    <a:pt x="138027" y="221009"/>
                    <a:pt x="102871" y="216939"/>
                  </a:cubicBezTo>
                  <a:cubicBezTo>
                    <a:pt x="73863" y="213562"/>
                    <a:pt x="69100" y="155806"/>
                    <a:pt x="61653" y="135111"/>
                  </a:cubicBezTo>
                  <a:cubicBezTo>
                    <a:pt x="54033" y="113723"/>
                    <a:pt x="44595" y="93114"/>
                    <a:pt x="39746" y="70860"/>
                  </a:cubicBezTo>
                  <a:cubicBezTo>
                    <a:pt x="35416" y="51031"/>
                    <a:pt x="24852" y="28950"/>
                    <a:pt x="24939" y="8861"/>
                  </a:cubicBezTo>
                  <a:cubicBezTo>
                    <a:pt x="16799" y="11546"/>
                    <a:pt x="8746" y="14143"/>
                    <a:pt x="607" y="16827"/>
                  </a:cubicBezTo>
                  <a:cubicBezTo>
                    <a:pt x="45721" y="64972"/>
                    <a:pt x="60528" y="143164"/>
                    <a:pt x="90748" y="200314"/>
                  </a:cubicBezTo>
                  <a:cubicBezTo>
                    <a:pt x="94471" y="207414"/>
                    <a:pt x="115426" y="201180"/>
                    <a:pt x="115859" y="193560"/>
                  </a:cubicBezTo>
                  <a:cubicBezTo>
                    <a:pt x="117158" y="167409"/>
                    <a:pt x="102697" y="144722"/>
                    <a:pt x="92739" y="121429"/>
                  </a:cubicBezTo>
                  <a:cubicBezTo>
                    <a:pt x="76547" y="83589"/>
                    <a:pt x="62346" y="43324"/>
                    <a:pt x="53773" y="3060"/>
                  </a:cubicBezTo>
                  <a:cubicBezTo>
                    <a:pt x="52475" y="-3954"/>
                    <a:pt x="27277" y="2280"/>
                    <a:pt x="28835" y="9814"/>
                  </a:cubicBezTo>
                  <a:lnTo>
                    <a:pt x="28835" y="9814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DCAC29-ED87-5834-10BC-393DF8CC6C4C}"/>
                </a:ext>
              </a:extLst>
            </p:cNvPr>
            <p:cNvSpPr/>
            <p:nvPr/>
          </p:nvSpPr>
          <p:spPr>
            <a:xfrm>
              <a:off x="9844956" y="4700294"/>
              <a:ext cx="83245" cy="527146"/>
            </a:xfrm>
            <a:custGeom>
              <a:avLst/>
              <a:gdLst>
                <a:gd name="connsiteX0" fmla="*/ 4730 w 38945"/>
                <a:gd name="connsiteY0" fmla="*/ 10192 h 246619"/>
                <a:gd name="connsiteX1" fmla="*/ 13389 w 38945"/>
                <a:gd name="connsiteY1" fmla="*/ 129947 h 246619"/>
                <a:gd name="connsiteX2" fmla="*/ 12783 w 38945"/>
                <a:gd name="connsiteY2" fmla="*/ 228141 h 246619"/>
                <a:gd name="connsiteX3" fmla="*/ 10532 w 38945"/>
                <a:gd name="connsiteY3" fmla="*/ 246325 h 246619"/>
                <a:gd name="connsiteX4" fmla="*/ 38760 w 38945"/>
                <a:gd name="connsiteY4" fmla="*/ 192725 h 246619"/>
                <a:gd name="connsiteX5" fmla="*/ 30101 w 38945"/>
                <a:gd name="connsiteY5" fmla="*/ 8200 h 246619"/>
                <a:gd name="connsiteX6" fmla="*/ 4730 w 38945"/>
                <a:gd name="connsiteY6" fmla="*/ 10192 h 246619"/>
                <a:gd name="connsiteX7" fmla="*/ 4730 w 38945"/>
                <a:gd name="connsiteY7" fmla="*/ 10192 h 24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45" h="246619">
                  <a:moveTo>
                    <a:pt x="4730" y="10192"/>
                  </a:moveTo>
                  <a:cubicBezTo>
                    <a:pt x="4990" y="50110"/>
                    <a:pt x="12956" y="89769"/>
                    <a:pt x="13389" y="129947"/>
                  </a:cubicBezTo>
                  <a:cubicBezTo>
                    <a:pt x="13389" y="133843"/>
                    <a:pt x="15727" y="227622"/>
                    <a:pt x="12783" y="228141"/>
                  </a:cubicBezTo>
                  <a:cubicBezTo>
                    <a:pt x="-725" y="230392"/>
                    <a:pt x="-6527" y="249183"/>
                    <a:pt x="10532" y="246325"/>
                  </a:cubicBezTo>
                  <a:cubicBezTo>
                    <a:pt x="37461" y="241736"/>
                    <a:pt x="38154" y="216365"/>
                    <a:pt x="38760" y="192725"/>
                  </a:cubicBezTo>
                  <a:cubicBezTo>
                    <a:pt x="40405" y="130640"/>
                    <a:pt x="30534" y="69680"/>
                    <a:pt x="30101" y="8200"/>
                  </a:cubicBezTo>
                  <a:cubicBezTo>
                    <a:pt x="30014" y="-4875"/>
                    <a:pt x="4643" y="-892"/>
                    <a:pt x="4730" y="10192"/>
                  </a:cubicBezTo>
                  <a:lnTo>
                    <a:pt x="4730" y="1019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968CF6E-36C7-3DF5-6ED8-1C65F4BDDDE7}"/>
                </a:ext>
              </a:extLst>
            </p:cNvPr>
            <p:cNvSpPr/>
            <p:nvPr/>
          </p:nvSpPr>
          <p:spPr>
            <a:xfrm>
              <a:off x="9497210" y="4730738"/>
              <a:ext cx="373441" cy="181984"/>
            </a:xfrm>
            <a:custGeom>
              <a:avLst/>
              <a:gdLst>
                <a:gd name="connsiteX0" fmla="*/ 2810 w 174710"/>
                <a:gd name="connsiteY0" fmla="*/ 37512 h 85139"/>
                <a:gd name="connsiteX1" fmla="*/ 66974 w 174710"/>
                <a:gd name="connsiteY1" fmla="*/ 45912 h 85139"/>
                <a:gd name="connsiteX2" fmla="*/ 169238 w 174710"/>
                <a:gd name="connsiteY2" fmla="*/ 12314 h 85139"/>
                <a:gd name="connsiteX3" fmla="*/ 148716 w 174710"/>
                <a:gd name="connsiteY3" fmla="*/ 11275 h 85139"/>
                <a:gd name="connsiteX4" fmla="*/ 91219 w 174710"/>
                <a:gd name="connsiteY4" fmla="*/ 55004 h 85139"/>
                <a:gd name="connsiteX5" fmla="*/ 26276 w 174710"/>
                <a:gd name="connsiteY5" fmla="*/ 71283 h 85139"/>
                <a:gd name="connsiteX6" fmla="*/ 43075 w 174710"/>
                <a:gd name="connsiteY6" fmla="*/ 72062 h 85139"/>
                <a:gd name="connsiteX7" fmla="*/ 35455 w 174710"/>
                <a:gd name="connsiteY7" fmla="*/ 38292 h 85139"/>
                <a:gd name="connsiteX8" fmla="*/ 10343 w 174710"/>
                <a:gd name="connsiteY8" fmla="*/ 43054 h 85139"/>
                <a:gd name="connsiteX9" fmla="*/ 18483 w 174710"/>
                <a:gd name="connsiteY9" fmla="*/ 73707 h 85139"/>
                <a:gd name="connsiteX10" fmla="*/ 40304 w 174710"/>
                <a:gd name="connsiteY10" fmla="*/ 71196 h 85139"/>
                <a:gd name="connsiteX11" fmla="*/ 55717 w 174710"/>
                <a:gd name="connsiteY11" fmla="*/ 42708 h 85139"/>
                <a:gd name="connsiteX12" fmla="*/ 30519 w 174710"/>
                <a:gd name="connsiteY12" fmla="*/ 45392 h 85139"/>
                <a:gd name="connsiteX13" fmla="*/ 30519 w 174710"/>
                <a:gd name="connsiteY13" fmla="*/ 48250 h 85139"/>
                <a:gd name="connsiteX14" fmla="*/ 55717 w 174710"/>
                <a:gd name="connsiteY14" fmla="*/ 45565 h 85139"/>
                <a:gd name="connsiteX15" fmla="*/ 55717 w 174710"/>
                <a:gd name="connsiteY15" fmla="*/ 42708 h 85139"/>
                <a:gd name="connsiteX16" fmla="*/ 30519 w 174710"/>
                <a:gd name="connsiteY16" fmla="*/ 45392 h 85139"/>
                <a:gd name="connsiteX17" fmla="*/ 19955 w 174710"/>
                <a:gd name="connsiteY17" fmla="*/ 65914 h 85139"/>
                <a:gd name="connsiteX18" fmla="*/ 41776 w 174710"/>
                <a:gd name="connsiteY18" fmla="*/ 63403 h 85139"/>
                <a:gd name="connsiteX19" fmla="*/ 35541 w 174710"/>
                <a:gd name="connsiteY19" fmla="*/ 36300 h 85139"/>
                <a:gd name="connsiteX20" fmla="*/ 10430 w 174710"/>
                <a:gd name="connsiteY20" fmla="*/ 41062 h 85139"/>
                <a:gd name="connsiteX21" fmla="*/ 20128 w 174710"/>
                <a:gd name="connsiteY21" fmla="*/ 82367 h 85139"/>
                <a:gd name="connsiteX22" fmla="*/ 36927 w 174710"/>
                <a:gd name="connsiteY22" fmla="*/ 83146 h 85139"/>
                <a:gd name="connsiteX23" fmla="*/ 174173 w 174710"/>
                <a:gd name="connsiteY23" fmla="*/ 4608 h 85139"/>
                <a:gd name="connsiteX24" fmla="*/ 153651 w 174710"/>
                <a:gd name="connsiteY24" fmla="*/ 3569 h 85139"/>
                <a:gd name="connsiteX25" fmla="*/ 77971 w 174710"/>
                <a:gd name="connsiteY25" fmla="*/ 30239 h 85139"/>
                <a:gd name="connsiteX26" fmla="*/ 22812 w 174710"/>
                <a:gd name="connsiteY26" fmla="*/ 24610 h 85139"/>
                <a:gd name="connsiteX27" fmla="*/ 2810 w 174710"/>
                <a:gd name="connsiteY27" fmla="*/ 37512 h 85139"/>
                <a:gd name="connsiteX28" fmla="*/ 2810 w 174710"/>
                <a:gd name="connsiteY28" fmla="*/ 37512 h 8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4710" h="85139">
                  <a:moveTo>
                    <a:pt x="2810" y="37512"/>
                  </a:moveTo>
                  <a:cubicBezTo>
                    <a:pt x="19782" y="48942"/>
                    <a:pt x="47404" y="46691"/>
                    <a:pt x="66974" y="45912"/>
                  </a:cubicBezTo>
                  <a:cubicBezTo>
                    <a:pt x="105420" y="44353"/>
                    <a:pt x="138152" y="34222"/>
                    <a:pt x="169238" y="12314"/>
                  </a:cubicBezTo>
                  <a:cubicBezTo>
                    <a:pt x="162397" y="11968"/>
                    <a:pt x="155556" y="11622"/>
                    <a:pt x="148716" y="11275"/>
                  </a:cubicBezTo>
                  <a:cubicBezTo>
                    <a:pt x="152786" y="38465"/>
                    <a:pt x="110789" y="52233"/>
                    <a:pt x="91219" y="55004"/>
                  </a:cubicBezTo>
                  <a:cubicBezTo>
                    <a:pt x="66714" y="58467"/>
                    <a:pt x="49136" y="62277"/>
                    <a:pt x="26276" y="71283"/>
                  </a:cubicBezTo>
                  <a:cubicBezTo>
                    <a:pt x="31904" y="71543"/>
                    <a:pt x="37446" y="71802"/>
                    <a:pt x="43075" y="72062"/>
                  </a:cubicBezTo>
                  <a:cubicBezTo>
                    <a:pt x="34156" y="62450"/>
                    <a:pt x="35282" y="50588"/>
                    <a:pt x="35455" y="38292"/>
                  </a:cubicBezTo>
                  <a:cubicBezTo>
                    <a:pt x="27055" y="39850"/>
                    <a:pt x="18656" y="41409"/>
                    <a:pt x="10343" y="43054"/>
                  </a:cubicBezTo>
                  <a:cubicBezTo>
                    <a:pt x="11469" y="54224"/>
                    <a:pt x="10776" y="64875"/>
                    <a:pt x="18483" y="73707"/>
                  </a:cubicBezTo>
                  <a:cubicBezTo>
                    <a:pt x="23505" y="79336"/>
                    <a:pt x="35888" y="75959"/>
                    <a:pt x="40304" y="71196"/>
                  </a:cubicBezTo>
                  <a:cubicBezTo>
                    <a:pt x="48270" y="62537"/>
                    <a:pt x="51907" y="53878"/>
                    <a:pt x="55717" y="42708"/>
                  </a:cubicBezTo>
                  <a:cubicBezTo>
                    <a:pt x="47318" y="43574"/>
                    <a:pt x="38918" y="44526"/>
                    <a:pt x="30519" y="45392"/>
                  </a:cubicBezTo>
                  <a:cubicBezTo>
                    <a:pt x="30519" y="46345"/>
                    <a:pt x="30519" y="47297"/>
                    <a:pt x="30519" y="48250"/>
                  </a:cubicBezTo>
                  <a:cubicBezTo>
                    <a:pt x="30519" y="59766"/>
                    <a:pt x="55717" y="54744"/>
                    <a:pt x="55717" y="45565"/>
                  </a:cubicBezTo>
                  <a:cubicBezTo>
                    <a:pt x="55717" y="44613"/>
                    <a:pt x="55717" y="43660"/>
                    <a:pt x="55717" y="42708"/>
                  </a:cubicBezTo>
                  <a:cubicBezTo>
                    <a:pt x="55717" y="30498"/>
                    <a:pt x="33290" y="37166"/>
                    <a:pt x="30519" y="45392"/>
                  </a:cubicBezTo>
                  <a:cubicBezTo>
                    <a:pt x="28527" y="52925"/>
                    <a:pt x="24977" y="59766"/>
                    <a:pt x="19955" y="65914"/>
                  </a:cubicBezTo>
                  <a:cubicBezTo>
                    <a:pt x="27229" y="65048"/>
                    <a:pt x="34502" y="64269"/>
                    <a:pt x="41776" y="63403"/>
                  </a:cubicBezTo>
                  <a:cubicBezTo>
                    <a:pt x="35282" y="56043"/>
                    <a:pt x="36407" y="45392"/>
                    <a:pt x="35541" y="36300"/>
                  </a:cubicBezTo>
                  <a:cubicBezTo>
                    <a:pt x="34589" y="27208"/>
                    <a:pt x="10430" y="32577"/>
                    <a:pt x="10430" y="41062"/>
                  </a:cubicBezTo>
                  <a:cubicBezTo>
                    <a:pt x="10257" y="55956"/>
                    <a:pt x="9391" y="70763"/>
                    <a:pt x="20128" y="82367"/>
                  </a:cubicBezTo>
                  <a:cubicBezTo>
                    <a:pt x="24285" y="86782"/>
                    <a:pt x="32078" y="85051"/>
                    <a:pt x="36927" y="83146"/>
                  </a:cubicBezTo>
                  <a:cubicBezTo>
                    <a:pt x="70091" y="70070"/>
                    <a:pt x="183439" y="66694"/>
                    <a:pt x="174173" y="4608"/>
                  </a:cubicBezTo>
                  <a:cubicBezTo>
                    <a:pt x="172961" y="-3445"/>
                    <a:pt x="157375" y="971"/>
                    <a:pt x="153651" y="3569"/>
                  </a:cubicBezTo>
                  <a:cubicBezTo>
                    <a:pt x="130185" y="20108"/>
                    <a:pt x="106373" y="27035"/>
                    <a:pt x="77971" y="30239"/>
                  </a:cubicBezTo>
                  <a:cubicBezTo>
                    <a:pt x="63251" y="31884"/>
                    <a:pt x="35195" y="33010"/>
                    <a:pt x="22812" y="24610"/>
                  </a:cubicBezTo>
                  <a:cubicBezTo>
                    <a:pt x="15019" y="19501"/>
                    <a:pt x="-7927" y="30325"/>
                    <a:pt x="2810" y="37512"/>
                  </a:cubicBezTo>
                  <a:lnTo>
                    <a:pt x="2810" y="375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5FE8F19-3BC9-B65D-4C88-E4D2997BD2B3}"/>
                </a:ext>
              </a:extLst>
            </p:cNvPr>
            <p:cNvSpPr/>
            <p:nvPr/>
          </p:nvSpPr>
          <p:spPr>
            <a:xfrm>
              <a:off x="9540629" y="4760075"/>
              <a:ext cx="379832" cy="536953"/>
            </a:xfrm>
            <a:custGeom>
              <a:avLst/>
              <a:gdLst>
                <a:gd name="connsiteX0" fmla="*/ 14968 w 177700"/>
                <a:gd name="connsiteY0" fmla="*/ 57212 h 251207"/>
                <a:gd name="connsiteX1" fmla="*/ 22155 w 177700"/>
                <a:gd name="connsiteY1" fmla="*/ 161121 h 251207"/>
                <a:gd name="connsiteX2" fmla="*/ 72464 w 177700"/>
                <a:gd name="connsiteY2" fmla="*/ 151855 h 251207"/>
                <a:gd name="connsiteX3" fmla="*/ 59129 w 177700"/>
                <a:gd name="connsiteY3" fmla="*/ 44136 h 251207"/>
                <a:gd name="connsiteX4" fmla="*/ 33671 w 177700"/>
                <a:gd name="connsiteY4" fmla="*/ 46907 h 251207"/>
                <a:gd name="connsiteX5" fmla="*/ 81383 w 177700"/>
                <a:gd name="connsiteY5" fmla="*/ 53661 h 251207"/>
                <a:gd name="connsiteX6" fmla="*/ 123726 w 177700"/>
                <a:gd name="connsiteY6" fmla="*/ 32706 h 251207"/>
                <a:gd name="connsiteX7" fmla="*/ 107707 w 177700"/>
                <a:gd name="connsiteY7" fmla="*/ 19198 h 251207"/>
                <a:gd name="connsiteX8" fmla="*/ 34884 w 177700"/>
                <a:gd name="connsiteY8" fmla="*/ 63186 h 251207"/>
                <a:gd name="connsiteX9" fmla="*/ 21982 w 177700"/>
                <a:gd name="connsiteY9" fmla="*/ 128043 h 251207"/>
                <a:gd name="connsiteX10" fmla="*/ 50990 w 177700"/>
                <a:gd name="connsiteY10" fmla="*/ 136009 h 251207"/>
                <a:gd name="connsiteX11" fmla="*/ 142689 w 177700"/>
                <a:gd name="connsiteY11" fmla="*/ 58684 h 251207"/>
                <a:gd name="connsiteX12" fmla="*/ 107100 w 177700"/>
                <a:gd name="connsiteY12" fmla="*/ 53055 h 251207"/>
                <a:gd name="connsiteX13" fmla="*/ 49777 w 177700"/>
                <a:gd name="connsiteY13" fmla="*/ 116007 h 251207"/>
                <a:gd name="connsiteX14" fmla="*/ 20423 w 177700"/>
                <a:gd name="connsiteY14" fmla="*/ 174456 h 251207"/>
                <a:gd name="connsiteX15" fmla="*/ 36356 w 177700"/>
                <a:gd name="connsiteY15" fmla="*/ 187964 h 251207"/>
                <a:gd name="connsiteX16" fmla="*/ 138533 w 177700"/>
                <a:gd name="connsiteY16" fmla="*/ 112890 h 251207"/>
                <a:gd name="connsiteX17" fmla="*/ 91687 w 177700"/>
                <a:gd name="connsiteY17" fmla="*/ 121635 h 251207"/>
                <a:gd name="connsiteX18" fmla="*/ 44842 w 177700"/>
                <a:gd name="connsiteY18" fmla="*/ 204763 h 251207"/>
                <a:gd name="connsiteX19" fmla="*/ 90648 w 177700"/>
                <a:gd name="connsiteY19" fmla="*/ 207793 h 251207"/>
                <a:gd name="connsiteX20" fmla="*/ 151608 w 177700"/>
                <a:gd name="connsiteY20" fmla="*/ 117306 h 251207"/>
                <a:gd name="connsiteX21" fmla="*/ 151608 w 177700"/>
                <a:gd name="connsiteY21" fmla="*/ 86912 h 251207"/>
                <a:gd name="connsiteX22" fmla="*/ 146932 w 177700"/>
                <a:gd name="connsiteY22" fmla="*/ 60069 h 251207"/>
                <a:gd name="connsiteX23" fmla="*/ 111344 w 177700"/>
                <a:gd name="connsiteY23" fmla="*/ 54441 h 251207"/>
                <a:gd name="connsiteX24" fmla="*/ 105455 w 177700"/>
                <a:gd name="connsiteY24" fmla="*/ 112803 h 251207"/>
                <a:gd name="connsiteX25" fmla="*/ 109698 w 177700"/>
                <a:gd name="connsiteY25" fmla="*/ 190302 h 251207"/>
                <a:gd name="connsiteX26" fmla="*/ 160181 w 177700"/>
                <a:gd name="connsiteY26" fmla="*/ 185106 h 251207"/>
                <a:gd name="connsiteX27" fmla="*/ 171351 w 177700"/>
                <a:gd name="connsiteY27" fmla="*/ 139906 h 251207"/>
                <a:gd name="connsiteX28" fmla="*/ 125718 w 177700"/>
                <a:gd name="connsiteY28" fmla="*/ 141032 h 251207"/>
                <a:gd name="connsiteX29" fmla="*/ 61900 w 177700"/>
                <a:gd name="connsiteY29" fmla="*/ 176621 h 251207"/>
                <a:gd name="connsiteX30" fmla="*/ 11591 w 177700"/>
                <a:gd name="connsiteY30" fmla="*/ 185886 h 251207"/>
                <a:gd name="connsiteX31" fmla="*/ 54973 w 177700"/>
                <a:gd name="connsiteY31" fmla="*/ 247019 h 251207"/>
                <a:gd name="connsiteX32" fmla="*/ 77660 w 177700"/>
                <a:gd name="connsiteY32" fmla="*/ 242863 h 251207"/>
                <a:gd name="connsiteX33" fmla="*/ 108573 w 177700"/>
                <a:gd name="connsiteY33" fmla="*/ 244594 h 251207"/>
                <a:gd name="connsiteX34" fmla="*/ 152647 w 177700"/>
                <a:gd name="connsiteY34" fmla="*/ 223466 h 251207"/>
                <a:gd name="connsiteX35" fmla="*/ 121648 w 177700"/>
                <a:gd name="connsiteY35" fmla="*/ 205455 h 251207"/>
                <a:gd name="connsiteX36" fmla="*/ 66316 w 177700"/>
                <a:gd name="connsiteY36" fmla="*/ 196709 h 251207"/>
                <a:gd name="connsiteX37" fmla="*/ 16094 w 177700"/>
                <a:gd name="connsiteY37" fmla="*/ 210131 h 251207"/>
                <a:gd name="connsiteX38" fmla="*/ 47699 w 177700"/>
                <a:gd name="connsiteY38" fmla="*/ 249357 h 251207"/>
                <a:gd name="connsiteX39" fmla="*/ 142603 w 177700"/>
                <a:gd name="connsiteY39" fmla="*/ 230220 h 251207"/>
                <a:gd name="connsiteX40" fmla="*/ 111603 w 177700"/>
                <a:gd name="connsiteY40" fmla="*/ 212209 h 251207"/>
                <a:gd name="connsiteX41" fmla="*/ 84673 w 177700"/>
                <a:gd name="connsiteY41" fmla="*/ 209265 h 251207"/>
                <a:gd name="connsiteX42" fmla="*/ 62160 w 177700"/>
                <a:gd name="connsiteY42" fmla="*/ 180604 h 251207"/>
                <a:gd name="connsiteX43" fmla="*/ 11850 w 177700"/>
                <a:gd name="connsiteY43" fmla="*/ 189869 h 251207"/>
                <a:gd name="connsiteX44" fmla="*/ 176027 w 177700"/>
                <a:gd name="connsiteY44" fmla="*/ 127350 h 251207"/>
                <a:gd name="connsiteX45" fmla="*/ 130393 w 177700"/>
                <a:gd name="connsiteY45" fmla="*/ 128476 h 251207"/>
                <a:gd name="connsiteX46" fmla="*/ 109785 w 177700"/>
                <a:gd name="connsiteY46" fmla="*/ 190042 h 251207"/>
                <a:gd name="connsiteX47" fmla="*/ 160267 w 177700"/>
                <a:gd name="connsiteY47" fmla="*/ 184847 h 251207"/>
                <a:gd name="connsiteX48" fmla="*/ 156024 w 177700"/>
                <a:gd name="connsiteY48" fmla="*/ 107348 h 251207"/>
                <a:gd name="connsiteX49" fmla="*/ 161566 w 177700"/>
                <a:gd name="connsiteY49" fmla="*/ 40759 h 251207"/>
                <a:gd name="connsiteX50" fmla="*/ 125977 w 177700"/>
                <a:gd name="connsiteY50" fmla="*/ 35131 h 251207"/>
                <a:gd name="connsiteX51" fmla="*/ 101126 w 177700"/>
                <a:gd name="connsiteY51" fmla="*/ 91848 h 251207"/>
                <a:gd name="connsiteX52" fmla="*/ 49518 w 177700"/>
                <a:gd name="connsiteY52" fmla="*/ 196277 h 251207"/>
                <a:gd name="connsiteX53" fmla="*/ 95324 w 177700"/>
                <a:gd name="connsiteY53" fmla="*/ 199307 h 251207"/>
                <a:gd name="connsiteX54" fmla="*/ 141391 w 177700"/>
                <a:gd name="connsiteY54" fmla="*/ 155839 h 251207"/>
                <a:gd name="connsiteX55" fmla="*/ 138013 w 177700"/>
                <a:gd name="connsiteY55" fmla="*/ 100594 h 251207"/>
                <a:gd name="connsiteX56" fmla="*/ 91168 w 177700"/>
                <a:gd name="connsiteY56" fmla="*/ 109339 h 251207"/>
                <a:gd name="connsiteX57" fmla="*/ 54800 w 177700"/>
                <a:gd name="connsiteY57" fmla="*/ 155492 h 251207"/>
                <a:gd name="connsiteX58" fmla="*/ 70732 w 177700"/>
                <a:gd name="connsiteY58" fmla="*/ 169001 h 251207"/>
                <a:gd name="connsiteX59" fmla="*/ 157150 w 177700"/>
                <a:gd name="connsiteY59" fmla="*/ 39287 h 251207"/>
                <a:gd name="connsiteX60" fmla="*/ 121561 w 177700"/>
                <a:gd name="connsiteY60" fmla="*/ 33659 h 251207"/>
                <a:gd name="connsiteX61" fmla="*/ 84067 w 177700"/>
                <a:gd name="connsiteY61" fmla="*/ 59203 h 251207"/>
                <a:gd name="connsiteX62" fmla="*/ 42937 w 177700"/>
                <a:gd name="connsiteY62" fmla="*/ 106395 h 251207"/>
                <a:gd name="connsiteX63" fmla="*/ 71945 w 177700"/>
                <a:gd name="connsiteY63" fmla="*/ 114362 h 251207"/>
                <a:gd name="connsiteX64" fmla="*/ 157930 w 177700"/>
                <a:gd name="connsiteY64" fmla="*/ 13830 h 251207"/>
                <a:gd name="connsiteX65" fmla="*/ 141997 w 177700"/>
                <a:gd name="connsiteY65" fmla="*/ 321 h 251207"/>
                <a:gd name="connsiteX66" fmla="*/ 93159 w 177700"/>
                <a:gd name="connsiteY66" fmla="*/ 15475 h 251207"/>
                <a:gd name="connsiteX67" fmla="*/ 57570 w 177700"/>
                <a:gd name="connsiteY67" fmla="*/ 15475 h 251207"/>
                <a:gd name="connsiteX68" fmla="*/ 27956 w 177700"/>
                <a:gd name="connsiteY68" fmla="*/ 22748 h 251207"/>
                <a:gd name="connsiteX69" fmla="*/ 21635 w 177700"/>
                <a:gd name="connsiteY69" fmla="*/ 156791 h 251207"/>
                <a:gd name="connsiteX70" fmla="*/ 71945 w 177700"/>
                <a:gd name="connsiteY70" fmla="*/ 147526 h 251207"/>
                <a:gd name="connsiteX71" fmla="*/ 64758 w 177700"/>
                <a:gd name="connsiteY71" fmla="*/ 43617 h 251207"/>
                <a:gd name="connsiteX72" fmla="*/ 14968 w 177700"/>
                <a:gd name="connsiteY72" fmla="*/ 57212 h 251207"/>
                <a:gd name="connsiteX73" fmla="*/ 14968 w 177700"/>
                <a:gd name="connsiteY73" fmla="*/ 57212 h 25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77700" h="251207">
                  <a:moveTo>
                    <a:pt x="14968" y="57212"/>
                  </a:moveTo>
                  <a:cubicBezTo>
                    <a:pt x="16700" y="90722"/>
                    <a:pt x="12197" y="128909"/>
                    <a:pt x="22155" y="161121"/>
                  </a:cubicBezTo>
                  <a:cubicBezTo>
                    <a:pt x="27783" y="179478"/>
                    <a:pt x="72810" y="169693"/>
                    <a:pt x="72464" y="151855"/>
                  </a:cubicBezTo>
                  <a:cubicBezTo>
                    <a:pt x="72204" y="135836"/>
                    <a:pt x="44582" y="49419"/>
                    <a:pt x="59129" y="44136"/>
                  </a:cubicBezTo>
                  <a:cubicBezTo>
                    <a:pt x="50643" y="45089"/>
                    <a:pt x="42157" y="45955"/>
                    <a:pt x="33671" y="46907"/>
                  </a:cubicBezTo>
                  <a:cubicBezTo>
                    <a:pt x="50297" y="50111"/>
                    <a:pt x="64238" y="56865"/>
                    <a:pt x="81383" y="53661"/>
                  </a:cubicBezTo>
                  <a:cubicBezTo>
                    <a:pt x="90648" y="51929"/>
                    <a:pt x="123986" y="32706"/>
                    <a:pt x="123726" y="32706"/>
                  </a:cubicBezTo>
                  <a:cubicBezTo>
                    <a:pt x="118357" y="28204"/>
                    <a:pt x="113075" y="23701"/>
                    <a:pt x="107707" y="19198"/>
                  </a:cubicBezTo>
                  <a:cubicBezTo>
                    <a:pt x="107187" y="25433"/>
                    <a:pt x="43976" y="54960"/>
                    <a:pt x="34884" y="63186"/>
                  </a:cubicBezTo>
                  <a:cubicBezTo>
                    <a:pt x="17825" y="78686"/>
                    <a:pt x="12024" y="107781"/>
                    <a:pt x="21982" y="128043"/>
                  </a:cubicBezTo>
                  <a:cubicBezTo>
                    <a:pt x="27090" y="138434"/>
                    <a:pt x="40945" y="139127"/>
                    <a:pt x="50990" y="136009"/>
                  </a:cubicBezTo>
                  <a:cubicBezTo>
                    <a:pt x="93159" y="122847"/>
                    <a:pt x="104763" y="74876"/>
                    <a:pt x="142689" y="58684"/>
                  </a:cubicBezTo>
                  <a:cubicBezTo>
                    <a:pt x="130826" y="56779"/>
                    <a:pt x="118964" y="54960"/>
                    <a:pt x="107100" y="53055"/>
                  </a:cubicBezTo>
                  <a:cubicBezTo>
                    <a:pt x="113941" y="87432"/>
                    <a:pt x="68394" y="98083"/>
                    <a:pt x="49777" y="116007"/>
                  </a:cubicBezTo>
                  <a:cubicBezTo>
                    <a:pt x="32806" y="132286"/>
                    <a:pt x="23540" y="151076"/>
                    <a:pt x="20423" y="174456"/>
                  </a:cubicBezTo>
                  <a:cubicBezTo>
                    <a:pt x="19211" y="183548"/>
                    <a:pt x="28909" y="187618"/>
                    <a:pt x="36356" y="187964"/>
                  </a:cubicBezTo>
                  <a:cubicBezTo>
                    <a:pt x="86146" y="190389"/>
                    <a:pt x="119656" y="154540"/>
                    <a:pt x="138533" y="112890"/>
                  </a:cubicBezTo>
                  <a:cubicBezTo>
                    <a:pt x="122947" y="115834"/>
                    <a:pt x="107360" y="118778"/>
                    <a:pt x="91687" y="121635"/>
                  </a:cubicBezTo>
                  <a:cubicBezTo>
                    <a:pt x="115500" y="165623"/>
                    <a:pt x="44062" y="166836"/>
                    <a:pt x="44842" y="204763"/>
                  </a:cubicBezTo>
                  <a:cubicBezTo>
                    <a:pt x="45361" y="227796"/>
                    <a:pt x="80431" y="216539"/>
                    <a:pt x="90648" y="207793"/>
                  </a:cubicBezTo>
                  <a:cubicBezTo>
                    <a:pt x="120003" y="182509"/>
                    <a:pt x="143642" y="156098"/>
                    <a:pt x="151608" y="117306"/>
                  </a:cubicBezTo>
                  <a:cubicBezTo>
                    <a:pt x="153513" y="107867"/>
                    <a:pt x="151695" y="96437"/>
                    <a:pt x="151608" y="86912"/>
                  </a:cubicBezTo>
                  <a:cubicBezTo>
                    <a:pt x="151608" y="74530"/>
                    <a:pt x="160267" y="53575"/>
                    <a:pt x="146932" y="60069"/>
                  </a:cubicBezTo>
                  <a:cubicBezTo>
                    <a:pt x="135069" y="58164"/>
                    <a:pt x="123206" y="56346"/>
                    <a:pt x="111344" y="54441"/>
                  </a:cubicBezTo>
                  <a:cubicBezTo>
                    <a:pt x="112123" y="73404"/>
                    <a:pt x="105975" y="93580"/>
                    <a:pt x="105455" y="112803"/>
                  </a:cubicBezTo>
                  <a:cubicBezTo>
                    <a:pt x="104763" y="138780"/>
                    <a:pt x="109612" y="164325"/>
                    <a:pt x="109698" y="190302"/>
                  </a:cubicBezTo>
                  <a:cubicBezTo>
                    <a:pt x="109785" y="213855"/>
                    <a:pt x="159315" y="204503"/>
                    <a:pt x="160181" y="185106"/>
                  </a:cubicBezTo>
                  <a:cubicBezTo>
                    <a:pt x="160787" y="170732"/>
                    <a:pt x="161393" y="151423"/>
                    <a:pt x="171351" y="139906"/>
                  </a:cubicBezTo>
                  <a:cubicBezTo>
                    <a:pt x="156111" y="140252"/>
                    <a:pt x="140957" y="140599"/>
                    <a:pt x="125718" y="141032"/>
                  </a:cubicBezTo>
                  <a:cubicBezTo>
                    <a:pt x="133511" y="181729"/>
                    <a:pt x="88483" y="228315"/>
                    <a:pt x="61900" y="176621"/>
                  </a:cubicBezTo>
                  <a:cubicBezTo>
                    <a:pt x="53414" y="160168"/>
                    <a:pt x="13063" y="166403"/>
                    <a:pt x="11591" y="185886"/>
                  </a:cubicBezTo>
                  <a:cubicBezTo>
                    <a:pt x="9339" y="216106"/>
                    <a:pt x="21029" y="246586"/>
                    <a:pt x="54973" y="247019"/>
                  </a:cubicBezTo>
                  <a:cubicBezTo>
                    <a:pt x="63112" y="247105"/>
                    <a:pt x="69866" y="245114"/>
                    <a:pt x="77660" y="242863"/>
                  </a:cubicBezTo>
                  <a:cubicBezTo>
                    <a:pt x="88051" y="239832"/>
                    <a:pt x="97749" y="243209"/>
                    <a:pt x="108573" y="244594"/>
                  </a:cubicBezTo>
                  <a:cubicBezTo>
                    <a:pt x="125977" y="246932"/>
                    <a:pt x="142343" y="236022"/>
                    <a:pt x="152647" y="223466"/>
                  </a:cubicBezTo>
                  <a:cubicBezTo>
                    <a:pt x="169706" y="202771"/>
                    <a:pt x="135242" y="198528"/>
                    <a:pt x="121648" y="205455"/>
                  </a:cubicBezTo>
                  <a:cubicBezTo>
                    <a:pt x="101212" y="215933"/>
                    <a:pt x="67961" y="234636"/>
                    <a:pt x="66316" y="196709"/>
                  </a:cubicBezTo>
                  <a:cubicBezTo>
                    <a:pt x="65450" y="177486"/>
                    <a:pt x="15141" y="188483"/>
                    <a:pt x="16094" y="210131"/>
                  </a:cubicBezTo>
                  <a:cubicBezTo>
                    <a:pt x="17046" y="232212"/>
                    <a:pt x="24493" y="246066"/>
                    <a:pt x="47699" y="249357"/>
                  </a:cubicBezTo>
                  <a:cubicBezTo>
                    <a:pt x="87531" y="254985"/>
                    <a:pt x="108832" y="247539"/>
                    <a:pt x="142603" y="230220"/>
                  </a:cubicBezTo>
                  <a:cubicBezTo>
                    <a:pt x="132298" y="224246"/>
                    <a:pt x="121908" y="218184"/>
                    <a:pt x="111603" y="212209"/>
                  </a:cubicBezTo>
                  <a:cubicBezTo>
                    <a:pt x="117751" y="204763"/>
                    <a:pt x="92034" y="207966"/>
                    <a:pt x="84673" y="209265"/>
                  </a:cubicBezTo>
                  <a:cubicBezTo>
                    <a:pt x="63719" y="213075"/>
                    <a:pt x="60428" y="202944"/>
                    <a:pt x="62160" y="180604"/>
                  </a:cubicBezTo>
                  <a:cubicBezTo>
                    <a:pt x="45361" y="183721"/>
                    <a:pt x="28563" y="186838"/>
                    <a:pt x="11850" y="189869"/>
                  </a:cubicBezTo>
                  <a:cubicBezTo>
                    <a:pt x="56618" y="277153"/>
                    <a:pt x="194384" y="222687"/>
                    <a:pt x="176027" y="127350"/>
                  </a:cubicBezTo>
                  <a:cubicBezTo>
                    <a:pt x="172563" y="109253"/>
                    <a:pt x="137840" y="119903"/>
                    <a:pt x="130393" y="128476"/>
                  </a:cubicBezTo>
                  <a:cubicBezTo>
                    <a:pt x="115067" y="146054"/>
                    <a:pt x="110824" y="167096"/>
                    <a:pt x="109785" y="190042"/>
                  </a:cubicBezTo>
                  <a:cubicBezTo>
                    <a:pt x="126583" y="188310"/>
                    <a:pt x="143469" y="186578"/>
                    <a:pt x="160267" y="184847"/>
                  </a:cubicBezTo>
                  <a:cubicBezTo>
                    <a:pt x="160181" y="158869"/>
                    <a:pt x="155938" y="133325"/>
                    <a:pt x="156024" y="107348"/>
                  </a:cubicBezTo>
                  <a:cubicBezTo>
                    <a:pt x="156111" y="84661"/>
                    <a:pt x="162519" y="63273"/>
                    <a:pt x="161566" y="40759"/>
                  </a:cubicBezTo>
                  <a:cubicBezTo>
                    <a:pt x="160960" y="26645"/>
                    <a:pt x="132645" y="31841"/>
                    <a:pt x="125977" y="35131"/>
                  </a:cubicBezTo>
                  <a:cubicBezTo>
                    <a:pt x="102425" y="46561"/>
                    <a:pt x="101559" y="67776"/>
                    <a:pt x="101126" y="91848"/>
                  </a:cubicBezTo>
                  <a:cubicBezTo>
                    <a:pt x="100260" y="137914"/>
                    <a:pt x="85712" y="165277"/>
                    <a:pt x="49518" y="196277"/>
                  </a:cubicBezTo>
                  <a:cubicBezTo>
                    <a:pt x="64758" y="197316"/>
                    <a:pt x="79998" y="198355"/>
                    <a:pt x="95324" y="199307"/>
                  </a:cubicBezTo>
                  <a:cubicBezTo>
                    <a:pt x="95064" y="185972"/>
                    <a:pt x="132472" y="167442"/>
                    <a:pt x="141391" y="155839"/>
                  </a:cubicBezTo>
                  <a:cubicBezTo>
                    <a:pt x="152214" y="141638"/>
                    <a:pt x="145374" y="114188"/>
                    <a:pt x="138013" y="100594"/>
                  </a:cubicBezTo>
                  <a:cubicBezTo>
                    <a:pt x="130220" y="86133"/>
                    <a:pt x="96450" y="97736"/>
                    <a:pt x="91168" y="109339"/>
                  </a:cubicBezTo>
                  <a:cubicBezTo>
                    <a:pt x="85366" y="122155"/>
                    <a:pt x="73850" y="156445"/>
                    <a:pt x="54800" y="155492"/>
                  </a:cubicBezTo>
                  <a:cubicBezTo>
                    <a:pt x="60168" y="159995"/>
                    <a:pt x="65450" y="164498"/>
                    <a:pt x="70732" y="169001"/>
                  </a:cubicBezTo>
                  <a:cubicBezTo>
                    <a:pt x="78179" y="113929"/>
                    <a:pt x="169879" y="103018"/>
                    <a:pt x="157150" y="39287"/>
                  </a:cubicBezTo>
                  <a:cubicBezTo>
                    <a:pt x="154293" y="25173"/>
                    <a:pt x="129874" y="30109"/>
                    <a:pt x="121561" y="33659"/>
                  </a:cubicBezTo>
                  <a:cubicBezTo>
                    <a:pt x="106754" y="39980"/>
                    <a:pt x="95671" y="48033"/>
                    <a:pt x="84067" y="59203"/>
                  </a:cubicBezTo>
                  <a:cubicBezTo>
                    <a:pt x="72464" y="70287"/>
                    <a:pt x="58696" y="101546"/>
                    <a:pt x="42937" y="106395"/>
                  </a:cubicBezTo>
                  <a:cubicBezTo>
                    <a:pt x="52635" y="109080"/>
                    <a:pt x="62246" y="111677"/>
                    <a:pt x="71945" y="114362"/>
                  </a:cubicBezTo>
                  <a:cubicBezTo>
                    <a:pt x="40599" y="50717"/>
                    <a:pt x="153946" y="61888"/>
                    <a:pt x="157930" y="13830"/>
                  </a:cubicBezTo>
                  <a:cubicBezTo>
                    <a:pt x="158709" y="4391"/>
                    <a:pt x="149790" y="1187"/>
                    <a:pt x="141997" y="321"/>
                  </a:cubicBezTo>
                  <a:cubicBezTo>
                    <a:pt x="123553" y="-1670"/>
                    <a:pt x="108399" y="5863"/>
                    <a:pt x="93159" y="15475"/>
                  </a:cubicBezTo>
                  <a:cubicBezTo>
                    <a:pt x="78612" y="24653"/>
                    <a:pt x="73244" y="16514"/>
                    <a:pt x="57570" y="15475"/>
                  </a:cubicBezTo>
                  <a:cubicBezTo>
                    <a:pt x="47093" y="14782"/>
                    <a:pt x="37568" y="19285"/>
                    <a:pt x="27956" y="22748"/>
                  </a:cubicBezTo>
                  <a:cubicBezTo>
                    <a:pt x="-30579" y="43963"/>
                    <a:pt x="20856" y="116613"/>
                    <a:pt x="21635" y="156791"/>
                  </a:cubicBezTo>
                  <a:cubicBezTo>
                    <a:pt x="38434" y="153674"/>
                    <a:pt x="55233" y="150557"/>
                    <a:pt x="71945" y="147526"/>
                  </a:cubicBezTo>
                  <a:cubicBezTo>
                    <a:pt x="62073" y="115661"/>
                    <a:pt x="66490" y="76954"/>
                    <a:pt x="64758" y="43617"/>
                  </a:cubicBezTo>
                  <a:cubicBezTo>
                    <a:pt x="64151" y="24567"/>
                    <a:pt x="13842" y="35651"/>
                    <a:pt x="14968" y="57212"/>
                  </a:cubicBezTo>
                  <a:lnTo>
                    <a:pt x="14968" y="57212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502040-36B3-CCB6-12C5-1CC0AB9B96C2}"/>
                </a:ext>
              </a:extLst>
            </p:cNvPr>
            <p:cNvSpPr/>
            <p:nvPr/>
          </p:nvSpPr>
          <p:spPr>
            <a:xfrm>
              <a:off x="9454351" y="4357601"/>
              <a:ext cx="111928" cy="498008"/>
            </a:xfrm>
            <a:custGeom>
              <a:avLst/>
              <a:gdLst>
                <a:gd name="connsiteX0" fmla="*/ 28316 w 52364"/>
                <a:gd name="connsiteY0" fmla="*/ 6341 h 232987"/>
                <a:gd name="connsiteX1" fmla="*/ 8660 w 52364"/>
                <a:gd name="connsiteY1" fmla="*/ 107739 h 232987"/>
                <a:gd name="connsiteX2" fmla="*/ 1 w 52364"/>
                <a:gd name="connsiteY2" fmla="*/ 227494 h 232987"/>
                <a:gd name="connsiteX3" fmla="*/ 25026 w 52364"/>
                <a:gd name="connsiteY3" fmla="*/ 224204 h 232987"/>
                <a:gd name="connsiteX4" fmla="*/ 32472 w 52364"/>
                <a:gd name="connsiteY4" fmla="*/ 119082 h 232987"/>
                <a:gd name="connsiteX5" fmla="*/ 51523 w 52364"/>
                <a:gd name="connsiteY5" fmla="*/ 6601 h 232987"/>
                <a:gd name="connsiteX6" fmla="*/ 28316 w 52364"/>
                <a:gd name="connsiteY6" fmla="*/ 6341 h 232987"/>
                <a:gd name="connsiteX7" fmla="*/ 28316 w 52364"/>
                <a:gd name="connsiteY7" fmla="*/ 6341 h 23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64" h="232987">
                  <a:moveTo>
                    <a:pt x="28316" y="6341"/>
                  </a:moveTo>
                  <a:cubicBezTo>
                    <a:pt x="9526" y="40718"/>
                    <a:pt x="9440" y="69379"/>
                    <a:pt x="8660" y="107739"/>
                  </a:cubicBezTo>
                  <a:cubicBezTo>
                    <a:pt x="7794" y="147744"/>
                    <a:pt x="694" y="187403"/>
                    <a:pt x="1" y="227494"/>
                  </a:cubicBezTo>
                  <a:cubicBezTo>
                    <a:pt x="-172" y="237625"/>
                    <a:pt x="24939" y="232083"/>
                    <a:pt x="25026" y="224204"/>
                  </a:cubicBezTo>
                  <a:cubicBezTo>
                    <a:pt x="25632" y="189048"/>
                    <a:pt x="29269" y="154152"/>
                    <a:pt x="32472" y="119082"/>
                  </a:cubicBezTo>
                  <a:cubicBezTo>
                    <a:pt x="36283" y="78211"/>
                    <a:pt x="31001" y="44268"/>
                    <a:pt x="51523" y="6601"/>
                  </a:cubicBezTo>
                  <a:cubicBezTo>
                    <a:pt x="57238" y="-3617"/>
                    <a:pt x="32126" y="-587"/>
                    <a:pt x="28316" y="6341"/>
                  </a:cubicBezTo>
                  <a:lnTo>
                    <a:pt x="28316" y="6341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C0FCD8-9A38-81F7-B5FF-F26A8B33D509}"/>
                </a:ext>
              </a:extLst>
            </p:cNvPr>
            <p:cNvSpPr/>
            <p:nvPr/>
          </p:nvSpPr>
          <p:spPr>
            <a:xfrm>
              <a:off x="9435334" y="4539040"/>
              <a:ext cx="63982" cy="170576"/>
            </a:xfrm>
            <a:custGeom>
              <a:avLst/>
              <a:gdLst>
                <a:gd name="connsiteX0" fmla="*/ 239 w 29933"/>
                <a:gd name="connsiteY0" fmla="*/ 12983 h 79802"/>
                <a:gd name="connsiteX1" fmla="*/ 4568 w 29933"/>
                <a:gd name="connsiteY1" fmla="*/ 73596 h 79802"/>
                <a:gd name="connsiteX2" fmla="*/ 29680 w 29933"/>
                <a:gd name="connsiteY2" fmla="*/ 66842 h 79802"/>
                <a:gd name="connsiteX3" fmla="*/ 25350 w 29933"/>
                <a:gd name="connsiteY3" fmla="*/ 6228 h 79802"/>
                <a:gd name="connsiteX4" fmla="*/ 239 w 29933"/>
                <a:gd name="connsiteY4" fmla="*/ 12983 h 79802"/>
                <a:gd name="connsiteX5" fmla="*/ 239 w 29933"/>
                <a:gd name="connsiteY5" fmla="*/ 12983 h 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33" h="79802">
                  <a:moveTo>
                    <a:pt x="239" y="12983"/>
                  </a:moveTo>
                  <a:cubicBezTo>
                    <a:pt x="5088" y="32985"/>
                    <a:pt x="-627" y="53594"/>
                    <a:pt x="4568" y="73596"/>
                  </a:cubicBezTo>
                  <a:cubicBezTo>
                    <a:pt x="7686" y="85459"/>
                    <a:pt x="32710" y="78705"/>
                    <a:pt x="29680" y="66842"/>
                  </a:cubicBezTo>
                  <a:cubicBezTo>
                    <a:pt x="24484" y="47013"/>
                    <a:pt x="30199" y="26318"/>
                    <a:pt x="25350" y="6228"/>
                  </a:cubicBezTo>
                  <a:cubicBezTo>
                    <a:pt x="22493" y="-5634"/>
                    <a:pt x="-2705" y="1033"/>
                    <a:pt x="239" y="12983"/>
                  </a:cubicBezTo>
                  <a:lnTo>
                    <a:pt x="239" y="12983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50B8D5-87E3-26A0-495F-85CD344E3D15}"/>
                </a:ext>
              </a:extLst>
            </p:cNvPr>
            <p:cNvSpPr/>
            <p:nvPr/>
          </p:nvSpPr>
          <p:spPr>
            <a:xfrm>
              <a:off x="9698769" y="4314218"/>
              <a:ext cx="213773" cy="407198"/>
            </a:xfrm>
            <a:custGeom>
              <a:avLst/>
              <a:gdLst>
                <a:gd name="connsiteX0" fmla="*/ 7919 w 100011"/>
                <a:gd name="connsiteY0" fmla="*/ 18670 h 190503"/>
                <a:gd name="connsiteX1" fmla="*/ 66108 w 100011"/>
                <a:gd name="connsiteY1" fmla="*/ 80842 h 190503"/>
                <a:gd name="connsiteX2" fmla="*/ 67320 w 100011"/>
                <a:gd name="connsiteY2" fmla="*/ 182153 h 190503"/>
                <a:gd name="connsiteX3" fmla="*/ 92778 w 100011"/>
                <a:gd name="connsiteY3" fmla="*/ 180335 h 190503"/>
                <a:gd name="connsiteX4" fmla="*/ 99705 w 100011"/>
                <a:gd name="connsiteY4" fmla="*/ 106127 h 190503"/>
                <a:gd name="connsiteX5" fmla="*/ 85244 w 100011"/>
                <a:gd name="connsiteY5" fmla="*/ 56424 h 190503"/>
                <a:gd name="connsiteX6" fmla="*/ 16578 w 100011"/>
                <a:gd name="connsiteY6" fmla="*/ 313 h 190503"/>
                <a:gd name="connsiteX7" fmla="*/ 7919 w 100011"/>
                <a:gd name="connsiteY7" fmla="*/ 18670 h 190503"/>
                <a:gd name="connsiteX8" fmla="*/ 7919 w 100011"/>
                <a:gd name="connsiteY8" fmla="*/ 18670 h 19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11" h="190503">
                  <a:moveTo>
                    <a:pt x="7919" y="18670"/>
                  </a:moveTo>
                  <a:cubicBezTo>
                    <a:pt x="41429" y="26030"/>
                    <a:pt x="56496" y="50795"/>
                    <a:pt x="66108" y="80842"/>
                  </a:cubicBezTo>
                  <a:cubicBezTo>
                    <a:pt x="77624" y="116864"/>
                    <a:pt x="72082" y="145699"/>
                    <a:pt x="67320" y="182153"/>
                  </a:cubicBezTo>
                  <a:cubicBezTo>
                    <a:pt x="65675" y="195142"/>
                    <a:pt x="91306" y="191765"/>
                    <a:pt x="92778" y="180335"/>
                  </a:cubicBezTo>
                  <a:cubicBezTo>
                    <a:pt x="95982" y="155397"/>
                    <a:pt x="101350" y="131411"/>
                    <a:pt x="99705" y="106127"/>
                  </a:cubicBezTo>
                  <a:cubicBezTo>
                    <a:pt x="98666" y="89588"/>
                    <a:pt x="90700" y="72010"/>
                    <a:pt x="85244" y="56424"/>
                  </a:cubicBezTo>
                  <a:cubicBezTo>
                    <a:pt x="74594" y="26203"/>
                    <a:pt x="46971" y="6980"/>
                    <a:pt x="16578" y="313"/>
                  </a:cubicBezTo>
                  <a:cubicBezTo>
                    <a:pt x="4109" y="-2545"/>
                    <a:pt x="-8707" y="15033"/>
                    <a:pt x="7919" y="18670"/>
                  </a:cubicBezTo>
                  <a:lnTo>
                    <a:pt x="7919" y="18670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40402B0-A764-29E9-6887-AE64948BAB07}"/>
                </a:ext>
              </a:extLst>
            </p:cNvPr>
            <p:cNvSpPr/>
            <p:nvPr/>
          </p:nvSpPr>
          <p:spPr>
            <a:xfrm>
              <a:off x="9493991" y="4672953"/>
              <a:ext cx="94731" cy="119714"/>
            </a:xfrm>
            <a:custGeom>
              <a:avLst/>
              <a:gdLst>
                <a:gd name="connsiteX0" fmla="*/ 246 w 44319"/>
                <a:gd name="connsiteY0" fmla="*/ 8089 h 56007"/>
                <a:gd name="connsiteX1" fmla="*/ 19729 w 44319"/>
                <a:gd name="connsiteY1" fmla="*/ 55108 h 56007"/>
                <a:gd name="connsiteX2" fmla="*/ 44148 w 44319"/>
                <a:gd name="connsiteY2" fmla="*/ 47488 h 56007"/>
                <a:gd name="connsiteX3" fmla="*/ 35489 w 44319"/>
                <a:gd name="connsiteY3" fmla="*/ 15709 h 56007"/>
                <a:gd name="connsiteX4" fmla="*/ 10377 w 44319"/>
                <a:gd name="connsiteY4" fmla="*/ 22463 h 56007"/>
                <a:gd name="connsiteX5" fmla="*/ 19037 w 44319"/>
                <a:gd name="connsiteY5" fmla="*/ 54242 h 56007"/>
                <a:gd name="connsiteX6" fmla="*/ 43455 w 44319"/>
                <a:gd name="connsiteY6" fmla="*/ 46622 h 56007"/>
                <a:gd name="connsiteX7" fmla="*/ 25358 w 44319"/>
                <a:gd name="connsiteY7" fmla="*/ 1335 h 56007"/>
                <a:gd name="connsiteX8" fmla="*/ 246 w 44319"/>
                <a:gd name="connsiteY8" fmla="*/ 8089 h 56007"/>
                <a:gd name="connsiteX9" fmla="*/ 246 w 44319"/>
                <a:gd name="connsiteY9" fmla="*/ 8089 h 5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319" h="56007">
                  <a:moveTo>
                    <a:pt x="246" y="8089"/>
                  </a:moveTo>
                  <a:cubicBezTo>
                    <a:pt x="-1053" y="26360"/>
                    <a:pt x="2411" y="45583"/>
                    <a:pt x="19729" y="55108"/>
                  </a:cubicBezTo>
                  <a:cubicBezTo>
                    <a:pt x="24665" y="57792"/>
                    <a:pt x="43455" y="54242"/>
                    <a:pt x="44148" y="47488"/>
                  </a:cubicBezTo>
                  <a:cubicBezTo>
                    <a:pt x="45274" y="36664"/>
                    <a:pt x="40684" y="24974"/>
                    <a:pt x="35489" y="15709"/>
                  </a:cubicBezTo>
                  <a:cubicBezTo>
                    <a:pt x="32112" y="9647"/>
                    <a:pt x="8472" y="19086"/>
                    <a:pt x="10377" y="22463"/>
                  </a:cubicBezTo>
                  <a:cubicBezTo>
                    <a:pt x="15659" y="31728"/>
                    <a:pt x="20162" y="43418"/>
                    <a:pt x="19037" y="54242"/>
                  </a:cubicBezTo>
                  <a:cubicBezTo>
                    <a:pt x="27176" y="51731"/>
                    <a:pt x="35315" y="49220"/>
                    <a:pt x="43455" y="46622"/>
                  </a:cubicBezTo>
                  <a:cubicBezTo>
                    <a:pt x="26830" y="37443"/>
                    <a:pt x="24145" y="18653"/>
                    <a:pt x="25358" y="1335"/>
                  </a:cubicBezTo>
                  <a:cubicBezTo>
                    <a:pt x="25531" y="-1869"/>
                    <a:pt x="766" y="815"/>
                    <a:pt x="246" y="8089"/>
                  </a:cubicBezTo>
                  <a:lnTo>
                    <a:pt x="246" y="8089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0C78D89-87A2-CC35-0EDC-F60F70183DC6}"/>
                </a:ext>
              </a:extLst>
            </p:cNvPr>
            <p:cNvSpPr/>
            <p:nvPr/>
          </p:nvSpPr>
          <p:spPr>
            <a:xfrm>
              <a:off x="9756593" y="4607657"/>
              <a:ext cx="69248" cy="61419"/>
            </a:xfrm>
            <a:custGeom>
              <a:avLst/>
              <a:gdLst>
                <a:gd name="connsiteX0" fmla="*/ 4 w 32397"/>
                <a:gd name="connsiteY0" fmla="*/ 11188 h 28734"/>
                <a:gd name="connsiteX1" fmla="*/ 9875 w 32397"/>
                <a:gd name="connsiteY1" fmla="*/ 27294 h 28734"/>
                <a:gd name="connsiteX2" fmla="*/ 29618 w 32397"/>
                <a:gd name="connsiteY2" fmla="*/ 14305 h 28734"/>
                <a:gd name="connsiteX3" fmla="*/ 25115 w 32397"/>
                <a:gd name="connsiteY3" fmla="*/ 4434 h 28734"/>
                <a:gd name="connsiteX4" fmla="*/ 10654 w 32397"/>
                <a:gd name="connsiteY4" fmla="*/ 710 h 28734"/>
                <a:gd name="connsiteX5" fmla="*/ 4 w 32397"/>
                <a:gd name="connsiteY5" fmla="*/ 11188 h 28734"/>
                <a:gd name="connsiteX6" fmla="*/ 4 w 32397"/>
                <a:gd name="connsiteY6" fmla="*/ 11188 h 2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97" h="28734">
                  <a:moveTo>
                    <a:pt x="4" y="11188"/>
                  </a:moveTo>
                  <a:cubicBezTo>
                    <a:pt x="264" y="18202"/>
                    <a:pt x="4333" y="23397"/>
                    <a:pt x="9875" y="27294"/>
                  </a:cubicBezTo>
                  <a:cubicBezTo>
                    <a:pt x="17409" y="32663"/>
                    <a:pt x="40269" y="21839"/>
                    <a:pt x="29618" y="14305"/>
                  </a:cubicBezTo>
                  <a:cubicBezTo>
                    <a:pt x="26328" y="11967"/>
                    <a:pt x="25202" y="8417"/>
                    <a:pt x="25115" y="4434"/>
                  </a:cubicBezTo>
                  <a:cubicBezTo>
                    <a:pt x="24855" y="-1281"/>
                    <a:pt x="13685" y="-155"/>
                    <a:pt x="10654" y="710"/>
                  </a:cubicBezTo>
                  <a:cubicBezTo>
                    <a:pt x="5546" y="2009"/>
                    <a:pt x="-170" y="5300"/>
                    <a:pt x="4" y="11188"/>
                  </a:cubicBezTo>
                  <a:lnTo>
                    <a:pt x="4" y="11188"/>
                  </a:lnTo>
                  <a:close/>
                </a:path>
              </a:pathLst>
            </a:custGeom>
            <a:solidFill>
              <a:srgbClr val="CDF1F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974FE4-2996-F74F-FF4A-515F5315C923}"/>
                </a:ext>
              </a:extLst>
            </p:cNvPr>
            <p:cNvSpPr/>
            <p:nvPr/>
          </p:nvSpPr>
          <p:spPr>
            <a:xfrm>
              <a:off x="9560582" y="4566605"/>
              <a:ext cx="284301" cy="211582"/>
            </a:xfrm>
            <a:custGeom>
              <a:avLst/>
              <a:gdLst>
                <a:gd name="connsiteX0" fmla="*/ 33256 w 133007"/>
                <a:gd name="connsiteY0" fmla="*/ 7274 h 98986"/>
                <a:gd name="connsiteX1" fmla="*/ 19488 w 133007"/>
                <a:gd name="connsiteY1" fmla="*/ 59921 h 98986"/>
                <a:gd name="connsiteX2" fmla="*/ 42434 w 133007"/>
                <a:gd name="connsiteY2" fmla="*/ 61740 h 98986"/>
                <a:gd name="connsiteX3" fmla="*/ 66160 w 133007"/>
                <a:gd name="connsiteY3" fmla="*/ 18877 h 98986"/>
                <a:gd name="connsiteX4" fmla="*/ 45552 w 133007"/>
                <a:gd name="connsiteY4" fmla="*/ 17319 h 98986"/>
                <a:gd name="connsiteX5" fmla="*/ 43993 w 133007"/>
                <a:gd name="connsiteY5" fmla="*/ 62779 h 98986"/>
                <a:gd name="connsiteX6" fmla="*/ 61917 w 133007"/>
                <a:gd name="connsiteY6" fmla="*/ 68061 h 98986"/>
                <a:gd name="connsiteX7" fmla="*/ 78543 w 133007"/>
                <a:gd name="connsiteY7" fmla="*/ 51349 h 98986"/>
                <a:gd name="connsiteX8" fmla="*/ 54211 w 133007"/>
                <a:gd name="connsiteY8" fmla="*/ 66069 h 98986"/>
                <a:gd name="connsiteX9" fmla="*/ 44339 w 133007"/>
                <a:gd name="connsiteY9" fmla="*/ 92307 h 98986"/>
                <a:gd name="connsiteX10" fmla="*/ 103481 w 133007"/>
                <a:gd name="connsiteY10" fmla="*/ 87284 h 98986"/>
                <a:gd name="connsiteX11" fmla="*/ 132922 w 133007"/>
                <a:gd name="connsiteY11" fmla="*/ 52821 h 98986"/>
                <a:gd name="connsiteX12" fmla="*/ 127813 w 133007"/>
                <a:gd name="connsiteY12" fmla="*/ 48405 h 98986"/>
                <a:gd name="connsiteX13" fmla="*/ 83738 w 133007"/>
                <a:gd name="connsiteY13" fmla="*/ 73690 h 98986"/>
                <a:gd name="connsiteX14" fmla="*/ 91012 w 133007"/>
                <a:gd name="connsiteY14" fmla="*/ 82955 h 98986"/>
                <a:gd name="connsiteX15" fmla="*/ 95601 w 133007"/>
                <a:gd name="connsiteY15" fmla="*/ 85726 h 98986"/>
                <a:gd name="connsiteX16" fmla="*/ 105126 w 133007"/>
                <a:gd name="connsiteY16" fmla="*/ 72824 h 98986"/>
                <a:gd name="connsiteX17" fmla="*/ 76291 w 133007"/>
                <a:gd name="connsiteY17" fmla="*/ 72910 h 98986"/>
                <a:gd name="connsiteX18" fmla="*/ 54817 w 133007"/>
                <a:gd name="connsiteY18" fmla="*/ 78539 h 98986"/>
                <a:gd name="connsiteX19" fmla="*/ 33082 w 133007"/>
                <a:gd name="connsiteY19" fmla="*/ 69446 h 98986"/>
                <a:gd name="connsiteX20" fmla="*/ 25116 w 133007"/>
                <a:gd name="connsiteY20" fmla="*/ 47279 h 98986"/>
                <a:gd name="connsiteX21" fmla="*/ 7365 w 133007"/>
                <a:gd name="connsiteY21" fmla="*/ 52042 h 98986"/>
                <a:gd name="connsiteX22" fmla="*/ 12387 w 133007"/>
                <a:gd name="connsiteY22" fmla="*/ 79578 h 98986"/>
                <a:gd name="connsiteX23" fmla="*/ 35247 w 133007"/>
                <a:gd name="connsiteY23" fmla="*/ 79231 h 98986"/>
                <a:gd name="connsiteX24" fmla="*/ 41741 w 133007"/>
                <a:gd name="connsiteY24" fmla="*/ 74036 h 98986"/>
                <a:gd name="connsiteX25" fmla="*/ 24856 w 133007"/>
                <a:gd name="connsiteY25" fmla="*/ 72824 h 98986"/>
                <a:gd name="connsiteX26" fmla="*/ 28147 w 133007"/>
                <a:gd name="connsiteY26" fmla="*/ 82435 h 98986"/>
                <a:gd name="connsiteX27" fmla="*/ 53258 w 133007"/>
                <a:gd name="connsiteY27" fmla="*/ 75681 h 98986"/>
                <a:gd name="connsiteX28" fmla="*/ 47890 w 133007"/>
                <a:gd name="connsiteY28" fmla="*/ 62259 h 98986"/>
                <a:gd name="connsiteX29" fmla="*/ 31004 w 133007"/>
                <a:gd name="connsiteY29" fmla="*/ 61047 h 98986"/>
                <a:gd name="connsiteX30" fmla="*/ 14465 w 133007"/>
                <a:gd name="connsiteY30" fmla="*/ 73170 h 98986"/>
                <a:gd name="connsiteX31" fmla="*/ 37326 w 133007"/>
                <a:gd name="connsiteY31" fmla="*/ 72824 h 98986"/>
                <a:gd name="connsiteX32" fmla="*/ 16024 w 133007"/>
                <a:gd name="connsiteY32" fmla="*/ 36022 h 98986"/>
                <a:gd name="connsiteX33" fmla="*/ 3988 w 133007"/>
                <a:gd name="connsiteY33" fmla="*/ 69446 h 98986"/>
                <a:gd name="connsiteX34" fmla="*/ 38105 w 133007"/>
                <a:gd name="connsiteY34" fmla="*/ 98974 h 98986"/>
                <a:gd name="connsiteX35" fmla="*/ 75945 w 133007"/>
                <a:gd name="connsiteY35" fmla="*/ 89536 h 98986"/>
                <a:gd name="connsiteX36" fmla="*/ 109109 w 133007"/>
                <a:gd name="connsiteY36" fmla="*/ 88237 h 98986"/>
                <a:gd name="connsiteX37" fmla="*/ 118634 w 133007"/>
                <a:gd name="connsiteY37" fmla="*/ 75335 h 98986"/>
                <a:gd name="connsiteX38" fmla="*/ 100104 w 133007"/>
                <a:gd name="connsiteY38" fmla="*/ 66502 h 98986"/>
                <a:gd name="connsiteX39" fmla="*/ 107378 w 133007"/>
                <a:gd name="connsiteY39" fmla="*/ 75768 h 98986"/>
                <a:gd name="connsiteX40" fmla="*/ 114651 w 133007"/>
                <a:gd name="connsiteY40" fmla="*/ 65723 h 98986"/>
                <a:gd name="connsiteX41" fmla="*/ 107031 w 133007"/>
                <a:gd name="connsiteY41" fmla="*/ 59315 h 98986"/>
                <a:gd name="connsiteX42" fmla="*/ 101922 w 133007"/>
                <a:gd name="connsiteY42" fmla="*/ 64164 h 98986"/>
                <a:gd name="connsiteX43" fmla="*/ 77763 w 133007"/>
                <a:gd name="connsiteY43" fmla="*/ 79664 h 98986"/>
                <a:gd name="connsiteX44" fmla="*/ 63563 w 133007"/>
                <a:gd name="connsiteY44" fmla="*/ 80963 h 98986"/>
                <a:gd name="connsiteX45" fmla="*/ 70403 w 133007"/>
                <a:gd name="connsiteY45" fmla="*/ 76027 h 98986"/>
                <a:gd name="connsiteX46" fmla="*/ 89627 w 133007"/>
                <a:gd name="connsiteY46" fmla="*/ 63731 h 98986"/>
                <a:gd name="connsiteX47" fmla="*/ 87288 w 133007"/>
                <a:gd name="connsiteY47" fmla="*/ 34897 h 98986"/>
                <a:gd name="connsiteX48" fmla="*/ 65727 w 133007"/>
                <a:gd name="connsiteY48" fmla="*/ 38014 h 98986"/>
                <a:gd name="connsiteX49" fmla="*/ 51267 w 133007"/>
                <a:gd name="connsiteY49" fmla="*/ 55332 h 98986"/>
                <a:gd name="connsiteX50" fmla="*/ 69191 w 133007"/>
                <a:gd name="connsiteY50" fmla="*/ 60614 h 98986"/>
                <a:gd name="connsiteX51" fmla="*/ 70576 w 133007"/>
                <a:gd name="connsiteY51" fmla="*/ 10824 h 98986"/>
                <a:gd name="connsiteX52" fmla="*/ 49968 w 133007"/>
                <a:gd name="connsiteY52" fmla="*/ 9266 h 98986"/>
                <a:gd name="connsiteX53" fmla="*/ 21739 w 133007"/>
                <a:gd name="connsiteY53" fmla="*/ 55852 h 98986"/>
                <a:gd name="connsiteX54" fmla="*/ 44686 w 133007"/>
                <a:gd name="connsiteY54" fmla="*/ 57670 h 98986"/>
                <a:gd name="connsiteX55" fmla="*/ 56895 w 133007"/>
                <a:gd name="connsiteY55" fmla="*/ 9352 h 98986"/>
                <a:gd name="connsiteX56" fmla="*/ 33256 w 133007"/>
                <a:gd name="connsiteY56" fmla="*/ 7274 h 98986"/>
                <a:gd name="connsiteX57" fmla="*/ 33256 w 133007"/>
                <a:gd name="connsiteY57" fmla="*/ 7274 h 9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3007" h="98986">
                  <a:moveTo>
                    <a:pt x="33256" y="7274"/>
                  </a:moveTo>
                  <a:cubicBezTo>
                    <a:pt x="26761" y="24592"/>
                    <a:pt x="19228" y="41131"/>
                    <a:pt x="19488" y="59921"/>
                  </a:cubicBezTo>
                  <a:cubicBezTo>
                    <a:pt x="19661" y="71178"/>
                    <a:pt x="37499" y="67022"/>
                    <a:pt x="42434" y="61740"/>
                  </a:cubicBezTo>
                  <a:cubicBezTo>
                    <a:pt x="53258" y="50137"/>
                    <a:pt x="54038" y="27969"/>
                    <a:pt x="66160" y="18877"/>
                  </a:cubicBezTo>
                  <a:cubicBezTo>
                    <a:pt x="59320" y="18358"/>
                    <a:pt x="52392" y="17838"/>
                    <a:pt x="45552" y="17319"/>
                  </a:cubicBezTo>
                  <a:cubicBezTo>
                    <a:pt x="52219" y="32472"/>
                    <a:pt x="43906" y="47192"/>
                    <a:pt x="43993" y="62779"/>
                  </a:cubicBezTo>
                  <a:cubicBezTo>
                    <a:pt x="44080" y="71871"/>
                    <a:pt x="56202" y="70312"/>
                    <a:pt x="61917" y="68061"/>
                  </a:cubicBezTo>
                  <a:cubicBezTo>
                    <a:pt x="70403" y="64684"/>
                    <a:pt x="74646" y="59402"/>
                    <a:pt x="78543" y="51349"/>
                  </a:cubicBezTo>
                  <a:cubicBezTo>
                    <a:pt x="76378" y="55765"/>
                    <a:pt x="58973" y="63125"/>
                    <a:pt x="54211" y="66069"/>
                  </a:cubicBezTo>
                  <a:cubicBezTo>
                    <a:pt x="45205" y="71698"/>
                    <a:pt x="30918" y="83301"/>
                    <a:pt x="44339" y="92307"/>
                  </a:cubicBezTo>
                  <a:cubicBezTo>
                    <a:pt x="58454" y="101745"/>
                    <a:pt x="90579" y="96982"/>
                    <a:pt x="103481" y="87284"/>
                  </a:cubicBezTo>
                  <a:cubicBezTo>
                    <a:pt x="112054" y="80790"/>
                    <a:pt x="134567" y="65204"/>
                    <a:pt x="132922" y="52821"/>
                  </a:cubicBezTo>
                  <a:cubicBezTo>
                    <a:pt x="132576" y="50397"/>
                    <a:pt x="129718" y="49097"/>
                    <a:pt x="127813" y="48405"/>
                  </a:cubicBezTo>
                  <a:cubicBezTo>
                    <a:pt x="109889" y="42084"/>
                    <a:pt x="91012" y="58536"/>
                    <a:pt x="83738" y="73690"/>
                  </a:cubicBezTo>
                  <a:cubicBezTo>
                    <a:pt x="81141" y="79058"/>
                    <a:pt x="85903" y="82695"/>
                    <a:pt x="91012" y="82955"/>
                  </a:cubicBezTo>
                  <a:cubicBezTo>
                    <a:pt x="92571" y="83907"/>
                    <a:pt x="94042" y="84773"/>
                    <a:pt x="95601" y="85726"/>
                  </a:cubicBezTo>
                  <a:cubicBezTo>
                    <a:pt x="98805" y="81396"/>
                    <a:pt x="101922" y="77153"/>
                    <a:pt x="105126" y="72824"/>
                  </a:cubicBezTo>
                  <a:cubicBezTo>
                    <a:pt x="95861" y="75681"/>
                    <a:pt x="85730" y="71525"/>
                    <a:pt x="76291" y="72910"/>
                  </a:cubicBezTo>
                  <a:cubicBezTo>
                    <a:pt x="68671" y="74036"/>
                    <a:pt x="62004" y="75768"/>
                    <a:pt x="54817" y="78539"/>
                  </a:cubicBezTo>
                  <a:cubicBezTo>
                    <a:pt x="42781" y="83214"/>
                    <a:pt x="39404" y="78885"/>
                    <a:pt x="33082" y="69446"/>
                  </a:cubicBezTo>
                  <a:cubicBezTo>
                    <a:pt x="31178" y="66589"/>
                    <a:pt x="21306" y="51436"/>
                    <a:pt x="25116" y="47279"/>
                  </a:cubicBezTo>
                  <a:cubicBezTo>
                    <a:pt x="19228" y="48838"/>
                    <a:pt x="13253" y="50483"/>
                    <a:pt x="7365" y="52042"/>
                  </a:cubicBezTo>
                  <a:cubicBezTo>
                    <a:pt x="14899" y="53687"/>
                    <a:pt x="11089" y="72997"/>
                    <a:pt x="12387" y="79578"/>
                  </a:cubicBezTo>
                  <a:cubicBezTo>
                    <a:pt x="14292" y="89189"/>
                    <a:pt x="31178" y="83214"/>
                    <a:pt x="35247" y="79231"/>
                  </a:cubicBezTo>
                  <a:cubicBezTo>
                    <a:pt x="37412" y="77499"/>
                    <a:pt x="39577" y="75768"/>
                    <a:pt x="41741" y="74036"/>
                  </a:cubicBezTo>
                  <a:cubicBezTo>
                    <a:pt x="36113" y="73603"/>
                    <a:pt x="30485" y="73256"/>
                    <a:pt x="24856" y="72824"/>
                  </a:cubicBezTo>
                  <a:cubicBezTo>
                    <a:pt x="25982" y="76027"/>
                    <a:pt x="27108" y="79231"/>
                    <a:pt x="28147" y="82435"/>
                  </a:cubicBezTo>
                  <a:cubicBezTo>
                    <a:pt x="30138" y="92826"/>
                    <a:pt x="55250" y="86505"/>
                    <a:pt x="53258" y="75681"/>
                  </a:cubicBezTo>
                  <a:cubicBezTo>
                    <a:pt x="52046" y="69100"/>
                    <a:pt x="51353" y="68234"/>
                    <a:pt x="47890" y="62259"/>
                  </a:cubicBezTo>
                  <a:cubicBezTo>
                    <a:pt x="45119" y="57324"/>
                    <a:pt x="34901" y="59056"/>
                    <a:pt x="31004" y="61047"/>
                  </a:cubicBezTo>
                  <a:cubicBezTo>
                    <a:pt x="24683" y="64338"/>
                    <a:pt x="19574" y="68148"/>
                    <a:pt x="14465" y="73170"/>
                  </a:cubicBezTo>
                  <a:cubicBezTo>
                    <a:pt x="22085" y="73083"/>
                    <a:pt x="29705" y="72910"/>
                    <a:pt x="37326" y="72824"/>
                  </a:cubicBezTo>
                  <a:cubicBezTo>
                    <a:pt x="34468" y="58363"/>
                    <a:pt x="40270" y="33684"/>
                    <a:pt x="16024" y="36022"/>
                  </a:cubicBezTo>
                  <a:cubicBezTo>
                    <a:pt x="-3286" y="37841"/>
                    <a:pt x="-2160" y="56025"/>
                    <a:pt x="3988" y="69446"/>
                  </a:cubicBezTo>
                  <a:cubicBezTo>
                    <a:pt x="10396" y="83388"/>
                    <a:pt x="20873" y="99493"/>
                    <a:pt x="38105" y="98974"/>
                  </a:cubicBezTo>
                  <a:cubicBezTo>
                    <a:pt x="51526" y="98541"/>
                    <a:pt x="62783" y="89536"/>
                    <a:pt x="75945" y="89536"/>
                  </a:cubicBezTo>
                  <a:cubicBezTo>
                    <a:pt x="87462" y="89449"/>
                    <a:pt x="97853" y="91700"/>
                    <a:pt x="109109" y="88237"/>
                  </a:cubicBezTo>
                  <a:cubicBezTo>
                    <a:pt x="114132" y="86678"/>
                    <a:pt x="122791" y="81742"/>
                    <a:pt x="118634" y="75335"/>
                  </a:cubicBezTo>
                  <a:cubicBezTo>
                    <a:pt x="114045" y="68321"/>
                    <a:pt x="108417" y="66935"/>
                    <a:pt x="100104" y="66502"/>
                  </a:cubicBezTo>
                  <a:cubicBezTo>
                    <a:pt x="102528" y="69620"/>
                    <a:pt x="104953" y="72650"/>
                    <a:pt x="107378" y="75768"/>
                  </a:cubicBezTo>
                  <a:cubicBezTo>
                    <a:pt x="109196" y="71871"/>
                    <a:pt x="111707" y="68840"/>
                    <a:pt x="114651" y="65723"/>
                  </a:cubicBezTo>
                  <a:cubicBezTo>
                    <a:pt x="112140" y="63558"/>
                    <a:pt x="109542" y="61480"/>
                    <a:pt x="107031" y="59315"/>
                  </a:cubicBezTo>
                  <a:cubicBezTo>
                    <a:pt x="105386" y="60961"/>
                    <a:pt x="103741" y="62606"/>
                    <a:pt x="101922" y="64164"/>
                  </a:cubicBezTo>
                  <a:cubicBezTo>
                    <a:pt x="94476" y="70919"/>
                    <a:pt x="88327" y="78192"/>
                    <a:pt x="77763" y="79664"/>
                  </a:cubicBezTo>
                  <a:cubicBezTo>
                    <a:pt x="74386" y="80097"/>
                    <a:pt x="64775" y="77759"/>
                    <a:pt x="63563" y="80963"/>
                  </a:cubicBezTo>
                  <a:cubicBezTo>
                    <a:pt x="64255" y="79145"/>
                    <a:pt x="68844" y="76980"/>
                    <a:pt x="70403" y="76027"/>
                  </a:cubicBezTo>
                  <a:cubicBezTo>
                    <a:pt x="76811" y="71871"/>
                    <a:pt x="83565" y="68407"/>
                    <a:pt x="89627" y="63731"/>
                  </a:cubicBezTo>
                  <a:cubicBezTo>
                    <a:pt x="99584" y="56025"/>
                    <a:pt x="101836" y="39140"/>
                    <a:pt x="87288" y="34897"/>
                  </a:cubicBezTo>
                  <a:cubicBezTo>
                    <a:pt x="79842" y="32732"/>
                    <a:pt x="72568" y="35330"/>
                    <a:pt x="65727" y="38014"/>
                  </a:cubicBezTo>
                  <a:cubicBezTo>
                    <a:pt x="58021" y="40958"/>
                    <a:pt x="57241" y="52907"/>
                    <a:pt x="51267" y="55332"/>
                  </a:cubicBezTo>
                  <a:cubicBezTo>
                    <a:pt x="57241" y="57064"/>
                    <a:pt x="63216" y="58796"/>
                    <a:pt x="69191" y="60614"/>
                  </a:cubicBezTo>
                  <a:cubicBezTo>
                    <a:pt x="69018" y="43469"/>
                    <a:pt x="77850" y="27536"/>
                    <a:pt x="70576" y="10824"/>
                  </a:cubicBezTo>
                  <a:cubicBezTo>
                    <a:pt x="67286" y="3291"/>
                    <a:pt x="55336" y="5282"/>
                    <a:pt x="49968" y="9266"/>
                  </a:cubicBezTo>
                  <a:cubicBezTo>
                    <a:pt x="33862" y="21215"/>
                    <a:pt x="34814" y="41911"/>
                    <a:pt x="21739" y="55852"/>
                  </a:cubicBezTo>
                  <a:cubicBezTo>
                    <a:pt x="29359" y="56458"/>
                    <a:pt x="37066" y="57064"/>
                    <a:pt x="44686" y="57670"/>
                  </a:cubicBezTo>
                  <a:cubicBezTo>
                    <a:pt x="44426" y="40265"/>
                    <a:pt x="50834" y="25372"/>
                    <a:pt x="56895" y="9352"/>
                  </a:cubicBezTo>
                  <a:cubicBezTo>
                    <a:pt x="61831" y="-3636"/>
                    <a:pt x="36719" y="-1904"/>
                    <a:pt x="33256" y="7274"/>
                  </a:cubicBezTo>
                  <a:lnTo>
                    <a:pt x="33256" y="7274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8AC01AB-BDF0-7230-B73F-F232DB1686DD}"/>
                </a:ext>
              </a:extLst>
            </p:cNvPr>
            <p:cNvSpPr/>
            <p:nvPr/>
          </p:nvSpPr>
          <p:spPr>
            <a:xfrm>
              <a:off x="9590018" y="4771682"/>
              <a:ext cx="16754" cy="7772"/>
            </a:xfrm>
            <a:custGeom>
              <a:avLst/>
              <a:gdLst>
                <a:gd name="connsiteX0" fmla="*/ 1214 w 7838"/>
                <a:gd name="connsiteY0" fmla="*/ 3637 h 3636"/>
                <a:gd name="connsiteX1" fmla="*/ 6582 w 7838"/>
                <a:gd name="connsiteY1" fmla="*/ 0 h 3636"/>
                <a:gd name="connsiteX2" fmla="*/ 1214 w 7838"/>
                <a:gd name="connsiteY2" fmla="*/ 3637 h 3636"/>
                <a:gd name="connsiteX3" fmla="*/ 1214 w 7838"/>
                <a:gd name="connsiteY3" fmla="*/ 3637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8" h="3636">
                  <a:moveTo>
                    <a:pt x="1214" y="3637"/>
                  </a:moveTo>
                  <a:cubicBezTo>
                    <a:pt x="3119" y="3637"/>
                    <a:pt x="10825" y="0"/>
                    <a:pt x="6582" y="0"/>
                  </a:cubicBezTo>
                  <a:cubicBezTo>
                    <a:pt x="4764" y="0"/>
                    <a:pt x="-2943" y="3637"/>
                    <a:pt x="1214" y="3637"/>
                  </a:cubicBezTo>
                  <a:lnTo>
                    <a:pt x="1214" y="3637"/>
                  </a:lnTo>
                  <a:close/>
                </a:path>
              </a:pathLst>
            </a:custGeom>
            <a:solidFill>
              <a:srgbClr val="F3FF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EE66C4F-0815-13B0-BA43-1DCD2747F610}"/>
                </a:ext>
              </a:extLst>
            </p:cNvPr>
            <p:cNvSpPr/>
            <p:nvPr/>
          </p:nvSpPr>
          <p:spPr>
            <a:xfrm>
              <a:off x="8841520" y="2918796"/>
              <a:ext cx="185622" cy="948586"/>
            </a:xfrm>
            <a:custGeom>
              <a:avLst/>
              <a:gdLst>
                <a:gd name="connsiteX0" fmla="*/ 4 w 86841"/>
                <a:gd name="connsiteY0" fmla="*/ 21031 h 443785"/>
                <a:gd name="connsiteX1" fmla="*/ 15850 w 86841"/>
                <a:gd name="connsiteY1" fmla="*/ 218285 h 443785"/>
                <a:gd name="connsiteX2" fmla="*/ 33947 w 86841"/>
                <a:gd name="connsiteY2" fmla="*/ 321848 h 443785"/>
                <a:gd name="connsiteX3" fmla="*/ 30311 w 86841"/>
                <a:gd name="connsiteY3" fmla="*/ 433291 h 443785"/>
                <a:gd name="connsiteX4" fmla="*/ 80447 w 86841"/>
                <a:gd name="connsiteY4" fmla="*/ 426796 h 443785"/>
                <a:gd name="connsiteX5" fmla="*/ 70229 w 86841"/>
                <a:gd name="connsiteY5" fmla="*/ 234564 h 443785"/>
                <a:gd name="connsiteX6" fmla="*/ 60445 w 86841"/>
                <a:gd name="connsiteY6" fmla="*/ 132647 h 443785"/>
                <a:gd name="connsiteX7" fmla="*/ 50140 w 86841"/>
                <a:gd name="connsiteY7" fmla="*/ 7610 h 443785"/>
                <a:gd name="connsiteX8" fmla="*/ 4 w 86841"/>
                <a:gd name="connsiteY8" fmla="*/ 21031 h 443785"/>
                <a:gd name="connsiteX9" fmla="*/ 4 w 86841"/>
                <a:gd name="connsiteY9" fmla="*/ 21031 h 44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841" h="443785">
                  <a:moveTo>
                    <a:pt x="4" y="21031"/>
                  </a:moveTo>
                  <a:cubicBezTo>
                    <a:pt x="1736" y="87100"/>
                    <a:pt x="13512" y="152303"/>
                    <a:pt x="15850" y="218285"/>
                  </a:cubicBezTo>
                  <a:cubicBezTo>
                    <a:pt x="17062" y="253095"/>
                    <a:pt x="29878" y="287211"/>
                    <a:pt x="33947" y="321848"/>
                  </a:cubicBezTo>
                  <a:cubicBezTo>
                    <a:pt x="38191" y="357697"/>
                    <a:pt x="37844" y="398134"/>
                    <a:pt x="30311" y="433291"/>
                  </a:cubicBezTo>
                  <a:cubicBezTo>
                    <a:pt x="26328" y="451734"/>
                    <a:pt x="76810" y="443508"/>
                    <a:pt x="80447" y="426796"/>
                  </a:cubicBezTo>
                  <a:cubicBezTo>
                    <a:pt x="94042" y="363585"/>
                    <a:pt x="83737" y="296823"/>
                    <a:pt x="70229" y="234564"/>
                  </a:cubicBezTo>
                  <a:cubicBezTo>
                    <a:pt x="62956" y="201227"/>
                    <a:pt x="65294" y="166417"/>
                    <a:pt x="60445" y="132647"/>
                  </a:cubicBezTo>
                  <a:cubicBezTo>
                    <a:pt x="54556" y="91603"/>
                    <a:pt x="51266" y="49000"/>
                    <a:pt x="50140" y="7610"/>
                  </a:cubicBezTo>
                  <a:cubicBezTo>
                    <a:pt x="49707" y="-7804"/>
                    <a:pt x="-516" y="1981"/>
                    <a:pt x="4" y="21031"/>
                  </a:cubicBezTo>
                  <a:lnTo>
                    <a:pt x="4" y="2103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B16F588-4557-9BB9-EC8B-E61E9654CD6E}"/>
                </a:ext>
              </a:extLst>
            </p:cNvPr>
            <p:cNvSpPr/>
            <p:nvPr/>
          </p:nvSpPr>
          <p:spPr>
            <a:xfrm>
              <a:off x="8844423" y="3441043"/>
              <a:ext cx="144620" cy="441674"/>
            </a:xfrm>
            <a:custGeom>
              <a:avLst/>
              <a:gdLst>
                <a:gd name="connsiteX0" fmla="*/ 31 w 67659"/>
                <a:gd name="connsiteY0" fmla="*/ 18293 h 206632"/>
                <a:gd name="connsiteX1" fmla="*/ 17436 w 67659"/>
                <a:gd name="connsiteY1" fmla="*/ 198142 h 206632"/>
                <a:gd name="connsiteX2" fmla="*/ 67659 w 67659"/>
                <a:gd name="connsiteY2" fmla="*/ 184720 h 206632"/>
                <a:gd name="connsiteX3" fmla="*/ 50427 w 67659"/>
                <a:gd name="connsiteY3" fmla="*/ 12404 h 206632"/>
                <a:gd name="connsiteX4" fmla="*/ 31 w 67659"/>
                <a:gd name="connsiteY4" fmla="*/ 18293 h 206632"/>
                <a:gd name="connsiteX5" fmla="*/ 31 w 67659"/>
                <a:gd name="connsiteY5" fmla="*/ 18293 h 20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59" h="206632">
                  <a:moveTo>
                    <a:pt x="31" y="18293"/>
                  </a:moveTo>
                  <a:cubicBezTo>
                    <a:pt x="-835" y="78733"/>
                    <a:pt x="16484" y="137615"/>
                    <a:pt x="17436" y="198142"/>
                  </a:cubicBezTo>
                  <a:cubicBezTo>
                    <a:pt x="17696" y="214941"/>
                    <a:pt x="67919" y="204896"/>
                    <a:pt x="67659" y="184720"/>
                  </a:cubicBezTo>
                  <a:cubicBezTo>
                    <a:pt x="66793" y="126791"/>
                    <a:pt x="49648" y="70161"/>
                    <a:pt x="50427" y="12404"/>
                  </a:cubicBezTo>
                  <a:cubicBezTo>
                    <a:pt x="50600" y="-9503"/>
                    <a:pt x="204" y="888"/>
                    <a:pt x="31" y="18293"/>
                  </a:cubicBezTo>
                  <a:lnTo>
                    <a:pt x="31" y="1829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74F3A1A-FE97-9B54-7DA9-106BBDEFB4E4}"/>
                </a:ext>
              </a:extLst>
            </p:cNvPr>
            <p:cNvSpPr/>
            <p:nvPr/>
          </p:nvSpPr>
          <p:spPr>
            <a:xfrm>
              <a:off x="8853949" y="2915357"/>
              <a:ext cx="163715" cy="560260"/>
            </a:xfrm>
            <a:custGeom>
              <a:avLst/>
              <a:gdLst>
                <a:gd name="connsiteX0" fmla="*/ 2935 w 76592"/>
                <a:gd name="connsiteY0" fmla="*/ 19869 h 262111"/>
                <a:gd name="connsiteX1" fmla="*/ 24323 w 76592"/>
                <a:gd name="connsiteY1" fmla="*/ 28009 h 262111"/>
                <a:gd name="connsiteX2" fmla="*/ 14105 w 76592"/>
                <a:gd name="connsiteY2" fmla="*/ 96329 h 262111"/>
                <a:gd name="connsiteX3" fmla="*/ 15750 w 76592"/>
                <a:gd name="connsiteY3" fmla="*/ 177032 h 262111"/>
                <a:gd name="connsiteX4" fmla="*/ 17223 w 76592"/>
                <a:gd name="connsiteY4" fmla="*/ 257821 h 262111"/>
                <a:gd name="connsiteX5" fmla="*/ 67445 w 76592"/>
                <a:gd name="connsiteY5" fmla="*/ 244400 h 262111"/>
                <a:gd name="connsiteX6" fmla="*/ 65454 w 76592"/>
                <a:gd name="connsiteY6" fmla="*/ 137113 h 262111"/>
                <a:gd name="connsiteX7" fmla="*/ 76191 w 76592"/>
                <a:gd name="connsiteY7" fmla="*/ 12422 h 262111"/>
                <a:gd name="connsiteX8" fmla="*/ 75065 w 76592"/>
                <a:gd name="connsiteY8" fmla="*/ 8266 h 262111"/>
                <a:gd name="connsiteX9" fmla="*/ 44152 w 76592"/>
                <a:gd name="connsiteY9" fmla="*/ 386 h 262111"/>
                <a:gd name="connsiteX10" fmla="*/ 2935 w 76592"/>
                <a:gd name="connsiteY10" fmla="*/ 19869 h 262111"/>
                <a:gd name="connsiteX11" fmla="*/ 2935 w 76592"/>
                <a:gd name="connsiteY11" fmla="*/ 19869 h 26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592" h="262111">
                  <a:moveTo>
                    <a:pt x="2935" y="19869"/>
                  </a:moveTo>
                  <a:cubicBezTo>
                    <a:pt x="13499" y="22813"/>
                    <a:pt x="27613" y="18311"/>
                    <a:pt x="24323" y="28009"/>
                  </a:cubicBezTo>
                  <a:cubicBezTo>
                    <a:pt x="16357" y="51735"/>
                    <a:pt x="13672" y="70698"/>
                    <a:pt x="14105" y="96329"/>
                  </a:cubicBezTo>
                  <a:cubicBezTo>
                    <a:pt x="14538" y="123259"/>
                    <a:pt x="15491" y="150102"/>
                    <a:pt x="15750" y="177032"/>
                  </a:cubicBezTo>
                  <a:cubicBezTo>
                    <a:pt x="16097" y="204741"/>
                    <a:pt x="10209" y="230458"/>
                    <a:pt x="17223" y="257821"/>
                  </a:cubicBezTo>
                  <a:cubicBezTo>
                    <a:pt x="20080" y="269078"/>
                    <a:pt x="70389" y="255916"/>
                    <a:pt x="67445" y="244400"/>
                  </a:cubicBezTo>
                  <a:cubicBezTo>
                    <a:pt x="58613" y="209763"/>
                    <a:pt x="66406" y="172529"/>
                    <a:pt x="65454" y="137113"/>
                  </a:cubicBezTo>
                  <a:cubicBezTo>
                    <a:pt x="64328" y="93471"/>
                    <a:pt x="62077" y="54246"/>
                    <a:pt x="76191" y="12422"/>
                  </a:cubicBezTo>
                  <a:cubicBezTo>
                    <a:pt x="76970" y="10691"/>
                    <a:pt x="76624" y="9305"/>
                    <a:pt x="75065" y="8266"/>
                  </a:cubicBezTo>
                  <a:cubicBezTo>
                    <a:pt x="65887" y="-1865"/>
                    <a:pt x="53504" y="2984"/>
                    <a:pt x="44152" y="386"/>
                  </a:cubicBezTo>
                  <a:cubicBezTo>
                    <a:pt x="32549" y="-2904"/>
                    <a:pt x="-11699" y="15799"/>
                    <a:pt x="2935" y="19869"/>
                  </a:cubicBezTo>
                  <a:lnTo>
                    <a:pt x="2935" y="1986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346F119-FA53-C527-D946-9274CD3AB45C}"/>
                </a:ext>
              </a:extLst>
            </p:cNvPr>
            <p:cNvSpPr/>
            <p:nvPr/>
          </p:nvSpPr>
          <p:spPr>
            <a:xfrm>
              <a:off x="8915075" y="3276721"/>
              <a:ext cx="213465" cy="86472"/>
            </a:xfrm>
            <a:custGeom>
              <a:avLst/>
              <a:gdLst>
                <a:gd name="connsiteX0" fmla="*/ 46035 w 99867"/>
                <a:gd name="connsiteY0" fmla="*/ 29533 h 40455"/>
                <a:gd name="connsiteX1" fmla="*/ 33999 w 99867"/>
                <a:gd name="connsiteY1" fmla="*/ 34901 h 40455"/>
                <a:gd name="connsiteX2" fmla="*/ 34778 w 99867"/>
                <a:gd name="connsiteY2" fmla="*/ 34642 h 40455"/>
                <a:gd name="connsiteX3" fmla="*/ 47507 w 99867"/>
                <a:gd name="connsiteY3" fmla="*/ 35940 h 40455"/>
                <a:gd name="connsiteX4" fmla="*/ 71839 w 99867"/>
                <a:gd name="connsiteY4" fmla="*/ 37326 h 40455"/>
                <a:gd name="connsiteX5" fmla="*/ 99721 w 99867"/>
                <a:gd name="connsiteY5" fmla="*/ 17843 h 40455"/>
                <a:gd name="connsiteX6" fmla="*/ 76861 w 99867"/>
                <a:gd name="connsiteY6" fmla="*/ 2689 h 40455"/>
                <a:gd name="connsiteX7" fmla="*/ 75043 w 99867"/>
                <a:gd name="connsiteY7" fmla="*/ 2516 h 40455"/>
                <a:gd name="connsiteX8" fmla="*/ 67856 w 99867"/>
                <a:gd name="connsiteY8" fmla="*/ 1650 h 40455"/>
                <a:gd name="connsiteX9" fmla="*/ 50105 w 99867"/>
                <a:gd name="connsiteY9" fmla="*/ 5 h 40455"/>
                <a:gd name="connsiteX10" fmla="*/ 4471 w 99867"/>
                <a:gd name="connsiteY10" fmla="*/ 16284 h 40455"/>
                <a:gd name="connsiteX11" fmla="*/ 10619 w 99867"/>
                <a:gd name="connsiteY11" fmla="*/ 39058 h 40455"/>
                <a:gd name="connsiteX12" fmla="*/ 46035 w 99867"/>
                <a:gd name="connsiteY12" fmla="*/ 29533 h 40455"/>
                <a:gd name="connsiteX13" fmla="*/ 46035 w 99867"/>
                <a:gd name="connsiteY13" fmla="*/ 29533 h 4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67" h="40455">
                  <a:moveTo>
                    <a:pt x="46035" y="29533"/>
                  </a:moveTo>
                  <a:cubicBezTo>
                    <a:pt x="42658" y="32737"/>
                    <a:pt x="38675" y="34555"/>
                    <a:pt x="33999" y="34901"/>
                  </a:cubicBezTo>
                  <a:cubicBezTo>
                    <a:pt x="36856" y="34728"/>
                    <a:pt x="37116" y="34642"/>
                    <a:pt x="34778" y="34642"/>
                  </a:cubicBezTo>
                  <a:cubicBezTo>
                    <a:pt x="39021" y="34728"/>
                    <a:pt x="43264" y="35334"/>
                    <a:pt x="47507" y="35940"/>
                  </a:cubicBezTo>
                  <a:cubicBezTo>
                    <a:pt x="55646" y="37066"/>
                    <a:pt x="63613" y="37932"/>
                    <a:pt x="71839" y="37326"/>
                  </a:cubicBezTo>
                  <a:cubicBezTo>
                    <a:pt x="82490" y="36547"/>
                    <a:pt x="97989" y="29879"/>
                    <a:pt x="99721" y="17843"/>
                  </a:cubicBezTo>
                  <a:cubicBezTo>
                    <a:pt x="101540" y="5374"/>
                    <a:pt x="86040" y="2083"/>
                    <a:pt x="76861" y="2689"/>
                  </a:cubicBezTo>
                  <a:cubicBezTo>
                    <a:pt x="70627" y="3122"/>
                    <a:pt x="82230" y="3122"/>
                    <a:pt x="75043" y="2516"/>
                  </a:cubicBezTo>
                  <a:cubicBezTo>
                    <a:pt x="72618" y="2343"/>
                    <a:pt x="70194" y="1910"/>
                    <a:pt x="67856" y="1650"/>
                  </a:cubicBezTo>
                  <a:cubicBezTo>
                    <a:pt x="61968" y="871"/>
                    <a:pt x="56079" y="92"/>
                    <a:pt x="50105" y="5"/>
                  </a:cubicBezTo>
                  <a:cubicBezTo>
                    <a:pt x="32873" y="-168"/>
                    <a:pt x="17027" y="3988"/>
                    <a:pt x="4471" y="16284"/>
                  </a:cubicBezTo>
                  <a:cubicBezTo>
                    <a:pt x="-3842" y="24424"/>
                    <a:pt x="141" y="35767"/>
                    <a:pt x="10619" y="39058"/>
                  </a:cubicBezTo>
                  <a:cubicBezTo>
                    <a:pt x="22915" y="42954"/>
                    <a:pt x="37116" y="38365"/>
                    <a:pt x="46035" y="29533"/>
                  </a:cubicBezTo>
                  <a:lnTo>
                    <a:pt x="46035" y="2953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1188C66-D30B-B979-C484-FE70BF2F1B24}"/>
                </a:ext>
              </a:extLst>
            </p:cNvPr>
            <p:cNvSpPr/>
            <p:nvPr/>
          </p:nvSpPr>
          <p:spPr>
            <a:xfrm>
              <a:off x="8862256" y="3848320"/>
              <a:ext cx="86126" cy="287726"/>
            </a:xfrm>
            <a:custGeom>
              <a:avLst/>
              <a:gdLst>
                <a:gd name="connsiteX0" fmla="*/ 1 w 40293"/>
                <a:gd name="connsiteY0" fmla="*/ 12625 h 134609"/>
                <a:gd name="connsiteX1" fmla="*/ 4418 w 40293"/>
                <a:gd name="connsiteY1" fmla="*/ 76009 h 134609"/>
                <a:gd name="connsiteX2" fmla="*/ 2513 w 40293"/>
                <a:gd name="connsiteY2" fmla="*/ 123894 h 134609"/>
                <a:gd name="connsiteX3" fmla="*/ 34032 w 40293"/>
                <a:gd name="connsiteY3" fmla="*/ 125972 h 134609"/>
                <a:gd name="connsiteX4" fmla="*/ 39574 w 40293"/>
                <a:gd name="connsiteY4" fmla="*/ 83456 h 134609"/>
                <a:gd name="connsiteX5" fmla="*/ 33685 w 40293"/>
                <a:gd name="connsiteY5" fmla="*/ 9248 h 134609"/>
                <a:gd name="connsiteX6" fmla="*/ 1 w 40293"/>
                <a:gd name="connsiteY6" fmla="*/ 12625 h 134609"/>
                <a:gd name="connsiteX7" fmla="*/ 1 w 40293"/>
                <a:gd name="connsiteY7" fmla="*/ 12625 h 13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93" h="134609">
                  <a:moveTo>
                    <a:pt x="1" y="12625"/>
                  </a:moveTo>
                  <a:cubicBezTo>
                    <a:pt x="434" y="33840"/>
                    <a:pt x="2772" y="54881"/>
                    <a:pt x="4418" y="76009"/>
                  </a:cubicBezTo>
                  <a:cubicBezTo>
                    <a:pt x="5630" y="91336"/>
                    <a:pt x="10566" y="109780"/>
                    <a:pt x="2513" y="123894"/>
                  </a:cubicBezTo>
                  <a:cubicBezTo>
                    <a:pt x="-6060" y="138874"/>
                    <a:pt x="27797" y="136796"/>
                    <a:pt x="34032" y="125972"/>
                  </a:cubicBezTo>
                  <a:cubicBezTo>
                    <a:pt x="41652" y="112810"/>
                    <a:pt x="40613" y="98090"/>
                    <a:pt x="39574" y="83456"/>
                  </a:cubicBezTo>
                  <a:cubicBezTo>
                    <a:pt x="37669" y="58691"/>
                    <a:pt x="34205" y="34099"/>
                    <a:pt x="33685" y="9248"/>
                  </a:cubicBezTo>
                  <a:cubicBezTo>
                    <a:pt x="33339" y="-6512"/>
                    <a:pt x="-258" y="69"/>
                    <a:pt x="1" y="12625"/>
                  </a:cubicBezTo>
                  <a:lnTo>
                    <a:pt x="1" y="1262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CEFB021-7CE2-F30C-D895-0BDB125D829D}"/>
                </a:ext>
              </a:extLst>
            </p:cNvPr>
            <p:cNvSpPr/>
            <p:nvPr/>
          </p:nvSpPr>
          <p:spPr>
            <a:xfrm>
              <a:off x="8859043" y="3812284"/>
              <a:ext cx="149560" cy="255932"/>
            </a:xfrm>
            <a:custGeom>
              <a:avLst/>
              <a:gdLst>
                <a:gd name="connsiteX0" fmla="*/ 36313 w 69970"/>
                <a:gd name="connsiteY0" fmla="*/ 9914 h 119735"/>
                <a:gd name="connsiteX1" fmla="*/ 205 w 69970"/>
                <a:gd name="connsiteY1" fmla="*/ 113823 h 119735"/>
                <a:gd name="connsiteX2" fmla="*/ 33543 w 69970"/>
                <a:gd name="connsiteY2" fmla="*/ 109147 h 119735"/>
                <a:gd name="connsiteX3" fmla="*/ 69651 w 69970"/>
                <a:gd name="connsiteY3" fmla="*/ 5238 h 119735"/>
                <a:gd name="connsiteX4" fmla="*/ 36313 w 69970"/>
                <a:gd name="connsiteY4" fmla="*/ 9914 h 119735"/>
                <a:gd name="connsiteX5" fmla="*/ 36313 w 69970"/>
                <a:gd name="connsiteY5" fmla="*/ 9914 h 11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70" h="119735">
                  <a:moveTo>
                    <a:pt x="36313" y="9914"/>
                  </a:moveTo>
                  <a:cubicBezTo>
                    <a:pt x="21853" y="43684"/>
                    <a:pt x="10596" y="78580"/>
                    <a:pt x="205" y="113823"/>
                  </a:cubicBezTo>
                  <a:cubicBezTo>
                    <a:pt x="-2912" y="124387"/>
                    <a:pt x="30512" y="119538"/>
                    <a:pt x="33543" y="109147"/>
                  </a:cubicBezTo>
                  <a:cubicBezTo>
                    <a:pt x="43933" y="73904"/>
                    <a:pt x="55190" y="39008"/>
                    <a:pt x="69651" y="5238"/>
                  </a:cubicBezTo>
                  <a:cubicBezTo>
                    <a:pt x="73548" y="-3941"/>
                    <a:pt x="40643" y="-217"/>
                    <a:pt x="36313" y="9914"/>
                  </a:cubicBezTo>
                  <a:lnTo>
                    <a:pt x="36313" y="991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AF947DA-AA7B-7A74-645F-FCC3936349B6}"/>
                </a:ext>
              </a:extLst>
            </p:cNvPr>
            <p:cNvSpPr/>
            <p:nvPr/>
          </p:nvSpPr>
          <p:spPr>
            <a:xfrm>
              <a:off x="9395767" y="5038693"/>
              <a:ext cx="99913" cy="43566"/>
            </a:xfrm>
            <a:custGeom>
              <a:avLst/>
              <a:gdLst>
                <a:gd name="connsiteX0" fmla="*/ 6626 w 46743"/>
                <a:gd name="connsiteY0" fmla="*/ 18564 h 20382"/>
                <a:gd name="connsiteX1" fmla="*/ 23338 w 46743"/>
                <a:gd name="connsiteY1" fmla="*/ 20382 h 20382"/>
                <a:gd name="connsiteX2" fmla="*/ 45419 w 46743"/>
                <a:gd name="connsiteY2" fmla="*/ 11290 h 20382"/>
                <a:gd name="connsiteX3" fmla="*/ 36414 w 46743"/>
                <a:gd name="connsiteY3" fmla="*/ 1679 h 20382"/>
                <a:gd name="connsiteX4" fmla="*/ 27148 w 46743"/>
                <a:gd name="connsiteY4" fmla="*/ 639 h 20382"/>
                <a:gd name="connsiteX5" fmla="*/ 3509 w 46743"/>
                <a:gd name="connsiteY5" fmla="*/ 6961 h 20382"/>
                <a:gd name="connsiteX6" fmla="*/ 132 w 46743"/>
                <a:gd name="connsiteY6" fmla="*/ 14061 h 20382"/>
                <a:gd name="connsiteX7" fmla="*/ 6626 w 46743"/>
                <a:gd name="connsiteY7" fmla="*/ 18564 h 20382"/>
                <a:gd name="connsiteX8" fmla="*/ 6626 w 46743"/>
                <a:gd name="connsiteY8" fmla="*/ 18564 h 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743" h="20382">
                  <a:moveTo>
                    <a:pt x="6626" y="18564"/>
                  </a:moveTo>
                  <a:cubicBezTo>
                    <a:pt x="11995" y="20122"/>
                    <a:pt x="17710" y="20382"/>
                    <a:pt x="23338" y="20382"/>
                  </a:cubicBezTo>
                  <a:cubicBezTo>
                    <a:pt x="30872" y="20382"/>
                    <a:pt x="40830" y="17871"/>
                    <a:pt x="45419" y="11290"/>
                  </a:cubicBezTo>
                  <a:cubicBezTo>
                    <a:pt x="50009" y="4796"/>
                    <a:pt x="41609" y="1679"/>
                    <a:pt x="36414" y="1679"/>
                  </a:cubicBezTo>
                  <a:cubicBezTo>
                    <a:pt x="32257" y="1679"/>
                    <a:pt x="31218" y="1765"/>
                    <a:pt x="27148" y="639"/>
                  </a:cubicBezTo>
                  <a:cubicBezTo>
                    <a:pt x="19788" y="-1525"/>
                    <a:pt x="9051" y="2112"/>
                    <a:pt x="3509" y="6961"/>
                  </a:cubicBezTo>
                  <a:cubicBezTo>
                    <a:pt x="1604" y="8606"/>
                    <a:pt x="-561" y="11290"/>
                    <a:pt x="132" y="14061"/>
                  </a:cubicBezTo>
                  <a:cubicBezTo>
                    <a:pt x="911" y="17092"/>
                    <a:pt x="4115" y="17871"/>
                    <a:pt x="6626" y="18564"/>
                  </a:cubicBezTo>
                  <a:lnTo>
                    <a:pt x="6626" y="185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2DE6338-68B2-DAFD-E0C1-DC2A59395580}"/>
                </a:ext>
              </a:extLst>
            </p:cNvPr>
            <p:cNvSpPr/>
            <p:nvPr/>
          </p:nvSpPr>
          <p:spPr>
            <a:xfrm>
              <a:off x="9422838" y="4951141"/>
              <a:ext cx="30517" cy="98929"/>
            </a:xfrm>
            <a:custGeom>
              <a:avLst/>
              <a:gdLst>
                <a:gd name="connsiteX0" fmla="*/ 23 w 14277"/>
                <a:gd name="connsiteY0" fmla="*/ 4105 h 46283"/>
                <a:gd name="connsiteX1" fmla="*/ 5738 w 14277"/>
                <a:gd name="connsiteY1" fmla="*/ 43764 h 46283"/>
                <a:gd name="connsiteX2" fmla="*/ 14137 w 14277"/>
                <a:gd name="connsiteY2" fmla="*/ 42984 h 46283"/>
                <a:gd name="connsiteX3" fmla="*/ 8336 w 14277"/>
                <a:gd name="connsiteY3" fmla="*/ 1854 h 46283"/>
                <a:gd name="connsiteX4" fmla="*/ 23 w 14277"/>
                <a:gd name="connsiteY4" fmla="*/ 4105 h 46283"/>
                <a:gd name="connsiteX5" fmla="*/ 23 w 14277"/>
                <a:gd name="connsiteY5" fmla="*/ 4105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7" h="46283">
                  <a:moveTo>
                    <a:pt x="23" y="4105"/>
                  </a:moveTo>
                  <a:cubicBezTo>
                    <a:pt x="1755" y="17353"/>
                    <a:pt x="6777" y="30255"/>
                    <a:pt x="5738" y="43764"/>
                  </a:cubicBezTo>
                  <a:cubicBezTo>
                    <a:pt x="5392" y="47833"/>
                    <a:pt x="13878" y="46535"/>
                    <a:pt x="14137" y="42984"/>
                  </a:cubicBezTo>
                  <a:cubicBezTo>
                    <a:pt x="15177" y="28957"/>
                    <a:pt x="10154" y="15622"/>
                    <a:pt x="8336" y="1854"/>
                  </a:cubicBezTo>
                  <a:cubicBezTo>
                    <a:pt x="7903" y="-1697"/>
                    <a:pt x="-496" y="295"/>
                    <a:pt x="23" y="4105"/>
                  </a:cubicBezTo>
                  <a:lnTo>
                    <a:pt x="23" y="4105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A30AA0D-A1D0-52CA-2708-06E137395812}"/>
                </a:ext>
              </a:extLst>
            </p:cNvPr>
            <p:cNvSpPr/>
            <p:nvPr/>
          </p:nvSpPr>
          <p:spPr>
            <a:xfrm>
              <a:off x="9413066" y="4958890"/>
              <a:ext cx="27937" cy="102570"/>
            </a:xfrm>
            <a:custGeom>
              <a:avLst/>
              <a:gdLst>
                <a:gd name="connsiteX0" fmla="*/ 1737 w 13070"/>
                <a:gd name="connsiteY0" fmla="*/ 2818 h 47986"/>
                <a:gd name="connsiteX1" fmla="*/ 4595 w 13070"/>
                <a:gd name="connsiteY1" fmla="*/ 46720 h 47986"/>
                <a:gd name="connsiteX2" fmla="*/ 12994 w 13070"/>
                <a:gd name="connsiteY2" fmla="*/ 44468 h 47986"/>
                <a:gd name="connsiteX3" fmla="*/ 10137 w 13070"/>
                <a:gd name="connsiteY3" fmla="*/ 1779 h 47986"/>
                <a:gd name="connsiteX4" fmla="*/ 1737 w 13070"/>
                <a:gd name="connsiteY4" fmla="*/ 2818 h 47986"/>
                <a:gd name="connsiteX5" fmla="*/ 1737 w 13070"/>
                <a:gd name="connsiteY5" fmla="*/ 2818 h 4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70" h="47986">
                  <a:moveTo>
                    <a:pt x="1737" y="2818"/>
                  </a:moveTo>
                  <a:cubicBezTo>
                    <a:pt x="-1033" y="17798"/>
                    <a:pt x="-774" y="32259"/>
                    <a:pt x="4595" y="46720"/>
                  </a:cubicBezTo>
                  <a:cubicBezTo>
                    <a:pt x="5634" y="49577"/>
                    <a:pt x="13947" y="47066"/>
                    <a:pt x="12994" y="44468"/>
                  </a:cubicBezTo>
                  <a:cubicBezTo>
                    <a:pt x="7799" y="30441"/>
                    <a:pt x="7366" y="16413"/>
                    <a:pt x="10137" y="1779"/>
                  </a:cubicBezTo>
                  <a:cubicBezTo>
                    <a:pt x="10656" y="-1338"/>
                    <a:pt x="2257" y="47"/>
                    <a:pt x="1737" y="2818"/>
                  </a:cubicBezTo>
                  <a:lnTo>
                    <a:pt x="1737" y="281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15271E8-E420-9C1E-869C-75F27410D57B}"/>
                </a:ext>
              </a:extLst>
            </p:cNvPr>
            <p:cNvSpPr/>
            <p:nvPr/>
          </p:nvSpPr>
          <p:spPr>
            <a:xfrm>
              <a:off x="9780438" y="3828514"/>
              <a:ext cx="36750" cy="64956"/>
            </a:xfrm>
            <a:custGeom>
              <a:avLst/>
              <a:gdLst>
                <a:gd name="connsiteX0" fmla="*/ 451 w 17193"/>
                <a:gd name="connsiteY0" fmla="*/ 4659 h 30389"/>
                <a:gd name="connsiteX1" fmla="*/ 8763 w 17193"/>
                <a:gd name="connsiteY1" fmla="*/ 28558 h 30389"/>
                <a:gd name="connsiteX2" fmla="*/ 17163 w 17193"/>
                <a:gd name="connsiteY2" fmla="*/ 26306 h 30389"/>
                <a:gd name="connsiteX3" fmla="*/ 8157 w 17193"/>
                <a:gd name="connsiteY3" fmla="*/ 1108 h 30389"/>
                <a:gd name="connsiteX4" fmla="*/ 451 w 17193"/>
                <a:gd name="connsiteY4" fmla="*/ 4659 h 30389"/>
                <a:gd name="connsiteX5" fmla="*/ 451 w 17193"/>
                <a:gd name="connsiteY5" fmla="*/ 4659 h 3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93" h="30389">
                  <a:moveTo>
                    <a:pt x="451" y="4659"/>
                  </a:moveTo>
                  <a:cubicBezTo>
                    <a:pt x="5732" y="11673"/>
                    <a:pt x="7378" y="19985"/>
                    <a:pt x="8763" y="28558"/>
                  </a:cubicBezTo>
                  <a:cubicBezTo>
                    <a:pt x="9369" y="32108"/>
                    <a:pt x="17769" y="30030"/>
                    <a:pt x="17163" y="26306"/>
                  </a:cubicBezTo>
                  <a:cubicBezTo>
                    <a:pt x="15604" y="17301"/>
                    <a:pt x="13786" y="8555"/>
                    <a:pt x="8157" y="1108"/>
                  </a:cubicBezTo>
                  <a:cubicBezTo>
                    <a:pt x="6079" y="-1749"/>
                    <a:pt x="-1974" y="1455"/>
                    <a:pt x="451" y="4659"/>
                  </a:cubicBezTo>
                  <a:lnTo>
                    <a:pt x="451" y="465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D3573F4-7C9E-5FA8-4E7E-CF6307F4A87E}"/>
                </a:ext>
              </a:extLst>
            </p:cNvPr>
            <p:cNvSpPr/>
            <p:nvPr/>
          </p:nvSpPr>
          <p:spPr>
            <a:xfrm>
              <a:off x="9777884" y="3829155"/>
              <a:ext cx="45313" cy="69697"/>
            </a:xfrm>
            <a:custGeom>
              <a:avLst/>
              <a:gdLst>
                <a:gd name="connsiteX0" fmla="*/ 0 w 21199"/>
                <a:gd name="connsiteY0" fmla="*/ 6264 h 32607"/>
                <a:gd name="connsiteX1" fmla="*/ 4330 w 21199"/>
                <a:gd name="connsiteY1" fmla="*/ 30769 h 32607"/>
                <a:gd name="connsiteX2" fmla="*/ 21042 w 21199"/>
                <a:gd name="connsiteY2" fmla="*/ 26266 h 32607"/>
                <a:gd name="connsiteX3" fmla="*/ 16712 w 21199"/>
                <a:gd name="connsiteY3" fmla="*/ 1761 h 32607"/>
                <a:gd name="connsiteX4" fmla="*/ 0 w 21199"/>
                <a:gd name="connsiteY4" fmla="*/ 6264 h 32607"/>
                <a:gd name="connsiteX5" fmla="*/ 0 w 21199"/>
                <a:gd name="connsiteY5" fmla="*/ 6264 h 3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9" h="32607">
                  <a:moveTo>
                    <a:pt x="0" y="6264"/>
                  </a:moveTo>
                  <a:cubicBezTo>
                    <a:pt x="0" y="14749"/>
                    <a:pt x="87" y="23235"/>
                    <a:pt x="4330" y="30769"/>
                  </a:cubicBezTo>
                  <a:cubicBezTo>
                    <a:pt x="7014" y="35618"/>
                    <a:pt x="22947" y="29730"/>
                    <a:pt x="21042" y="26266"/>
                  </a:cubicBezTo>
                  <a:cubicBezTo>
                    <a:pt x="16799" y="18646"/>
                    <a:pt x="16712" y="10247"/>
                    <a:pt x="16712" y="1761"/>
                  </a:cubicBezTo>
                  <a:cubicBezTo>
                    <a:pt x="16799" y="-2049"/>
                    <a:pt x="0" y="722"/>
                    <a:pt x="0" y="6264"/>
                  </a:cubicBezTo>
                  <a:lnTo>
                    <a:pt x="0" y="626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CEEDCBD-D99D-7611-DD64-B951A1391185}"/>
                </a:ext>
              </a:extLst>
            </p:cNvPr>
            <p:cNvSpPr/>
            <p:nvPr/>
          </p:nvSpPr>
          <p:spPr>
            <a:xfrm>
              <a:off x="9790217" y="3824290"/>
              <a:ext cx="100813" cy="486495"/>
            </a:xfrm>
            <a:custGeom>
              <a:avLst/>
              <a:gdLst>
                <a:gd name="connsiteX0" fmla="*/ 32 w 47164"/>
                <a:gd name="connsiteY0" fmla="*/ 7068 h 227601"/>
                <a:gd name="connsiteX1" fmla="*/ 19861 w 47164"/>
                <a:gd name="connsiteY1" fmla="*/ 131067 h 227601"/>
                <a:gd name="connsiteX2" fmla="*/ 24537 w 47164"/>
                <a:gd name="connsiteY2" fmla="*/ 225018 h 227601"/>
                <a:gd name="connsiteX3" fmla="*/ 39604 w 47164"/>
                <a:gd name="connsiteY3" fmla="*/ 224065 h 227601"/>
                <a:gd name="connsiteX4" fmla="*/ 47051 w 47164"/>
                <a:gd name="connsiteY4" fmla="*/ 211596 h 227601"/>
                <a:gd name="connsiteX5" fmla="*/ 30339 w 47164"/>
                <a:gd name="connsiteY5" fmla="*/ 213761 h 227601"/>
                <a:gd name="connsiteX6" fmla="*/ 26269 w 47164"/>
                <a:gd name="connsiteY6" fmla="*/ 221467 h 227601"/>
                <a:gd name="connsiteX7" fmla="*/ 41336 w 47164"/>
                <a:gd name="connsiteY7" fmla="*/ 220515 h 227601"/>
                <a:gd name="connsiteX8" fmla="*/ 36660 w 47164"/>
                <a:gd name="connsiteY8" fmla="*/ 126564 h 227601"/>
                <a:gd name="connsiteX9" fmla="*/ 16831 w 47164"/>
                <a:gd name="connsiteY9" fmla="*/ 2566 h 227601"/>
                <a:gd name="connsiteX10" fmla="*/ 32 w 47164"/>
                <a:gd name="connsiteY10" fmla="*/ 7068 h 227601"/>
                <a:gd name="connsiteX11" fmla="*/ 32 w 47164"/>
                <a:gd name="connsiteY11" fmla="*/ 7068 h 22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164" h="227601">
                  <a:moveTo>
                    <a:pt x="32" y="7068"/>
                  </a:moveTo>
                  <a:cubicBezTo>
                    <a:pt x="5920" y="48632"/>
                    <a:pt x="16744" y="89070"/>
                    <a:pt x="19861" y="131067"/>
                  </a:cubicBezTo>
                  <a:cubicBezTo>
                    <a:pt x="22113" y="161373"/>
                    <a:pt x="14493" y="196010"/>
                    <a:pt x="24537" y="225018"/>
                  </a:cubicBezTo>
                  <a:cubicBezTo>
                    <a:pt x="26269" y="230127"/>
                    <a:pt x="37093" y="226490"/>
                    <a:pt x="39604" y="224065"/>
                  </a:cubicBezTo>
                  <a:cubicBezTo>
                    <a:pt x="44886" y="218783"/>
                    <a:pt x="44886" y="219043"/>
                    <a:pt x="47051" y="211596"/>
                  </a:cubicBezTo>
                  <a:cubicBezTo>
                    <a:pt x="48696" y="205881"/>
                    <a:pt x="31984" y="208305"/>
                    <a:pt x="30339" y="213761"/>
                  </a:cubicBezTo>
                  <a:cubicBezTo>
                    <a:pt x="28954" y="216359"/>
                    <a:pt x="27568" y="218956"/>
                    <a:pt x="26269" y="221467"/>
                  </a:cubicBezTo>
                  <a:cubicBezTo>
                    <a:pt x="31292" y="221121"/>
                    <a:pt x="36314" y="220775"/>
                    <a:pt x="41336" y="220515"/>
                  </a:cubicBezTo>
                  <a:cubicBezTo>
                    <a:pt x="32071" y="193845"/>
                    <a:pt x="38392" y="155052"/>
                    <a:pt x="36660" y="126564"/>
                  </a:cubicBezTo>
                  <a:cubicBezTo>
                    <a:pt x="33976" y="84567"/>
                    <a:pt x="22719" y="44129"/>
                    <a:pt x="16831" y="2566"/>
                  </a:cubicBezTo>
                  <a:cubicBezTo>
                    <a:pt x="15965" y="-2803"/>
                    <a:pt x="-834" y="1007"/>
                    <a:pt x="32" y="7068"/>
                  </a:cubicBezTo>
                  <a:lnTo>
                    <a:pt x="32" y="706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BDA1029-F697-27F9-E322-58A1C8E508F9}"/>
                </a:ext>
              </a:extLst>
            </p:cNvPr>
            <p:cNvSpPr/>
            <p:nvPr/>
          </p:nvSpPr>
          <p:spPr>
            <a:xfrm>
              <a:off x="9788595" y="3932710"/>
              <a:ext cx="87113" cy="458712"/>
            </a:xfrm>
            <a:custGeom>
              <a:avLst/>
              <a:gdLst>
                <a:gd name="connsiteX0" fmla="*/ 964 w 40755"/>
                <a:gd name="connsiteY0" fmla="*/ 4663 h 214603"/>
                <a:gd name="connsiteX1" fmla="*/ 10402 w 40755"/>
                <a:gd name="connsiteY1" fmla="*/ 54366 h 214603"/>
                <a:gd name="connsiteX2" fmla="*/ 21053 w 40755"/>
                <a:gd name="connsiteY2" fmla="*/ 130999 h 214603"/>
                <a:gd name="connsiteX3" fmla="*/ 37765 w 40755"/>
                <a:gd name="connsiteY3" fmla="*/ 126496 h 214603"/>
                <a:gd name="connsiteX4" fmla="*/ 30578 w 40755"/>
                <a:gd name="connsiteY4" fmla="*/ 39906 h 214603"/>
                <a:gd name="connsiteX5" fmla="*/ 13866 w 40755"/>
                <a:gd name="connsiteY5" fmla="*/ 44408 h 214603"/>
                <a:gd name="connsiteX6" fmla="*/ 23997 w 40755"/>
                <a:gd name="connsiteY6" fmla="*/ 213261 h 214603"/>
                <a:gd name="connsiteX7" fmla="*/ 40709 w 40755"/>
                <a:gd name="connsiteY7" fmla="*/ 208758 h 214603"/>
                <a:gd name="connsiteX8" fmla="*/ 30578 w 40755"/>
                <a:gd name="connsiteY8" fmla="*/ 39906 h 214603"/>
                <a:gd name="connsiteX9" fmla="*/ 13866 w 40755"/>
                <a:gd name="connsiteY9" fmla="*/ 44408 h 214603"/>
                <a:gd name="connsiteX10" fmla="*/ 21053 w 40755"/>
                <a:gd name="connsiteY10" fmla="*/ 130999 h 214603"/>
                <a:gd name="connsiteX11" fmla="*/ 37765 w 40755"/>
                <a:gd name="connsiteY11" fmla="*/ 126496 h 214603"/>
                <a:gd name="connsiteX12" fmla="*/ 30838 w 40755"/>
                <a:gd name="connsiteY12" fmla="*/ 59215 h 214603"/>
                <a:gd name="connsiteX13" fmla="*/ 17503 w 40755"/>
                <a:gd name="connsiteY13" fmla="*/ 1719 h 214603"/>
                <a:gd name="connsiteX14" fmla="*/ 964 w 40755"/>
                <a:gd name="connsiteY14" fmla="*/ 4663 h 214603"/>
                <a:gd name="connsiteX15" fmla="*/ 964 w 40755"/>
                <a:gd name="connsiteY15" fmla="*/ 4663 h 21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755" h="214603">
                  <a:moveTo>
                    <a:pt x="964" y="4663"/>
                  </a:moveTo>
                  <a:cubicBezTo>
                    <a:pt x="-2413" y="22674"/>
                    <a:pt x="3648" y="37568"/>
                    <a:pt x="10402" y="54366"/>
                  </a:cubicBezTo>
                  <a:cubicBezTo>
                    <a:pt x="20447" y="79305"/>
                    <a:pt x="16117" y="104935"/>
                    <a:pt x="21053" y="130999"/>
                  </a:cubicBezTo>
                  <a:cubicBezTo>
                    <a:pt x="21659" y="134376"/>
                    <a:pt x="37505" y="130480"/>
                    <a:pt x="37765" y="126496"/>
                  </a:cubicBezTo>
                  <a:cubicBezTo>
                    <a:pt x="39930" y="97056"/>
                    <a:pt x="33262" y="69087"/>
                    <a:pt x="30578" y="39906"/>
                  </a:cubicBezTo>
                  <a:cubicBezTo>
                    <a:pt x="30318" y="36961"/>
                    <a:pt x="13779" y="40079"/>
                    <a:pt x="13866" y="44408"/>
                  </a:cubicBezTo>
                  <a:cubicBezTo>
                    <a:pt x="14385" y="98528"/>
                    <a:pt x="7372" y="161046"/>
                    <a:pt x="23997" y="213261"/>
                  </a:cubicBezTo>
                  <a:cubicBezTo>
                    <a:pt x="25123" y="216984"/>
                    <a:pt x="41748" y="212135"/>
                    <a:pt x="40709" y="208758"/>
                  </a:cubicBezTo>
                  <a:cubicBezTo>
                    <a:pt x="24170" y="156543"/>
                    <a:pt x="31098" y="94025"/>
                    <a:pt x="30578" y="39906"/>
                  </a:cubicBezTo>
                  <a:cubicBezTo>
                    <a:pt x="25036" y="41378"/>
                    <a:pt x="19408" y="42936"/>
                    <a:pt x="13866" y="44408"/>
                  </a:cubicBezTo>
                  <a:cubicBezTo>
                    <a:pt x="16550" y="73590"/>
                    <a:pt x="23218" y="101558"/>
                    <a:pt x="21053" y="130999"/>
                  </a:cubicBezTo>
                  <a:cubicBezTo>
                    <a:pt x="26595" y="129527"/>
                    <a:pt x="32223" y="128055"/>
                    <a:pt x="37765" y="126496"/>
                  </a:cubicBezTo>
                  <a:cubicBezTo>
                    <a:pt x="33609" y="104243"/>
                    <a:pt x="37765" y="80690"/>
                    <a:pt x="30838" y="59215"/>
                  </a:cubicBezTo>
                  <a:cubicBezTo>
                    <a:pt x="24517" y="39646"/>
                    <a:pt x="13433" y="23367"/>
                    <a:pt x="17503" y="1719"/>
                  </a:cubicBezTo>
                  <a:cubicBezTo>
                    <a:pt x="18109" y="-1918"/>
                    <a:pt x="1656" y="767"/>
                    <a:pt x="964" y="4663"/>
                  </a:cubicBezTo>
                  <a:lnTo>
                    <a:pt x="964" y="4663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CC33D77-66D8-13DC-F50F-5FC66F831734}"/>
                </a:ext>
              </a:extLst>
            </p:cNvPr>
            <p:cNvSpPr/>
            <p:nvPr/>
          </p:nvSpPr>
          <p:spPr>
            <a:xfrm>
              <a:off x="9818015" y="3978921"/>
              <a:ext cx="81037" cy="400153"/>
            </a:xfrm>
            <a:custGeom>
              <a:avLst/>
              <a:gdLst>
                <a:gd name="connsiteX0" fmla="*/ 2873 w 37912"/>
                <a:gd name="connsiteY0" fmla="*/ 5471 h 187207"/>
                <a:gd name="connsiteX1" fmla="*/ 13005 w 37912"/>
                <a:gd name="connsiteY1" fmla="*/ 185840 h 187207"/>
                <a:gd name="connsiteX2" fmla="*/ 29630 w 37912"/>
                <a:gd name="connsiteY2" fmla="*/ 182030 h 187207"/>
                <a:gd name="connsiteX3" fmla="*/ 16728 w 37912"/>
                <a:gd name="connsiteY3" fmla="*/ 15342 h 187207"/>
                <a:gd name="connsiteX4" fmla="*/ 16 w 37912"/>
                <a:gd name="connsiteY4" fmla="*/ 19845 h 187207"/>
                <a:gd name="connsiteX5" fmla="*/ 13091 w 37912"/>
                <a:gd name="connsiteY5" fmla="*/ 185060 h 187207"/>
                <a:gd name="connsiteX6" fmla="*/ 29717 w 37912"/>
                <a:gd name="connsiteY6" fmla="*/ 181250 h 187207"/>
                <a:gd name="connsiteX7" fmla="*/ 19585 w 37912"/>
                <a:gd name="connsiteY7" fmla="*/ 882 h 187207"/>
                <a:gd name="connsiteX8" fmla="*/ 2873 w 37912"/>
                <a:gd name="connsiteY8" fmla="*/ 5471 h 187207"/>
                <a:gd name="connsiteX9" fmla="*/ 2873 w 37912"/>
                <a:gd name="connsiteY9" fmla="*/ 5471 h 18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912" h="187207">
                  <a:moveTo>
                    <a:pt x="2873" y="5471"/>
                  </a:moveTo>
                  <a:cubicBezTo>
                    <a:pt x="2873" y="63487"/>
                    <a:pt x="-6565" y="130422"/>
                    <a:pt x="13005" y="185840"/>
                  </a:cubicBezTo>
                  <a:cubicBezTo>
                    <a:pt x="14303" y="189563"/>
                    <a:pt x="28331" y="184801"/>
                    <a:pt x="29630" y="182030"/>
                  </a:cubicBezTo>
                  <a:cubicBezTo>
                    <a:pt x="51451" y="135098"/>
                    <a:pt x="24088" y="62967"/>
                    <a:pt x="16728" y="15342"/>
                  </a:cubicBezTo>
                  <a:cubicBezTo>
                    <a:pt x="16295" y="12311"/>
                    <a:pt x="-590" y="15862"/>
                    <a:pt x="16" y="19845"/>
                  </a:cubicBezTo>
                  <a:cubicBezTo>
                    <a:pt x="7116" y="66517"/>
                    <a:pt x="34479" y="139254"/>
                    <a:pt x="13091" y="185060"/>
                  </a:cubicBezTo>
                  <a:cubicBezTo>
                    <a:pt x="18633" y="183762"/>
                    <a:pt x="24175" y="182549"/>
                    <a:pt x="29717" y="181250"/>
                  </a:cubicBezTo>
                  <a:cubicBezTo>
                    <a:pt x="10234" y="125832"/>
                    <a:pt x="19585" y="58811"/>
                    <a:pt x="19585" y="882"/>
                  </a:cubicBezTo>
                  <a:cubicBezTo>
                    <a:pt x="19672" y="-1370"/>
                    <a:pt x="2873" y="882"/>
                    <a:pt x="2873" y="5471"/>
                  </a:cubicBezTo>
                  <a:lnTo>
                    <a:pt x="2873" y="5471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81F4D22-03A6-E8ED-B4A0-2D4C729BCC88}"/>
                </a:ext>
              </a:extLst>
            </p:cNvPr>
            <p:cNvSpPr/>
            <p:nvPr/>
          </p:nvSpPr>
          <p:spPr>
            <a:xfrm>
              <a:off x="9845414" y="4390937"/>
              <a:ext cx="55216" cy="87847"/>
            </a:xfrm>
            <a:custGeom>
              <a:avLst/>
              <a:gdLst>
                <a:gd name="connsiteX0" fmla="*/ 965 w 25832"/>
                <a:gd name="connsiteY0" fmla="*/ 4512 h 41098"/>
                <a:gd name="connsiteX1" fmla="*/ 17417 w 25832"/>
                <a:gd name="connsiteY1" fmla="*/ 39582 h 41098"/>
                <a:gd name="connsiteX2" fmla="*/ 25817 w 25832"/>
                <a:gd name="connsiteY2" fmla="*/ 37330 h 41098"/>
                <a:gd name="connsiteX3" fmla="*/ 7633 w 25832"/>
                <a:gd name="connsiteY3" fmla="*/ 269 h 41098"/>
                <a:gd name="connsiteX4" fmla="*/ 965 w 25832"/>
                <a:gd name="connsiteY4" fmla="*/ 4512 h 41098"/>
                <a:gd name="connsiteX5" fmla="*/ 965 w 25832"/>
                <a:gd name="connsiteY5" fmla="*/ 4512 h 4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32" h="41098">
                  <a:moveTo>
                    <a:pt x="965" y="4512"/>
                  </a:moveTo>
                  <a:cubicBezTo>
                    <a:pt x="12395" y="10227"/>
                    <a:pt x="15859" y="28152"/>
                    <a:pt x="17417" y="39582"/>
                  </a:cubicBezTo>
                  <a:cubicBezTo>
                    <a:pt x="17850" y="42612"/>
                    <a:pt x="26250" y="40707"/>
                    <a:pt x="25817" y="37330"/>
                  </a:cubicBezTo>
                  <a:cubicBezTo>
                    <a:pt x="24085" y="24861"/>
                    <a:pt x="20015" y="6504"/>
                    <a:pt x="7633" y="269"/>
                  </a:cubicBezTo>
                  <a:cubicBezTo>
                    <a:pt x="4948" y="-1030"/>
                    <a:pt x="-2672" y="2694"/>
                    <a:pt x="965" y="4512"/>
                  </a:cubicBezTo>
                  <a:lnTo>
                    <a:pt x="965" y="4512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B3ADE53-68C5-AE11-7D4C-4D6F692C2C08}"/>
                </a:ext>
              </a:extLst>
            </p:cNvPr>
            <p:cNvSpPr/>
            <p:nvPr/>
          </p:nvSpPr>
          <p:spPr>
            <a:xfrm>
              <a:off x="9867075" y="4327699"/>
              <a:ext cx="33336" cy="130543"/>
            </a:xfrm>
            <a:custGeom>
              <a:avLst/>
              <a:gdLst>
                <a:gd name="connsiteX0" fmla="*/ 10 w 15596"/>
                <a:gd name="connsiteY0" fmla="*/ 2839 h 61073"/>
                <a:gd name="connsiteX1" fmla="*/ 7197 w 15596"/>
                <a:gd name="connsiteY1" fmla="*/ 60595 h 61073"/>
                <a:gd name="connsiteX2" fmla="*/ 15597 w 15596"/>
                <a:gd name="connsiteY2" fmla="*/ 58343 h 61073"/>
                <a:gd name="connsiteX3" fmla="*/ 8410 w 15596"/>
                <a:gd name="connsiteY3" fmla="*/ 587 h 61073"/>
                <a:gd name="connsiteX4" fmla="*/ 10 w 15596"/>
                <a:gd name="connsiteY4" fmla="*/ 2839 h 61073"/>
                <a:gd name="connsiteX5" fmla="*/ 10 w 15596"/>
                <a:gd name="connsiteY5" fmla="*/ 2839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96" h="61073">
                  <a:moveTo>
                    <a:pt x="10" y="2839"/>
                  </a:moveTo>
                  <a:cubicBezTo>
                    <a:pt x="3041" y="22062"/>
                    <a:pt x="6937" y="41025"/>
                    <a:pt x="7197" y="60595"/>
                  </a:cubicBezTo>
                  <a:cubicBezTo>
                    <a:pt x="7197" y="61807"/>
                    <a:pt x="15597" y="60595"/>
                    <a:pt x="15597" y="58343"/>
                  </a:cubicBezTo>
                  <a:cubicBezTo>
                    <a:pt x="15337" y="38860"/>
                    <a:pt x="11440" y="19811"/>
                    <a:pt x="8410" y="587"/>
                  </a:cubicBezTo>
                  <a:cubicBezTo>
                    <a:pt x="8150" y="-971"/>
                    <a:pt x="-336" y="847"/>
                    <a:pt x="10" y="2839"/>
                  </a:cubicBezTo>
                  <a:lnTo>
                    <a:pt x="10" y="283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CF9D417-F7B6-EE33-5FDB-1701432FB869}"/>
                </a:ext>
              </a:extLst>
            </p:cNvPr>
            <p:cNvSpPr/>
            <p:nvPr/>
          </p:nvSpPr>
          <p:spPr>
            <a:xfrm>
              <a:off x="9845442" y="4327625"/>
              <a:ext cx="38962" cy="97115"/>
            </a:xfrm>
            <a:custGeom>
              <a:avLst/>
              <a:gdLst>
                <a:gd name="connsiteX0" fmla="*/ 0 w 18228"/>
                <a:gd name="connsiteY0" fmla="*/ 10060 h 45434"/>
                <a:gd name="connsiteX1" fmla="*/ 8659 w 18228"/>
                <a:gd name="connsiteY1" fmla="*/ 44697 h 45434"/>
                <a:gd name="connsiteX2" fmla="*/ 16972 w 18228"/>
                <a:gd name="connsiteY2" fmla="*/ 42878 h 45434"/>
                <a:gd name="connsiteX3" fmla="*/ 17058 w 18228"/>
                <a:gd name="connsiteY3" fmla="*/ 622 h 45434"/>
                <a:gd name="connsiteX4" fmla="*/ 8659 w 18228"/>
                <a:gd name="connsiteY4" fmla="*/ 2873 h 45434"/>
                <a:gd name="connsiteX5" fmla="*/ 8746 w 18228"/>
                <a:gd name="connsiteY5" fmla="*/ 44350 h 45434"/>
                <a:gd name="connsiteX6" fmla="*/ 17058 w 18228"/>
                <a:gd name="connsiteY6" fmla="*/ 42532 h 45434"/>
                <a:gd name="connsiteX7" fmla="*/ 8399 w 18228"/>
                <a:gd name="connsiteY7" fmla="*/ 7895 h 45434"/>
                <a:gd name="connsiteX8" fmla="*/ 0 w 18228"/>
                <a:gd name="connsiteY8" fmla="*/ 10060 h 45434"/>
                <a:gd name="connsiteX9" fmla="*/ 0 w 18228"/>
                <a:gd name="connsiteY9" fmla="*/ 10060 h 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28" h="45434">
                  <a:moveTo>
                    <a:pt x="0" y="10060"/>
                  </a:moveTo>
                  <a:cubicBezTo>
                    <a:pt x="346" y="21923"/>
                    <a:pt x="3637" y="34046"/>
                    <a:pt x="8659" y="44697"/>
                  </a:cubicBezTo>
                  <a:cubicBezTo>
                    <a:pt x="9525" y="46515"/>
                    <a:pt x="16626" y="44610"/>
                    <a:pt x="16972" y="42878"/>
                  </a:cubicBezTo>
                  <a:cubicBezTo>
                    <a:pt x="19656" y="28850"/>
                    <a:pt x="17232" y="14736"/>
                    <a:pt x="17058" y="622"/>
                  </a:cubicBezTo>
                  <a:cubicBezTo>
                    <a:pt x="17058" y="-850"/>
                    <a:pt x="8659" y="448"/>
                    <a:pt x="8659" y="2873"/>
                  </a:cubicBezTo>
                  <a:cubicBezTo>
                    <a:pt x="8832" y="16728"/>
                    <a:pt x="11343" y="30582"/>
                    <a:pt x="8746" y="44350"/>
                  </a:cubicBezTo>
                  <a:cubicBezTo>
                    <a:pt x="11517" y="43744"/>
                    <a:pt x="14287" y="43138"/>
                    <a:pt x="17058" y="42532"/>
                  </a:cubicBezTo>
                  <a:cubicBezTo>
                    <a:pt x="12036" y="31881"/>
                    <a:pt x="8746" y="19758"/>
                    <a:pt x="8399" y="7895"/>
                  </a:cubicBezTo>
                  <a:cubicBezTo>
                    <a:pt x="8399" y="6337"/>
                    <a:pt x="0" y="7636"/>
                    <a:pt x="0" y="10060"/>
                  </a:cubicBezTo>
                  <a:lnTo>
                    <a:pt x="0" y="1006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0AD6365-DDFB-87F4-502B-FB2D1334B4D8}"/>
                </a:ext>
              </a:extLst>
            </p:cNvPr>
            <p:cNvSpPr/>
            <p:nvPr/>
          </p:nvSpPr>
          <p:spPr>
            <a:xfrm>
              <a:off x="9873205" y="4319607"/>
              <a:ext cx="82738" cy="917952"/>
            </a:xfrm>
            <a:custGeom>
              <a:avLst/>
              <a:gdLst>
                <a:gd name="connsiteX0" fmla="*/ 0 w 38708"/>
                <a:gd name="connsiteY0" fmla="*/ 3074 h 429453"/>
                <a:gd name="connsiteX1" fmla="*/ 10737 w 38708"/>
                <a:gd name="connsiteY1" fmla="*/ 102480 h 429453"/>
                <a:gd name="connsiteX2" fmla="*/ 19137 w 38708"/>
                <a:gd name="connsiteY2" fmla="*/ 208381 h 429453"/>
                <a:gd name="connsiteX3" fmla="*/ 30307 w 38708"/>
                <a:gd name="connsiteY3" fmla="*/ 427975 h 429453"/>
                <a:gd name="connsiteX4" fmla="*/ 38706 w 38708"/>
                <a:gd name="connsiteY4" fmla="*/ 425724 h 429453"/>
                <a:gd name="connsiteX5" fmla="*/ 28575 w 38708"/>
                <a:gd name="connsiteY5" fmla="*/ 213750 h 429453"/>
                <a:gd name="connsiteX6" fmla="*/ 21648 w 38708"/>
                <a:gd name="connsiteY6" fmla="*/ 115469 h 429453"/>
                <a:gd name="connsiteX7" fmla="*/ 11603 w 38708"/>
                <a:gd name="connsiteY7" fmla="*/ 62735 h 429453"/>
                <a:gd name="connsiteX8" fmla="*/ 8399 w 38708"/>
                <a:gd name="connsiteY8" fmla="*/ 2121 h 429453"/>
                <a:gd name="connsiteX9" fmla="*/ 0 w 38708"/>
                <a:gd name="connsiteY9" fmla="*/ 3074 h 429453"/>
                <a:gd name="connsiteX10" fmla="*/ 0 w 38708"/>
                <a:gd name="connsiteY10" fmla="*/ 3074 h 42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08" h="429453">
                  <a:moveTo>
                    <a:pt x="0" y="3074"/>
                  </a:moveTo>
                  <a:cubicBezTo>
                    <a:pt x="173" y="36671"/>
                    <a:pt x="2165" y="69836"/>
                    <a:pt x="10737" y="102480"/>
                  </a:cubicBezTo>
                  <a:cubicBezTo>
                    <a:pt x="19570" y="135991"/>
                    <a:pt x="14547" y="174004"/>
                    <a:pt x="19137" y="208381"/>
                  </a:cubicBezTo>
                  <a:cubicBezTo>
                    <a:pt x="29008" y="281637"/>
                    <a:pt x="26583" y="354460"/>
                    <a:pt x="30307" y="427975"/>
                  </a:cubicBezTo>
                  <a:cubicBezTo>
                    <a:pt x="30480" y="430920"/>
                    <a:pt x="38880" y="429101"/>
                    <a:pt x="38706" y="425724"/>
                  </a:cubicBezTo>
                  <a:cubicBezTo>
                    <a:pt x="35156" y="354806"/>
                    <a:pt x="38446" y="284321"/>
                    <a:pt x="28575" y="213750"/>
                  </a:cubicBezTo>
                  <a:cubicBezTo>
                    <a:pt x="23986" y="180932"/>
                    <a:pt x="24505" y="148287"/>
                    <a:pt x="21648" y="115469"/>
                  </a:cubicBezTo>
                  <a:cubicBezTo>
                    <a:pt x="20089" y="97718"/>
                    <a:pt x="14114" y="80400"/>
                    <a:pt x="11603" y="62735"/>
                  </a:cubicBezTo>
                  <a:cubicBezTo>
                    <a:pt x="8832" y="42733"/>
                    <a:pt x="8486" y="22297"/>
                    <a:pt x="8399" y="2121"/>
                  </a:cubicBezTo>
                  <a:cubicBezTo>
                    <a:pt x="8399" y="-1602"/>
                    <a:pt x="0" y="130"/>
                    <a:pt x="0" y="3074"/>
                  </a:cubicBezTo>
                  <a:lnTo>
                    <a:pt x="0" y="3074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80B77AD-F778-2F19-DF6B-6F564547901F}"/>
                </a:ext>
              </a:extLst>
            </p:cNvPr>
            <p:cNvSpPr/>
            <p:nvPr/>
          </p:nvSpPr>
          <p:spPr>
            <a:xfrm>
              <a:off x="9910220" y="4555740"/>
              <a:ext cx="141626" cy="745262"/>
            </a:xfrm>
            <a:custGeom>
              <a:avLst/>
              <a:gdLst>
                <a:gd name="connsiteX0" fmla="*/ 1 w 66258"/>
                <a:gd name="connsiteY0" fmla="*/ 2919 h 348662"/>
                <a:gd name="connsiteX1" fmla="*/ 21302 w 66258"/>
                <a:gd name="connsiteY1" fmla="*/ 87172 h 348662"/>
                <a:gd name="connsiteX2" fmla="*/ 37148 w 66258"/>
                <a:gd name="connsiteY2" fmla="*/ 181210 h 348662"/>
                <a:gd name="connsiteX3" fmla="*/ 53427 w 66258"/>
                <a:gd name="connsiteY3" fmla="*/ 275161 h 348662"/>
                <a:gd name="connsiteX4" fmla="*/ 57670 w 66258"/>
                <a:gd name="connsiteY4" fmla="*/ 314300 h 348662"/>
                <a:gd name="connsiteX5" fmla="*/ 57843 w 66258"/>
                <a:gd name="connsiteY5" fmla="*/ 347897 h 348662"/>
                <a:gd name="connsiteX6" fmla="*/ 66243 w 66258"/>
                <a:gd name="connsiteY6" fmla="*/ 345646 h 348662"/>
                <a:gd name="connsiteX7" fmla="*/ 66070 w 66258"/>
                <a:gd name="connsiteY7" fmla="*/ 312049 h 348662"/>
                <a:gd name="connsiteX8" fmla="*/ 61913 w 66258"/>
                <a:gd name="connsiteY8" fmla="*/ 272910 h 348662"/>
                <a:gd name="connsiteX9" fmla="*/ 45634 w 66258"/>
                <a:gd name="connsiteY9" fmla="*/ 178958 h 348662"/>
                <a:gd name="connsiteX10" fmla="*/ 29788 w 66258"/>
                <a:gd name="connsiteY10" fmla="*/ 84921 h 348662"/>
                <a:gd name="connsiteX11" fmla="*/ 8487 w 66258"/>
                <a:gd name="connsiteY11" fmla="*/ 754 h 348662"/>
                <a:gd name="connsiteX12" fmla="*/ 1 w 66258"/>
                <a:gd name="connsiteY12" fmla="*/ 2919 h 348662"/>
                <a:gd name="connsiteX13" fmla="*/ 1 w 66258"/>
                <a:gd name="connsiteY13" fmla="*/ 2919 h 34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58" h="348662">
                  <a:moveTo>
                    <a:pt x="1" y="2919"/>
                  </a:moveTo>
                  <a:cubicBezTo>
                    <a:pt x="1126" y="32360"/>
                    <a:pt x="12903" y="59290"/>
                    <a:pt x="21302" y="87172"/>
                  </a:cubicBezTo>
                  <a:cubicBezTo>
                    <a:pt x="30567" y="117825"/>
                    <a:pt x="32992" y="149691"/>
                    <a:pt x="37148" y="181210"/>
                  </a:cubicBezTo>
                  <a:cubicBezTo>
                    <a:pt x="41391" y="212989"/>
                    <a:pt x="46587" y="243815"/>
                    <a:pt x="53427" y="275161"/>
                  </a:cubicBezTo>
                  <a:cubicBezTo>
                    <a:pt x="56198" y="288063"/>
                    <a:pt x="58017" y="301052"/>
                    <a:pt x="57670" y="314300"/>
                  </a:cubicBezTo>
                  <a:cubicBezTo>
                    <a:pt x="57324" y="325643"/>
                    <a:pt x="55419" y="336727"/>
                    <a:pt x="57843" y="347897"/>
                  </a:cubicBezTo>
                  <a:cubicBezTo>
                    <a:pt x="58276" y="349802"/>
                    <a:pt x="66676" y="347811"/>
                    <a:pt x="66243" y="345646"/>
                  </a:cubicBezTo>
                  <a:cubicBezTo>
                    <a:pt x="63905" y="334562"/>
                    <a:pt x="65377" y="323219"/>
                    <a:pt x="66070" y="312049"/>
                  </a:cubicBezTo>
                  <a:cubicBezTo>
                    <a:pt x="66849" y="298887"/>
                    <a:pt x="64424" y="285812"/>
                    <a:pt x="61913" y="272910"/>
                  </a:cubicBezTo>
                  <a:cubicBezTo>
                    <a:pt x="55679" y="241564"/>
                    <a:pt x="49790" y="210737"/>
                    <a:pt x="45634" y="178958"/>
                  </a:cubicBezTo>
                  <a:cubicBezTo>
                    <a:pt x="41564" y="147180"/>
                    <a:pt x="38101" y="115920"/>
                    <a:pt x="29788" y="84921"/>
                  </a:cubicBezTo>
                  <a:cubicBezTo>
                    <a:pt x="22168" y="56605"/>
                    <a:pt x="9612" y="30455"/>
                    <a:pt x="8487" y="754"/>
                  </a:cubicBezTo>
                  <a:cubicBezTo>
                    <a:pt x="8314" y="-977"/>
                    <a:pt x="-86" y="495"/>
                    <a:pt x="1" y="2919"/>
                  </a:cubicBezTo>
                  <a:lnTo>
                    <a:pt x="1" y="2919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221C0B2-8548-B885-4CD9-FCDD27BC51D3}"/>
                </a:ext>
              </a:extLst>
            </p:cNvPr>
            <p:cNvSpPr/>
            <p:nvPr/>
          </p:nvSpPr>
          <p:spPr>
            <a:xfrm>
              <a:off x="8849219" y="4609357"/>
              <a:ext cx="1336201" cy="2376524"/>
            </a:xfrm>
            <a:custGeom>
              <a:avLst/>
              <a:gdLst>
                <a:gd name="connsiteX0" fmla="*/ 599248 w 625126"/>
                <a:gd name="connsiteY0" fmla="*/ 813264 h 1111829"/>
                <a:gd name="connsiteX1" fmla="*/ 589030 w 625126"/>
                <a:gd name="connsiteY1" fmla="*/ 693769 h 1111829"/>
                <a:gd name="connsiteX2" fmla="*/ 563053 w 625126"/>
                <a:gd name="connsiteY2" fmla="*/ 299347 h 1111829"/>
                <a:gd name="connsiteX3" fmla="*/ 553701 w 625126"/>
                <a:gd name="connsiteY3" fmla="*/ 295710 h 1111829"/>
                <a:gd name="connsiteX4" fmla="*/ 546514 w 625126"/>
                <a:gd name="connsiteY4" fmla="*/ 241244 h 1111829"/>
                <a:gd name="connsiteX5" fmla="*/ 543483 w 625126"/>
                <a:gd name="connsiteY5" fmla="*/ 205136 h 1111829"/>
                <a:gd name="connsiteX6" fmla="*/ 542617 w 625126"/>
                <a:gd name="connsiteY6" fmla="*/ 198815 h 1111829"/>
                <a:gd name="connsiteX7" fmla="*/ 542358 w 625126"/>
                <a:gd name="connsiteY7" fmla="*/ 174050 h 1111829"/>
                <a:gd name="connsiteX8" fmla="*/ 539414 w 625126"/>
                <a:gd name="connsiteY8" fmla="*/ 171452 h 1111829"/>
                <a:gd name="connsiteX9" fmla="*/ 536470 w 625126"/>
                <a:gd name="connsiteY9" fmla="*/ 141232 h 1111829"/>
                <a:gd name="connsiteX10" fmla="*/ 529369 w 625126"/>
                <a:gd name="connsiteY10" fmla="*/ 73778 h 1111829"/>
                <a:gd name="connsiteX11" fmla="*/ 522615 w 625126"/>
                <a:gd name="connsiteY11" fmla="*/ 73085 h 1111829"/>
                <a:gd name="connsiteX12" fmla="*/ 523654 w 625126"/>
                <a:gd name="connsiteY12" fmla="*/ 44250 h 1111829"/>
                <a:gd name="connsiteX13" fmla="*/ 516727 w 625126"/>
                <a:gd name="connsiteY13" fmla="*/ 42778 h 1111829"/>
                <a:gd name="connsiteX14" fmla="*/ 516380 w 625126"/>
                <a:gd name="connsiteY14" fmla="*/ 40527 h 1111829"/>
                <a:gd name="connsiteX15" fmla="*/ 511185 w 625126"/>
                <a:gd name="connsiteY15" fmla="*/ 39055 h 1111829"/>
                <a:gd name="connsiteX16" fmla="*/ 509107 w 625126"/>
                <a:gd name="connsiteY16" fmla="*/ 18879 h 1111829"/>
                <a:gd name="connsiteX17" fmla="*/ 500707 w 625126"/>
                <a:gd name="connsiteY17" fmla="*/ 21130 h 1111829"/>
                <a:gd name="connsiteX18" fmla="*/ 503132 w 625126"/>
                <a:gd name="connsiteY18" fmla="*/ 53256 h 1111829"/>
                <a:gd name="connsiteX19" fmla="*/ 502353 w 625126"/>
                <a:gd name="connsiteY19" fmla="*/ 71873 h 1111829"/>
                <a:gd name="connsiteX20" fmla="*/ 503305 w 625126"/>
                <a:gd name="connsiteY20" fmla="*/ 80359 h 1111829"/>
                <a:gd name="connsiteX21" fmla="*/ 503565 w 625126"/>
                <a:gd name="connsiteY21" fmla="*/ 89624 h 1111829"/>
                <a:gd name="connsiteX22" fmla="*/ 504604 w 625126"/>
                <a:gd name="connsiteY22" fmla="*/ 91615 h 1111829"/>
                <a:gd name="connsiteX23" fmla="*/ 508934 w 625126"/>
                <a:gd name="connsiteY23" fmla="*/ 132746 h 1111829"/>
                <a:gd name="connsiteX24" fmla="*/ 513523 w 625126"/>
                <a:gd name="connsiteY24" fmla="*/ 263585 h 1111829"/>
                <a:gd name="connsiteX25" fmla="*/ 512657 w 625126"/>
                <a:gd name="connsiteY25" fmla="*/ 275015 h 1111829"/>
                <a:gd name="connsiteX26" fmla="*/ 478367 w 625126"/>
                <a:gd name="connsiteY26" fmla="*/ 297182 h 1111829"/>
                <a:gd name="connsiteX27" fmla="*/ 474297 w 625126"/>
                <a:gd name="connsiteY27" fmla="*/ 380916 h 1111829"/>
                <a:gd name="connsiteX28" fmla="*/ 413077 w 625126"/>
                <a:gd name="connsiteY28" fmla="*/ 386284 h 1111829"/>
                <a:gd name="connsiteX29" fmla="*/ 396539 w 625126"/>
                <a:gd name="connsiteY29" fmla="*/ 408538 h 1111829"/>
                <a:gd name="connsiteX30" fmla="*/ 365106 w 625126"/>
                <a:gd name="connsiteY30" fmla="*/ 429320 h 1111829"/>
                <a:gd name="connsiteX31" fmla="*/ 341727 w 625126"/>
                <a:gd name="connsiteY31" fmla="*/ 411396 h 1111829"/>
                <a:gd name="connsiteX32" fmla="*/ 325794 w 625126"/>
                <a:gd name="connsiteY32" fmla="*/ 396502 h 1111829"/>
                <a:gd name="connsiteX33" fmla="*/ 290292 w 625126"/>
                <a:gd name="connsiteY33" fmla="*/ 394078 h 1111829"/>
                <a:gd name="connsiteX34" fmla="*/ 261630 w 625126"/>
                <a:gd name="connsiteY34" fmla="*/ 403689 h 1111829"/>
                <a:gd name="connsiteX35" fmla="*/ 213832 w 625126"/>
                <a:gd name="connsiteY35" fmla="*/ 441703 h 1111829"/>
                <a:gd name="connsiteX36" fmla="*/ 199718 w 625126"/>
                <a:gd name="connsiteY36" fmla="*/ 440663 h 1111829"/>
                <a:gd name="connsiteX37" fmla="*/ 188720 w 625126"/>
                <a:gd name="connsiteY37" fmla="*/ 443608 h 1111829"/>
                <a:gd name="connsiteX38" fmla="*/ 185430 w 625126"/>
                <a:gd name="connsiteY38" fmla="*/ 416678 h 1111829"/>
                <a:gd name="connsiteX39" fmla="*/ 174866 w 625126"/>
                <a:gd name="connsiteY39" fmla="*/ 408105 h 1111829"/>
                <a:gd name="connsiteX40" fmla="*/ 104208 w 625126"/>
                <a:gd name="connsiteY40" fmla="*/ 404728 h 1111829"/>
                <a:gd name="connsiteX41" fmla="*/ 102303 w 625126"/>
                <a:gd name="connsiteY41" fmla="*/ 315540 h 1111829"/>
                <a:gd name="connsiteX42" fmla="*/ 99012 w 625126"/>
                <a:gd name="connsiteY42" fmla="*/ 296663 h 1111829"/>
                <a:gd name="connsiteX43" fmla="*/ 99965 w 625126"/>
                <a:gd name="connsiteY43" fmla="*/ 207994 h 1111829"/>
                <a:gd name="connsiteX44" fmla="*/ 173827 w 625126"/>
                <a:gd name="connsiteY44" fmla="*/ 207994 h 1111829"/>
                <a:gd name="connsiteX45" fmla="*/ 195821 w 625126"/>
                <a:gd name="connsiteY45" fmla="*/ 198469 h 1111829"/>
                <a:gd name="connsiteX46" fmla="*/ 196860 w 625126"/>
                <a:gd name="connsiteY46" fmla="*/ 195784 h 1111829"/>
                <a:gd name="connsiteX47" fmla="*/ 198332 w 625126"/>
                <a:gd name="connsiteY47" fmla="*/ 191628 h 1111829"/>
                <a:gd name="connsiteX48" fmla="*/ 186815 w 625126"/>
                <a:gd name="connsiteY48" fmla="*/ 156992 h 1111829"/>
                <a:gd name="connsiteX49" fmla="*/ 186815 w 625126"/>
                <a:gd name="connsiteY49" fmla="*/ 156992 h 1111829"/>
                <a:gd name="connsiteX50" fmla="*/ 176857 w 625126"/>
                <a:gd name="connsiteY50" fmla="*/ 151623 h 1111829"/>
                <a:gd name="connsiteX51" fmla="*/ 98926 w 625126"/>
                <a:gd name="connsiteY51" fmla="*/ 151623 h 1111829"/>
                <a:gd name="connsiteX52" fmla="*/ 96414 w 625126"/>
                <a:gd name="connsiteY52" fmla="*/ 151883 h 1111829"/>
                <a:gd name="connsiteX53" fmla="*/ 95462 w 625126"/>
                <a:gd name="connsiteY53" fmla="*/ 143483 h 1111829"/>
                <a:gd name="connsiteX54" fmla="*/ 83166 w 625126"/>
                <a:gd name="connsiteY54" fmla="*/ 63300 h 1111829"/>
                <a:gd name="connsiteX55" fmla="*/ 54072 w 625126"/>
                <a:gd name="connsiteY55" fmla="*/ 8488 h 1111829"/>
                <a:gd name="connsiteX56" fmla="*/ 31731 w 625126"/>
                <a:gd name="connsiteY56" fmla="*/ 4505 h 1111829"/>
                <a:gd name="connsiteX57" fmla="*/ 385 w 625126"/>
                <a:gd name="connsiteY57" fmla="*/ 17494 h 1111829"/>
                <a:gd name="connsiteX58" fmla="*/ 32337 w 625126"/>
                <a:gd name="connsiteY58" fmla="*/ 103565 h 1111829"/>
                <a:gd name="connsiteX59" fmla="*/ 35628 w 625126"/>
                <a:gd name="connsiteY59" fmla="*/ 112484 h 1111829"/>
                <a:gd name="connsiteX60" fmla="*/ 23505 w 625126"/>
                <a:gd name="connsiteY60" fmla="*/ 127118 h 1111829"/>
                <a:gd name="connsiteX61" fmla="*/ 33636 w 625126"/>
                <a:gd name="connsiteY61" fmla="*/ 184874 h 1111829"/>
                <a:gd name="connsiteX62" fmla="*/ 34589 w 625126"/>
                <a:gd name="connsiteY62" fmla="*/ 262892 h 1111829"/>
                <a:gd name="connsiteX63" fmla="*/ 41083 w 625126"/>
                <a:gd name="connsiteY63" fmla="*/ 331386 h 1111829"/>
                <a:gd name="connsiteX64" fmla="*/ 31991 w 625126"/>
                <a:gd name="connsiteY64" fmla="*/ 342123 h 1111829"/>
                <a:gd name="connsiteX65" fmla="*/ 37966 w 625126"/>
                <a:gd name="connsiteY65" fmla="*/ 476252 h 1111829"/>
                <a:gd name="connsiteX66" fmla="*/ 27661 w 625126"/>
                <a:gd name="connsiteY66" fmla="*/ 487769 h 1111829"/>
                <a:gd name="connsiteX67" fmla="*/ 33636 w 625126"/>
                <a:gd name="connsiteY67" fmla="*/ 534008 h 1111829"/>
                <a:gd name="connsiteX68" fmla="*/ 26362 w 625126"/>
                <a:gd name="connsiteY68" fmla="*/ 543101 h 1111829"/>
                <a:gd name="connsiteX69" fmla="*/ 38399 w 625126"/>
                <a:gd name="connsiteY69" fmla="*/ 666319 h 1111829"/>
                <a:gd name="connsiteX70" fmla="*/ 38312 w 625126"/>
                <a:gd name="connsiteY70" fmla="*/ 842272 h 1111829"/>
                <a:gd name="connsiteX71" fmla="*/ 40736 w 625126"/>
                <a:gd name="connsiteY71" fmla="*/ 974063 h 1111829"/>
                <a:gd name="connsiteX72" fmla="*/ 49136 w 625126"/>
                <a:gd name="connsiteY72" fmla="*/ 1020303 h 1111829"/>
                <a:gd name="connsiteX73" fmla="*/ 46105 w 625126"/>
                <a:gd name="connsiteY73" fmla="*/ 1090615 h 1111829"/>
                <a:gd name="connsiteX74" fmla="*/ 48530 w 625126"/>
                <a:gd name="connsiteY74" fmla="*/ 1099966 h 1111829"/>
                <a:gd name="connsiteX75" fmla="*/ 50781 w 625126"/>
                <a:gd name="connsiteY75" fmla="*/ 1105682 h 1111829"/>
                <a:gd name="connsiteX76" fmla="*/ 81175 w 625126"/>
                <a:gd name="connsiteY76" fmla="*/ 1104469 h 1111829"/>
                <a:gd name="connsiteX77" fmla="*/ 113300 w 625126"/>
                <a:gd name="connsiteY77" fmla="*/ 1097542 h 1111829"/>
                <a:gd name="connsiteX78" fmla="*/ 118755 w 625126"/>
                <a:gd name="connsiteY78" fmla="*/ 1015800 h 1111829"/>
                <a:gd name="connsiteX79" fmla="*/ 112174 w 625126"/>
                <a:gd name="connsiteY79" fmla="*/ 860976 h 1111829"/>
                <a:gd name="connsiteX80" fmla="*/ 111481 w 625126"/>
                <a:gd name="connsiteY80" fmla="*/ 840627 h 1111829"/>
                <a:gd name="connsiteX81" fmla="*/ 236605 w 625126"/>
                <a:gd name="connsiteY81" fmla="*/ 835258 h 1111829"/>
                <a:gd name="connsiteX82" fmla="*/ 321724 w 625126"/>
                <a:gd name="connsiteY82" fmla="*/ 834046 h 1111829"/>
                <a:gd name="connsiteX83" fmla="*/ 484602 w 625126"/>
                <a:gd name="connsiteY83" fmla="*/ 810666 h 1111829"/>
                <a:gd name="connsiteX84" fmla="*/ 508847 w 625126"/>
                <a:gd name="connsiteY84" fmla="*/ 809627 h 1111829"/>
                <a:gd name="connsiteX85" fmla="*/ 522095 w 625126"/>
                <a:gd name="connsiteY85" fmla="*/ 848939 h 1111829"/>
                <a:gd name="connsiteX86" fmla="*/ 528763 w 625126"/>
                <a:gd name="connsiteY86" fmla="*/ 1048359 h 1111829"/>
                <a:gd name="connsiteX87" fmla="*/ 570413 w 625126"/>
                <a:gd name="connsiteY87" fmla="*/ 1055459 h 1111829"/>
                <a:gd name="connsiteX88" fmla="*/ 579159 w 625126"/>
                <a:gd name="connsiteY88" fmla="*/ 1055372 h 1111829"/>
                <a:gd name="connsiteX89" fmla="*/ 616306 w 625126"/>
                <a:gd name="connsiteY89" fmla="*/ 1021775 h 1111829"/>
                <a:gd name="connsiteX90" fmla="*/ 624965 w 625126"/>
                <a:gd name="connsiteY90" fmla="*/ 999521 h 1111829"/>
                <a:gd name="connsiteX91" fmla="*/ 599248 w 625126"/>
                <a:gd name="connsiteY91" fmla="*/ 813264 h 1111829"/>
                <a:gd name="connsiteX92" fmla="*/ 520277 w 625126"/>
                <a:gd name="connsiteY92" fmla="*/ 180371 h 1111829"/>
                <a:gd name="connsiteX93" fmla="*/ 519758 w 625126"/>
                <a:gd name="connsiteY93" fmla="*/ 181150 h 1111829"/>
                <a:gd name="connsiteX94" fmla="*/ 519238 w 625126"/>
                <a:gd name="connsiteY94" fmla="*/ 165737 h 1111829"/>
                <a:gd name="connsiteX95" fmla="*/ 520277 w 625126"/>
                <a:gd name="connsiteY95" fmla="*/ 180371 h 1111829"/>
                <a:gd name="connsiteX96" fmla="*/ 530062 w 625126"/>
                <a:gd name="connsiteY96" fmla="*/ 268954 h 1111829"/>
                <a:gd name="connsiteX97" fmla="*/ 531101 w 625126"/>
                <a:gd name="connsiteY97" fmla="*/ 244968 h 1111829"/>
                <a:gd name="connsiteX98" fmla="*/ 533958 w 625126"/>
                <a:gd name="connsiteY98" fmla="*/ 207041 h 1111829"/>
                <a:gd name="connsiteX99" fmla="*/ 534045 w 625126"/>
                <a:gd name="connsiteY99" fmla="*/ 224792 h 1111829"/>
                <a:gd name="connsiteX100" fmla="*/ 533958 w 625126"/>
                <a:gd name="connsiteY100" fmla="*/ 226178 h 1111829"/>
                <a:gd name="connsiteX101" fmla="*/ 534045 w 625126"/>
                <a:gd name="connsiteY101" fmla="*/ 226697 h 1111829"/>
                <a:gd name="connsiteX102" fmla="*/ 534045 w 625126"/>
                <a:gd name="connsiteY102" fmla="*/ 229815 h 1111829"/>
                <a:gd name="connsiteX103" fmla="*/ 530062 w 625126"/>
                <a:gd name="connsiteY103" fmla="*/ 268954 h 1111829"/>
                <a:gd name="connsiteX104" fmla="*/ 475856 w 625126"/>
                <a:gd name="connsiteY104" fmla="*/ 441789 h 1111829"/>
                <a:gd name="connsiteX105" fmla="*/ 472306 w 625126"/>
                <a:gd name="connsiteY105" fmla="*/ 442135 h 1111829"/>
                <a:gd name="connsiteX106" fmla="*/ 475856 w 625126"/>
                <a:gd name="connsiteY106" fmla="*/ 440837 h 1111829"/>
                <a:gd name="connsiteX107" fmla="*/ 475856 w 625126"/>
                <a:gd name="connsiteY107" fmla="*/ 441789 h 1111829"/>
                <a:gd name="connsiteX108" fmla="*/ 438016 w 625126"/>
                <a:gd name="connsiteY108" fmla="*/ 401005 h 1111829"/>
                <a:gd name="connsiteX109" fmla="*/ 429616 w 625126"/>
                <a:gd name="connsiteY109" fmla="*/ 404122 h 1111829"/>
                <a:gd name="connsiteX110" fmla="*/ 427365 w 625126"/>
                <a:gd name="connsiteY110" fmla="*/ 401265 h 1111829"/>
                <a:gd name="connsiteX111" fmla="*/ 438016 w 625126"/>
                <a:gd name="connsiteY111" fmla="*/ 401005 h 1111829"/>
                <a:gd name="connsiteX112" fmla="*/ 98839 w 625126"/>
                <a:gd name="connsiteY112" fmla="*/ 168422 h 1111829"/>
                <a:gd name="connsiteX113" fmla="*/ 98146 w 625126"/>
                <a:gd name="connsiteY113" fmla="*/ 168681 h 1111829"/>
                <a:gd name="connsiteX114" fmla="*/ 98146 w 625126"/>
                <a:gd name="connsiteY114" fmla="*/ 168422 h 1111829"/>
                <a:gd name="connsiteX115" fmla="*/ 98839 w 625126"/>
                <a:gd name="connsiteY115" fmla="*/ 168422 h 1111829"/>
                <a:gd name="connsiteX116" fmla="*/ 73381 w 625126"/>
                <a:gd name="connsiteY116" fmla="*/ 794214 h 1111829"/>
                <a:gd name="connsiteX117" fmla="*/ 73555 w 625126"/>
                <a:gd name="connsiteY117" fmla="*/ 790577 h 1111829"/>
                <a:gd name="connsiteX118" fmla="*/ 73555 w 625126"/>
                <a:gd name="connsiteY118" fmla="*/ 790577 h 1111829"/>
                <a:gd name="connsiteX119" fmla="*/ 73987 w 625126"/>
                <a:gd name="connsiteY119" fmla="*/ 793002 h 1111829"/>
                <a:gd name="connsiteX120" fmla="*/ 73381 w 625126"/>
                <a:gd name="connsiteY120" fmla="*/ 794214 h 1111829"/>
                <a:gd name="connsiteX121" fmla="*/ 83339 w 625126"/>
                <a:gd name="connsiteY121" fmla="*/ 1023680 h 1111829"/>
                <a:gd name="connsiteX122" fmla="*/ 84725 w 625126"/>
                <a:gd name="connsiteY122" fmla="*/ 1023247 h 1111829"/>
                <a:gd name="connsiteX123" fmla="*/ 85071 w 625126"/>
                <a:gd name="connsiteY123" fmla="*/ 1031214 h 1111829"/>
                <a:gd name="connsiteX124" fmla="*/ 83339 w 625126"/>
                <a:gd name="connsiteY124" fmla="*/ 1023680 h 1111829"/>
                <a:gd name="connsiteX125" fmla="*/ 111135 w 625126"/>
                <a:gd name="connsiteY125" fmla="*/ 827378 h 1111829"/>
                <a:gd name="connsiteX126" fmla="*/ 111048 w 625126"/>
                <a:gd name="connsiteY126" fmla="*/ 825300 h 1111829"/>
                <a:gd name="connsiteX127" fmla="*/ 132176 w 625126"/>
                <a:gd name="connsiteY127" fmla="*/ 827552 h 1111829"/>
                <a:gd name="connsiteX128" fmla="*/ 111135 w 625126"/>
                <a:gd name="connsiteY128" fmla="*/ 827378 h 1111829"/>
                <a:gd name="connsiteX129" fmla="*/ 400435 w 625126"/>
                <a:gd name="connsiteY129" fmla="*/ 732821 h 1111829"/>
                <a:gd name="connsiteX130" fmla="*/ 282585 w 625126"/>
                <a:gd name="connsiteY130" fmla="*/ 741913 h 1111829"/>
                <a:gd name="connsiteX131" fmla="*/ 168631 w 625126"/>
                <a:gd name="connsiteY131" fmla="*/ 750919 h 1111829"/>
                <a:gd name="connsiteX132" fmla="*/ 103428 w 625126"/>
                <a:gd name="connsiteY132" fmla="*/ 760790 h 1111829"/>
                <a:gd name="connsiteX133" fmla="*/ 90353 w 625126"/>
                <a:gd name="connsiteY133" fmla="*/ 691344 h 1111829"/>
                <a:gd name="connsiteX134" fmla="*/ 88794 w 625126"/>
                <a:gd name="connsiteY134" fmla="*/ 686149 h 1111829"/>
                <a:gd name="connsiteX135" fmla="*/ 84205 w 625126"/>
                <a:gd name="connsiteY135" fmla="*/ 501537 h 1111829"/>
                <a:gd name="connsiteX136" fmla="*/ 96588 w 625126"/>
                <a:gd name="connsiteY136" fmla="*/ 504308 h 1111829"/>
                <a:gd name="connsiteX137" fmla="*/ 186209 w 625126"/>
                <a:gd name="connsiteY137" fmla="*/ 499459 h 1111829"/>
                <a:gd name="connsiteX138" fmla="*/ 291850 w 625126"/>
                <a:gd name="connsiteY138" fmla="*/ 497207 h 1111829"/>
                <a:gd name="connsiteX139" fmla="*/ 473345 w 625126"/>
                <a:gd name="connsiteY139" fmla="*/ 474001 h 1111829"/>
                <a:gd name="connsiteX140" fmla="*/ 477674 w 625126"/>
                <a:gd name="connsiteY140" fmla="*/ 473741 h 1111829"/>
                <a:gd name="connsiteX141" fmla="*/ 492481 w 625126"/>
                <a:gd name="connsiteY141" fmla="*/ 665886 h 1111829"/>
                <a:gd name="connsiteX142" fmla="*/ 495252 w 625126"/>
                <a:gd name="connsiteY142" fmla="*/ 718620 h 1111829"/>
                <a:gd name="connsiteX143" fmla="*/ 400435 w 625126"/>
                <a:gd name="connsiteY143" fmla="*/ 732821 h 111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25126" h="1111829">
                  <a:moveTo>
                    <a:pt x="599248" y="813264"/>
                  </a:moveTo>
                  <a:cubicBezTo>
                    <a:pt x="597603" y="773432"/>
                    <a:pt x="594399" y="733687"/>
                    <a:pt x="589030" y="693769"/>
                  </a:cubicBezTo>
                  <a:cubicBezTo>
                    <a:pt x="571452" y="562583"/>
                    <a:pt x="563399" y="431831"/>
                    <a:pt x="563053" y="299347"/>
                  </a:cubicBezTo>
                  <a:cubicBezTo>
                    <a:pt x="563053" y="297096"/>
                    <a:pt x="559243" y="295970"/>
                    <a:pt x="553701" y="295710"/>
                  </a:cubicBezTo>
                  <a:cubicBezTo>
                    <a:pt x="556818" y="278825"/>
                    <a:pt x="551363" y="259082"/>
                    <a:pt x="546514" y="241244"/>
                  </a:cubicBezTo>
                  <a:cubicBezTo>
                    <a:pt x="546081" y="229122"/>
                    <a:pt x="545388" y="216999"/>
                    <a:pt x="543483" y="205136"/>
                  </a:cubicBezTo>
                  <a:cubicBezTo>
                    <a:pt x="543137" y="203058"/>
                    <a:pt x="542877" y="200893"/>
                    <a:pt x="542617" y="198815"/>
                  </a:cubicBezTo>
                  <a:cubicBezTo>
                    <a:pt x="542531" y="190502"/>
                    <a:pt x="542358" y="182190"/>
                    <a:pt x="542358" y="174050"/>
                  </a:cubicBezTo>
                  <a:cubicBezTo>
                    <a:pt x="542358" y="172318"/>
                    <a:pt x="540972" y="171539"/>
                    <a:pt x="539414" y="171452"/>
                  </a:cubicBezTo>
                  <a:cubicBezTo>
                    <a:pt x="538461" y="161408"/>
                    <a:pt x="537509" y="151277"/>
                    <a:pt x="536470" y="141232"/>
                  </a:cubicBezTo>
                  <a:cubicBezTo>
                    <a:pt x="537335" y="118459"/>
                    <a:pt x="536902" y="96032"/>
                    <a:pt x="529369" y="73778"/>
                  </a:cubicBezTo>
                  <a:cubicBezTo>
                    <a:pt x="528503" y="71180"/>
                    <a:pt x="524780" y="71526"/>
                    <a:pt x="522615" y="73085"/>
                  </a:cubicBezTo>
                  <a:cubicBezTo>
                    <a:pt x="523134" y="63473"/>
                    <a:pt x="523568" y="53862"/>
                    <a:pt x="523654" y="44250"/>
                  </a:cubicBezTo>
                  <a:cubicBezTo>
                    <a:pt x="523654" y="40873"/>
                    <a:pt x="519238" y="41046"/>
                    <a:pt x="516727" y="42778"/>
                  </a:cubicBezTo>
                  <a:cubicBezTo>
                    <a:pt x="516554" y="41999"/>
                    <a:pt x="516554" y="41306"/>
                    <a:pt x="516380" y="40527"/>
                  </a:cubicBezTo>
                  <a:cubicBezTo>
                    <a:pt x="515947" y="38449"/>
                    <a:pt x="513350" y="38362"/>
                    <a:pt x="511185" y="39055"/>
                  </a:cubicBezTo>
                  <a:cubicBezTo>
                    <a:pt x="510839" y="32301"/>
                    <a:pt x="510232" y="25633"/>
                    <a:pt x="509107" y="18879"/>
                  </a:cubicBezTo>
                  <a:cubicBezTo>
                    <a:pt x="508501" y="15156"/>
                    <a:pt x="500101" y="17234"/>
                    <a:pt x="500707" y="21130"/>
                  </a:cubicBezTo>
                  <a:cubicBezTo>
                    <a:pt x="502439" y="31781"/>
                    <a:pt x="502959" y="42518"/>
                    <a:pt x="503132" y="53256"/>
                  </a:cubicBezTo>
                  <a:cubicBezTo>
                    <a:pt x="501746" y="59144"/>
                    <a:pt x="501746" y="65378"/>
                    <a:pt x="502353" y="71873"/>
                  </a:cubicBezTo>
                  <a:cubicBezTo>
                    <a:pt x="502612" y="74730"/>
                    <a:pt x="502959" y="77588"/>
                    <a:pt x="503305" y="80359"/>
                  </a:cubicBezTo>
                  <a:cubicBezTo>
                    <a:pt x="503392" y="83476"/>
                    <a:pt x="503392" y="86507"/>
                    <a:pt x="503565" y="89624"/>
                  </a:cubicBezTo>
                  <a:cubicBezTo>
                    <a:pt x="503565" y="90576"/>
                    <a:pt x="503998" y="91183"/>
                    <a:pt x="504604" y="91615"/>
                  </a:cubicBezTo>
                  <a:cubicBezTo>
                    <a:pt x="506163" y="105297"/>
                    <a:pt x="507808" y="118892"/>
                    <a:pt x="508934" y="132746"/>
                  </a:cubicBezTo>
                  <a:cubicBezTo>
                    <a:pt x="512484" y="175955"/>
                    <a:pt x="513263" y="219943"/>
                    <a:pt x="513523" y="263585"/>
                  </a:cubicBezTo>
                  <a:cubicBezTo>
                    <a:pt x="513263" y="267308"/>
                    <a:pt x="512917" y="271118"/>
                    <a:pt x="512657" y="275015"/>
                  </a:cubicBezTo>
                  <a:cubicBezTo>
                    <a:pt x="497071" y="276227"/>
                    <a:pt x="479666" y="284713"/>
                    <a:pt x="478367" y="297182"/>
                  </a:cubicBezTo>
                  <a:cubicBezTo>
                    <a:pt x="475423" y="324805"/>
                    <a:pt x="474297" y="352774"/>
                    <a:pt x="474297" y="380916"/>
                  </a:cubicBezTo>
                  <a:cubicBezTo>
                    <a:pt x="453516" y="380136"/>
                    <a:pt x="432474" y="379011"/>
                    <a:pt x="413077" y="386284"/>
                  </a:cubicBezTo>
                  <a:cubicBezTo>
                    <a:pt x="403379" y="389921"/>
                    <a:pt x="398703" y="399100"/>
                    <a:pt x="396539" y="408538"/>
                  </a:cubicBezTo>
                  <a:cubicBezTo>
                    <a:pt x="392469" y="426809"/>
                    <a:pt x="380259" y="426809"/>
                    <a:pt x="365106" y="429320"/>
                  </a:cubicBezTo>
                  <a:cubicBezTo>
                    <a:pt x="356620" y="425683"/>
                    <a:pt x="348914" y="420141"/>
                    <a:pt x="341727" y="411396"/>
                  </a:cubicBezTo>
                  <a:cubicBezTo>
                    <a:pt x="336012" y="404382"/>
                    <a:pt x="333068" y="401178"/>
                    <a:pt x="325794" y="396502"/>
                  </a:cubicBezTo>
                  <a:cubicBezTo>
                    <a:pt x="317048" y="390787"/>
                    <a:pt x="299903" y="393212"/>
                    <a:pt x="290292" y="394078"/>
                  </a:cubicBezTo>
                  <a:cubicBezTo>
                    <a:pt x="280853" y="394943"/>
                    <a:pt x="269423" y="398407"/>
                    <a:pt x="261630" y="403689"/>
                  </a:cubicBezTo>
                  <a:cubicBezTo>
                    <a:pt x="251412" y="410616"/>
                    <a:pt x="229851" y="436767"/>
                    <a:pt x="213832" y="441703"/>
                  </a:cubicBezTo>
                  <a:cubicBezTo>
                    <a:pt x="209156" y="441096"/>
                    <a:pt x="205173" y="440837"/>
                    <a:pt x="199718" y="440663"/>
                  </a:cubicBezTo>
                  <a:cubicBezTo>
                    <a:pt x="198418" y="440663"/>
                    <a:pt x="193743" y="441876"/>
                    <a:pt x="188720" y="443608"/>
                  </a:cubicBezTo>
                  <a:cubicBezTo>
                    <a:pt x="187941" y="434602"/>
                    <a:pt x="184910" y="425770"/>
                    <a:pt x="185430" y="416678"/>
                  </a:cubicBezTo>
                  <a:cubicBezTo>
                    <a:pt x="185776" y="410790"/>
                    <a:pt x="180148" y="408105"/>
                    <a:pt x="174866" y="408105"/>
                  </a:cubicBezTo>
                  <a:cubicBezTo>
                    <a:pt x="151313" y="408105"/>
                    <a:pt x="127587" y="408019"/>
                    <a:pt x="104208" y="404728"/>
                  </a:cubicBezTo>
                  <a:cubicBezTo>
                    <a:pt x="98406" y="374768"/>
                    <a:pt x="106719" y="345500"/>
                    <a:pt x="102303" y="315540"/>
                  </a:cubicBezTo>
                  <a:cubicBezTo>
                    <a:pt x="101350" y="309218"/>
                    <a:pt x="100224" y="302897"/>
                    <a:pt x="99012" y="296663"/>
                  </a:cubicBezTo>
                  <a:cubicBezTo>
                    <a:pt x="99532" y="267049"/>
                    <a:pt x="100571" y="237521"/>
                    <a:pt x="99965" y="207994"/>
                  </a:cubicBezTo>
                  <a:cubicBezTo>
                    <a:pt x="124556" y="207994"/>
                    <a:pt x="149235" y="207994"/>
                    <a:pt x="173827" y="207994"/>
                  </a:cubicBezTo>
                  <a:cubicBezTo>
                    <a:pt x="181533" y="207994"/>
                    <a:pt x="191491" y="205656"/>
                    <a:pt x="195821" y="198469"/>
                  </a:cubicBezTo>
                  <a:cubicBezTo>
                    <a:pt x="196427" y="197516"/>
                    <a:pt x="196687" y="196650"/>
                    <a:pt x="196860" y="195784"/>
                  </a:cubicBezTo>
                  <a:cubicBezTo>
                    <a:pt x="197813" y="194572"/>
                    <a:pt x="198332" y="193187"/>
                    <a:pt x="198332" y="191628"/>
                  </a:cubicBezTo>
                  <a:cubicBezTo>
                    <a:pt x="197986" y="178899"/>
                    <a:pt x="190799" y="168768"/>
                    <a:pt x="186815" y="156992"/>
                  </a:cubicBezTo>
                  <a:cubicBezTo>
                    <a:pt x="186815" y="156992"/>
                    <a:pt x="186815" y="156992"/>
                    <a:pt x="186815" y="156992"/>
                  </a:cubicBezTo>
                  <a:cubicBezTo>
                    <a:pt x="187335" y="153008"/>
                    <a:pt x="180494" y="151623"/>
                    <a:pt x="176857" y="151623"/>
                  </a:cubicBezTo>
                  <a:cubicBezTo>
                    <a:pt x="150880" y="151623"/>
                    <a:pt x="124903" y="151623"/>
                    <a:pt x="98926" y="151623"/>
                  </a:cubicBezTo>
                  <a:cubicBezTo>
                    <a:pt x="98146" y="151623"/>
                    <a:pt x="97280" y="151796"/>
                    <a:pt x="96414" y="151883"/>
                  </a:cubicBezTo>
                  <a:cubicBezTo>
                    <a:pt x="96068" y="149112"/>
                    <a:pt x="95895" y="146254"/>
                    <a:pt x="95462" y="143483"/>
                  </a:cubicBezTo>
                  <a:cubicBezTo>
                    <a:pt x="91739" y="116554"/>
                    <a:pt x="85937" y="90403"/>
                    <a:pt x="83166" y="63300"/>
                  </a:cubicBezTo>
                  <a:cubicBezTo>
                    <a:pt x="80309" y="35764"/>
                    <a:pt x="60046" y="31868"/>
                    <a:pt x="54072" y="8488"/>
                  </a:cubicBezTo>
                  <a:cubicBezTo>
                    <a:pt x="52253" y="1388"/>
                    <a:pt x="40736" y="1128"/>
                    <a:pt x="31731" y="4505"/>
                  </a:cubicBezTo>
                  <a:cubicBezTo>
                    <a:pt x="23245" y="-5799"/>
                    <a:pt x="-3511" y="2860"/>
                    <a:pt x="385" y="17494"/>
                  </a:cubicBezTo>
                  <a:cubicBezTo>
                    <a:pt x="8525" y="47974"/>
                    <a:pt x="19955" y="74644"/>
                    <a:pt x="32337" y="103565"/>
                  </a:cubicBezTo>
                  <a:cubicBezTo>
                    <a:pt x="33550" y="106423"/>
                    <a:pt x="34589" y="109453"/>
                    <a:pt x="35628" y="112484"/>
                  </a:cubicBezTo>
                  <a:cubicBezTo>
                    <a:pt x="28700" y="115168"/>
                    <a:pt x="22899" y="120450"/>
                    <a:pt x="23505" y="127118"/>
                  </a:cubicBezTo>
                  <a:cubicBezTo>
                    <a:pt x="25064" y="146860"/>
                    <a:pt x="29913" y="165477"/>
                    <a:pt x="33636" y="184874"/>
                  </a:cubicBezTo>
                  <a:cubicBezTo>
                    <a:pt x="38312" y="209206"/>
                    <a:pt x="34935" y="238214"/>
                    <a:pt x="34589" y="262892"/>
                  </a:cubicBezTo>
                  <a:cubicBezTo>
                    <a:pt x="34329" y="286445"/>
                    <a:pt x="37619" y="308959"/>
                    <a:pt x="41083" y="331386"/>
                  </a:cubicBezTo>
                  <a:cubicBezTo>
                    <a:pt x="35887" y="333637"/>
                    <a:pt x="31991" y="337360"/>
                    <a:pt x="31991" y="342123"/>
                  </a:cubicBezTo>
                  <a:cubicBezTo>
                    <a:pt x="32510" y="386890"/>
                    <a:pt x="35974" y="431571"/>
                    <a:pt x="37966" y="476252"/>
                  </a:cubicBezTo>
                  <a:cubicBezTo>
                    <a:pt x="32250" y="478504"/>
                    <a:pt x="27748" y="482487"/>
                    <a:pt x="27661" y="487769"/>
                  </a:cubicBezTo>
                  <a:cubicBezTo>
                    <a:pt x="27315" y="503528"/>
                    <a:pt x="30086" y="518855"/>
                    <a:pt x="33636" y="534008"/>
                  </a:cubicBezTo>
                  <a:cubicBezTo>
                    <a:pt x="29306" y="536260"/>
                    <a:pt x="26276" y="539464"/>
                    <a:pt x="26362" y="543101"/>
                  </a:cubicBezTo>
                  <a:cubicBezTo>
                    <a:pt x="27315" y="584491"/>
                    <a:pt x="33723" y="625189"/>
                    <a:pt x="38399" y="666319"/>
                  </a:cubicBezTo>
                  <a:cubicBezTo>
                    <a:pt x="45066" y="724682"/>
                    <a:pt x="40044" y="783737"/>
                    <a:pt x="38312" y="842272"/>
                  </a:cubicBezTo>
                  <a:cubicBezTo>
                    <a:pt x="37013" y="886174"/>
                    <a:pt x="40044" y="930162"/>
                    <a:pt x="40736" y="974063"/>
                  </a:cubicBezTo>
                  <a:cubicBezTo>
                    <a:pt x="40996" y="987225"/>
                    <a:pt x="45066" y="1003418"/>
                    <a:pt x="49136" y="1020303"/>
                  </a:cubicBezTo>
                  <a:cubicBezTo>
                    <a:pt x="45153" y="1041951"/>
                    <a:pt x="41776" y="1069054"/>
                    <a:pt x="46105" y="1090615"/>
                  </a:cubicBezTo>
                  <a:cubicBezTo>
                    <a:pt x="44633" y="1094252"/>
                    <a:pt x="45153" y="1097802"/>
                    <a:pt x="48530" y="1099966"/>
                  </a:cubicBezTo>
                  <a:cubicBezTo>
                    <a:pt x="49223" y="1101958"/>
                    <a:pt x="49915" y="1103863"/>
                    <a:pt x="50781" y="1105682"/>
                  </a:cubicBezTo>
                  <a:cubicBezTo>
                    <a:pt x="55630" y="1115813"/>
                    <a:pt x="73987" y="1112003"/>
                    <a:pt x="81175" y="1104469"/>
                  </a:cubicBezTo>
                  <a:cubicBezTo>
                    <a:pt x="92864" y="1105162"/>
                    <a:pt x="104554" y="1104210"/>
                    <a:pt x="113300" y="1097542"/>
                  </a:cubicBezTo>
                  <a:cubicBezTo>
                    <a:pt x="130531" y="1084293"/>
                    <a:pt x="119188" y="1033811"/>
                    <a:pt x="118755" y="1015800"/>
                  </a:cubicBezTo>
                  <a:cubicBezTo>
                    <a:pt x="117629" y="964192"/>
                    <a:pt x="113646" y="912584"/>
                    <a:pt x="112174" y="860976"/>
                  </a:cubicBezTo>
                  <a:cubicBezTo>
                    <a:pt x="112001" y="854135"/>
                    <a:pt x="111741" y="847381"/>
                    <a:pt x="111481" y="840627"/>
                  </a:cubicBezTo>
                  <a:cubicBezTo>
                    <a:pt x="153564" y="840194"/>
                    <a:pt x="194868" y="838808"/>
                    <a:pt x="236605" y="835258"/>
                  </a:cubicBezTo>
                  <a:cubicBezTo>
                    <a:pt x="265180" y="837769"/>
                    <a:pt x="292283" y="840021"/>
                    <a:pt x="321724" y="834046"/>
                  </a:cubicBezTo>
                  <a:cubicBezTo>
                    <a:pt x="375324" y="823135"/>
                    <a:pt x="431002" y="821144"/>
                    <a:pt x="484602" y="810666"/>
                  </a:cubicBezTo>
                  <a:cubicBezTo>
                    <a:pt x="492655" y="810234"/>
                    <a:pt x="500794" y="809973"/>
                    <a:pt x="508847" y="809627"/>
                  </a:cubicBezTo>
                  <a:cubicBezTo>
                    <a:pt x="513350" y="822789"/>
                    <a:pt x="518285" y="835864"/>
                    <a:pt x="522095" y="848939"/>
                  </a:cubicBezTo>
                  <a:cubicBezTo>
                    <a:pt x="541145" y="913623"/>
                    <a:pt x="520190" y="982290"/>
                    <a:pt x="528763" y="1048359"/>
                  </a:cubicBezTo>
                  <a:cubicBezTo>
                    <a:pt x="531014" y="1065677"/>
                    <a:pt x="561148" y="1058922"/>
                    <a:pt x="570413" y="1055459"/>
                  </a:cubicBezTo>
                  <a:cubicBezTo>
                    <a:pt x="573271" y="1055459"/>
                    <a:pt x="576215" y="1055459"/>
                    <a:pt x="579159" y="1055372"/>
                  </a:cubicBezTo>
                  <a:cubicBezTo>
                    <a:pt x="599161" y="1055632"/>
                    <a:pt x="625398" y="1032079"/>
                    <a:pt x="616306" y="1021775"/>
                  </a:cubicBezTo>
                  <a:cubicBezTo>
                    <a:pt x="621935" y="1016580"/>
                    <a:pt x="624792" y="1009652"/>
                    <a:pt x="624965" y="999521"/>
                  </a:cubicBezTo>
                  <a:cubicBezTo>
                    <a:pt x="626178" y="937349"/>
                    <a:pt x="620809" y="871021"/>
                    <a:pt x="599248" y="813264"/>
                  </a:cubicBezTo>
                  <a:close/>
                  <a:moveTo>
                    <a:pt x="520277" y="180371"/>
                  </a:moveTo>
                  <a:cubicBezTo>
                    <a:pt x="520017" y="180631"/>
                    <a:pt x="519931" y="180891"/>
                    <a:pt x="519758" y="181150"/>
                  </a:cubicBezTo>
                  <a:cubicBezTo>
                    <a:pt x="519584" y="176042"/>
                    <a:pt x="519411" y="170846"/>
                    <a:pt x="519238" y="165737"/>
                  </a:cubicBezTo>
                  <a:cubicBezTo>
                    <a:pt x="519671" y="170500"/>
                    <a:pt x="520017" y="175436"/>
                    <a:pt x="520277" y="180371"/>
                  </a:cubicBezTo>
                  <a:close/>
                  <a:moveTo>
                    <a:pt x="530062" y="268954"/>
                  </a:moveTo>
                  <a:cubicBezTo>
                    <a:pt x="530841" y="261074"/>
                    <a:pt x="531101" y="253021"/>
                    <a:pt x="531101" y="244968"/>
                  </a:cubicBezTo>
                  <a:cubicBezTo>
                    <a:pt x="532573" y="232412"/>
                    <a:pt x="533439" y="219683"/>
                    <a:pt x="533958" y="207041"/>
                  </a:cubicBezTo>
                  <a:cubicBezTo>
                    <a:pt x="533958" y="212929"/>
                    <a:pt x="533958" y="218817"/>
                    <a:pt x="534045" y="224792"/>
                  </a:cubicBezTo>
                  <a:cubicBezTo>
                    <a:pt x="533872" y="225225"/>
                    <a:pt x="533872" y="225658"/>
                    <a:pt x="533958" y="226178"/>
                  </a:cubicBezTo>
                  <a:cubicBezTo>
                    <a:pt x="533958" y="226351"/>
                    <a:pt x="534045" y="226524"/>
                    <a:pt x="534045" y="226697"/>
                  </a:cubicBezTo>
                  <a:cubicBezTo>
                    <a:pt x="534045" y="227736"/>
                    <a:pt x="534045" y="228775"/>
                    <a:pt x="534045" y="229815"/>
                  </a:cubicBezTo>
                  <a:cubicBezTo>
                    <a:pt x="533612" y="242890"/>
                    <a:pt x="532573" y="256138"/>
                    <a:pt x="530062" y="268954"/>
                  </a:cubicBezTo>
                  <a:close/>
                  <a:moveTo>
                    <a:pt x="475856" y="441789"/>
                  </a:moveTo>
                  <a:cubicBezTo>
                    <a:pt x="474644" y="441876"/>
                    <a:pt x="473518" y="442049"/>
                    <a:pt x="472306" y="442135"/>
                  </a:cubicBezTo>
                  <a:cubicBezTo>
                    <a:pt x="473518" y="441703"/>
                    <a:pt x="474644" y="441270"/>
                    <a:pt x="475856" y="440837"/>
                  </a:cubicBezTo>
                  <a:cubicBezTo>
                    <a:pt x="475769" y="441183"/>
                    <a:pt x="475769" y="441443"/>
                    <a:pt x="475856" y="441789"/>
                  </a:cubicBezTo>
                  <a:close/>
                  <a:moveTo>
                    <a:pt x="438016" y="401005"/>
                  </a:moveTo>
                  <a:cubicBezTo>
                    <a:pt x="435158" y="401957"/>
                    <a:pt x="432387" y="402996"/>
                    <a:pt x="429616" y="404122"/>
                  </a:cubicBezTo>
                  <a:cubicBezTo>
                    <a:pt x="428837" y="403170"/>
                    <a:pt x="428144" y="402217"/>
                    <a:pt x="427365" y="401265"/>
                  </a:cubicBezTo>
                  <a:cubicBezTo>
                    <a:pt x="430915" y="401005"/>
                    <a:pt x="434465" y="401005"/>
                    <a:pt x="438016" y="401005"/>
                  </a:cubicBezTo>
                  <a:close/>
                  <a:moveTo>
                    <a:pt x="98839" y="168422"/>
                  </a:moveTo>
                  <a:cubicBezTo>
                    <a:pt x="98579" y="168508"/>
                    <a:pt x="98406" y="168595"/>
                    <a:pt x="98146" y="168681"/>
                  </a:cubicBezTo>
                  <a:cubicBezTo>
                    <a:pt x="98146" y="168595"/>
                    <a:pt x="98146" y="168508"/>
                    <a:pt x="98146" y="168422"/>
                  </a:cubicBezTo>
                  <a:cubicBezTo>
                    <a:pt x="98406" y="168422"/>
                    <a:pt x="98579" y="168422"/>
                    <a:pt x="98839" y="168422"/>
                  </a:cubicBezTo>
                  <a:close/>
                  <a:moveTo>
                    <a:pt x="73381" y="794214"/>
                  </a:moveTo>
                  <a:cubicBezTo>
                    <a:pt x="73468" y="793002"/>
                    <a:pt x="73468" y="791790"/>
                    <a:pt x="73555" y="790577"/>
                  </a:cubicBezTo>
                  <a:cubicBezTo>
                    <a:pt x="73555" y="790577"/>
                    <a:pt x="73555" y="790577"/>
                    <a:pt x="73555" y="790577"/>
                  </a:cubicBezTo>
                  <a:cubicBezTo>
                    <a:pt x="73728" y="791357"/>
                    <a:pt x="73814" y="792222"/>
                    <a:pt x="73987" y="793002"/>
                  </a:cubicBezTo>
                  <a:cubicBezTo>
                    <a:pt x="73728" y="793348"/>
                    <a:pt x="73641" y="793781"/>
                    <a:pt x="73381" y="794214"/>
                  </a:cubicBezTo>
                  <a:close/>
                  <a:moveTo>
                    <a:pt x="83339" y="1023680"/>
                  </a:moveTo>
                  <a:cubicBezTo>
                    <a:pt x="83772" y="1023507"/>
                    <a:pt x="84292" y="1023420"/>
                    <a:pt x="84725" y="1023247"/>
                  </a:cubicBezTo>
                  <a:cubicBezTo>
                    <a:pt x="84811" y="1025931"/>
                    <a:pt x="84985" y="1028529"/>
                    <a:pt x="85071" y="1031214"/>
                  </a:cubicBezTo>
                  <a:cubicBezTo>
                    <a:pt x="84465" y="1028702"/>
                    <a:pt x="83945" y="1026191"/>
                    <a:pt x="83339" y="1023680"/>
                  </a:cubicBezTo>
                  <a:close/>
                  <a:moveTo>
                    <a:pt x="111135" y="827378"/>
                  </a:moveTo>
                  <a:cubicBezTo>
                    <a:pt x="111135" y="826685"/>
                    <a:pt x="111048" y="825993"/>
                    <a:pt x="111048" y="825300"/>
                  </a:cubicBezTo>
                  <a:cubicBezTo>
                    <a:pt x="118062" y="826166"/>
                    <a:pt x="125163" y="826859"/>
                    <a:pt x="132176" y="827552"/>
                  </a:cubicBezTo>
                  <a:cubicBezTo>
                    <a:pt x="125163" y="827465"/>
                    <a:pt x="118149" y="827465"/>
                    <a:pt x="111135" y="827378"/>
                  </a:cubicBezTo>
                  <a:close/>
                  <a:moveTo>
                    <a:pt x="400435" y="732821"/>
                  </a:moveTo>
                  <a:cubicBezTo>
                    <a:pt x="361210" y="734986"/>
                    <a:pt x="321811" y="738882"/>
                    <a:pt x="282585" y="741913"/>
                  </a:cubicBezTo>
                  <a:cubicBezTo>
                    <a:pt x="244398" y="744857"/>
                    <a:pt x="207078" y="749447"/>
                    <a:pt x="168631" y="750919"/>
                  </a:cubicBezTo>
                  <a:cubicBezTo>
                    <a:pt x="149062" y="751611"/>
                    <a:pt x="125076" y="754815"/>
                    <a:pt x="103428" y="760790"/>
                  </a:cubicBezTo>
                  <a:cubicBezTo>
                    <a:pt x="98319" y="737843"/>
                    <a:pt x="91565" y="715243"/>
                    <a:pt x="90353" y="691344"/>
                  </a:cubicBezTo>
                  <a:cubicBezTo>
                    <a:pt x="90267" y="689266"/>
                    <a:pt x="89660" y="687621"/>
                    <a:pt x="88794" y="686149"/>
                  </a:cubicBezTo>
                  <a:cubicBezTo>
                    <a:pt x="87929" y="624669"/>
                    <a:pt x="85850" y="563103"/>
                    <a:pt x="84205" y="501537"/>
                  </a:cubicBezTo>
                  <a:cubicBezTo>
                    <a:pt x="87842" y="503528"/>
                    <a:pt x="92518" y="504135"/>
                    <a:pt x="96588" y="504308"/>
                  </a:cubicBezTo>
                  <a:cubicBezTo>
                    <a:pt x="126808" y="506040"/>
                    <a:pt x="156076" y="500411"/>
                    <a:pt x="186209" y="499459"/>
                  </a:cubicBezTo>
                  <a:cubicBezTo>
                    <a:pt x="221452" y="498333"/>
                    <a:pt x="256608" y="499286"/>
                    <a:pt x="291850" y="497207"/>
                  </a:cubicBezTo>
                  <a:cubicBezTo>
                    <a:pt x="352464" y="493657"/>
                    <a:pt x="412818" y="476512"/>
                    <a:pt x="473345" y="474001"/>
                  </a:cubicBezTo>
                  <a:cubicBezTo>
                    <a:pt x="474730" y="473914"/>
                    <a:pt x="476202" y="473828"/>
                    <a:pt x="477674" y="473741"/>
                  </a:cubicBezTo>
                  <a:cubicBezTo>
                    <a:pt x="482004" y="538251"/>
                    <a:pt x="489191" y="602935"/>
                    <a:pt x="492481" y="665886"/>
                  </a:cubicBezTo>
                  <a:cubicBezTo>
                    <a:pt x="493434" y="683464"/>
                    <a:pt x="494300" y="701042"/>
                    <a:pt x="495252" y="718620"/>
                  </a:cubicBezTo>
                  <a:cubicBezTo>
                    <a:pt x="463387" y="721738"/>
                    <a:pt x="432733" y="731089"/>
                    <a:pt x="400435" y="732821"/>
                  </a:cubicBez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B8EA564-4085-9BC9-699C-E244F7A94E50}"/>
                </a:ext>
              </a:extLst>
            </p:cNvPr>
            <p:cNvSpPr/>
            <p:nvPr/>
          </p:nvSpPr>
          <p:spPr>
            <a:xfrm>
              <a:off x="9962788" y="5079218"/>
              <a:ext cx="30203" cy="169913"/>
            </a:xfrm>
            <a:custGeom>
              <a:avLst/>
              <a:gdLst>
                <a:gd name="connsiteX0" fmla="*/ 5802 w 14130"/>
                <a:gd name="connsiteY0" fmla="*/ 2808 h 79492"/>
                <a:gd name="connsiteX1" fmla="*/ 0 w 14130"/>
                <a:gd name="connsiteY1" fmla="*/ 78402 h 79492"/>
                <a:gd name="connsiteX2" fmla="*/ 8399 w 14130"/>
                <a:gd name="connsiteY2" fmla="*/ 76151 h 79492"/>
                <a:gd name="connsiteX3" fmla="*/ 14114 w 14130"/>
                <a:gd name="connsiteY3" fmla="*/ 1596 h 79492"/>
                <a:gd name="connsiteX4" fmla="*/ 5802 w 14130"/>
                <a:gd name="connsiteY4" fmla="*/ 2808 h 79492"/>
                <a:gd name="connsiteX5" fmla="*/ 5802 w 14130"/>
                <a:gd name="connsiteY5" fmla="*/ 2808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30" h="79492">
                  <a:moveTo>
                    <a:pt x="5802" y="2808"/>
                  </a:moveTo>
                  <a:cubicBezTo>
                    <a:pt x="1819" y="27919"/>
                    <a:pt x="87" y="53031"/>
                    <a:pt x="0" y="78402"/>
                  </a:cubicBezTo>
                  <a:cubicBezTo>
                    <a:pt x="0" y="80653"/>
                    <a:pt x="8313" y="79181"/>
                    <a:pt x="8399" y="76151"/>
                  </a:cubicBezTo>
                  <a:cubicBezTo>
                    <a:pt x="8486" y="51126"/>
                    <a:pt x="10218" y="26361"/>
                    <a:pt x="14114" y="1596"/>
                  </a:cubicBezTo>
                  <a:cubicBezTo>
                    <a:pt x="14547" y="-1348"/>
                    <a:pt x="6148" y="210"/>
                    <a:pt x="5802" y="2808"/>
                  </a:cubicBezTo>
                  <a:lnTo>
                    <a:pt x="5802" y="2808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6F38ECB-2F55-7AF5-54BE-CF8BC7C14B30}"/>
                </a:ext>
              </a:extLst>
            </p:cNvPr>
            <p:cNvSpPr/>
            <p:nvPr/>
          </p:nvSpPr>
          <p:spPr>
            <a:xfrm>
              <a:off x="9962754" y="5085912"/>
              <a:ext cx="27247" cy="104171"/>
            </a:xfrm>
            <a:custGeom>
              <a:avLst/>
              <a:gdLst>
                <a:gd name="connsiteX0" fmla="*/ 16 w 12747"/>
                <a:gd name="connsiteY0" fmla="*/ 3140 h 48735"/>
                <a:gd name="connsiteX1" fmla="*/ 4346 w 12747"/>
                <a:gd name="connsiteY1" fmla="*/ 47907 h 48735"/>
                <a:gd name="connsiteX2" fmla="*/ 12745 w 12747"/>
                <a:gd name="connsiteY2" fmla="*/ 45656 h 48735"/>
                <a:gd name="connsiteX3" fmla="*/ 8415 w 12747"/>
                <a:gd name="connsiteY3" fmla="*/ 889 h 48735"/>
                <a:gd name="connsiteX4" fmla="*/ 16 w 12747"/>
                <a:gd name="connsiteY4" fmla="*/ 3140 h 48735"/>
                <a:gd name="connsiteX5" fmla="*/ 16 w 12747"/>
                <a:gd name="connsiteY5" fmla="*/ 3140 h 4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7" h="48735">
                  <a:moveTo>
                    <a:pt x="16" y="3140"/>
                  </a:moveTo>
                  <a:cubicBezTo>
                    <a:pt x="2787" y="17947"/>
                    <a:pt x="2960" y="32927"/>
                    <a:pt x="4346" y="47907"/>
                  </a:cubicBezTo>
                  <a:cubicBezTo>
                    <a:pt x="4519" y="49812"/>
                    <a:pt x="12918" y="48167"/>
                    <a:pt x="12745" y="45656"/>
                  </a:cubicBezTo>
                  <a:cubicBezTo>
                    <a:pt x="11360" y="30762"/>
                    <a:pt x="11186" y="15696"/>
                    <a:pt x="8415" y="889"/>
                  </a:cubicBezTo>
                  <a:cubicBezTo>
                    <a:pt x="7983" y="-1190"/>
                    <a:pt x="-417" y="715"/>
                    <a:pt x="16" y="3140"/>
                  </a:cubicBezTo>
                  <a:lnTo>
                    <a:pt x="16" y="3140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38FFF4C-5AA5-DAB8-E67B-43CE74CD5524}"/>
                </a:ext>
              </a:extLst>
            </p:cNvPr>
            <p:cNvSpPr/>
            <p:nvPr/>
          </p:nvSpPr>
          <p:spPr>
            <a:xfrm>
              <a:off x="9773831" y="3794592"/>
              <a:ext cx="46657" cy="61759"/>
            </a:xfrm>
            <a:custGeom>
              <a:avLst/>
              <a:gdLst>
                <a:gd name="connsiteX0" fmla="*/ 338 w 21828"/>
                <a:gd name="connsiteY0" fmla="*/ 3297 h 28893"/>
                <a:gd name="connsiteX1" fmla="*/ 1810 w 21828"/>
                <a:gd name="connsiteY1" fmla="*/ 27110 h 28893"/>
                <a:gd name="connsiteX2" fmla="*/ 10209 w 21828"/>
                <a:gd name="connsiteY2" fmla="*/ 25551 h 28893"/>
                <a:gd name="connsiteX3" fmla="*/ 11248 w 21828"/>
                <a:gd name="connsiteY3" fmla="*/ 7973 h 28893"/>
                <a:gd name="connsiteX4" fmla="*/ 13240 w 21828"/>
                <a:gd name="connsiteY4" fmla="*/ 9705 h 28893"/>
                <a:gd name="connsiteX5" fmla="*/ 11335 w 21828"/>
                <a:gd name="connsiteY5" fmla="*/ 13256 h 28893"/>
                <a:gd name="connsiteX6" fmla="*/ 7611 w 21828"/>
                <a:gd name="connsiteY6" fmla="*/ 22001 h 28893"/>
                <a:gd name="connsiteX7" fmla="*/ 16011 w 21828"/>
                <a:gd name="connsiteY7" fmla="*/ 21222 h 28893"/>
                <a:gd name="connsiteX8" fmla="*/ 21812 w 21828"/>
                <a:gd name="connsiteY8" fmla="*/ 8233 h 28893"/>
                <a:gd name="connsiteX9" fmla="*/ 17569 w 21828"/>
                <a:gd name="connsiteY9" fmla="*/ 2778 h 28893"/>
                <a:gd name="connsiteX10" fmla="*/ 10902 w 21828"/>
                <a:gd name="connsiteY10" fmla="*/ 2172 h 28893"/>
                <a:gd name="connsiteX11" fmla="*/ 2676 w 21828"/>
                <a:gd name="connsiteY11" fmla="*/ 10398 h 28893"/>
                <a:gd name="connsiteX12" fmla="*/ 1810 w 21828"/>
                <a:gd name="connsiteY12" fmla="*/ 26331 h 28893"/>
                <a:gd name="connsiteX13" fmla="*/ 10209 w 21828"/>
                <a:gd name="connsiteY13" fmla="*/ 24772 h 28893"/>
                <a:gd name="connsiteX14" fmla="*/ 8824 w 21828"/>
                <a:gd name="connsiteY14" fmla="*/ 2432 h 28893"/>
                <a:gd name="connsiteX15" fmla="*/ 338 w 21828"/>
                <a:gd name="connsiteY15" fmla="*/ 3297 h 28893"/>
                <a:gd name="connsiteX16" fmla="*/ 338 w 21828"/>
                <a:gd name="connsiteY16" fmla="*/ 3297 h 2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828" h="28893">
                  <a:moveTo>
                    <a:pt x="338" y="3297"/>
                  </a:moveTo>
                  <a:cubicBezTo>
                    <a:pt x="251" y="11264"/>
                    <a:pt x="-961" y="19403"/>
                    <a:pt x="1810" y="27110"/>
                  </a:cubicBezTo>
                  <a:cubicBezTo>
                    <a:pt x="3022" y="30574"/>
                    <a:pt x="9430" y="28409"/>
                    <a:pt x="10209" y="25551"/>
                  </a:cubicBezTo>
                  <a:cubicBezTo>
                    <a:pt x="11768" y="19836"/>
                    <a:pt x="10382" y="13775"/>
                    <a:pt x="11248" y="7973"/>
                  </a:cubicBezTo>
                  <a:cubicBezTo>
                    <a:pt x="11421" y="6848"/>
                    <a:pt x="13240" y="9186"/>
                    <a:pt x="13240" y="9705"/>
                  </a:cubicBezTo>
                  <a:cubicBezTo>
                    <a:pt x="13067" y="10917"/>
                    <a:pt x="11941" y="12303"/>
                    <a:pt x="11335" y="13256"/>
                  </a:cubicBezTo>
                  <a:cubicBezTo>
                    <a:pt x="9690" y="15940"/>
                    <a:pt x="7871" y="18797"/>
                    <a:pt x="7611" y="22001"/>
                  </a:cubicBezTo>
                  <a:cubicBezTo>
                    <a:pt x="7265" y="25984"/>
                    <a:pt x="15751" y="24599"/>
                    <a:pt x="16011" y="21222"/>
                  </a:cubicBezTo>
                  <a:cubicBezTo>
                    <a:pt x="16444" y="16286"/>
                    <a:pt x="21120" y="13082"/>
                    <a:pt x="21812" y="8233"/>
                  </a:cubicBezTo>
                  <a:cubicBezTo>
                    <a:pt x="22072" y="6068"/>
                    <a:pt x="19215" y="3731"/>
                    <a:pt x="17569" y="2778"/>
                  </a:cubicBezTo>
                  <a:cubicBezTo>
                    <a:pt x="15751" y="1652"/>
                    <a:pt x="12980" y="1566"/>
                    <a:pt x="10902" y="2172"/>
                  </a:cubicBezTo>
                  <a:cubicBezTo>
                    <a:pt x="6572" y="3384"/>
                    <a:pt x="3109" y="5722"/>
                    <a:pt x="2676" y="10398"/>
                  </a:cubicBezTo>
                  <a:cubicBezTo>
                    <a:pt x="2156" y="15680"/>
                    <a:pt x="3195" y="21135"/>
                    <a:pt x="1810" y="26331"/>
                  </a:cubicBezTo>
                  <a:cubicBezTo>
                    <a:pt x="4581" y="25811"/>
                    <a:pt x="7438" y="25292"/>
                    <a:pt x="10209" y="24772"/>
                  </a:cubicBezTo>
                  <a:cubicBezTo>
                    <a:pt x="7611" y="17498"/>
                    <a:pt x="8737" y="9965"/>
                    <a:pt x="8824" y="2432"/>
                  </a:cubicBezTo>
                  <a:cubicBezTo>
                    <a:pt x="8824" y="-1638"/>
                    <a:pt x="338" y="-79"/>
                    <a:pt x="338" y="3297"/>
                  </a:cubicBezTo>
                  <a:lnTo>
                    <a:pt x="338" y="3297"/>
                  </a:lnTo>
                  <a:close/>
                </a:path>
              </a:pathLst>
            </a:custGeom>
            <a:solidFill>
              <a:srgbClr val="E89F1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5EF97AB-63F5-7B8A-0C36-A63F6C179783}"/>
                </a:ext>
              </a:extLst>
            </p:cNvPr>
            <p:cNvSpPr/>
            <p:nvPr/>
          </p:nvSpPr>
          <p:spPr>
            <a:xfrm>
              <a:off x="9489045" y="2527231"/>
              <a:ext cx="606673" cy="939361"/>
            </a:xfrm>
            <a:custGeom>
              <a:avLst/>
              <a:gdLst>
                <a:gd name="connsiteX0" fmla="*/ 266835 w 283825"/>
                <a:gd name="connsiteY0" fmla="*/ 248295 h 439469"/>
                <a:gd name="connsiteX1" fmla="*/ 282941 w 283825"/>
                <a:gd name="connsiteY1" fmla="*/ 149755 h 439469"/>
                <a:gd name="connsiteX2" fmla="*/ 248997 w 283825"/>
                <a:gd name="connsiteY2" fmla="*/ 89747 h 439469"/>
                <a:gd name="connsiteX3" fmla="*/ 238607 w 283825"/>
                <a:gd name="connsiteY3" fmla="*/ 64030 h 439469"/>
                <a:gd name="connsiteX4" fmla="*/ 195138 w 283825"/>
                <a:gd name="connsiteY4" fmla="*/ 18137 h 439469"/>
                <a:gd name="connsiteX5" fmla="*/ 156865 w 283825"/>
                <a:gd name="connsiteY5" fmla="*/ 7832 h 439469"/>
                <a:gd name="connsiteX6" fmla="*/ 104824 w 283825"/>
                <a:gd name="connsiteY6" fmla="*/ 39 h 439469"/>
                <a:gd name="connsiteX7" fmla="*/ 93393 w 283825"/>
                <a:gd name="connsiteY7" fmla="*/ 3762 h 439469"/>
                <a:gd name="connsiteX8" fmla="*/ 70014 w 283825"/>
                <a:gd name="connsiteY8" fmla="*/ 6620 h 439469"/>
                <a:gd name="connsiteX9" fmla="*/ 63953 w 283825"/>
                <a:gd name="connsiteY9" fmla="*/ 9304 h 439469"/>
                <a:gd name="connsiteX10" fmla="*/ 9227 w 283825"/>
                <a:gd name="connsiteY10" fmla="*/ 26449 h 439469"/>
                <a:gd name="connsiteX11" fmla="*/ 3166 w 283825"/>
                <a:gd name="connsiteY11" fmla="*/ 43075 h 439469"/>
                <a:gd name="connsiteX12" fmla="*/ 6370 w 283825"/>
                <a:gd name="connsiteY12" fmla="*/ 53725 h 439469"/>
                <a:gd name="connsiteX13" fmla="*/ 34685 w 283825"/>
                <a:gd name="connsiteY13" fmla="*/ 62904 h 439469"/>
                <a:gd name="connsiteX14" fmla="*/ 59017 w 283825"/>
                <a:gd name="connsiteY14" fmla="*/ 83946 h 439469"/>
                <a:gd name="connsiteX15" fmla="*/ 97723 w 283825"/>
                <a:gd name="connsiteY15" fmla="*/ 120400 h 439469"/>
                <a:gd name="connsiteX16" fmla="*/ 103525 w 283825"/>
                <a:gd name="connsiteY16" fmla="*/ 122219 h 439469"/>
                <a:gd name="connsiteX17" fmla="*/ 129848 w 283825"/>
                <a:gd name="connsiteY17" fmla="*/ 155643 h 439469"/>
                <a:gd name="connsiteX18" fmla="*/ 148465 w 283825"/>
                <a:gd name="connsiteY18" fmla="*/ 191145 h 439469"/>
                <a:gd name="connsiteX19" fmla="*/ 152275 w 283825"/>
                <a:gd name="connsiteY19" fmla="*/ 194349 h 439469"/>
                <a:gd name="connsiteX20" fmla="*/ 174529 w 283825"/>
                <a:gd name="connsiteY20" fmla="*/ 268298 h 439469"/>
                <a:gd name="connsiteX21" fmla="*/ 194272 w 283825"/>
                <a:gd name="connsiteY21" fmla="*/ 308216 h 439469"/>
                <a:gd name="connsiteX22" fmla="*/ 194792 w 283825"/>
                <a:gd name="connsiteY22" fmla="*/ 312979 h 439469"/>
                <a:gd name="connsiteX23" fmla="*/ 181803 w 283825"/>
                <a:gd name="connsiteY23" fmla="*/ 318174 h 439469"/>
                <a:gd name="connsiteX24" fmla="*/ 175049 w 283825"/>
                <a:gd name="connsiteY24" fmla="*/ 322417 h 439469"/>
                <a:gd name="connsiteX25" fmla="*/ 161627 w 283825"/>
                <a:gd name="connsiteY25" fmla="*/ 318694 h 439469"/>
                <a:gd name="connsiteX26" fmla="*/ 155479 w 283825"/>
                <a:gd name="connsiteY26" fmla="*/ 318867 h 439469"/>
                <a:gd name="connsiteX27" fmla="*/ 139027 w 283825"/>
                <a:gd name="connsiteY27" fmla="*/ 307870 h 439469"/>
                <a:gd name="connsiteX28" fmla="*/ 74776 w 283825"/>
                <a:gd name="connsiteY28" fmla="*/ 322330 h 439469"/>
                <a:gd name="connsiteX29" fmla="*/ 67156 w 283825"/>
                <a:gd name="connsiteY29" fmla="*/ 324322 h 439469"/>
                <a:gd name="connsiteX30" fmla="*/ 43171 w 283825"/>
                <a:gd name="connsiteY30" fmla="*/ 339129 h 439469"/>
                <a:gd name="connsiteX31" fmla="*/ 70274 w 283825"/>
                <a:gd name="connsiteY31" fmla="*/ 404159 h 439469"/>
                <a:gd name="connsiteX32" fmla="*/ 132533 w 283825"/>
                <a:gd name="connsiteY32" fmla="*/ 436024 h 439469"/>
                <a:gd name="connsiteX33" fmla="*/ 218431 w 283825"/>
                <a:gd name="connsiteY33" fmla="*/ 414809 h 439469"/>
                <a:gd name="connsiteX34" fmla="*/ 216785 w 283825"/>
                <a:gd name="connsiteY34" fmla="*/ 406150 h 439469"/>
                <a:gd name="connsiteX35" fmla="*/ 222327 w 283825"/>
                <a:gd name="connsiteY35" fmla="*/ 353590 h 439469"/>
                <a:gd name="connsiteX36" fmla="*/ 233931 w 283825"/>
                <a:gd name="connsiteY36" fmla="*/ 316789 h 439469"/>
                <a:gd name="connsiteX37" fmla="*/ 238087 w 283825"/>
                <a:gd name="connsiteY37" fmla="*/ 313152 h 439469"/>
                <a:gd name="connsiteX38" fmla="*/ 246486 w 283825"/>
                <a:gd name="connsiteY38" fmla="*/ 296873 h 439469"/>
                <a:gd name="connsiteX39" fmla="*/ 267528 w 283825"/>
                <a:gd name="connsiteY39" fmla="*/ 250979 h 439469"/>
                <a:gd name="connsiteX40" fmla="*/ 266835 w 283825"/>
                <a:gd name="connsiteY40" fmla="*/ 248295 h 439469"/>
                <a:gd name="connsiteX41" fmla="*/ 170373 w 283825"/>
                <a:gd name="connsiteY41" fmla="*/ 395500 h 439469"/>
                <a:gd name="connsiteX42" fmla="*/ 170979 w 283825"/>
                <a:gd name="connsiteY42" fmla="*/ 393595 h 439469"/>
                <a:gd name="connsiteX43" fmla="*/ 171672 w 283825"/>
                <a:gd name="connsiteY43" fmla="*/ 395673 h 439469"/>
                <a:gd name="connsiteX44" fmla="*/ 170373 w 283825"/>
                <a:gd name="connsiteY44" fmla="*/ 395500 h 439469"/>
                <a:gd name="connsiteX45" fmla="*/ 226570 w 283825"/>
                <a:gd name="connsiteY45" fmla="*/ 260937 h 439469"/>
                <a:gd name="connsiteX46" fmla="*/ 226484 w 283825"/>
                <a:gd name="connsiteY46" fmla="*/ 261111 h 439469"/>
                <a:gd name="connsiteX47" fmla="*/ 225272 w 283825"/>
                <a:gd name="connsiteY47" fmla="*/ 258946 h 439469"/>
                <a:gd name="connsiteX48" fmla="*/ 228735 w 283825"/>
                <a:gd name="connsiteY48" fmla="*/ 258599 h 439469"/>
                <a:gd name="connsiteX49" fmla="*/ 226570 w 283825"/>
                <a:gd name="connsiteY49" fmla="*/ 260937 h 43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83825" h="439469">
                  <a:moveTo>
                    <a:pt x="266835" y="248295"/>
                  </a:moveTo>
                  <a:cubicBezTo>
                    <a:pt x="279824" y="217469"/>
                    <a:pt x="286318" y="185344"/>
                    <a:pt x="282941" y="149755"/>
                  </a:cubicBezTo>
                  <a:cubicBezTo>
                    <a:pt x="281123" y="130964"/>
                    <a:pt x="269433" y="95635"/>
                    <a:pt x="248997" y="89747"/>
                  </a:cubicBezTo>
                  <a:cubicBezTo>
                    <a:pt x="246919" y="80136"/>
                    <a:pt x="243282" y="71217"/>
                    <a:pt x="238607" y="64030"/>
                  </a:cubicBezTo>
                  <a:cubicBezTo>
                    <a:pt x="241897" y="40564"/>
                    <a:pt x="213149" y="26016"/>
                    <a:pt x="195138" y="18137"/>
                  </a:cubicBezTo>
                  <a:cubicBezTo>
                    <a:pt x="182496" y="12595"/>
                    <a:pt x="169680" y="9564"/>
                    <a:pt x="156865" y="7832"/>
                  </a:cubicBezTo>
                  <a:cubicBezTo>
                    <a:pt x="140239" y="1598"/>
                    <a:pt x="122834" y="-307"/>
                    <a:pt x="104824" y="39"/>
                  </a:cubicBezTo>
                  <a:cubicBezTo>
                    <a:pt x="100234" y="125"/>
                    <a:pt x="96337" y="1598"/>
                    <a:pt x="93393" y="3762"/>
                  </a:cubicBezTo>
                  <a:cubicBezTo>
                    <a:pt x="85773" y="4022"/>
                    <a:pt x="78067" y="4888"/>
                    <a:pt x="70014" y="6620"/>
                  </a:cubicBezTo>
                  <a:cubicBezTo>
                    <a:pt x="67849" y="7053"/>
                    <a:pt x="65771" y="8092"/>
                    <a:pt x="63953" y="9304"/>
                  </a:cubicBezTo>
                  <a:cubicBezTo>
                    <a:pt x="44297" y="13028"/>
                    <a:pt x="25506" y="19003"/>
                    <a:pt x="9227" y="26449"/>
                  </a:cubicBezTo>
                  <a:cubicBezTo>
                    <a:pt x="-1770" y="31471"/>
                    <a:pt x="-1770" y="38572"/>
                    <a:pt x="3166" y="43075"/>
                  </a:cubicBezTo>
                  <a:cubicBezTo>
                    <a:pt x="-1164" y="46971"/>
                    <a:pt x="-1857" y="51301"/>
                    <a:pt x="6370" y="53725"/>
                  </a:cubicBezTo>
                  <a:cubicBezTo>
                    <a:pt x="15895" y="56583"/>
                    <a:pt x="25939" y="58055"/>
                    <a:pt x="34685" y="62904"/>
                  </a:cubicBezTo>
                  <a:cubicBezTo>
                    <a:pt x="44037" y="68013"/>
                    <a:pt x="51051" y="77105"/>
                    <a:pt x="59017" y="83946"/>
                  </a:cubicBezTo>
                  <a:cubicBezTo>
                    <a:pt x="72525" y="95635"/>
                    <a:pt x="83089" y="109836"/>
                    <a:pt x="97723" y="120400"/>
                  </a:cubicBezTo>
                  <a:cubicBezTo>
                    <a:pt x="99195" y="121439"/>
                    <a:pt x="101187" y="122046"/>
                    <a:pt x="103525" y="122219"/>
                  </a:cubicBezTo>
                  <a:cubicBezTo>
                    <a:pt x="111491" y="133822"/>
                    <a:pt x="120237" y="145252"/>
                    <a:pt x="129848" y="155643"/>
                  </a:cubicBezTo>
                  <a:cubicBezTo>
                    <a:pt x="133918" y="169151"/>
                    <a:pt x="140239" y="181534"/>
                    <a:pt x="148465" y="191145"/>
                  </a:cubicBezTo>
                  <a:cubicBezTo>
                    <a:pt x="149504" y="192444"/>
                    <a:pt x="150803" y="193483"/>
                    <a:pt x="152275" y="194349"/>
                  </a:cubicBezTo>
                  <a:cubicBezTo>
                    <a:pt x="161281" y="218248"/>
                    <a:pt x="165350" y="245178"/>
                    <a:pt x="174529" y="268298"/>
                  </a:cubicBezTo>
                  <a:cubicBezTo>
                    <a:pt x="180158" y="282585"/>
                    <a:pt x="190029" y="293149"/>
                    <a:pt x="194272" y="308216"/>
                  </a:cubicBezTo>
                  <a:cubicBezTo>
                    <a:pt x="194705" y="309775"/>
                    <a:pt x="194792" y="311420"/>
                    <a:pt x="194792" y="312979"/>
                  </a:cubicBezTo>
                  <a:cubicBezTo>
                    <a:pt x="188730" y="314624"/>
                    <a:pt x="183275" y="316789"/>
                    <a:pt x="181803" y="318174"/>
                  </a:cubicBezTo>
                  <a:cubicBezTo>
                    <a:pt x="179898" y="319992"/>
                    <a:pt x="177473" y="321291"/>
                    <a:pt x="175049" y="322417"/>
                  </a:cubicBezTo>
                  <a:cubicBezTo>
                    <a:pt x="171325" y="320252"/>
                    <a:pt x="166996" y="318867"/>
                    <a:pt x="161627" y="318694"/>
                  </a:cubicBezTo>
                  <a:cubicBezTo>
                    <a:pt x="159549" y="318607"/>
                    <a:pt x="157557" y="318780"/>
                    <a:pt x="155479" y="318867"/>
                  </a:cubicBezTo>
                  <a:cubicBezTo>
                    <a:pt x="151669" y="313152"/>
                    <a:pt x="145868" y="309168"/>
                    <a:pt x="139027" y="307870"/>
                  </a:cubicBezTo>
                  <a:cubicBezTo>
                    <a:pt x="116167" y="303367"/>
                    <a:pt x="96337" y="318694"/>
                    <a:pt x="74776" y="322330"/>
                  </a:cubicBezTo>
                  <a:cubicBezTo>
                    <a:pt x="72525" y="322677"/>
                    <a:pt x="69754" y="323370"/>
                    <a:pt x="67156" y="324322"/>
                  </a:cubicBezTo>
                  <a:cubicBezTo>
                    <a:pt x="56073" y="323283"/>
                    <a:pt x="40140" y="330556"/>
                    <a:pt x="43171" y="339129"/>
                  </a:cubicBezTo>
                  <a:cubicBezTo>
                    <a:pt x="51483" y="362162"/>
                    <a:pt x="53129" y="385455"/>
                    <a:pt x="70274" y="404159"/>
                  </a:cubicBezTo>
                  <a:cubicBezTo>
                    <a:pt x="85773" y="420957"/>
                    <a:pt x="111578" y="428837"/>
                    <a:pt x="132533" y="436024"/>
                  </a:cubicBezTo>
                  <a:cubicBezTo>
                    <a:pt x="156432" y="444164"/>
                    <a:pt x="203884" y="438189"/>
                    <a:pt x="218431" y="414809"/>
                  </a:cubicBezTo>
                  <a:cubicBezTo>
                    <a:pt x="220249" y="411952"/>
                    <a:pt x="219816" y="407969"/>
                    <a:pt x="216785" y="406150"/>
                  </a:cubicBezTo>
                  <a:cubicBezTo>
                    <a:pt x="217738" y="388226"/>
                    <a:pt x="216006" y="370821"/>
                    <a:pt x="222327" y="353590"/>
                  </a:cubicBezTo>
                  <a:cubicBezTo>
                    <a:pt x="226917" y="341207"/>
                    <a:pt x="233065" y="330037"/>
                    <a:pt x="233931" y="316789"/>
                  </a:cubicBezTo>
                  <a:cubicBezTo>
                    <a:pt x="235922" y="315663"/>
                    <a:pt x="237394" y="314364"/>
                    <a:pt x="238087" y="313152"/>
                  </a:cubicBezTo>
                  <a:cubicBezTo>
                    <a:pt x="240685" y="307697"/>
                    <a:pt x="243629" y="302328"/>
                    <a:pt x="246486" y="296873"/>
                  </a:cubicBezTo>
                  <a:cubicBezTo>
                    <a:pt x="256011" y="281286"/>
                    <a:pt x="269346" y="262583"/>
                    <a:pt x="267528" y="250979"/>
                  </a:cubicBezTo>
                  <a:cubicBezTo>
                    <a:pt x="267268" y="249854"/>
                    <a:pt x="267008" y="249074"/>
                    <a:pt x="266835" y="248295"/>
                  </a:cubicBezTo>
                  <a:close/>
                  <a:moveTo>
                    <a:pt x="170373" y="395500"/>
                  </a:moveTo>
                  <a:cubicBezTo>
                    <a:pt x="170546" y="394893"/>
                    <a:pt x="170719" y="394287"/>
                    <a:pt x="170979" y="393595"/>
                  </a:cubicBezTo>
                  <a:cubicBezTo>
                    <a:pt x="171239" y="394287"/>
                    <a:pt x="171412" y="394980"/>
                    <a:pt x="171672" y="395673"/>
                  </a:cubicBezTo>
                  <a:cubicBezTo>
                    <a:pt x="171239" y="395673"/>
                    <a:pt x="170806" y="395586"/>
                    <a:pt x="170373" y="395500"/>
                  </a:cubicBezTo>
                  <a:close/>
                  <a:moveTo>
                    <a:pt x="226570" y="260937"/>
                  </a:moveTo>
                  <a:cubicBezTo>
                    <a:pt x="226570" y="261024"/>
                    <a:pt x="226484" y="261024"/>
                    <a:pt x="226484" y="261111"/>
                  </a:cubicBezTo>
                  <a:cubicBezTo>
                    <a:pt x="226051" y="260418"/>
                    <a:pt x="225618" y="259725"/>
                    <a:pt x="225272" y="258946"/>
                  </a:cubicBezTo>
                  <a:cubicBezTo>
                    <a:pt x="226397" y="258859"/>
                    <a:pt x="227523" y="258773"/>
                    <a:pt x="228735" y="258599"/>
                  </a:cubicBezTo>
                  <a:cubicBezTo>
                    <a:pt x="227609" y="259465"/>
                    <a:pt x="226917" y="260245"/>
                    <a:pt x="226570" y="260937"/>
                  </a:cubicBezTo>
                  <a:close/>
                </a:path>
              </a:pathLst>
            </a:custGeom>
            <a:solidFill>
              <a:srgbClr val="7F3116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7D2B6D4-0223-37C0-C873-9B3197BF82B9}"/>
                </a:ext>
              </a:extLst>
            </p:cNvPr>
            <p:cNvSpPr/>
            <p:nvPr/>
          </p:nvSpPr>
          <p:spPr>
            <a:xfrm>
              <a:off x="9245854" y="5438658"/>
              <a:ext cx="173496" cy="111635"/>
            </a:xfrm>
            <a:custGeom>
              <a:avLst/>
              <a:gdLst>
                <a:gd name="connsiteX0" fmla="*/ 80572 w 81168"/>
                <a:gd name="connsiteY0" fmla="*/ 3933 h 52227"/>
                <a:gd name="connsiteX1" fmla="*/ 74164 w 81168"/>
                <a:gd name="connsiteY1" fmla="*/ 989 h 52227"/>
                <a:gd name="connsiteX2" fmla="*/ 27405 w 81168"/>
                <a:gd name="connsiteY2" fmla="*/ 11986 h 52227"/>
                <a:gd name="connsiteX3" fmla="*/ 27491 w 81168"/>
                <a:gd name="connsiteY3" fmla="*/ 11813 h 52227"/>
                <a:gd name="connsiteX4" fmla="*/ 19871 w 81168"/>
                <a:gd name="connsiteY4" fmla="*/ 10947 h 52227"/>
                <a:gd name="connsiteX5" fmla="*/ 17966 w 81168"/>
                <a:gd name="connsiteY5" fmla="*/ 11467 h 52227"/>
                <a:gd name="connsiteX6" fmla="*/ 215 w 81168"/>
                <a:gd name="connsiteY6" fmla="*/ 34586 h 52227"/>
                <a:gd name="connsiteX7" fmla="*/ 3592 w 81168"/>
                <a:gd name="connsiteY7" fmla="*/ 46622 h 52227"/>
                <a:gd name="connsiteX8" fmla="*/ 5064 w 81168"/>
                <a:gd name="connsiteY8" fmla="*/ 48181 h 52227"/>
                <a:gd name="connsiteX9" fmla="*/ 12857 w 81168"/>
                <a:gd name="connsiteY9" fmla="*/ 51731 h 52227"/>
                <a:gd name="connsiteX10" fmla="*/ 80918 w 81168"/>
                <a:gd name="connsiteY10" fmla="*/ 6011 h 52227"/>
                <a:gd name="connsiteX11" fmla="*/ 80572 w 81168"/>
                <a:gd name="connsiteY11" fmla="*/ 3933 h 5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68" h="52227">
                  <a:moveTo>
                    <a:pt x="80572" y="3933"/>
                  </a:moveTo>
                  <a:cubicBezTo>
                    <a:pt x="83169" y="210"/>
                    <a:pt x="76588" y="-1089"/>
                    <a:pt x="74164" y="989"/>
                  </a:cubicBezTo>
                  <a:cubicBezTo>
                    <a:pt x="60223" y="12938"/>
                    <a:pt x="45069" y="17528"/>
                    <a:pt x="27405" y="11986"/>
                  </a:cubicBezTo>
                  <a:cubicBezTo>
                    <a:pt x="27405" y="11899"/>
                    <a:pt x="27491" y="11899"/>
                    <a:pt x="27491" y="11813"/>
                  </a:cubicBezTo>
                  <a:cubicBezTo>
                    <a:pt x="29829" y="8349"/>
                    <a:pt x="22123" y="8522"/>
                    <a:pt x="19871" y="10947"/>
                  </a:cubicBezTo>
                  <a:cubicBezTo>
                    <a:pt x="19179" y="11033"/>
                    <a:pt x="18486" y="11207"/>
                    <a:pt x="17966" y="11467"/>
                  </a:cubicBezTo>
                  <a:cubicBezTo>
                    <a:pt x="8961" y="16402"/>
                    <a:pt x="1947" y="24195"/>
                    <a:pt x="215" y="34586"/>
                  </a:cubicBezTo>
                  <a:cubicBezTo>
                    <a:pt x="-564" y="39262"/>
                    <a:pt x="821" y="43505"/>
                    <a:pt x="3592" y="46622"/>
                  </a:cubicBezTo>
                  <a:cubicBezTo>
                    <a:pt x="3419" y="47402"/>
                    <a:pt x="4112" y="47921"/>
                    <a:pt x="5064" y="48181"/>
                  </a:cubicBezTo>
                  <a:cubicBezTo>
                    <a:pt x="7142" y="49999"/>
                    <a:pt x="9827" y="51298"/>
                    <a:pt x="12857" y="51731"/>
                  </a:cubicBezTo>
                  <a:cubicBezTo>
                    <a:pt x="41779" y="56234"/>
                    <a:pt x="68882" y="29218"/>
                    <a:pt x="80918" y="6011"/>
                  </a:cubicBezTo>
                  <a:cubicBezTo>
                    <a:pt x="81351" y="5059"/>
                    <a:pt x="81178" y="4366"/>
                    <a:pt x="80572" y="3933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8865928-33D6-AAF3-7325-99B7F2B0845E}"/>
                </a:ext>
              </a:extLst>
            </p:cNvPr>
            <p:cNvSpPr/>
            <p:nvPr/>
          </p:nvSpPr>
          <p:spPr>
            <a:xfrm>
              <a:off x="9583251" y="5450498"/>
              <a:ext cx="111395" cy="79805"/>
            </a:xfrm>
            <a:custGeom>
              <a:avLst/>
              <a:gdLst>
                <a:gd name="connsiteX0" fmla="*/ 51745 w 52115"/>
                <a:gd name="connsiteY0" fmla="*/ 2898 h 37336"/>
                <a:gd name="connsiteX1" fmla="*/ 43519 w 52115"/>
                <a:gd name="connsiteY1" fmla="*/ 2638 h 37336"/>
                <a:gd name="connsiteX2" fmla="*/ 16069 w 52115"/>
                <a:gd name="connsiteY2" fmla="*/ 15453 h 37336"/>
                <a:gd name="connsiteX3" fmla="*/ 13818 w 52115"/>
                <a:gd name="connsiteY3" fmla="*/ 12769 h 37336"/>
                <a:gd name="connsiteX4" fmla="*/ 5765 w 52115"/>
                <a:gd name="connsiteY4" fmla="*/ 14328 h 37336"/>
                <a:gd name="connsiteX5" fmla="*/ 50 w 52115"/>
                <a:gd name="connsiteY5" fmla="*/ 18657 h 37336"/>
                <a:gd name="connsiteX6" fmla="*/ 30876 w 52115"/>
                <a:gd name="connsiteY6" fmla="*/ 35802 h 37336"/>
                <a:gd name="connsiteX7" fmla="*/ 39362 w 52115"/>
                <a:gd name="connsiteY7" fmla="*/ 36062 h 37336"/>
                <a:gd name="connsiteX8" fmla="*/ 51745 w 52115"/>
                <a:gd name="connsiteY8" fmla="*/ 2898 h 3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115" h="37336">
                  <a:moveTo>
                    <a:pt x="51745" y="2898"/>
                  </a:moveTo>
                  <a:cubicBezTo>
                    <a:pt x="51658" y="-1432"/>
                    <a:pt x="44904" y="-393"/>
                    <a:pt x="43519" y="2638"/>
                  </a:cubicBezTo>
                  <a:cubicBezTo>
                    <a:pt x="38670" y="13289"/>
                    <a:pt x="26980" y="17358"/>
                    <a:pt x="16069" y="15453"/>
                  </a:cubicBezTo>
                  <a:cubicBezTo>
                    <a:pt x="15290" y="14501"/>
                    <a:pt x="14511" y="13635"/>
                    <a:pt x="13818" y="12769"/>
                  </a:cubicBezTo>
                  <a:cubicBezTo>
                    <a:pt x="11827" y="10431"/>
                    <a:pt x="6718" y="11903"/>
                    <a:pt x="5765" y="14328"/>
                  </a:cubicBezTo>
                  <a:cubicBezTo>
                    <a:pt x="3167" y="14068"/>
                    <a:pt x="-469" y="15886"/>
                    <a:pt x="50" y="18657"/>
                  </a:cubicBezTo>
                  <a:cubicBezTo>
                    <a:pt x="2215" y="31732"/>
                    <a:pt x="19793" y="41171"/>
                    <a:pt x="30876" y="35802"/>
                  </a:cubicBezTo>
                  <a:cubicBezTo>
                    <a:pt x="33647" y="36495"/>
                    <a:pt x="36505" y="36755"/>
                    <a:pt x="39362" y="36062"/>
                  </a:cubicBezTo>
                  <a:cubicBezTo>
                    <a:pt x="54862" y="32252"/>
                    <a:pt x="52005" y="15194"/>
                    <a:pt x="51745" y="2898"/>
                  </a:cubicBezTo>
                  <a:close/>
                </a:path>
              </a:pathLst>
            </a:custGeom>
            <a:solidFill>
              <a:srgbClr val="5D0099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BE487081-9878-F574-967A-A8E4C2AD5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2331" y="2051639"/>
              <a:ext cx="1388153" cy="1425172"/>
            </a:xfrm>
            <a:custGeom>
              <a:avLst/>
              <a:gdLst>
                <a:gd name="connsiteX0" fmla="*/ 295 w 649431"/>
                <a:gd name="connsiteY0" fmla="*/ 284 h 666750"/>
                <a:gd name="connsiteX1" fmla="*/ 649727 w 649431"/>
                <a:gd name="connsiteY1" fmla="*/ 284 h 666750"/>
                <a:gd name="connsiteX2" fmla="*/ 649727 w 649431"/>
                <a:gd name="connsiteY2" fmla="*/ 667034 h 666750"/>
                <a:gd name="connsiteX3" fmla="*/ 295 w 649431"/>
                <a:gd name="connsiteY3" fmla="*/ 66703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295" y="284"/>
                  </a:moveTo>
                  <a:lnTo>
                    <a:pt x="649727" y="284"/>
                  </a:lnTo>
                  <a:lnTo>
                    <a:pt x="649727" y="667034"/>
                  </a:lnTo>
                  <a:lnTo>
                    <a:pt x="295" y="667034"/>
                  </a:lnTo>
                  <a:close/>
                </a:path>
              </a:pathLst>
            </a:cu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55E2C7A7-A401-3549-93DC-AC926E9FC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9020" y="2273744"/>
              <a:ext cx="1388153" cy="1425172"/>
            </a:xfrm>
            <a:custGeom>
              <a:avLst/>
              <a:gdLst>
                <a:gd name="connsiteX0" fmla="*/ 306 w 649431"/>
                <a:gd name="connsiteY0" fmla="*/ 296 h 666750"/>
                <a:gd name="connsiteX1" fmla="*/ 649738 w 649431"/>
                <a:gd name="connsiteY1" fmla="*/ 296 h 666750"/>
                <a:gd name="connsiteX2" fmla="*/ 649738 w 649431"/>
                <a:gd name="connsiteY2" fmla="*/ 667046 h 666750"/>
                <a:gd name="connsiteX3" fmla="*/ 306 w 649431"/>
                <a:gd name="connsiteY3" fmla="*/ 667046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431" h="666750">
                  <a:moveTo>
                    <a:pt x="306" y="296"/>
                  </a:moveTo>
                  <a:lnTo>
                    <a:pt x="649738" y="296"/>
                  </a:lnTo>
                  <a:lnTo>
                    <a:pt x="649738" y="667046"/>
                  </a:lnTo>
                  <a:lnTo>
                    <a:pt x="306" y="667046"/>
                  </a:lnTo>
                  <a:close/>
                </a:path>
              </a:pathLst>
            </a:custGeom>
          </p:spPr>
        </p:pic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E717CD4-8049-E342-0FE0-40910A34A996}"/>
                </a:ext>
              </a:extLst>
            </p:cNvPr>
            <p:cNvSpPr/>
            <p:nvPr/>
          </p:nvSpPr>
          <p:spPr>
            <a:xfrm>
              <a:off x="9482320" y="2815865"/>
              <a:ext cx="22726" cy="7772"/>
            </a:xfrm>
            <a:custGeom>
              <a:avLst/>
              <a:gdLst>
                <a:gd name="connsiteX0" fmla="*/ 7611 w 10632"/>
                <a:gd name="connsiteY0" fmla="*/ 0 h 3636"/>
                <a:gd name="connsiteX1" fmla="*/ 4753 w 10632"/>
                <a:gd name="connsiteY1" fmla="*/ 0 h 3636"/>
                <a:gd name="connsiteX2" fmla="*/ 3022 w 10632"/>
                <a:gd name="connsiteY2" fmla="*/ 3637 h 3636"/>
                <a:gd name="connsiteX3" fmla="*/ 5879 w 10632"/>
                <a:gd name="connsiteY3" fmla="*/ 3637 h 3636"/>
                <a:gd name="connsiteX4" fmla="*/ 7611 w 10632"/>
                <a:gd name="connsiteY4" fmla="*/ 0 h 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2" h="3636">
                  <a:moveTo>
                    <a:pt x="7611" y="0"/>
                  </a:moveTo>
                  <a:lnTo>
                    <a:pt x="4753" y="0"/>
                  </a:lnTo>
                  <a:cubicBezTo>
                    <a:pt x="1030" y="0"/>
                    <a:pt x="-2866" y="3637"/>
                    <a:pt x="3022" y="3637"/>
                  </a:cubicBezTo>
                  <a:lnTo>
                    <a:pt x="5879" y="3637"/>
                  </a:lnTo>
                  <a:cubicBezTo>
                    <a:pt x="9603" y="3637"/>
                    <a:pt x="13499" y="0"/>
                    <a:pt x="7611" y="0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B8A9F63-F1B9-CC03-750B-34DA0C57B6CD}"/>
                </a:ext>
              </a:extLst>
            </p:cNvPr>
            <p:cNvSpPr/>
            <p:nvPr/>
          </p:nvSpPr>
          <p:spPr>
            <a:xfrm>
              <a:off x="9567555" y="2559563"/>
              <a:ext cx="138655" cy="51428"/>
            </a:xfrm>
            <a:custGeom>
              <a:avLst/>
              <a:gdLst>
                <a:gd name="connsiteX0" fmla="*/ 60734 w 64868"/>
                <a:gd name="connsiteY0" fmla="*/ 1972 h 24060"/>
                <a:gd name="connsiteX1" fmla="*/ 294 w 64868"/>
                <a:gd name="connsiteY1" fmla="*/ 19463 h 24060"/>
                <a:gd name="connsiteX2" fmla="*/ 16919 w 64868"/>
                <a:gd name="connsiteY2" fmla="*/ 21888 h 24060"/>
                <a:gd name="connsiteX3" fmla="*/ 51729 w 64868"/>
                <a:gd name="connsiteY3" fmla="*/ 7687 h 24060"/>
                <a:gd name="connsiteX4" fmla="*/ 63591 w 64868"/>
                <a:gd name="connsiteY4" fmla="*/ 6821 h 24060"/>
                <a:gd name="connsiteX5" fmla="*/ 60734 w 64868"/>
                <a:gd name="connsiteY5" fmla="*/ 1972 h 2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868" h="24060">
                  <a:moveTo>
                    <a:pt x="60734" y="1972"/>
                  </a:moveTo>
                  <a:cubicBezTo>
                    <a:pt x="40298" y="-2877"/>
                    <a:pt x="12849" y="586"/>
                    <a:pt x="294" y="19463"/>
                  </a:cubicBezTo>
                  <a:cubicBezTo>
                    <a:pt x="-2391" y="23533"/>
                    <a:pt x="14148" y="26131"/>
                    <a:pt x="16919" y="21888"/>
                  </a:cubicBezTo>
                  <a:cubicBezTo>
                    <a:pt x="24192" y="10977"/>
                    <a:pt x="38826" y="4570"/>
                    <a:pt x="51729" y="7687"/>
                  </a:cubicBezTo>
                  <a:cubicBezTo>
                    <a:pt x="55365" y="8553"/>
                    <a:pt x="60301" y="8986"/>
                    <a:pt x="63591" y="6821"/>
                  </a:cubicBezTo>
                  <a:cubicBezTo>
                    <a:pt x="66968" y="4743"/>
                    <a:pt x="62812" y="2491"/>
                    <a:pt x="60734" y="1972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7531EC1-3B5E-102F-708B-4AB4054C5631}"/>
                </a:ext>
              </a:extLst>
            </p:cNvPr>
            <p:cNvSpPr/>
            <p:nvPr/>
          </p:nvSpPr>
          <p:spPr>
            <a:xfrm>
              <a:off x="9185613" y="2145001"/>
              <a:ext cx="54401" cy="53854"/>
            </a:xfrm>
            <a:custGeom>
              <a:avLst/>
              <a:gdLst>
                <a:gd name="connsiteX0" fmla="*/ 8915 w 25451"/>
                <a:gd name="connsiteY0" fmla="*/ 1869 h 25195"/>
                <a:gd name="connsiteX1" fmla="*/ 256 w 25451"/>
                <a:gd name="connsiteY1" fmla="*/ 19188 h 25195"/>
                <a:gd name="connsiteX2" fmla="*/ 16536 w 25451"/>
                <a:gd name="connsiteY2" fmla="*/ 23344 h 25195"/>
                <a:gd name="connsiteX3" fmla="*/ 25195 w 25451"/>
                <a:gd name="connsiteY3" fmla="*/ 6026 h 25195"/>
                <a:gd name="connsiteX4" fmla="*/ 8915 w 25451"/>
                <a:gd name="connsiteY4" fmla="*/ 1869 h 2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1" h="25195">
                  <a:moveTo>
                    <a:pt x="8915" y="1869"/>
                  </a:moveTo>
                  <a:cubicBezTo>
                    <a:pt x="6058" y="7671"/>
                    <a:pt x="3114" y="13386"/>
                    <a:pt x="256" y="19188"/>
                  </a:cubicBezTo>
                  <a:cubicBezTo>
                    <a:pt x="-2255" y="24210"/>
                    <a:pt x="14457" y="27414"/>
                    <a:pt x="16536" y="23344"/>
                  </a:cubicBezTo>
                  <a:cubicBezTo>
                    <a:pt x="19393" y="17542"/>
                    <a:pt x="22337" y="11827"/>
                    <a:pt x="25195" y="6026"/>
                  </a:cubicBezTo>
                  <a:cubicBezTo>
                    <a:pt x="27706" y="917"/>
                    <a:pt x="10994" y="-2200"/>
                    <a:pt x="8915" y="18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6E0AEEF-32D3-4A47-A979-F7949E5A69B4}"/>
                </a:ext>
              </a:extLst>
            </p:cNvPr>
            <p:cNvSpPr/>
            <p:nvPr/>
          </p:nvSpPr>
          <p:spPr>
            <a:xfrm>
              <a:off x="9378019" y="3206545"/>
              <a:ext cx="65535" cy="68658"/>
            </a:xfrm>
            <a:custGeom>
              <a:avLst/>
              <a:gdLst>
                <a:gd name="connsiteX0" fmla="*/ 27919 w 30660"/>
                <a:gd name="connsiteY0" fmla="*/ 24956 h 32121"/>
                <a:gd name="connsiteX1" fmla="*/ 17614 w 30660"/>
                <a:gd name="connsiteY1" fmla="*/ 3395 h 32121"/>
                <a:gd name="connsiteX2" fmla="*/ 816 w 30660"/>
                <a:gd name="connsiteY2" fmla="*/ 4175 h 32121"/>
                <a:gd name="connsiteX3" fmla="*/ 16489 w 30660"/>
                <a:gd name="connsiteY3" fmla="*/ 31710 h 32121"/>
                <a:gd name="connsiteX4" fmla="*/ 28612 w 30660"/>
                <a:gd name="connsiteY4" fmla="*/ 29805 h 32121"/>
                <a:gd name="connsiteX5" fmla="*/ 27919 w 30660"/>
                <a:gd name="connsiteY5" fmla="*/ 24956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60" h="32121">
                  <a:moveTo>
                    <a:pt x="27919" y="24956"/>
                  </a:moveTo>
                  <a:cubicBezTo>
                    <a:pt x="18307" y="22272"/>
                    <a:pt x="15623" y="12314"/>
                    <a:pt x="17614" y="3395"/>
                  </a:cubicBezTo>
                  <a:cubicBezTo>
                    <a:pt x="18827" y="-1973"/>
                    <a:pt x="1855" y="-415"/>
                    <a:pt x="816" y="4175"/>
                  </a:cubicBezTo>
                  <a:cubicBezTo>
                    <a:pt x="-2215" y="17423"/>
                    <a:pt x="3240" y="27900"/>
                    <a:pt x="16489" y="31710"/>
                  </a:cubicBezTo>
                  <a:cubicBezTo>
                    <a:pt x="20212" y="32749"/>
                    <a:pt x="25321" y="31710"/>
                    <a:pt x="28612" y="29805"/>
                  </a:cubicBezTo>
                  <a:cubicBezTo>
                    <a:pt x="31729" y="27987"/>
                    <a:pt x="31123" y="25822"/>
                    <a:pt x="27919" y="24956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894605-4D07-64E1-A43D-A0F9CE23B08F}"/>
                </a:ext>
              </a:extLst>
            </p:cNvPr>
            <p:cNvSpPr/>
            <p:nvPr/>
          </p:nvSpPr>
          <p:spPr>
            <a:xfrm>
              <a:off x="9267934" y="3225586"/>
              <a:ext cx="83743" cy="89657"/>
            </a:xfrm>
            <a:custGeom>
              <a:avLst/>
              <a:gdLst>
                <a:gd name="connsiteX0" fmla="*/ 38896 w 39178"/>
                <a:gd name="connsiteY0" fmla="*/ 3407 h 41945"/>
                <a:gd name="connsiteX1" fmla="*/ 28505 w 39178"/>
                <a:gd name="connsiteY1" fmla="*/ 30 h 41945"/>
                <a:gd name="connsiteX2" fmla="*/ 5992 w 39178"/>
                <a:gd name="connsiteY2" fmla="*/ 10507 h 41945"/>
                <a:gd name="connsiteX3" fmla="*/ 190 w 39178"/>
                <a:gd name="connsiteY3" fmla="*/ 37437 h 41945"/>
                <a:gd name="connsiteX4" fmla="*/ 17422 w 39178"/>
                <a:gd name="connsiteY4" fmla="*/ 39082 h 41945"/>
                <a:gd name="connsiteX5" fmla="*/ 32402 w 39178"/>
                <a:gd name="connsiteY5" fmla="*/ 7217 h 41945"/>
                <a:gd name="connsiteX6" fmla="*/ 38896 w 39178"/>
                <a:gd name="connsiteY6" fmla="*/ 3407 h 4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78" h="41945">
                  <a:moveTo>
                    <a:pt x="38896" y="3407"/>
                  </a:moveTo>
                  <a:cubicBezTo>
                    <a:pt x="37251" y="376"/>
                    <a:pt x="31449" y="-144"/>
                    <a:pt x="28505" y="30"/>
                  </a:cubicBezTo>
                  <a:cubicBezTo>
                    <a:pt x="19500" y="376"/>
                    <a:pt x="11534" y="2974"/>
                    <a:pt x="5992" y="10507"/>
                  </a:cubicBezTo>
                  <a:cubicBezTo>
                    <a:pt x="537" y="18041"/>
                    <a:pt x="-502" y="28431"/>
                    <a:pt x="190" y="37437"/>
                  </a:cubicBezTo>
                  <a:cubicBezTo>
                    <a:pt x="623" y="42805"/>
                    <a:pt x="17768" y="43412"/>
                    <a:pt x="17422" y="39082"/>
                  </a:cubicBezTo>
                  <a:cubicBezTo>
                    <a:pt x="16729" y="29124"/>
                    <a:pt x="18547" y="7736"/>
                    <a:pt x="32402" y="7217"/>
                  </a:cubicBezTo>
                  <a:cubicBezTo>
                    <a:pt x="33874" y="7043"/>
                    <a:pt x="40628" y="6437"/>
                    <a:pt x="38896" y="3407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9CCFE39-87CF-1EB5-8856-ECCE01F3ADD4}"/>
                </a:ext>
              </a:extLst>
            </p:cNvPr>
            <p:cNvSpPr/>
            <p:nvPr/>
          </p:nvSpPr>
          <p:spPr>
            <a:xfrm>
              <a:off x="9545680" y="4806978"/>
              <a:ext cx="150323" cy="31259"/>
            </a:xfrm>
            <a:custGeom>
              <a:avLst/>
              <a:gdLst>
                <a:gd name="connsiteX0" fmla="*/ 54602 w 70327"/>
                <a:gd name="connsiteY0" fmla="*/ 459 h 14624"/>
                <a:gd name="connsiteX1" fmla="*/ 6284 w 70327"/>
                <a:gd name="connsiteY1" fmla="*/ 3057 h 14624"/>
                <a:gd name="connsiteX2" fmla="*/ 8449 w 70327"/>
                <a:gd name="connsiteY2" fmla="*/ 10850 h 14624"/>
                <a:gd name="connsiteX3" fmla="*/ 69755 w 70327"/>
                <a:gd name="connsiteY3" fmla="*/ 7646 h 14624"/>
                <a:gd name="connsiteX4" fmla="*/ 54602 w 70327"/>
                <a:gd name="connsiteY4" fmla="*/ 459 h 1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27" h="14624">
                  <a:moveTo>
                    <a:pt x="54602" y="459"/>
                  </a:moveTo>
                  <a:cubicBezTo>
                    <a:pt x="39448" y="7993"/>
                    <a:pt x="22303" y="6867"/>
                    <a:pt x="6284" y="3057"/>
                  </a:cubicBezTo>
                  <a:cubicBezTo>
                    <a:pt x="-5233" y="373"/>
                    <a:pt x="1262" y="9205"/>
                    <a:pt x="8449" y="10850"/>
                  </a:cubicBezTo>
                  <a:cubicBezTo>
                    <a:pt x="28798" y="15613"/>
                    <a:pt x="50532" y="17171"/>
                    <a:pt x="69755" y="7646"/>
                  </a:cubicBezTo>
                  <a:cubicBezTo>
                    <a:pt x="73305" y="5914"/>
                    <a:pt x="59364" y="-1965"/>
                    <a:pt x="54602" y="45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F978128-505D-5F88-E52E-67A0BBDC241E}"/>
                </a:ext>
              </a:extLst>
            </p:cNvPr>
            <p:cNvSpPr/>
            <p:nvPr/>
          </p:nvSpPr>
          <p:spPr>
            <a:xfrm>
              <a:off x="9559046" y="4837318"/>
              <a:ext cx="97264" cy="33403"/>
            </a:xfrm>
            <a:custGeom>
              <a:avLst/>
              <a:gdLst>
                <a:gd name="connsiteX0" fmla="*/ 44799 w 45504"/>
                <a:gd name="connsiteY0" fmla="*/ 12069 h 15627"/>
                <a:gd name="connsiteX1" fmla="*/ 33888 w 45504"/>
                <a:gd name="connsiteY1" fmla="*/ 7307 h 15627"/>
                <a:gd name="connsiteX2" fmla="*/ 13366 w 45504"/>
                <a:gd name="connsiteY2" fmla="*/ 2717 h 15627"/>
                <a:gd name="connsiteX3" fmla="*/ 1676 w 45504"/>
                <a:gd name="connsiteY3" fmla="*/ 379 h 15627"/>
                <a:gd name="connsiteX4" fmla="*/ 3235 w 45504"/>
                <a:gd name="connsiteY4" fmla="*/ 5834 h 15627"/>
                <a:gd name="connsiteX5" fmla="*/ 40469 w 45504"/>
                <a:gd name="connsiteY5" fmla="*/ 15619 h 15627"/>
                <a:gd name="connsiteX6" fmla="*/ 44799 w 45504"/>
                <a:gd name="connsiteY6" fmla="*/ 12069 h 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04" h="15627">
                  <a:moveTo>
                    <a:pt x="44799" y="12069"/>
                  </a:moveTo>
                  <a:cubicBezTo>
                    <a:pt x="42547" y="9212"/>
                    <a:pt x="37438" y="7393"/>
                    <a:pt x="33888" y="7307"/>
                  </a:cubicBezTo>
                  <a:cubicBezTo>
                    <a:pt x="26528" y="7220"/>
                    <a:pt x="19774" y="6700"/>
                    <a:pt x="13366" y="2717"/>
                  </a:cubicBezTo>
                  <a:cubicBezTo>
                    <a:pt x="10249" y="812"/>
                    <a:pt x="5313" y="-746"/>
                    <a:pt x="1676" y="379"/>
                  </a:cubicBezTo>
                  <a:cubicBezTo>
                    <a:pt x="-2134" y="1505"/>
                    <a:pt x="1503" y="4795"/>
                    <a:pt x="3235" y="5834"/>
                  </a:cubicBezTo>
                  <a:cubicBezTo>
                    <a:pt x="14405" y="12848"/>
                    <a:pt x="27394" y="15533"/>
                    <a:pt x="40469" y="15619"/>
                  </a:cubicBezTo>
                  <a:cubicBezTo>
                    <a:pt x="42461" y="15706"/>
                    <a:pt x="47310" y="15186"/>
                    <a:pt x="44799" y="12069"/>
                  </a:cubicBezTo>
                  <a:close/>
                </a:path>
              </a:pathLst>
            </a:custGeom>
            <a:solidFill>
              <a:srgbClr val="FFFFFF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ACAE996-ABFD-DABB-D9D9-53B16083889B}"/>
                </a:ext>
              </a:extLst>
            </p:cNvPr>
            <p:cNvGrpSpPr/>
            <p:nvPr/>
          </p:nvGrpSpPr>
          <p:grpSpPr>
            <a:xfrm>
              <a:off x="8802002" y="2052499"/>
              <a:ext cx="1359452" cy="4931787"/>
              <a:chOff x="8802002" y="2052499"/>
              <a:chExt cx="1359452" cy="4931787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28CABFA-99D9-9B8D-ED23-45EC013E9A6B}"/>
                  </a:ext>
                </a:extLst>
              </p:cNvPr>
              <p:cNvSpPr/>
              <p:nvPr/>
            </p:nvSpPr>
            <p:spPr>
              <a:xfrm>
                <a:off x="9032796" y="2641798"/>
                <a:ext cx="364098" cy="564003"/>
              </a:xfrm>
              <a:custGeom>
                <a:avLst/>
                <a:gdLst>
                  <a:gd name="connsiteX0" fmla="*/ 168039 w 170339"/>
                  <a:gd name="connsiteY0" fmla="*/ 253058 h 263862"/>
                  <a:gd name="connsiteX1" fmla="*/ 116344 w 170339"/>
                  <a:gd name="connsiteY1" fmla="*/ 101611 h 263862"/>
                  <a:gd name="connsiteX2" fmla="*/ 133663 w 170339"/>
                  <a:gd name="connsiteY2" fmla="*/ 65503 h 263862"/>
                  <a:gd name="connsiteX3" fmla="*/ 128987 w 170339"/>
                  <a:gd name="connsiteY3" fmla="*/ 14414 h 263862"/>
                  <a:gd name="connsiteX4" fmla="*/ 132450 w 170339"/>
                  <a:gd name="connsiteY4" fmla="*/ 9565 h 263862"/>
                  <a:gd name="connsiteX5" fmla="*/ 112448 w 170339"/>
                  <a:gd name="connsiteY5" fmla="*/ 40 h 263862"/>
                  <a:gd name="connsiteX6" fmla="*/ 82141 w 170339"/>
                  <a:gd name="connsiteY6" fmla="*/ 12595 h 263862"/>
                  <a:gd name="connsiteX7" fmla="*/ 41876 w 170339"/>
                  <a:gd name="connsiteY7" fmla="*/ 20995 h 263862"/>
                  <a:gd name="connsiteX8" fmla="*/ 5681 w 170339"/>
                  <a:gd name="connsiteY8" fmla="*/ 27143 h 263862"/>
                  <a:gd name="connsiteX9" fmla="*/ 8106 w 170339"/>
                  <a:gd name="connsiteY9" fmla="*/ 41603 h 263862"/>
                  <a:gd name="connsiteX10" fmla="*/ 90107 w 170339"/>
                  <a:gd name="connsiteY10" fmla="*/ 39265 h 263862"/>
                  <a:gd name="connsiteX11" fmla="*/ 92012 w 170339"/>
                  <a:gd name="connsiteY11" fmla="*/ 83340 h 263862"/>
                  <a:gd name="connsiteX12" fmla="*/ 95649 w 170339"/>
                  <a:gd name="connsiteY12" fmla="*/ 88709 h 263862"/>
                  <a:gd name="connsiteX13" fmla="*/ 94956 w 170339"/>
                  <a:gd name="connsiteY13" fmla="*/ 89835 h 263862"/>
                  <a:gd name="connsiteX14" fmla="*/ 82747 w 170339"/>
                  <a:gd name="connsiteY14" fmla="*/ 97714 h 263862"/>
                  <a:gd name="connsiteX15" fmla="*/ 138771 w 170339"/>
                  <a:gd name="connsiteY15" fmla="*/ 262583 h 263862"/>
                  <a:gd name="connsiteX16" fmla="*/ 168039 w 170339"/>
                  <a:gd name="connsiteY16" fmla="*/ 253058 h 26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0339" h="263862">
                    <a:moveTo>
                      <a:pt x="168039" y="253058"/>
                    </a:moveTo>
                    <a:cubicBezTo>
                      <a:pt x="126129" y="230631"/>
                      <a:pt x="110456" y="148197"/>
                      <a:pt x="116344" y="101611"/>
                    </a:cubicBezTo>
                    <a:cubicBezTo>
                      <a:pt x="122579" y="89748"/>
                      <a:pt x="130026" y="78664"/>
                      <a:pt x="133663" y="65503"/>
                    </a:cubicBezTo>
                    <a:cubicBezTo>
                      <a:pt x="138165" y="49396"/>
                      <a:pt x="131238" y="30433"/>
                      <a:pt x="128987" y="14414"/>
                    </a:cubicBezTo>
                    <a:cubicBezTo>
                      <a:pt x="130199" y="12855"/>
                      <a:pt x="131411" y="11297"/>
                      <a:pt x="132450" y="9565"/>
                    </a:cubicBezTo>
                    <a:cubicBezTo>
                      <a:pt x="138079" y="559"/>
                      <a:pt x="115652" y="-220"/>
                      <a:pt x="112448" y="40"/>
                    </a:cubicBezTo>
                    <a:cubicBezTo>
                      <a:pt x="102403" y="646"/>
                      <a:pt x="88029" y="3244"/>
                      <a:pt x="82141" y="12595"/>
                    </a:cubicBezTo>
                    <a:cubicBezTo>
                      <a:pt x="73309" y="26623"/>
                      <a:pt x="56164" y="23246"/>
                      <a:pt x="41876" y="20995"/>
                    </a:cubicBezTo>
                    <a:cubicBezTo>
                      <a:pt x="29840" y="19090"/>
                      <a:pt x="16159" y="20735"/>
                      <a:pt x="5681" y="27143"/>
                    </a:cubicBezTo>
                    <a:cubicBezTo>
                      <a:pt x="-2458" y="32165"/>
                      <a:pt x="-2025" y="40045"/>
                      <a:pt x="8106" y="41603"/>
                    </a:cubicBezTo>
                    <a:cubicBezTo>
                      <a:pt x="32524" y="45413"/>
                      <a:pt x="63697" y="47145"/>
                      <a:pt x="90107" y="39265"/>
                    </a:cubicBezTo>
                    <a:cubicBezTo>
                      <a:pt x="99286" y="52427"/>
                      <a:pt x="102836" y="70005"/>
                      <a:pt x="92012" y="83340"/>
                    </a:cubicBezTo>
                    <a:cubicBezTo>
                      <a:pt x="90454" y="85245"/>
                      <a:pt x="92359" y="87237"/>
                      <a:pt x="95649" y="88709"/>
                    </a:cubicBezTo>
                    <a:cubicBezTo>
                      <a:pt x="95389" y="89055"/>
                      <a:pt x="95216" y="89488"/>
                      <a:pt x="94956" y="89835"/>
                    </a:cubicBezTo>
                    <a:cubicBezTo>
                      <a:pt x="88808" y="90960"/>
                      <a:pt x="83527" y="93558"/>
                      <a:pt x="82747" y="97714"/>
                    </a:cubicBezTo>
                    <a:cubicBezTo>
                      <a:pt x="73742" y="145945"/>
                      <a:pt x="91406" y="237212"/>
                      <a:pt x="138771" y="262583"/>
                    </a:cubicBezTo>
                    <a:cubicBezTo>
                      <a:pt x="146998" y="266999"/>
                      <a:pt x="179123" y="259033"/>
                      <a:pt x="168039" y="25305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5757B46-C6C3-343A-7E37-028CED6D5D62}"/>
                  </a:ext>
                </a:extLst>
              </p:cNvPr>
              <p:cNvSpPr/>
              <p:nvPr/>
            </p:nvSpPr>
            <p:spPr>
              <a:xfrm>
                <a:off x="9496535" y="3229711"/>
                <a:ext cx="116277" cy="41675"/>
              </a:xfrm>
              <a:custGeom>
                <a:avLst/>
                <a:gdLst>
                  <a:gd name="connsiteX0" fmla="*/ 49365 w 54399"/>
                  <a:gd name="connsiteY0" fmla="*/ 7538 h 19497"/>
                  <a:gd name="connsiteX1" fmla="*/ 43217 w 54399"/>
                  <a:gd name="connsiteY1" fmla="*/ 5200 h 19497"/>
                  <a:gd name="connsiteX2" fmla="*/ 41399 w 54399"/>
                  <a:gd name="connsiteY2" fmla="*/ 2775 h 19497"/>
                  <a:gd name="connsiteX3" fmla="*/ 23561 w 54399"/>
                  <a:gd name="connsiteY3" fmla="*/ 1823 h 19497"/>
                  <a:gd name="connsiteX4" fmla="*/ 18539 w 54399"/>
                  <a:gd name="connsiteY4" fmla="*/ 2256 h 19497"/>
                  <a:gd name="connsiteX5" fmla="*/ 7802 w 54399"/>
                  <a:gd name="connsiteY5" fmla="*/ 4 h 19497"/>
                  <a:gd name="connsiteX6" fmla="*/ 1307 w 54399"/>
                  <a:gd name="connsiteY6" fmla="*/ 5460 h 19497"/>
                  <a:gd name="connsiteX7" fmla="*/ 8 w 54399"/>
                  <a:gd name="connsiteY7" fmla="*/ 8144 h 19497"/>
                  <a:gd name="connsiteX8" fmla="*/ 9014 w 54399"/>
                  <a:gd name="connsiteY8" fmla="*/ 12646 h 19497"/>
                  <a:gd name="connsiteX9" fmla="*/ 52049 w 54399"/>
                  <a:gd name="connsiteY9" fmla="*/ 15851 h 19497"/>
                  <a:gd name="connsiteX10" fmla="*/ 49365 w 54399"/>
                  <a:gd name="connsiteY10" fmla="*/ 7538 h 1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399" h="19497">
                    <a:moveTo>
                      <a:pt x="49365" y="7538"/>
                    </a:moveTo>
                    <a:cubicBezTo>
                      <a:pt x="47633" y="6585"/>
                      <a:pt x="45468" y="5806"/>
                      <a:pt x="43217" y="5200"/>
                    </a:cubicBezTo>
                    <a:cubicBezTo>
                      <a:pt x="43217" y="4420"/>
                      <a:pt x="42698" y="3555"/>
                      <a:pt x="41399" y="2775"/>
                    </a:cubicBezTo>
                    <a:cubicBezTo>
                      <a:pt x="36290" y="-342"/>
                      <a:pt x="29103" y="524"/>
                      <a:pt x="23561" y="1823"/>
                    </a:cubicBezTo>
                    <a:cubicBezTo>
                      <a:pt x="22176" y="2169"/>
                      <a:pt x="20444" y="2256"/>
                      <a:pt x="18539" y="2256"/>
                    </a:cubicBezTo>
                    <a:cubicBezTo>
                      <a:pt x="14989" y="784"/>
                      <a:pt x="10919" y="91"/>
                      <a:pt x="7802" y="4"/>
                    </a:cubicBezTo>
                    <a:cubicBezTo>
                      <a:pt x="4511" y="-82"/>
                      <a:pt x="-1723" y="1130"/>
                      <a:pt x="1307" y="5460"/>
                    </a:cubicBezTo>
                    <a:cubicBezTo>
                      <a:pt x="528" y="6152"/>
                      <a:pt x="-78" y="7018"/>
                      <a:pt x="8" y="8144"/>
                    </a:cubicBezTo>
                    <a:cubicBezTo>
                      <a:pt x="182" y="11521"/>
                      <a:pt x="5031" y="12387"/>
                      <a:pt x="9014" y="12646"/>
                    </a:cubicBezTo>
                    <a:cubicBezTo>
                      <a:pt x="21310" y="20959"/>
                      <a:pt x="38541" y="21306"/>
                      <a:pt x="52049" y="15851"/>
                    </a:cubicBezTo>
                    <a:cubicBezTo>
                      <a:pt x="57418" y="13426"/>
                      <a:pt x="52309" y="9096"/>
                      <a:pt x="49365" y="7538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55370CD-B2A2-90C6-628B-BB1C5F7FD044}"/>
                  </a:ext>
                </a:extLst>
              </p:cNvPr>
              <p:cNvSpPr/>
              <p:nvPr/>
            </p:nvSpPr>
            <p:spPr>
              <a:xfrm>
                <a:off x="9515330" y="3468712"/>
                <a:ext cx="323706" cy="329189"/>
              </a:xfrm>
              <a:custGeom>
                <a:avLst/>
                <a:gdLst>
                  <a:gd name="connsiteX0" fmla="*/ 149590 w 151442"/>
                  <a:gd name="connsiteY0" fmla="*/ 114452 h 154007"/>
                  <a:gd name="connsiteX1" fmla="*/ 144135 w 151442"/>
                  <a:gd name="connsiteY1" fmla="*/ 109776 h 154007"/>
                  <a:gd name="connsiteX2" fmla="*/ 141364 w 151442"/>
                  <a:gd name="connsiteY2" fmla="*/ 4482 h 154007"/>
                  <a:gd name="connsiteX3" fmla="*/ 115387 w 151442"/>
                  <a:gd name="connsiteY3" fmla="*/ 5954 h 154007"/>
                  <a:gd name="connsiteX4" fmla="*/ 115213 w 151442"/>
                  <a:gd name="connsiteY4" fmla="*/ 133762 h 154007"/>
                  <a:gd name="connsiteX5" fmla="*/ 56938 w 151442"/>
                  <a:gd name="connsiteY5" fmla="*/ 122332 h 154007"/>
                  <a:gd name="connsiteX6" fmla="*/ 68627 w 151442"/>
                  <a:gd name="connsiteY6" fmla="*/ 16172 h 154007"/>
                  <a:gd name="connsiteX7" fmla="*/ 61613 w 151442"/>
                  <a:gd name="connsiteY7" fmla="*/ 9937 h 154007"/>
                  <a:gd name="connsiteX8" fmla="*/ 28536 w 151442"/>
                  <a:gd name="connsiteY8" fmla="*/ 3529 h 154007"/>
                  <a:gd name="connsiteX9" fmla="*/ 6282 w 151442"/>
                  <a:gd name="connsiteY9" fmla="*/ 111076 h 154007"/>
                  <a:gd name="connsiteX10" fmla="*/ 31826 w 151442"/>
                  <a:gd name="connsiteY10" fmla="*/ 118609 h 154007"/>
                  <a:gd name="connsiteX11" fmla="*/ 31307 w 151442"/>
                  <a:gd name="connsiteY11" fmla="*/ 123198 h 154007"/>
                  <a:gd name="connsiteX12" fmla="*/ 29575 w 151442"/>
                  <a:gd name="connsiteY12" fmla="*/ 126748 h 154007"/>
                  <a:gd name="connsiteX13" fmla="*/ 30874 w 151442"/>
                  <a:gd name="connsiteY13" fmla="*/ 127528 h 154007"/>
                  <a:gd name="connsiteX14" fmla="*/ 30787 w 151442"/>
                  <a:gd name="connsiteY14" fmla="*/ 128480 h 154007"/>
                  <a:gd name="connsiteX15" fmla="*/ 52435 w 151442"/>
                  <a:gd name="connsiteY15" fmla="*/ 138352 h 154007"/>
                  <a:gd name="connsiteX16" fmla="*/ 114088 w 151442"/>
                  <a:gd name="connsiteY16" fmla="*/ 144326 h 154007"/>
                  <a:gd name="connsiteX17" fmla="*/ 113914 w 151442"/>
                  <a:gd name="connsiteY17" fmla="*/ 145972 h 154007"/>
                  <a:gd name="connsiteX18" fmla="*/ 129241 w 151442"/>
                  <a:gd name="connsiteY18" fmla="*/ 150561 h 154007"/>
                  <a:gd name="connsiteX19" fmla="*/ 151235 w 151442"/>
                  <a:gd name="connsiteY19" fmla="*/ 150561 h 154007"/>
                  <a:gd name="connsiteX20" fmla="*/ 149590 w 151442"/>
                  <a:gd name="connsiteY20" fmla="*/ 114452 h 154007"/>
                  <a:gd name="connsiteX21" fmla="*/ 43256 w 151442"/>
                  <a:gd name="connsiteY21" fmla="*/ 41803 h 154007"/>
                  <a:gd name="connsiteX22" fmla="*/ 34944 w 151442"/>
                  <a:gd name="connsiteY22" fmla="*/ 95749 h 154007"/>
                  <a:gd name="connsiteX23" fmla="*/ 43256 w 151442"/>
                  <a:gd name="connsiteY23" fmla="*/ 41803 h 154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1442" h="154007">
                    <a:moveTo>
                      <a:pt x="149590" y="114452"/>
                    </a:moveTo>
                    <a:cubicBezTo>
                      <a:pt x="149157" y="112547"/>
                      <a:pt x="146992" y="110989"/>
                      <a:pt x="144135" y="109776"/>
                    </a:cubicBezTo>
                    <a:cubicBezTo>
                      <a:pt x="149157" y="74361"/>
                      <a:pt x="154353" y="39032"/>
                      <a:pt x="141364" y="4482"/>
                    </a:cubicBezTo>
                    <a:cubicBezTo>
                      <a:pt x="138333" y="-3571"/>
                      <a:pt x="113482" y="672"/>
                      <a:pt x="115387" y="5954"/>
                    </a:cubicBezTo>
                    <a:cubicBezTo>
                      <a:pt x="131060" y="47864"/>
                      <a:pt x="120236" y="90813"/>
                      <a:pt x="115213" y="133762"/>
                    </a:cubicBezTo>
                    <a:cubicBezTo>
                      <a:pt x="95124" y="134974"/>
                      <a:pt x="73910" y="133243"/>
                      <a:pt x="56938" y="122332"/>
                    </a:cubicBezTo>
                    <a:cubicBezTo>
                      <a:pt x="61008" y="86830"/>
                      <a:pt x="71312" y="52280"/>
                      <a:pt x="68627" y="16172"/>
                    </a:cubicBezTo>
                    <a:cubicBezTo>
                      <a:pt x="68454" y="13747"/>
                      <a:pt x="65424" y="11582"/>
                      <a:pt x="61613" y="9937"/>
                    </a:cubicBezTo>
                    <a:cubicBezTo>
                      <a:pt x="59882" y="3270"/>
                      <a:pt x="34337" y="-3225"/>
                      <a:pt x="28536" y="3529"/>
                    </a:cubicBezTo>
                    <a:cubicBezTo>
                      <a:pt x="5503" y="30199"/>
                      <a:pt x="-8958" y="77651"/>
                      <a:pt x="6282" y="111076"/>
                    </a:cubicBezTo>
                    <a:cubicBezTo>
                      <a:pt x="8966" y="116877"/>
                      <a:pt x="22648" y="119475"/>
                      <a:pt x="31826" y="118609"/>
                    </a:cubicBezTo>
                    <a:cubicBezTo>
                      <a:pt x="31653" y="120167"/>
                      <a:pt x="31480" y="121639"/>
                      <a:pt x="31307" y="123198"/>
                    </a:cubicBezTo>
                    <a:cubicBezTo>
                      <a:pt x="29229" y="124497"/>
                      <a:pt x="28276" y="125796"/>
                      <a:pt x="29575" y="126748"/>
                    </a:cubicBezTo>
                    <a:cubicBezTo>
                      <a:pt x="30008" y="127095"/>
                      <a:pt x="30441" y="127268"/>
                      <a:pt x="30874" y="127528"/>
                    </a:cubicBezTo>
                    <a:cubicBezTo>
                      <a:pt x="30874" y="127874"/>
                      <a:pt x="30787" y="128134"/>
                      <a:pt x="30787" y="128480"/>
                    </a:cubicBezTo>
                    <a:cubicBezTo>
                      <a:pt x="30354" y="134974"/>
                      <a:pt x="45594" y="139564"/>
                      <a:pt x="52435" y="138352"/>
                    </a:cubicBezTo>
                    <a:cubicBezTo>
                      <a:pt x="71831" y="145019"/>
                      <a:pt x="93392" y="145712"/>
                      <a:pt x="114088" y="144326"/>
                    </a:cubicBezTo>
                    <a:cubicBezTo>
                      <a:pt x="114001" y="144846"/>
                      <a:pt x="114001" y="145452"/>
                      <a:pt x="113914" y="145972"/>
                    </a:cubicBezTo>
                    <a:cubicBezTo>
                      <a:pt x="113568" y="149781"/>
                      <a:pt x="121881" y="151340"/>
                      <a:pt x="129241" y="150561"/>
                    </a:cubicBezTo>
                    <a:cubicBezTo>
                      <a:pt x="136255" y="154804"/>
                      <a:pt x="151235" y="155496"/>
                      <a:pt x="151235" y="150561"/>
                    </a:cubicBezTo>
                    <a:cubicBezTo>
                      <a:pt x="151322" y="138352"/>
                      <a:pt x="152188" y="126402"/>
                      <a:pt x="149590" y="114452"/>
                    </a:cubicBezTo>
                    <a:close/>
                    <a:moveTo>
                      <a:pt x="43256" y="41803"/>
                    </a:moveTo>
                    <a:cubicBezTo>
                      <a:pt x="41525" y="59900"/>
                      <a:pt x="37888" y="77738"/>
                      <a:pt x="34944" y="95749"/>
                    </a:cubicBezTo>
                    <a:cubicBezTo>
                      <a:pt x="32432" y="78344"/>
                      <a:pt x="36069" y="58861"/>
                      <a:pt x="43256" y="41803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70BF1E9-4874-5B71-C79D-BF69690A1614}"/>
                  </a:ext>
                </a:extLst>
              </p:cNvPr>
              <p:cNvSpPr/>
              <p:nvPr/>
            </p:nvSpPr>
            <p:spPr>
              <a:xfrm>
                <a:off x="8802002" y="3265760"/>
                <a:ext cx="643921" cy="1400805"/>
              </a:xfrm>
              <a:custGeom>
                <a:avLst/>
                <a:gdLst>
                  <a:gd name="connsiteX0" fmla="*/ 286317 w 301251"/>
                  <a:gd name="connsiteY0" fmla="*/ 635255 h 655350"/>
                  <a:gd name="connsiteX1" fmla="*/ 258781 w 301251"/>
                  <a:gd name="connsiteY1" fmla="*/ 636035 h 655350"/>
                  <a:gd name="connsiteX2" fmla="*/ 245100 w 301251"/>
                  <a:gd name="connsiteY2" fmla="*/ 628415 h 655350"/>
                  <a:gd name="connsiteX3" fmla="*/ 47500 w 301251"/>
                  <a:gd name="connsiteY3" fmla="*/ 584167 h 655350"/>
                  <a:gd name="connsiteX4" fmla="*/ 35117 w 301251"/>
                  <a:gd name="connsiteY4" fmla="*/ 582175 h 655350"/>
                  <a:gd name="connsiteX5" fmla="*/ 51396 w 301251"/>
                  <a:gd name="connsiteY5" fmla="*/ 496104 h 655350"/>
                  <a:gd name="connsiteX6" fmla="*/ 108979 w 301251"/>
                  <a:gd name="connsiteY6" fmla="*/ 331235 h 655350"/>
                  <a:gd name="connsiteX7" fmla="*/ 178771 w 301251"/>
                  <a:gd name="connsiteY7" fmla="*/ 11455 h 655350"/>
                  <a:gd name="connsiteX8" fmla="*/ 144828 w 301251"/>
                  <a:gd name="connsiteY8" fmla="*/ 4354 h 655350"/>
                  <a:gd name="connsiteX9" fmla="*/ 126644 w 301251"/>
                  <a:gd name="connsiteY9" fmla="*/ 176497 h 655350"/>
                  <a:gd name="connsiteX10" fmla="*/ 62739 w 301251"/>
                  <a:gd name="connsiteY10" fmla="*/ 353315 h 655350"/>
                  <a:gd name="connsiteX11" fmla="*/ 7754 w 301251"/>
                  <a:gd name="connsiteY11" fmla="*/ 519570 h 655350"/>
                  <a:gd name="connsiteX12" fmla="*/ 28103 w 301251"/>
                  <a:gd name="connsiteY12" fmla="*/ 633177 h 655350"/>
                  <a:gd name="connsiteX13" fmla="*/ 58843 w 301251"/>
                  <a:gd name="connsiteY13" fmla="*/ 632485 h 655350"/>
                  <a:gd name="connsiteX14" fmla="*/ 51743 w 301251"/>
                  <a:gd name="connsiteY14" fmla="*/ 623826 h 655350"/>
                  <a:gd name="connsiteX15" fmla="*/ 276966 w 301251"/>
                  <a:gd name="connsiteY15" fmla="*/ 653353 h 655350"/>
                  <a:gd name="connsiteX16" fmla="*/ 286317 w 301251"/>
                  <a:gd name="connsiteY16" fmla="*/ 635255 h 65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1251" h="655350">
                    <a:moveTo>
                      <a:pt x="286317" y="635255"/>
                    </a:moveTo>
                    <a:cubicBezTo>
                      <a:pt x="277398" y="635342"/>
                      <a:pt x="268133" y="635689"/>
                      <a:pt x="258781" y="636035"/>
                    </a:cubicBezTo>
                    <a:cubicBezTo>
                      <a:pt x="261293" y="632225"/>
                      <a:pt x="258435" y="628675"/>
                      <a:pt x="245100" y="628415"/>
                    </a:cubicBezTo>
                    <a:cubicBezTo>
                      <a:pt x="177646" y="627203"/>
                      <a:pt x="105429" y="619583"/>
                      <a:pt x="47500" y="584167"/>
                    </a:cubicBezTo>
                    <a:cubicBezTo>
                      <a:pt x="44988" y="582608"/>
                      <a:pt x="40312" y="582002"/>
                      <a:pt x="35117" y="582175"/>
                    </a:cubicBezTo>
                    <a:cubicBezTo>
                      <a:pt x="32173" y="554639"/>
                      <a:pt x="41871" y="525978"/>
                      <a:pt x="51396" y="496104"/>
                    </a:cubicBezTo>
                    <a:cubicBezTo>
                      <a:pt x="69061" y="440426"/>
                      <a:pt x="85946" y="385008"/>
                      <a:pt x="108979" y="331235"/>
                    </a:cubicBezTo>
                    <a:cubicBezTo>
                      <a:pt x="153487" y="227066"/>
                      <a:pt x="177732" y="125235"/>
                      <a:pt x="178771" y="11455"/>
                    </a:cubicBezTo>
                    <a:cubicBezTo>
                      <a:pt x="178858" y="457"/>
                      <a:pt x="144914" y="-4045"/>
                      <a:pt x="144828" y="4354"/>
                    </a:cubicBezTo>
                    <a:cubicBezTo>
                      <a:pt x="144308" y="62457"/>
                      <a:pt x="138247" y="119520"/>
                      <a:pt x="126644" y="176497"/>
                    </a:cubicBezTo>
                    <a:cubicBezTo>
                      <a:pt x="114001" y="238669"/>
                      <a:pt x="86985" y="295126"/>
                      <a:pt x="62739" y="353315"/>
                    </a:cubicBezTo>
                    <a:cubicBezTo>
                      <a:pt x="40399" y="407088"/>
                      <a:pt x="25419" y="464238"/>
                      <a:pt x="7754" y="519570"/>
                    </a:cubicBezTo>
                    <a:cubicBezTo>
                      <a:pt x="-5927" y="562432"/>
                      <a:pt x="-2896" y="599580"/>
                      <a:pt x="28103" y="633177"/>
                    </a:cubicBezTo>
                    <a:cubicBezTo>
                      <a:pt x="34338" y="639931"/>
                      <a:pt x="67502" y="641836"/>
                      <a:pt x="58843" y="632485"/>
                    </a:cubicBezTo>
                    <a:cubicBezTo>
                      <a:pt x="56245" y="629627"/>
                      <a:pt x="53907" y="626770"/>
                      <a:pt x="51743" y="623826"/>
                    </a:cubicBezTo>
                    <a:cubicBezTo>
                      <a:pt x="116686" y="665822"/>
                      <a:pt x="203104" y="653959"/>
                      <a:pt x="276966" y="653353"/>
                    </a:cubicBezTo>
                    <a:cubicBezTo>
                      <a:pt x="295583" y="653093"/>
                      <a:pt x="315845" y="634996"/>
                      <a:pt x="286317" y="635255"/>
                    </a:cubicBezTo>
                    <a:close/>
                  </a:path>
                </a:pathLst>
              </a:custGeom>
              <a:solidFill>
                <a:srgbClr val="AF2B6D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E35D069-0D89-0496-2F7B-EDB18FBEA067}"/>
                  </a:ext>
                </a:extLst>
              </p:cNvPr>
              <p:cNvSpPr/>
              <p:nvPr/>
            </p:nvSpPr>
            <p:spPr>
              <a:xfrm>
                <a:off x="9296473" y="4697301"/>
                <a:ext cx="125680" cy="723639"/>
              </a:xfrm>
              <a:custGeom>
                <a:avLst/>
                <a:gdLst>
                  <a:gd name="connsiteX0" fmla="*/ 54466 w 58798"/>
                  <a:gd name="connsiteY0" fmla="*/ 156718 h 338546"/>
                  <a:gd name="connsiteX1" fmla="*/ 34290 w 58798"/>
                  <a:gd name="connsiteY1" fmla="*/ 10206 h 338546"/>
                  <a:gd name="connsiteX2" fmla="*/ 0 w 58798"/>
                  <a:gd name="connsiteY2" fmla="*/ 5097 h 338546"/>
                  <a:gd name="connsiteX3" fmla="*/ 20176 w 58798"/>
                  <a:gd name="connsiteY3" fmla="*/ 151609 h 338546"/>
                  <a:gd name="connsiteX4" fmla="*/ 24506 w 58798"/>
                  <a:gd name="connsiteY4" fmla="*/ 328428 h 338546"/>
                  <a:gd name="connsiteX5" fmla="*/ 58795 w 58798"/>
                  <a:gd name="connsiteY5" fmla="*/ 333537 h 338546"/>
                  <a:gd name="connsiteX6" fmla="*/ 54466 w 58798"/>
                  <a:gd name="connsiteY6" fmla="*/ 156718 h 33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98" h="338546">
                    <a:moveTo>
                      <a:pt x="54466" y="156718"/>
                    </a:moveTo>
                    <a:cubicBezTo>
                      <a:pt x="49357" y="108660"/>
                      <a:pt x="34896" y="58264"/>
                      <a:pt x="34290" y="10206"/>
                    </a:cubicBezTo>
                    <a:cubicBezTo>
                      <a:pt x="34117" y="-618"/>
                      <a:pt x="-86" y="-3649"/>
                      <a:pt x="0" y="5097"/>
                    </a:cubicBezTo>
                    <a:cubicBezTo>
                      <a:pt x="606" y="53761"/>
                      <a:pt x="14980" y="102945"/>
                      <a:pt x="20176" y="151609"/>
                    </a:cubicBezTo>
                    <a:cubicBezTo>
                      <a:pt x="26497" y="210318"/>
                      <a:pt x="22081" y="269546"/>
                      <a:pt x="24506" y="328428"/>
                    </a:cubicBezTo>
                    <a:cubicBezTo>
                      <a:pt x="24938" y="339338"/>
                      <a:pt x="59142" y="342023"/>
                      <a:pt x="58795" y="333537"/>
                    </a:cubicBezTo>
                    <a:cubicBezTo>
                      <a:pt x="56371" y="274655"/>
                      <a:pt x="60700" y="215513"/>
                      <a:pt x="54466" y="156718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C1E1139E-7E77-29FF-98B7-3932EE7EE6CF}"/>
                  </a:ext>
                </a:extLst>
              </p:cNvPr>
              <p:cNvSpPr/>
              <p:nvPr/>
            </p:nvSpPr>
            <p:spPr>
              <a:xfrm>
                <a:off x="9574346" y="5317759"/>
                <a:ext cx="113535" cy="133734"/>
              </a:xfrm>
              <a:custGeom>
                <a:avLst/>
                <a:gdLst>
                  <a:gd name="connsiteX0" fmla="*/ 33484 w 53116"/>
                  <a:gd name="connsiteY0" fmla="*/ 4297 h 62566"/>
                  <a:gd name="connsiteX1" fmla="*/ 493 w 53116"/>
                  <a:gd name="connsiteY1" fmla="*/ 10705 h 62566"/>
                  <a:gd name="connsiteX2" fmla="*/ 18504 w 53116"/>
                  <a:gd name="connsiteY2" fmla="*/ 56511 h 62566"/>
                  <a:gd name="connsiteX3" fmla="*/ 53053 w 53116"/>
                  <a:gd name="connsiteY3" fmla="*/ 53654 h 62566"/>
                  <a:gd name="connsiteX4" fmla="*/ 33484 w 53116"/>
                  <a:gd name="connsiteY4" fmla="*/ 4297 h 6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16" h="62566">
                    <a:moveTo>
                      <a:pt x="33484" y="4297"/>
                    </a:moveTo>
                    <a:cubicBezTo>
                      <a:pt x="29241" y="-4189"/>
                      <a:pt x="-4443" y="920"/>
                      <a:pt x="493" y="10705"/>
                    </a:cubicBezTo>
                    <a:cubicBezTo>
                      <a:pt x="7853" y="25425"/>
                      <a:pt x="15213" y="40319"/>
                      <a:pt x="18504" y="56511"/>
                    </a:cubicBezTo>
                    <a:cubicBezTo>
                      <a:pt x="20582" y="66902"/>
                      <a:pt x="54785" y="62572"/>
                      <a:pt x="53053" y="53654"/>
                    </a:cubicBezTo>
                    <a:cubicBezTo>
                      <a:pt x="49503" y="36249"/>
                      <a:pt x="41450" y="20143"/>
                      <a:pt x="33484" y="4297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85EED57-6361-1734-7869-63A38A0BF2FE}"/>
                  </a:ext>
                </a:extLst>
              </p:cNvPr>
              <p:cNvSpPr/>
              <p:nvPr/>
            </p:nvSpPr>
            <p:spPr>
              <a:xfrm>
                <a:off x="9405634" y="2681021"/>
                <a:ext cx="487902" cy="556060"/>
              </a:xfrm>
              <a:custGeom>
                <a:avLst/>
                <a:gdLst>
                  <a:gd name="connsiteX0" fmla="*/ 216410 w 228259"/>
                  <a:gd name="connsiteY0" fmla="*/ 206306 h 260146"/>
                  <a:gd name="connsiteX1" fmla="*/ 204807 w 228259"/>
                  <a:gd name="connsiteY1" fmla="*/ 202237 h 260146"/>
                  <a:gd name="connsiteX2" fmla="*/ 168525 w 228259"/>
                  <a:gd name="connsiteY2" fmla="*/ 101185 h 260146"/>
                  <a:gd name="connsiteX3" fmla="*/ 101071 w 228259"/>
                  <a:gd name="connsiteY3" fmla="*/ 3424 h 260146"/>
                  <a:gd name="connsiteX4" fmla="*/ 70677 w 228259"/>
                  <a:gd name="connsiteY4" fmla="*/ 7840 h 260146"/>
                  <a:gd name="connsiteX5" fmla="*/ 129905 w 228259"/>
                  <a:gd name="connsiteY5" fmla="*/ 92093 h 260146"/>
                  <a:gd name="connsiteX6" fmla="*/ 164975 w 228259"/>
                  <a:gd name="connsiteY6" fmla="*/ 171324 h 260146"/>
                  <a:gd name="connsiteX7" fmla="*/ 162637 w 228259"/>
                  <a:gd name="connsiteY7" fmla="*/ 174354 h 260146"/>
                  <a:gd name="connsiteX8" fmla="*/ 29546 w 228259"/>
                  <a:gd name="connsiteY8" fmla="*/ 230985 h 260146"/>
                  <a:gd name="connsiteX9" fmla="*/ 3742 w 228259"/>
                  <a:gd name="connsiteY9" fmla="*/ 236353 h 260146"/>
                  <a:gd name="connsiteX10" fmla="*/ 179262 w 228259"/>
                  <a:gd name="connsiteY10" fmla="*/ 217650 h 260146"/>
                  <a:gd name="connsiteX11" fmla="*/ 192944 w 228259"/>
                  <a:gd name="connsiteY11" fmla="*/ 219382 h 260146"/>
                  <a:gd name="connsiteX12" fmla="*/ 192597 w 228259"/>
                  <a:gd name="connsiteY12" fmla="*/ 225270 h 260146"/>
                  <a:gd name="connsiteX13" fmla="*/ 177877 w 228259"/>
                  <a:gd name="connsiteY13" fmla="*/ 232543 h 260146"/>
                  <a:gd name="connsiteX14" fmla="*/ 177444 w 228259"/>
                  <a:gd name="connsiteY14" fmla="*/ 242328 h 260146"/>
                  <a:gd name="connsiteX15" fmla="*/ 201949 w 228259"/>
                  <a:gd name="connsiteY15" fmla="*/ 243367 h 260146"/>
                  <a:gd name="connsiteX16" fmla="*/ 225848 w 228259"/>
                  <a:gd name="connsiteY16" fmla="*/ 230379 h 260146"/>
                  <a:gd name="connsiteX17" fmla="*/ 216410 w 228259"/>
                  <a:gd name="connsiteY17" fmla="*/ 206306 h 26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259" h="260146">
                    <a:moveTo>
                      <a:pt x="216410" y="206306"/>
                    </a:moveTo>
                    <a:cubicBezTo>
                      <a:pt x="213466" y="203882"/>
                      <a:pt x="209223" y="202670"/>
                      <a:pt x="204807" y="202237"/>
                    </a:cubicBezTo>
                    <a:cubicBezTo>
                      <a:pt x="201429" y="165522"/>
                      <a:pt x="185583" y="134263"/>
                      <a:pt x="168525" y="101185"/>
                    </a:cubicBezTo>
                    <a:cubicBezTo>
                      <a:pt x="150168" y="65510"/>
                      <a:pt x="131897" y="30007"/>
                      <a:pt x="101071" y="3424"/>
                    </a:cubicBezTo>
                    <a:cubicBezTo>
                      <a:pt x="94057" y="-2551"/>
                      <a:pt x="60893" y="-473"/>
                      <a:pt x="70677" y="7840"/>
                    </a:cubicBezTo>
                    <a:cubicBezTo>
                      <a:pt x="97434" y="30873"/>
                      <a:pt x="113886" y="61180"/>
                      <a:pt x="129905" y="92093"/>
                    </a:cubicBezTo>
                    <a:cubicBezTo>
                      <a:pt x="143414" y="118157"/>
                      <a:pt x="157268" y="143701"/>
                      <a:pt x="164975" y="171324"/>
                    </a:cubicBezTo>
                    <a:cubicBezTo>
                      <a:pt x="163762" y="172103"/>
                      <a:pt x="162897" y="173055"/>
                      <a:pt x="162637" y="174354"/>
                    </a:cubicBezTo>
                    <a:cubicBezTo>
                      <a:pt x="150427" y="229946"/>
                      <a:pt x="78124" y="266660"/>
                      <a:pt x="29546" y="230985"/>
                    </a:cubicBezTo>
                    <a:cubicBezTo>
                      <a:pt x="22359" y="225703"/>
                      <a:pt x="-11065" y="225529"/>
                      <a:pt x="3742" y="236353"/>
                    </a:cubicBezTo>
                    <a:cubicBezTo>
                      <a:pt x="54225" y="273414"/>
                      <a:pt x="140470" y="267180"/>
                      <a:pt x="179262" y="217650"/>
                    </a:cubicBezTo>
                    <a:cubicBezTo>
                      <a:pt x="183332" y="218949"/>
                      <a:pt x="188354" y="219555"/>
                      <a:pt x="192944" y="219382"/>
                    </a:cubicBezTo>
                    <a:cubicBezTo>
                      <a:pt x="193809" y="221287"/>
                      <a:pt x="193896" y="223278"/>
                      <a:pt x="192597" y="225270"/>
                    </a:cubicBezTo>
                    <a:cubicBezTo>
                      <a:pt x="189653" y="229686"/>
                      <a:pt x="183245" y="230985"/>
                      <a:pt x="177877" y="232543"/>
                    </a:cubicBezTo>
                    <a:cubicBezTo>
                      <a:pt x="171209" y="234448"/>
                      <a:pt x="171729" y="239731"/>
                      <a:pt x="177444" y="242328"/>
                    </a:cubicBezTo>
                    <a:cubicBezTo>
                      <a:pt x="184977" y="245705"/>
                      <a:pt x="194069" y="245532"/>
                      <a:pt x="201949" y="243367"/>
                    </a:cubicBezTo>
                    <a:cubicBezTo>
                      <a:pt x="210522" y="240943"/>
                      <a:pt x="220046" y="237566"/>
                      <a:pt x="225848" y="230379"/>
                    </a:cubicBezTo>
                    <a:cubicBezTo>
                      <a:pt x="232862" y="221633"/>
                      <a:pt x="222991" y="211675"/>
                      <a:pt x="216410" y="206306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8BC573C-D82B-C2FD-3ED1-C5A09B55B1A5}"/>
                  </a:ext>
                </a:extLst>
              </p:cNvPr>
              <p:cNvSpPr/>
              <p:nvPr/>
            </p:nvSpPr>
            <p:spPr>
              <a:xfrm>
                <a:off x="9574941" y="3790742"/>
                <a:ext cx="186864" cy="616352"/>
              </a:xfrm>
              <a:custGeom>
                <a:avLst/>
                <a:gdLst>
                  <a:gd name="connsiteX0" fmla="*/ 87412 w 87422"/>
                  <a:gd name="connsiteY0" fmla="*/ 8909 h 288353"/>
                  <a:gd name="connsiteX1" fmla="*/ 52862 w 87422"/>
                  <a:gd name="connsiteY1" fmla="*/ 6224 h 288353"/>
                  <a:gd name="connsiteX2" fmla="*/ 31301 w 87422"/>
                  <a:gd name="connsiteY2" fmla="*/ 162954 h 288353"/>
                  <a:gd name="connsiteX3" fmla="*/ 4891 w 87422"/>
                  <a:gd name="connsiteY3" fmla="*/ 275955 h 288353"/>
                  <a:gd name="connsiteX4" fmla="*/ 28530 w 87422"/>
                  <a:gd name="connsiteY4" fmla="*/ 287645 h 288353"/>
                  <a:gd name="connsiteX5" fmla="*/ 66371 w 87422"/>
                  <a:gd name="connsiteY5" fmla="*/ 207721 h 288353"/>
                  <a:gd name="connsiteX6" fmla="*/ 68276 w 87422"/>
                  <a:gd name="connsiteY6" fmla="*/ 120091 h 288353"/>
                  <a:gd name="connsiteX7" fmla="*/ 87412 w 87422"/>
                  <a:gd name="connsiteY7" fmla="*/ 8909 h 28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422" h="288353">
                    <a:moveTo>
                      <a:pt x="87412" y="8909"/>
                    </a:moveTo>
                    <a:cubicBezTo>
                      <a:pt x="88105" y="-1049"/>
                      <a:pt x="53555" y="-3647"/>
                      <a:pt x="52862" y="6224"/>
                    </a:cubicBezTo>
                    <a:cubicBezTo>
                      <a:pt x="49139" y="59218"/>
                      <a:pt x="30955" y="109441"/>
                      <a:pt x="31301" y="162954"/>
                    </a:cubicBezTo>
                    <a:cubicBezTo>
                      <a:pt x="31561" y="199842"/>
                      <a:pt x="46455" y="260022"/>
                      <a:pt x="4891" y="275955"/>
                    </a:cubicBezTo>
                    <a:cubicBezTo>
                      <a:pt x="-12167" y="282536"/>
                      <a:pt x="20218" y="290848"/>
                      <a:pt x="28530" y="287645"/>
                    </a:cubicBezTo>
                    <a:cubicBezTo>
                      <a:pt x="69661" y="271885"/>
                      <a:pt x="65938" y="250151"/>
                      <a:pt x="66371" y="207721"/>
                    </a:cubicBezTo>
                    <a:cubicBezTo>
                      <a:pt x="66630" y="178280"/>
                      <a:pt x="64812" y="149359"/>
                      <a:pt x="68276" y="120091"/>
                    </a:cubicBezTo>
                    <a:cubicBezTo>
                      <a:pt x="72778" y="82511"/>
                      <a:pt x="84728" y="46749"/>
                      <a:pt x="87412" y="890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C203299-7D5B-9BE2-ED28-F1DA644C7296}"/>
                  </a:ext>
                </a:extLst>
              </p:cNvPr>
              <p:cNvSpPr/>
              <p:nvPr/>
            </p:nvSpPr>
            <p:spPr>
              <a:xfrm>
                <a:off x="9121230" y="2052499"/>
                <a:ext cx="149778" cy="558546"/>
              </a:xfrm>
              <a:custGeom>
                <a:avLst/>
                <a:gdLst>
                  <a:gd name="connsiteX0" fmla="*/ 55316 w 70072"/>
                  <a:gd name="connsiteY0" fmla="*/ 67139 h 261309"/>
                  <a:gd name="connsiteX1" fmla="*/ 69776 w 70072"/>
                  <a:gd name="connsiteY1" fmla="*/ 39690 h 261309"/>
                  <a:gd name="connsiteX2" fmla="*/ 49687 w 70072"/>
                  <a:gd name="connsiteY2" fmla="*/ 27827 h 261309"/>
                  <a:gd name="connsiteX3" fmla="*/ 52285 w 70072"/>
                  <a:gd name="connsiteY3" fmla="*/ 18908 h 261309"/>
                  <a:gd name="connsiteX4" fmla="*/ 32542 w 70072"/>
                  <a:gd name="connsiteY4" fmla="*/ 9470 h 261309"/>
                  <a:gd name="connsiteX5" fmla="*/ 157 w 70072"/>
                  <a:gd name="connsiteY5" fmla="*/ 3668 h 261309"/>
                  <a:gd name="connsiteX6" fmla="*/ 3188 w 70072"/>
                  <a:gd name="connsiteY6" fmla="*/ 44539 h 261309"/>
                  <a:gd name="connsiteX7" fmla="*/ 11327 w 70072"/>
                  <a:gd name="connsiteY7" fmla="*/ 51293 h 261309"/>
                  <a:gd name="connsiteX8" fmla="*/ 11154 w 70072"/>
                  <a:gd name="connsiteY8" fmla="*/ 52678 h 261309"/>
                  <a:gd name="connsiteX9" fmla="*/ 21632 w 70072"/>
                  <a:gd name="connsiteY9" fmla="*/ 59605 h 261309"/>
                  <a:gd name="connsiteX10" fmla="*/ 29165 w 70072"/>
                  <a:gd name="connsiteY10" fmla="*/ 67139 h 261309"/>
                  <a:gd name="connsiteX11" fmla="*/ 18688 w 70072"/>
                  <a:gd name="connsiteY11" fmla="*/ 76058 h 261309"/>
                  <a:gd name="connsiteX12" fmla="*/ 19554 w 70072"/>
                  <a:gd name="connsiteY12" fmla="*/ 182565 h 261309"/>
                  <a:gd name="connsiteX13" fmla="*/ 17302 w 70072"/>
                  <a:gd name="connsiteY13" fmla="*/ 256427 h 261309"/>
                  <a:gd name="connsiteX14" fmla="*/ 51419 w 70072"/>
                  <a:gd name="connsiteY14" fmla="*/ 250539 h 261309"/>
                  <a:gd name="connsiteX15" fmla="*/ 56874 w 70072"/>
                  <a:gd name="connsiteY15" fmla="*/ 161523 h 261309"/>
                  <a:gd name="connsiteX16" fmla="*/ 52891 w 70072"/>
                  <a:gd name="connsiteY16" fmla="*/ 70083 h 261309"/>
                  <a:gd name="connsiteX17" fmla="*/ 52718 w 70072"/>
                  <a:gd name="connsiteY17" fmla="*/ 69650 h 261309"/>
                  <a:gd name="connsiteX18" fmla="*/ 55316 w 70072"/>
                  <a:gd name="connsiteY18" fmla="*/ 67139 h 26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072" h="261309">
                    <a:moveTo>
                      <a:pt x="55316" y="67139"/>
                    </a:moveTo>
                    <a:cubicBezTo>
                      <a:pt x="59992" y="57960"/>
                      <a:pt x="65100" y="48955"/>
                      <a:pt x="69776" y="39690"/>
                    </a:cubicBezTo>
                    <a:cubicBezTo>
                      <a:pt x="72114" y="35100"/>
                      <a:pt x="60165" y="29212"/>
                      <a:pt x="49687" y="27827"/>
                    </a:cubicBezTo>
                    <a:cubicBezTo>
                      <a:pt x="50380" y="24796"/>
                      <a:pt x="51246" y="21852"/>
                      <a:pt x="52285" y="18908"/>
                    </a:cubicBezTo>
                    <a:cubicBezTo>
                      <a:pt x="54623" y="12414"/>
                      <a:pt x="42760" y="9036"/>
                      <a:pt x="32542" y="9470"/>
                    </a:cubicBezTo>
                    <a:cubicBezTo>
                      <a:pt x="27087" y="464"/>
                      <a:pt x="157" y="-3433"/>
                      <a:pt x="157" y="3668"/>
                    </a:cubicBezTo>
                    <a:cubicBezTo>
                      <a:pt x="71" y="17436"/>
                      <a:pt x="-882" y="31204"/>
                      <a:pt x="3188" y="44539"/>
                    </a:cubicBezTo>
                    <a:cubicBezTo>
                      <a:pt x="3967" y="47223"/>
                      <a:pt x="7258" y="49561"/>
                      <a:pt x="11327" y="51293"/>
                    </a:cubicBezTo>
                    <a:cubicBezTo>
                      <a:pt x="11241" y="51726"/>
                      <a:pt x="11241" y="52159"/>
                      <a:pt x="11154" y="52678"/>
                    </a:cubicBezTo>
                    <a:cubicBezTo>
                      <a:pt x="10721" y="56142"/>
                      <a:pt x="15484" y="58566"/>
                      <a:pt x="21632" y="59605"/>
                    </a:cubicBezTo>
                    <a:cubicBezTo>
                      <a:pt x="21112" y="62117"/>
                      <a:pt x="24403" y="64888"/>
                      <a:pt x="29165" y="67139"/>
                    </a:cubicBezTo>
                    <a:cubicBezTo>
                      <a:pt x="22757" y="69131"/>
                      <a:pt x="17735" y="72421"/>
                      <a:pt x="18688" y="76058"/>
                    </a:cubicBezTo>
                    <a:cubicBezTo>
                      <a:pt x="27866" y="111820"/>
                      <a:pt x="27174" y="146543"/>
                      <a:pt x="19554" y="182565"/>
                    </a:cubicBezTo>
                    <a:cubicBezTo>
                      <a:pt x="14272" y="207330"/>
                      <a:pt x="9163" y="231748"/>
                      <a:pt x="17302" y="256427"/>
                    </a:cubicBezTo>
                    <a:cubicBezTo>
                      <a:pt x="20679" y="266644"/>
                      <a:pt x="54190" y="258938"/>
                      <a:pt x="51419" y="250539"/>
                    </a:cubicBezTo>
                    <a:cubicBezTo>
                      <a:pt x="41634" y="220751"/>
                      <a:pt x="51332" y="191224"/>
                      <a:pt x="56874" y="161523"/>
                    </a:cubicBezTo>
                    <a:cubicBezTo>
                      <a:pt x="62589" y="131130"/>
                      <a:pt x="60511" y="99870"/>
                      <a:pt x="52891" y="70083"/>
                    </a:cubicBezTo>
                    <a:cubicBezTo>
                      <a:pt x="52891" y="69910"/>
                      <a:pt x="52718" y="69823"/>
                      <a:pt x="52718" y="69650"/>
                    </a:cubicBezTo>
                    <a:cubicBezTo>
                      <a:pt x="53757" y="69217"/>
                      <a:pt x="54796" y="68351"/>
                      <a:pt x="55316" y="67139"/>
                    </a:cubicBezTo>
                    <a:close/>
                  </a:path>
                </a:pathLst>
              </a:custGeom>
              <a:solidFill>
                <a:srgbClr val="F2A261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CF13115-A8C9-A947-D864-33404CF2104B}"/>
                  </a:ext>
                </a:extLst>
              </p:cNvPr>
              <p:cNvSpPr/>
              <p:nvPr/>
            </p:nvSpPr>
            <p:spPr>
              <a:xfrm>
                <a:off x="9536748" y="2533594"/>
                <a:ext cx="544639" cy="910695"/>
              </a:xfrm>
              <a:custGeom>
                <a:avLst/>
                <a:gdLst>
                  <a:gd name="connsiteX0" fmla="*/ 223909 w 254803"/>
                  <a:gd name="connsiteY0" fmla="*/ 93957 h 426058"/>
                  <a:gd name="connsiteX1" fmla="*/ 219406 w 254803"/>
                  <a:gd name="connsiteY1" fmla="*/ 93697 h 426058"/>
                  <a:gd name="connsiteX2" fmla="*/ 223476 w 254803"/>
                  <a:gd name="connsiteY2" fmla="*/ 86163 h 426058"/>
                  <a:gd name="connsiteX3" fmla="*/ 221658 w 254803"/>
                  <a:gd name="connsiteY3" fmla="*/ 84692 h 426058"/>
                  <a:gd name="connsiteX4" fmla="*/ 221052 w 254803"/>
                  <a:gd name="connsiteY4" fmla="*/ 84172 h 426058"/>
                  <a:gd name="connsiteX5" fmla="*/ 219233 w 254803"/>
                  <a:gd name="connsiteY5" fmla="*/ 83219 h 426058"/>
                  <a:gd name="connsiteX6" fmla="*/ 72202 w 254803"/>
                  <a:gd name="connsiteY6" fmla="*/ 2430 h 426058"/>
                  <a:gd name="connsiteX7" fmla="*/ 70124 w 254803"/>
                  <a:gd name="connsiteY7" fmla="*/ 3123 h 426058"/>
                  <a:gd name="connsiteX8" fmla="*/ 66487 w 254803"/>
                  <a:gd name="connsiteY8" fmla="*/ 1997 h 426058"/>
                  <a:gd name="connsiteX9" fmla="*/ 245 w 254803"/>
                  <a:gd name="connsiteY9" fmla="*/ 29879 h 426058"/>
                  <a:gd name="connsiteX10" fmla="*/ 8038 w 254803"/>
                  <a:gd name="connsiteY10" fmla="*/ 32997 h 426058"/>
                  <a:gd name="connsiteX11" fmla="*/ 71682 w 254803"/>
                  <a:gd name="connsiteY11" fmla="*/ 5980 h 426058"/>
                  <a:gd name="connsiteX12" fmla="*/ 72895 w 254803"/>
                  <a:gd name="connsiteY12" fmla="*/ 5634 h 426058"/>
                  <a:gd name="connsiteX13" fmla="*/ 74626 w 254803"/>
                  <a:gd name="connsiteY13" fmla="*/ 5547 h 426058"/>
                  <a:gd name="connsiteX14" fmla="*/ 210141 w 254803"/>
                  <a:gd name="connsiteY14" fmla="*/ 78890 h 426058"/>
                  <a:gd name="connsiteX15" fmla="*/ 169444 w 254803"/>
                  <a:gd name="connsiteY15" fmla="*/ 80275 h 426058"/>
                  <a:gd name="connsiteX16" fmla="*/ 176457 w 254803"/>
                  <a:gd name="connsiteY16" fmla="*/ 83479 h 426058"/>
                  <a:gd name="connsiteX17" fmla="*/ 210488 w 254803"/>
                  <a:gd name="connsiteY17" fmla="*/ 83133 h 426058"/>
                  <a:gd name="connsiteX18" fmla="*/ 210488 w 254803"/>
                  <a:gd name="connsiteY18" fmla="*/ 90753 h 426058"/>
                  <a:gd name="connsiteX19" fmla="*/ 211786 w 254803"/>
                  <a:gd name="connsiteY19" fmla="*/ 92052 h 426058"/>
                  <a:gd name="connsiteX20" fmla="*/ 198018 w 254803"/>
                  <a:gd name="connsiteY20" fmla="*/ 113180 h 426058"/>
                  <a:gd name="connsiteX21" fmla="*/ 205638 w 254803"/>
                  <a:gd name="connsiteY21" fmla="*/ 114046 h 426058"/>
                  <a:gd name="connsiteX22" fmla="*/ 217935 w 254803"/>
                  <a:gd name="connsiteY22" fmla="*/ 96122 h 426058"/>
                  <a:gd name="connsiteX23" fmla="*/ 229797 w 254803"/>
                  <a:gd name="connsiteY23" fmla="*/ 227653 h 426058"/>
                  <a:gd name="connsiteX24" fmla="*/ 182086 w 254803"/>
                  <a:gd name="connsiteY24" fmla="*/ 410187 h 426058"/>
                  <a:gd name="connsiteX25" fmla="*/ 167192 w 254803"/>
                  <a:gd name="connsiteY25" fmla="*/ 416941 h 426058"/>
                  <a:gd name="connsiteX26" fmla="*/ 163469 w 254803"/>
                  <a:gd name="connsiteY26" fmla="*/ 416854 h 426058"/>
                  <a:gd name="connsiteX27" fmla="*/ 155243 w 254803"/>
                  <a:gd name="connsiteY27" fmla="*/ 418846 h 426058"/>
                  <a:gd name="connsiteX28" fmla="*/ 126668 w 254803"/>
                  <a:gd name="connsiteY28" fmla="*/ 403433 h 426058"/>
                  <a:gd name="connsiteX29" fmla="*/ 135327 w 254803"/>
                  <a:gd name="connsiteY29" fmla="*/ 353643 h 426058"/>
                  <a:gd name="connsiteX30" fmla="*/ 127014 w 254803"/>
                  <a:gd name="connsiteY30" fmla="*/ 352777 h 426058"/>
                  <a:gd name="connsiteX31" fmla="*/ 128746 w 254803"/>
                  <a:gd name="connsiteY31" fmla="*/ 415555 h 426058"/>
                  <a:gd name="connsiteX32" fmla="*/ 140955 w 254803"/>
                  <a:gd name="connsiteY32" fmla="*/ 421443 h 426058"/>
                  <a:gd name="connsiteX33" fmla="*/ 72981 w 254803"/>
                  <a:gd name="connsiteY33" fmla="*/ 410100 h 426058"/>
                  <a:gd name="connsiteX34" fmla="*/ 77657 w 254803"/>
                  <a:gd name="connsiteY34" fmla="*/ 354769 h 426058"/>
                  <a:gd name="connsiteX35" fmla="*/ 69258 w 254803"/>
                  <a:gd name="connsiteY35" fmla="*/ 354509 h 426058"/>
                  <a:gd name="connsiteX36" fmla="*/ 76272 w 254803"/>
                  <a:gd name="connsiteY36" fmla="*/ 418153 h 426058"/>
                  <a:gd name="connsiteX37" fmla="*/ 152818 w 254803"/>
                  <a:gd name="connsiteY37" fmla="*/ 423002 h 426058"/>
                  <a:gd name="connsiteX38" fmla="*/ 183038 w 254803"/>
                  <a:gd name="connsiteY38" fmla="*/ 415469 h 426058"/>
                  <a:gd name="connsiteX39" fmla="*/ 183125 w 254803"/>
                  <a:gd name="connsiteY39" fmla="*/ 416335 h 426058"/>
                  <a:gd name="connsiteX40" fmla="*/ 191784 w 254803"/>
                  <a:gd name="connsiteY40" fmla="*/ 417028 h 426058"/>
                  <a:gd name="connsiteX41" fmla="*/ 241141 w 254803"/>
                  <a:gd name="connsiteY41" fmla="*/ 220726 h 426058"/>
                  <a:gd name="connsiteX42" fmla="*/ 223909 w 254803"/>
                  <a:gd name="connsiteY42" fmla="*/ 93957 h 426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54803" h="426058">
                    <a:moveTo>
                      <a:pt x="223909" y="93957"/>
                    </a:moveTo>
                    <a:cubicBezTo>
                      <a:pt x="223043" y="93524"/>
                      <a:pt x="221138" y="93524"/>
                      <a:pt x="219406" y="93697"/>
                    </a:cubicBezTo>
                    <a:cubicBezTo>
                      <a:pt x="220792" y="91186"/>
                      <a:pt x="222091" y="88675"/>
                      <a:pt x="223476" y="86163"/>
                    </a:cubicBezTo>
                    <a:cubicBezTo>
                      <a:pt x="223909" y="85384"/>
                      <a:pt x="223043" y="84951"/>
                      <a:pt x="221658" y="84692"/>
                    </a:cubicBezTo>
                    <a:cubicBezTo>
                      <a:pt x="221484" y="84518"/>
                      <a:pt x="221398" y="84345"/>
                      <a:pt x="221052" y="84172"/>
                    </a:cubicBezTo>
                    <a:cubicBezTo>
                      <a:pt x="220445" y="83826"/>
                      <a:pt x="219840" y="83566"/>
                      <a:pt x="219233" y="83219"/>
                    </a:cubicBezTo>
                    <a:cubicBezTo>
                      <a:pt x="216635" y="15679"/>
                      <a:pt x="128573" y="-8221"/>
                      <a:pt x="72202" y="2430"/>
                    </a:cubicBezTo>
                    <a:cubicBezTo>
                      <a:pt x="71163" y="2603"/>
                      <a:pt x="70557" y="2863"/>
                      <a:pt x="70124" y="3123"/>
                    </a:cubicBezTo>
                    <a:cubicBezTo>
                      <a:pt x="68738" y="2430"/>
                      <a:pt x="67266" y="1997"/>
                      <a:pt x="66487" y="1997"/>
                    </a:cubicBezTo>
                    <a:cubicBezTo>
                      <a:pt x="41289" y="2950"/>
                      <a:pt x="21633" y="18190"/>
                      <a:pt x="245" y="29879"/>
                    </a:cubicBezTo>
                    <a:cubicBezTo>
                      <a:pt x="-1400" y="30832"/>
                      <a:pt x="5700" y="34296"/>
                      <a:pt x="8038" y="32997"/>
                    </a:cubicBezTo>
                    <a:cubicBezTo>
                      <a:pt x="28560" y="21740"/>
                      <a:pt x="47437" y="6933"/>
                      <a:pt x="71682" y="5980"/>
                    </a:cubicBezTo>
                    <a:cubicBezTo>
                      <a:pt x="72375" y="5980"/>
                      <a:pt x="72635" y="5807"/>
                      <a:pt x="72895" y="5634"/>
                    </a:cubicBezTo>
                    <a:cubicBezTo>
                      <a:pt x="73501" y="5634"/>
                      <a:pt x="74107" y="5721"/>
                      <a:pt x="74626" y="5547"/>
                    </a:cubicBezTo>
                    <a:cubicBezTo>
                      <a:pt x="127014" y="-4324"/>
                      <a:pt x="203820" y="19489"/>
                      <a:pt x="210141" y="78890"/>
                    </a:cubicBezTo>
                    <a:cubicBezTo>
                      <a:pt x="197066" y="74127"/>
                      <a:pt x="183125" y="75166"/>
                      <a:pt x="169444" y="80275"/>
                    </a:cubicBezTo>
                    <a:cubicBezTo>
                      <a:pt x="166586" y="81401"/>
                      <a:pt x="174293" y="84258"/>
                      <a:pt x="176457" y="83479"/>
                    </a:cubicBezTo>
                    <a:cubicBezTo>
                      <a:pt x="188147" y="79063"/>
                      <a:pt x="199404" y="77764"/>
                      <a:pt x="210488" y="83133"/>
                    </a:cubicBezTo>
                    <a:cubicBezTo>
                      <a:pt x="210574" y="85644"/>
                      <a:pt x="210661" y="88155"/>
                      <a:pt x="210488" y="90753"/>
                    </a:cubicBezTo>
                    <a:cubicBezTo>
                      <a:pt x="210488" y="91359"/>
                      <a:pt x="211007" y="91705"/>
                      <a:pt x="211786" y="92052"/>
                    </a:cubicBezTo>
                    <a:cubicBezTo>
                      <a:pt x="207803" y="99499"/>
                      <a:pt x="203820" y="107119"/>
                      <a:pt x="198018" y="113180"/>
                    </a:cubicBezTo>
                    <a:cubicBezTo>
                      <a:pt x="195767" y="115605"/>
                      <a:pt x="204080" y="115691"/>
                      <a:pt x="205638" y="114046"/>
                    </a:cubicBezTo>
                    <a:cubicBezTo>
                      <a:pt x="210747" y="108764"/>
                      <a:pt x="214384" y="102529"/>
                      <a:pt x="217935" y="96122"/>
                    </a:cubicBezTo>
                    <a:cubicBezTo>
                      <a:pt x="264174" y="118549"/>
                      <a:pt x="243046" y="190765"/>
                      <a:pt x="229797" y="227653"/>
                    </a:cubicBezTo>
                    <a:cubicBezTo>
                      <a:pt x="208929" y="285842"/>
                      <a:pt x="172128" y="346196"/>
                      <a:pt x="182086" y="410187"/>
                    </a:cubicBezTo>
                    <a:cubicBezTo>
                      <a:pt x="177410" y="413131"/>
                      <a:pt x="172301" y="415469"/>
                      <a:pt x="167192" y="416941"/>
                    </a:cubicBezTo>
                    <a:cubicBezTo>
                      <a:pt x="165893" y="416681"/>
                      <a:pt x="164335" y="416594"/>
                      <a:pt x="163469" y="416854"/>
                    </a:cubicBezTo>
                    <a:cubicBezTo>
                      <a:pt x="160784" y="417633"/>
                      <a:pt x="158013" y="418240"/>
                      <a:pt x="155243" y="418846"/>
                    </a:cubicBezTo>
                    <a:cubicBezTo>
                      <a:pt x="144159" y="419106"/>
                      <a:pt x="133768" y="414776"/>
                      <a:pt x="126668" y="403433"/>
                    </a:cubicBezTo>
                    <a:cubicBezTo>
                      <a:pt x="116536" y="387240"/>
                      <a:pt x="125195" y="367238"/>
                      <a:pt x="135327" y="353643"/>
                    </a:cubicBezTo>
                    <a:cubicBezTo>
                      <a:pt x="136712" y="351825"/>
                      <a:pt x="128486" y="350699"/>
                      <a:pt x="127014" y="352777"/>
                    </a:cubicBezTo>
                    <a:cubicBezTo>
                      <a:pt x="112553" y="372260"/>
                      <a:pt x="106752" y="399276"/>
                      <a:pt x="128746" y="415555"/>
                    </a:cubicBezTo>
                    <a:cubicBezTo>
                      <a:pt x="132469" y="418326"/>
                      <a:pt x="136626" y="420231"/>
                      <a:pt x="140955" y="421443"/>
                    </a:cubicBezTo>
                    <a:cubicBezTo>
                      <a:pt x="117575" y="424474"/>
                      <a:pt x="92637" y="422050"/>
                      <a:pt x="72981" y="410100"/>
                    </a:cubicBezTo>
                    <a:cubicBezTo>
                      <a:pt x="49775" y="395986"/>
                      <a:pt x="67006" y="370788"/>
                      <a:pt x="77657" y="354769"/>
                    </a:cubicBezTo>
                    <a:cubicBezTo>
                      <a:pt x="78869" y="352950"/>
                      <a:pt x="70730" y="352344"/>
                      <a:pt x="69258" y="354509"/>
                    </a:cubicBezTo>
                    <a:cubicBezTo>
                      <a:pt x="53498" y="378321"/>
                      <a:pt x="42068" y="404731"/>
                      <a:pt x="76272" y="418153"/>
                    </a:cubicBezTo>
                    <a:cubicBezTo>
                      <a:pt x="99824" y="427418"/>
                      <a:pt x="127534" y="427851"/>
                      <a:pt x="152818" y="423002"/>
                    </a:cubicBezTo>
                    <a:cubicBezTo>
                      <a:pt x="163209" y="423002"/>
                      <a:pt x="173859" y="420058"/>
                      <a:pt x="183038" y="415469"/>
                    </a:cubicBezTo>
                    <a:cubicBezTo>
                      <a:pt x="183125" y="415728"/>
                      <a:pt x="183125" y="415988"/>
                      <a:pt x="183125" y="416335"/>
                    </a:cubicBezTo>
                    <a:cubicBezTo>
                      <a:pt x="183731" y="419106"/>
                      <a:pt x="192130" y="418933"/>
                      <a:pt x="191784" y="417028"/>
                    </a:cubicBezTo>
                    <a:cubicBezTo>
                      <a:pt x="177756" y="348188"/>
                      <a:pt x="219666" y="283418"/>
                      <a:pt x="241141" y="220726"/>
                    </a:cubicBezTo>
                    <a:cubicBezTo>
                      <a:pt x="254303" y="182886"/>
                      <a:pt x="270149" y="115778"/>
                      <a:pt x="223909" y="93957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A45C3EF-A518-6335-A838-0767D66B212E}"/>
                  </a:ext>
                </a:extLst>
              </p:cNvPr>
              <p:cNvSpPr/>
              <p:nvPr/>
            </p:nvSpPr>
            <p:spPr>
              <a:xfrm>
                <a:off x="9743610" y="2796974"/>
                <a:ext cx="137864" cy="61047"/>
              </a:xfrm>
              <a:custGeom>
                <a:avLst/>
                <a:gdLst>
                  <a:gd name="connsiteX0" fmla="*/ 57858 w 64498"/>
                  <a:gd name="connsiteY0" fmla="*/ 6 h 28560"/>
                  <a:gd name="connsiteX1" fmla="*/ 275 w 64498"/>
                  <a:gd name="connsiteY1" fmla="*/ 25031 h 28560"/>
                  <a:gd name="connsiteX2" fmla="*/ 8069 w 64498"/>
                  <a:gd name="connsiteY2" fmla="*/ 28061 h 28560"/>
                  <a:gd name="connsiteX3" fmla="*/ 63054 w 64498"/>
                  <a:gd name="connsiteY3" fmla="*/ 3989 h 28560"/>
                  <a:gd name="connsiteX4" fmla="*/ 57858 w 64498"/>
                  <a:gd name="connsiteY4" fmla="*/ 6 h 2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98" h="28560">
                    <a:moveTo>
                      <a:pt x="57858" y="6"/>
                    </a:moveTo>
                    <a:cubicBezTo>
                      <a:pt x="35951" y="1911"/>
                      <a:pt x="16814" y="10484"/>
                      <a:pt x="275" y="25031"/>
                    </a:cubicBezTo>
                    <a:cubicBezTo>
                      <a:pt x="-1543" y="26589"/>
                      <a:pt x="6164" y="29793"/>
                      <a:pt x="8069" y="28061"/>
                    </a:cubicBezTo>
                    <a:cubicBezTo>
                      <a:pt x="23915" y="14120"/>
                      <a:pt x="42012" y="5808"/>
                      <a:pt x="63054" y="3989"/>
                    </a:cubicBezTo>
                    <a:cubicBezTo>
                      <a:pt x="67643" y="3556"/>
                      <a:pt x="60023" y="-167"/>
                      <a:pt x="57858" y="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A1F514B-C019-8F50-E1A6-05B9A03CB3FF}"/>
                  </a:ext>
                </a:extLst>
              </p:cNvPr>
              <p:cNvSpPr/>
              <p:nvPr/>
            </p:nvSpPr>
            <p:spPr>
              <a:xfrm>
                <a:off x="9669375" y="2674085"/>
                <a:ext cx="119293" cy="69133"/>
              </a:xfrm>
              <a:custGeom>
                <a:avLst/>
                <a:gdLst>
                  <a:gd name="connsiteX0" fmla="*/ 51891 w 55810"/>
                  <a:gd name="connsiteY0" fmla="*/ 2 h 32343"/>
                  <a:gd name="connsiteX1" fmla="*/ 23 w 55810"/>
                  <a:gd name="connsiteY1" fmla="*/ 30828 h 32343"/>
                  <a:gd name="connsiteX2" fmla="*/ 8682 w 55810"/>
                  <a:gd name="connsiteY2" fmla="*/ 30482 h 32343"/>
                  <a:gd name="connsiteX3" fmla="*/ 52064 w 55810"/>
                  <a:gd name="connsiteY3" fmla="*/ 3552 h 32343"/>
                  <a:gd name="connsiteX4" fmla="*/ 51891 w 55810"/>
                  <a:gd name="connsiteY4" fmla="*/ 2 h 3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10" h="32343">
                    <a:moveTo>
                      <a:pt x="51891" y="2"/>
                    </a:moveTo>
                    <a:cubicBezTo>
                      <a:pt x="31369" y="348"/>
                      <a:pt x="5738" y="8747"/>
                      <a:pt x="23" y="30828"/>
                    </a:cubicBezTo>
                    <a:cubicBezTo>
                      <a:pt x="-497" y="32646"/>
                      <a:pt x="7989" y="33166"/>
                      <a:pt x="8682" y="30482"/>
                    </a:cubicBezTo>
                    <a:cubicBezTo>
                      <a:pt x="13531" y="11865"/>
                      <a:pt x="34486" y="3898"/>
                      <a:pt x="52064" y="3552"/>
                    </a:cubicBezTo>
                    <a:cubicBezTo>
                      <a:pt x="57173" y="3379"/>
                      <a:pt x="57000" y="-85"/>
                      <a:pt x="51891" y="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14D0FA5-4D77-F057-D253-F7CE355019FF}"/>
                  </a:ext>
                </a:extLst>
              </p:cNvPr>
              <p:cNvSpPr/>
              <p:nvPr/>
            </p:nvSpPr>
            <p:spPr>
              <a:xfrm>
                <a:off x="9589428" y="2622274"/>
                <a:ext cx="116705" cy="46360"/>
              </a:xfrm>
              <a:custGeom>
                <a:avLst/>
                <a:gdLst>
                  <a:gd name="connsiteX0" fmla="*/ 47384 w 54599"/>
                  <a:gd name="connsiteY0" fmla="*/ 82 h 21689"/>
                  <a:gd name="connsiteX1" fmla="*/ 538 w 54599"/>
                  <a:gd name="connsiteY1" fmla="*/ 19132 h 21689"/>
                  <a:gd name="connsiteX2" fmla="*/ 7898 w 54599"/>
                  <a:gd name="connsiteY2" fmla="*/ 21210 h 21689"/>
                  <a:gd name="connsiteX3" fmla="*/ 53358 w 54599"/>
                  <a:gd name="connsiteY3" fmla="*/ 2766 h 21689"/>
                  <a:gd name="connsiteX4" fmla="*/ 47384 w 54599"/>
                  <a:gd name="connsiteY4" fmla="*/ 82 h 21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99" h="21689">
                    <a:moveTo>
                      <a:pt x="47384" y="82"/>
                    </a:moveTo>
                    <a:cubicBezTo>
                      <a:pt x="30845" y="4585"/>
                      <a:pt x="14825" y="9520"/>
                      <a:pt x="538" y="19132"/>
                    </a:cubicBezTo>
                    <a:cubicBezTo>
                      <a:pt x="-2147" y="20950"/>
                      <a:pt x="5993" y="22509"/>
                      <a:pt x="7898" y="21210"/>
                    </a:cubicBezTo>
                    <a:cubicBezTo>
                      <a:pt x="21839" y="11858"/>
                      <a:pt x="37339" y="7182"/>
                      <a:pt x="53358" y="2766"/>
                    </a:cubicBezTo>
                    <a:cubicBezTo>
                      <a:pt x="57688" y="1640"/>
                      <a:pt x="49462" y="-438"/>
                      <a:pt x="47384" y="82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CBCDE46-CEB7-648C-78B7-2DBD29C076B2}"/>
                  </a:ext>
                </a:extLst>
              </p:cNvPr>
              <p:cNvSpPr/>
              <p:nvPr/>
            </p:nvSpPr>
            <p:spPr>
              <a:xfrm>
                <a:off x="9789767" y="2878604"/>
                <a:ext cx="92254" cy="48846"/>
              </a:xfrm>
              <a:custGeom>
                <a:avLst/>
                <a:gdLst>
                  <a:gd name="connsiteX0" fmla="*/ 35832 w 43160"/>
                  <a:gd name="connsiteY0" fmla="*/ 176 h 22852"/>
                  <a:gd name="connsiteX1" fmla="*/ 503 w 43160"/>
                  <a:gd name="connsiteY1" fmla="*/ 20784 h 22852"/>
                  <a:gd name="connsiteX2" fmla="*/ 8036 w 43160"/>
                  <a:gd name="connsiteY2" fmla="*/ 22343 h 22852"/>
                  <a:gd name="connsiteX3" fmla="*/ 41979 w 43160"/>
                  <a:gd name="connsiteY3" fmla="*/ 2514 h 22852"/>
                  <a:gd name="connsiteX4" fmla="*/ 35832 w 43160"/>
                  <a:gd name="connsiteY4" fmla="*/ 176 h 2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" h="22852">
                    <a:moveTo>
                      <a:pt x="35832" y="176"/>
                    </a:moveTo>
                    <a:cubicBezTo>
                      <a:pt x="22843" y="4852"/>
                      <a:pt x="12106" y="13424"/>
                      <a:pt x="503" y="20784"/>
                    </a:cubicBezTo>
                    <a:cubicBezTo>
                      <a:pt x="-2095" y="22430"/>
                      <a:pt x="6131" y="23555"/>
                      <a:pt x="8036" y="22343"/>
                    </a:cubicBezTo>
                    <a:cubicBezTo>
                      <a:pt x="19120" y="15243"/>
                      <a:pt x="29424" y="7016"/>
                      <a:pt x="41979" y="2514"/>
                    </a:cubicBezTo>
                    <a:cubicBezTo>
                      <a:pt x="46223" y="955"/>
                      <a:pt x="37823" y="-517"/>
                      <a:pt x="35832" y="176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0847A87-BAA0-6AE6-59B1-681C5E53BE37}"/>
                  </a:ext>
                </a:extLst>
              </p:cNvPr>
              <p:cNvSpPr/>
              <p:nvPr/>
            </p:nvSpPr>
            <p:spPr>
              <a:xfrm>
                <a:off x="9848666" y="2979575"/>
                <a:ext cx="116275" cy="47696"/>
              </a:xfrm>
              <a:custGeom>
                <a:avLst/>
                <a:gdLst>
                  <a:gd name="connsiteX0" fmla="*/ 46809 w 54398"/>
                  <a:gd name="connsiteY0" fmla="*/ 130 h 22314"/>
                  <a:gd name="connsiteX1" fmla="*/ 656 w 54398"/>
                  <a:gd name="connsiteY1" fmla="*/ 18920 h 22314"/>
                  <a:gd name="connsiteX2" fmla="*/ 7584 w 54398"/>
                  <a:gd name="connsiteY2" fmla="*/ 22124 h 22314"/>
                  <a:gd name="connsiteX3" fmla="*/ 53737 w 54398"/>
                  <a:gd name="connsiteY3" fmla="*/ 3334 h 22314"/>
                  <a:gd name="connsiteX4" fmla="*/ 46809 w 54398"/>
                  <a:gd name="connsiteY4" fmla="*/ 130 h 2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98" h="22314">
                    <a:moveTo>
                      <a:pt x="46809" y="130"/>
                    </a:moveTo>
                    <a:cubicBezTo>
                      <a:pt x="31223" y="5845"/>
                      <a:pt x="15810" y="12079"/>
                      <a:pt x="656" y="18920"/>
                    </a:cubicBezTo>
                    <a:cubicBezTo>
                      <a:pt x="-2288" y="20219"/>
                      <a:pt x="5505" y="23076"/>
                      <a:pt x="7584" y="22124"/>
                    </a:cubicBezTo>
                    <a:cubicBezTo>
                      <a:pt x="22737" y="15283"/>
                      <a:pt x="38150" y="9049"/>
                      <a:pt x="53737" y="3334"/>
                    </a:cubicBezTo>
                    <a:cubicBezTo>
                      <a:pt x="56681" y="2294"/>
                      <a:pt x="48974" y="-650"/>
                      <a:pt x="46809" y="130"/>
                    </a:cubicBezTo>
                    <a:close/>
                  </a:path>
                </a:pathLst>
              </a:custGeom>
              <a:solidFill>
                <a:srgbClr val="FF917B">
                  <a:alpha val="3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5C4AC06-A88D-4931-C9F4-698A65E5E1F3}"/>
                  </a:ext>
                </a:extLst>
              </p:cNvPr>
              <p:cNvSpPr/>
              <p:nvPr/>
            </p:nvSpPr>
            <p:spPr>
              <a:xfrm>
                <a:off x="9599071" y="4737978"/>
                <a:ext cx="332012" cy="574767"/>
              </a:xfrm>
              <a:custGeom>
                <a:avLst/>
                <a:gdLst>
                  <a:gd name="connsiteX0" fmla="*/ 112318 w 155328"/>
                  <a:gd name="connsiteY0" fmla="*/ 10573 h 268898"/>
                  <a:gd name="connsiteX1" fmla="*/ 112144 w 155328"/>
                  <a:gd name="connsiteY1" fmla="*/ 11612 h 268898"/>
                  <a:gd name="connsiteX2" fmla="*/ 31701 w 155328"/>
                  <a:gd name="connsiteY2" fmla="*/ 28757 h 268898"/>
                  <a:gd name="connsiteX3" fmla="*/ 22350 w 155328"/>
                  <a:gd name="connsiteY3" fmla="*/ 46768 h 268898"/>
                  <a:gd name="connsiteX4" fmla="*/ 95172 w 155328"/>
                  <a:gd name="connsiteY4" fmla="*/ 37330 h 268898"/>
                  <a:gd name="connsiteX5" fmla="*/ 67464 w 155328"/>
                  <a:gd name="connsiteY5" fmla="*/ 93527 h 268898"/>
                  <a:gd name="connsiteX6" fmla="*/ 100628 w 155328"/>
                  <a:gd name="connsiteY6" fmla="*/ 102100 h 268898"/>
                  <a:gd name="connsiteX7" fmla="*/ 91536 w 155328"/>
                  <a:gd name="connsiteY7" fmla="*/ 221768 h 268898"/>
                  <a:gd name="connsiteX8" fmla="*/ 67204 w 155328"/>
                  <a:gd name="connsiteY8" fmla="*/ 242290 h 268898"/>
                  <a:gd name="connsiteX9" fmla="*/ 49279 w 155328"/>
                  <a:gd name="connsiteY9" fmla="*/ 248785 h 268898"/>
                  <a:gd name="connsiteX10" fmla="*/ 40447 w 155328"/>
                  <a:gd name="connsiteY10" fmla="*/ 246360 h 268898"/>
                  <a:gd name="connsiteX11" fmla="*/ 11959 w 155328"/>
                  <a:gd name="connsiteY11" fmla="*/ 237701 h 268898"/>
                  <a:gd name="connsiteX12" fmla="*/ 2087 w 155328"/>
                  <a:gd name="connsiteY12" fmla="*/ 247832 h 268898"/>
                  <a:gd name="connsiteX13" fmla="*/ 128770 w 155328"/>
                  <a:gd name="connsiteY13" fmla="*/ 237441 h 268898"/>
                  <a:gd name="connsiteX14" fmla="*/ 133706 w 155328"/>
                  <a:gd name="connsiteY14" fmla="*/ 230947 h 268898"/>
                  <a:gd name="connsiteX15" fmla="*/ 133706 w 155328"/>
                  <a:gd name="connsiteY15" fmla="*/ 230600 h 268898"/>
                  <a:gd name="connsiteX16" fmla="*/ 136217 w 155328"/>
                  <a:gd name="connsiteY16" fmla="*/ 226617 h 268898"/>
                  <a:gd name="connsiteX17" fmla="*/ 134312 w 155328"/>
                  <a:gd name="connsiteY17" fmla="*/ 221595 h 268898"/>
                  <a:gd name="connsiteX18" fmla="*/ 154401 w 155328"/>
                  <a:gd name="connsiteY18" fmla="*/ 12998 h 268898"/>
                  <a:gd name="connsiteX19" fmla="*/ 154661 w 155328"/>
                  <a:gd name="connsiteY19" fmla="*/ 11179 h 268898"/>
                  <a:gd name="connsiteX20" fmla="*/ 155267 w 155328"/>
                  <a:gd name="connsiteY20" fmla="*/ 7283 h 268898"/>
                  <a:gd name="connsiteX21" fmla="*/ 112318 w 155328"/>
                  <a:gd name="connsiteY21" fmla="*/ 10573 h 268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5328" h="268898">
                    <a:moveTo>
                      <a:pt x="112318" y="10573"/>
                    </a:moveTo>
                    <a:cubicBezTo>
                      <a:pt x="112231" y="10919"/>
                      <a:pt x="112231" y="11266"/>
                      <a:pt x="112144" y="11612"/>
                    </a:cubicBezTo>
                    <a:cubicBezTo>
                      <a:pt x="86427" y="22782"/>
                      <a:pt x="60103" y="29277"/>
                      <a:pt x="31701" y="28757"/>
                    </a:cubicBezTo>
                    <a:cubicBezTo>
                      <a:pt x="12998" y="28411"/>
                      <a:pt x="-7091" y="46249"/>
                      <a:pt x="22350" y="46768"/>
                    </a:cubicBezTo>
                    <a:cubicBezTo>
                      <a:pt x="47374" y="47201"/>
                      <a:pt x="71620" y="43737"/>
                      <a:pt x="95172" y="37330"/>
                    </a:cubicBezTo>
                    <a:cubicBezTo>
                      <a:pt x="85474" y="56293"/>
                      <a:pt x="70754" y="71447"/>
                      <a:pt x="67464" y="93527"/>
                    </a:cubicBezTo>
                    <a:cubicBezTo>
                      <a:pt x="66251" y="101407"/>
                      <a:pt x="87466" y="105217"/>
                      <a:pt x="100628" y="102100"/>
                    </a:cubicBezTo>
                    <a:cubicBezTo>
                      <a:pt x="96904" y="141931"/>
                      <a:pt x="94393" y="181850"/>
                      <a:pt x="91536" y="221768"/>
                    </a:cubicBezTo>
                    <a:cubicBezTo>
                      <a:pt x="85561" y="230687"/>
                      <a:pt x="76555" y="237268"/>
                      <a:pt x="67204" y="242290"/>
                    </a:cubicBezTo>
                    <a:cubicBezTo>
                      <a:pt x="61575" y="245321"/>
                      <a:pt x="55514" y="247313"/>
                      <a:pt x="49279" y="248785"/>
                    </a:cubicBezTo>
                    <a:cubicBezTo>
                      <a:pt x="41659" y="250603"/>
                      <a:pt x="44171" y="250257"/>
                      <a:pt x="40447" y="246360"/>
                    </a:cubicBezTo>
                    <a:cubicBezTo>
                      <a:pt x="33780" y="239433"/>
                      <a:pt x="21051" y="237354"/>
                      <a:pt x="11959" y="237701"/>
                    </a:cubicBezTo>
                    <a:cubicBezTo>
                      <a:pt x="6677" y="237874"/>
                      <a:pt x="-4667" y="240818"/>
                      <a:pt x="2087" y="247832"/>
                    </a:cubicBezTo>
                    <a:cubicBezTo>
                      <a:pt x="34386" y="281516"/>
                      <a:pt x="99675" y="272424"/>
                      <a:pt x="128770" y="237441"/>
                    </a:cubicBezTo>
                    <a:cubicBezTo>
                      <a:pt x="131627" y="235709"/>
                      <a:pt x="133532" y="233631"/>
                      <a:pt x="133706" y="230947"/>
                    </a:cubicBezTo>
                    <a:cubicBezTo>
                      <a:pt x="133706" y="230860"/>
                      <a:pt x="133706" y="230774"/>
                      <a:pt x="133706" y="230600"/>
                    </a:cubicBezTo>
                    <a:cubicBezTo>
                      <a:pt x="134572" y="229302"/>
                      <a:pt x="135524" y="228003"/>
                      <a:pt x="136217" y="226617"/>
                    </a:cubicBezTo>
                    <a:cubicBezTo>
                      <a:pt x="137083" y="225059"/>
                      <a:pt x="136217" y="223240"/>
                      <a:pt x="134312" y="221595"/>
                    </a:cubicBezTo>
                    <a:cubicBezTo>
                      <a:pt x="139421" y="151889"/>
                      <a:pt x="143144" y="82097"/>
                      <a:pt x="154401" y="12998"/>
                    </a:cubicBezTo>
                    <a:cubicBezTo>
                      <a:pt x="154661" y="12391"/>
                      <a:pt x="154747" y="11785"/>
                      <a:pt x="154661" y="11179"/>
                    </a:cubicBezTo>
                    <a:cubicBezTo>
                      <a:pt x="154834" y="9880"/>
                      <a:pt x="155007" y="8581"/>
                      <a:pt x="155267" y="7283"/>
                    </a:cubicBezTo>
                    <a:cubicBezTo>
                      <a:pt x="157172" y="-2676"/>
                      <a:pt x="114655" y="-3195"/>
                      <a:pt x="112318" y="10573"/>
                    </a:cubicBezTo>
                    <a:close/>
                  </a:path>
                </a:pathLst>
              </a:custGeom>
              <a:solidFill>
                <a:srgbClr val="2DBA9F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007E9DA-A916-85A1-8DDE-6EF75BE854A9}"/>
                  </a:ext>
                </a:extLst>
              </p:cNvPr>
              <p:cNvSpPr/>
              <p:nvPr/>
            </p:nvSpPr>
            <p:spPr>
              <a:xfrm>
                <a:off x="8929160" y="4650221"/>
                <a:ext cx="1232294" cy="2334065"/>
              </a:xfrm>
              <a:custGeom>
                <a:avLst/>
                <a:gdLst>
                  <a:gd name="connsiteX0" fmla="*/ 576223 w 576514"/>
                  <a:gd name="connsiteY0" fmla="*/ 1019195 h 1091965"/>
                  <a:gd name="connsiteX1" fmla="*/ 560377 w 576514"/>
                  <a:gd name="connsiteY1" fmla="*/ 1007852 h 1091965"/>
                  <a:gd name="connsiteX2" fmla="*/ 553536 w 576514"/>
                  <a:gd name="connsiteY2" fmla="*/ 940484 h 1091965"/>
                  <a:gd name="connsiteX3" fmla="*/ 533880 w 576514"/>
                  <a:gd name="connsiteY3" fmla="*/ 850863 h 1091965"/>
                  <a:gd name="connsiteX4" fmla="*/ 493962 w 576514"/>
                  <a:gd name="connsiteY4" fmla="*/ 682963 h 1091965"/>
                  <a:gd name="connsiteX5" fmla="*/ 476124 w 576514"/>
                  <a:gd name="connsiteY5" fmla="*/ 311142 h 1091965"/>
                  <a:gd name="connsiteX6" fmla="*/ 432829 w 576514"/>
                  <a:gd name="connsiteY6" fmla="*/ 311142 h 1091965"/>
                  <a:gd name="connsiteX7" fmla="*/ 443393 w 576514"/>
                  <a:gd name="connsiteY7" fmla="*/ 435833 h 1091965"/>
                  <a:gd name="connsiteX8" fmla="*/ 424949 w 576514"/>
                  <a:gd name="connsiteY8" fmla="*/ 432715 h 1091965"/>
                  <a:gd name="connsiteX9" fmla="*/ 62393 w 576514"/>
                  <a:gd name="connsiteY9" fmla="*/ 453670 h 1091965"/>
                  <a:gd name="connsiteX10" fmla="*/ 58150 w 576514"/>
                  <a:gd name="connsiteY10" fmla="*/ 453843 h 1091965"/>
                  <a:gd name="connsiteX11" fmla="*/ 57284 w 576514"/>
                  <a:gd name="connsiteY11" fmla="*/ 372102 h 1091965"/>
                  <a:gd name="connsiteX12" fmla="*/ 60747 w 576514"/>
                  <a:gd name="connsiteY12" fmla="*/ 177878 h 1091965"/>
                  <a:gd name="connsiteX13" fmla="*/ 58583 w 576514"/>
                  <a:gd name="connsiteY13" fmla="*/ 102284 h 1091965"/>
                  <a:gd name="connsiteX14" fmla="*/ 41264 w 576514"/>
                  <a:gd name="connsiteY14" fmla="*/ 11883 h 1091965"/>
                  <a:gd name="connsiteX15" fmla="*/ 7580 w 576514"/>
                  <a:gd name="connsiteY15" fmla="*/ 4004 h 1091965"/>
                  <a:gd name="connsiteX16" fmla="*/ 27063 w 576514"/>
                  <a:gd name="connsiteY16" fmla="*/ 154845 h 1091965"/>
                  <a:gd name="connsiteX17" fmla="*/ 24033 w 576514"/>
                  <a:gd name="connsiteY17" fmla="*/ 347770 h 1091965"/>
                  <a:gd name="connsiteX18" fmla="*/ 34857 w 576514"/>
                  <a:gd name="connsiteY18" fmla="*/ 741585 h 1091965"/>
                  <a:gd name="connsiteX19" fmla="*/ 31133 w 576514"/>
                  <a:gd name="connsiteY19" fmla="*/ 746088 h 1091965"/>
                  <a:gd name="connsiteX20" fmla="*/ 54599 w 576514"/>
                  <a:gd name="connsiteY20" fmla="*/ 1069591 h 1091965"/>
                  <a:gd name="connsiteX21" fmla="*/ 10265 w 576514"/>
                  <a:gd name="connsiteY21" fmla="*/ 1076172 h 1091965"/>
                  <a:gd name="connsiteX22" fmla="*/ 3078 w 576514"/>
                  <a:gd name="connsiteY22" fmla="*/ 1088382 h 1091965"/>
                  <a:gd name="connsiteX23" fmla="*/ 32778 w 576514"/>
                  <a:gd name="connsiteY23" fmla="*/ 1090027 h 1091965"/>
                  <a:gd name="connsiteX24" fmla="*/ 70013 w 576514"/>
                  <a:gd name="connsiteY24" fmla="*/ 1086130 h 1091965"/>
                  <a:gd name="connsiteX25" fmla="*/ 86898 w 576514"/>
                  <a:gd name="connsiteY25" fmla="*/ 1084658 h 1091965"/>
                  <a:gd name="connsiteX26" fmla="*/ 97981 w 576514"/>
                  <a:gd name="connsiteY26" fmla="*/ 1076259 h 1091965"/>
                  <a:gd name="connsiteX27" fmla="*/ 88630 w 576514"/>
                  <a:gd name="connsiteY27" fmla="*/ 1069419 h 1091965"/>
                  <a:gd name="connsiteX28" fmla="*/ 64124 w 576514"/>
                  <a:gd name="connsiteY28" fmla="*/ 763060 h 1091965"/>
                  <a:gd name="connsiteX29" fmla="*/ 68714 w 576514"/>
                  <a:gd name="connsiteY29" fmla="*/ 759509 h 1091965"/>
                  <a:gd name="connsiteX30" fmla="*/ 68714 w 576514"/>
                  <a:gd name="connsiteY30" fmla="*/ 758384 h 1091965"/>
                  <a:gd name="connsiteX31" fmla="*/ 458113 w 576514"/>
                  <a:gd name="connsiteY31" fmla="*/ 723401 h 1091965"/>
                  <a:gd name="connsiteX32" fmla="*/ 493356 w 576514"/>
                  <a:gd name="connsiteY32" fmla="*/ 860301 h 1091965"/>
                  <a:gd name="connsiteX33" fmla="*/ 487814 w 576514"/>
                  <a:gd name="connsiteY33" fmla="*/ 865843 h 1091965"/>
                  <a:gd name="connsiteX34" fmla="*/ 494395 w 576514"/>
                  <a:gd name="connsiteY34" fmla="*/ 1018936 h 1091965"/>
                  <a:gd name="connsiteX35" fmla="*/ 487208 w 576514"/>
                  <a:gd name="connsiteY35" fmla="*/ 1027854 h 1091965"/>
                  <a:gd name="connsiteX36" fmla="*/ 498984 w 576514"/>
                  <a:gd name="connsiteY36" fmla="*/ 1039977 h 1091965"/>
                  <a:gd name="connsiteX37" fmla="*/ 541067 w 576514"/>
                  <a:gd name="connsiteY37" fmla="*/ 1041969 h 1091965"/>
                  <a:gd name="connsiteX38" fmla="*/ 538816 w 576514"/>
                  <a:gd name="connsiteY38" fmla="*/ 1030193 h 1091965"/>
                  <a:gd name="connsiteX39" fmla="*/ 558732 w 576514"/>
                  <a:gd name="connsiteY39" fmla="*/ 1024911 h 1091965"/>
                  <a:gd name="connsiteX40" fmla="*/ 576223 w 576514"/>
                  <a:gd name="connsiteY40" fmla="*/ 1019195 h 1091965"/>
                  <a:gd name="connsiteX41" fmla="*/ 438284 w 576514"/>
                  <a:gd name="connsiteY41" fmla="*/ 707209 h 1091965"/>
                  <a:gd name="connsiteX42" fmla="*/ 68540 w 576514"/>
                  <a:gd name="connsiteY42" fmla="*/ 741239 h 1091965"/>
                  <a:gd name="connsiteX43" fmla="*/ 58496 w 576514"/>
                  <a:gd name="connsiteY43" fmla="*/ 466659 h 1091965"/>
                  <a:gd name="connsiteX44" fmla="*/ 78932 w 576514"/>
                  <a:gd name="connsiteY44" fmla="*/ 474539 h 1091965"/>
                  <a:gd name="connsiteX45" fmla="*/ 443652 w 576514"/>
                  <a:gd name="connsiteY45" fmla="*/ 456355 h 1091965"/>
                  <a:gd name="connsiteX46" fmla="*/ 450839 w 576514"/>
                  <a:gd name="connsiteY46" fmla="*/ 683050 h 1091965"/>
                  <a:gd name="connsiteX47" fmla="*/ 455256 w 576514"/>
                  <a:gd name="connsiteY47" fmla="*/ 708507 h 1091965"/>
                  <a:gd name="connsiteX48" fmla="*/ 438284 w 576514"/>
                  <a:gd name="connsiteY48" fmla="*/ 707209 h 109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514" h="1091965">
                    <a:moveTo>
                      <a:pt x="576223" y="1019195"/>
                    </a:moveTo>
                    <a:cubicBezTo>
                      <a:pt x="574318" y="1013221"/>
                      <a:pt x="567044" y="1009931"/>
                      <a:pt x="560377" y="1007852"/>
                    </a:cubicBezTo>
                    <a:cubicBezTo>
                      <a:pt x="553709" y="985858"/>
                      <a:pt x="554229" y="963345"/>
                      <a:pt x="553536" y="940484"/>
                    </a:cubicBezTo>
                    <a:cubicBezTo>
                      <a:pt x="552584" y="909745"/>
                      <a:pt x="542366" y="880130"/>
                      <a:pt x="533880" y="850863"/>
                    </a:cubicBezTo>
                    <a:cubicBezTo>
                      <a:pt x="518207" y="796224"/>
                      <a:pt x="504526" y="738814"/>
                      <a:pt x="493962" y="682963"/>
                    </a:cubicBezTo>
                    <a:cubicBezTo>
                      <a:pt x="470842" y="560264"/>
                      <a:pt x="498984" y="434187"/>
                      <a:pt x="476124" y="311142"/>
                    </a:cubicBezTo>
                    <a:cubicBezTo>
                      <a:pt x="473613" y="297720"/>
                      <a:pt x="430924" y="300664"/>
                      <a:pt x="432829" y="311142"/>
                    </a:cubicBezTo>
                    <a:cubicBezTo>
                      <a:pt x="440535" y="352532"/>
                      <a:pt x="442873" y="394096"/>
                      <a:pt x="443393" y="435833"/>
                    </a:cubicBezTo>
                    <a:cubicBezTo>
                      <a:pt x="436292" y="433062"/>
                      <a:pt x="428932" y="431503"/>
                      <a:pt x="424949" y="432715"/>
                    </a:cubicBezTo>
                    <a:cubicBezTo>
                      <a:pt x="307099" y="469516"/>
                      <a:pt x="183707" y="454363"/>
                      <a:pt x="62393" y="453670"/>
                    </a:cubicBezTo>
                    <a:cubicBezTo>
                      <a:pt x="60747" y="453670"/>
                      <a:pt x="59362" y="453757"/>
                      <a:pt x="58150" y="453843"/>
                    </a:cubicBezTo>
                    <a:cubicBezTo>
                      <a:pt x="57457" y="426654"/>
                      <a:pt x="57024" y="399378"/>
                      <a:pt x="57284" y="372102"/>
                    </a:cubicBezTo>
                    <a:cubicBezTo>
                      <a:pt x="57976" y="307245"/>
                      <a:pt x="61527" y="242821"/>
                      <a:pt x="60747" y="177878"/>
                    </a:cubicBezTo>
                    <a:cubicBezTo>
                      <a:pt x="60401" y="152594"/>
                      <a:pt x="61007" y="127482"/>
                      <a:pt x="58583" y="102284"/>
                    </a:cubicBezTo>
                    <a:cubicBezTo>
                      <a:pt x="55552" y="71372"/>
                      <a:pt x="42044" y="43489"/>
                      <a:pt x="41264" y="11883"/>
                    </a:cubicBezTo>
                    <a:cubicBezTo>
                      <a:pt x="41005" y="627"/>
                      <a:pt x="7321" y="-3963"/>
                      <a:pt x="7580" y="4004"/>
                    </a:cubicBezTo>
                    <a:cubicBezTo>
                      <a:pt x="8879" y="55265"/>
                      <a:pt x="26977" y="102631"/>
                      <a:pt x="27063" y="154845"/>
                    </a:cubicBezTo>
                    <a:cubicBezTo>
                      <a:pt x="27150" y="219355"/>
                      <a:pt x="26631" y="283259"/>
                      <a:pt x="24033" y="347770"/>
                    </a:cubicBezTo>
                    <a:cubicBezTo>
                      <a:pt x="18837" y="478955"/>
                      <a:pt x="33644" y="610400"/>
                      <a:pt x="34857" y="741585"/>
                    </a:cubicBezTo>
                    <a:cubicBezTo>
                      <a:pt x="32605" y="742364"/>
                      <a:pt x="31133" y="743750"/>
                      <a:pt x="31133" y="746088"/>
                    </a:cubicBezTo>
                    <a:cubicBezTo>
                      <a:pt x="31480" y="855019"/>
                      <a:pt x="68714" y="959535"/>
                      <a:pt x="54599" y="1069591"/>
                    </a:cubicBezTo>
                    <a:cubicBezTo>
                      <a:pt x="39706" y="1070630"/>
                      <a:pt x="24899" y="1072709"/>
                      <a:pt x="10265" y="1076172"/>
                    </a:cubicBezTo>
                    <a:cubicBezTo>
                      <a:pt x="5156" y="1077385"/>
                      <a:pt x="-5148" y="1083360"/>
                      <a:pt x="3078" y="1088382"/>
                    </a:cubicBezTo>
                    <a:cubicBezTo>
                      <a:pt x="11564" y="1093577"/>
                      <a:pt x="23686" y="1092192"/>
                      <a:pt x="32778" y="1090027"/>
                    </a:cubicBezTo>
                    <a:cubicBezTo>
                      <a:pt x="44988" y="1087170"/>
                      <a:pt x="57457" y="1086303"/>
                      <a:pt x="70013" y="1086130"/>
                    </a:cubicBezTo>
                    <a:cubicBezTo>
                      <a:pt x="77892" y="1088468"/>
                      <a:pt x="85945" y="1088468"/>
                      <a:pt x="86898" y="1084658"/>
                    </a:cubicBezTo>
                    <a:cubicBezTo>
                      <a:pt x="92613" y="1083360"/>
                      <a:pt x="98241" y="1080848"/>
                      <a:pt x="97981" y="1076259"/>
                    </a:cubicBezTo>
                    <a:cubicBezTo>
                      <a:pt x="97808" y="1072276"/>
                      <a:pt x="93479" y="1070371"/>
                      <a:pt x="88630" y="1069419"/>
                    </a:cubicBezTo>
                    <a:cubicBezTo>
                      <a:pt x="98761" y="965682"/>
                      <a:pt x="66462" y="865930"/>
                      <a:pt x="64124" y="763060"/>
                    </a:cubicBezTo>
                    <a:cubicBezTo>
                      <a:pt x="66895" y="762454"/>
                      <a:pt x="68714" y="761328"/>
                      <a:pt x="68714" y="759509"/>
                    </a:cubicBezTo>
                    <a:cubicBezTo>
                      <a:pt x="68714" y="759163"/>
                      <a:pt x="68714" y="758817"/>
                      <a:pt x="68714" y="758384"/>
                    </a:cubicBezTo>
                    <a:cubicBezTo>
                      <a:pt x="199293" y="758210"/>
                      <a:pt x="330565" y="753621"/>
                      <a:pt x="458113" y="723401"/>
                    </a:cubicBezTo>
                    <a:cubicBezTo>
                      <a:pt x="467552" y="769381"/>
                      <a:pt x="480627" y="815880"/>
                      <a:pt x="493356" y="860301"/>
                    </a:cubicBezTo>
                    <a:cubicBezTo>
                      <a:pt x="490065" y="861514"/>
                      <a:pt x="487814" y="863332"/>
                      <a:pt x="487814" y="865843"/>
                    </a:cubicBezTo>
                    <a:cubicBezTo>
                      <a:pt x="487640" y="917018"/>
                      <a:pt x="485995" y="968367"/>
                      <a:pt x="494395" y="1018936"/>
                    </a:cubicBezTo>
                    <a:cubicBezTo>
                      <a:pt x="491710" y="1021620"/>
                      <a:pt x="489199" y="1024478"/>
                      <a:pt x="487208" y="1027854"/>
                    </a:cubicBezTo>
                    <a:cubicBezTo>
                      <a:pt x="485043" y="1031492"/>
                      <a:pt x="490931" y="1036427"/>
                      <a:pt x="498984" y="1039977"/>
                    </a:cubicBezTo>
                    <a:cubicBezTo>
                      <a:pt x="505998" y="1051494"/>
                      <a:pt x="542886" y="1050368"/>
                      <a:pt x="541067" y="1041969"/>
                    </a:cubicBezTo>
                    <a:cubicBezTo>
                      <a:pt x="540201" y="1038073"/>
                      <a:pt x="539509" y="1034089"/>
                      <a:pt x="538816" y="1030193"/>
                    </a:cubicBezTo>
                    <a:cubicBezTo>
                      <a:pt x="545397" y="1025863"/>
                      <a:pt x="553277" y="1023612"/>
                      <a:pt x="558732" y="1024911"/>
                    </a:cubicBezTo>
                    <a:cubicBezTo>
                      <a:pt x="562282" y="1025950"/>
                      <a:pt x="578907" y="1027422"/>
                      <a:pt x="576223" y="1019195"/>
                    </a:cubicBezTo>
                    <a:close/>
                    <a:moveTo>
                      <a:pt x="438284" y="707209"/>
                    </a:moveTo>
                    <a:cubicBezTo>
                      <a:pt x="317057" y="736043"/>
                      <a:pt x="192625" y="740806"/>
                      <a:pt x="68540" y="741239"/>
                    </a:cubicBezTo>
                    <a:cubicBezTo>
                      <a:pt x="67415" y="649626"/>
                      <a:pt x="61180" y="558185"/>
                      <a:pt x="58496" y="466659"/>
                    </a:cubicBezTo>
                    <a:cubicBezTo>
                      <a:pt x="64644" y="470902"/>
                      <a:pt x="73303" y="474539"/>
                      <a:pt x="78932" y="474539"/>
                    </a:cubicBezTo>
                    <a:cubicBezTo>
                      <a:pt x="200851" y="475231"/>
                      <a:pt x="324763" y="489346"/>
                      <a:pt x="443652" y="456355"/>
                    </a:cubicBezTo>
                    <a:cubicBezTo>
                      <a:pt x="443652" y="531948"/>
                      <a:pt x="439236" y="607889"/>
                      <a:pt x="450839" y="683050"/>
                    </a:cubicBezTo>
                    <a:cubicBezTo>
                      <a:pt x="452138" y="691536"/>
                      <a:pt x="453610" y="700021"/>
                      <a:pt x="455256" y="708507"/>
                    </a:cubicBezTo>
                    <a:cubicBezTo>
                      <a:pt x="449108" y="706862"/>
                      <a:pt x="442527" y="706170"/>
                      <a:pt x="438284" y="70720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299D7D0-7CDF-B552-A90B-11E068677BFF}"/>
                  </a:ext>
                </a:extLst>
              </p:cNvPr>
              <p:cNvSpPr/>
              <p:nvPr/>
            </p:nvSpPr>
            <p:spPr>
              <a:xfrm>
                <a:off x="8916536" y="2917682"/>
                <a:ext cx="104528" cy="905623"/>
              </a:xfrm>
              <a:custGeom>
                <a:avLst/>
                <a:gdLst>
                  <a:gd name="connsiteX0" fmla="*/ 35913 w 48902"/>
                  <a:gd name="connsiteY0" fmla="*/ 212399 h 423685"/>
                  <a:gd name="connsiteX1" fmla="*/ 38771 w 48902"/>
                  <a:gd name="connsiteY1" fmla="*/ 10382 h 423685"/>
                  <a:gd name="connsiteX2" fmla="*/ 4567 w 48902"/>
                  <a:gd name="connsiteY2" fmla="*/ 4927 h 423685"/>
                  <a:gd name="connsiteX3" fmla="*/ 1710 w 48902"/>
                  <a:gd name="connsiteY3" fmla="*/ 206944 h 423685"/>
                  <a:gd name="connsiteX4" fmla="*/ 14698 w 48902"/>
                  <a:gd name="connsiteY4" fmla="*/ 413290 h 423685"/>
                  <a:gd name="connsiteX5" fmla="*/ 48902 w 48902"/>
                  <a:gd name="connsiteY5" fmla="*/ 418745 h 423685"/>
                  <a:gd name="connsiteX6" fmla="*/ 35913 w 48902"/>
                  <a:gd name="connsiteY6" fmla="*/ 212399 h 4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02" h="423685">
                    <a:moveTo>
                      <a:pt x="35913" y="212399"/>
                    </a:moveTo>
                    <a:cubicBezTo>
                      <a:pt x="30198" y="144945"/>
                      <a:pt x="40503" y="77837"/>
                      <a:pt x="38771" y="10382"/>
                    </a:cubicBezTo>
                    <a:cubicBezTo>
                      <a:pt x="38511" y="-528"/>
                      <a:pt x="4307" y="-3645"/>
                      <a:pt x="4567" y="4927"/>
                    </a:cubicBezTo>
                    <a:cubicBezTo>
                      <a:pt x="6299" y="72468"/>
                      <a:pt x="-3919" y="139489"/>
                      <a:pt x="1710" y="206944"/>
                    </a:cubicBezTo>
                    <a:cubicBezTo>
                      <a:pt x="7425" y="275697"/>
                      <a:pt x="14179" y="344277"/>
                      <a:pt x="14698" y="413290"/>
                    </a:cubicBezTo>
                    <a:cubicBezTo>
                      <a:pt x="14785" y="424114"/>
                      <a:pt x="48988" y="427404"/>
                      <a:pt x="48902" y="418745"/>
                    </a:cubicBezTo>
                    <a:cubicBezTo>
                      <a:pt x="48382" y="349732"/>
                      <a:pt x="41715" y="281066"/>
                      <a:pt x="35913" y="212399"/>
                    </a:cubicBezTo>
                    <a:close/>
                  </a:path>
                </a:pathLst>
              </a:custGeom>
              <a:solidFill>
                <a:srgbClr val="772F07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2AE839E-5402-14DA-CBC9-40747D4314DF}"/>
                </a:ext>
              </a:extLst>
            </p:cNvPr>
            <p:cNvSpPr/>
            <p:nvPr/>
          </p:nvSpPr>
          <p:spPr>
            <a:xfrm>
              <a:off x="9061917" y="2031451"/>
              <a:ext cx="222250" cy="626287"/>
            </a:xfrm>
            <a:custGeom>
              <a:avLst/>
              <a:gdLst>
                <a:gd name="connsiteX0" fmla="*/ 75791 w 103977"/>
                <a:gd name="connsiteY0" fmla="*/ 71184 h 293001"/>
                <a:gd name="connsiteX1" fmla="*/ 98824 w 103977"/>
                <a:gd name="connsiteY1" fmla="*/ 26244 h 293001"/>
                <a:gd name="connsiteX2" fmla="*/ 69383 w 103977"/>
                <a:gd name="connsiteY2" fmla="*/ 46852 h 293001"/>
                <a:gd name="connsiteX3" fmla="*/ 76224 w 103977"/>
                <a:gd name="connsiteY3" fmla="*/ 46592 h 293001"/>
                <a:gd name="connsiteX4" fmla="*/ 70768 w 103977"/>
                <a:gd name="connsiteY4" fmla="*/ 266 h 293001"/>
                <a:gd name="connsiteX5" fmla="*/ 65053 w 103977"/>
                <a:gd name="connsiteY5" fmla="*/ 1392 h 293001"/>
                <a:gd name="connsiteX6" fmla="*/ 47735 w 103977"/>
                <a:gd name="connsiteY6" fmla="*/ 36028 h 293001"/>
                <a:gd name="connsiteX7" fmla="*/ 54576 w 103977"/>
                <a:gd name="connsiteY7" fmla="*/ 35769 h 293001"/>
                <a:gd name="connsiteX8" fmla="*/ 42626 w 103977"/>
                <a:gd name="connsiteY8" fmla="*/ 4596 h 293001"/>
                <a:gd name="connsiteX9" fmla="*/ 36911 w 103977"/>
                <a:gd name="connsiteY9" fmla="*/ 5722 h 293001"/>
                <a:gd name="connsiteX10" fmla="*/ 30417 w 103977"/>
                <a:gd name="connsiteY10" fmla="*/ 38193 h 293001"/>
                <a:gd name="connsiteX11" fmla="*/ 37085 w 103977"/>
                <a:gd name="connsiteY11" fmla="*/ 37587 h 293001"/>
                <a:gd name="connsiteX12" fmla="*/ 15437 w 103977"/>
                <a:gd name="connsiteY12" fmla="*/ 13774 h 293001"/>
                <a:gd name="connsiteX13" fmla="*/ 8769 w 103977"/>
                <a:gd name="connsiteY13" fmla="*/ 14381 h 293001"/>
                <a:gd name="connsiteX14" fmla="*/ 21671 w 103977"/>
                <a:gd name="connsiteY14" fmla="*/ 55857 h 293001"/>
                <a:gd name="connsiteX15" fmla="*/ 28079 w 103977"/>
                <a:gd name="connsiteY15" fmla="*/ 54559 h 293001"/>
                <a:gd name="connsiteX16" fmla="*/ 1149 w 103977"/>
                <a:gd name="connsiteY16" fmla="*/ 54386 h 293001"/>
                <a:gd name="connsiteX17" fmla="*/ 37085 w 103977"/>
                <a:gd name="connsiteY17" fmla="*/ 90840 h 293001"/>
                <a:gd name="connsiteX18" fmla="*/ 44185 w 103977"/>
                <a:gd name="connsiteY18" fmla="*/ 177951 h 293001"/>
                <a:gd name="connsiteX19" fmla="*/ 32582 w 103977"/>
                <a:gd name="connsiteY19" fmla="*/ 291818 h 293001"/>
                <a:gd name="connsiteX20" fmla="*/ 39509 w 103977"/>
                <a:gd name="connsiteY20" fmla="*/ 291212 h 293001"/>
                <a:gd name="connsiteX21" fmla="*/ 53017 w 103977"/>
                <a:gd name="connsiteY21" fmla="*/ 143401 h 293001"/>
                <a:gd name="connsiteX22" fmla="*/ 43666 w 103977"/>
                <a:gd name="connsiteY22" fmla="*/ 89541 h 293001"/>
                <a:gd name="connsiteX23" fmla="*/ 29551 w 103977"/>
                <a:gd name="connsiteY23" fmla="*/ 79324 h 293001"/>
                <a:gd name="connsiteX24" fmla="*/ 16822 w 103977"/>
                <a:gd name="connsiteY24" fmla="*/ 73349 h 293001"/>
                <a:gd name="connsiteX25" fmla="*/ 22278 w 103977"/>
                <a:gd name="connsiteY25" fmla="*/ 56637 h 293001"/>
                <a:gd name="connsiteX26" fmla="*/ 28685 w 103977"/>
                <a:gd name="connsiteY26" fmla="*/ 55338 h 293001"/>
                <a:gd name="connsiteX27" fmla="*/ 15610 w 103977"/>
                <a:gd name="connsiteY27" fmla="*/ 14554 h 293001"/>
                <a:gd name="connsiteX28" fmla="*/ 8943 w 103977"/>
                <a:gd name="connsiteY28" fmla="*/ 15160 h 293001"/>
                <a:gd name="connsiteX29" fmla="*/ 30590 w 103977"/>
                <a:gd name="connsiteY29" fmla="*/ 38972 h 293001"/>
                <a:gd name="connsiteX30" fmla="*/ 37258 w 103977"/>
                <a:gd name="connsiteY30" fmla="*/ 38366 h 293001"/>
                <a:gd name="connsiteX31" fmla="*/ 43752 w 103977"/>
                <a:gd name="connsiteY31" fmla="*/ 5895 h 293001"/>
                <a:gd name="connsiteX32" fmla="*/ 38037 w 103977"/>
                <a:gd name="connsiteY32" fmla="*/ 7020 h 293001"/>
                <a:gd name="connsiteX33" fmla="*/ 47735 w 103977"/>
                <a:gd name="connsiteY33" fmla="*/ 36461 h 293001"/>
                <a:gd name="connsiteX34" fmla="*/ 54576 w 103977"/>
                <a:gd name="connsiteY34" fmla="*/ 36201 h 293001"/>
                <a:gd name="connsiteX35" fmla="*/ 71894 w 103977"/>
                <a:gd name="connsiteY35" fmla="*/ 1565 h 293001"/>
                <a:gd name="connsiteX36" fmla="*/ 66179 w 103977"/>
                <a:gd name="connsiteY36" fmla="*/ 2691 h 293001"/>
                <a:gd name="connsiteX37" fmla="*/ 69383 w 103977"/>
                <a:gd name="connsiteY37" fmla="*/ 47285 h 293001"/>
                <a:gd name="connsiteX38" fmla="*/ 76224 w 103977"/>
                <a:gd name="connsiteY38" fmla="*/ 47025 h 293001"/>
                <a:gd name="connsiteX39" fmla="*/ 94061 w 103977"/>
                <a:gd name="connsiteY39" fmla="*/ 42523 h 293001"/>
                <a:gd name="connsiteX40" fmla="*/ 69816 w 103977"/>
                <a:gd name="connsiteY40" fmla="*/ 70405 h 293001"/>
                <a:gd name="connsiteX41" fmla="*/ 75791 w 103977"/>
                <a:gd name="connsiteY41" fmla="*/ 71184 h 293001"/>
                <a:gd name="connsiteX42" fmla="*/ 75791 w 103977"/>
                <a:gd name="connsiteY42" fmla="*/ 71184 h 29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03977" h="293001">
                  <a:moveTo>
                    <a:pt x="75791" y="71184"/>
                  </a:moveTo>
                  <a:cubicBezTo>
                    <a:pt x="80293" y="67634"/>
                    <a:pt x="117354" y="31785"/>
                    <a:pt x="98824" y="26244"/>
                  </a:cubicBezTo>
                  <a:cubicBezTo>
                    <a:pt x="86355" y="22520"/>
                    <a:pt x="75704" y="38626"/>
                    <a:pt x="69383" y="46852"/>
                  </a:cubicBezTo>
                  <a:cubicBezTo>
                    <a:pt x="71634" y="46766"/>
                    <a:pt x="73886" y="46679"/>
                    <a:pt x="76224" y="46592"/>
                  </a:cubicBezTo>
                  <a:cubicBezTo>
                    <a:pt x="75271" y="31525"/>
                    <a:pt x="90944" y="7800"/>
                    <a:pt x="70768" y="266"/>
                  </a:cubicBezTo>
                  <a:cubicBezTo>
                    <a:pt x="69383" y="-253"/>
                    <a:pt x="65919" y="-80"/>
                    <a:pt x="65053" y="1392"/>
                  </a:cubicBezTo>
                  <a:cubicBezTo>
                    <a:pt x="58819" y="12735"/>
                    <a:pt x="53970" y="24685"/>
                    <a:pt x="47735" y="36028"/>
                  </a:cubicBezTo>
                  <a:cubicBezTo>
                    <a:pt x="49987" y="35942"/>
                    <a:pt x="52238" y="35855"/>
                    <a:pt x="54576" y="35769"/>
                  </a:cubicBezTo>
                  <a:cubicBezTo>
                    <a:pt x="54749" y="23213"/>
                    <a:pt x="56394" y="9445"/>
                    <a:pt x="42626" y="4596"/>
                  </a:cubicBezTo>
                  <a:cubicBezTo>
                    <a:pt x="41501" y="4163"/>
                    <a:pt x="37431" y="4163"/>
                    <a:pt x="36911" y="5722"/>
                  </a:cubicBezTo>
                  <a:cubicBezTo>
                    <a:pt x="33707" y="16459"/>
                    <a:pt x="33621" y="27456"/>
                    <a:pt x="30417" y="38193"/>
                  </a:cubicBezTo>
                  <a:cubicBezTo>
                    <a:pt x="32668" y="38020"/>
                    <a:pt x="34833" y="37760"/>
                    <a:pt x="37085" y="37587"/>
                  </a:cubicBezTo>
                  <a:cubicBezTo>
                    <a:pt x="29811" y="29534"/>
                    <a:pt x="23576" y="20961"/>
                    <a:pt x="15437" y="13774"/>
                  </a:cubicBezTo>
                  <a:cubicBezTo>
                    <a:pt x="13965" y="12476"/>
                    <a:pt x="9895" y="12649"/>
                    <a:pt x="8769" y="14381"/>
                  </a:cubicBezTo>
                  <a:cubicBezTo>
                    <a:pt x="-1968" y="30746"/>
                    <a:pt x="15783" y="41137"/>
                    <a:pt x="21671" y="55857"/>
                  </a:cubicBezTo>
                  <a:cubicBezTo>
                    <a:pt x="23836" y="55425"/>
                    <a:pt x="25914" y="54992"/>
                    <a:pt x="28079" y="54559"/>
                  </a:cubicBezTo>
                  <a:cubicBezTo>
                    <a:pt x="23230" y="52134"/>
                    <a:pt x="4526" y="45294"/>
                    <a:pt x="1149" y="54386"/>
                  </a:cubicBezTo>
                  <a:cubicBezTo>
                    <a:pt x="-6730" y="75254"/>
                    <a:pt x="28166" y="79843"/>
                    <a:pt x="37085" y="90840"/>
                  </a:cubicBezTo>
                  <a:cubicBezTo>
                    <a:pt x="53364" y="111016"/>
                    <a:pt x="47129" y="154052"/>
                    <a:pt x="44185" y="177951"/>
                  </a:cubicBezTo>
                  <a:cubicBezTo>
                    <a:pt x="39509" y="216397"/>
                    <a:pt x="24009" y="252592"/>
                    <a:pt x="32582" y="291818"/>
                  </a:cubicBezTo>
                  <a:cubicBezTo>
                    <a:pt x="33015" y="293896"/>
                    <a:pt x="39856" y="292943"/>
                    <a:pt x="39509" y="291212"/>
                  </a:cubicBezTo>
                  <a:cubicBezTo>
                    <a:pt x="28858" y="242721"/>
                    <a:pt x="51545" y="192238"/>
                    <a:pt x="53017" y="143401"/>
                  </a:cubicBezTo>
                  <a:cubicBezTo>
                    <a:pt x="53623" y="125130"/>
                    <a:pt x="53710" y="105474"/>
                    <a:pt x="43666" y="89541"/>
                  </a:cubicBezTo>
                  <a:cubicBezTo>
                    <a:pt x="40462" y="84433"/>
                    <a:pt x="34660" y="81835"/>
                    <a:pt x="29551" y="79324"/>
                  </a:cubicBezTo>
                  <a:cubicBezTo>
                    <a:pt x="25308" y="77245"/>
                    <a:pt x="20979" y="75514"/>
                    <a:pt x="16822" y="73349"/>
                  </a:cubicBezTo>
                  <a:cubicBezTo>
                    <a:pt x="8596" y="69106"/>
                    <a:pt x="197" y="45467"/>
                    <a:pt x="22278" y="56637"/>
                  </a:cubicBezTo>
                  <a:cubicBezTo>
                    <a:pt x="23143" y="57070"/>
                    <a:pt x="29378" y="57243"/>
                    <a:pt x="28685" y="55338"/>
                  </a:cubicBezTo>
                  <a:cubicBezTo>
                    <a:pt x="23230" y="41570"/>
                    <a:pt x="5565" y="29880"/>
                    <a:pt x="15610" y="14554"/>
                  </a:cubicBezTo>
                  <a:cubicBezTo>
                    <a:pt x="13359" y="14727"/>
                    <a:pt x="11194" y="14987"/>
                    <a:pt x="8943" y="15160"/>
                  </a:cubicBezTo>
                  <a:cubicBezTo>
                    <a:pt x="17082" y="22347"/>
                    <a:pt x="23317" y="30920"/>
                    <a:pt x="30590" y="38972"/>
                  </a:cubicBezTo>
                  <a:cubicBezTo>
                    <a:pt x="31629" y="40098"/>
                    <a:pt x="36738" y="40185"/>
                    <a:pt x="37258" y="38366"/>
                  </a:cubicBezTo>
                  <a:cubicBezTo>
                    <a:pt x="40462" y="27629"/>
                    <a:pt x="40548" y="16632"/>
                    <a:pt x="43752" y="5895"/>
                  </a:cubicBezTo>
                  <a:cubicBezTo>
                    <a:pt x="41847" y="6241"/>
                    <a:pt x="39942" y="6674"/>
                    <a:pt x="38037" y="7020"/>
                  </a:cubicBezTo>
                  <a:cubicBezTo>
                    <a:pt x="50246" y="11350"/>
                    <a:pt x="47908" y="26157"/>
                    <a:pt x="47735" y="36461"/>
                  </a:cubicBezTo>
                  <a:cubicBezTo>
                    <a:pt x="47735" y="38453"/>
                    <a:pt x="53797" y="37500"/>
                    <a:pt x="54576" y="36201"/>
                  </a:cubicBezTo>
                  <a:cubicBezTo>
                    <a:pt x="60810" y="24858"/>
                    <a:pt x="65659" y="12908"/>
                    <a:pt x="71894" y="1565"/>
                  </a:cubicBezTo>
                  <a:cubicBezTo>
                    <a:pt x="69989" y="1912"/>
                    <a:pt x="68084" y="2344"/>
                    <a:pt x="66179" y="2691"/>
                  </a:cubicBezTo>
                  <a:cubicBezTo>
                    <a:pt x="83584" y="9185"/>
                    <a:pt x="68604" y="34296"/>
                    <a:pt x="69383" y="47285"/>
                  </a:cubicBezTo>
                  <a:cubicBezTo>
                    <a:pt x="69556" y="49537"/>
                    <a:pt x="75358" y="48151"/>
                    <a:pt x="76224" y="47025"/>
                  </a:cubicBezTo>
                  <a:cubicBezTo>
                    <a:pt x="80553" y="41484"/>
                    <a:pt x="101422" y="19922"/>
                    <a:pt x="94061" y="42523"/>
                  </a:cubicBezTo>
                  <a:cubicBezTo>
                    <a:pt x="90425" y="53779"/>
                    <a:pt x="78735" y="63218"/>
                    <a:pt x="69816" y="70405"/>
                  </a:cubicBezTo>
                  <a:cubicBezTo>
                    <a:pt x="67738" y="71964"/>
                    <a:pt x="74405" y="72310"/>
                    <a:pt x="75791" y="71184"/>
                  </a:cubicBezTo>
                  <a:lnTo>
                    <a:pt x="75791" y="7118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7D4E909-E677-4591-F177-77DA07B15CD5}"/>
                </a:ext>
              </a:extLst>
            </p:cNvPr>
            <p:cNvSpPr/>
            <p:nvPr/>
          </p:nvSpPr>
          <p:spPr>
            <a:xfrm>
              <a:off x="9209763" y="2174949"/>
              <a:ext cx="42671" cy="459601"/>
            </a:xfrm>
            <a:custGeom>
              <a:avLst/>
              <a:gdLst>
                <a:gd name="connsiteX0" fmla="*/ 129 w 19963"/>
                <a:gd name="connsiteY0" fmla="*/ 1367 h 215019"/>
                <a:gd name="connsiteX1" fmla="*/ 42 w 19963"/>
                <a:gd name="connsiteY1" fmla="*/ 122594 h 215019"/>
                <a:gd name="connsiteX2" fmla="*/ 13204 w 19963"/>
                <a:gd name="connsiteY2" fmla="*/ 213861 h 215019"/>
                <a:gd name="connsiteX3" fmla="*/ 19871 w 19963"/>
                <a:gd name="connsiteY3" fmla="*/ 213341 h 215019"/>
                <a:gd name="connsiteX4" fmla="*/ 6883 w 19963"/>
                <a:gd name="connsiteY4" fmla="*/ 122854 h 215019"/>
                <a:gd name="connsiteX5" fmla="*/ 6969 w 19963"/>
                <a:gd name="connsiteY5" fmla="*/ 1626 h 215019"/>
                <a:gd name="connsiteX6" fmla="*/ 129 w 19963"/>
                <a:gd name="connsiteY6" fmla="*/ 1367 h 215019"/>
                <a:gd name="connsiteX7" fmla="*/ 129 w 19963"/>
                <a:gd name="connsiteY7" fmla="*/ 1367 h 21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63" h="215019">
                  <a:moveTo>
                    <a:pt x="129" y="1367"/>
                  </a:moveTo>
                  <a:cubicBezTo>
                    <a:pt x="129" y="41805"/>
                    <a:pt x="302" y="82243"/>
                    <a:pt x="42" y="122594"/>
                  </a:cubicBezTo>
                  <a:cubicBezTo>
                    <a:pt x="-131" y="153161"/>
                    <a:pt x="-391" y="185805"/>
                    <a:pt x="13204" y="213861"/>
                  </a:cubicBezTo>
                  <a:cubicBezTo>
                    <a:pt x="14070" y="215679"/>
                    <a:pt x="20824" y="215246"/>
                    <a:pt x="19871" y="213341"/>
                  </a:cubicBezTo>
                  <a:cubicBezTo>
                    <a:pt x="6363" y="185545"/>
                    <a:pt x="6796" y="153074"/>
                    <a:pt x="6883" y="122854"/>
                  </a:cubicBezTo>
                  <a:cubicBezTo>
                    <a:pt x="6969" y="82416"/>
                    <a:pt x="6969" y="42064"/>
                    <a:pt x="6969" y="1626"/>
                  </a:cubicBezTo>
                  <a:cubicBezTo>
                    <a:pt x="7056" y="-452"/>
                    <a:pt x="129" y="-538"/>
                    <a:pt x="129" y="1367"/>
                  </a:cubicBezTo>
                  <a:lnTo>
                    <a:pt x="129" y="136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0C447D4-B8C8-67EA-C9B0-7D7ECD8172CC}"/>
                </a:ext>
              </a:extLst>
            </p:cNvPr>
            <p:cNvSpPr/>
            <p:nvPr/>
          </p:nvSpPr>
          <p:spPr>
            <a:xfrm>
              <a:off x="9061699" y="2624453"/>
              <a:ext cx="250790" cy="53773"/>
            </a:xfrm>
            <a:custGeom>
              <a:avLst/>
              <a:gdLst>
                <a:gd name="connsiteX0" fmla="*/ 126 w 117329"/>
                <a:gd name="connsiteY0" fmla="*/ 5125 h 25157"/>
                <a:gd name="connsiteX1" fmla="*/ 116850 w 117329"/>
                <a:gd name="connsiteY1" fmla="*/ 2267 h 25157"/>
                <a:gd name="connsiteX2" fmla="*/ 111049 w 117329"/>
                <a:gd name="connsiteY2" fmla="*/ 189 h 25157"/>
                <a:gd name="connsiteX3" fmla="*/ 6967 w 117329"/>
                <a:gd name="connsiteY3" fmla="*/ 5991 h 25157"/>
                <a:gd name="connsiteX4" fmla="*/ 126 w 117329"/>
                <a:gd name="connsiteY4" fmla="*/ 5125 h 25157"/>
                <a:gd name="connsiteX5" fmla="*/ 126 w 117329"/>
                <a:gd name="connsiteY5" fmla="*/ 5125 h 2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329" h="25157">
                  <a:moveTo>
                    <a:pt x="126" y="5125"/>
                  </a:moveTo>
                  <a:cubicBezTo>
                    <a:pt x="-4117" y="47901"/>
                    <a:pt x="100312" y="10060"/>
                    <a:pt x="116850" y="2267"/>
                  </a:cubicBezTo>
                  <a:cubicBezTo>
                    <a:pt x="119102" y="1228"/>
                    <a:pt x="112780" y="-590"/>
                    <a:pt x="111049" y="189"/>
                  </a:cubicBezTo>
                  <a:cubicBezTo>
                    <a:pt x="94077" y="8242"/>
                    <a:pt x="3589" y="40107"/>
                    <a:pt x="6967" y="5991"/>
                  </a:cubicBezTo>
                  <a:cubicBezTo>
                    <a:pt x="7226" y="3912"/>
                    <a:pt x="386" y="3133"/>
                    <a:pt x="126" y="5125"/>
                  </a:cubicBezTo>
                  <a:lnTo>
                    <a:pt x="126" y="512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2B2BDAB-976D-4E40-0323-EDC203DA62A0}"/>
                </a:ext>
              </a:extLst>
            </p:cNvPr>
            <p:cNvSpPr/>
            <p:nvPr/>
          </p:nvSpPr>
          <p:spPr>
            <a:xfrm>
              <a:off x="9307209" y="2619090"/>
              <a:ext cx="19434" cy="163877"/>
            </a:xfrm>
            <a:custGeom>
              <a:avLst/>
              <a:gdLst>
                <a:gd name="connsiteX0" fmla="*/ 0 w 9092"/>
                <a:gd name="connsiteY0" fmla="*/ 1918 h 76668"/>
                <a:gd name="connsiteX1" fmla="*/ 2165 w 9092"/>
                <a:gd name="connsiteY1" fmla="*/ 75520 h 76668"/>
                <a:gd name="connsiteX2" fmla="*/ 9092 w 9092"/>
                <a:gd name="connsiteY2" fmla="*/ 74741 h 76668"/>
                <a:gd name="connsiteX3" fmla="*/ 6927 w 9092"/>
                <a:gd name="connsiteY3" fmla="*/ 1138 h 76668"/>
                <a:gd name="connsiteX4" fmla="*/ 0 w 9092"/>
                <a:gd name="connsiteY4" fmla="*/ 1918 h 76668"/>
                <a:gd name="connsiteX5" fmla="*/ 0 w 9092"/>
                <a:gd name="connsiteY5" fmla="*/ 1918 h 7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2" h="76668">
                  <a:moveTo>
                    <a:pt x="0" y="1918"/>
                  </a:moveTo>
                  <a:cubicBezTo>
                    <a:pt x="0" y="26510"/>
                    <a:pt x="86" y="51015"/>
                    <a:pt x="2165" y="75520"/>
                  </a:cubicBezTo>
                  <a:cubicBezTo>
                    <a:pt x="2338" y="77425"/>
                    <a:pt x="9179" y="76819"/>
                    <a:pt x="9092" y="74741"/>
                  </a:cubicBezTo>
                  <a:cubicBezTo>
                    <a:pt x="7014" y="50235"/>
                    <a:pt x="6927" y="25730"/>
                    <a:pt x="6927" y="1138"/>
                  </a:cubicBezTo>
                  <a:cubicBezTo>
                    <a:pt x="6927" y="-680"/>
                    <a:pt x="0" y="-247"/>
                    <a:pt x="0" y="1918"/>
                  </a:cubicBezTo>
                  <a:lnTo>
                    <a:pt x="0" y="191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FD71541-2DF2-073C-F250-17C31FED60FA}"/>
                </a:ext>
              </a:extLst>
            </p:cNvPr>
            <p:cNvSpPr/>
            <p:nvPr/>
          </p:nvSpPr>
          <p:spPr>
            <a:xfrm>
              <a:off x="8799679" y="2646965"/>
              <a:ext cx="632866" cy="2038613"/>
            </a:xfrm>
            <a:custGeom>
              <a:avLst/>
              <a:gdLst>
                <a:gd name="connsiteX0" fmla="*/ 114050 w 296079"/>
                <a:gd name="connsiteY0" fmla="*/ 1692 h 953741"/>
                <a:gd name="connsiteX1" fmla="*/ 135005 w 296079"/>
                <a:gd name="connsiteY1" fmla="*/ 167600 h 953741"/>
                <a:gd name="connsiteX2" fmla="*/ 147647 w 296079"/>
                <a:gd name="connsiteY2" fmla="*/ 244320 h 953741"/>
                <a:gd name="connsiteX3" fmla="*/ 140027 w 296079"/>
                <a:gd name="connsiteY3" fmla="*/ 330132 h 953741"/>
                <a:gd name="connsiteX4" fmla="*/ 132147 w 296079"/>
                <a:gd name="connsiteY4" fmla="*/ 411267 h 953741"/>
                <a:gd name="connsiteX5" fmla="*/ 113011 w 296079"/>
                <a:gd name="connsiteY5" fmla="*/ 502274 h 953741"/>
                <a:gd name="connsiteX6" fmla="*/ 60883 w 296079"/>
                <a:gd name="connsiteY6" fmla="*/ 662727 h 953741"/>
                <a:gd name="connsiteX7" fmla="*/ 9015 w 296079"/>
                <a:gd name="connsiteY7" fmla="*/ 820150 h 953741"/>
                <a:gd name="connsiteX8" fmla="*/ 3127 w 296079"/>
                <a:gd name="connsiteY8" fmla="*/ 883361 h 953741"/>
                <a:gd name="connsiteX9" fmla="*/ 39322 w 296079"/>
                <a:gd name="connsiteY9" fmla="*/ 910724 h 953741"/>
                <a:gd name="connsiteX10" fmla="*/ 153102 w 296079"/>
                <a:gd name="connsiteY10" fmla="*/ 949690 h 953741"/>
                <a:gd name="connsiteX11" fmla="*/ 292081 w 296079"/>
                <a:gd name="connsiteY11" fmla="*/ 953153 h 953741"/>
                <a:gd name="connsiteX12" fmla="*/ 293726 w 296079"/>
                <a:gd name="connsiteY12" fmla="*/ 950382 h 953741"/>
                <a:gd name="connsiteX13" fmla="*/ 156393 w 296079"/>
                <a:gd name="connsiteY13" fmla="*/ 947092 h 953741"/>
                <a:gd name="connsiteX14" fmla="*/ 30316 w 296079"/>
                <a:gd name="connsiteY14" fmla="*/ 900679 h 953741"/>
                <a:gd name="connsiteX15" fmla="*/ 7889 w 296079"/>
                <a:gd name="connsiteY15" fmla="*/ 855219 h 953741"/>
                <a:gd name="connsiteX16" fmla="*/ 30923 w 296079"/>
                <a:gd name="connsiteY16" fmla="*/ 772698 h 953741"/>
                <a:gd name="connsiteX17" fmla="*/ 81492 w 296079"/>
                <a:gd name="connsiteY17" fmla="*/ 615795 h 953741"/>
                <a:gd name="connsiteX18" fmla="*/ 129376 w 296079"/>
                <a:gd name="connsiteY18" fmla="*/ 473353 h 953741"/>
                <a:gd name="connsiteX19" fmla="*/ 148513 w 296079"/>
                <a:gd name="connsiteY19" fmla="*/ 321732 h 953741"/>
                <a:gd name="connsiteX20" fmla="*/ 154661 w 296079"/>
                <a:gd name="connsiteY20" fmla="*/ 243887 h 953741"/>
                <a:gd name="connsiteX21" fmla="*/ 142019 w 296079"/>
                <a:gd name="connsiteY21" fmla="*/ 167167 h 953741"/>
                <a:gd name="connsiteX22" fmla="*/ 121064 w 296079"/>
                <a:gd name="connsiteY22" fmla="*/ 1259 h 953741"/>
                <a:gd name="connsiteX23" fmla="*/ 114050 w 296079"/>
                <a:gd name="connsiteY23" fmla="*/ 1692 h 953741"/>
                <a:gd name="connsiteX24" fmla="*/ 114050 w 296079"/>
                <a:gd name="connsiteY24" fmla="*/ 1692 h 95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6079" h="953741">
                  <a:moveTo>
                    <a:pt x="114050" y="1692"/>
                  </a:moveTo>
                  <a:cubicBezTo>
                    <a:pt x="114483" y="57803"/>
                    <a:pt x="123921" y="112788"/>
                    <a:pt x="135005" y="167600"/>
                  </a:cubicBezTo>
                  <a:cubicBezTo>
                    <a:pt x="140114" y="193058"/>
                    <a:pt x="144963" y="218429"/>
                    <a:pt x="147647" y="244320"/>
                  </a:cubicBezTo>
                  <a:cubicBezTo>
                    <a:pt x="150678" y="273501"/>
                    <a:pt x="145396" y="301556"/>
                    <a:pt x="140027" y="330132"/>
                  </a:cubicBezTo>
                  <a:cubicBezTo>
                    <a:pt x="135005" y="356975"/>
                    <a:pt x="133186" y="384078"/>
                    <a:pt x="132147" y="411267"/>
                  </a:cubicBezTo>
                  <a:cubicBezTo>
                    <a:pt x="130849" y="442960"/>
                    <a:pt x="123488" y="472400"/>
                    <a:pt x="113011" y="502274"/>
                  </a:cubicBezTo>
                  <a:cubicBezTo>
                    <a:pt x="94307" y="555441"/>
                    <a:pt x="76816" y="608608"/>
                    <a:pt x="60883" y="662727"/>
                  </a:cubicBezTo>
                  <a:cubicBezTo>
                    <a:pt x="45297" y="715634"/>
                    <a:pt x="22350" y="766723"/>
                    <a:pt x="9015" y="820150"/>
                  </a:cubicBezTo>
                  <a:cubicBezTo>
                    <a:pt x="4166" y="839546"/>
                    <a:pt x="-4753" y="863705"/>
                    <a:pt x="3127" y="883361"/>
                  </a:cubicBezTo>
                  <a:cubicBezTo>
                    <a:pt x="8496" y="896609"/>
                    <a:pt x="27978" y="904662"/>
                    <a:pt x="39322" y="910724"/>
                  </a:cubicBezTo>
                  <a:cubicBezTo>
                    <a:pt x="76383" y="930466"/>
                    <a:pt x="111106" y="944234"/>
                    <a:pt x="153102" y="949690"/>
                  </a:cubicBezTo>
                  <a:cubicBezTo>
                    <a:pt x="199082" y="955751"/>
                    <a:pt x="245841" y="953240"/>
                    <a:pt x="292081" y="953153"/>
                  </a:cubicBezTo>
                  <a:cubicBezTo>
                    <a:pt x="295025" y="953153"/>
                    <a:pt x="298488" y="950296"/>
                    <a:pt x="293726" y="950382"/>
                  </a:cubicBezTo>
                  <a:cubicBezTo>
                    <a:pt x="247919" y="950469"/>
                    <a:pt x="202113" y="952201"/>
                    <a:pt x="156393" y="947092"/>
                  </a:cubicBezTo>
                  <a:cubicBezTo>
                    <a:pt x="109893" y="941810"/>
                    <a:pt x="70235" y="923885"/>
                    <a:pt x="30316" y="900679"/>
                  </a:cubicBezTo>
                  <a:cubicBezTo>
                    <a:pt x="11440" y="889769"/>
                    <a:pt x="5118" y="876607"/>
                    <a:pt x="7889" y="855219"/>
                  </a:cubicBezTo>
                  <a:cubicBezTo>
                    <a:pt x="11526" y="827077"/>
                    <a:pt x="21484" y="799281"/>
                    <a:pt x="30923" y="772698"/>
                  </a:cubicBezTo>
                  <a:cubicBezTo>
                    <a:pt x="49280" y="720743"/>
                    <a:pt x="65819" y="668616"/>
                    <a:pt x="81492" y="615795"/>
                  </a:cubicBezTo>
                  <a:cubicBezTo>
                    <a:pt x="95779" y="567737"/>
                    <a:pt x="114829" y="521324"/>
                    <a:pt x="129376" y="473353"/>
                  </a:cubicBezTo>
                  <a:cubicBezTo>
                    <a:pt x="144183" y="424516"/>
                    <a:pt x="139161" y="371695"/>
                    <a:pt x="148513" y="321732"/>
                  </a:cubicBezTo>
                  <a:cubicBezTo>
                    <a:pt x="153362" y="295582"/>
                    <a:pt x="156739" y="270470"/>
                    <a:pt x="154661" y="243887"/>
                  </a:cubicBezTo>
                  <a:cubicBezTo>
                    <a:pt x="152583" y="218083"/>
                    <a:pt x="147128" y="192539"/>
                    <a:pt x="142019" y="167167"/>
                  </a:cubicBezTo>
                  <a:cubicBezTo>
                    <a:pt x="130849" y="112356"/>
                    <a:pt x="121583" y="57284"/>
                    <a:pt x="121064" y="1259"/>
                  </a:cubicBezTo>
                  <a:cubicBezTo>
                    <a:pt x="120977" y="-646"/>
                    <a:pt x="114050" y="-299"/>
                    <a:pt x="114050" y="1692"/>
                  </a:cubicBezTo>
                  <a:lnTo>
                    <a:pt x="114050" y="16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95E9726-274A-EAB3-E4BF-A98253E4581E}"/>
                </a:ext>
              </a:extLst>
            </p:cNvPr>
            <p:cNvSpPr/>
            <p:nvPr/>
          </p:nvSpPr>
          <p:spPr>
            <a:xfrm>
              <a:off x="9769557" y="3808356"/>
              <a:ext cx="56836" cy="510788"/>
            </a:xfrm>
            <a:custGeom>
              <a:avLst/>
              <a:gdLst>
                <a:gd name="connsiteX0" fmla="*/ 173 w 26590"/>
                <a:gd name="connsiteY0" fmla="*/ 1362 h 238966"/>
                <a:gd name="connsiteX1" fmla="*/ 7100 w 26590"/>
                <a:gd name="connsiteY1" fmla="*/ 52537 h 238966"/>
                <a:gd name="connsiteX2" fmla="*/ 10391 w 26590"/>
                <a:gd name="connsiteY2" fmla="*/ 116701 h 238966"/>
                <a:gd name="connsiteX3" fmla="*/ 19656 w 26590"/>
                <a:gd name="connsiteY3" fmla="*/ 237408 h 238966"/>
                <a:gd name="connsiteX4" fmla="*/ 26583 w 26590"/>
                <a:gd name="connsiteY4" fmla="*/ 237668 h 238966"/>
                <a:gd name="connsiteX5" fmla="*/ 17318 w 26590"/>
                <a:gd name="connsiteY5" fmla="*/ 116960 h 238966"/>
                <a:gd name="connsiteX6" fmla="*/ 15759 w 26590"/>
                <a:gd name="connsiteY6" fmla="*/ 60157 h 238966"/>
                <a:gd name="connsiteX7" fmla="*/ 7100 w 26590"/>
                <a:gd name="connsiteY7" fmla="*/ 1708 h 238966"/>
                <a:gd name="connsiteX8" fmla="*/ 173 w 26590"/>
                <a:gd name="connsiteY8" fmla="*/ 1362 h 238966"/>
                <a:gd name="connsiteX9" fmla="*/ 173 w 26590"/>
                <a:gd name="connsiteY9" fmla="*/ 1362 h 2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90" h="238966">
                  <a:moveTo>
                    <a:pt x="173" y="1362"/>
                  </a:moveTo>
                  <a:cubicBezTo>
                    <a:pt x="-866" y="19026"/>
                    <a:pt x="2944" y="35478"/>
                    <a:pt x="7100" y="52537"/>
                  </a:cubicBezTo>
                  <a:cubicBezTo>
                    <a:pt x="12123" y="73232"/>
                    <a:pt x="9525" y="95572"/>
                    <a:pt x="10391" y="116701"/>
                  </a:cubicBezTo>
                  <a:cubicBezTo>
                    <a:pt x="11949" y="156879"/>
                    <a:pt x="13162" y="197663"/>
                    <a:pt x="19656" y="237408"/>
                  </a:cubicBezTo>
                  <a:cubicBezTo>
                    <a:pt x="20002" y="239573"/>
                    <a:pt x="26843" y="239313"/>
                    <a:pt x="26583" y="237668"/>
                  </a:cubicBezTo>
                  <a:cubicBezTo>
                    <a:pt x="20002" y="197663"/>
                    <a:pt x="20435" y="157312"/>
                    <a:pt x="17318" y="116960"/>
                  </a:cubicBezTo>
                  <a:cubicBezTo>
                    <a:pt x="15846" y="98083"/>
                    <a:pt x="17231" y="79034"/>
                    <a:pt x="15759" y="60157"/>
                  </a:cubicBezTo>
                  <a:cubicBezTo>
                    <a:pt x="14201" y="40068"/>
                    <a:pt x="5888" y="22490"/>
                    <a:pt x="7100" y="1708"/>
                  </a:cubicBezTo>
                  <a:cubicBezTo>
                    <a:pt x="7187" y="-370"/>
                    <a:pt x="259" y="-630"/>
                    <a:pt x="173" y="1362"/>
                  </a:cubicBezTo>
                  <a:lnTo>
                    <a:pt x="173" y="13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486053B-7631-ABC1-33E2-8BAF222EA4FE}"/>
                </a:ext>
              </a:extLst>
            </p:cNvPr>
            <p:cNvSpPr/>
            <p:nvPr/>
          </p:nvSpPr>
          <p:spPr>
            <a:xfrm>
              <a:off x="9737725" y="4590718"/>
              <a:ext cx="88407" cy="28476"/>
            </a:xfrm>
            <a:custGeom>
              <a:avLst/>
              <a:gdLst>
                <a:gd name="connsiteX0" fmla="*/ 5800 w 41360"/>
                <a:gd name="connsiteY0" fmla="*/ 13138 h 13322"/>
                <a:gd name="connsiteX1" fmla="*/ 39743 w 41360"/>
                <a:gd name="connsiteY1" fmla="*/ 2488 h 13322"/>
                <a:gd name="connsiteX2" fmla="*/ 36279 w 41360"/>
                <a:gd name="connsiteY2" fmla="*/ 63 h 13322"/>
                <a:gd name="connsiteX3" fmla="*/ 950 w 41360"/>
                <a:gd name="connsiteY3" fmla="*/ 11060 h 13322"/>
                <a:gd name="connsiteX4" fmla="*/ 5800 w 41360"/>
                <a:gd name="connsiteY4" fmla="*/ 13138 h 13322"/>
                <a:gd name="connsiteX5" fmla="*/ 5800 w 41360"/>
                <a:gd name="connsiteY5" fmla="*/ 13138 h 1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60" h="13322">
                  <a:moveTo>
                    <a:pt x="5800" y="13138"/>
                  </a:moveTo>
                  <a:cubicBezTo>
                    <a:pt x="16883" y="8809"/>
                    <a:pt x="28140" y="4999"/>
                    <a:pt x="39743" y="2488"/>
                  </a:cubicBezTo>
                  <a:cubicBezTo>
                    <a:pt x="44159" y="1535"/>
                    <a:pt x="38358" y="-370"/>
                    <a:pt x="36279" y="63"/>
                  </a:cubicBezTo>
                  <a:cubicBezTo>
                    <a:pt x="24157" y="2574"/>
                    <a:pt x="12467" y="6557"/>
                    <a:pt x="950" y="11060"/>
                  </a:cubicBezTo>
                  <a:cubicBezTo>
                    <a:pt x="-2427" y="12445"/>
                    <a:pt x="4154" y="13831"/>
                    <a:pt x="5800" y="13138"/>
                  </a:cubicBezTo>
                  <a:lnTo>
                    <a:pt x="5800" y="1313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9D5E45A-6A22-2082-AAB2-9266A14CBA16}"/>
                </a:ext>
              </a:extLst>
            </p:cNvPr>
            <p:cNvSpPr/>
            <p:nvPr/>
          </p:nvSpPr>
          <p:spPr>
            <a:xfrm>
              <a:off x="9265733" y="2651674"/>
              <a:ext cx="505119" cy="583597"/>
            </a:xfrm>
            <a:custGeom>
              <a:avLst/>
              <a:gdLst>
                <a:gd name="connsiteX0" fmla="*/ 122447 w 236314"/>
                <a:gd name="connsiteY0" fmla="*/ 9 h 273029"/>
                <a:gd name="connsiteX1" fmla="*/ 72657 w 236314"/>
                <a:gd name="connsiteY1" fmla="*/ 19146 h 273029"/>
                <a:gd name="connsiteX2" fmla="*/ 17412 w 236314"/>
                <a:gd name="connsiteY2" fmla="*/ 65818 h 273029"/>
                <a:gd name="connsiteX3" fmla="*/ 30055 w 236314"/>
                <a:gd name="connsiteY3" fmla="*/ 218824 h 273029"/>
                <a:gd name="connsiteX4" fmla="*/ 235881 w 236314"/>
                <a:gd name="connsiteY4" fmla="*/ 246793 h 273029"/>
                <a:gd name="connsiteX5" fmla="*/ 229907 w 236314"/>
                <a:gd name="connsiteY5" fmla="*/ 245235 h 273029"/>
                <a:gd name="connsiteX6" fmla="*/ 30314 w 236314"/>
                <a:gd name="connsiteY6" fmla="*/ 209040 h 273029"/>
                <a:gd name="connsiteX7" fmla="*/ 17153 w 236314"/>
                <a:gd name="connsiteY7" fmla="*/ 80539 h 273029"/>
                <a:gd name="connsiteX8" fmla="*/ 56638 w 236314"/>
                <a:gd name="connsiteY8" fmla="*/ 34213 h 273029"/>
                <a:gd name="connsiteX9" fmla="*/ 122447 w 236314"/>
                <a:gd name="connsiteY9" fmla="*/ 2694 h 273029"/>
                <a:gd name="connsiteX10" fmla="*/ 122447 w 236314"/>
                <a:gd name="connsiteY10" fmla="*/ 9 h 273029"/>
                <a:gd name="connsiteX11" fmla="*/ 122447 w 236314"/>
                <a:gd name="connsiteY11" fmla="*/ 9 h 27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314" h="273029">
                  <a:moveTo>
                    <a:pt x="122447" y="9"/>
                  </a:moveTo>
                  <a:cubicBezTo>
                    <a:pt x="103051" y="-337"/>
                    <a:pt x="88590" y="9015"/>
                    <a:pt x="72657" y="19146"/>
                  </a:cubicBezTo>
                  <a:cubicBezTo>
                    <a:pt x="51183" y="32827"/>
                    <a:pt x="32393" y="44777"/>
                    <a:pt x="17412" y="65818"/>
                  </a:cubicBezTo>
                  <a:cubicBezTo>
                    <a:pt x="-13674" y="109547"/>
                    <a:pt x="787" y="178473"/>
                    <a:pt x="30055" y="218824"/>
                  </a:cubicBezTo>
                  <a:cubicBezTo>
                    <a:pt x="77333" y="284114"/>
                    <a:pt x="171977" y="286539"/>
                    <a:pt x="235881" y="246793"/>
                  </a:cubicBezTo>
                  <a:cubicBezTo>
                    <a:pt x="238046" y="245494"/>
                    <a:pt x="231465" y="244282"/>
                    <a:pt x="229907" y="245235"/>
                  </a:cubicBezTo>
                  <a:cubicBezTo>
                    <a:pt x="163318" y="286712"/>
                    <a:pt x="75169" y="276667"/>
                    <a:pt x="30314" y="209040"/>
                  </a:cubicBezTo>
                  <a:cubicBezTo>
                    <a:pt x="5896" y="172239"/>
                    <a:pt x="1220" y="121323"/>
                    <a:pt x="17153" y="80539"/>
                  </a:cubicBezTo>
                  <a:cubicBezTo>
                    <a:pt x="24773" y="60969"/>
                    <a:pt x="39926" y="46335"/>
                    <a:pt x="56638" y="34213"/>
                  </a:cubicBezTo>
                  <a:cubicBezTo>
                    <a:pt x="74130" y="21484"/>
                    <a:pt x="100626" y="2347"/>
                    <a:pt x="122447" y="2694"/>
                  </a:cubicBezTo>
                  <a:cubicBezTo>
                    <a:pt x="126517" y="2867"/>
                    <a:pt x="126604" y="96"/>
                    <a:pt x="122447" y="9"/>
                  </a:cubicBezTo>
                  <a:lnTo>
                    <a:pt x="122447" y="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BCC97E7-FCFC-D392-B617-098C1A11AE52}"/>
                </a:ext>
              </a:extLst>
            </p:cNvPr>
            <p:cNvSpPr/>
            <p:nvPr/>
          </p:nvSpPr>
          <p:spPr>
            <a:xfrm>
              <a:off x="9765256" y="3109488"/>
              <a:ext cx="143235" cy="103623"/>
            </a:xfrm>
            <a:custGeom>
              <a:avLst/>
              <a:gdLst>
                <a:gd name="connsiteX0" fmla="*/ 25997 w 67011"/>
                <a:gd name="connsiteY0" fmla="*/ 6459 h 48479"/>
                <a:gd name="connsiteX1" fmla="*/ 57603 w 67011"/>
                <a:gd name="connsiteY1" fmla="*/ 36074 h 48479"/>
                <a:gd name="connsiteX2" fmla="*/ 6947 w 67011"/>
                <a:gd name="connsiteY2" fmla="*/ 25250 h 48479"/>
                <a:gd name="connsiteX3" fmla="*/ 20 w 67011"/>
                <a:gd name="connsiteY3" fmla="*/ 25510 h 48479"/>
                <a:gd name="connsiteX4" fmla="*/ 63145 w 67011"/>
                <a:gd name="connsiteY4" fmla="*/ 38671 h 48479"/>
                <a:gd name="connsiteX5" fmla="*/ 20023 w 67011"/>
                <a:gd name="connsiteY5" fmla="*/ 5334 h 48479"/>
                <a:gd name="connsiteX6" fmla="*/ 25997 w 67011"/>
                <a:gd name="connsiteY6" fmla="*/ 6459 h 48479"/>
                <a:gd name="connsiteX7" fmla="*/ 25997 w 67011"/>
                <a:gd name="connsiteY7" fmla="*/ 6459 h 4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11" h="48479">
                  <a:moveTo>
                    <a:pt x="25997" y="6459"/>
                  </a:moveTo>
                  <a:cubicBezTo>
                    <a:pt x="42450" y="-8088"/>
                    <a:pt x="64530" y="19535"/>
                    <a:pt x="57603" y="36074"/>
                  </a:cubicBezTo>
                  <a:cubicBezTo>
                    <a:pt x="49290" y="55816"/>
                    <a:pt x="12143" y="41269"/>
                    <a:pt x="6947" y="25250"/>
                  </a:cubicBezTo>
                  <a:cubicBezTo>
                    <a:pt x="6255" y="23085"/>
                    <a:pt x="-413" y="24037"/>
                    <a:pt x="20" y="25510"/>
                  </a:cubicBezTo>
                  <a:cubicBezTo>
                    <a:pt x="6774" y="46378"/>
                    <a:pt x="49204" y="57894"/>
                    <a:pt x="63145" y="38671"/>
                  </a:cubicBezTo>
                  <a:cubicBezTo>
                    <a:pt x="79597" y="15898"/>
                    <a:pt x="39419" y="-11811"/>
                    <a:pt x="20023" y="5334"/>
                  </a:cubicBezTo>
                  <a:cubicBezTo>
                    <a:pt x="17945" y="7066"/>
                    <a:pt x="24612" y="7672"/>
                    <a:pt x="25997" y="6459"/>
                  </a:cubicBezTo>
                  <a:lnTo>
                    <a:pt x="25997" y="645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17FD080-096A-B2EE-6A9C-A109163C5FE3}"/>
                </a:ext>
              </a:extLst>
            </p:cNvPr>
            <p:cNvSpPr/>
            <p:nvPr/>
          </p:nvSpPr>
          <p:spPr>
            <a:xfrm>
              <a:off x="9789480" y="3137166"/>
              <a:ext cx="59702" cy="29951"/>
            </a:xfrm>
            <a:custGeom>
              <a:avLst/>
              <a:gdLst>
                <a:gd name="connsiteX0" fmla="*/ 2628 w 27931"/>
                <a:gd name="connsiteY0" fmla="*/ 2949 h 14012"/>
                <a:gd name="connsiteX1" fmla="*/ 22025 w 27931"/>
                <a:gd name="connsiteY1" fmla="*/ 12820 h 14012"/>
                <a:gd name="connsiteX2" fmla="*/ 26787 w 27931"/>
                <a:gd name="connsiteY2" fmla="*/ 13946 h 14012"/>
                <a:gd name="connsiteX3" fmla="*/ 27220 w 27931"/>
                <a:gd name="connsiteY3" fmla="*/ 12041 h 14012"/>
                <a:gd name="connsiteX4" fmla="*/ 3321 w 27931"/>
                <a:gd name="connsiteY4" fmla="*/ 264 h 14012"/>
                <a:gd name="connsiteX5" fmla="*/ 2628 w 27931"/>
                <a:gd name="connsiteY5" fmla="*/ 2949 h 14012"/>
                <a:gd name="connsiteX6" fmla="*/ 2628 w 27931"/>
                <a:gd name="connsiteY6" fmla="*/ 2949 h 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31" h="14012">
                  <a:moveTo>
                    <a:pt x="2628" y="2949"/>
                  </a:moveTo>
                  <a:cubicBezTo>
                    <a:pt x="9816" y="4854"/>
                    <a:pt x="15877" y="8750"/>
                    <a:pt x="22025" y="12820"/>
                  </a:cubicBezTo>
                  <a:cubicBezTo>
                    <a:pt x="23324" y="13686"/>
                    <a:pt x="25229" y="14206"/>
                    <a:pt x="26787" y="13946"/>
                  </a:cubicBezTo>
                  <a:cubicBezTo>
                    <a:pt x="28086" y="13772"/>
                    <a:pt x="28346" y="12820"/>
                    <a:pt x="27220" y="12041"/>
                  </a:cubicBezTo>
                  <a:cubicBezTo>
                    <a:pt x="19687" y="7018"/>
                    <a:pt x="12067" y="2602"/>
                    <a:pt x="3321" y="264"/>
                  </a:cubicBezTo>
                  <a:cubicBezTo>
                    <a:pt x="-662" y="-861"/>
                    <a:pt x="-1268" y="1910"/>
                    <a:pt x="2628" y="2949"/>
                  </a:cubicBezTo>
                  <a:lnTo>
                    <a:pt x="2628" y="29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B1E77B1-D1E8-0C5D-E5AD-4407CCDD8CFF}"/>
                </a:ext>
              </a:extLst>
            </p:cNvPr>
            <p:cNvSpPr/>
            <p:nvPr/>
          </p:nvSpPr>
          <p:spPr>
            <a:xfrm>
              <a:off x="9483400" y="2624844"/>
              <a:ext cx="375564" cy="477391"/>
            </a:xfrm>
            <a:custGeom>
              <a:avLst/>
              <a:gdLst>
                <a:gd name="connsiteX0" fmla="*/ 6673 w 175703"/>
                <a:gd name="connsiteY0" fmla="*/ 16198 h 223342"/>
                <a:gd name="connsiteX1" fmla="*/ 99065 w 175703"/>
                <a:gd name="connsiteY1" fmla="*/ 75773 h 223342"/>
                <a:gd name="connsiteX2" fmla="*/ 168771 w 175703"/>
                <a:gd name="connsiteY2" fmla="*/ 222198 h 223342"/>
                <a:gd name="connsiteX3" fmla="*/ 175698 w 175703"/>
                <a:gd name="connsiteY3" fmla="*/ 221505 h 223342"/>
                <a:gd name="connsiteX4" fmla="*/ 126341 w 175703"/>
                <a:gd name="connsiteY4" fmla="*/ 104088 h 223342"/>
                <a:gd name="connsiteX5" fmla="*/ 83133 w 175703"/>
                <a:gd name="connsiteY5" fmla="*/ 45899 h 223342"/>
                <a:gd name="connsiteX6" fmla="*/ 92 w 175703"/>
                <a:gd name="connsiteY6" fmla="*/ 16198 h 223342"/>
                <a:gd name="connsiteX7" fmla="*/ 6673 w 175703"/>
                <a:gd name="connsiteY7" fmla="*/ 16198 h 223342"/>
                <a:gd name="connsiteX8" fmla="*/ 6673 w 175703"/>
                <a:gd name="connsiteY8" fmla="*/ 16198 h 22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703" h="223342">
                  <a:moveTo>
                    <a:pt x="6673" y="16198"/>
                  </a:moveTo>
                  <a:cubicBezTo>
                    <a:pt x="23645" y="-25279"/>
                    <a:pt x="87029" y="59667"/>
                    <a:pt x="99065" y="75773"/>
                  </a:cubicBezTo>
                  <a:cubicBezTo>
                    <a:pt x="130498" y="117769"/>
                    <a:pt x="169291" y="167645"/>
                    <a:pt x="168771" y="222198"/>
                  </a:cubicBezTo>
                  <a:cubicBezTo>
                    <a:pt x="168771" y="224016"/>
                    <a:pt x="175612" y="223583"/>
                    <a:pt x="175698" y="221505"/>
                  </a:cubicBezTo>
                  <a:cubicBezTo>
                    <a:pt x="176131" y="176738"/>
                    <a:pt x="150240" y="139850"/>
                    <a:pt x="126341" y="104088"/>
                  </a:cubicBezTo>
                  <a:cubicBezTo>
                    <a:pt x="112833" y="83912"/>
                    <a:pt x="98805" y="64429"/>
                    <a:pt x="83133" y="45899"/>
                  </a:cubicBezTo>
                  <a:cubicBezTo>
                    <a:pt x="68585" y="28840"/>
                    <a:pt x="17930" y="-27357"/>
                    <a:pt x="92" y="16198"/>
                  </a:cubicBezTo>
                  <a:cubicBezTo>
                    <a:pt x="-861" y="18016"/>
                    <a:pt x="5893" y="18016"/>
                    <a:pt x="6673" y="16198"/>
                  </a:cubicBezTo>
                  <a:lnTo>
                    <a:pt x="6673" y="1619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E79F738-42E1-D8E7-34B4-31ED6552C0A0}"/>
                </a:ext>
              </a:extLst>
            </p:cNvPr>
            <p:cNvSpPr/>
            <p:nvPr/>
          </p:nvSpPr>
          <p:spPr>
            <a:xfrm>
              <a:off x="9654294" y="2702529"/>
              <a:ext cx="88364" cy="47493"/>
            </a:xfrm>
            <a:custGeom>
              <a:avLst/>
              <a:gdLst>
                <a:gd name="connsiteX0" fmla="*/ 6299 w 41340"/>
                <a:gd name="connsiteY0" fmla="*/ 21937 h 22219"/>
                <a:gd name="connsiteX1" fmla="*/ 40329 w 41340"/>
                <a:gd name="connsiteY1" fmla="*/ 2627 h 22219"/>
                <a:gd name="connsiteX2" fmla="*/ 35653 w 41340"/>
                <a:gd name="connsiteY2" fmla="*/ 116 h 22219"/>
                <a:gd name="connsiteX3" fmla="*/ 411 w 41340"/>
                <a:gd name="connsiteY3" fmla="*/ 19772 h 22219"/>
                <a:gd name="connsiteX4" fmla="*/ 6299 w 41340"/>
                <a:gd name="connsiteY4" fmla="*/ 21937 h 22219"/>
                <a:gd name="connsiteX5" fmla="*/ 6299 w 41340"/>
                <a:gd name="connsiteY5" fmla="*/ 21937 h 2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40" h="22219">
                  <a:moveTo>
                    <a:pt x="6299" y="21937"/>
                  </a:moveTo>
                  <a:cubicBezTo>
                    <a:pt x="17469" y="15096"/>
                    <a:pt x="27946" y="7130"/>
                    <a:pt x="40329" y="2627"/>
                  </a:cubicBezTo>
                  <a:cubicBezTo>
                    <a:pt x="43793" y="1415"/>
                    <a:pt x="37385" y="-490"/>
                    <a:pt x="35653" y="116"/>
                  </a:cubicBezTo>
                  <a:cubicBezTo>
                    <a:pt x="22751" y="4705"/>
                    <a:pt x="12014" y="12759"/>
                    <a:pt x="411" y="19772"/>
                  </a:cubicBezTo>
                  <a:cubicBezTo>
                    <a:pt x="-1668" y="21244"/>
                    <a:pt x="4740" y="22890"/>
                    <a:pt x="6299" y="21937"/>
                  </a:cubicBezTo>
                  <a:lnTo>
                    <a:pt x="6299" y="2193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325AB5F-7B0A-331E-48F1-3BE17E1C9B94}"/>
                </a:ext>
              </a:extLst>
            </p:cNvPr>
            <p:cNvSpPr/>
            <p:nvPr/>
          </p:nvSpPr>
          <p:spPr>
            <a:xfrm>
              <a:off x="9723769" y="2804455"/>
              <a:ext cx="120493" cy="42153"/>
            </a:xfrm>
            <a:custGeom>
              <a:avLst/>
              <a:gdLst>
                <a:gd name="connsiteX0" fmla="*/ 5921 w 56371"/>
                <a:gd name="connsiteY0" fmla="*/ 19366 h 19721"/>
                <a:gd name="connsiteX1" fmla="*/ 54239 w 56371"/>
                <a:gd name="connsiteY1" fmla="*/ 2567 h 19721"/>
                <a:gd name="connsiteX2" fmla="*/ 52074 w 56371"/>
                <a:gd name="connsiteY2" fmla="*/ 143 h 19721"/>
                <a:gd name="connsiteX3" fmla="*/ 813 w 56371"/>
                <a:gd name="connsiteY3" fmla="*/ 17981 h 19721"/>
                <a:gd name="connsiteX4" fmla="*/ 5921 w 56371"/>
                <a:gd name="connsiteY4" fmla="*/ 19366 h 19721"/>
                <a:gd name="connsiteX5" fmla="*/ 5921 w 56371"/>
                <a:gd name="connsiteY5" fmla="*/ 19366 h 1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371" h="19721">
                  <a:moveTo>
                    <a:pt x="5921" y="19366"/>
                  </a:moveTo>
                  <a:cubicBezTo>
                    <a:pt x="21421" y="11833"/>
                    <a:pt x="37527" y="6810"/>
                    <a:pt x="54239" y="2567"/>
                  </a:cubicBezTo>
                  <a:cubicBezTo>
                    <a:pt x="58828" y="1442"/>
                    <a:pt x="55018" y="-550"/>
                    <a:pt x="52074" y="143"/>
                  </a:cubicBezTo>
                  <a:cubicBezTo>
                    <a:pt x="34410" y="4646"/>
                    <a:pt x="17265" y="10014"/>
                    <a:pt x="813" y="17981"/>
                  </a:cubicBezTo>
                  <a:cubicBezTo>
                    <a:pt x="-2305" y="19626"/>
                    <a:pt x="4449" y="20145"/>
                    <a:pt x="5921" y="19366"/>
                  </a:cubicBezTo>
                  <a:lnTo>
                    <a:pt x="5921" y="193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23A336D-5BDC-3E16-24E0-3D15D4BB4372}"/>
                </a:ext>
              </a:extLst>
            </p:cNvPr>
            <p:cNvSpPr/>
            <p:nvPr/>
          </p:nvSpPr>
          <p:spPr>
            <a:xfrm>
              <a:off x="9506269" y="2524386"/>
              <a:ext cx="599312" cy="901346"/>
            </a:xfrm>
            <a:custGeom>
              <a:avLst/>
              <a:gdLst>
                <a:gd name="connsiteX0" fmla="*/ 6798 w 280381"/>
                <a:gd name="connsiteY0" fmla="*/ 41635 h 421684"/>
                <a:gd name="connsiteX1" fmla="*/ 80747 w 280381"/>
                <a:gd name="connsiteY1" fmla="*/ 4315 h 421684"/>
                <a:gd name="connsiteX2" fmla="*/ 190198 w 280381"/>
                <a:gd name="connsiteY2" fmla="*/ 25356 h 421684"/>
                <a:gd name="connsiteX3" fmla="*/ 226739 w 280381"/>
                <a:gd name="connsiteY3" fmla="*/ 56182 h 421684"/>
                <a:gd name="connsiteX4" fmla="*/ 240074 w 280381"/>
                <a:gd name="connsiteY4" fmla="*/ 92637 h 421684"/>
                <a:gd name="connsiteX5" fmla="*/ 259384 w 280381"/>
                <a:gd name="connsiteY5" fmla="*/ 116709 h 421684"/>
                <a:gd name="connsiteX6" fmla="*/ 272372 w 280381"/>
                <a:gd name="connsiteY6" fmla="*/ 155762 h 421684"/>
                <a:gd name="connsiteX7" fmla="*/ 225527 w 280381"/>
                <a:gd name="connsiteY7" fmla="*/ 321670 h 421684"/>
                <a:gd name="connsiteX8" fmla="*/ 198857 w 280381"/>
                <a:gd name="connsiteY8" fmla="*/ 402719 h 421684"/>
                <a:gd name="connsiteX9" fmla="*/ 227691 w 280381"/>
                <a:gd name="connsiteY9" fmla="*/ 421683 h 421684"/>
                <a:gd name="connsiteX10" fmla="*/ 229423 w 280381"/>
                <a:gd name="connsiteY10" fmla="*/ 418912 h 421684"/>
                <a:gd name="connsiteX11" fmla="*/ 228730 w 280381"/>
                <a:gd name="connsiteY11" fmla="*/ 328338 h 421684"/>
                <a:gd name="connsiteX12" fmla="*/ 271160 w 280381"/>
                <a:gd name="connsiteY12" fmla="*/ 238630 h 421684"/>
                <a:gd name="connsiteX13" fmla="*/ 279819 w 280381"/>
                <a:gd name="connsiteY13" fmla="*/ 160958 h 421684"/>
                <a:gd name="connsiteX14" fmla="*/ 270727 w 280381"/>
                <a:gd name="connsiteY14" fmla="*/ 124243 h 421684"/>
                <a:gd name="connsiteX15" fmla="*/ 248127 w 280381"/>
                <a:gd name="connsiteY15" fmla="*/ 94542 h 421684"/>
                <a:gd name="connsiteX16" fmla="*/ 236524 w 280381"/>
                <a:gd name="connsiteY16" fmla="*/ 60772 h 421684"/>
                <a:gd name="connsiteX17" fmla="*/ 207169 w 280381"/>
                <a:gd name="connsiteY17" fmla="*/ 30638 h 421684"/>
                <a:gd name="connsiteX18" fmla="*/ 131229 w 280381"/>
                <a:gd name="connsiteY18" fmla="*/ 764 h 421684"/>
                <a:gd name="connsiteX19" fmla="*/ 130 w 280381"/>
                <a:gd name="connsiteY19" fmla="*/ 41289 h 421684"/>
                <a:gd name="connsiteX20" fmla="*/ 6798 w 280381"/>
                <a:gd name="connsiteY20" fmla="*/ 41635 h 421684"/>
                <a:gd name="connsiteX21" fmla="*/ 6798 w 280381"/>
                <a:gd name="connsiteY21" fmla="*/ 41635 h 42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0381" h="421684">
                  <a:moveTo>
                    <a:pt x="6798" y="41635"/>
                  </a:moveTo>
                  <a:cubicBezTo>
                    <a:pt x="23164" y="20161"/>
                    <a:pt x="55116" y="8990"/>
                    <a:pt x="80747" y="4315"/>
                  </a:cubicBezTo>
                  <a:cubicBezTo>
                    <a:pt x="119280" y="-2699"/>
                    <a:pt x="156860" y="6220"/>
                    <a:pt x="190198" y="25356"/>
                  </a:cubicBezTo>
                  <a:cubicBezTo>
                    <a:pt x="203966" y="33236"/>
                    <a:pt x="217820" y="42934"/>
                    <a:pt x="226739" y="56182"/>
                  </a:cubicBezTo>
                  <a:cubicBezTo>
                    <a:pt x="234359" y="67526"/>
                    <a:pt x="234359" y="80861"/>
                    <a:pt x="240074" y="92637"/>
                  </a:cubicBezTo>
                  <a:cubicBezTo>
                    <a:pt x="244663" y="102076"/>
                    <a:pt x="253322" y="108310"/>
                    <a:pt x="259384" y="116709"/>
                  </a:cubicBezTo>
                  <a:cubicBezTo>
                    <a:pt x="267437" y="127966"/>
                    <a:pt x="270381" y="142341"/>
                    <a:pt x="272372" y="155762"/>
                  </a:cubicBezTo>
                  <a:cubicBezTo>
                    <a:pt x="281291" y="215856"/>
                    <a:pt x="253582" y="270841"/>
                    <a:pt x="225527" y="321670"/>
                  </a:cubicBezTo>
                  <a:cubicBezTo>
                    <a:pt x="211759" y="346608"/>
                    <a:pt x="198337" y="373625"/>
                    <a:pt x="198857" y="402719"/>
                  </a:cubicBezTo>
                  <a:cubicBezTo>
                    <a:pt x="199116" y="419085"/>
                    <a:pt x="214789" y="421336"/>
                    <a:pt x="227691" y="421683"/>
                  </a:cubicBezTo>
                  <a:cubicBezTo>
                    <a:pt x="230635" y="421769"/>
                    <a:pt x="234099" y="419085"/>
                    <a:pt x="229423" y="418912"/>
                  </a:cubicBezTo>
                  <a:cubicBezTo>
                    <a:pt x="181885" y="417440"/>
                    <a:pt x="217127" y="350592"/>
                    <a:pt x="228730" y="328338"/>
                  </a:cubicBezTo>
                  <a:cubicBezTo>
                    <a:pt x="244230" y="298724"/>
                    <a:pt x="260856" y="270668"/>
                    <a:pt x="271160" y="238630"/>
                  </a:cubicBezTo>
                  <a:cubicBezTo>
                    <a:pt x="279126" y="213778"/>
                    <a:pt x="281638" y="186935"/>
                    <a:pt x="279819" y="160958"/>
                  </a:cubicBezTo>
                  <a:cubicBezTo>
                    <a:pt x="278953" y="148229"/>
                    <a:pt x="275749" y="135933"/>
                    <a:pt x="270727" y="124243"/>
                  </a:cubicBezTo>
                  <a:cubicBezTo>
                    <a:pt x="265618" y="112207"/>
                    <a:pt x="255141" y="105106"/>
                    <a:pt x="248127" y="94542"/>
                  </a:cubicBezTo>
                  <a:cubicBezTo>
                    <a:pt x="241892" y="85190"/>
                    <a:pt x="241113" y="71249"/>
                    <a:pt x="236524" y="60772"/>
                  </a:cubicBezTo>
                  <a:cubicBezTo>
                    <a:pt x="230549" y="47437"/>
                    <a:pt x="218773" y="38778"/>
                    <a:pt x="207169" y="30638"/>
                  </a:cubicBezTo>
                  <a:cubicBezTo>
                    <a:pt x="185089" y="15052"/>
                    <a:pt x="158419" y="2842"/>
                    <a:pt x="131229" y="764"/>
                  </a:cubicBezTo>
                  <a:cubicBezTo>
                    <a:pt x="88020" y="-2526"/>
                    <a:pt x="28792" y="3708"/>
                    <a:pt x="130" y="41289"/>
                  </a:cubicBezTo>
                  <a:cubicBezTo>
                    <a:pt x="-995" y="42674"/>
                    <a:pt x="5499" y="43367"/>
                    <a:pt x="6798" y="41635"/>
                  </a:cubicBezTo>
                  <a:lnTo>
                    <a:pt x="6798" y="4163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CBC2A07-145F-B292-593B-E7E3ADB3042C}"/>
                </a:ext>
              </a:extLst>
            </p:cNvPr>
            <p:cNvSpPr/>
            <p:nvPr/>
          </p:nvSpPr>
          <p:spPr>
            <a:xfrm>
              <a:off x="9600235" y="3234108"/>
              <a:ext cx="391937" cy="225033"/>
            </a:xfrm>
            <a:custGeom>
              <a:avLst/>
              <a:gdLst>
                <a:gd name="connsiteX0" fmla="*/ 1542 w 183363"/>
                <a:gd name="connsiteY0" fmla="*/ 805 h 105279"/>
                <a:gd name="connsiteX1" fmla="*/ 44751 w 183363"/>
                <a:gd name="connsiteY1" fmla="*/ 96661 h 105279"/>
                <a:gd name="connsiteX2" fmla="*/ 181565 w 183363"/>
                <a:gd name="connsiteY2" fmla="*/ 89821 h 105279"/>
                <a:gd name="connsiteX3" fmla="*/ 178794 w 183363"/>
                <a:gd name="connsiteY3" fmla="*/ 86617 h 105279"/>
                <a:gd name="connsiteX4" fmla="*/ 57826 w 183363"/>
                <a:gd name="connsiteY4" fmla="*/ 98566 h 105279"/>
                <a:gd name="connsiteX5" fmla="*/ 8123 w 183363"/>
                <a:gd name="connsiteY5" fmla="*/ 2537 h 105279"/>
                <a:gd name="connsiteX6" fmla="*/ 1542 w 183363"/>
                <a:gd name="connsiteY6" fmla="*/ 805 h 105279"/>
                <a:gd name="connsiteX7" fmla="*/ 1542 w 183363"/>
                <a:gd name="connsiteY7" fmla="*/ 805 h 10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363" h="105279">
                  <a:moveTo>
                    <a:pt x="1542" y="805"/>
                  </a:moveTo>
                  <a:cubicBezTo>
                    <a:pt x="-4952" y="39338"/>
                    <a:pt x="8989" y="78304"/>
                    <a:pt x="44751" y="96661"/>
                  </a:cubicBezTo>
                  <a:cubicBezTo>
                    <a:pt x="88133" y="118915"/>
                    <a:pt x="137317" y="91206"/>
                    <a:pt x="181565" y="89821"/>
                  </a:cubicBezTo>
                  <a:cubicBezTo>
                    <a:pt x="186068" y="89647"/>
                    <a:pt x="180959" y="86530"/>
                    <a:pt x="178794" y="86617"/>
                  </a:cubicBezTo>
                  <a:cubicBezTo>
                    <a:pt x="137750" y="87829"/>
                    <a:pt x="99217" y="108178"/>
                    <a:pt x="57826" y="98566"/>
                  </a:cubicBezTo>
                  <a:cubicBezTo>
                    <a:pt x="16003" y="88868"/>
                    <a:pt x="1889" y="39511"/>
                    <a:pt x="8123" y="2537"/>
                  </a:cubicBezTo>
                  <a:cubicBezTo>
                    <a:pt x="8643" y="546"/>
                    <a:pt x="1889" y="-1013"/>
                    <a:pt x="1542" y="805"/>
                  </a:cubicBezTo>
                  <a:lnTo>
                    <a:pt x="1542" y="80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F1BF681-0611-ADCC-0C24-CBFB77AC35EB}"/>
                </a:ext>
              </a:extLst>
            </p:cNvPr>
            <p:cNvSpPr/>
            <p:nvPr/>
          </p:nvSpPr>
          <p:spPr>
            <a:xfrm>
              <a:off x="9643776" y="3284809"/>
              <a:ext cx="61786" cy="140717"/>
            </a:xfrm>
            <a:custGeom>
              <a:avLst/>
              <a:gdLst>
                <a:gd name="connsiteX0" fmla="*/ 22563 w 28906"/>
                <a:gd name="connsiteY0" fmla="*/ 464 h 65833"/>
                <a:gd name="connsiteX1" fmla="*/ 7410 w 28906"/>
                <a:gd name="connsiteY1" fmla="*/ 64369 h 65833"/>
                <a:gd name="connsiteX2" fmla="*/ 13557 w 28906"/>
                <a:gd name="connsiteY2" fmla="*/ 64801 h 65833"/>
                <a:gd name="connsiteX3" fmla="*/ 28711 w 28906"/>
                <a:gd name="connsiteY3" fmla="*/ 3149 h 65833"/>
                <a:gd name="connsiteX4" fmla="*/ 22563 w 28906"/>
                <a:gd name="connsiteY4" fmla="*/ 464 h 65833"/>
                <a:gd name="connsiteX5" fmla="*/ 22563 w 28906"/>
                <a:gd name="connsiteY5" fmla="*/ 464 h 6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6" h="65833">
                  <a:moveTo>
                    <a:pt x="22563" y="464"/>
                  </a:moveTo>
                  <a:cubicBezTo>
                    <a:pt x="9574" y="18389"/>
                    <a:pt x="-11208" y="43414"/>
                    <a:pt x="7410" y="64369"/>
                  </a:cubicBezTo>
                  <a:cubicBezTo>
                    <a:pt x="8622" y="65754"/>
                    <a:pt x="15203" y="66620"/>
                    <a:pt x="13557" y="64801"/>
                  </a:cubicBezTo>
                  <a:cubicBezTo>
                    <a:pt x="-4280" y="44712"/>
                    <a:pt x="16502" y="20034"/>
                    <a:pt x="28711" y="3149"/>
                  </a:cubicBezTo>
                  <a:cubicBezTo>
                    <a:pt x="30096" y="1330"/>
                    <a:pt x="23688" y="-1008"/>
                    <a:pt x="22563" y="464"/>
                  </a:cubicBezTo>
                  <a:lnTo>
                    <a:pt x="22563" y="4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783B83D-B9E6-56AD-A413-943584F3EBC1}"/>
                </a:ext>
              </a:extLst>
            </p:cNvPr>
            <p:cNvSpPr/>
            <p:nvPr/>
          </p:nvSpPr>
          <p:spPr>
            <a:xfrm>
              <a:off x="9788803" y="3308260"/>
              <a:ext cx="83670" cy="144629"/>
            </a:xfrm>
            <a:custGeom>
              <a:avLst/>
              <a:gdLst>
                <a:gd name="connsiteX0" fmla="*/ 1 w 39144"/>
                <a:gd name="connsiteY0" fmla="*/ 664 h 67663"/>
                <a:gd name="connsiteX1" fmla="*/ 6235 w 39144"/>
                <a:gd name="connsiteY1" fmla="*/ 41015 h 67663"/>
                <a:gd name="connsiteX2" fmla="*/ 33165 w 39144"/>
                <a:gd name="connsiteY2" fmla="*/ 66819 h 67663"/>
                <a:gd name="connsiteX3" fmla="*/ 38447 w 39144"/>
                <a:gd name="connsiteY3" fmla="*/ 66300 h 67663"/>
                <a:gd name="connsiteX4" fmla="*/ 11864 w 39144"/>
                <a:gd name="connsiteY4" fmla="*/ 40149 h 67663"/>
                <a:gd name="connsiteX5" fmla="*/ 6669 w 39144"/>
                <a:gd name="connsiteY5" fmla="*/ 2569 h 67663"/>
                <a:gd name="connsiteX6" fmla="*/ 1 w 39144"/>
                <a:gd name="connsiteY6" fmla="*/ 664 h 67663"/>
                <a:gd name="connsiteX7" fmla="*/ 1 w 39144"/>
                <a:gd name="connsiteY7" fmla="*/ 664 h 6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44" h="67663">
                  <a:moveTo>
                    <a:pt x="1" y="664"/>
                  </a:moveTo>
                  <a:cubicBezTo>
                    <a:pt x="88" y="14345"/>
                    <a:pt x="1" y="28546"/>
                    <a:pt x="6235" y="41015"/>
                  </a:cubicBezTo>
                  <a:cubicBezTo>
                    <a:pt x="11864" y="52186"/>
                    <a:pt x="23294" y="59892"/>
                    <a:pt x="33165" y="66819"/>
                  </a:cubicBezTo>
                  <a:cubicBezTo>
                    <a:pt x="34551" y="67772"/>
                    <a:pt x="41305" y="68291"/>
                    <a:pt x="38447" y="66300"/>
                  </a:cubicBezTo>
                  <a:cubicBezTo>
                    <a:pt x="28143" y="59113"/>
                    <a:pt x="17579" y="51666"/>
                    <a:pt x="11864" y="40149"/>
                  </a:cubicBezTo>
                  <a:cubicBezTo>
                    <a:pt x="6235" y="28893"/>
                    <a:pt x="6755" y="14692"/>
                    <a:pt x="6669" y="2569"/>
                  </a:cubicBezTo>
                  <a:cubicBezTo>
                    <a:pt x="6582" y="318"/>
                    <a:pt x="-86" y="-808"/>
                    <a:pt x="1" y="664"/>
                  </a:cubicBezTo>
                  <a:lnTo>
                    <a:pt x="1" y="66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0B1D9B5-AEE3-139C-728D-80998BB2E7BA}"/>
                </a:ext>
              </a:extLst>
            </p:cNvPr>
            <p:cNvSpPr/>
            <p:nvPr/>
          </p:nvSpPr>
          <p:spPr>
            <a:xfrm>
              <a:off x="9349753" y="3178734"/>
              <a:ext cx="138898" cy="120067"/>
            </a:xfrm>
            <a:custGeom>
              <a:avLst/>
              <a:gdLst>
                <a:gd name="connsiteX0" fmla="*/ 15165 w 64982"/>
                <a:gd name="connsiteY0" fmla="*/ 215 h 56172"/>
                <a:gd name="connsiteX1" fmla="*/ 705 w 64982"/>
                <a:gd name="connsiteY1" fmla="*/ 27837 h 56172"/>
                <a:gd name="connsiteX2" fmla="*/ 21227 w 64982"/>
                <a:gd name="connsiteY2" fmla="*/ 51303 h 56172"/>
                <a:gd name="connsiteX3" fmla="*/ 50495 w 64982"/>
                <a:gd name="connsiteY3" fmla="*/ 53728 h 56172"/>
                <a:gd name="connsiteX4" fmla="*/ 64869 w 64982"/>
                <a:gd name="connsiteY4" fmla="*/ 13117 h 56172"/>
                <a:gd name="connsiteX5" fmla="*/ 58288 w 64982"/>
                <a:gd name="connsiteY5" fmla="*/ 11731 h 56172"/>
                <a:gd name="connsiteX6" fmla="*/ 47724 w 64982"/>
                <a:gd name="connsiteY6" fmla="*/ 48792 h 56172"/>
                <a:gd name="connsiteX7" fmla="*/ 22785 w 64982"/>
                <a:gd name="connsiteY7" fmla="*/ 48619 h 56172"/>
                <a:gd name="connsiteX8" fmla="*/ 6939 w 64982"/>
                <a:gd name="connsiteY8" fmla="*/ 27317 h 56172"/>
                <a:gd name="connsiteX9" fmla="*/ 21400 w 64982"/>
                <a:gd name="connsiteY9" fmla="*/ 2985 h 56172"/>
                <a:gd name="connsiteX10" fmla="*/ 15165 w 64982"/>
                <a:gd name="connsiteY10" fmla="*/ 215 h 56172"/>
                <a:gd name="connsiteX11" fmla="*/ 15165 w 64982"/>
                <a:gd name="connsiteY11" fmla="*/ 215 h 5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982" h="56172">
                  <a:moveTo>
                    <a:pt x="15165" y="215"/>
                  </a:moveTo>
                  <a:cubicBezTo>
                    <a:pt x="4775" y="6016"/>
                    <a:pt x="-2326" y="15541"/>
                    <a:pt x="705" y="27837"/>
                  </a:cubicBezTo>
                  <a:cubicBezTo>
                    <a:pt x="3216" y="38055"/>
                    <a:pt x="12135" y="46541"/>
                    <a:pt x="21227" y="51303"/>
                  </a:cubicBezTo>
                  <a:cubicBezTo>
                    <a:pt x="30146" y="55979"/>
                    <a:pt x="41056" y="58230"/>
                    <a:pt x="50495" y="53728"/>
                  </a:cubicBezTo>
                  <a:cubicBezTo>
                    <a:pt x="64695" y="46887"/>
                    <a:pt x="65388" y="26452"/>
                    <a:pt x="64869" y="13117"/>
                  </a:cubicBezTo>
                  <a:cubicBezTo>
                    <a:pt x="64782" y="11212"/>
                    <a:pt x="58201" y="9480"/>
                    <a:pt x="58288" y="11731"/>
                  </a:cubicBezTo>
                  <a:cubicBezTo>
                    <a:pt x="58807" y="24287"/>
                    <a:pt x="58114" y="40046"/>
                    <a:pt x="47724" y="48792"/>
                  </a:cubicBezTo>
                  <a:cubicBezTo>
                    <a:pt x="40363" y="54940"/>
                    <a:pt x="30405" y="53122"/>
                    <a:pt x="22785" y="48619"/>
                  </a:cubicBezTo>
                  <a:cubicBezTo>
                    <a:pt x="15079" y="44030"/>
                    <a:pt x="8758" y="36236"/>
                    <a:pt x="6939" y="27317"/>
                  </a:cubicBezTo>
                  <a:cubicBezTo>
                    <a:pt x="4688" y="16407"/>
                    <a:pt x="12568" y="8008"/>
                    <a:pt x="21400" y="2985"/>
                  </a:cubicBezTo>
                  <a:cubicBezTo>
                    <a:pt x="22699" y="2206"/>
                    <a:pt x="16984" y="-825"/>
                    <a:pt x="15165" y="215"/>
                  </a:cubicBezTo>
                  <a:lnTo>
                    <a:pt x="15165" y="21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AAB2415-4792-0B6D-F0F9-9A353806FD13}"/>
                </a:ext>
              </a:extLst>
            </p:cNvPr>
            <p:cNvSpPr/>
            <p:nvPr/>
          </p:nvSpPr>
          <p:spPr>
            <a:xfrm>
              <a:off x="9191605" y="3212772"/>
              <a:ext cx="195134" cy="281796"/>
            </a:xfrm>
            <a:custGeom>
              <a:avLst/>
              <a:gdLst>
                <a:gd name="connsiteX0" fmla="*/ 77291 w 91291"/>
                <a:gd name="connsiteY0" fmla="*/ 4120 h 131835"/>
                <a:gd name="connsiteX1" fmla="*/ 398 w 91291"/>
                <a:gd name="connsiteY1" fmla="*/ 130110 h 131835"/>
                <a:gd name="connsiteX2" fmla="*/ 6459 w 91291"/>
                <a:gd name="connsiteY2" fmla="*/ 131322 h 131835"/>
                <a:gd name="connsiteX3" fmla="*/ 59193 w 91291"/>
                <a:gd name="connsiteY3" fmla="*/ 80839 h 131835"/>
                <a:gd name="connsiteX4" fmla="*/ 84911 w 91291"/>
                <a:gd name="connsiteY4" fmla="*/ 21092 h 131835"/>
                <a:gd name="connsiteX5" fmla="*/ 90885 w 91291"/>
                <a:gd name="connsiteY5" fmla="*/ 19533 h 131835"/>
                <a:gd name="connsiteX6" fmla="*/ 60838 w 91291"/>
                <a:gd name="connsiteY6" fmla="*/ 40055 h 131835"/>
                <a:gd name="connsiteX7" fmla="*/ 50274 w 91291"/>
                <a:gd name="connsiteY7" fmla="*/ 86468 h 131835"/>
                <a:gd name="connsiteX8" fmla="*/ 485 w 91291"/>
                <a:gd name="connsiteY8" fmla="*/ 130196 h 131835"/>
                <a:gd name="connsiteX9" fmla="*/ 6546 w 91291"/>
                <a:gd name="connsiteY9" fmla="*/ 131409 h 131835"/>
                <a:gd name="connsiteX10" fmla="*/ 72528 w 91291"/>
                <a:gd name="connsiteY10" fmla="*/ 6285 h 131835"/>
                <a:gd name="connsiteX11" fmla="*/ 77291 w 91291"/>
                <a:gd name="connsiteY11" fmla="*/ 4120 h 131835"/>
                <a:gd name="connsiteX12" fmla="*/ 77291 w 91291"/>
                <a:gd name="connsiteY12" fmla="*/ 4120 h 13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291" h="131835">
                  <a:moveTo>
                    <a:pt x="77291" y="4120"/>
                  </a:moveTo>
                  <a:cubicBezTo>
                    <a:pt x="1091" y="-24282"/>
                    <a:pt x="36073" y="102487"/>
                    <a:pt x="398" y="130110"/>
                  </a:cubicBezTo>
                  <a:cubicBezTo>
                    <a:pt x="-1680" y="131755"/>
                    <a:pt x="4987" y="132361"/>
                    <a:pt x="6459" y="131322"/>
                  </a:cubicBezTo>
                  <a:cubicBezTo>
                    <a:pt x="26635" y="116775"/>
                    <a:pt x="51660" y="106903"/>
                    <a:pt x="59193" y="80839"/>
                  </a:cubicBezTo>
                  <a:cubicBezTo>
                    <a:pt x="61704" y="72007"/>
                    <a:pt x="68805" y="10354"/>
                    <a:pt x="84911" y="21092"/>
                  </a:cubicBezTo>
                  <a:cubicBezTo>
                    <a:pt x="86469" y="22131"/>
                    <a:pt x="92964" y="20918"/>
                    <a:pt x="90885" y="19533"/>
                  </a:cubicBezTo>
                  <a:cubicBezTo>
                    <a:pt x="74433" y="8536"/>
                    <a:pt x="64735" y="25248"/>
                    <a:pt x="60838" y="40055"/>
                  </a:cubicBezTo>
                  <a:cubicBezTo>
                    <a:pt x="56769" y="55468"/>
                    <a:pt x="55903" y="71487"/>
                    <a:pt x="50274" y="86468"/>
                  </a:cubicBezTo>
                  <a:cubicBezTo>
                    <a:pt x="42135" y="108116"/>
                    <a:pt x="17976" y="117554"/>
                    <a:pt x="485" y="130196"/>
                  </a:cubicBezTo>
                  <a:cubicBezTo>
                    <a:pt x="2476" y="130629"/>
                    <a:pt x="4468" y="130975"/>
                    <a:pt x="6546" y="131409"/>
                  </a:cubicBezTo>
                  <a:cubicBezTo>
                    <a:pt x="37632" y="107336"/>
                    <a:pt x="13040" y="-15883"/>
                    <a:pt x="72528" y="6285"/>
                  </a:cubicBezTo>
                  <a:cubicBezTo>
                    <a:pt x="74087" y="6891"/>
                    <a:pt x="80668" y="5419"/>
                    <a:pt x="77291" y="4120"/>
                  </a:cubicBezTo>
                  <a:lnTo>
                    <a:pt x="77291" y="41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DEC33BA-7864-EEBA-4784-97A2FE286353}"/>
                </a:ext>
              </a:extLst>
            </p:cNvPr>
            <p:cNvSpPr/>
            <p:nvPr/>
          </p:nvSpPr>
          <p:spPr>
            <a:xfrm>
              <a:off x="9373225" y="3299327"/>
              <a:ext cx="64655" cy="288403"/>
            </a:xfrm>
            <a:custGeom>
              <a:avLst/>
              <a:gdLst>
                <a:gd name="connsiteX0" fmla="*/ 23234 w 30248"/>
                <a:gd name="connsiteY0" fmla="*/ 1639 h 134926"/>
                <a:gd name="connsiteX1" fmla="*/ 10419 w 30248"/>
                <a:gd name="connsiteY1" fmla="*/ 134037 h 134926"/>
                <a:gd name="connsiteX2" fmla="*/ 17087 w 30248"/>
                <a:gd name="connsiteY2" fmla="*/ 132997 h 134926"/>
                <a:gd name="connsiteX3" fmla="*/ 30248 w 30248"/>
                <a:gd name="connsiteY3" fmla="*/ 1293 h 134926"/>
                <a:gd name="connsiteX4" fmla="*/ 23234 w 30248"/>
                <a:gd name="connsiteY4" fmla="*/ 1639 h 134926"/>
                <a:gd name="connsiteX5" fmla="*/ 23234 w 30248"/>
                <a:gd name="connsiteY5" fmla="*/ 1639 h 13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48" h="134926">
                  <a:moveTo>
                    <a:pt x="23234" y="1639"/>
                  </a:moveTo>
                  <a:cubicBezTo>
                    <a:pt x="21329" y="49004"/>
                    <a:pt x="-18329" y="87624"/>
                    <a:pt x="10419" y="134037"/>
                  </a:cubicBezTo>
                  <a:cubicBezTo>
                    <a:pt x="11458" y="135768"/>
                    <a:pt x="18126" y="134729"/>
                    <a:pt x="17087" y="132997"/>
                  </a:cubicBezTo>
                  <a:cubicBezTo>
                    <a:pt x="-11229" y="87191"/>
                    <a:pt x="28343" y="48052"/>
                    <a:pt x="30248" y="1293"/>
                  </a:cubicBezTo>
                  <a:cubicBezTo>
                    <a:pt x="30248" y="-526"/>
                    <a:pt x="23321" y="-439"/>
                    <a:pt x="23234" y="1639"/>
                  </a:cubicBezTo>
                  <a:lnTo>
                    <a:pt x="23234" y="163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90C7425-ACF6-718A-F6A0-96F2019892D1}"/>
                </a:ext>
              </a:extLst>
            </p:cNvPr>
            <p:cNvSpPr/>
            <p:nvPr/>
          </p:nvSpPr>
          <p:spPr>
            <a:xfrm>
              <a:off x="9383087" y="3276901"/>
              <a:ext cx="104410" cy="325055"/>
            </a:xfrm>
            <a:custGeom>
              <a:avLst/>
              <a:gdLst>
                <a:gd name="connsiteX0" fmla="*/ 31695 w 48847"/>
                <a:gd name="connsiteY0" fmla="*/ 1220 h 152073"/>
                <a:gd name="connsiteX1" fmla="*/ 1388 w 48847"/>
                <a:gd name="connsiteY1" fmla="*/ 150590 h 152073"/>
                <a:gd name="connsiteX2" fmla="*/ 8142 w 48847"/>
                <a:gd name="connsiteY2" fmla="*/ 150503 h 152073"/>
                <a:gd name="connsiteX3" fmla="*/ 38449 w 48847"/>
                <a:gd name="connsiteY3" fmla="*/ 1134 h 152073"/>
                <a:gd name="connsiteX4" fmla="*/ 31695 w 48847"/>
                <a:gd name="connsiteY4" fmla="*/ 1220 h 152073"/>
                <a:gd name="connsiteX5" fmla="*/ 31695 w 48847"/>
                <a:gd name="connsiteY5" fmla="*/ 1220 h 15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7" h="152073">
                  <a:moveTo>
                    <a:pt x="31695" y="1220"/>
                  </a:moveTo>
                  <a:cubicBezTo>
                    <a:pt x="69708" y="55513"/>
                    <a:pt x="-11427" y="95085"/>
                    <a:pt x="1388" y="150590"/>
                  </a:cubicBezTo>
                  <a:cubicBezTo>
                    <a:pt x="1821" y="152408"/>
                    <a:pt x="8575" y="152754"/>
                    <a:pt x="8142" y="150503"/>
                  </a:cubicBezTo>
                  <a:cubicBezTo>
                    <a:pt x="-4587" y="95085"/>
                    <a:pt x="76895" y="56032"/>
                    <a:pt x="38449" y="1134"/>
                  </a:cubicBezTo>
                  <a:cubicBezTo>
                    <a:pt x="37237" y="-598"/>
                    <a:pt x="30742" y="-165"/>
                    <a:pt x="31695" y="1220"/>
                  </a:cubicBezTo>
                  <a:lnTo>
                    <a:pt x="31695" y="122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2D1E5AD-DA6A-C81B-304E-4320A82B5495}"/>
                </a:ext>
              </a:extLst>
            </p:cNvPr>
            <p:cNvSpPr/>
            <p:nvPr/>
          </p:nvSpPr>
          <p:spPr>
            <a:xfrm>
              <a:off x="9376615" y="2636453"/>
              <a:ext cx="98081" cy="86271"/>
            </a:xfrm>
            <a:custGeom>
              <a:avLst/>
              <a:gdLst>
                <a:gd name="connsiteX0" fmla="*/ 9006 w 45886"/>
                <a:gd name="connsiteY0" fmla="*/ 38908 h 40361"/>
                <a:gd name="connsiteX1" fmla="*/ 7534 w 45886"/>
                <a:gd name="connsiteY1" fmla="*/ 14923 h 40361"/>
                <a:gd name="connsiteX2" fmla="*/ 19570 w 45886"/>
                <a:gd name="connsiteY2" fmla="*/ 3233 h 40361"/>
                <a:gd name="connsiteX3" fmla="*/ 39053 w 45886"/>
                <a:gd name="connsiteY3" fmla="*/ 14923 h 40361"/>
                <a:gd name="connsiteX4" fmla="*/ 45807 w 45886"/>
                <a:gd name="connsiteY4" fmla="*/ 15096 h 40361"/>
                <a:gd name="connsiteX5" fmla="*/ 13075 w 45886"/>
                <a:gd name="connsiteY5" fmla="*/ 1328 h 40361"/>
                <a:gd name="connsiteX6" fmla="*/ 2251 w 45886"/>
                <a:gd name="connsiteY6" fmla="*/ 38735 h 40361"/>
                <a:gd name="connsiteX7" fmla="*/ 9006 w 45886"/>
                <a:gd name="connsiteY7" fmla="*/ 38908 h 40361"/>
                <a:gd name="connsiteX8" fmla="*/ 9006 w 45886"/>
                <a:gd name="connsiteY8" fmla="*/ 38908 h 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86" h="40361">
                  <a:moveTo>
                    <a:pt x="9006" y="38908"/>
                  </a:moveTo>
                  <a:cubicBezTo>
                    <a:pt x="7360" y="30942"/>
                    <a:pt x="5109" y="22976"/>
                    <a:pt x="7534" y="14923"/>
                  </a:cubicBezTo>
                  <a:cubicBezTo>
                    <a:pt x="9092" y="9727"/>
                    <a:pt x="14720" y="4965"/>
                    <a:pt x="19570" y="3233"/>
                  </a:cubicBezTo>
                  <a:cubicBezTo>
                    <a:pt x="27363" y="462"/>
                    <a:pt x="35503" y="9381"/>
                    <a:pt x="39053" y="14923"/>
                  </a:cubicBezTo>
                  <a:cubicBezTo>
                    <a:pt x="40178" y="16655"/>
                    <a:pt x="46673" y="16481"/>
                    <a:pt x="45807" y="15096"/>
                  </a:cubicBezTo>
                  <a:cubicBezTo>
                    <a:pt x="38879" y="4359"/>
                    <a:pt x="25891" y="-3175"/>
                    <a:pt x="13075" y="1328"/>
                  </a:cubicBezTo>
                  <a:cubicBezTo>
                    <a:pt x="-3810" y="7303"/>
                    <a:pt x="-519" y="25314"/>
                    <a:pt x="2251" y="38735"/>
                  </a:cubicBezTo>
                  <a:cubicBezTo>
                    <a:pt x="2684" y="40554"/>
                    <a:pt x="9439" y="41160"/>
                    <a:pt x="9006" y="38908"/>
                  </a:cubicBezTo>
                  <a:lnTo>
                    <a:pt x="9006" y="3890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0766B72-8A3E-39BB-92F7-34585B366C2E}"/>
                </a:ext>
              </a:extLst>
            </p:cNvPr>
            <p:cNvSpPr/>
            <p:nvPr/>
          </p:nvSpPr>
          <p:spPr>
            <a:xfrm>
              <a:off x="9493175" y="2730438"/>
              <a:ext cx="32560" cy="10504"/>
            </a:xfrm>
            <a:custGeom>
              <a:avLst/>
              <a:gdLst>
                <a:gd name="connsiteX0" fmla="*/ 10759 w 15233"/>
                <a:gd name="connsiteY0" fmla="*/ 48 h 4914"/>
                <a:gd name="connsiteX1" fmla="*/ 3052 w 15233"/>
                <a:gd name="connsiteY1" fmla="*/ 2126 h 4914"/>
                <a:gd name="connsiteX2" fmla="*/ 3052 w 15233"/>
                <a:gd name="connsiteY2" fmla="*/ 4897 h 4914"/>
                <a:gd name="connsiteX3" fmla="*/ 8508 w 15233"/>
                <a:gd name="connsiteY3" fmla="*/ 4118 h 4914"/>
                <a:gd name="connsiteX4" fmla="*/ 12664 w 15233"/>
                <a:gd name="connsiteY4" fmla="*/ 2646 h 4914"/>
                <a:gd name="connsiteX5" fmla="*/ 15089 w 15233"/>
                <a:gd name="connsiteY5" fmla="*/ 914 h 4914"/>
                <a:gd name="connsiteX6" fmla="*/ 10759 w 15233"/>
                <a:gd name="connsiteY6" fmla="*/ 48 h 4914"/>
                <a:gd name="connsiteX7" fmla="*/ 10759 w 15233"/>
                <a:gd name="connsiteY7" fmla="*/ 48 h 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33" h="4914">
                  <a:moveTo>
                    <a:pt x="10759" y="48"/>
                  </a:moveTo>
                  <a:cubicBezTo>
                    <a:pt x="8074" y="308"/>
                    <a:pt x="5737" y="2040"/>
                    <a:pt x="3052" y="2126"/>
                  </a:cubicBezTo>
                  <a:cubicBezTo>
                    <a:pt x="-1017" y="2386"/>
                    <a:pt x="-1017" y="5157"/>
                    <a:pt x="3052" y="4897"/>
                  </a:cubicBezTo>
                  <a:cubicBezTo>
                    <a:pt x="4957" y="4811"/>
                    <a:pt x="6689" y="4637"/>
                    <a:pt x="8508" y="4118"/>
                  </a:cubicBezTo>
                  <a:cubicBezTo>
                    <a:pt x="9893" y="3771"/>
                    <a:pt x="11279" y="2819"/>
                    <a:pt x="12664" y="2646"/>
                  </a:cubicBezTo>
                  <a:cubicBezTo>
                    <a:pt x="13270" y="2559"/>
                    <a:pt x="15868" y="2040"/>
                    <a:pt x="15089" y="914"/>
                  </a:cubicBezTo>
                  <a:cubicBezTo>
                    <a:pt x="14223" y="-125"/>
                    <a:pt x="11971" y="-38"/>
                    <a:pt x="10759" y="48"/>
                  </a:cubicBezTo>
                  <a:lnTo>
                    <a:pt x="10759" y="4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3331FB9-503B-5909-2368-446423613221}"/>
                </a:ext>
              </a:extLst>
            </p:cNvPr>
            <p:cNvSpPr/>
            <p:nvPr/>
          </p:nvSpPr>
          <p:spPr>
            <a:xfrm>
              <a:off x="9668267" y="2943820"/>
              <a:ext cx="33039" cy="13994"/>
            </a:xfrm>
            <a:custGeom>
              <a:avLst/>
              <a:gdLst>
                <a:gd name="connsiteX0" fmla="*/ 9027 w 15457"/>
                <a:gd name="connsiteY0" fmla="*/ 579 h 6547"/>
                <a:gd name="connsiteX1" fmla="*/ 368 w 15457"/>
                <a:gd name="connsiteY1" fmla="*/ 4908 h 6547"/>
                <a:gd name="connsiteX2" fmla="*/ 6430 w 15457"/>
                <a:gd name="connsiteY2" fmla="*/ 5948 h 6547"/>
                <a:gd name="connsiteX3" fmla="*/ 15089 w 15457"/>
                <a:gd name="connsiteY3" fmla="*/ 1618 h 6547"/>
                <a:gd name="connsiteX4" fmla="*/ 9027 w 15457"/>
                <a:gd name="connsiteY4" fmla="*/ 579 h 6547"/>
                <a:gd name="connsiteX5" fmla="*/ 9027 w 15457"/>
                <a:gd name="connsiteY5" fmla="*/ 579 h 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57" h="6547">
                  <a:moveTo>
                    <a:pt x="9027" y="579"/>
                  </a:moveTo>
                  <a:cubicBezTo>
                    <a:pt x="6516" y="2657"/>
                    <a:pt x="2966" y="2830"/>
                    <a:pt x="368" y="4908"/>
                  </a:cubicBezTo>
                  <a:cubicBezTo>
                    <a:pt x="-1623" y="6554"/>
                    <a:pt x="5044" y="7073"/>
                    <a:pt x="6430" y="5948"/>
                  </a:cubicBezTo>
                  <a:cubicBezTo>
                    <a:pt x="8941" y="3869"/>
                    <a:pt x="12491" y="3696"/>
                    <a:pt x="15089" y="1618"/>
                  </a:cubicBezTo>
                  <a:cubicBezTo>
                    <a:pt x="17080" y="59"/>
                    <a:pt x="10413" y="-547"/>
                    <a:pt x="9027" y="579"/>
                  </a:cubicBezTo>
                  <a:lnTo>
                    <a:pt x="9027" y="5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79611EB-7EC6-9355-D6FC-4A45F5F664AF}"/>
                </a:ext>
              </a:extLst>
            </p:cNvPr>
            <p:cNvSpPr/>
            <p:nvPr/>
          </p:nvSpPr>
          <p:spPr>
            <a:xfrm>
              <a:off x="9459400" y="2794569"/>
              <a:ext cx="125907" cy="71796"/>
            </a:xfrm>
            <a:custGeom>
              <a:avLst/>
              <a:gdLst>
                <a:gd name="connsiteX0" fmla="*/ 53490 w 58904"/>
                <a:gd name="connsiteY0" fmla="*/ 178 h 33589"/>
                <a:gd name="connsiteX1" fmla="*/ 7856 w 58904"/>
                <a:gd name="connsiteY1" fmla="*/ 957 h 33589"/>
                <a:gd name="connsiteX2" fmla="*/ 2488 w 58904"/>
                <a:gd name="connsiteY2" fmla="*/ 871 h 33589"/>
                <a:gd name="connsiteX3" fmla="*/ 323 w 58904"/>
                <a:gd name="connsiteY3" fmla="*/ 31177 h 33589"/>
                <a:gd name="connsiteX4" fmla="*/ 7077 w 58904"/>
                <a:gd name="connsiteY4" fmla="*/ 32823 h 33589"/>
                <a:gd name="connsiteX5" fmla="*/ 9242 w 58904"/>
                <a:gd name="connsiteY5" fmla="*/ 2516 h 33589"/>
                <a:gd name="connsiteX6" fmla="*/ 3873 w 58904"/>
                <a:gd name="connsiteY6" fmla="*/ 2429 h 33589"/>
                <a:gd name="connsiteX7" fmla="*/ 57819 w 58904"/>
                <a:gd name="connsiteY7" fmla="*/ 3209 h 33589"/>
                <a:gd name="connsiteX8" fmla="*/ 53490 w 58904"/>
                <a:gd name="connsiteY8" fmla="*/ 178 h 33589"/>
                <a:gd name="connsiteX9" fmla="*/ 53490 w 58904"/>
                <a:gd name="connsiteY9" fmla="*/ 178 h 33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904" h="33589">
                  <a:moveTo>
                    <a:pt x="53490" y="178"/>
                  </a:moveTo>
                  <a:cubicBezTo>
                    <a:pt x="38596" y="2516"/>
                    <a:pt x="22231" y="8144"/>
                    <a:pt x="7856" y="957"/>
                  </a:cubicBezTo>
                  <a:cubicBezTo>
                    <a:pt x="6904" y="438"/>
                    <a:pt x="3094" y="-861"/>
                    <a:pt x="2488" y="871"/>
                  </a:cubicBezTo>
                  <a:cubicBezTo>
                    <a:pt x="-889" y="11002"/>
                    <a:pt x="63" y="20700"/>
                    <a:pt x="323" y="31177"/>
                  </a:cubicBezTo>
                  <a:cubicBezTo>
                    <a:pt x="410" y="33429"/>
                    <a:pt x="7077" y="34381"/>
                    <a:pt x="7077" y="32823"/>
                  </a:cubicBezTo>
                  <a:cubicBezTo>
                    <a:pt x="6817" y="22345"/>
                    <a:pt x="5865" y="12647"/>
                    <a:pt x="9242" y="2516"/>
                  </a:cubicBezTo>
                  <a:cubicBezTo>
                    <a:pt x="7423" y="2516"/>
                    <a:pt x="5692" y="2429"/>
                    <a:pt x="3873" y="2429"/>
                  </a:cubicBezTo>
                  <a:cubicBezTo>
                    <a:pt x="21365" y="11262"/>
                    <a:pt x="39462" y="6066"/>
                    <a:pt x="57819" y="3209"/>
                  </a:cubicBezTo>
                  <a:cubicBezTo>
                    <a:pt x="61370" y="2689"/>
                    <a:pt x="55222" y="-168"/>
                    <a:pt x="53490" y="178"/>
                  </a:cubicBezTo>
                  <a:lnTo>
                    <a:pt x="53490" y="17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524FF4B9-173A-D235-A554-6F9047F279A2}"/>
                </a:ext>
              </a:extLst>
            </p:cNvPr>
            <p:cNvSpPr/>
            <p:nvPr/>
          </p:nvSpPr>
          <p:spPr>
            <a:xfrm>
              <a:off x="9360945" y="2896968"/>
              <a:ext cx="178233" cy="181007"/>
            </a:xfrm>
            <a:custGeom>
              <a:avLst/>
              <a:gdLst>
                <a:gd name="connsiteX0" fmla="*/ 7418 w 83384"/>
                <a:gd name="connsiteY0" fmla="*/ 1023 h 84682"/>
                <a:gd name="connsiteX1" fmla="*/ 18156 w 83384"/>
                <a:gd name="connsiteY1" fmla="*/ 75145 h 84682"/>
                <a:gd name="connsiteX2" fmla="*/ 83012 w 83384"/>
                <a:gd name="connsiteY2" fmla="*/ 67092 h 84682"/>
                <a:gd name="connsiteX3" fmla="*/ 77037 w 83384"/>
                <a:gd name="connsiteY3" fmla="*/ 65706 h 84682"/>
                <a:gd name="connsiteX4" fmla="*/ 37725 w 83384"/>
                <a:gd name="connsiteY4" fmla="*/ 81119 h 84682"/>
                <a:gd name="connsiteX5" fmla="*/ 15038 w 83384"/>
                <a:gd name="connsiteY5" fmla="*/ 62935 h 84682"/>
                <a:gd name="connsiteX6" fmla="*/ 14173 w 83384"/>
                <a:gd name="connsiteY6" fmla="*/ 1802 h 84682"/>
                <a:gd name="connsiteX7" fmla="*/ 7418 w 83384"/>
                <a:gd name="connsiteY7" fmla="*/ 1023 h 84682"/>
                <a:gd name="connsiteX8" fmla="*/ 7418 w 83384"/>
                <a:gd name="connsiteY8" fmla="*/ 1023 h 8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84" h="84682">
                  <a:moveTo>
                    <a:pt x="7418" y="1023"/>
                  </a:moveTo>
                  <a:cubicBezTo>
                    <a:pt x="-4531" y="25528"/>
                    <a:pt x="-2799" y="56008"/>
                    <a:pt x="18156" y="75145"/>
                  </a:cubicBezTo>
                  <a:cubicBezTo>
                    <a:pt x="37985" y="93242"/>
                    <a:pt x="65781" y="82765"/>
                    <a:pt x="83012" y="67092"/>
                  </a:cubicBezTo>
                  <a:cubicBezTo>
                    <a:pt x="85004" y="65273"/>
                    <a:pt x="78423" y="64407"/>
                    <a:pt x="77037" y="65706"/>
                  </a:cubicBezTo>
                  <a:cubicBezTo>
                    <a:pt x="66214" y="75577"/>
                    <a:pt x="53139" y="84323"/>
                    <a:pt x="37725" y="81119"/>
                  </a:cubicBezTo>
                  <a:cubicBezTo>
                    <a:pt x="27854" y="79041"/>
                    <a:pt x="20234" y="70988"/>
                    <a:pt x="15038" y="62935"/>
                  </a:cubicBezTo>
                  <a:cubicBezTo>
                    <a:pt x="3175" y="44751"/>
                    <a:pt x="4994" y="20592"/>
                    <a:pt x="14173" y="1802"/>
                  </a:cubicBezTo>
                  <a:cubicBezTo>
                    <a:pt x="15038" y="-103"/>
                    <a:pt x="8284" y="-709"/>
                    <a:pt x="7418" y="1023"/>
                  </a:cubicBezTo>
                  <a:lnTo>
                    <a:pt x="7418" y="10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9D5DE95-F4AE-C2AE-6986-89DE5B927862}"/>
                </a:ext>
              </a:extLst>
            </p:cNvPr>
            <p:cNvSpPr/>
            <p:nvPr/>
          </p:nvSpPr>
          <p:spPr>
            <a:xfrm>
              <a:off x="9572877" y="3479939"/>
              <a:ext cx="257831" cy="325018"/>
            </a:xfrm>
            <a:custGeom>
              <a:avLst/>
              <a:gdLst>
                <a:gd name="connsiteX0" fmla="*/ 29495 w 120623"/>
                <a:gd name="connsiteY0" fmla="*/ 1049 h 152056"/>
                <a:gd name="connsiteX1" fmla="*/ 8714 w 120623"/>
                <a:gd name="connsiteY1" fmla="*/ 74478 h 152056"/>
                <a:gd name="connsiteX2" fmla="*/ 1180 w 120623"/>
                <a:gd name="connsiteY2" fmla="*/ 129203 h 152056"/>
                <a:gd name="connsiteX3" fmla="*/ 32180 w 120623"/>
                <a:gd name="connsiteY3" fmla="*/ 138295 h 152056"/>
                <a:gd name="connsiteX4" fmla="*/ 114787 w 120623"/>
                <a:gd name="connsiteY4" fmla="*/ 151803 h 152056"/>
                <a:gd name="connsiteX5" fmla="*/ 119723 w 120623"/>
                <a:gd name="connsiteY5" fmla="*/ 149898 h 152056"/>
                <a:gd name="connsiteX6" fmla="*/ 62746 w 120623"/>
                <a:gd name="connsiteY6" fmla="*/ 136650 h 152056"/>
                <a:gd name="connsiteX7" fmla="*/ 7328 w 120623"/>
                <a:gd name="connsiteY7" fmla="*/ 123748 h 152056"/>
                <a:gd name="connsiteX8" fmla="*/ 15641 w 120623"/>
                <a:gd name="connsiteY8" fmla="*/ 74478 h 152056"/>
                <a:gd name="connsiteX9" fmla="*/ 36163 w 120623"/>
                <a:gd name="connsiteY9" fmla="*/ 1828 h 152056"/>
                <a:gd name="connsiteX10" fmla="*/ 29495 w 120623"/>
                <a:gd name="connsiteY10" fmla="*/ 1049 h 152056"/>
                <a:gd name="connsiteX11" fmla="*/ 29495 w 120623"/>
                <a:gd name="connsiteY11" fmla="*/ 1049 h 15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623" h="152056">
                  <a:moveTo>
                    <a:pt x="29495" y="1049"/>
                  </a:moveTo>
                  <a:cubicBezTo>
                    <a:pt x="19451" y="24775"/>
                    <a:pt x="13390" y="49193"/>
                    <a:pt x="8714" y="74478"/>
                  </a:cubicBezTo>
                  <a:cubicBezTo>
                    <a:pt x="5596" y="91190"/>
                    <a:pt x="-3149" y="112145"/>
                    <a:pt x="1180" y="129203"/>
                  </a:cubicBezTo>
                  <a:cubicBezTo>
                    <a:pt x="3605" y="138555"/>
                    <a:pt x="25686" y="137949"/>
                    <a:pt x="32180" y="138295"/>
                  </a:cubicBezTo>
                  <a:cubicBezTo>
                    <a:pt x="58763" y="139594"/>
                    <a:pt x="90369" y="140027"/>
                    <a:pt x="114787" y="151803"/>
                  </a:cubicBezTo>
                  <a:cubicBezTo>
                    <a:pt x="116346" y="152583"/>
                    <a:pt x="123014" y="151457"/>
                    <a:pt x="119723" y="149898"/>
                  </a:cubicBezTo>
                  <a:cubicBezTo>
                    <a:pt x="101799" y="141239"/>
                    <a:pt x="81796" y="141326"/>
                    <a:pt x="62746" y="136650"/>
                  </a:cubicBezTo>
                  <a:cubicBezTo>
                    <a:pt x="49844" y="133533"/>
                    <a:pt x="8800" y="142019"/>
                    <a:pt x="7328" y="123748"/>
                  </a:cubicBezTo>
                  <a:cubicBezTo>
                    <a:pt x="6029" y="107728"/>
                    <a:pt x="12524" y="89977"/>
                    <a:pt x="15641" y="74478"/>
                  </a:cubicBezTo>
                  <a:cubicBezTo>
                    <a:pt x="20750" y="49540"/>
                    <a:pt x="26205" y="25467"/>
                    <a:pt x="36163" y="1828"/>
                  </a:cubicBezTo>
                  <a:cubicBezTo>
                    <a:pt x="37029" y="-164"/>
                    <a:pt x="30275" y="-683"/>
                    <a:pt x="29495" y="1049"/>
                  </a:cubicBezTo>
                  <a:lnTo>
                    <a:pt x="29495" y="10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72369F06-B4C1-7A8C-DD7F-CC1BD430D394}"/>
                </a:ext>
              </a:extLst>
            </p:cNvPr>
            <p:cNvSpPr/>
            <p:nvPr/>
          </p:nvSpPr>
          <p:spPr>
            <a:xfrm>
              <a:off x="9816156" y="3498144"/>
              <a:ext cx="29393" cy="302996"/>
            </a:xfrm>
            <a:custGeom>
              <a:avLst/>
              <a:gdLst>
                <a:gd name="connsiteX0" fmla="*/ 106 w 13751"/>
                <a:gd name="connsiteY0" fmla="*/ 1277 h 141753"/>
                <a:gd name="connsiteX1" fmla="*/ 20 w 13751"/>
                <a:gd name="connsiteY1" fmla="*/ 139477 h 141753"/>
                <a:gd name="connsiteX2" fmla="*/ 6861 w 13751"/>
                <a:gd name="connsiteY2" fmla="*/ 140862 h 141753"/>
                <a:gd name="connsiteX3" fmla="*/ 6774 w 13751"/>
                <a:gd name="connsiteY3" fmla="*/ 1970 h 141753"/>
                <a:gd name="connsiteX4" fmla="*/ 106 w 13751"/>
                <a:gd name="connsiteY4" fmla="*/ 1277 h 141753"/>
                <a:gd name="connsiteX5" fmla="*/ 106 w 13751"/>
                <a:gd name="connsiteY5" fmla="*/ 1277 h 14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1" h="141753">
                  <a:moveTo>
                    <a:pt x="106" y="1277"/>
                  </a:moveTo>
                  <a:cubicBezTo>
                    <a:pt x="6514" y="47863"/>
                    <a:pt x="11710" y="93237"/>
                    <a:pt x="20" y="139477"/>
                  </a:cubicBezTo>
                  <a:cubicBezTo>
                    <a:pt x="-413" y="141295"/>
                    <a:pt x="6341" y="142767"/>
                    <a:pt x="6861" y="140862"/>
                  </a:cubicBezTo>
                  <a:cubicBezTo>
                    <a:pt x="18550" y="94449"/>
                    <a:pt x="13182" y="48643"/>
                    <a:pt x="6774" y="1970"/>
                  </a:cubicBezTo>
                  <a:cubicBezTo>
                    <a:pt x="6601" y="65"/>
                    <a:pt x="-153" y="-974"/>
                    <a:pt x="106" y="1277"/>
                  </a:cubicBezTo>
                  <a:lnTo>
                    <a:pt x="106" y="12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42D5252-FEF1-7301-B175-0777C4895A7D}"/>
                </a:ext>
              </a:extLst>
            </p:cNvPr>
            <p:cNvSpPr/>
            <p:nvPr/>
          </p:nvSpPr>
          <p:spPr>
            <a:xfrm>
              <a:off x="9526545" y="3789708"/>
              <a:ext cx="147136" cy="560835"/>
            </a:xfrm>
            <a:custGeom>
              <a:avLst/>
              <a:gdLst>
                <a:gd name="connsiteX0" fmla="*/ 61909 w 68836"/>
                <a:gd name="connsiteY0" fmla="*/ 1080 h 262380"/>
                <a:gd name="connsiteX1" fmla="*/ 48054 w 68836"/>
                <a:gd name="connsiteY1" fmla="*/ 87238 h 262380"/>
                <a:gd name="connsiteX2" fmla="*/ 48660 w 68836"/>
                <a:gd name="connsiteY2" fmla="*/ 174521 h 262380"/>
                <a:gd name="connsiteX3" fmla="*/ 46063 w 68836"/>
                <a:gd name="connsiteY3" fmla="*/ 216691 h 262380"/>
                <a:gd name="connsiteX4" fmla="*/ 24069 w 68836"/>
                <a:gd name="connsiteY4" fmla="*/ 229680 h 262380"/>
                <a:gd name="connsiteX5" fmla="*/ 3546 w 68836"/>
                <a:gd name="connsiteY5" fmla="*/ 261199 h 262380"/>
                <a:gd name="connsiteX6" fmla="*/ 10301 w 68836"/>
                <a:gd name="connsiteY6" fmla="*/ 261285 h 262380"/>
                <a:gd name="connsiteX7" fmla="*/ 46929 w 68836"/>
                <a:gd name="connsiteY7" fmla="*/ 227948 h 262380"/>
                <a:gd name="connsiteX8" fmla="*/ 55588 w 68836"/>
                <a:gd name="connsiteY8" fmla="*/ 175387 h 262380"/>
                <a:gd name="connsiteX9" fmla="*/ 54981 w 68836"/>
                <a:gd name="connsiteY9" fmla="*/ 88103 h 262380"/>
                <a:gd name="connsiteX10" fmla="*/ 68836 w 68836"/>
                <a:gd name="connsiteY10" fmla="*/ 1946 h 262380"/>
                <a:gd name="connsiteX11" fmla="*/ 61909 w 68836"/>
                <a:gd name="connsiteY11" fmla="*/ 1080 h 262380"/>
                <a:gd name="connsiteX12" fmla="*/ 61909 w 68836"/>
                <a:gd name="connsiteY12" fmla="*/ 1080 h 26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836" h="262380">
                  <a:moveTo>
                    <a:pt x="61909" y="1080"/>
                  </a:moveTo>
                  <a:cubicBezTo>
                    <a:pt x="60783" y="30434"/>
                    <a:pt x="49267" y="57796"/>
                    <a:pt x="48054" y="87238"/>
                  </a:cubicBezTo>
                  <a:cubicBezTo>
                    <a:pt x="46842" y="116245"/>
                    <a:pt x="49180" y="145513"/>
                    <a:pt x="48660" y="174521"/>
                  </a:cubicBezTo>
                  <a:cubicBezTo>
                    <a:pt x="48401" y="188549"/>
                    <a:pt x="47881" y="202750"/>
                    <a:pt x="46063" y="216691"/>
                  </a:cubicBezTo>
                  <a:cubicBezTo>
                    <a:pt x="44764" y="227082"/>
                    <a:pt x="32035" y="227169"/>
                    <a:pt x="24069" y="229680"/>
                  </a:cubicBezTo>
                  <a:cubicBezTo>
                    <a:pt x="10214" y="234096"/>
                    <a:pt x="-7710" y="245872"/>
                    <a:pt x="3546" y="261199"/>
                  </a:cubicBezTo>
                  <a:cubicBezTo>
                    <a:pt x="4759" y="262930"/>
                    <a:pt x="11166" y="262584"/>
                    <a:pt x="10301" y="261285"/>
                  </a:cubicBezTo>
                  <a:cubicBezTo>
                    <a:pt x="-7537" y="237040"/>
                    <a:pt x="35758" y="234355"/>
                    <a:pt x="46929" y="227948"/>
                  </a:cubicBezTo>
                  <a:cubicBezTo>
                    <a:pt x="59917" y="220501"/>
                    <a:pt x="55241" y="187770"/>
                    <a:pt x="55588" y="175387"/>
                  </a:cubicBezTo>
                  <a:cubicBezTo>
                    <a:pt x="56367" y="146292"/>
                    <a:pt x="54635" y="117198"/>
                    <a:pt x="54981" y="88103"/>
                  </a:cubicBezTo>
                  <a:cubicBezTo>
                    <a:pt x="55328" y="58576"/>
                    <a:pt x="67710" y="31300"/>
                    <a:pt x="68836" y="1946"/>
                  </a:cubicBezTo>
                  <a:cubicBezTo>
                    <a:pt x="68923" y="-133"/>
                    <a:pt x="61995" y="-739"/>
                    <a:pt x="61909" y="1080"/>
                  </a:cubicBezTo>
                  <a:lnTo>
                    <a:pt x="61909" y="108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E6A7262-F5EA-AB83-2844-35A98ECFF07D}"/>
                </a:ext>
              </a:extLst>
            </p:cNvPr>
            <p:cNvSpPr/>
            <p:nvPr/>
          </p:nvSpPr>
          <p:spPr>
            <a:xfrm>
              <a:off x="9530267" y="4344302"/>
              <a:ext cx="106599" cy="66993"/>
            </a:xfrm>
            <a:custGeom>
              <a:avLst/>
              <a:gdLst>
                <a:gd name="connsiteX0" fmla="*/ 3277 w 49871"/>
                <a:gd name="connsiteY0" fmla="*/ 3210 h 31342"/>
                <a:gd name="connsiteX1" fmla="*/ 12716 w 49871"/>
                <a:gd name="connsiteY1" fmla="*/ 27975 h 31342"/>
                <a:gd name="connsiteX2" fmla="*/ 13235 w 49871"/>
                <a:gd name="connsiteY2" fmla="*/ 29014 h 31342"/>
                <a:gd name="connsiteX3" fmla="*/ 49777 w 49871"/>
                <a:gd name="connsiteY3" fmla="*/ 1305 h 31342"/>
                <a:gd name="connsiteX4" fmla="*/ 42936 w 49871"/>
                <a:gd name="connsiteY4" fmla="*/ 2431 h 31342"/>
                <a:gd name="connsiteX5" fmla="*/ 33844 w 49871"/>
                <a:gd name="connsiteY5" fmla="*/ 24338 h 31342"/>
                <a:gd name="connsiteX6" fmla="*/ 20855 w 49871"/>
                <a:gd name="connsiteY6" fmla="*/ 23040 h 31342"/>
                <a:gd name="connsiteX7" fmla="*/ 21894 w 49871"/>
                <a:gd name="connsiteY7" fmla="*/ 14207 h 31342"/>
                <a:gd name="connsiteX8" fmla="*/ 2845 w 49871"/>
                <a:gd name="connsiteY8" fmla="*/ 526 h 31342"/>
                <a:gd name="connsiteX9" fmla="*/ 3277 w 49871"/>
                <a:gd name="connsiteY9" fmla="*/ 3210 h 31342"/>
                <a:gd name="connsiteX10" fmla="*/ 3277 w 49871"/>
                <a:gd name="connsiteY10" fmla="*/ 3210 h 3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71" h="31342">
                  <a:moveTo>
                    <a:pt x="3277" y="3210"/>
                  </a:moveTo>
                  <a:cubicBezTo>
                    <a:pt x="17911" y="266"/>
                    <a:pt x="15746" y="19749"/>
                    <a:pt x="12716" y="27975"/>
                  </a:cubicBezTo>
                  <a:cubicBezTo>
                    <a:pt x="12543" y="28495"/>
                    <a:pt x="12802" y="28755"/>
                    <a:pt x="13235" y="29014"/>
                  </a:cubicBezTo>
                  <a:cubicBezTo>
                    <a:pt x="31246" y="37847"/>
                    <a:pt x="51422" y="20009"/>
                    <a:pt x="49777" y="1305"/>
                  </a:cubicBezTo>
                  <a:cubicBezTo>
                    <a:pt x="49604" y="-513"/>
                    <a:pt x="42763" y="353"/>
                    <a:pt x="42936" y="2431"/>
                  </a:cubicBezTo>
                  <a:cubicBezTo>
                    <a:pt x="43715" y="11004"/>
                    <a:pt x="39905" y="18450"/>
                    <a:pt x="33844" y="24338"/>
                  </a:cubicBezTo>
                  <a:cubicBezTo>
                    <a:pt x="29255" y="28668"/>
                    <a:pt x="18691" y="31439"/>
                    <a:pt x="20855" y="23040"/>
                  </a:cubicBezTo>
                  <a:cubicBezTo>
                    <a:pt x="21635" y="20182"/>
                    <a:pt x="21808" y="17152"/>
                    <a:pt x="21894" y="14207"/>
                  </a:cubicBezTo>
                  <a:cubicBezTo>
                    <a:pt x="21981" y="2431"/>
                    <a:pt x="13235" y="-1552"/>
                    <a:pt x="2845" y="526"/>
                  </a:cubicBezTo>
                  <a:cubicBezTo>
                    <a:pt x="-1225" y="1305"/>
                    <a:pt x="-792" y="3990"/>
                    <a:pt x="3277" y="3210"/>
                  </a:cubicBezTo>
                  <a:lnTo>
                    <a:pt x="3277" y="321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D7B4822-390B-29BA-FD3F-DF49452CF759}"/>
                </a:ext>
              </a:extLst>
            </p:cNvPr>
            <p:cNvSpPr/>
            <p:nvPr/>
          </p:nvSpPr>
          <p:spPr>
            <a:xfrm>
              <a:off x="9617859" y="4354048"/>
              <a:ext cx="64999" cy="43943"/>
            </a:xfrm>
            <a:custGeom>
              <a:avLst/>
              <a:gdLst>
                <a:gd name="connsiteX0" fmla="*/ 4554 w 30409"/>
                <a:gd name="connsiteY0" fmla="*/ 20558 h 20558"/>
                <a:gd name="connsiteX1" fmla="*/ 30358 w 30409"/>
                <a:gd name="connsiteY1" fmla="*/ 2548 h 20558"/>
                <a:gd name="connsiteX2" fmla="*/ 23604 w 30409"/>
                <a:gd name="connsiteY2" fmla="*/ 816 h 20558"/>
                <a:gd name="connsiteX3" fmla="*/ 1783 w 30409"/>
                <a:gd name="connsiteY3" fmla="*/ 17441 h 20558"/>
                <a:gd name="connsiteX4" fmla="*/ 4554 w 30409"/>
                <a:gd name="connsiteY4" fmla="*/ 20558 h 20558"/>
                <a:gd name="connsiteX5" fmla="*/ 4554 w 30409"/>
                <a:gd name="connsiteY5" fmla="*/ 20558 h 2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09" h="20558">
                  <a:moveTo>
                    <a:pt x="4554" y="20558"/>
                  </a:moveTo>
                  <a:cubicBezTo>
                    <a:pt x="17283" y="20299"/>
                    <a:pt x="25509" y="14151"/>
                    <a:pt x="30358" y="2548"/>
                  </a:cubicBezTo>
                  <a:cubicBezTo>
                    <a:pt x="31051" y="902"/>
                    <a:pt x="24470" y="-1176"/>
                    <a:pt x="23604" y="816"/>
                  </a:cubicBezTo>
                  <a:cubicBezTo>
                    <a:pt x="19535" y="10687"/>
                    <a:pt x="12867" y="17181"/>
                    <a:pt x="1783" y="17441"/>
                  </a:cubicBezTo>
                  <a:cubicBezTo>
                    <a:pt x="-2719" y="17441"/>
                    <a:pt x="2476" y="20558"/>
                    <a:pt x="4554" y="20558"/>
                  </a:cubicBezTo>
                  <a:lnTo>
                    <a:pt x="4554" y="2055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E989A97-4518-675E-91EE-E5E9355A15B0}"/>
                </a:ext>
              </a:extLst>
            </p:cNvPr>
            <p:cNvSpPr/>
            <p:nvPr/>
          </p:nvSpPr>
          <p:spPr>
            <a:xfrm>
              <a:off x="9654553" y="4359050"/>
              <a:ext cx="81013" cy="39948"/>
            </a:xfrm>
            <a:custGeom>
              <a:avLst/>
              <a:gdLst>
                <a:gd name="connsiteX0" fmla="*/ 1502 w 37901"/>
                <a:gd name="connsiteY0" fmla="*/ 15534 h 18689"/>
                <a:gd name="connsiteX1" fmla="*/ 37005 w 37901"/>
                <a:gd name="connsiteY1" fmla="*/ 1333 h 18689"/>
                <a:gd name="connsiteX2" fmla="*/ 30250 w 37901"/>
                <a:gd name="connsiteY2" fmla="*/ 1593 h 18689"/>
                <a:gd name="connsiteX3" fmla="*/ 5139 w 37901"/>
                <a:gd name="connsiteY3" fmla="*/ 13369 h 18689"/>
                <a:gd name="connsiteX4" fmla="*/ 1502 w 37901"/>
                <a:gd name="connsiteY4" fmla="*/ 15534 h 18689"/>
                <a:gd name="connsiteX5" fmla="*/ 1502 w 37901"/>
                <a:gd name="connsiteY5" fmla="*/ 15534 h 1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901" h="18689">
                  <a:moveTo>
                    <a:pt x="1502" y="15534"/>
                  </a:moveTo>
                  <a:cubicBezTo>
                    <a:pt x="13798" y="20210"/>
                    <a:pt x="43412" y="22548"/>
                    <a:pt x="37005" y="1333"/>
                  </a:cubicBezTo>
                  <a:cubicBezTo>
                    <a:pt x="36485" y="-485"/>
                    <a:pt x="29644" y="-485"/>
                    <a:pt x="30250" y="1593"/>
                  </a:cubicBezTo>
                  <a:cubicBezTo>
                    <a:pt x="35273" y="18132"/>
                    <a:pt x="15530" y="17352"/>
                    <a:pt x="5139" y="13369"/>
                  </a:cubicBezTo>
                  <a:cubicBezTo>
                    <a:pt x="3147" y="12590"/>
                    <a:pt x="-2741" y="13889"/>
                    <a:pt x="1502" y="15534"/>
                  </a:cubicBezTo>
                  <a:lnTo>
                    <a:pt x="1502" y="1553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6E008D5-3E1A-C2CA-9684-5D7F5DEF1D4E}"/>
                </a:ext>
              </a:extLst>
            </p:cNvPr>
            <p:cNvSpPr/>
            <p:nvPr/>
          </p:nvSpPr>
          <p:spPr>
            <a:xfrm>
              <a:off x="9693047" y="3789839"/>
              <a:ext cx="63928" cy="565616"/>
            </a:xfrm>
            <a:custGeom>
              <a:avLst/>
              <a:gdLst>
                <a:gd name="connsiteX0" fmla="*/ 22978 w 29908"/>
                <a:gd name="connsiteY0" fmla="*/ 1624 h 264617"/>
                <a:gd name="connsiteX1" fmla="*/ 5487 w 29908"/>
                <a:gd name="connsiteY1" fmla="*/ 173248 h 264617"/>
                <a:gd name="connsiteX2" fmla="*/ 21853 w 29908"/>
                <a:gd name="connsiteY2" fmla="*/ 264514 h 264617"/>
                <a:gd name="connsiteX3" fmla="*/ 26702 w 29908"/>
                <a:gd name="connsiteY3" fmla="*/ 262349 h 264617"/>
                <a:gd name="connsiteX4" fmla="*/ 13800 w 29908"/>
                <a:gd name="connsiteY4" fmla="*/ 163982 h 264617"/>
                <a:gd name="connsiteX5" fmla="*/ 29906 w 29908"/>
                <a:gd name="connsiteY5" fmla="*/ 1365 h 264617"/>
                <a:gd name="connsiteX6" fmla="*/ 22978 w 29908"/>
                <a:gd name="connsiteY6" fmla="*/ 1624 h 264617"/>
                <a:gd name="connsiteX7" fmla="*/ 22978 w 29908"/>
                <a:gd name="connsiteY7" fmla="*/ 1624 h 2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08" h="264617">
                  <a:moveTo>
                    <a:pt x="22978" y="1624"/>
                  </a:moveTo>
                  <a:cubicBezTo>
                    <a:pt x="17350" y="58688"/>
                    <a:pt x="13800" y="116530"/>
                    <a:pt x="5487" y="173248"/>
                  </a:cubicBezTo>
                  <a:cubicBezTo>
                    <a:pt x="1937" y="197493"/>
                    <a:pt x="-10965" y="254123"/>
                    <a:pt x="21853" y="264514"/>
                  </a:cubicBezTo>
                  <a:cubicBezTo>
                    <a:pt x="23498" y="265034"/>
                    <a:pt x="30079" y="263475"/>
                    <a:pt x="26702" y="262349"/>
                  </a:cubicBezTo>
                  <a:cubicBezTo>
                    <a:pt x="-5770" y="252132"/>
                    <a:pt x="10336" y="187535"/>
                    <a:pt x="13800" y="163982"/>
                  </a:cubicBezTo>
                  <a:cubicBezTo>
                    <a:pt x="21680" y="110383"/>
                    <a:pt x="24624" y="55311"/>
                    <a:pt x="29906" y="1365"/>
                  </a:cubicBezTo>
                  <a:cubicBezTo>
                    <a:pt x="30079" y="-454"/>
                    <a:pt x="23151" y="-540"/>
                    <a:pt x="22978" y="1624"/>
                  </a:cubicBezTo>
                  <a:lnTo>
                    <a:pt x="22978" y="16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A7C7CB8-E0C8-435B-CCB4-E5D08EF6991F}"/>
                </a:ext>
              </a:extLst>
            </p:cNvPr>
            <p:cNvSpPr/>
            <p:nvPr/>
          </p:nvSpPr>
          <p:spPr>
            <a:xfrm>
              <a:off x="9442347" y="4354773"/>
              <a:ext cx="124891" cy="486388"/>
            </a:xfrm>
            <a:custGeom>
              <a:avLst/>
              <a:gdLst>
                <a:gd name="connsiteX0" fmla="*/ 38608 w 58429"/>
                <a:gd name="connsiteY0" fmla="*/ 1342 h 227551"/>
                <a:gd name="connsiteX1" fmla="*/ 854 w 58429"/>
                <a:gd name="connsiteY1" fmla="*/ 109927 h 227551"/>
                <a:gd name="connsiteX2" fmla="*/ 1807 w 58429"/>
                <a:gd name="connsiteY2" fmla="*/ 219984 h 227551"/>
                <a:gd name="connsiteX3" fmla="*/ 1894 w 58429"/>
                <a:gd name="connsiteY3" fmla="*/ 220677 h 227551"/>
                <a:gd name="connsiteX4" fmla="*/ 32980 w 58429"/>
                <a:gd name="connsiteY4" fmla="*/ 191149 h 227551"/>
                <a:gd name="connsiteX5" fmla="*/ 58351 w 58429"/>
                <a:gd name="connsiteY5" fmla="*/ 11993 h 227551"/>
                <a:gd name="connsiteX6" fmla="*/ 51597 w 58429"/>
                <a:gd name="connsiteY6" fmla="*/ 12166 h 227551"/>
                <a:gd name="connsiteX7" fmla="*/ 25619 w 58429"/>
                <a:gd name="connsiteY7" fmla="*/ 123176 h 227551"/>
                <a:gd name="connsiteX8" fmla="*/ 25273 w 58429"/>
                <a:gd name="connsiteY8" fmla="*/ 211065 h 227551"/>
                <a:gd name="connsiteX9" fmla="*/ 15142 w 58429"/>
                <a:gd name="connsiteY9" fmla="*/ 223794 h 227551"/>
                <a:gd name="connsiteX10" fmla="*/ 12544 w 58429"/>
                <a:gd name="connsiteY10" fmla="*/ 198509 h 227551"/>
                <a:gd name="connsiteX11" fmla="*/ 6743 w 58429"/>
                <a:gd name="connsiteY11" fmla="*/ 141446 h 227551"/>
                <a:gd name="connsiteX12" fmla="*/ 45276 w 58429"/>
                <a:gd name="connsiteY12" fmla="*/ 1255 h 227551"/>
                <a:gd name="connsiteX13" fmla="*/ 38608 w 58429"/>
                <a:gd name="connsiteY13" fmla="*/ 1342 h 227551"/>
                <a:gd name="connsiteX14" fmla="*/ 38608 w 58429"/>
                <a:gd name="connsiteY14" fmla="*/ 1342 h 2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429" h="227551">
                  <a:moveTo>
                    <a:pt x="38608" y="1342"/>
                  </a:moveTo>
                  <a:cubicBezTo>
                    <a:pt x="19991" y="35546"/>
                    <a:pt x="6136" y="71221"/>
                    <a:pt x="854" y="109927"/>
                  </a:cubicBezTo>
                  <a:cubicBezTo>
                    <a:pt x="-4081" y="145776"/>
                    <a:pt x="14536" y="185694"/>
                    <a:pt x="1807" y="219984"/>
                  </a:cubicBezTo>
                  <a:cubicBezTo>
                    <a:pt x="1634" y="220244"/>
                    <a:pt x="1720" y="220504"/>
                    <a:pt x="1894" y="220677"/>
                  </a:cubicBezTo>
                  <a:cubicBezTo>
                    <a:pt x="27351" y="240593"/>
                    <a:pt x="33153" y="213057"/>
                    <a:pt x="32980" y="191149"/>
                  </a:cubicBezTo>
                  <a:cubicBezTo>
                    <a:pt x="32547" y="130709"/>
                    <a:pt x="27524" y="66632"/>
                    <a:pt x="58351" y="11993"/>
                  </a:cubicBezTo>
                  <a:cubicBezTo>
                    <a:pt x="59217" y="10434"/>
                    <a:pt x="52636" y="10348"/>
                    <a:pt x="51597" y="12166"/>
                  </a:cubicBezTo>
                  <a:cubicBezTo>
                    <a:pt x="32547" y="45850"/>
                    <a:pt x="26745" y="84989"/>
                    <a:pt x="25619" y="123176"/>
                  </a:cubicBezTo>
                  <a:cubicBezTo>
                    <a:pt x="24754" y="152184"/>
                    <a:pt x="28477" y="182144"/>
                    <a:pt x="25273" y="211065"/>
                  </a:cubicBezTo>
                  <a:cubicBezTo>
                    <a:pt x="24754" y="215308"/>
                    <a:pt x="23195" y="227171"/>
                    <a:pt x="15142" y="223794"/>
                  </a:cubicBezTo>
                  <a:cubicBezTo>
                    <a:pt x="7262" y="220504"/>
                    <a:pt x="12198" y="204484"/>
                    <a:pt x="12544" y="198509"/>
                  </a:cubicBezTo>
                  <a:cubicBezTo>
                    <a:pt x="13497" y="179546"/>
                    <a:pt x="8648" y="160236"/>
                    <a:pt x="6743" y="141446"/>
                  </a:cubicBezTo>
                  <a:cubicBezTo>
                    <a:pt x="1894" y="92955"/>
                    <a:pt x="22675" y="42906"/>
                    <a:pt x="45276" y="1255"/>
                  </a:cubicBezTo>
                  <a:cubicBezTo>
                    <a:pt x="46228" y="-390"/>
                    <a:pt x="39647" y="-476"/>
                    <a:pt x="38608" y="1342"/>
                  </a:cubicBezTo>
                  <a:lnTo>
                    <a:pt x="38608" y="1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57ED2BD-4158-D96F-6FB2-82C363106597}"/>
                </a:ext>
              </a:extLst>
            </p:cNvPr>
            <p:cNvSpPr/>
            <p:nvPr/>
          </p:nvSpPr>
          <p:spPr>
            <a:xfrm>
              <a:off x="9751617" y="4350629"/>
              <a:ext cx="134914" cy="287719"/>
            </a:xfrm>
            <a:custGeom>
              <a:avLst/>
              <a:gdLst>
                <a:gd name="connsiteX0" fmla="*/ 860 w 63118"/>
                <a:gd name="connsiteY0" fmla="*/ 1809 h 134606"/>
                <a:gd name="connsiteX1" fmla="*/ 56192 w 63118"/>
                <a:gd name="connsiteY1" fmla="*/ 132821 h 134606"/>
                <a:gd name="connsiteX2" fmla="*/ 63119 w 63118"/>
                <a:gd name="connsiteY2" fmla="*/ 133427 h 134606"/>
                <a:gd name="connsiteX3" fmla="*/ 5882 w 63118"/>
                <a:gd name="connsiteY3" fmla="*/ 337 h 134606"/>
                <a:gd name="connsiteX4" fmla="*/ 860 w 63118"/>
                <a:gd name="connsiteY4" fmla="*/ 1809 h 134606"/>
                <a:gd name="connsiteX5" fmla="*/ 860 w 63118"/>
                <a:gd name="connsiteY5" fmla="*/ 1809 h 13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18" h="134606">
                  <a:moveTo>
                    <a:pt x="860" y="1809"/>
                  </a:moveTo>
                  <a:cubicBezTo>
                    <a:pt x="40692" y="21898"/>
                    <a:pt x="55412" y="92556"/>
                    <a:pt x="56192" y="132821"/>
                  </a:cubicBezTo>
                  <a:cubicBezTo>
                    <a:pt x="56192" y="134899"/>
                    <a:pt x="63119" y="135245"/>
                    <a:pt x="63119" y="133427"/>
                  </a:cubicBezTo>
                  <a:cubicBezTo>
                    <a:pt x="62339" y="91344"/>
                    <a:pt x="47099" y="21119"/>
                    <a:pt x="5882" y="337"/>
                  </a:cubicBezTo>
                  <a:cubicBezTo>
                    <a:pt x="4323" y="-442"/>
                    <a:pt x="-2344" y="164"/>
                    <a:pt x="860" y="1809"/>
                  </a:cubicBezTo>
                  <a:lnTo>
                    <a:pt x="860" y="180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0135A07-AEEB-69B0-B632-73BFB6937238}"/>
                </a:ext>
              </a:extLst>
            </p:cNvPr>
            <p:cNvSpPr/>
            <p:nvPr/>
          </p:nvSpPr>
          <p:spPr>
            <a:xfrm>
              <a:off x="9728816" y="4313237"/>
              <a:ext cx="180849" cy="357728"/>
            </a:xfrm>
            <a:custGeom>
              <a:avLst/>
              <a:gdLst>
                <a:gd name="connsiteX0" fmla="*/ 2175 w 84608"/>
                <a:gd name="connsiteY0" fmla="*/ 2504 h 167359"/>
                <a:gd name="connsiteX1" fmla="*/ 77682 w 84608"/>
                <a:gd name="connsiteY1" fmla="*/ 165468 h 167359"/>
                <a:gd name="connsiteX2" fmla="*/ 84609 w 84608"/>
                <a:gd name="connsiteY2" fmla="*/ 166248 h 167359"/>
                <a:gd name="connsiteX3" fmla="*/ 4253 w 84608"/>
                <a:gd name="connsiteY3" fmla="*/ 166 h 167359"/>
                <a:gd name="connsiteX4" fmla="*/ 2175 w 84608"/>
                <a:gd name="connsiteY4" fmla="*/ 2504 h 167359"/>
                <a:gd name="connsiteX5" fmla="*/ 2175 w 84608"/>
                <a:gd name="connsiteY5" fmla="*/ 2504 h 16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08" h="167359">
                  <a:moveTo>
                    <a:pt x="2175" y="2504"/>
                  </a:moveTo>
                  <a:cubicBezTo>
                    <a:pt x="68157" y="15926"/>
                    <a:pt x="77422" y="111262"/>
                    <a:pt x="77682" y="165468"/>
                  </a:cubicBezTo>
                  <a:cubicBezTo>
                    <a:pt x="77682" y="167546"/>
                    <a:pt x="84609" y="168066"/>
                    <a:pt x="84609" y="166248"/>
                  </a:cubicBezTo>
                  <a:cubicBezTo>
                    <a:pt x="84263" y="108491"/>
                    <a:pt x="73699" y="14280"/>
                    <a:pt x="4253" y="166"/>
                  </a:cubicBezTo>
                  <a:cubicBezTo>
                    <a:pt x="1395" y="-613"/>
                    <a:pt x="-2501" y="1552"/>
                    <a:pt x="2175" y="2504"/>
                  </a:cubicBezTo>
                  <a:lnTo>
                    <a:pt x="2175" y="250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CED70E9-FC61-37CA-7C54-FE21FE979AD1}"/>
                </a:ext>
              </a:extLst>
            </p:cNvPr>
            <p:cNvSpPr/>
            <p:nvPr/>
          </p:nvSpPr>
          <p:spPr>
            <a:xfrm>
              <a:off x="9552494" y="4644249"/>
              <a:ext cx="84038" cy="137419"/>
            </a:xfrm>
            <a:custGeom>
              <a:avLst/>
              <a:gdLst>
                <a:gd name="connsiteX0" fmla="*/ 38425 w 39316"/>
                <a:gd name="connsiteY0" fmla="*/ 5845 h 64290"/>
                <a:gd name="connsiteX1" fmla="*/ 1104 w 39316"/>
                <a:gd name="connsiteY1" fmla="*/ 11041 h 64290"/>
                <a:gd name="connsiteX2" fmla="*/ 7945 w 39316"/>
                <a:gd name="connsiteY2" fmla="*/ 32948 h 64290"/>
                <a:gd name="connsiteX3" fmla="*/ 13054 w 39316"/>
                <a:gd name="connsiteY3" fmla="*/ 62129 h 64290"/>
                <a:gd name="connsiteX4" fmla="*/ 19635 w 39316"/>
                <a:gd name="connsiteY4" fmla="*/ 63515 h 64290"/>
                <a:gd name="connsiteX5" fmla="*/ 15305 w 39316"/>
                <a:gd name="connsiteY5" fmla="*/ 33554 h 64290"/>
                <a:gd name="connsiteX6" fmla="*/ 7252 w 39316"/>
                <a:gd name="connsiteY6" fmla="*/ 14504 h 64290"/>
                <a:gd name="connsiteX7" fmla="*/ 33316 w 39316"/>
                <a:gd name="connsiteY7" fmla="*/ 7317 h 64290"/>
                <a:gd name="connsiteX8" fmla="*/ 38425 w 39316"/>
                <a:gd name="connsiteY8" fmla="*/ 5845 h 64290"/>
                <a:gd name="connsiteX9" fmla="*/ 38425 w 39316"/>
                <a:gd name="connsiteY9" fmla="*/ 5845 h 6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6" h="64290">
                  <a:moveTo>
                    <a:pt x="38425" y="5845"/>
                  </a:moveTo>
                  <a:cubicBezTo>
                    <a:pt x="25956" y="-130"/>
                    <a:pt x="7425" y="-5498"/>
                    <a:pt x="1104" y="11041"/>
                  </a:cubicBezTo>
                  <a:cubicBezTo>
                    <a:pt x="-2186" y="19700"/>
                    <a:pt x="2403" y="26713"/>
                    <a:pt x="7945" y="32948"/>
                  </a:cubicBezTo>
                  <a:cubicBezTo>
                    <a:pt x="16518" y="42646"/>
                    <a:pt x="20241" y="49920"/>
                    <a:pt x="13054" y="62129"/>
                  </a:cubicBezTo>
                  <a:cubicBezTo>
                    <a:pt x="12015" y="63947"/>
                    <a:pt x="18682" y="65160"/>
                    <a:pt x="19635" y="63515"/>
                  </a:cubicBezTo>
                  <a:cubicBezTo>
                    <a:pt x="26562" y="51565"/>
                    <a:pt x="24224" y="43339"/>
                    <a:pt x="15305" y="33554"/>
                  </a:cubicBezTo>
                  <a:cubicBezTo>
                    <a:pt x="10023" y="27752"/>
                    <a:pt x="6040" y="22644"/>
                    <a:pt x="7252" y="14504"/>
                  </a:cubicBezTo>
                  <a:cubicBezTo>
                    <a:pt x="9417" y="-130"/>
                    <a:pt x="23272" y="2468"/>
                    <a:pt x="33316" y="7317"/>
                  </a:cubicBezTo>
                  <a:cubicBezTo>
                    <a:pt x="34961" y="8096"/>
                    <a:pt x="41715" y="7404"/>
                    <a:pt x="38425" y="5845"/>
                  </a:cubicBezTo>
                  <a:lnTo>
                    <a:pt x="38425" y="58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DBE0303-0EA0-4FC6-9E5D-893885A76301}"/>
                </a:ext>
              </a:extLst>
            </p:cNvPr>
            <p:cNvSpPr/>
            <p:nvPr/>
          </p:nvSpPr>
          <p:spPr>
            <a:xfrm>
              <a:off x="9626379" y="4546985"/>
              <a:ext cx="156890" cy="160844"/>
            </a:xfrm>
            <a:custGeom>
              <a:avLst/>
              <a:gdLst>
                <a:gd name="connsiteX0" fmla="*/ 6890 w 73399"/>
                <a:gd name="connsiteY0" fmla="*/ 50657 h 75249"/>
                <a:gd name="connsiteX1" fmla="*/ 14164 w 73399"/>
                <a:gd name="connsiteY1" fmla="*/ 14116 h 75249"/>
                <a:gd name="connsiteX2" fmla="*/ 26633 w 73399"/>
                <a:gd name="connsiteY2" fmla="*/ 6149 h 75249"/>
                <a:gd name="connsiteX3" fmla="*/ 35725 w 73399"/>
                <a:gd name="connsiteY3" fmla="*/ 30654 h 75249"/>
                <a:gd name="connsiteX4" fmla="*/ 58931 w 73399"/>
                <a:gd name="connsiteY4" fmla="*/ 43383 h 75249"/>
                <a:gd name="connsiteX5" fmla="*/ 64473 w 73399"/>
                <a:gd name="connsiteY5" fmla="*/ 56892 h 75249"/>
                <a:gd name="connsiteX6" fmla="*/ 56420 w 73399"/>
                <a:gd name="connsiteY6" fmla="*/ 72824 h 75249"/>
                <a:gd name="connsiteX7" fmla="*/ 63174 w 73399"/>
                <a:gd name="connsiteY7" fmla="*/ 74383 h 75249"/>
                <a:gd name="connsiteX8" fmla="*/ 68456 w 73399"/>
                <a:gd name="connsiteY8" fmla="*/ 44769 h 75249"/>
                <a:gd name="connsiteX9" fmla="*/ 45942 w 73399"/>
                <a:gd name="connsiteY9" fmla="*/ 35677 h 75249"/>
                <a:gd name="connsiteX10" fmla="*/ 41180 w 73399"/>
                <a:gd name="connsiteY10" fmla="*/ 27797 h 75249"/>
                <a:gd name="connsiteX11" fmla="*/ 35552 w 73399"/>
                <a:gd name="connsiteY11" fmla="*/ 10652 h 75249"/>
                <a:gd name="connsiteX12" fmla="*/ 13990 w 73399"/>
                <a:gd name="connsiteY12" fmla="*/ 2772 h 75249"/>
                <a:gd name="connsiteX13" fmla="*/ 136 w 73399"/>
                <a:gd name="connsiteY13" fmla="*/ 49012 h 75249"/>
                <a:gd name="connsiteX14" fmla="*/ 6890 w 73399"/>
                <a:gd name="connsiteY14" fmla="*/ 50657 h 75249"/>
                <a:gd name="connsiteX15" fmla="*/ 6890 w 73399"/>
                <a:gd name="connsiteY15" fmla="*/ 50657 h 7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99" h="75249">
                  <a:moveTo>
                    <a:pt x="6890" y="50657"/>
                  </a:moveTo>
                  <a:cubicBezTo>
                    <a:pt x="6111" y="38188"/>
                    <a:pt x="9055" y="25459"/>
                    <a:pt x="14164" y="14116"/>
                  </a:cubicBezTo>
                  <a:cubicBezTo>
                    <a:pt x="16069" y="9872"/>
                    <a:pt x="21351" y="-259"/>
                    <a:pt x="26633" y="6149"/>
                  </a:cubicBezTo>
                  <a:cubicBezTo>
                    <a:pt x="32348" y="13076"/>
                    <a:pt x="32867" y="22515"/>
                    <a:pt x="35725" y="30654"/>
                  </a:cubicBezTo>
                  <a:cubicBezTo>
                    <a:pt x="38842" y="39313"/>
                    <a:pt x="51831" y="40266"/>
                    <a:pt x="58931" y="43383"/>
                  </a:cubicBezTo>
                  <a:cubicBezTo>
                    <a:pt x="66724" y="46760"/>
                    <a:pt x="69235" y="50051"/>
                    <a:pt x="64473" y="56892"/>
                  </a:cubicBezTo>
                  <a:cubicBezTo>
                    <a:pt x="60923" y="61914"/>
                    <a:pt x="58065" y="66849"/>
                    <a:pt x="56420" y="72824"/>
                  </a:cubicBezTo>
                  <a:cubicBezTo>
                    <a:pt x="55900" y="74729"/>
                    <a:pt x="62654" y="76288"/>
                    <a:pt x="63174" y="74383"/>
                  </a:cubicBezTo>
                  <a:cubicBezTo>
                    <a:pt x="66032" y="63819"/>
                    <a:pt x="81012" y="53168"/>
                    <a:pt x="68456" y="44769"/>
                  </a:cubicBezTo>
                  <a:cubicBezTo>
                    <a:pt x="61615" y="40179"/>
                    <a:pt x="53476" y="38794"/>
                    <a:pt x="45942" y="35677"/>
                  </a:cubicBezTo>
                  <a:cubicBezTo>
                    <a:pt x="42912" y="34378"/>
                    <a:pt x="42046" y="30654"/>
                    <a:pt x="41180" y="27797"/>
                  </a:cubicBezTo>
                  <a:cubicBezTo>
                    <a:pt x="39448" y="21909"/>
                    <a:pt x="38149" y="16280"/>
                    <a:pt x="35552" y="10652"/>
                  </a:cubicBezTo>
                  <a:cubicBezTo>
                    <a:pt x="31568" y="2339"/>
                    <a:pt x="22217" y="-3809"/>
                    <a:pt x="13990" y="2772"/>
                  </a:cubicBezTo>
                  <a:cubicBezTo>
                    <a:pt x="2387" y="12037"/>
                    <a:pt x="-730" y="35417"/>
                    <a:pt x="136" y="49012"/>
                  </a:cubicBezTo>
                  <a:cubicBezTo>
                    <a:pt x="309" y="51436"/>
                    <a:pt x="6977" y="52216"/>
                    <a:pt x="6890" y="50657"/>
                  </a:cubicBezTo>
                  <a:lnTo>
                    <a:pt x="6890" y="5065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068F617-1D2C-F2A4-D4C0-C608DFE88459}"/>
                </a:ext>
              </a:extLst>
            </p:cNvPr>
            <p:cNvSpPr/>
            <p:nvPr/>
          </p:nvSpPr>
          <p:spPr>
            <a:xfrm>
              <a:off x="9661613" y="4662463"/>
              <a:ext cx="189185" cy="133527"/>
            </a:xfrm>
            <a:custGeom>
              <a:avLst/>
              <a:gdLst>
                <a:gd name="connsiteX0" fmla="*/ 20713 w 88508"/>
                <a:gd name="connsiteY0" fmla="*/ 60276 h 62469"/>
                <a:gd name="connsiteX1" fmla="*/ 11361 w 88508"/>
                <a:gd name="connsiteY1" fmla="*/ 41139 h 62469"/>
                <a:gd name="connsiteX2" fmla="*/ 17422 w 88508"/>
                <a:gd name="connsiteY2" fmla="*/ 25207 h 62469"/>
                <a:gd name="connsiteX3" fmla="*/ 43573 w 88508"/>
                <a:gd name="connsiteY3" fmla="*/ 31441 h 62469"/>
                <a:gd name="connsiteX4" fmla="*/ 55003 w 88508"/>
                <a:gd name="connsiteY4" fmla="*/ 19924 h 62469"/>
                <a:gd name="connsiteX5" fmla="*/ 72061 w 88508"/>
                <a:gd name="connsiteY5" fmla="*/ 4858 h 62469"/>
                <a:gd name="connsiteX6" fmla="*/ 80634 w 88508"/>
                <a:gd name="connsiteY6" fmla="*/ 15681 h 62469"/>
                <a:gd name="connsiteX7" fmla="*/ 74572 w 88508"/>
                <a:gd name="connsiteY7" fmla="*/ 26765 h 62469"/>
                <a:gd name="connsiteX8" fmla="*/ 74659 w 88508"/>
                <a:gd name="connsiteY8" fmla="*/ 44516 h 62469"/>
                <a:gd name="connsiteX9" fmla="*/ 81153 w 88508"/>
                <a:gd name="connsiteY9" fmla="*/ 42698 h 62469"/>
                <a:gd name="connsiteX10" fmla="*/ 88167 w 88508"/>
                <a:gd name="connsiteY10" fmla="*/ 12478 h 62469"/>
                <a:gd name="connsiteX11" fmla="*/ 81413 w 88508"/>
                <a:gd name="connsiteY11" fmla="*/ 355 h 62469"/>
                <a:gd name="connsiteX12" fmla="*/ 48855 w 88508"/>
                <a:gd name="connsiteY12" fmla="*/ 19665 h 62469"/>
                <a:gd name="connsiteX13" fmla="*/ 37598 w 88508"/>
                <a:gd name="connsiteY13" fmla="*/ 29103 h 62469"/>
                <a:gd name="connsiteX14" fmla="*/ 20453 w 88508"/>
                <a:gd name="connsiteY14" fmla="*/ 21137 h 62469"/>
                <a:gd name="connsiteX15" fmla="*/ 5992 w 88508"/>
                <a:gd name="connsiteY15" fmla="*/ 19318 h 62469"/>
                <a:gd name="connsiteX16" fmla="*/ 13785 w 88508"/>
                <a:gd name="connsiteY16" fmla="*/ 61575 h 62469"/>
                <a:gd name="connsiteX17" fmla="*/ 20713 w 88508"/>
                <a:gd name="connsiteY17" fmla="*/ 60276 h 62469"/>
                <a:gd name="connsiteX18" fmla="*/ 20713 w 88508"/>
                <a:gd name="connsiteY18" fmla="*/ 60276 h 6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8508" h="62469">
                  <a:moveTo>
                    <a:pt x="20713" y="60276"/>
                  </a:moveTo>
                  <a:cubicBezTo>
                    <a:pt x="18808" y="53435"/>
                    <a:pt x="14651" y="47374"/>
                    <a:pt x="11361" y="41139"/>
                  </a:cubicBezTo>
                  <a:cubicBezTo>
                    <a:pt x="7811" y="34472"/>
                    <a:pt x="2702" y="15075"/>
                    <a:pt x="17422" y="25207"/>
                  </a:cubicBezTo>
                  <a:cubicBezTo>
                    <a:pt x="24263" y="29883"/>
                    <a:pt x="35173" y="34991"/>
                    <a:pt x="43573" y="31441"/>
                  </a:cubicBezTo>
                  <a:cubicBezTo>
                    <a:pt x="48508" y="29363"/>
                    <a:pt x="51712" y="23821"/>
                    <a:pt x="55003" y="19924"/>
                  </a:cubicBezTo>
                  <a:cubicBezTo>
                    <a:pt x="59679" y="14210"/>
                    <a:pt x="65913" y="8927"/>
                    <a:pt x="72061" y="4858"/>
                  </a:cubicBezTo>
                  <a:cubicBezTo>
                    <a:pt x="81759" y="-1550"/>
                    <a:pt x="81846" y="11439"/>
                    <a:pt x="80634" y="15681"/>
                  </a:cubicBezTo>
                  <a:cubicBezTo>
                    <a:pt x="79508" y="19578"/>
                    <a:pt x="76650" y="23302"/>
                    <a:pt x="74572" y="26765"/>
                  </a:cubicBezTo>
                  <a:cubicBezTo>
                    <a:pt x="70762" y="33173"/>
                    <a:pt x="70676" y="38368"/>
                    <a:pt x="74659" y="44516"/>
                  </a:cubicBezTo>
                  <a:cubicBezTo>
                    <a:pt x="75698" y="46162"/>
                    <a:pt x="82279" y="44430"/>
                    <a:pt x="81153" y="42698"/>
                  </a:cubicBezTo>
                  <a:cubicBezTo>
                    <a:pt x="73879" y="31614"/>
                    <a:pt x="85223" y="22869"/>
                    <a:pt x="88167" y="12478"/>
                  </a:cubicBezTo>
                  <a:cubicBezTo>
                    <a:pt x="89552" y="7542"/>
                    <a:pt x="86608" y="1481"/>
                    <a:pt x="81413" y="355"/>
                  </a:cubicBezTo>
                  <a:cubicBezTo>
                    <a:pt x="68511" y="-2416"/>
                    <a:pt x="56734" y="11698"/>
                    <a:pt x="48855" y="19665"/>
                  </a:cubicBezTo>
                  <a:cubicBezTo>
                    <a:pt x="46084" y="22522"/>
                    <a:pt x="42793" y="30142"/>
                    <a:pt x="37598" y="29103"/>
                  </a:cubicBezTo>
                  <a:cubicBezTo>
                    <a:pt x="30930" y="27804"/>
                    <a:pt x="26254" y="24341"/>
                    <a:pt x="20453" y="21137"/>
                  </a:cubicBezTo>
                  <a:cubicBezTo>
                    <a:pt x="16297" y="18799"/>
                    <a:pt x="10668" y="16547"/>
                    <a:pt x="5992" y="19318"/>
                  </a:cubicBezTo>
                  <a:cubicBezTo>
                    <a:pt x="-9940" y="28583"/>
                    <a:pt x="10582" y="50058"/>
                    <a:pt x="13785" y="61575"/>
                  </a:cubicBezTo>
                  <a:cubicBezTo>
                    <a:pt x="14478" y="63480"/>
                    <a:pt x="21232" y="62008"/>
                    <a:pt x="20713" y="60276"/>
                  </a:cubicBezTo>
                  <a:lnTo>
                    <a:pt x="20713" y="6027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8F8C143-5772-9ED6-B836-01D6D5C403B6}"/>
                </a:ext>
              </a:extLst>
            </p:cNvPr>
            <p:cNvSpPr/>
            <p:nvPr/>
          </p:nvSpPr>
          <p:spPr>
            <a:xfrm>
              <a:off x="9413801" y="4697642"/>
              <a:ext cx="51601" cy="60914"/>
            </a:xfrm>
            <a:custGeom>
              <a:avLst/>
              <a:gdLst>
                <a:gd name="connsiteX0" fmla="*/ 11698 w 24141"/>
                <a:gd name="connsiteY0" fmla="*/ 436 h 28498"/>
                <a:gd name="connsiteX1" fmla="*/ 94 w 24141"/>
                <a:gd name="connsiteY1" fmla="*/ 11953 h 28498"/>
                <a:gd name="connsiteX2" fmla="*/ 181 w 24141"/>
                <a:gd name="connsiteY2" fmla="*/ 12646 h 28498"/>
                <a:gd name="connsiteX3" fmla="*/ 17499 w 24141"/>
                <a:gd name="connsiteY3" fmla="*/ 27799 h 28498"/>
                <a:gd name="connsiteX4" fmla="*/ 23994 w 24141"/>
                <a:gd name="connsiteY4" fmla="*/ 26240 h 28498"/>
                <a:gd name="connsiteX5" fmla="*/ 12217 w 24141"/>
                <a:gd name="connsiteY5" fmla="*/ 15763 h 28498"/>
                <a:gd name="connsiteX6" fmla="*/ 8580 w 24141"/>
                <a:gd name="connsiteY6" fmla="*/ 8922 h 28498"/>
                <a:gd name="connsiteX7" fmla="*/ 16893 w 24141"/>
                <a:gd name="connsiteY7" fmla="*/ 1648 h 28498"/>
                <a:gd name="connsiteX8" fmla="*/ 11698 w 24141"/>
                <a:gd name="connsiteY8" fmla="*/ 436 h 28498"/>
                <a:gd name="connsiteX9" fmla="*/ 11698 w 24141"/>
                <a:gd name="connsiteY9" fmla="*/ 436 h 2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41" h="28498">
                  <a:moveTo>
                    <a:pt x="11698" y="436"/>
                  </a:moveTo>
                  <a:cubicBezTo>
                    <a:pt x="6762" y="3207"/>
                    <a:pt x="2779" y="7017"/>
                    <a:pt x="94" y="11953"/>
                  </a:cubicBezTo>
                  <a:cubicBezTo>
                    <a:pt x="-79" y="12213"/>
                    <a:pt x="8" y="12472"/>
                    <a:pt x="181" y="12646"/>
                  </a:cubicBezTo>
                  <a:cubicBezTo>
                    <a:pt x="5723" y="17928"/>
                    <a:pt x="12910" y="21478"/>
                    <a:pt x="17499" y="27799"/>
                  </a:cubicBezTo>
                  <a:cubicBezTo>
                    <a:pt x="18625" y="29444"/>
                    <a:pt x="25206" y="27885"/>
                    <a:pt x="23994" y="26240"/>
                  </a:cubicBezTo>
                  <a:cubicBezTo>
                    <a:pt x="20790" y="21824"/>
                    <a:pt x="16547" y="18967"/>
                    <a:pt x="12217" y="15763"/>
                  </a:cubicBezTo>
                  <a:cubicBezTo>
                    <a:pt x="9706" y="13944"/>
                    <a:pt x="6416" y="12213"/>
                    <a:pt x="8580" y="8922"/>
                  </a:cubicBezTo>
                  <a:cubicBezTo>
                    <a:pt x="10572" y="5892"/>
                    <a:pt x="13689" y="3467"/>
                    <a:pt x="16893" y="1648"/>
                  </a:cubicBezTo>
                  <a:cubicBezTo>
                    <a:pt x="19924" y="3"/>
                    <a:pt x="13170" y="-430"/>
                    <a:pt x="11698" y="436"/>
                  </a:cubicBezTo>
                  <a:lnTo>
                    <a:pt x="11698" y="4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928AD19-EFC0-C9B4-0672-92BF1BEAE6CA}"/>
                </a:ext>
              </a:extLst>
            </p:cNvPr>
            <p:cNvSpPr/>
            <p:nvPr/>
          </p:nvSpPr>
          <p:spPr>
            <a:xfrm>
              <a:off x="9520629" y="4613918"/>
              <a:ext cx="387305" cy="177559"/>
            </a:xfrm>
            <a:custGeom>
              <a:avLst/>
              <a:gdLst>
                <a:gd name="connsiteX0" fmla="*/ 2245 w 181196"/>
                <a:gd name="connsiteY0" fmla="*/ 80562 h 83069"/>
                <a:gd name="connsiteX1" fmla="*/ 163563 w 181196"/>
                <a:gd name="connsiteY1" fmla="*/ 52767 h 83069"/>
                <a:gd name="connsiteX2" fmla="*/ 174041 w 181196"/>
                <a:gd name="connsiteY2" fmla="*/ 12675 h 83069"/>
                <a:gd name="connsiteX3" fmla="*/ 125290 w 181196"/>
                <a:gd name="connsiteY3" fmla="*/ 33 h 83069"/>
                <a:gd name="connsiteX4" fmla="*/ 123472 w 181196"/>
                <a:gd name="connsiteY4" fmla="*/ 2717 h 83069"/>
                <a:gd name="connsiteX5" fmla="*/ 170231 w 181196"/>
                <a:gd name="connsiteY5" fmla="*/ 16225 h 83069"/>
                <a:gd name="connsiteX6" fmla="*/ 148410 w 181196"/>
                <a:gd name="connsiteY6" fmla="*/ 57009 h 83069"/>
                <a:gd name="connsiteX7" fmla="*/ 4063 w 181196"/>
                <a:gd name="connsiteY7" fmla="*/ 77964 h 83069"/>
                <a:gd name="connsiteX8" fmla="*/ 2245 w 181196"/>
                <a:gd name="connsiteY8" fmla="*/ 80562 h 83069"/>
                <a:gd name="connsiteX9" fmla="*/ 2245 w 181196"/>
                <a:gd name="connsiteY9" fmla="*/ 80562 h 8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96" h="83069">
                  <a:moveTo>
                    <a:pt x="2245" y="80562"/>
                  </a:moveTo>
                  <a:cubicBezTo>
                    <a:pt x="56537" y="86450"/>
                    <a:pt x="116458" y="83766"/>
                    <a:pt x="163563" y="52767"/>
                  </a:cubicBezTo>
                  <a:cubicBezTo>
                    <a:pt x="175340" y="44973"/>
                    <a:pt x="190320" y="24192"/>
                    <a:pt x="174041" y="12675"/>
                  </a:cubicBezTo>
                  <a:cubicBezTo>
                    <a:pt x="160013" y="2717"/>
                    <a:pt x="141916" y="1765"/>
                    <a:pt x="125290" y="33"/>
                  </a:cubicBezTo>
                  <a:cubicBezTo>
                    <a:pt x="122346" y="-314"/>
                    <a:pt x="118709" y="2197"/>
                    <a:pt x="123472" y="2717"/>
                  </a:cubicBezTo>
                  <a:cubicBezTo>
                    <a:pt x="139145" y="4362"/>
                    <a:pt x="158282" y="4622"/>
                    <a:pt x="170231" y="16225"/>
                  </a:cubicBezTo>
                  <a:cubicBezTo>
                    <a:pt x="185644" y="31292"/>
                    <a:pt x="159667" y="50602"/>
                    <a:pt x="148410" y="57009"/>
                  </a:cubicBezTo>
                  <a:cubicBezTo>
                    <a:pt x="105374" y="81775"/>
                    <a:pt x="52035" y="83160"/>
                    <a:pt x="4063" y="77964"/>
                  </a:cubicBezTo>
                  <a:cubicBezTo>
                    <a:pt x="1205" y="77532"/>
                    <a:pt x="-2431" y="80043"/>
                    <a:pt x="2245" y="80562"/>
                  </a:cubicBezTo>
                  <a:lnTo>
                    <a:pt x="2245" y="8056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4952555-8C37-CDD8-50F7-90EFC0D6B297}"/>
                </a:ext>
              </a:extLst>
            </p:cNvPr>
            <p:cNvSpPr/>
            <p:nvPr/>
          </p:nvSpPr>
          <p:spPr>
            <a:xfrm>
              <a:off x="9890718" y="4687818"/>
              <a:ext cx="54314" cy="510882"/>
            </a:xfrm>
            <a:custGeom>
              <a:avLst/>
              <a:gdLst>
                <a:gd name="connsiteX0" fmla="*/ 1245 w 25410"/>
                <a:gd name="connsiteY0" fmla="*/ 2001 h 239010"/>
                <a:gd name="connsiteX1" fmla="*/ 17091 w 25410"/>
                <a:gd name="connsiteY1" fmla="*/ 99763 h 239010"/>
                <a:gd name="connsiteX2" fmla="*/ 12935 w 25410"/>
                <a:gd name="connsiteY2" fmla="*/ 236403 h 239010"/>
                <a:gd name="connsiteX3" fmla="*/ 19602 w 25410"/>
                <a:gd name="connsiteY3" fmla="*/ 238308 h 239010"/>
                <a:gd name="connsiteX4" fmla="*/ 24711 w 25410"/>
                <a:gd name="connsiteY4" fmla="*/ 82358 h 239010"/>
                <a:gd name="connsiteX5" fmla="*/ 5315 w 25410"/>
                <a:gd name="connsiteY5" fmla="*/ 702 h 239010"/>
                <a:gd name="connsiteX6" fmla="*/ 1245 w 25410"/>
                <a:gd name="connsiteY6" fmla="*/ 2001 h 239010"/>
                <a:gd name="connsiteX7" fmla="*/ 1245 w 25410"/>
                <a:gd name="connsiteY7" fmla="*/ 2001 h 23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" h="239010">
                  <a:moveTo>
                    <a:pt x="1245" y="2001"/>
                  </a:moveTo>
                  <a:cubicBezTo>
                    <a:pt x="26876" y="17761"/>
                    <a:pt x="18563" y="75084"/>
                    <a:pt x="17091" y="99763"/>
                  </a:cubicBezTo>
                  <a:cubicBezTo>
                    <a:pt x="14320" y="145309"/>
                    <a:pt x="12935" y="190683"/>
                    <a:pt x="12935" y="236403"/>
                  </a:cubicBezTo>
                  <a:cubicBezTo>
                    <a:pt x="12935" y="238654"/>
                    <a:pt x="19602" y="239867"/>
                    <a:pt x="19602" y="238308"/>
                  </a:cubicBezTo>
                  <a:cubicBezTo>
                    <a:pt x="19602" y="186094"/>
                    <a:pt x="22806" y="134485"/>
                    <a:pt x="24711" y="82358"/>
                  </a:cubicBezTo>
                  <a:cubicBezTo>
                    <a:pt x="25577" y="58545"/>
                    <a:pt x="29127" y="15336"/>
                    <a:pt x="5315" y="702"/>
                  </a:cubicBezTo>
                  <a:cubicBezTo>
                    <a:pt x="3410" y="-423"/>
                    <a:pt x="-2565" y="-337"/>
                    <a:pt x="1245" y="2001"/>
                  </a:cubicBezTo>
                  <a:lnTo>
                    <a:pt x="1245" y="200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E7C15E1-4350-D5CD-72AE-75745E6F57C1}"/>
                </a:ext>
              </a:extLst>
            </p:cNvPr>
            <p:cNvSpPr/>
            <p:nvPr/>
          </p:nvSpPr>
          <p:spPr>
            <a:xfrm>
              <a:off x="9404379" y="4724531"/>
              <a:ext cx="514304" cy="600002"/>
            </a:xfrm>
            <a:custGeom>
              <a:avLst/>
              <a:gdLst>
                <a:gd name="connsiteX0" fmla="*/ 0 w 240611"/>
                <a:gd name="connsiteY0" fmla="*/ 1450 h 280704"/>
                <a:gd name="connsiteX1" fmla="*/ 32558 w 240611"/>
                <a:gd name="connsiteY1" fmla="*/ 143892 h 280704"/>
                <a:gd name="connsiteX2" fmla="*/ 55331 w 240611"/>
                <a:gd name="connsiteY2" fmla="*/ 219660 h 280704"/>
                <a:gd name="connsiteX3" fmla="*/ 74468 w 240611"/>
                <a:gd name="connsiteY3" fmla="*/ 266072 h 280704"/>
                <a:gd name="connsiteX4" fmla="*/ 168593 w 240611"/>
                <a:gd name="connsiteY4" fmla="*/ 279147 h 280704"/>
                <a:gd name="connsiteX5" fmla="*/ 240550 w 240611"/>
                <a:gd name="connsiteY5" fmla="*/ 227020 h 280704"/>
                <a:gd name="connsiteX6" fmla="*/ 233882 w 240611"/>
                <a:gd name="connsiteY6" fmla="*/ 226327 h 280704"/>
                <a:gd name="connsiteX7" fmla="*/ 145559 w 240611"/>
                <a:gd name="connsiteY7" fmla="*/ 277242 h 280704"/>
                <a:gd name="connsiteX8" fmla="*/ 97328 w 240611"/>
                <a:gd name="connsiteY8" fmla="*/ 272220 h 280704"/>
                <a:gd name="connsiteX9" fmla="*/ 63211 w 240611"/>
                <a:gd name="connsiteY9" fmla="*/ 225807 h 280704"/>
                <a:gd name="connsiteX10" fmla="*/ 6927 w 240611"/>
                <a:gd name="connsiteY10" fmla="*/ 1537 h 280704"/>
                <a:gd name="connsiteX11" fmla="*/ 0 w 240611"/>
                <a:gd name="connsiteY11" fmla="*/ 1450 h 280704"/>
                <a:gd name="connsiteX12" fmla="*/ 0 w 240611"/>
                <a:gd name="connsiteY12" fmla="*/ 1450 h 28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611" h="280704">
                  <a:moveTo>
                    <a:pt x="0" y="1450"/>
                  </a:moveTo>
                  <a:cubicBezTo>
                    <a:pt x="866" y="50980"/>
                    <a:pt x="16366" y="97566"/>
                    <a:pt x="32558" y="143892"/>
                  </a:cubicBezTo>
                  <a:cubicBezTo>
                    <a:pt x="41217" y="168744"/>
                    <a:pt x="51089" y="193596"/>
                    <a:pt x="55331" y="219660"/>
                  </a:cubicBezTo>
                  <a:cubicBezTo>
                    <a:pt x="58189" y="236718"/>
                    <a:pt x="60614" y="254296"/>
                    <a:pt x="74468" y="266072"/>
                  </a:cubicBezTo>
                  <a:cubicBezTo>
                    <a:pt x="96462" y="284776"/>
                    <a:pt x="142355" y="280879"/>
                    <a:pt x="168593" y="279147"/>
                  </a:cubicBezTo>
                  <a:cubicBezTo>
                    <a:pt x="204528" y="276810"/>
                    <a:pt x="228860" y="260790"/>
                    <a:pt x="240550" y="227020"/>
                  </a:cubicBezTo>
                  <a:cubicBezTo>
                    <a:pt x="241329" y="224855"/>
                    <a:pt x="234488" y="224509"/>
                    <a:pt x="233882" y="226327"/>
                  </a:cubicBezTo>
                  <a:cubicBezTo>
                    <a:pt x="219681" y="267371"/>
                    <a:pt x="187729" y="276723"/>
                    <a:pt x="145559" y="277242"/>
                  </a:cubicBezTo>
                  <a:cubicBezTo>
                    <a:pt x="129627" y="277416"/>
                    <a:pt x="112828" y="275771"/>
                    <a:pt x="97328" y="272220"/>
                  </a:cubicBezTo>
                  <a:cubicBezTo>
                    <a:pt x="73343" y="266678"/>
                    <a:pt x="67021" y="247542"/>
                    <a:pt x="63211" y="225807"/>
                  </a:cubicBezTo>
                  <a:cubicBezTo>
                    <a:pt x="49616" y="149348"/>
                    <a:pt x="8226" y="80768"/>
                    <a:pt x="6927" y="1537"/>
                  </a:cubicBezTo>
                  <a:cubicBezTo>
                    <a:pt x="6927" y="-541"/>
                    <a:pt x="0" y="-455"/>
                    <a:pt x="0" y="1450"/>
                  </a:cubicBezTo>
                  <a:lnTo>
                    <a:pt x="0" y="1450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76AF283-56C2-33EA-3BAA-21DF4EA6CE4D}"/>
                </a:ext>
              </a:extLst>
            </p:cNvPr>
            <p:cNvSpPr/>
            <p:nvPr/>
          </p:nvSpPr>
          <p:spPr>
            <a:xfrm>
              <a:off x="9182247" y="4687625"/>
              <a:ext cx="250822" cy="870754"/>
            </a:xfrm>
            <a:custGeom>
              <a:avLst/>
              <a:gdLst>
                <a:gd name="connsiteX0" fmla="*/ 13 w 117344"/>
                <a:gd name="connsiteY0" fmla="*/ 1485 h 407372"/>
                <a:gd name="connsiteX1" fmla="*/ 47811 w 117344"/>
                <a:gd name="connsiteY1" fmla="*/ 193024 h 407372"/>
                <a:gd name="connsiteX2" fmla="*/ 60193 w 117344"/>
                <a:gd name="connsiteY2" fmla="*/ 290872 h 407372"/>
                <a:gd name="connsiteX3" fmla="*/ 58029 w 117344"/>
                <a:gd name="connsiteY3" fmla="*/ 342307 h 407372"/>
                <a:gd name="connsiteX4" fmla="*/ 38805 w 117344"/>
                <a:gd name="connsiteY4" fmla="*/ 365600 h 407372"/>
                <a:gd name="connsiteX5" fmla="*/ 47551 w 117344"/>
                <a:gd name="connsiteY5" fmla="*/ 406211 h 407372"/>
                <a:gd name="connsiteX6" fmla="*/ 117343 w 117344"/>
                <a:gd name="connsiteY6" fmla="*/ 339016 h 407372"/>
                <a:gd name="connsiteX7" fmla="*/ 110416 w 117344"/>
                <a:gd name="connsiteY7" fmla="*/ 339189 h 407372"/>
                <a:gd name="connsiteX8" fmla="*/ 70152 w 117344"/>
                <a:gd name="connsiteY8" fmla="*/ 393482 h 407372"/>
                <a:gd name="connsiteX9" fmla="*/ 31965 w 117344"/>
                <a:gd name="connsiteY9" fmla="*/ 391663 h 407372"/>
                <a:gd name="connsiteX10" fmla="*/ 59501 w 117344"/>
                <a:gd name="connsiteY10" fmla="*/ 351399 h 407372"/>
                <a:gd name="connsiteX11" fmla="*/ 67813 w 117344"/>
                <a:gd name="connsiteY11" fmla="*/ 299098 h 407372"/>
                <a:gd name="connsiteX12" fmla="*/ 47465 w 117344"/>
                <a:gd name="connsiteY12" fmla="*/ 152239 h 407372"/>
                <a:gd name="connsiteX13" fmla="*/ 6940 w 117344"/>
                <a:gd name="connsiteY13" fmla="*/ 1225 h 407372"/>
                <a:gd name="connsiteX14" fmla="*/ 13 w 117344"/>
                <a:gd name="connsiteY14" fmla="*/ 1485 h 407372"/>
                <a:gd name="connsiteX15" fmla="*/ 13 w 117344"/>
                <a:gd name="connsiteY15" fmla="*/ 1485 h 40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344" h="407372">
                  <a:moveTo>
                    <a:pt x="13" y="1485"/>
                  </a:moveTo>
                  <a:cubicBezTo>
                    <a:pt x="15253" y="65995"/>
                    <a:pt x="36900" y="127388"/>
                    <a:pt x="47811" y="193024"/>
                  </a:cubicBezTo>
                  <a:cubicBezTo>
                    <a:pt x="53180" y="225495"/>
                    <a:pt x="56903" y="258140"/>
                    <a:pt x="60193" y="290872"/>
                  </a:cubicBezTo>
                  <a:cubicBezTo>
                    <a:pt x="61839" y="307324"/>
                    <a:pt x="63744" y="326374"/>
                    <a:pt x="58029" y="342307"/>
                  </a:cubicBezTo>
                  <a:cubicBezTo>
                    <a:pt x="54738" y="351485"/>
                    <a:pt x="45473" y="358845"/>
                    <a:pt x="38805" y="365600"/>
                  </a:cubicBezTo>
                  <a:cubicBezTo>
                    <a:pt x="23912" y="380580"/>
                    <a:pt x="16638" y="414004"/>
                    <a:pt x="47551" y="406211"/>
                  </a:cubicBezTo>
                  <a:cubicBezTo>
                    <a:pt x="80023" y="397985"/>
                    <a:pt x="114659" y="375038"/>
                    <a:pt x="117343" y="339016"/>
                  </a:cubicBezTo>
                  <a:cubicBezTo>
                    <a:pt x="117430" y="337198"/>
                    <a:pt x="110589" y="337111"/>
                    <a:pt x="110416" y="339189"/>
                  </a:cubicBezTo>
                  <a:cubicBezTo>
                    <a:pt x="108598" y="363695"/>
                    <a:pt x="91626" y="382658"/>
                    <a:pt x="70152" y="393482"/>
                  </a:cubicBezTo>
                  <a:cubicBezTo>
                    <a:pt x="59068" y="399024"/>
                    <a:pt x="30839" y="413831"/>
                    <a:pt x="31965" y="391663"/>
                  </a:cubicBezTo>
                  <a:cubicBezTo>
                    <a:pt x="32831" y="374432"/>
                    <a:pt x="49370" y="363348"/>
                    <a:pt x="59501" y="351399"/>
                  </a:cubicBezTo>
                  <a:cubicBezTo>
                    <a:pt x="71450" y="337284"/>
                    <a:pt x="68766" y="316070"/>
                    <a:pt x="67813" y="299098"/>
                  </a:cubicBezTo>
                  <a:cubicBezTo>
                    <a:pt x="65129" y="250001"/>
                    <a:pt x="56643" y="200557"/>
                    <a:pt x="47465" y="152239"/>
                  </a:cubicBezTo>
                  <a:cubicBezTo>
                    <a:pt x="37680" y="100804"/>
                    <a:pt x="18976" y="52054"/>
                    <a:pt x="6940" y="1225"/>
                  </a:cubicBezTo>
                  <a:cubicBezTo>
                    <a:pt x="6421" y="-767"/>
                    <a:pt x="-334" y="-74"/>
                    <a:pt x="13" y="1485"/>
                  </a:cubicBezTo>
                  <a:lnTo>
                    <a:pt x="1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71E79FE-46E4-3A29-FE34-C6E2DDDAE008}"/>
                </a:ext>
              </a:extLst>
            </p:cNvPr>
            <p:cNvSpPr/>
            <p:nvPr/>
          </p:nvSpPr>
          <p:spPr>
            <a:xfrm>
              <a:off x="9367334" y="4705929"/>
              <a:ext cx="74639" cy="709651"/>
            </a:xfrm>
            <a:custGeom>
              <a:avLst/>
              <a:gdLst>
                <a:gd name="connsiteX0" fmla="*/ 13 w 34919"/>
                <a:gd name="connsiteY0" fmla="*/ 1927 h 332002"/>
                <a:gd name="connsiteX1" fmla="*/ 22613 w 34919"/>
                <a:gd name="connsiteY1" fmla="*/ 165064 h 332002"/>
                <a:gd name="connsiteX2" fmla="*/ 19582 w 34919"/>
                <a:gd name="connsiteY2" fmla="*/ 330539 h 332002"/>
                <a:gd name="connsiteX3" fmla="*/ 26336 w 34919"/>
                <a:gd name="connsiteY3" fmla="*/ 330539 h 332002"/>
                <a:gd name="connsiteX4" fmla="*/ 30752 w 34919"/>
                <a:gd name="connsiteY4" fmla="*/ 180824 h 332002"/>
                <a:gd name="connsiteX5" fmla="*/ 6940 w 34919"/>
                <a:gd name="connsiteY5" fmla="*/ 1148 h 332002"/>
                <a:gd name="connsiteX6" fmla="*/ 13 w 34919"/>
                <a:gd name="connsiteY6" fmla="*/ 1927 h 332002"/>
                <a:gd name="connsiteX7" fmla="*/ 13 w 34919"/>
                <a:gd name="connsiteY7" fmla="*/ 1927 h 33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19" h="332002">
                  <a:moveTo>
                    <a:pt x="13" y="1927"/>
                  </a:moveTo>
                  <a:cubicBezTo>
                    <a:pt x="11703" y="55700"/>
                    <a:pt x="18197" y="110252"/>
                    <a:pt x="22613" y="165064"/>
                  </a:cubicBezTo>
                  <a:cubicBezTo>
                    <a:pt x="26942" y="219357"/>
                    <a:pt x="35082" y="277459"/>
                    <a:pt x="19582" y="330539"/>
                  </a:cubicBezTo>
                  <a:cubicBezTo>
                    <a:pt x="18976" y="332618"/>
                    <a:pt x="25730" y="332358"/>
                    <a:pt x="26336" y="330539"/>
                  </a:cubicBezTo>
                  <a:cubicBezTo>
                    <a:pt x="40624" y="281443"/>
                    <a:pt x="33350" y="230960"/>
                    <a:pt x="30752" y="180824"/>
                  </a:cubicBezTo>
                  <a:cubicBezTo>
                    <a:pt x="27635" y="120643"/>
                    <a:pt x="19669" y="60030"/>
                    <a:pt x="6940" y="1148"/>
                  </a:cubicBezTo>
                  <a:cubicBezTo>
                    <a:pt x="6507" y="-931"/>
                    <a:pt x="-334" y="109"/>
                    <a:pt x="13" y="1927"/>
                  </a:cubicBezTo>
                  <a:lnTo>
                    <a:pt x="13" y="192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1AD3359-A991-B134-1B92-691714A6D7C5}"/>
                </a:ext>
              </a:extLst>
            </p:cNvPr>
            <p:cNvSpPr/>
            <p:nvPr/>
          </p:nvSpPr>
          <p:spPr>
            <a:xfrm>
              <a:off x="9288775" y="5423369"/>
              <a:ext cx="134869" cy="55609"/>
            </a:xfrm>
            <a:custGeom>
              <a:avLst/>
              <a:gdLst>
                <a:gd name="connsiteX0" fmla="*/ 51 w 63097"/>
                <a:gd name="connsiteY0" fmla="*/ 9788 h 26016"/>
                <a:gd name="connsiteX1" fmla="*/ 62916 w 63097"/>
                <a:gd name="connsiteY1" fmla="*/ 2428 h 26016"/>
                <a:gd name="connsiteX2" fmla="*/ 56508 w 63097"/>
                <a:gd name="connsiteY2" fmla="*/ 349 h 26016"/>
                <a:gd name="connsiteX3" fmla="*/ 37805 w 63097"/>
                <a:gd name="connsiteY3" fmla="*/ 15070 h 26016"/>
                <a:gd name="connsiteX4" fmla="*/ 24903 w 63097"/>
                <a:gd name="connsiteY4" fmla="*/ 22343 h 26016"/>
                <a:gd name="connsiteX5" fmla="*/ 6719 w 63097"/>
                <a:gd name="connsiteY5" fmla="*/ 10307 h 26016"/>
                <a:gd name="connsiteX6" fmla="*/ 51 w 63097"/>
                <a:gd name="connsiteY6" fmla="*/ 9788 h 26016"/>
                <a:gd name="connsiteX7" fmla="*/ 51 w 63097"/>
                <a:gd name="connsiteY7" fmla="*/ 9788 h 2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97" h="26016">
                  <a:moveTo>
                    <a:pt x="51" y="9788"/>
                  </a:moveTo>
                  <a:cubicBezTo>
                    <a:pt x="14945" y="43298"/>
                    <a:pt x="44126" y="16801"/>
                    <a:pt x="62916" y="2428"/>
                  </a:cubicBezTo>
                  <a:cubicBezTo>
                    <a:pt x="64215" y="1388"/>
                    <a:pt x="58154" y="-863"/>
                    <a:pt x="56508" y="349"/>
                  </a:cubicBezTo>
                  <a:cubicBezTo>
                    <a:pt x="50187" y="5198"/>
                    <a:pt x="44212" y="10307"/>
                    <a:pt x="37805" y="15070"/>
                  </a:cubicBezTo>
                  <a:cubicBezTo>
                    <a:pt x="33822" y="18014"/>
                    <a:pt x="29492" y="20525"/>
                    <a:pt x="24903" y="22343"/>
                  </a:cubicBezTo>
                  <a:cubicBezTo>
                    <a:pt x="15291" y="26326"/>
                    <a:pt x="9922" y="17581"/>
                    <a:pt x="6719" y="10307"/>
                  </a:cubicBezTo>
                  <a:cubicBezTo>
                    <a:pt x="5939" y="8489"/>
                    <a:pt x="-642" y="8056"/>
                    <a:pt x="51" y="9788"/>
                  </a:cubicBezTo>
                  <a:lnTo>
                    <a:pt x="51" y="9788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0D14907-9E7B-2436-69C0-7ADB775BA471}"/>
                </a:ext>
              </a:extLst>
            </p:cNvPr>
            <p:cNvSpPr/>
            <p:nvPr/>
          </p:nvSpPr>
          <p:spPr>
            <a:xfrm>
              <a:off x="9483041" y="5089991"/>
              <a:ext cx="227916" cy="444147"/>
            </a:xfrm>
            <a:custGeom>
              <a:avLst/>
              <a:gdLst>
                <a:gd name="connsiteX0" fmla="*/ 0 w 106628"/>
                <a:gd name="connsiteY0" fmla="*/ 1145 h 207789"/>
                <a:gd name="connsiteX1" fmla="*/ 13768 w 106628"/>
                <a:gd name="connsiteY1" fmla="*/ 121420 h 207789"/>
                <a:gd name="connsiteX2" fmla="*/ 61566 w 106628"/>
                <a:gd name="connsiteY2" fmla="*/ 201343 h 207789"/>
                <a:gd name="connsiteX3" fmla="*/ 103476 w 106628"/>
                <a:gd name="connsiteY3" fmla="*/ 192684 h 207789"/>
                <a:gd name="connsiteX4" fmla="*/ 93432 w 106628"/>
                <a:gd name="connsiteY4" fmla="*/ 144366 h 207789"/>
                <a:gd name="connsiteX5" fmla="*/ 71438 w 106628"/>
                <a:gd name="connsiteY5" fmla="*/ 105054 h 207789"/>
                <a:gd name="connsiteX6" fmla="*/ 65376 w 106628"/>
                <a:gd name="connsiteY6" fmla="*/ 105747 h 207789"/>
                <a:gd name="connsiteX7" fmla="*/ 82348 w 106628"/>
                <a:gd name="connsiteY7" fmla="*/ 136660 h 207789"/>
                <a:gd name="connsiteX8" fmla="*/ 99580 w 106628"/>
                <a:gd name="connsiteY8" fmla="*/ 180735 h 207789"/>
                <a:gd name="connsiteX9" fmla="*/ 66588 w 106628"/>
                <a:gd name="connsiteY9" fmla="*/ 199871 h 207789"/>
                <a:gd name="connsiteX10" fmla="*/ 41044 w 106628"/>
                <a:gd name="connsiteY10" fmla="*/ 173634 h 207789"/>
                <a:gd name="connsiteX11" fmla="*/ 6841 w 106628"/>
                <a:gd name="connsiteY11" fmla="*/ 1838 h 207789"/>
                <a:gd name="connsiteX12" fmla="*/ 0 w 106628"/>
                <a:gd name="connsiteY12" fmla="*/ 1145 h 207789"/>
                <a:gd name="connsiteX13" fmla="*/ 0 w 106628"/>
                <a:gd name="connsiteY13" fmla="*/ 1145 h 20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628" h="207789">
                  <a:moveTo>
                    <a:pt x="0" y="1145"/>
                  </a:moveTo>
                  <a:cubicBezTo>
                    <a:pt x="173" y="41670"/>
                    <a:pt x="3723" y="82021"/>
                    <a:pt x="13768" y="121420"/>
                  </a:cubicBezTo>
                  <a:cubicBezTo>
                    <a:pt x="21561" y="152160"/>
                    <a:pt x="34117" y="183419"/>
                    <a:pt x="61566" y="201343"/>
                  </a:cubicBezTo>
                  <a:cubicBezTo>
                    <a:pt x="76979" y="211474"/>
                    <a:pt x="95163" y="210435"/>
                    <a:pt x="103476" y="192684"/>
                  </a:cubicBezTo>
                  <a:cubicBezTo>
                    <a:pt x="111875" y="174760"/>
                    <a:pt x="101744" y="159953"/>
                    <a:pt x="93432" y="144366"/>
                  </a:cubicBezTo>
                  <a:cubicBezTo>
                    <a:pt x="86591" y="131464"/>
                    <a:pt x="82002" y="115445"/>
                    <a:pt x="71438" y="105054"/>
                  </a:cubicBezTo>
                  <a:cubicBezTo>
                    <a:pt x="70139" y="103756"/>
                    <a:pt x="63471" y="103929"/>
                    <a:pt x="65376" y="105747"/>
                  </a:cubicBezTo>
                  <a:cubicBezTo>
                    <a:pt x="73775" y="114060"/>
                    <a:pt x="77585" y="126183"/>
                    <a:pt x="82348" y="136660"/>
                  </a:cubicBezTo>
                  <a:cubicBezTo>
                    <a:pt x="89102" y="151467"/>
                    <a:pt x="100272" y="163417"/>
                    <a:pt x="99580" y="180735"/>
                  </a:cubicBezTo>
                  <a:cubicBezTo>
                    <a:pt x="98887" y="199438"/>
                    <a:pt x="84253" y="209743"/>
                    <a:pt x="66588" y="199871"/>
                  </a:cubicBezTo>
                  <a:cubicBezTo>
                    <a:pt x="56024" y="193983"/>
                    <a:pt x="47365" y="183679"/>
                    <a:pt x="41044" y="173634"/>
                  </a:cubicBezTo>
                  <a:cubicBezTo>
                    <a:pt x="10391" y="124883"/>
                    <a:pt x="7101" y="57775"/>
                    <a:pt x="6841" y="1838"/>
                  </a:cubicBezTo>
                  <a:cubicBezTo>
                    <a:pt x="6927" y="-240"/>
                    <a:pt x="0" y="-673"/>
                    <a:pt x="0" y="1145"/>
                  </a:cubicBezTo>
                  <a:lnTo>
                    <a:pt x="0" y="114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2B9272A-197F-8C38-7959-1942D935E98C}"/>
                </a:ext>
              </a:extLst>
            </p:cNvPr>
            <p:cNvSpPr/>
            <p:nvPr/>
          </p:nvSpPr>
          <p:spPr>
            <a:xfrm>
              <a:off x="9552524" y="5432259"/>
              <a:ext cx="139563" cy="53164"/>
            </a:xfrm>
            <a:custGeom>
              <a:avLst/>
              <a:gdLst>
                <a:gd name="connsiteX0" fmla="*/ 51 w 65293"/>
                <a:gd name="connsiteY0" fmla="*/ 12123 h 24872"/>
                <a:gd name="connsiteX1" fmla="*/ 36160 w 65293"/>
                <a:gd name="connsiteY1" fmla="*/ 24679 h 24872"/>
                <a:gd name="connsiteX2" fmla="*/ 65254 w 65293"/>
                <a:gd name="connsiteY2" fmla="*/ 2252 h 24872"/>
                <a:gd name="connsiteX3" fmla="*/ 58413 w 65293"/>
                <a:gd name="connsiteY3" fmla="*/ 953 h 24872"/>
                <a:gd name="connsiteX4" fmla="*/ 45598 w 65293"/>
                <a:gd name="connsiteY4" fmla="*/ 20089 h 24872"/>
                <a:gd name="connsiteX5" fmla="*/ 6719 w 65293"/>
                <a:gd name="connsiteY5" fmla="*/ 12642 h 24872"/>
                <a:gd name="connsiteX6" fmla="*/ 51 w 65293"/>
                <a:gd name="connsiteY6" fmla="*/ 12123 h 24872"/>
                <a:gd name="connsiteX7" fmla="*/ 51 w 65293"/>
                <a:gd name="connsiteY7" fmla="*/ 12123 h 2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293" h="24872">
                  <a:moveTo>
                    <a:pt x="51" y="12123"/>
                  </a:moveTo>
                  <a:cubicBezTo>
                    <a:pt x="6372" y="26930"/>
                    <a:pt x="22651" y="24852"/>
                    <a:pt x="36160" y="24679"/>
                  </a:cubicBezTo>
                  <a:cubicBezTo>
                    <a:pt x="53218" y="24592"/>
                    <a:pt x="59799" y="18011"/>
                    <a:pt x="65254" y="2252"/>
                  </a:cubicBezTo>
                  <a:cubicBezTo>
                    <a:pt x="65860" y="606"/>
                    <a:pt x="59193" y="-1126"/>
                    <a:pt x="58413" y="953"/>
                  </a:cubicBezTo>
                  <a:cubicBezTo>
                    <a:pt x="55816" y="8400"/>
                    <a:pt x="53305" y="16626"/>
                    <a:pt x="45598" y="20089"/>
                  </a:cubicBezTo>
                  <a:cubicBezTo>
                    <a:pt x="35553" y="24592"/>
                    <a:pt x="11048" y="22774"/>
                    <a:pt x="6719" y="12642"/>
                  </a:cubicBezTo>
                  <a:cubicBezTo>
                    <a:pt x="5939" y="10824"/>
                    <a:pt x="-642" y="10391"/>
                    <a:pt x="51" y="12123"/>
                  </a:cubicBezTo>
                  <a:lnTo>
                    <a:pt x="51" y="1212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1E7C67A-D41A-384C-3C5F-128429EB29C0}"/>
                </a:ext>
              </a:extLst>
            </p:cNvPr>
            <p:cNvSpPr/>
            <p:nvPr/>
          </p:nvSpPr>
          <p:spPr>
            <a:xfrm>
              <a:off x="8872439" y="4604030"/>
              <a:ext cx="272964" cy="2380402"/>
            </a:xfrm>
            <a:custGeom>
              <a:avLst/>
              <a:gdLst>
                <a:gd name="connsiteX0" fmla="*/ 0 w 127703"/>
                <a:gd name="connsiteY0" fmla="*/ 849 h 1113643"/>
                <a:gd name="connsiteX1" fmla="*/ 17318 w 127703"/>
                <a:gd name="connsiteY1" fmla="*/ 117227 h 1113643"/>
                <a:gd name="connsiteX2" fmla="*/ 23466 w 127703"/>
                <a:gd name="connsiteY2" fmla="*/ 265298 h 1113643"/>
                <a:gd name="connsiteX3" fmla="*/ 17665 w 127703"/>
                <a:gd name="connsiteY3" fmla="*/ 555551 h 1113643"/>
                <a:gd name="connsiteX4" fmla="*/ 21302 w 127703"/>
                <a:gd name="connsiteY4" fmla="*/ 682926 h 1113643"/>
                <a:gd name="connsiteX5" fmla="*/ 25718 w 127703"/>
                <a:gd name="connsiteY5" fmla="*/ 756961 h 1113643"/>
                <a:gd name="connsiteX6" fmla="*/ 17578 w 127703"/>
                <a:gd name="connsiteY6" fmla="*/ 829264 h 1113643"/>
                <a:gd name="connsiteX7" fmla="*/ 25718 w 127703"/>
                <a:gd name="connsiteY7" fmla="*/ 973092 h 1113643"/>
                <a:gd name="connsiteX8" fmla="*/ 32472 w 127703"/>
                <a:gd name="connsiteY8" fmla="*/ 1111378 h 1113643"/>
                <a:gd name="connsiteX9" fmla="*/ 38014 w 127703"/>
                <a:gd name="connsiteY9" fmla="*/ 1113629 h 1113643"/>
                <a:gd name="connsiteX10" fmla="*/ 125990 w 127703"/>
                <a:gd name="connsiteY10" fmla="*/ 1105057 h 1113643"/>
                <a:gd name="connsiteX11" fmla="*/ 123132 w 127703"/>
                <a:gd name="connsiteY11" fmla="*/ 1101939 h 1113643"/>
                <a:gd name="connsiteX12" fmla="*/ 33597 w 127703"/>
                <a:gd name="connsiteY12" fmla="*/ 1110685 h 1113643"/>
                <a:gd name="connsiteX13" fmla="*/ 39139 w 127703"/>
                <a:gd name="connsiteY13" fmla="*/ 1112936 h 1113643"/>
                <a:gd name="connsiteX14" fmla="*/ 32558 w 127703"/>
                <a:gd name="connsiteY14" fmla="*/ 983223 h 1113643"/>
                <a:gd name="connsiteX15" fmla="*/ 23813 w 127703"/>
                <a:gd name="connsiteY15" fmla="*/ 839049 h 1113643"/>
                <a:gd name="connsiteX16" fmla="*/ 30827 w 127703"/>
                <a:gd name="connsiteY16" fmla="*/ 774712 h 1113643"/>
                <a:gd name="connsiteX17" fmla="*/ 29701 w 127703"/>
                <a:gd name="connsiteY17" fmla="*/ 700677 h 1113643"/>
                <a:gd name="connsiteX18" fmla="*/ 24332 w 127703"/>
                <a:gd name="connsiteY18" fmla="*/ 557109 h 1113643"/>
                <a:gd name="connsiteX19" fmla="*/ 30393 w 127703"/>
                <a:gd name="connsiteY19" fmla="*/ 275256 h 1113643"/>
                <a:gd name="connsiteX20" fmla="*/ 25544 w 127703"/>
                <a:gd name="connsiteY20" fmla="*/ 133939 h 1113643"/>
                <a:gd name="connsiteX21" fmla="*/ 6668 w 127703"/>
                <a:gd name="connsiteY21" fmla="*/ 2408 h 1113643"/>
                <a:gd name="connsiteX22" fmla="*/ 0 w 127703"/>
                <a:gd name="connsiteY22" fmla="*/ 849 h 1113643"/>
                <a:gd name="connsiteX23" fmla="*/ 0 w 127703"/>
                <a:gd name="connsiteY23" fmla="*/ 849 h 111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" h="1113643">
                  <a:moveTo>
                    <a:pt x="0" y="849"/>
                  </a:moveTo>
                  <a:cubicBezTo>
                    <a:pt x="780" y="40335"/>
                    <a:pt x="11690" y="78348"/>
                    <a:pt x="17318" y="117227"/>
                  </a:cubicBezTo>
                  <a:cubicBezTo>
                    <a:pt x="24246" y="165285"/>
                    <a:pt x="21734" y="216720"/>
                    <a:pt x="23466" y="265298"/>
                  </a:cubicBezTo>
                  <a:cubicBezTo>
                    <a:pt x="27017" y="361760"/>
                    <a:pt x="18790" y="459002"/>
                    <a:pt x="17665" y="555551"/>
                  </a:cubicBezTo>
                  <a:cubicBezTo>
                    <a:pt x="17232" y="598240"/>
                    <a:pt x="16799" y="640496"/>
                    <a:pt x="21302" y="682926"/>
                  </a:cubicBezTo>
                  <a:cubicBezTo>
                    <a:pt x="23899" y="707691"/>
                    <a:pt x="26930" y="732110"/>
                    <a:pt x="25718" y="756961"/>
                  </a:cubicBezTo>
                  <a:cubicBezTo>
                    <a:pt x="24505" y="781207"/>
                    <a:pt x="19570" y="805106"/>
                    <a:pt x="17578" y="829264"/>
                  </a:cubicBezTo>
                  <a:cubicBezTo>
                    <a:pt x="13768" y="876717"/>
                    <a:pt x="23813" y="925640"/>
                    <a:pt x="25718" y="973092"/>
                  </a:cubicBezTo>
                  <a:cubicBezTo>
                    <a:pt x="27536" y="1019158"/>
                    <a:pt x="32039" y="1065311"/>
                    <a:pt x="32472" y="1111378"/>
                  </a:cubicBezTo>
                  <a:cubicBezTo>
                    <a:pt x="32472" y="1113456"/>
                    <a:pt x="36628" y="1113716"/>
                    <a:pt x="38014" y="1113629"/>
                  </a:cubicBezTo>
                  <a:cubicBezTo>
                    <a:pt x="67454" y="1110858"/>
                    <a:pt x="96376" y="1103671"/>
                    <a:pt x="125990" y="1105057"/>
                  </a:cubicBezTo>
                  <a:cubicBezTo>
                    <a:pt x="130406" y="1105230"/>
                    <a:pt x="125124" y="1102026"/>
                    <a:pt x="123132" y="1101939"/>
                  </a:cubicBezTo>
                  <a:cubicBezTo>
                    <a:pt x="92912" y="1100554"/>
                    <a:pt x="63558" y="1107828"/>
                    <a:pt x="33597" y="1110685"/>
                  </a:cubicBezTo>
                  <a:cubicBezTo>
                    <a:pt x="35416" y="1111464"/>
                    <a:pt x="37321" y="1112157"/>
                    <a:pt x="39139" y="1112936"/>
                  </a:cubicBezTo>
                  <a:cubicBezTo>
                    <a:pt x="38706" y="1069554"/>
                    <a:pt x="32905" y="1026519"/>
                    <a:pt x="32558" y="983223"/>
                  </a:cubicBezTo>
                  <a:cubicBezTo>
                    <a:pt x="32125" y="935079"/>
                    <a:pt x="23207" y="887194"/>
                    <a:pt x="23813" y="839049"/>
                  </a:cubicBezTo>
                  <a:cubicBezTo>
                    <a:pt x="24073" y="817575"/>
                    <a:pt x="28229" y="796014"/>
                    <a:pt x="30827" y="774712"/>
                  </a:cubicBezTo>
                  <a:cubicBezTo>
                    <a:pt x="33857" y="749774"/>
                    <a:pt x="32212" y="725529"/>
                    <a:pt x="29701" y="700677"/>
                  </a:cubicBezTo>
                  <a:cubicBezTo>
                    <a:pt x="24765" y="652533"/>
                    <a:pt x="23813" y="605514"/>
                    <a:pt x="24332" y="557109"/>
                  </a:cubicBezTo>
                  <a:cubicBezTo>
                    <a:pt x="25285" y="463245"/>
                    <a:pt x="32905" y="369034"/>
                    <a:pt x="30393" y="275256"/>
                  </a:cubicBezTo>
                  <a:cubicBezTo>
                    <a:pt x="29181" y="228237"/>
                    <a:pt x="28229" y="180872"/>
                    <a:pt x="25544" y="133939"/>
                  </a:cubicBezTo>
                  <a:cubicBezTo>
                    <a:pt x="23033" y="89518"/>
                    <a:pt x="7534" y="47089"/>
                    <a:pt x="6668" y="2408"/>
                  </a:cubicBezTo>
                  <a:cubicBezTo>
                    <a:pt x="6754" y="70"/>
                    <a:pt x="0" y="-796"/>
                    <a:pt x="0" y="849"/>
                  </a:cubicBezTo>
                  <a:lnTo>
                    <a:pt x="0" y="8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A2FFB61-F88A-6CC1-CDD4-BDD0C32F0338}"/>
                </a:ext>
              </a:extLst>
            </p:cNvPr>
            <p:cNvSpPr/>
            <p:nvPr/>
          </p:nvSpPr>
          <p:spPr>
            <a:xfrm>
              <a:off x="9006543" y="4678034"/>
              <a:ext cx="111690" cy="2269639"/>
            </a:xfrm>
            <a:custGeom>
              <a:avLst/>
              <a:gdLst>
                <a:gd name="connsiteX0" fmla="*/ 39 w 52253"/>
                <a:gd name="connsiteY0" fmla="*/ 863 h 1061824"/>
                <a:gd name="connsiteX1" fmla="*/ 8871 w 52253"/>
                <a:gd name="connsiteY1" fmla="*/ 51259 h 1061824"/>
                <a:gd name="connsiteX2" fmla="*/ 17357 w 52253"/>
                <a:gd name="connsiteY2" fmla="*/ 117848 h 1061824"/>
                <a:gd name="connsiteX3" fmla="*/ 19955 w 52253"/>
                <a:gd name="connsiteY3" fmla="*/ 251977 h 1061824"/>
                <a:gd name="connsiteX4" fmla="*/ 11123 w 52253"/>
                <a:gd name="connsiteY4" fmla="*/ 385933 h 1061824"/>
                <a:gd name="connsiteX5" fmla="*/ 11816 w 52253"/>
                <a:gd name="connsiteY5" fmla="*/ 526990 h 1061824"/>
                <a:gd name="connsiteX6" fmla="*/ 11989 w 52253"/>
                <a:gd name="connsiteY6" fmla="*/ 658868 h 1061824"/>
                <a:gd name="connsiteX7" fmla="*/ 19262 w 52253"/>
                <a:gd name="connsiteY7" fmla="*/ 779662 h 1061824"/>
                <a:gd name="connsiteX8" fmla="*/ 45499 w 52253"/>
                <a:gd name="connsiteY8" fmla="*/ 1059437 h 1061824"/>
                <a:gd name="connsiteX9" fmla="*/ 52254 w 52253"/>
                <a:gd name="connsiteY9" fmla="*/ 1060996 h 1061824"/>
                <a:gd name="connsiteX10" fmla="*/ 31212 w 52253"/>
                <a:gd name="connsiteY10" fmla="*/ 805207 h 1061824"/>
                <a:gd name="connsiteX11" fmla="*/ 18310 w 52253"/>
                <a:gd name="connsiteY11" fmla="*/ 668479 h 1061824"/>
                <a:gd name="connsiteX12" fmla="*/ 18570 w 52253"/>
                <a:gd name="connsiteY12" fmla="*/ 528549 h 1061824"/>
                <a:gd name="connsiteX13" fmla="*/ 26103 w 52253"/>
                <a:gd name="connsiteY13" fmla="*/ 261935 h 1061824"/>
                <a:gd name="connsiteX14" fmla="*/ 24804 w 52253"/>
                <a:gd name="connsiteY14" fmla="*/ 127286 h 1061824"/>
                <a:gd name="connsiteX15" fmla="*/ 19695 w 52253"/>
                <a:gd name="connsiteY15" fmla="*/ 73513 h 1061824"/>
                <a:gd name="connsiteX16" fmla="*/ 6707 w 52253"/>
                <a:gd name="connsiteY16" fmla="*/ 2509 h 1061824"/>
                <a:gd name="connsiteX17" fmla="*/ 39 w 52253"/>
                <a:gd name="connsiteY17" fmla="*/ 863 h 1061824"/>
                <a:gd name="connsiteX18" fmla="*/ 39 w 52253"/>
                <a:gd name="connsiteY18" fmla="*/ 863 h 106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253" h="1061824">
                  <a:moveTo>
                    <a:pt x="39" y="863"/>
                  </a:moveTo>
                  <a:cubicBezTo>
                    <a:pt x="-481" y="18441"/>
                    <a:pt x="4282" y="34461"/>
                    <a:pt x="8871" y="51259"/>
                  </a:cubicBezTo>
                  <a:cubicBezTo>
                    <a:pt x="14760" y="72734"/>
                    <a:pt x="15279" y="95767"/>
                    <a:pt x="17357" y="117848"/>
                  </a:cubicBezTo>
                  <a:cubicBezTo>
                    <a:pt x="21514" y="162615"/>
                    <a:pt x="22726" y="207036"/>
                    <a:pt x="19955" y="251977"/>
                  </a:cubicBezTo>
                  <a:cubicBezTo>
                    <a:pt x="17184" y="296745"/>
                    <a:pt x="12162" y="340993"/>
                    <a:pt x="11123" y="385933"/>
                  </a:cubicBezTo>
                  <a:cubicBezTo>
                    <a:pt x="9997" y="432952"/>
                    <a:pt x="10950" y="479971"/>
                    <a:pt x="11816" y="526990"/>
                  </a:cubicBezTo>
                  <a:cubicBezTo>
                    <a:pt x="12595" y="570891"/>
                    <a:pt x="14153" y="614966"/>
                    <a:pt x="11989" y="658868"/>
                  </a:cubicBezTo>
                  <a:cubicBezTo>
                    <a:pt x="9910" y="700345"/>
                    <a:pt x="11036" y="738878"/>
                    <a:pt x="19262" y="779662"/>
                  </a:cubicBezTo>
                  <a:cubicBezTo>
                    <a:pt x="38053" y="872834"/>
                    <a:pt x="45413" y="964361"/>
                    <a:pt x="45499" y="1059437"/>
                  </a:cubicBezTo>
                  <a:cubicBezTo>
                    <a:pt x="45499" y="1061689"/>
                    <a:pt x="52254" y="1062641"/>
                    <a:pt x="52254" y="1060996"/>
                  </a:cubicBezTo>
                  <a:cubicBezTo>
                    <a:pt x="52167" y="975271"/>
                    <a:pt x="49223" y="889200"/>
                    <a:pt x="31212" y="805207"/>
                  </a:cubicBezTo>
                  <a:cubicBezTo>
                    <a:pt x="21341" y="759227"/>
                    <a:pt x="15799" y="715585"/>
                    <a:pt x="18310" y="668479"/>
                  </a:cubicBezTo>
                  <a:cubicBezTo>
                    <a:pt x="20734" y="621894"/>
                    <a:pt x="19436" y="575221"/>
                    <a:pt x="18570" y="528549"/>
                  </a:cubicBezTo>
                  <a:cubicBezTo>
                    <a:pt x="16924" y="439100"/>
                    <a:pt x="18829" y="351037"/>
                    <a:pt x="26103" y="261935"/>
                  </a:cubicBezTo>
                  <a:cubicBezTo>
                    <a:pt x="29740" y="217081"/>
                    <a:pt x="28874" y="172140"/>
                    <a:pt x="24804" y="127286"/>
                  </a:cubicBezTo>
                  <a:cubicBezTo>
                    <a:pt x="23159" y="109362"/>
                    <a:pt x="22033" y="91264"/>
                    <a:pt x="19695" y="73513"/>
                  </a:cubicBezTo>
                  <a:cubicBezTo>
                    <a:pt x="16491" y="49441"/>
                    <a:pt x="6014" y="27014"/>
                    <a:pt x="6707" y="2509"/>
                  </a:cubicBezTo>
                  <a:cubicBezTo>
                    <a:pt x="6880" y="171"/>
                    <a:pt x="126" y="-868"/>
                    <a:pt x="39" y="863"/>
                  </a:cubicBezTo>
                  <a:lnTo>
                    <a:pt x="39" y="86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D3E8A3D-BA1A-A6AF-248B-2A82B0F56E5F}"/>
                </a:ext>
              </a:extLst>
            </p:cNvPr>
            <p:cNvSpPr/>
            <p:nvPr/>
          </p:nvSpPr>
          <p:spPr>
            <a:xfrm>
              <a:off x="9857690" y="5297731"/>
              <a:ext cx="171634" cy="1579971"/>
            </a:xfrm>
            <a:custGeom>
              <a:avLst/>
              <a:gdLst>
                <a:gd name="connsiteX0" fmla="*/ 245 w 80297"/>
                <a:gd name="connsiteY0" fmla="*/ 592 h 739171"/>
                <a:gd name="connsiteX1" fmla="*/ 8904 w 80297"/>
                <a:gd name="connsiteY1" fmla="*/ 76705 h 739171"/>
                <a:gd name="connsiteX2" fmla="*/ 14099 w 80297"/>
                <a:gd name="connsiteY2" fmla="*/ 181740 h 739171"/>
                <a:gd name="connsiteX3" fmla="*/ 29166 w 80297"/>
                <a:gd name="connsiteY3" fmla="*/ 386787 h 739171"/>
                <a:gd name="connsiteX4" fmla="*/ 56702 w 80297"/>
                <a:gd name="connsiteY4" fmla="*/ 588024 h 739171"/>
                <a:gd name="connsiteX5" fmla="*/ 65101 w 80297"/>
                <a:gd name="connsiteY5" fmla="*/ 678512 h 739171"/>
                <a:gd name="connsiteX6" fmla="*/ 74020 w 80297"/>
                <a:gd name="connsiteY6" fmla="*/ 737393 h 739171"/>
                <a:gd name="connsiteX7" fmla="*/ 80082 w 80297"/>
                <a:gd name="connsiteY7" fmla="*/ 738000 h 739171"/>
                <a:gd name="connsiteX8" fmla="*/ 70903 w 80297"/>
                <a:gd name="connsiteY8" fmla="*/ 672104 h 739171"/>
                <a:gd name="connsiteX9" fmla="*/ 62504 w 80297"/>
                <a:gd name="connsiteY9" fmla="*/ 581703 h 739171"/>
                <a:gd name="connsiteX10" fmla="*/ 35574 w 80297"/>
                <a:gd name="connsiteY10" fmla="*/ 388259 h 739171"/>
                <a:gd name="connsiteX11" fmla="*/ 20853 w 80297"/>
                <a:gd name="connsiteY11" fmla="*/ 191351 h 739171"/>
                <a:gd name="connsiteX12" fmla="*/ 16264 w 80297"/>
                <a:gd name="connsiteY12" fmla="*/ 93763 h 739171"/>
                <a:gd name="connsiteX13" fmla="*/ 6566 w 80297"/>
                <a:gd name="connsiteY13" fmla="*/ 2843 h 739171"/>
                <a:gd name="connsiteX14" fmla="*/ 245 w 80297"/>
                <a:gd name="connsiteY14" fmla="*/ 592 h 739171"/>
                <a:gd name="connsiteX15" fmla="*/ 245 w 80297"/>
                <a:gd name="connsiteY15" fmla="*/ 592 h 73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297" h="739171">
                  <a:moveTo>
                    <a:pt x="245" y="592"/>
                  </a:moveTo>
                  <a:cubicBezTo>
                    <a:pt x="-1227" y="26396"/>
                    <a:pt x="4228" y="51507"/>
                    <a:pt x="8904" y="76705"/>
                  </a:cubicBezTo>
                  <a:cubicBezTo>
                    <a:pt x="15138" y="110129"/>
                    <a:pt x="12367" y="147710"/>
                    <a:pt x="14099" y="181740"/>
                  </a:cubicBezTo>
                  <a:cubicBezTo>
                    <a:pt x="17650" y="250233"/>
                    <a:pt x="18775" y="318900"/>
                    <a:pt x="29166" y="386787"/>
                  </a:cubicBezTo>
                  <a:cubicBezTo>
                    <a:pt x="39470" y="453982"/>
                    <a:pt x="51074" y="520224"/>
                    <a:pt x="56702" y="588024"/>
                  </a:cubicBezTo>
                  <a:cubicBezTo>
                    <a:pt x="59213" y="618245"/>
                    <a:pt x="62417" y="648378"/>
                    <a:pt x="65101" y="678512"/>
                  </a:cubicBezTo>
                  <a:cubicBezTo>
                    <a:pt x="66920" y="697908"/>
                    <a:pt x="62590" y="720335"/>
                    <a:pt x="74020" y="737393"/>
                  </a:cubicBezTo>
                  <a:cubicBezTo>
                    <a:pt x="75059" y="738952"/>
                    <a:pt x="81554" y="740164"/>
                    <a:pt x="80082" y="738000"/>
                  </a:cubicBezTo>
                  <a:cubicBezTo>
                    <a:pt x="68046" y="720075"/>
                    <a:pt x="72808" y="692799"/>
                    <a:pt x="70903" y="672104"/>
                  </a:cubicBezTo>
                  <a:cubicBezTo>
                    <a:pt x="68132" y="641971"/>
                    <a:pt x="65015" y="611837"/>
                    <a:pt x="62504" y="581703"/>
                  </a:cubicBezTo>
                  <a:cubicBezTo>
                    <a:pt x="57048" y="516587"/>
                    <a:pt x="46225" y="452683"/>
                    <a:pt x="35574" y="388259"/>
                  </a:cubicBezTo>
                  <a:cubicBezTo>
                    <a:pt x="24837" y="323316"/>
                    <a:pt x="23884" y="256987"/>
                    <a:pt x="20853" y="191351"/>
                  </a:cubicBezTo>
                  <a:cubicBezTo>
                    <a:pt x="19381" y="158793"/>
                    <a:pt x="17823" y="126235"/>
                    <a:pt x="16264" y="93763"/>
                  </a:cubicBezTo>
                  <a:cubicBezTo>
                    <a:pt x="14792" y="63110"/>
                    <a:pt x="4834" y="33843"/>
                    <a:pt x="6566" y="2843"/>
                  </a:cubicBezTo>
                  <a:cubicBezTo>
                    <a:pt x="6912" y="592"/>
                    <a:pt x="331" y="-881"/>
                    <a:pt x="245" y="592"/>
                  </a:cubicBezTo>
                  <a:lnTo>
                    <a:pt x="245" y="59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C2E7A03-56E2-4898-C662-3549CA6F9404}"/>
                </a:ext>
              </a:extLst>
            </p:cNvPr>
            <p:cNvSpPr/>
            <p:nvPr/>
          </p:nvSpPr>
          <p:spPr>
            <a:xfrm>
              <a:off x="10015458" y="6846444"/>
              <a:ext cx="152702" cy="21986"/>
            </a:xfrm>
            <a:custGeom>
              <a:avLst/>
              <a:gdLst>
                <a:gd name="connsiteX0" fmla="*/ 4973 w 71440"/>
                <a:gd name="connsiteY0" fmla="*/ 10249 h 10286"/>
                <a:gd name="connsiteX1" fmla="*/ 67232 w 71440"/>
                <a:gd name="connsiteY1" fmla="*/ 3668 h 10286"/>
                <a:gd name="connsiteX2" fmla="*/ 69223 w 71440"/>
                <a:gd name="connsiteY2" fmla="*/ 1157 h 10286"/>
                <a:gd name="connsiteX3" fmla="*/ 1595 w 71440"/>
                <a:gd name="connsiteY3" fmla="*/ 7565 h 10286"/>
                <a:gd name="connsiteX4" fmla="*/ 4973 w 71440"/>
                <a:gd name="connsiteY4" fmla="*/ 10249 h 10286"/>
                <a:gd name="connsiteX5" fmla="*/ 4973 w 71440"/>
                <a:gd name="connsiteY5" fmla="*/ 10249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440" h="10286">
                  <a:moveTo>
                    <a:pt x="4973" y="10249"/>
                  </a:moveTo>
                  <a:cubicBezTo>
                    <a:pt x="25841" y="6266"/>
                    <a:pt x="45844" y="377"/>
                    <a:pt x="67232" y="3668"/>
                  </a:cubicBezTo>
                  <a:cubicBezTo>
                    <a:pt x="70176" y="4101"/>
                    <a:pt x="73899" y="1850"/>
                    <a:pt x="69223" y="1157"/>
                  </a:cubicBezTo>
                  <a:cubicBezTo>
                    <a:pt x="45844" y="-2480"/>
                    <a:pt x="24456" y="3235"/>
                    <a:pt x="1595" y="7565"/>
                  </a:cubicBezTo>
                  <a:cubicBezTo>
                    <a:pt x="-2734" y="8431"/>
                    <a:pt x="2895" y="10596"/>
                    <a:pt x="4973" y="10249"/>
                  </a:cubicBezTo>
                  <a:lnTo>
                    <a:pt x="4973" y="1024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156A3C3-B4C7-06A2-2520-3B98EB54E1D1}"/>
                </a:ext>
              </a:extLst>
            </p:cNvPr>
            <p:cNvSpPr/>
            <p:nvPr/>
          </p:nvSpPr>
          <p:spPr>
            <a:xfrm>
              <a:off x="9825478" y="3817226"/>
              <a:ext cx="361634" cy="3024026"/>
            </a:xfrm>
            <a:custGeom>
              <a:avLst/>
              <a:gdLst>
                <a:gd name="connsiteX0" fmla="*/ 75 w 169186"/>
                <a:gd name="connsiteY0" fmla="*/ 761 h 1414755"/>
                <a:gd name="connsiteX1" fmla="*/ 11591 w 169186"/>
                <a:gd name="connsiteY1" fmla="*/ 62241 h 1414755"/>
                <a:gd name="connsiteX2" fmla="*/ 24234 w 169186"/>
                <a:gd name="connsiteY2" fmla="*/ 147446 h 1414755"/>
                <a:gd name="connsiteX3" fmla="*/ 42071 w 169186"/>
                <a:gd name="connsiteY3" fmla="*/ 333443 h 1414755"/>
                <a:gd name="connsiteX4" fmla="*/ 61728 w 169186"/>
                <a:gd name="connsiteY4" fmla="*/ 417437 h 1414755"/>
                <a:gd name="connsiteX5" fmla="*/ 78266 w 169186"/>
                <a:gd name="connsiteY5" fmla="*/ 506539 h 1414755"/>
                <a:gd name="connsiteX6" fmla="*/ 98009 w 169186"/>
                <a:gd name="connsiteY6" fmla="*/ 699809 h 1414755"/>
                <a:gd name="connsiteX7" fmla="*/ 118877 w 169186"/>
                <a:gd name="connsiteY7" fmla="*/ 1052408 h 1414755"/>
                <a:gd name="connsiteX8" fmla="*/ 142430 w 169186"/>
                <a:gd name="connsiteY8" fmla="*/ 1227061 h 1414755"/>
                <a:gd name="connsiteX9" fmla="*/ 162519 w 169186"/>
                <a:gd name="connsiteY9" fmla="*/ 1412280 h 1414755"/>
                <a:gd name="connsiteX10" fmla="*/ 169187 w 169186"/>
                <a:gd name="connsiteY10" fmla="*/ 1414011 h 1414755"/>
                <a:gd name="connsiteX11" fmla="*/ 152042 w 169186"/>
                <a:gd name="connsiteY11" fmla="*/ 1252866 h 1414755"/>
                <a:gd name="connsiteX12" fmla="*/ 128836 w 169186"/>
                <a:gd name="connsiteY12" fmla="*/ 1076740 h 1414755"/>
                <a:gd name="connsiteX13" fmla="*/ 114808 w 169186"/>
                <a:gd name="connsiteY13" fmla="*/ 888404 h 1414755"/>
                <a:gd name="connsiteX14" fmla="*/ 104677 w 169186"/>
                <a:gd name="connsiteY14" fmla="*/ 701628 h 1414755"/>
                <a:gd name="connsiteX15" fmla="*/ 88571 w 169186"/>
                <a:gd name="connsiteY15" fmla="*/ 532862 h 1414755"/>
                <a:gd name="connsiteX16" fmla="*/ 73937 w 169186"/>
                <a:gd name="connsiteY16" fmla="*/ 441855 h 1414755"/>
                <a:gd name="connsiteX17" fmla="*/ 52635 w 169186"/>
                <a:gd name="connsiteY17" fmla="*/ 357256 h 1414755"/>
                <a:gd name="connsiteX18" fmla="*/ 33326 w 169186"/>
                <a:gd name="connsiteY18" fmla="*/ 173077 h 1414755"/>
                <a:gd name="connsiteX19" fmla="*/ 23281 w 169186"/>
                <a:gd name="connsiteY19" fmla="*/ 85360 h 1414755"/>
                <a:gd name="connsiteX20" fmla="*/ 6656 w 169186"/>
                <a:gd name="connsiteY20" fmla="*/ 2580 h 1414755"/>
                <a:gd name="connsiteX21" fmla="*/ 75 w 169186"/>
                <a:gd name="connsiteY21" fmla="*/ 761 h 1414755"/>
                <a:gd name="connsiteX22" fmla="*/ 75 w 169186"/>
                <a:gd name="connsiteY22" fmla="*/ 761 h 141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9186" h="1414755">
                  <a:moveTo>
                    <a:pt x="75" y="761"/>
                  </a:moveTo>
                  <a:cubicBezTo>
                    <a:pt x="-791" y="22063"/>
                    <a:pt x="6049" y="41892"/>
                    <a:pt x="11591" y="62241"/>
                  </a:cubicBezTo>
                  <a:cubicBezTo>
                    <a:pt x="19298" y="90123"/>
                    <a:pt x="21376" y="118784"/>
                    <a:pt x="24234" y="147446"/>
                  </a:cubicBezTo>
                  <a:cubicBezTo>
                    <a:pt x="30295" y="209445"/>
                    <a:pt x="35144" y="271531"/>
                    <a:pt x="42071" y="333443"/>
                  </a:cubicBezTo>
                  <a:cubicBezTo>
                    <a:pt x="45275" y="361932"/>
                    <a:pt x="54454" y="389814"/>
                    <a:pt x="61728" y="417437"/>
                  </a:cubicBezTo>
                  <a:cubicBezTo>
                    <a:pt x="69434" y="446704"/>
                    <a:pt x="73764" y="476665"/>
                    <a:pt x="78266" y="506539"/>
                  </a:cubicBezTo>
                  <a:cubicBezTo>
                    <a:pt x="88051" y="570616"/>
                    <a:pt x="93939" y="635126"/>
                    <a:pt x="98009" y="699809"/>
                  </a:cubicBezTo>
                  <a:cubicBezTo>
                    <a:pt x="105283" y="816881"/>
                    <a:pt x="104590" y="936029"/>
                    <a:pt x="118877" y="1052408"/>
                  </a:cubicBezTo>
                  <a:cubicBezTo>
                    <a:pt x="126065" y="1110770"/>
                    <a:pt x="135590" y="1168613"/>
                    <a:pt x="142430" y="1227061"/>
                  </a:cubicBezTo>
                  <a:cubicBezTo>
                    <a:pt x="149531" y="1288195"/>
                    <a:pt x="162346" y="1350714"/>
                    <a:pt x="162519" y="1412280"/>
                  </a:cubicBezTo>
                  <a:cubicBezTo>
                    <a:pt x="162519" y="1414531"/>
                    <a:pt x="169187" y="1415570"/>
                    <a:pt x="169187" y="1414011"/>
                  </a:cubicBezTo>
                  <a:cubicBezTo>
                    <a:pt x="169014" y="1360325"/>
                    <a:pt x="158623" y="1306032"/>
                    <a:pt x="152042" y="1252866"/>
                  </a:cubicBezTo>
                  <a:cubicBezTo>
                    <a:pt x="144768" y="1193984"/>
                    <a:pt x="138101" y="1135362"/>
                    <a:pt x="128836" y="1076740"/>
                  </a:cubicBezTo>
                  <a:cubicBezTo>
                    <a:pt x="119051" y="1014654"/>
                    <a:pt x="118098" y="951096"/>
                    <a:pt x="114808" y="888404"/>
                  </a:cubicBezTo>
                  <a:cubicBezTo>
                    <a:pt x="111517" y="826146"/>
                    <a:pt x="108487" y="763800"/>
                    <a:pt x="104677" y="701628"/>
                  </a:cubicBezTo>
                  <a:cubicBezTo>
                    <a:pt x="101213" y="645171"/>
                    <a:pt x="96191" y="588887"/>
                    <a:pt x="88571" y="532862"/>
                  </a:cubicBezTo>
                  <a:cubicBezTo>
                    <a:pt x="84414" y="502469"/>
                    <a:pt x="80085" y="471902"/>
                    <a:pt x="73937" y="441855"/>
                  </a:cubicBezTo>
                  <a:cubicBezTo>
                    <a:pt x="68135" y="413367"/>
                    <a:pt x="58957" y="385658"/>
                    <a:pt x="52635" y="357256"/>
                  </a:cubicBezTo>
                  <a:cubicBezTo>
                    <a:pt x="39387" y="297681"/>
                    <a:pt x="38175" y="233864"/>
                    <a:pt x="33326" y="173077"/>
                  </a:cubicBezTo>
                  <a:cubicBezTo>
                    <a:pt x="30988" y="143896"/>
                    <a:pt x="28390" y="114195"/>
                    <a:pt x="23281" y="85360"/>
                  </a:cubicBezTo>
                  <a:cubicBezTo>
                    <a:pt x="18345" y="57565"/>
                    <a:pt x="5443" y="31154"/>
                    <a:pt x="6656" y="2580"/>
                  </a:cubicBezTo>
                  <a:cubicBezTo>
                    <a:pt x="6915" y="328"/>
                    <a:pt x="161" y="-884"/>
                    <a:pt x="75" y="761"/>
                  </a:cubicBezTo>
                  <a:lnTo>
                    <a:pt x="75" y="76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04CF19C-831F-5DDB-6520-DC902A3CE31E}"/>
                </a:ext>
              </a:extLst>
            </p:cNvPr>
            <p:cNvSpPr/>
            <p:nvPr/>
          </p:nvSpPr>
          <p:spPr>
            <a:xfrm>
              <a:off x="9025684" y="5626967"/>
              <a:ext cx="850856" cy="47756"/>
            </a:xfrm>
            <a:custGeom>
              <a:avLst/>
              <a:gdLst>
                <a:gd name="connsiteX0" fmla="*/ 2341 w 398063"/>
                <a:gd name="connsiteY0" fmla="*/ 22342 h 22342"/>
                <a:gd name="connsiteX1" fmla="*/ 202972 w 398063"/>
                <a:gd name="connsiteY1" fmla="*/ 13683 h 22342"/>
                <a:gd name="connsiteX2" fmla="*/ 295797 w 398063"/>
                <a:gd name="connsiteY2" fmla="*/ 13077 h 22342"/>
                <a:gd name="connsiteX3" fmla="*/ 394164 w 398063"/>
                <a:gd name="connsiteY3" fmla="*/ 2859 h 22342"/>
                <a:gd name="connsiteX4" fmla="*/ 395723 w 398063"/>
                <a:gd name="connsiteY4" fmla="*/ 2 h 22342"/>
                <a:gd name="connsiteX5" fmla="*/ 310864 w 398063"/>
                <a:gd name="connsiteY5" fmla="*/ 9007 h 22342"/>
                <a:gd name="connsiteX6" fmla="*/ 204530 w 398063"/>
                <a:gd name="connsiteY6" fmla="*/ 10826 h 22342"/>
                <a:gd name="connsiteX7" fmla="*/ 3899 w 398063"/>
                <a:gd name="connsiteY7" fmla="*/ 19485 h 22342"/>
                <a:gd name="connsiteX8" fmla="*/ 2341 w 398063"/>
                <a:gd name="connsiteY8" fmla="*/ 22342 h 22342"/>
                <a:gd name="connsiteX9" fmla="*/ 2341 w 398063"/>
                <a:gd name="connsiteY9" fmla="*/ 22342 h 2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8063" h="22342">
                  <a:moveTo>
                    <a:pt x="2341" y="22342"/>
                  </a:moveTo>
                  <a:cubicBezTo>
                    <a:pt x="69362" y="21823"/>
                    <a:pt x="135864" y="13683"/>
                    <a:pt x="202972" y="13683"/>
                  </a:cubicBezTo>
                  <a:cubicBezTo>
                    <a:pt x="233712" y="13683"/>
                    <a:pt x="265144" y="15502"/>
                    <a:pt x="295797" y="13077"/>
                  </a:cubicBezTo>
                  <a:cubicBezTo>
                    <a:pt x="328702" y="10479"/>
                    <a:pt x="361087" y="3379"/>
                    <a:pt x="394164" y="2859"/>
                  </a:cubicBezTo>
                  <a:cubicBezTo>
                    <a:pt x="397109" y="2773"/>
                    <a:pt x="400399" y="-85"/>
                    <a:pt x="395723" y="2"/>
                  </a:cubicBezTo>
                  <a:cubicBezTo>
                    <a:pt x="367148" y="521"/>
                    <a:pt x="339179" y="5630"/>
                    <a:pt x="310864" y="9007"/>
                  </a:cubicBezTo>
                  <a:cubicBezTo>
                    <a:pt x="275881" y="13164"/>
                    <a:pt x="239773" y="10826"/>
                    <a:pt x="204530" y="10826"/>
                  </a:cubicBezTo>
                  <a:cubicBezTo>
                    <a:pt x="137422" y="10826"/>
                    <a:pt x="70920" y="18965"/>
                    <a:pt x="3899" y="19485"/>
                  </a:cubicBezTo>
                  <a:cubicBezTo>
                    <a:pt x="955" y="19485"/>
                    <a:pt x="-2335" y="22342"/>
                    <a:pt x="2341" y="22342"/>
                  </a:cubicBezTo>
                  <a:lnTo>
                    <a:pt x="2341" y="2234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D84EE09-9C9D-0B49-C3F3-E7391303D9EB}"/>
                </a:ext>
              </a:extLst>
            </p:cNvPr>
            <p:cNvSpPr/>
            <p:nvPr/>
          </p:nvSpPr>
          <p:spPr>
            <a:xfrm>
              <a:off x="9043938" y="5469462"/>
              <a:ext cx="184981" cy="10918"/>
            </a:xfrm>
            <a:custGeom>
              <a:avLst/>
              <a:gdLst>
                <a:gd name="connsiteX0" fmla="*/ 1681 w 86541"/>
                <a:gd name="connsiteY0" fmla="*/ 2944 h 5108"/>
                <a:gd name="connsiteX1" fmla="*/ 81778 w 86541"/>
                <a:gd name="connsiteY1" fmla="*/ 5109 h 5108"/>
                <a:gd name="connsiteX2" fmla="*/ 84808 w 86541"/>
                <a:gd name="connsiteY2" fmla="*/ 2165 h 5108"/>
                <a:gd name="connsiteX3" fmla="*/ 4712 w 86541"/>
                <a:gd name="connsiteY3" fmla="*/ 0 h 5108"/>
                <a:gd name="connsiteX4" fmla="*/ 1681 w 86541"/>
                <a:gd name="connsiteY4" fmla="*/ 2944 h 5108"/>
                <a:gd name="connsiteX5" fmla="*/ 1681 w 86541"/>
                <a:gd name="connsiteY5" fmla="*/ 2944 h 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41" h="5108">
                  <a:moveTo>
                    <a:pt x="1681" y="2944"/>
                  </a:moveTo>
                  <a:cubicBezTo>
                    <a:pt x="28438" y="3117"/>
                    <a:pt x="55108" y="4936"/>
                    <a:pt x="81778" y="5109"/>
                  </a:cubicBezTo>
                  <a:cubicBezTo>
                    <a:pt x="83856" y="5109"/>
                    <a:pt x="89311" y="2251"/>
                    <a:pt x="84808" y="2165"/>
                  </a:cubicBezTo>
                  <a:cubicBezTo>
                    <a:pt x="58138" y="1992"/>
                    <a:pt x="31382" y="173"/>
                    <a:pt x="4712" y="0"/>
                  </a:cubicBezTo>
                  <a:cubicBezTo>
                    <a:pt x="2720" y="0"/>
                    <a:pt x="-2735" y="2944"/>
                    <a:pt x="1681" y="2944"/>
                  </a:cubicBezTo>
                  <a:lnTo>
                    <a:pt x="1681" y="29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F2597EF-5EC7-3A20-4523-B3109A73444F}"/>
                </a:ext>
              </a:extLst>
            </p:cNvPr>
            <p:cNvSpPr/>
            <p:nvPr/>
          </p:nvSpPr>
          <p:spPr>
            <a:xfrm>
              <a:off x="9442065" y="5441328"/>
              <a:ext cx="96670" cy="7216"/>
            </a:xfrm>
            <a:custGeom>
              <a:avLst/>
              <a:gdLst>
                <a:gd name="connsiteX0" fmla="*/ 5143 w 45226"/>
                <a:gd name="connsiteY0" fmla="*/ 3377 h 3376"/>
                <a:gd name="connsiteX1" fmla="*/ 44109 w 45226"/>
                <a:gd name="connsiteY1" fmla="*/ 3377 h 3376"/>
                <a:gd name="connsiteX2" fmla="*/ 40039 w 45226"/>
                <a:gd name="connsiteY2" fmla="*/ 0 h 3376"/>
                <a:gd name="connsiteX3" fmla="*/ 1073 w 45226"/>
                <a:gd name="connsiteY3" fmla="*/ 0 h 3376"/>
                <a:gd name="connsiteX4" fmla="*/ 5143 w 45226"/>
                <a:gd name="connsiteY4" fmla="*/ 3377 h 3376"/>
                <a:gd name="connsiteX5" fmla="*/ 5143 w 45226"/>
                <a:gd name="connsiteY5" fmla="*/ 3377 h 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226" h="3376">
                  <a:moveTo>
                    <a:pt x="5143" y="3377"/>
                  </a:moveTo>
                  <a:cubicBezTo>
                    <a:pt x="18131" y="3377"/>
                    <a:pt x="31120" y="3377"/>
                    <a:pt x="44109" y="3377"/>
                  </a:cubicBezTo>
                  <a:cubicBezTo>
                    <a:pt x="47659" y="3377"/>
                    <a:pt x="41771" y="0"/>
                    <a:pt x="40039" y="0"/>
                  </a:cubicBezTo>
                  <a:cubicBezTo>
                    <a:pt x="27050" y="0"/>
                    <a:pt x="14062" y="0"/>
                    <a:pt x="1073" y="0"/>
                  </a:cubicBezTo>
                  <a:cubicBezTo>
                    <a:pt x="-2391" y="0"/>
                    <a:pt x="3497" y="3377"/>
                    <a:pt x="5143" y="3377"/>
                  </a:cubicBezTo>
                  <a:lnTo>
                    <a:pt x="5143" y="337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4DBDAF1E-1C65-17BB-5B44-62CFAB11E6F6}"/>
                </a:ext>
              </a:extLst>
            </p:cNvPr>
            <p:cNvSpPr/>
            <p:nvPr/>
          </p:nvSpPr>
          <p:spPr>
            <a:xfrm>
              <a:off x="9700689" y="5425387"/>
              <a:ext cx="166581" cy="12934"/>
            </a:xfrm>
            <a:custGeom>
              <a:avLst/>
              <a:gdLst>
                <a:gd name="connsiteX0" fmla="*/ 5722 w 77933"/>
                <a:gd name="connsiteY0" fmla="*/ 5986 h 6051"/>
                <a:gd name="connsiteX1" fmla="*/ 75601 w 77933"/>
                <a:gd name="connsiteY1" fmla="*/ 4081 h 6051"/>
                <a:gd name="connsiteX2" fmla="*/ 73956 w 77933"/>
                <a:gd name="connsiteY2" fmla="*/ 1310 h 6051"/>
                <a:gd name="connsiteX3" fmla="*/ 960 w 77933"/>
                <a:gd name="connsiteY3" fmla="*/ 3735 h 6051"/>
                <a:gd name="connsiteX4" fmla="*/ 5722 w 77933"/>
                <a:gd name="connsiteY4" fmla="*/ 5986 h 6051"/>
                <a:gd name="connsiteX5" fmla="*/ 5722 w 77933"/>
                <a:gd name="connsiteY5" fmla="*/ 5986 h 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33" h="6051">
                  <a:moveTo>
                    <a:pt x="5722" y="5986"/>
                  </a:moveTo>
                  <a:cubicBezTo>
                    <a:pt x="28495" y="-75"/>
                    <a:pt x="52395" y="3822"/>
                    <a:pt x="75601" y="4081"/>
                  </a:cubicBezTo>
                  <a:cubicBezTo>
                    <a:pt x="80364" y="4168"/>
                    <a:pt x="76813" y="1310"/>
                    <a:pt x="73956" y="1310"/>
                  </a:cubicBezTo>
                  <a:cubicBezTo>
                    <a:pt x="49537" y="1051"/>
                    <a:pt x="24945" y="-2673"/>
                    <a:pt x="960" y="3735"/>
                  </a:cubicBezTo>
                  <a:cubicBezTo>
                    <a:pt x="-2418" y="4601"/>
                    <a:pt x="4077" y="6419"/>
                    <a:pt x="5722" y="5986"/>
                  </a:cubicBezTo>
                  <a:lnTo>
                    <a:pt x="5722" y="59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5D397B2-ECF9-2820-3E8C-83C18A829D79}"/>
                </a:ext>
              </a:extLst>
            </p:cNvPr>
            <p:cNvSpPr/>
            <p:nvPr/>
          </p:nvSpPr>
          <p:spPr>
            <a:xfrm>
              <a:off x="9034858" y="6149817"/>
              <a:ext cx="860274" cy="89422"/>
            </a:xfrm>
            <a:custGeom>
              <a:avLst/>
              <a:gdLst>
                <a:gd name="connsiteX0" fmla="*/ 3937 w 402469"/>
                <a:gd name="connsiteY0" fmla="*/ 41836 h 41835"/>
                <a:gd name="connsiteX1" fmla="*/ 201451 w 402469"/>
                <a:gd name="connsiteY1" fmla="*/ 19063 h 41835"/>
                <a:gd name="connsiteX2" fmla="*/ 301724 w 402469"/>
                <a:gd name="connsiteY2" fmla="*/ 17937 h 41835"/>
                <a:gd name="connsiteX3" fmla="*/ 400091 w 402469"/>
                <a:gd name="connsiteY3" fmla="*/ 2957 h 41835"/>
                <a:gd name="connsiteX4" fmla="*/ 398532 w 402469"/>
                <a:gd name="connsiteY4" fmla="*/ 99 h 41835"/>
                <a:gd name="connsiteX5" fmla="*/ 314020 w 402469"/>
                <a:gd name="connsiteY5" fmla="*/ 13694 h 41835"/>
                <a:gd name="connsiteX6" fmla="*/ 207859 w 402469"/>
                <a:gd name="connsiteY6" fmla="*/ 15859 h 41835"/>
                <a:gd name="connsiteX7" fmla="*/ 2379 w 402469"/>
                <a:gd name="connsiteY7" fmla="*/ 38979 h 41835"/>
                <a:gd name="connsiteX8" fmla="*/ 3937 w 402469"/>
                <a:gd name="connsiteY8" fmla="*/ 41836 h 41835"/>
                <a:gd name="connsiteX9" fmla="*/ 3937 w 402469"/>
                <a:gd name="connsiteY9" fmla="*/ 41836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469" h="41835">
                  <a:moveTo>
                    <a:pt x="3937" y="41836"/>
                  </a:moveTo>
                  <a:cubicBezTo>
                    <a:pt x="70526" y="41057"/>
                    <a:pt x="135036" y="22353"/>
                    <a:pt x="201451" y="19063"/>
                  </a:cubicBezTo>
                  <a:cubicBezTo>
                    <a:pt x="234876" y="17417"/>
                    <a:pt x="268300" y="19409"/>
                    <a:pt x="301724" y="17937"/>
                  </a:cubicBezTo>
                  <a:cubicBezTo>
                    <a:pt x="335148" y="16465"/>
                    <a:pt x="366321" y="1485"/>
                    <a:pt x="400091" y="2957"/>
                  </a:cubicBezTo>
                  <a:cubicBezTo>
                    <a:pt x="404854" y="3130"/>
                    <a:pt x="401476" y="272"/>
                    <a:pt x="398532" y="99"/>
                  </a:cubicBezTo>
                  <a:cubicBezTo>
                    <a:pt x="369438" y="-1113"/>
                    <a:pt x="342508" y="9105"/>
                    <a:pt x="314020" y="13694"/>
                  </a:cubicBezTo>
                  <a:cubicBezTo>
                    <a:pt x="279643" y="19322"/>
                    <a:pt x="242669" y="14733"/>
                    <a:pt x="207859" y="15859"/>
                  </a:cubicBezTo>
                  <a:cubicBezTo>
                    <a:pt x="138587" y="18110"/>
                    <a:pt x="71565" y="38113"/>
                    <a:pt x="2379" y="38979"/>
                  </a:cubicBezTo>
                  <a:cubicBezTo>
                    <a:pt x="-2384" y="39065"/>
                    <a:pt x="993" y="41836"/>
                    <a:pt x="3937" y="41836"/>
                  </a:cubicBezTo>
                  <a:lnTo>
                    <a:pt x="3937" y="4183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D0EA215-F987-39DD-826F-091AF30944E3}"/>
                </a:ext>
              </a:extLst>
            </p:cNvPr>
            <p:cNvSpPr/>
            <p:nvPr/>
          </p:nvSpPr>
          <p:spPr>
            <a:xfrm>
              <a:off x="9039360" y="6339553"/>
              <a:ext cx="938955" cy="66025"/>
            </a:xfrm>
            <a:custGeom>
              <a:avLst/>
              <a:gdLst>
                <a:gd name="connsiteX0" fmla="*/ 4343 w 439279"/>
                <a:gd name="connsiteY0" fmla="*/ 30741 h 30889"/>
                <a:gd name="connsiteX1" fmla="*/ 61926 w 439279"/>
                <a:gd name="connsiteY1" fmla="*/ 28577 h 30889"/>
                <a:gd name="connsiteX2" fmla="*/ 117084 w 439279"/>
                <a:gd name="connsiteY2" fmla="*/ 24334 h 30889"/>
                <a:gd name="connsiteX3" fmla="*/ 225496 w 439279"/>
                <a:gd name="connsiteY3" fmla="*/ 20004 h 30889"/>
                <a:gd name="connsiteX4" fmla="*/ 326374 w 439279"/>
                <a:gd name="connsiteY4" fmla="*/ 14030 h 30889"/>
                <a:gd name="connsiteX5" fmla="*/ 435479 w 439279"/>
                <a:gd name="connsiteY5" fmla="*/ 2946 h 30889"/>
                <a:gd name="connsiteX6" fmla="*/ 436864 w 439279"/>
                <a:gd name="connsiteY6" fmla="*/ 2 h 30889"/>
                <a:gd name="connsiteX7" fmla="*/ 333735 w 439279"/>
                <a:gd name="connsiteY7" fmla="*/ 10306 h 30889"/>
                <a:gd name="connsiteX8" fmla="*/ 209996 w 439279"/>
                <a:gd name="connsiteY8" fmla="*/ 17493 h 30889"/>
                <a:gd name="connsiteX9" fmla="*/ 94830 w 439279"/>
                <a:gd name="connsiteY9" fmla="*/ 23555 h 30889"/>
                <a:gd name="connsiteX10" fmla="*/ 2091 w 439279"/>
                <a:gd name="connsiteY10" fmla="*/ 28491 h 30889"/>
                <a:gd name="connsiteX11" fmla="*/ 4343 w 439279"/>
                <a:gd name="connsiteY11" fmla="*/ 30741 h 30889"/>
                <a:gd name="connsiteX12" fmla="*/ 4343 w 439279"/>
                <a:gd name="connsiteY12" fmla="*/ 30741 h 3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9279" h="30889">
                  <a:moveTo>
                    <a:pt x="4343" y="30741"/>
                  </a:moveTo>
                  <a:cubicBezTo>
                    <a:pt x="22267" y="26239"/>
                    <a:pt x="43309" y="29097"/>
                    <a:pt x="61926" y="28577"/>
                  </a:cubicBezTo>
                  <a:cubicBezTo>
                    <a:pt x="80370" y="27971"/>
                    <a:pt x="98727" y="25979"/>
                    <a:pt x="117084" y="24334"/>
                  </a:cubicBezTo>
                  <a:cubicBezTo>
                    <a:pt x="153106" y="21043"/>
                    <a:pt x="189388" y="20957"/>
                    <a:pt x="225496" y="20004"/>
                  </a:cubicBezTo>
                  <a:cubicBezTo>
                    <a:pt x="259180" y="19052"/>
                    <a:pt x="292950" y="18100"/>
                    <a:pt x="326374" y="14030"/>
                  </a:cubicBezTo>
                  <a:cubicBezTo>
                    <a:pt x="362742" y="9614"/>
                    <a:pt x="398764" y="3379"/>
                    <a:pt x="435479" y="2946"/>
                  </a:cubicBezTo>
                  <a:cubicBezTo>
                    <a:pt x="438510" y="2946"/>
                    <a:pt x="441540" y="-85"/>
                    <a:pt x="436864" y="2"/>
                  </a:cubicBezTo>
                  <a:cubicBezTo>
                    <a:pt x="402228" y="435"/>
                    <a:pt x="368025" y="5717"/>
                    <a:pt x="333735" y="10306"/>
                  </a:cubicBezTo>
                  <a:cubicBezTo>
                    <a:pt x="292777" y="15761"/>
                    <a:pt x="251300" y="16454"/>
                    <a:pt x="209996" y="17493"/>
                  </a:cubicBezTo>
                  <a:cubicBezTo>
                    <a:pt x="171463" y="18532"/>
                    <a:pt x="133277" y="20091"/>
                    <a:pt x="94830" y="23555"/>
                  </a:cubicBezTo>
                  <a:cubicBezTo>
                    <a:pt x="64350" y="26239"/>
                    <a:pt x="31792" y="21043"/>
                    <a:pt x="2091" y="28491"/>
                  </a:cubicBezTo>
                  <a:cubicBezTo>
                    <a:pt x="-2498" y="29530"/>
                    <a:pt x="1485" y="31434"/>
                    <a:pt x="4343" y="30741"/>
                  </a:cubicBezTo>
                  <a:lnTo>
                    <a:pt x="4343" y="30741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1BBBA84-9E6B-877A-C477-359B1555465E}"/>
                </a:ext>
              </a:extLst>
            </p:cNvPr>
            <p:cNvSpPr/>
            <p:nvPr/>
          </p:nvSpPr>
          <p:spPr>
            <a:xfrm>
              <a:off x="9025611" y="4933076"/>
              <a:ext cx="226471" cy="10553"/>
            </a:xfrm>
            <a:custGeom>
              <a:avLst/>
              <a:gdLst>
                <a:gd name="connsiteX0" fmla="*/ 2375 w 105952"/>
                <a:gd name="connsiteY0" fmla="*/ 2773 h 4937"/>
                <a:gd name="connsiteX1" fmla="*/ 101954 w 105952"/>
                <a:gd name="connsiteY1" fmla="*/ 4938 h 4937"/>
                <a:gd name="connsiteX2" fmla="*/ 103600 w 105952"/>
                <a:gd name="connsiteY2" fmla="*/ 2167 h 4937"/>
                <a:gd name="connsiteX3" fmla="*/ 4020 w 105952"/>
                <a:gd name="connsiteY3" fmla="*/ 2 h 4937"/>
                <a:gd name="connsiteX4" fmla="*/ 2375 w 105952"/>
                <a:gd name="connsiteY4" fmla="*/ 2773 h 4937"/>
                <a:gd name="connsiteX5" fmla="*/ 2375 w 105952"/>
                <a:gd name="connsiteY5" fmla="*/ 2773 h 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2" h="4937">
                  <a:moveTo>
                    <a:pt x="2375" y="2773"/>
                  </a:moveTo>
                  <a:cubicBezTo>
                    <a:pt x="35539" y="2946"/>
                    <a:pt x="68704" y="4765"/>
                    <a:pt x="101954" y="4938"/>
                  </a:cubicBezTo>
                  <a:cubicBezTo>
                    <a:pt x="104898" y="4938"/>
                    <a:pt x="108362" y="2167"/>
                    <a:pt x="103600" y="2167"/>
                  </a:cubicBezTo>
                  <a:cubicBezTo>
                    <a:pt x="70435" y="1994"/>
                    <a:pt x="37184" y="175"/>
                    <a:pt x="4020" y="2"/>
                  </a:cubicBezTo>
                  <a:cubicBezTo>
                    <a:pt x="989" y="-84"/>
                    <a:pt x="-2388" y="2686"/>
                    <a:pt x="2375" y="2773"/>
                  </a:cubicBezTo>
                  <a:lnTo>
                    <a:pt x="2375" y="277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4E64321-B919-CB1C-A9CC-EB6A90D42102}"/>
                </a:ext>
              </a:extLst>
            </p:cNvPr>
            <p:cNvSpPr/>
            <p:nvPr/>
          </p:nvSpPr>
          <p:spPr>
            <a:xfrm>
              <a:off x="9053615" y="5034675"/>
              <a:ext cx="226636" cy="24094"/>
            </a:xfrm>
            <a:custGeom>
              <a:avLst/>
              <a:gdLst>
                <a:gd name="connsiteX0" fmla="*/ 3042 w 106029"/>
                <a:gd name="connsiteY0" fmla="*/ 2779 h 11272"/>
                <a:gd name="connsiteX1" fmla="*/ 100889 w 106029"/>
                <a:gd name="connsiteY1" fmla="*/ 11178 h 11272"/>
                <a:gd name="connsiteX2" fmla="*/ 104439 w 106029"/>
                <a:gd name="connsiteY2" fmla="*/ 8927 h 11272"/>
                <a:gd name="connsiteX3" fmla="*/ 3128 w 106029"/>
                <a:gd name="connsiteY3" fmla="*/ 8 h 11272"/>
                <a:gd name="connsiteX4" fmla="*/ 3042 w 106029"/>
                <a:gd name="connsiteY4" fmla="*/ 2779 h 11272"/>
                <a:gd name="connsiteX5" fmla="*/ 3042 w 106029"/>
                <a:gd name="connsiteY5" fmla="*/ 2779 h 1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29" h="11272">
                  <a:moveTo>
                    <a:pt x="3042" y="2779"/>
                  </a:moveTo>
                  <a:cubicBezTo>
                    <a:pt x="35860" y="4684"/>
                    <a:pt x="68764" y="3385"/>
                    <a:pt x="100889" y="11178"/>
                  </a:cubicBezTo>
                  <a:cubicBezTo>
                    <a:pt x="102881" y="11697"/>
                    <a:pt x="108856" y="9966"/>
                    <a:pt x="104439" y="8927"/>
                  </a:cubicBezTo>
                  <a:cubicBezTo>
                    <a:pt x="71102" y="874"/>
                    <a:pt x="37158" y="1999"/>
                    <a:pt x="3128" y="8"/>
                  </a:cubicBezTo>
                  <a:cubicBezTo>
                    <a:pt x="-1028" y="-166"/>
                    <a:pt x="-1028" y="2605"/>
                    <a:pt x="3042" y="2779"/>
                  </a:cubicBezTo>
                  <a:lnTo>
                    <a:pt x="3042" y="27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700FEEE-35B6-6C91-0A1B-5D4931BEBDD3}"/>
                </a:ext>
              </a:extLst>
            </p:cNvPr>
            <p:cNvSpPr/>
            <p:nvPr/>
          </p:nvSpPr>
          <p:spPr>
            <a:xfrm>
              <a:off x="8847922" y="2905847"/>
              <a:ext cx="57706" cy="1274381"/>
            </a:xfrm>
            <a:custGeom>
              <a:avLst/>
              <a:gdLst>
                <a:gd name="connsiteX0" fmla="*/ 9478 w 26997"/>
                <a:gd name="connsiteY0" fmla="*/ 679 h 596204"/>
                <a:gd name="connsiteX1" fmla="*/ 4889 w 26997"/>
                <a:gd name="connsiteY1" fmla="*/ 96968 h 596204"/>
                <a:gd name="connsiteX2" fmla="*/ 10690 w 26997"/>
                <a:gd name="connsiteY2" fmla="*/ 265821 h 596204"/>
                <a:gd name="connsiteX3" fmla="*/ 13721 w 26997"/>
                <a:gd name="connsiteY3" fmla="*/ 439002 h 596204"/>
                <a:gd name="connsiteX4" fmla="*/ 20215 w 26997"/>
                <a:gd name="connsiteY4" fmla="*/ 594520 h 596204"/>
                <a:gd name="connsiteX5" fmla="*/ 26969 w 26997"/>
                <a:gd name="connsiteY5" fmla="*/ 594866 h 596204"/>
                <a:gd name="connsiteX6" fmla="*/ 20302 w 26997"/>
                <a:gd name="connsiteY6" fmla="*/ 432075 h 596204"/>
                <a:gd name="connsiteX7" fmla="*/ 17618 w 26997"/>
                <a:gd name="connsiteY7" fmla="*/ 266860 h 596204"/>
                <a:gd name="connsiteX8" fmla="*/ 11903 w 26997"/>
                <a:gd name="connsiteY8" fmla="*/ 101644 h 596204"/>
                <a:gd name="connsiteX9" fmla="*/ 16059 w 26997"/>
                <a:gd name="connsiteY9" fmla="*/ 2411 h 596204"/>
                <a:gd name="connsiteX10" fmla="*/ 9478 w 26997"/>
                <a:gd name="connsiteY10" fmla="*/ 679 h 596204"/>
                <a:gd name="connsiteX11" fmla="*/ 9478 w 26997"/>
                <a:gd name="connsiteY11" fmla="*/ 679 h 59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997" h="596204">
                  <a:moveTo>
                    <a:pt x="9478" y="679"/>
                  </a:moveTo>
                  <a:cubicBezTo>
                    <a:pt x="-7754" y="26916"/>
                    <a:pt x="3503" y="67787"/>
                    <a:pt x="4889" y="96968"/>
                  </a:cubicBezTo>
                  <a:cubicBezTo>
                    <a:pt x="7573" y="153079"/>
                    <a:pt x="9391" y="209537"/>
                    <a:pt x="10690" y="265821"/>
                  </a:cubicBezTo>
                  <a:cubicBezTo>
                    <a:pt x="11989" y="323577"/>
                    <a:pt x="11296" y="381246"/>
                    <a:pt x="13721" y="439002"/>
                  </a:cubicBezTo>
                  <a:cubicBezTo>
                    <a:pt x="15886" y="491043"/>
                    <a:pt x="5668" y="543604"/>
                    <a:pt x="20215" y="594520"/>
                  </a:cubicBezTo>
                  <a:cubicBezTo>
                    <a:pt x="20735" y="596425"/>
                    <a:pt x="27489" y="596944"/>
                    <a:pt x="26969" y="594866"/>
                  </a:cubicBezTo>
                  <a:cubicBezTo>
                    <a:pt x="11903" y="542046"/>
                    <a:pt x="22467" y="486194"/>
                    <a:pt x="20302" y="432075"/>
                  </a:cubicBezTo>
                  <a:cubicBezTo>
                    <a:pt x="18050" y="377003"/>
                    <a:pt x="18743" y="321931"/>
                    <a:pt x="17618" y="266860"/>
                  </a:cubicBezTo>
                  <a:cubicBezTo>
                    <a:pt x="16492" y="211788"/>
                    <a:pt x="12335" y="156803"/>
                    <a:pt x="11903" y="101644"/>
                  </a:cubicBezTo>
                  <a:cubicBezTo>
                    <a:pt x="11729" y="71511"/>
                    <a:pt x="-1779" y="29514"/>
                    <a:pt x="16059" y="2411"/>
                  </a:cubicBezTo>
                  <a:cubicBezTo>
                    <a:pt x="17098" y="679"/>
                    <a:pt x="10517" y="-966"/>
                    <a:pt x="9478" y="679"/>
                  </a:cubicBezTo>
                  <a:lnTo>
                    <a:pt x="9478" y="679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CFA1615-3743-E0B3-0FFA-C4E2E6C744BF}"/>
                </a:ext>
              </a:extLst>
            </p:cNvPr>
            <p:cNvSpPr/>
            <p:nvPr/>
          </p:nvSpPr>
          <p:spPr>
            <a:xfrm>
              <a:off x="8867941" y="2915258"/>
              <a:ext cx="134038" cy="15473"/>
            </a:xfrm>
            <a:custGeom>
              <a:avLst/>
              <a:gdLst>
                <a:gd name="connsiteX0" fmla="*/ 5568 w 62708"/>
                <a:gd name="connsiteY0" fmla="*/ 7187 h 7239"/>
                <a:gd name="connsiteX1" fmla="*/ 60293 w 62708"/>
                <a:gd name="connsiteY1" fmla="*/ 2944 h 7239"/>
                <a:gd name="connsiteX2" fmla="*/ 58908 w 62708"/>
                <a:gd name="connsiteY2" fmla="*/ 0 h 7239"/>
                <a:gd name="connsiteX3" fmla="*/ 1065 w 62708"/>
                <a:gd name="connsiteY3" fmla="*/ 4416 h 7239"/>
                <a:gd name="connsiteX4" fmla="*/ 5568 w 62708"/>
                <a:gd name="connsiteY4" fmla="*/ 7187 h 7239"/>
                <a:gd name="connsiteX5" fmla="*/ 5568 w 62708"/>
                <a:gd name="connsiteY5" fmla="*/ 7187 h 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708" h="7239">
                  <a:moveTo>
                    <a:pt x="5568" y="7187"/>
                  </a:moveTo>
                  <a:cubicBezTo>
                    <a:pt x="23492" y="3031"/>
                    <a:pt x="41936" y="2944"/>
                    <a:pt x="60293" y="2944"/>
                  </a:cubicBezTo>
                  <a:cubicBezTo>
                    <a:pt x="64969" y="2944"/>
                    <a:pt x="61938" y="0"/>
                    <a:pt x="58908" y="0"/>
                  </a:cubicBezTo>
                  <a:cubicBezTo>
                    <a:pt x="39511" y="0"/>
                    <a:pt x="20028" y="87"/>
                    <a:pt x="1065" y="4416"/>
                  </a:cubicBezTo>
                  <a:cubicBezTo>
                    <a:pt x="-2485" y="5282"/>
                    <a:pt x="3836" y="7620"/>
                    <a:pt x="5568" y="7187"/>
                  </a:cubicBezTo>
                  <a:lnTo>
                    <a:pt x="5568" y="718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0B7135C-252C-3BFE-D540-97E0777A2EBC}"/>
                </a:ext>
              </a:extLst>
            </p:cNvPr>
            <p:cNvSpPr/>
            <p:nvPr/>
          </p:nvSpPr>
          <p:spPr>
            <a:xfrm>
              <a:off x="8978507" y="2910633"/>
              <a:ext cx="38114" cy="885665"/>
            </a:xfrm>
            <a:custGeom>
              <a:avLst/>
              <a:gdLst>
                <a:gd name="connsiteX0" fmla="*/ 4410 w 17831"/>
                <a:gd name="connsiteY0" fmla="*/ 1124 h 414348"/>
                <a:gd name="connsiteX1" fmla="*/ 2159 w 17831"/>
                <a:gd name="connsiteY1" fmla="*/ 88061 h 414348"/>
                <a:gd name="connsiteX2" fmla="*/ 1552 w 17831"/>
                <a:gd name="connsiteY2" fmla="*/ 194395 h 414348"/>
                <a:gd name="connsiteX3" fmla="*/ 10904 w 17831"/>
                <a:gd name="connsiteY3" fmla="*/ 412431 h 414348"/>
                <a:gd name="connsiteX4" fmla="*/ 17831 w 17831"/>
                <a:gd name="connsiteY4" fmla="*/ 413210 h 414348"/>
                <a:gd name="connsiteX5" fmla="*/ 8480 w 17831"/>
                <a:gd name="connsiteY5" fmla="*/ 195174 h 414348"/>
                <a:gd name="connsiteX6" fmla="*/ 9086 w 17831"/>
                <a:gd name="connsiteY6" fmla="*/ 88841 h 414348"/>
                <a:gd name="connsiteX7" fmla="*/ 11337 w 17831"/>
                <a:gd name="connsiteY7" fmla="*/ 1903 h 414348"/>
                <a:gd name="connsiteX8" fmla="*/ 4410 w 17831"/>
                <a:gd name="connsiteY8" fmla="*/ 1124 h 414348"/>
                <a:gd name="connsiteX9" fmla="*/ 4410 w 17831"/>
                <a:gd name="connsiteY9" fmla="*/ 1124 h 41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31" h="414348">
                  <a:moveTo>
                    <a:pt x="4410" y="1124"/>
                  </a:moveTo>
                  <a:cubicBezTo>
                    <a:pt x="-3123" y="29612"/>
                    <a:pt x="1033" y="58967"/>
                    <a:pt x="2159" y="88061"/>
                  </a:cubicBezTo>
                  <a:cubicBezTo>
                    <a:pt x="3544" y="123477"/>
                    <a:pt x="773" y="158979"/>
                    <a:pt x="1552" y="194395"/>
                  </a:cubicBezTo>
                  <a:cubicBezTo>
                    <a:pt x="3111" y="267131"/>
                    <a:pt x="10645" y="339608"/>
                    <a:pt x="10904" y="412431"/>
                  </a:cubicBezTo>
                  <a:cubicBezTo>
                    <a:pt x="10904" y="414596"/>
                    <a:pt x="17831" y="415028"/>
                    <a:pt x="17831" y="413210"/>
                  </a:cubicBezTo>
                  <a:cubicBezTo>
                    <a:pt x="17572" y="340474"/>
                    <a:pt x="10904" y="267911"/>
                    <a:pt x="8480" y="195174"/>
                  </a:cubicBezTo>
                  <a:cubicBezTo>
                    <a:pt x="7267" y="159758"/>
                    <a:pt x="9606" y="124256"/>
                    <a:pt x="9086" y="88841"/>
                  </a:cubicBezTo>
                  <a:cubicBezTo>
                    <a:pt x="8653" y="59573"/>
                    <a:pt x="3717" y="30738"/>
                    <a:pt x="11337" y="1903"/>
                  </a:cubicBezTo>
                  <a:cubicBezTo>
                    <a:pt x="11770" y="171"/>
                    <a:pt x="5016" y="-954"/>
                    <a:pt x="4410" y="1124"/>
                  </a:cubicBezTo>
                  <a:lnTo>
                    <a:pt x="4410" y="112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2D10AB3-172E-F56C-D57A-EA9454484C0C}"/>
                </a:ext>
              </a:extLst>
            </p:cNvPr>
            <p:cNvSpPr/>
            <p:nvPr/>
          </p:nvSpPr>
          <p:spPr>
            <a:xfrm>
              <a:off x="8993121" y="3286502"/>
              <a:ext cx="101086" cy="10038"/>
            </a:xfrm>
            <a:custGeom>
              <a:avLst/>
              <a:gdLst>
                <a:gd name="connsiteX0" fmla="*/ 4586 w 47292"/>
                <a:gd name="connsiteY0" fmla="*/ 4694 h 4696"/>
                <a:gd name="connsiteX1" fmla="*/ 43985 w 47292"/>
                <a:gd name="connsiteY1" fmla="*/ 4435 h 4696"/>
                <a:gd name="connsiteX2" fmla="*/ 44591 w 47292"/>
                <a:gd name="connsiteY2" fmla="*/ 1750 h 4696"/>
                <a:gd name="connsiteX3" fmla="*/ 1728 w 47292"/>
                <a:gd name="connsiteY3" fmla="*/ 1491 h 4696"/>
                <a:gd name="connsiteX4" fmla="*/ 4586 w 47292"/>
                <a:gd name="connsiteY4" fmla="*/ 4694 h 4696"/>
                <a:gd name="connsiteX5" fmla="*/ 4586 w 47292"/>
                <a:gd name="connsiteY5" fmla="*/ 4694 h 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92" h="4696">
                  <a:moveTo>
                    <a:pt x="4586" y="4694"/>
                  </a:moveTo>
                  <a:cubicBezTo>
                    <a:pt x="17921" y="4435"/>
                    <a:pt x="30823" y="1144"/>
                    <a:pt x="43985" y="4435"/>
                  </a:cubicBezTo>
                  <a:cubicBezTo>
                    <a:pt x="47968" y="5474"/>
                    <a:pt x="48574" y="2703"/>
                    <a:pt x="44591" y="1750"/>
                  </a:cubicBezTo>
                  <a:cubicBezTo>
                    <a:pt x="30044" y="-1887"/>
                    <a:pt x="16362" y="1231"/>
                    <a:pt x="1728" y="1491"/>
                  </a:cubicBezTo>
                  <a:cubicBezTo>
                    <a:pt x="-2688" y="1664"/>
                    <a:pt x="2508" y="4781"/>
                    <a:pt x="4586" y="4694"/>
                  </a:cubicBezTo>
                  <a:lnTo>
                    <a:pt x="4586" y="469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21DFE917-DDCA-C2D3-D4B4-E0A2C57B87B7}"/>
                </a:ext>
              </a:extLst>
            </p:cNvPr>
            <p:cNvSpPr/>
            <p:nvPr/>
          </p:nvSpPr>
          <p:spPr>
            <a:xfrm>
              <a:off x="8988834" y="3355205"/>
              <a:ext cx="106238" cy="10262"/>
            </a:xfrm>
            <a:custGeom>
              <a:avLst/>
              <a:gdLst>
                <a:gd name="connsiteX0" fmla="*/ 3129 w 49702"/>
                <a:gd name="connsiteY0" fmla="*/ 2686 h 4801"/>
                <a:gd name="connsiteX1" fmla="*/ 44692 w 49702"/>
                <a:gd name="connsiteY1" fmla="*/ 4765 h 4801"/>
                <a:gd name="connsiteX2" fmla="*/ 48070 w 49702"/>
                <a:gd name="connsiteY2" fmla="*/ 2253 h 4801"/>
                <a:gd name="connsiteX3" fmla="*/ 3042 w 49702"/>
                <a:gd name="connsiteY3" fmla="*/ 2 h 4801"/>
                <a:gd name="connsiteX4" fmla="*/ 3129 w 49702"/>
                <a:gd name="connsiteY4" fmla="*/ 2686 h 4801"/>
                <a:gd name="connsiteX5" fmla="*/ 3129 w 49702"/>
                <a:gd name="connsiteY5" fmla="*/ 2686 h 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02" h="4801">
                  <a:moveTo>
                    <a:pt x="3129" y="2686"/>
                  </a:moveTo>
                  <a:cubicBezTo>
                    <a:pt x="16983" y="2686"/>
                    <a:pt x="30925" y="2600"/>
                    <a:pt x="44692" y="4765"/>
                  </a:cubicBezTo>
                  <a:cubicBezTo>
                    <a:pt x="46771" y="5111"/>
                    <a:pt x="52486" y="2946"/>
                    <a:pt x="48070" y="2253"/>
                  </a:cubicBezTo>
                  <a:cubicBezTo>
                    <a:pt x="33176" y="2"/>
                    <a:pt x="18023" y="2"/>
                    <a:pt x="3042" y="2"/>
                  </a:cubicBezTo>
                  <a:cubicBezTo>
                    <a:pt x="-1114" y="-84"/>
                    <a:pt x="-941" y="2686"/>
                    <a:pt x="3129" y="2686"/>
                  </a:cubicBezTo>
                  <a:lnTo>
                    <a:pt x="3129" y="268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0FC9A99-351D-6B5F-5D83-40B66F8C2C1A}"/>
                </a:ext>
              </a:extLst>
            </p:cNvPr>
            <p:cNvSpPr/>
            <p:nvPr/>
          </p:nvSpPr>
          <p:spPr>
            <a:xfrm>
              <a:off x="9543436" y="2665546"/>
              <a:ext cx="26268" cy="19509"/>
            </a:xfrm>
            <a:custGeom>
              <a:avLst/>
              <a:gdLst>
                <a:gd name="connsiteX0" fmla="*/ 753 w 12289"/>
                <a:gd name="connsiteY0" fmla="*/ 1485 h 9127"/>
                <a:gd name="connsiteX1" fmla="*/ 9758 w 12289"/>
                <a:gd name="connsiteY1" fmla="*/ 8673 h 9127"/>
                <a:gd name="connsiteX2" fmla="*/ 12270 w 12289"/>
                <a:gd name="connsiteY2" fmla="*/ 7980 h 9127"/>
                <a:gd name="connsiteX3" fmla="*/ 1792 w 12289"/>
                <a:gd name="connsiteY3" fmla="*/ 13 h 9127"/>
                <a:gd name="connsiteX4" fmla="*/ 753 w 12289"/>
                <a:gd name="connsiteY4" fmla="*/ 1485 h 9127"/>
                <a:gd name="connsiteX5" fmla="*/ 753 w 12289"/>
                <a:gd name="connsiteY5" fmla="*/ 1485 h 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9" h="9127">
                  <a:moveTo>
                    <a:pt x="753" y="1485"/>
                  </a:moveTo>
                  <a:cubicBezTo>
                    <a:pt x="5083" y="1745"/>
                    <a:pt x="8373" y="4516"/>
                    <a:pt x="9758" y="8673"/>
                  </a:cubicBezTo>
                  <a:cubicBezTo>
                    <a:pt x="10105" y="9625"/>
                    <a:pt x="12529" y="8932"/>
                    <a:pt x="12270" y="7980"/>
                  </a:cubicBezTo>
                  <a:cubicBezTo>
                    <a:pt x="10711" y="3217"/>
                    <a:pt x="6728" y="273"/>
                    <a:pt x="1792" y="13"/>
                  </a:cubicBezTo>
                  <a:cubicBezTo>
                    <a:pt x="667" y="-160"/>
                    <a:pt x="-979" y="1399"/>
                    <a:pt x="753" y="1485"/>
                  </a:cubicBezTo>
                  <a:lnTo>
                    <a:pt x="753" y="1485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4C32D36-7FEF-5987-B0CB-861D32645866}"/>
                </a:ext>
              </a:extLst>
            </p:cNvPr>
            <p:cNvSpPr/>
            <p:nvPr/>
          </p:nvSpPr>
          <p:spPr>
            <a:xfrm>
              <a:off x="9735515" y="2894886"/>
              <a:ext cx="26082" cy="39364"/>
            </a:xfrm>
            <a:custGeom>
              <a:avLst/>
              <a:gdLst>
                <a:gd name="connsiteX0" fmla="*/ 167 w 12202"/>
                <a:gd name="connsiteY0" fmla="*/ 1044 h 18416"/>
                <a:gd name="connsiteX1" fmla="*/ 9692 w 12202"/>
                <a:gd name="connsiteY1" fmla="*/ 18189 h 18416"/>
                <a:gd name="connsiteX2" fmla="*/ 12203 w 12202"/>
                <a:gd name="connsiteY2" fmla="*/ 17496 h 18416"/>
                <a:gd name="connsiteX3" fmla="*/ 2245 w 12202"/>
                <a:gd name="connsiteY3" fmla="*/ 5 h 18416"/>
                <a:gd name="connsiteX4" fmla="*/ 167 w 12202"/>
                <a:gd name="connsiteY4" fmla="*/ 1044 h 18416"/>
                <a:gd name="connsiteX5" fmla="*/ 167 w 12202"/>
                <a:gd name="connsiteY5" fmla="*/ 1044 h 1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2" h="18416">
                  <a:moveTo>
                    <a:pt x="167" y="1044"/>
                  </a:moveTo>
                  <a:cubicBezTo>
                    <a:pt x="8653" y="2516"/>
                    <a:pt x="9605" y="11002"/>
                    <a:pt x="9692" y="18189"/>
                  </a:cubicBezTo>
                  <a:cubicBezTo>
                    <a:pt x="9692" y="18709"/>
                    <a:pt x="12203" y="18276"/>
                    <a:pt x="12203" y="17496"/>
                  </a:cubicBezTo>
                  <a:cubicBezTo>
                    <a:pt x="12116" y="9963"/>
                    <a:pt x="10904" y="1477"/>
                    <a:pt x="2245" y="5"/>
                  </a:cubicBezTo>
                  <a:cubicBezTo>
                    <a:pt x="1552" y="-82"/>
                    <a:pt x="-612" y="958"/>
                    <a:pt x="167" y="1044"/>
                  </a:cubicBezTo>
                  <a:lnTo>
                    <a:pt x="167" y="1044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95DEC343-0FC4-1C3F-B777-CEB2BD0BE56E}"/>
              </a:ext>
            </a:extLst>
          </p:cNvPr>
          <p:cNvSpPr/>
          <p:nvPr/>
        </p:nvSpPr>
        <p:spPr>
          <a:xfrm>
            <a:off x="0" y="5385482"/>
            <a:ext cx="12192000" cy="1472518"/>
          </a:xfrm>
          <a:custGeom>
            <a:avLst/>
            <a:gdLst>
              <a:gd name="connsiteX0" fmla="*/ 0 w 12192000"/>
              <a:gd name="connsiteY0" fmla="*/ 0 h 1472518"/>
              <a:gd name="connsiteX1" fmla="*/ 233297 w 12192000"/>
              <a:gd name="connsiteY1" fmla="*/ 88483 h 1472518"/>
              <a:gd name="connsiteX2" fmla="*/ 1847850 w 12192000"/>
              <a:gd name="connsiteY2" fmla="*/ 441903 h 1472518"/>
              <a:gd name="connsiteX3" fmla="*/ 5410200 w 12192000"/>
              <a:gd name="connsiteY3" fmla="*/ 194253 h 1472518"/>
              <a:gd name="connsiteX4" fmla="*/ 8572500 w 12192000"/>
              <a:gd name="connsiteY4" fmla="*/ 1356303 h 1472518"/>
              <a:gd name="connsiteX5" fmla="*/ 10953750 w 12192000"/>
              <a:gd name="connsiteY5" fmla="*/ 1089603 h 1472518"/>
              <a:gd name="connsiteX6" fmla="*/ 11989594 w 12192000"/>
              <a:gd name="connsiteY6" fmla="*/ 1242598 h 1472518"/>
              <a:gd name="connsiteX7" fmla="*/ 12192000 w 12192000"/>
              <a:gd name="connsiteY7" fmla="*/ 1295521 h 1472518"/>
              <a:gd name="connsiteX8" fmla="*/ 12192000 w 12192000"/>
              <a:gd name="connsiteY8" fmla="*/ 1472518 h 1472518"/>
              <a:gd name="connsiteX9" fmla="*/ 0 w 12192000"/>
              <a:gd name="connsiteY9" fmla="*/ 1472518 h 147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72518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530975" y="346653"/>
                  <a:pt x="7648575" y="1207078"/>
                  <a:pt x="8572500" y="1356303"/>
                </a:cubicBezTo>
                <a:cubicBezTo>
                  <a:pt x="9496425" y="1505528"/>
                  <a:pt x="10223500" y="1061028"/>
                  <a:pt x="10953750" y="1089603"/>
                </a:cubicBezTo>
                <a:cubicBezTo>
                  <a:pt x="11318875" y="1103891"/>
                  <a:pt x="11660188" y="1162231"/>
                  <a:pt x="11989594" y="1242598"/>
                </a:cubicBezTo>
                <a:lnTo>
                  <a:pt x="12192000" y="1295521"/>
                </a:lnTo>
                <a:lnTo>
                  <a:pt x="12192000" y="1472518"/>
                </a:lnTo>
                <a:lnTo>
                  <a:pt x="0" y="1472518"/>
                </a:lnTo>
                <a:close/>
              </a:path>
            </a:pathLst>
          </a:custGeom>
          <a:solidFill>
            <a:srgbClr val="E5F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F48BE834-2DCA-FCBF-5B58-5C5F4C06FAD7}"/>
              </a:ext>
            </a:extLst>
          </p:cNvPr>
          <p:cNvSpPr/>
          <p:nvPr/>
        </p:nvSpPr>
        <p:spPr>
          <a:xfrm>
            <a:off x="0" y="5786597"/>
            <a:ext cx="7702128" cy="1071403"/>
          </a:xfrm>
          <a:custGeom>
            <a:avLst/>
            <a:gdLst>
              <a:gd name="connsiteX0" fmla="*/ 0 w 7702128"/>
              <a:gd name="connsiteY0" fmla="*/ 0 h 1071403"/>
              <a:gd name="connsiteX1" fmla="*/ 233297 w 7702128"/>
              <a:gd name="connsiteY1" fmla="*/ 88483 h 1071403"/>
              <a:gd name="connsiteX2" fmla="*/ 1847850 w 7702128"/>
              <a:gd name="connsiteY2" fmla="*/ 441903 h 1071403"/>
              <a:gd name="connsiteX3" fmla="*/ 5410200 w 7702128"/>
              <a:gd name="connsiteY3" fmla="*/ 194253 h 1071403"/>
              <a:gd name="connsiteX4" fmla="*/ 7655393 w 7702128"/>
              <a:gd name="connsiteY4" fmla="*/ 1051357 h 1071403"/>
              <a:gd name="connsiteX5" fmla="*/ 7702128 w 7702128"/>
              <a:gd name="connsiteY5" fmla="*/ 1071403 h 1071403"/>
              <a:gd name="connsiteX6" fmla="*/ 0 w 7702128"/>
              <a:gd name="connsiteY6" fmla="*/ 1071403 h 107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2128" h="1071403">
                <a:moveTo>
                  <a:pt x="0" y="0"/>
                </a:moveTo>
                <a:lnTo>
                  <a:pt x="233297" y="88483"/>
                </a:lnTo>
                <a:cubicBezTo>
                  <a:pt x="707455" y="259465"/>
                  <a:pt x="1222772" y="396263"/>
                  <a:pt x="1847850" y="441903"/>
                </a:cubicBezTo>
                <a:cubicBezTo>
                  <a:pt x="2847975" y="514928"/>
                  <a:pt x="4289425" y="41853"/>
                  <a:pt x="5410200" y="194253"/>
                </a:cubicBezTo>
                <a:cubicBezTo>
                  <a:pt x="6180733" y="299028"/>
                  <a:pt x="6949765" y="738456"/>
                  <a:pt x="7655393" y="1051357"/>
                </a:cubicBezTo>
                <a:lnTo>
                  <a:pt x="7702128" y="1071403"/>
                </a:lnTo>
                <a:lnTo>
                  <a:pt x="0" y="1071403"/>
                </a:lnTo>
                <a:close/>
              </a:path>
            </a:pathLst>
          </a:custGeom>
          <a:solidFill>
            <a:srgbClr val="FF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A6BD593E-5712-A77A-3582-F0434541C257}"/>
              </a:ext>
            </a:extLst>
          </p:cNvPr>
          <p:cNvSpPr/>
          <p:nvPr/>
        </p:nvSpPr>
        <p:spPr>
          <a:xfrm>
            <a:off x="-1080530" y="548016"/>
            <a:ext cx="2787978" cy="1534158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6" name="任意多边形: 形状 305">
            <a:extLst>
              <a:ext uri="{FF2B5EF4-FFF2-40B4-BE49-F238E27FC236}">
                <a16:creationId xmlns:a16="http://schemas.microsoft.com/office/drawing/2014/main" id="{750DE89C-44A6-DC54-9B85-1F70A41E97C5}"/>
              </a:ext>
            </a:extLst>
          </p:cNvPr>
          <p:cNvSpPr/>
          <p:nvPr/>
        </p:nvSpPr>
        <p:spPr>
          <a:xfrm>
            <a:off x="3632561" y="-261684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id="{700DD7F8-9DF2-A198-EAA7-9088AC9C2DCF}"/>
              </a:ext>
            </a:extLst>
          </p:cNvPr>
          <p:cNvSpPr/>
          <p:nvPr/>
        </p:nvSpPr>
        <p:spPr>
          <a:xfrm>
            <a:off x="1986807" y="596309"/>
            <a:ext cx="1834644" cy="1009561"/>
          </a:xfrm>
          <a:custGeom>
            <a:avLst/>
            <a:gdLst>
              <a:gd name="connsiteX0" fmla="*/ 967899 w 1010109"/>
              <a:gd name="connsiteY0" fmla="*/ 136532 h 555839"/>
              <a:gd name="connsiteX1" fmla="*/ 706048 w 1010109"/>
              <a:gd name="connsiteY1" fmla="*/ 95488 h 555839"/>
              <a:gd name="connsiteX2" fmla="*/ 698168 w 1010109"/>
              <a:gd name="connsiteY2" fmla="*/ 79208 h 555839"/>
              <a:gd name="connsiteX3" fmla="*/ 653920 w 1010109"/>
              <a:gd name="connsiteY3" fmla="*/ 52279 h 555839"/>
              <a:gd name="connsiteX4" fmla="*/ 449566 w 1010109"/>
              <a:gd name="connsiteY4" fmla="*/ 5953 h 555839"/>
              <a:gd name="connsiteX5" fmla="*/ 315437 w 1010109"/>
              <a:gd name="connsiteY5" fmla="*/ 72628 h 555839"/>
              <a:gd name="connsiteX6" fmla="*/ 292576 w 1010109"/>
              <a:gd name="connsiteY6" fmla="*/ 110728 h 555839"/>
              <a:gd name="connsiteX7" fmla="*/ 145545 w 1010109"/>
              <a:gd name="connsiteY7" fmla="*/ 127180 h 555839"/>
              <a:gd name="connsiteX8" fmla="*/ 123984 w 1010109"/>
              <a:gd name="connsiteY8" fmla="*/ 138783 h 555839"/>
              <a:gd name="connsiteX9" fmla="*/ 115758 w 1010109"/>
              <a:gd name="connsiteY9" fmla="*/ 143459 h 555839"/>
              <a:gd name="connsiteX10" fmla="*/ 50988 w 1010109"/>
              <a:gd name="connsiteY10" fmla="*/ 173073 h 555839"/>
              <a:gd name="connsiteX11" fmla="*/ 2064 w 1010109"/>
              <a:gd name="connsiteY11" fmla="*/ 280359 h 555839"/>
              <a:gd name="connsiteX12" fmla="*/ 27782 w 1010109"/>
              <a:gd name="connsiteY12" fmla="*/ 394659 h 555839"/>
              <a:gd name="connsiteX13" fmla="*/ 137665 w 1010109"/>
              <a:gd name="connsiteY13" fmla="*/ 450857 h 555839"/>
              <a:gd name="connsiteX14" fmla="*/ 184598 w 1010109"/>
              <a:gd name="connsiteY14" fmla="*/ 452069 h 555839"/>
              <a:gd name="connsiteX15" fmla="*/ 252398 w 1010109"/>
              <a:gd name="connsiteY15" fmla="*/ 459256 h 555839"/>
              <a:gd name="connsiteX16" fmla="*/ 280973 w 1010109"/>
              <a:gd name="connsiteY16" fmla="*/ 456572 h 555839"/>
              <a:gd name="connsiteX17" fmla="*/ 322450 w 1010109"/>
              <a:gd name="connsiteY17" fmla="*/ 504716 h 555839"/>
              <a:gd name="connsiteX18" fmla="*/ 374838 w 1010109"/>
              <a:gd name="connsiteY18" fmla="*/ 530087 h 555839"/>
              <a:gd name="connsiteX19" fmla="*/ 498663 w 1010109"/>
              <a:gd name="connsiteY19" fmla="*/ 551735 h 555839"/>
              <a:gd name="connsiteX20" fmla="*/ 532953 w 1010109"/>
              <a:gd name="connsiteY20" fmla="*/ 537015 h 555839"/>
              <a:gd name="connsiteX21" fmla="*/ 688384 w 1010109"/>
              <a:gd name="connsiteY21" fmla="*/ 468262 h 555839"/>
              <a:gd name="connsiteX22" fmla="*/ 699467 w 1010109"/>
              <a:gd name="connsiteY22" fmla="*/ 454320 h 555839"/>
              <a:gd name="connsiteX23" fmla="*/ 702238 w 1010109"/>
              <a:gd name="connsiteY23" fmla="*/ 454753 h 555839"/>
              <a:gd name="connsiteX24" fmla="*/ 892305 w 1010109"/>
              <a:gd name="connsiteY24" fmla="*/ 429382 h 555839"/>
              <a:gd name="connsiteX25" fmla="*/ 967899 w 1010109"/>
              <a:gd name="connsiteY25" fmla="*/ 136532 h 555839"/>
              <a:gd name="connsiteX26" fmla="*/ 762592 w 1010109"/>
              <a:gd name="connsiteY26" fmla="*/ 199916 h 555839"/>
              <a:gd name="connsiteX27" fmla="*/ 762592 w 1010109"/>
              <a:gd name="connsiteY27" fmla="*/ 199916 h 555839"/>
              <a:gd name="connsiteX28" fmla="*/ 762592 w 1010109"/>
              <a:gd name="connsiteY28" fmla="*/ 199916 h 55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0109" h="555839">
                <a:moveTo>
                  <a:pt x="967899" y="136532"/>
                </a:moveTo>
                <a:cubicBezTo>
                  <a:pt x="892911" y="71675"/>
                  <a:pt x="784673" y="46737"/>
                  <a:pt x="706048" y="95488"/>
                </a:cubicBezTo>
                <a:cubicBezTo>
                  <a:pt x="703797" y="89859"/>
                  <a:pt x="701286" y="84404"/>
                  <a:pt x="698168" y="79208"/>
                </a:cubicBezTo>
                <a:cubicBezTo>
                  <a:pt x="688210" y="62583"/>
                  <a:pt x="672278" y="54530"/>
                  <a:pt x="653920" y="52279"/>
                </a:cubicBezTo>
                <a:cubicBezTo>
                  <a:pt x="621189" y="-11192"/>
                  <a:pt x="508708" y="-2706"/>
                  <a:pt x="449566" y="5953"/>
                </a:cubicBezTo>
                <a:cubicBezTo>
                  <a:pt x="397438" y="13573"/>
                  <a:pt x="351978" y="34441"/>
                  <a:pt x="315437" y="72628"/>
                </a:cubicBezTo>
                <a:cubicBezTo>
                  <a:pt x="305479" y="83019"/>
                  <a:pt x="298032" y="96786"/>
                  <a:pt x="292576" y="110728"/>
                </a:cubicBezTo>
                <a:cubicBezTo>
                  <a:pt x="243480" y="95921"/>
                  <a:pt x="191785" y="108563"/>
                  <a:pt x="145545" y="127180"/>
                </a:cubicBezTo>
                <a:cubicBezTo>
                  <a:pt x="138185" y="130644"/>
                  <a:pt x="130998" y="134540"/>
                  <a:pt x="123984" y="138783"/>
                </a:cubicBezTo>
                <a:cubicBezTo>
                  <a:pt x="120867" y="140515"/>
                  <a:pt x="118182" y="142160"/>
                  <a:pt x="115758" y="143459"/>
                </a:cubicBezTo>
                <a:cubicBezTo>
                  <a:pt x="92292" y="150386"/>
                  <a:pt x="71164" y="158786"/>
                  <a:pt x="50988" y="173073"/>
                </a:cubicBezTo>
                <a:cubicBezTo>
                  <a:pt x="17910" y="196539"/>
                  <a:pt x="8645" y="242692"/>
                  <a:pt x="2064" y="280359"/>
                </a:cubicBezTo>
                <a:cubicBezTo>
                  <a:pt x="-5037" y="320884"/>
                  <a:pt x="6827" y="360542"/>
                  <a:pt x="27782" y="394659"/>
                </a:cubicBezTo>
                <a:cubicBezTo>
                  <a:pt x="50468" y="431547"/>
                  <a:pt x="98786" y="442890"/>
                  <a:pt x="137665" y="450857"/>
                </a:cubicBezTo>
                <a:cubicBezTo>
                  <a:pt x="152299" y="453887"/>
                  <a:pt x="168232" y="454147"/>
                  <a:pt x="184598" y="452069"/>
                </a:cubicBezTo>
                <a:cubicBezTo>
                  <a:pt x="208237" y="457871"/>
                  <a:pt x="232915" y="459862"/>
                  <a:pt x="252398" y="459256"/>
                </a:cubicBezTo>
                <a:cubicBezTo>
                  <a:pt x="261923" y="458910"/>
                  <a:pt x="271448" y="457957"/>
                  <a:pt x="280973" y="456572"/>
                </a:cubicBezTo>
                <a:cubicBezTo>
                  <a:pt x="290065" y="475102"/>
                  <a:pt x="305652" y="491641"/>
                  <a:pt x="322450" y="504716"/>
                </a:cubicBezTo>
                <a:cubicBezTo>
                  <a:pt x="337344" y="516319"/>
                  <a:pt x="355355" y="524459"/>
                  <a:pt x="374838" y="530087"/>
                </a:cubicBezTo>
                <a:cubicBezTo>
                  <a:pt x="412851" y="552255"/>
                  <a:pt x="460476" y="562040"/>
                  <a:pt x="498663" y="551735"/>
                </a:cubicBezTo>
                <a:cubicBezTo>
                  <a:pt x="510266" y="548618"/>
                  <a:pt x="521956" y="543596"/>
                  <a:pt x="532953" y="537015"/>
                </a:cubicBezTo>
                <a:cubicBezTo>
                  <a:pt x="590276" y="529828"/>
                  <a:pt x="649418" y="511211"/>
                  <a:pt x="688384" y="468262"/>
                </a:cubicBezTo>
                <a:cubicBezTo>
                  <a:pt x="692280" y="463932"/>
                  <a:pt x="696004" y="459256"/>
                  <a:pt x="699467" y="454320"/>
                </a:cubicBezTo>
                <a:cubicBezTo>
                  <a:pt x="700420" y="454494"/>
                  <a:pt x="701372" y="454667"/>
                  <a:pt x="702238" y="454753"/>
                </a:cubicBezTo>
                <a:cubicBezTo>
                  <a:pt x="766229" y="463153"/>
                  <a:pt x="833510" y="457438"/>
                  <a:pt x="892305" y="429382"/>
                </a:cubicBezTo>
                <a:cubicBezTo>
                  <a:pt x="985477" y="384874"/>
                  <a:pt x="1060292" y="216369"/>
                  <a:pt x="967899" y="136532"/>
                </a:cubicBezTo>
                <a:close/>
                <a:moveTo>
                  <a:pt x="762592" y="199916"/>
                </a:moveTo>
                <a:cubicBezTo>
                  <a:pt x="756184" y="198184"/>
                  <a:pt x="754885" y="196366"/>
                  <a:pt x="762592" y="199916"/>
                </a:cubicBezTo>
                <a:lnTo>
                  <a:pt x="762592" y="199916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4EC">
                  <a:alpha val="34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2667126" y="1707349"/>
            <a:ext cx="2195098" cy="2038537"/>
            <a:chOff x="2256265" y="1468567"/>
            <a:chExt cx="2195098" cy="203853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805010" y="1468567"/>
              <a:ext cx="103906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02</a:t>
              </a:r>
              <a:endParaRPr lang="zh-CN" altLang="en-US" sz="66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DAD1BD6-CE43-925F-E65F-34F163008FEF}"/>
              </a:ext>
            </a:extLst>
          </p:cNvPr>
          <p:cNvSpPr txBox="1"/>
          <p:nvPr/>
        </p:nvSpPr>
        <p:spPr>
          <a:xfrm>
            <a:off x="5765094" y="2155077"/>
            <a:ext cx="2154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A4C693-19A0-9BC6-E0B4-363FDD2699AB}"/>
              </a:ext>
            </a:extLst>
          </p:cNvPr>
          <p:cNvSpPr txBox="1"/>
          <p:nvPr/>
        </p:nvSpPr>
        <p:spPr>
          <a:xfrm>
            <a:off x="5271892" y="2877079"/>
            <a:ext cx="531133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，幻灯片演示 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 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62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AF4488-569F-A146-E883-8BE4EE7C9230}"/>
              </a:ext>
            </a:extLst>
          </p:cNvPr>
          <p:cNvSpPr/>
          <p:nvPr/>
        </p:nvSpPr>
        <p:spPr>
          <a:xfrm>
            <a:off x="1271779" y="285538"/>
            <a:ext cx="3112797" cy="458782"/>
          </a:xfrm>
          <a:custGeom>
            <a:avLst/>
            <a:gdLst>
              <a:gd name="connsiteX0" fmla="*/ 0 w 3112797"/>
              <a:gd name="connsiteY0" fmla="*/ 229391 h 458782"/>
              <a:gd name="connsiteX1" fmla="*/ 229391 w 3112797"/>
              <a:gd name="connsiteY1" fmla="*/ 0 h 458782"/>
              <a:gd name="connsiteX2" fmla="*/ 2883406 w 3112797"/>
              <a:gd name="connsiteY2" fmla="*/ 0 h 458782"/>
              <a:gd name="connsiteX3" fmla="*/ 3112797 w 3112797"/>
              <a:gd name="connsiteY3" fmla="*/ 229391 h 458782"/>
              <a:gd name="connsiteX4" fmla="*/ 3112797 w 3112797"/>
              <a:gd name="connsiteY4" fmla="*/ 229391 h 458782"/>
              <a:gd name="connsiteX5" fmla="*/ 2883406 w 3112797"/>
              <a:gd name="connsiteY5" fmla="*/ 458782 h 458782"/>
              <a:gd name="connsiteX6" fmla="*/ 229391 w 3112797"/>
              <a:gd name="connsiteY6" fmla="*/ 458782 h 458782"/>
              <a:gd name="connsiteX7" fmla="*/ 0 w 3112797"/>
              <a:gd name="connsiteY7" fmla="*/ 229391 h 4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2797" h="458782" fill="none" extrusionOk="0">
                <a:moveTo>
                  <a:pt x="0" y="229391"/>
                </a:moveTo>
                <a:cubicBezTo>
                  <a:pt x="-286" y="99977"/>
                  <a:pt x="99536" y="4400"/>
                  <a:pt x="229391" y="0"/>
                </a:cubicBezTo>
                <a:cubicBezTo>
                  <a:pt x="1067581" y="-38581"/>
                  <a:pt x="1770572" y="63341"/>
                  <a:pt x="2883406" y="0"/>
                </a:cubicBezTo>
                <a:cubicBezTo>
                  <a:pt x="2992870" y="-2786"/>
                  <a:pt x="3125946" y="113455"/>
                  <a:pt x="3112797" y="229391"/>
                </a:cubicBezTo>
                <a:lnTo>
                  <a:pt x="3112797" y="229391"/>
                </a:lnTo>
                <a:cubicBezTo>
                  <a:pt x="3126542" y="376541"/>
                  <a:pt x="3011300" y="471263"/>
                  <a:pt x="2883406" y="458782"/>
                </a:cubicBezTo>
                <a:cubicBezTo>
                  <a:pt x="2123278" y="539764"/>
                  <a:pt x="1285617" y="531037"/>
                  <a:pt x="229391" y="458782"/>
                </a:cubicBezTo>
                <a:cubicBezTo>
                  <a:pt x="114250" y="448671"/>
                  <a:pt x="1624" y="348443"/>
                  <a:pt x="0" y="229391"/>
                </a:cubicBezTo>
                <a:close/>
              </a:path>
              <a:path w="3112797" h="458782" stroke="0" extrusionOk="0">
                <a:moveTo>
                  <a:pt x="0" y="229391"/>
                </a:moveTo>
                <a:cubicBezTo>
                  <a:pt x="-19588" y="90620"/>
                  <a:pt x="97460" y="1968"/>
                  <a:pt x="229391" y="0"/>
                </a:cubicBezTo>
                <a:cubicBezTo>
                  <a:pt x="611516" y="132882"/>
                  <a:pt x="1674837" y="-84951"/>
                  <a:pt x="2883406" y="0"/>
                </a:cubicBezTo>
                <a:cubicBezTo>
                  <a:pt x="3005978" y="4021"/>
                  <a:pt x="3109263" y="122238"/>
                  <a:pt x="3112797" y="229391"/>
                </a:cubicBezTo>
                <a:lnTo>
                  <a:pt x="3112797" y="229391"/>
                </a:lnTo>
                <a:cubicBezTo>
                  <a:pt x="3110777" y="354975"/>
                  <a:pt x="3024328" y="465583"/>
                  <a:pt x="2883406" y="458782"/>
                </a:cubicBezTo>
                <a:cubicBezTo>
                  <a:pt x="2172084" y="508315"/>
                  <a:pt x="806937" y="473591"/>
                  <a:pt x="229391" y="458782"/>
                </a:cubicBezTo>
                <a:cubicBezTo>
                  <a:pt x="84927" y="456060"/>
                  <a:pt x="-4396" y="360218"/>
                  <a:pt x="0" y="229391"/>
                </a:cubicBez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278212-726F-446F-C8F7-F752327EE241}"/>
              </a:ext>
            </a:extLst>
          </p:cNvPr>
          <p:cNvGrpSpPr/>
          <p:nvPr/>
        </p:nvGrpSpPr>
        <p:grpSpPr>
          <a:xfrm>
            <a:off x="441839" y="91556"/>
            <a:ext cx="1351456" cy="1290304"/>
            <a:chOff x="2256265" y="1411332"/>
            <a:chExt cx="2195098" cy="209577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9EFE232-D964-6FC7-7E8D-43CD9CB56FD5}"/>
                </a:ext>
              </a:extLst>
            </p:cNvPr>
            <p:cNvGrpSpPr/>
            <p:nvPr/>
          </p:nvGrpSpPr>
          <p:grpSpPr>
            <a:xfrm>
              <a:off x="2256265" y="1560745"/>
              <a:ext cx="2195098" cy="1946359"/>
              <a:chOff x="7619940" y="123815"/>
              <a:chExt cx="2195098" cy="1946359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297075-A4F9-FA4D-634A-2A9335CD9747}"/>
                  </a:ext>
                </a:extLst>
              </p:cNvPr>
              <p:cNvSpPr/>
              <p:nvPr/>
            </p:nvSpPr>
            <p:spPr>
              <a:xfrm>
                <a:off x="8715859" y="1809613"/>
                <a:ext cx="240342" cy="219129"/>
              </a:xfrm>
              <a:custGeom>
                <a:avLst/>
                <a:gdLst>
                  <a:gd name="connsiteX0" fmla="*/ 48056 w 112441"/>
                  <a:gd name="connsiteY0" fmla="*/ 10273 h 102517"/>
                  <a:gd name="connsiteX1" fmla="*/ 47277 w 112441"/>
                  <a:gd name="connsiteY1" fmla="*/ 17807 h 102517"/>
                  <a:gd name="connsiteX2" fmla="*/ 50654 w 112441"/>
                  <a:gd name="connsiteY2" fmla="*/ 24734 h 102517"/>
                  <a:gd name="connsiteX3" fmla="*/ 37578 w 112441"/>
                  <a:gd name="connsiteY3" fmla="*/ 20318 h 102517"/>
                  <a:gd name="connsiteX4" fmla="*/ 15758 w 112441"/>
                  <a:gd name="connsiteY4" fmla="*/ 31315 h 102517"/>
                  <a:gd name="connsiteX5" fmla="*/ 25369 w 112441"/>
                  <a:gd name="connsiteY5" fmla="*/ 55733 h 102517"/>
                  <a:gd name="connsiteX6" fmla="*/ 2596 w 112441"/>
                  <a:gd name="connsiteY6" fmla="*/ 85088 h 102517"/>
                  <a:gd name="connsiteX7" fmla="*/ 21386 w 112441"/>
                  <a:gd name="connsiteY7" fmla="*/ 94353 h 102517"/>
                  <a:gd name="connsiteX8" fmla="*/ 40003 w 112441"/>
                  <a:gd name="connsiteY8" fmla="*/ 85867 h 102517"/>
                  <a:gd name="connsiteX9" fmla="*/ 55330 w 112441"/>
                  <a:gd name="connsiteY9" fmla="*/ 100241 h 102517"/>
                  <a:gd name="connsiteX10" fmla="*/ 76977 w 112441"/>
                  <a:gd name="connsiteY10" fmla="*/ 94439 h 102517"/>
                  <a:gd name="connsiteX11" fmla="*/ 77930 w 112441"/>
                  <a:gd name="connsiteY11" fmla="*/ 72186 h 102517"/>
                  <a:gd name="connsiteX12" fmla="*/ 85117 w 112441"/>
                  <a:gd name="connsiteY12" fmla="*/ 70281 h 102517"/>
                  <a:gd name="connsiteX13" fmla="*/ 98538 w 112441"/>
                  <a:gd name="connsiteY13" fmla="*/ 70367 h 102517"/>
                  <a:gd name="connsiteX14" fmla="*/ 111181 w 112441"/>
                  <a:gd name="connsiteY14" fmla="*/ 55733 h 102517"/>
                  <a:gd name="connsiteX15" fmla="*/ 95768 w 112441"/>
                  <a:gd name="connsiteY15" fmla="*/ 43351 h 102517"/>
                  <a:gd name="connsiteX16" fmla="*/ 75072 w 112441"/>
                  <a:gd name="connsiteY16" fmla="*/ 18153 h 102517"/>
                  <a:gd name="connsiteX17" fmla="*/ 51606 w 112441"/>
                  <a:gd name="connsiteY17" fmla="*/ 22223 h 102517"/>
                  <a:gd name="connsiteX18" fmla="*/ 39310 w 112441"/>
                  <a:gd name="connsiteY18" fmla="*/ 60669 h 102517"/>
                  <a:gd name="connsiteX19" fmla="*/ 64681 w 112441"/>
                  <a:gd name="connsiteY19" fmla="*/ 58678 h 102517"/>
                  <a:gd name="connsiteX20" fmla="*/ 75505 w 112441"/>
                  <a:gd name="connsiteY20" fmla="*/ 24994 h 102517"/>
                  <a:gd name="connsiteX21" fmla="*/ 52039 w 112441"/>
                  <a:gd name="connsiteY21" fmla="*/ 29063 h 102517"/>
                  <a:gd name="connsiteX22" fmla="*/ 66846 w 112441"/>
                  <a:gd name="connsiteY22" fmla="*/ 49759 h 102517"/>
                  <a:gd name="connsiteX23" fmla="*/ 88147 w 112441"/>
                  <a:gd name="connsiteY23" fmla="*/ 66557 h 102517"/>
                  <a:gd name="connsiteX24" fmla="*/ 100790 w 112441"/>
                  <a:gd name="connsiteY24" fmla="*/ 51923 h 102517"/>
                  <a:gd name="connsiteX25" fmla="*/ 62690 w 112441"/>
                  <a:gd name="connsiteY25" fmla="*/ 55820 h 102517"/>
                  <a:gd name="connsiteX26" fmla="*/ 52386 w 112441"/>
                  <a:gd name="connsiteY26" fmla="*/ 69242 h 102517"/>
                  <a:gd name="connsiteX27" fmla="*/ 53078 w 112441"/>
                  <a:gd name="connsiteY27" fmla="*/ 91322 h 102517"/>
                  <a:gd name="connsiteX28" fmla="*/ 74726 w 112441"/>
                  <a:gd name="connsiteY28" fmla="*/ 85520 h 102517"/>
                  <a:gd name="connsiteX29" fmla="*/ 44246 w 112441"/>
                  <a:gd name="connsiteY29" fmla="*/ 66297 h 102517"/>
                  <a:gd name="connsiteX30" fmla="*/ 4847 w 112441"/>
                  <a:gd name="connsiteY30" fmla="*/ 82663 h 102517"/>
                  <a:gd name="connsiteX31" fmla="*/ 23637 w 112441"/>
                  <a:gd name="connsiteY31" fmla="*/ 91928 h 102517"/>
                  <a:gd name="connsiteX32" fmla="*/ 53771 w 112441"/>
                  <a:gd name="connsiteY32" fmla="*/ 62920 h 102517"/>
                  <a:gd name="connsiteX33" fmla="*/ 41215 w 112441"/>
                  <a:gd name="connsiteY33" fmla="*/ 28890 h 102517"/>
                  <a:gd name="connsiteX34" fmla="*/ 36799 w 112441"/>
                  <a:gd name="connsiteY34" fmla="*/ 35558 h 102517"/>
                  <a:gd name="connsiteX35" fmla="*/ 30911 w 112441"/>
                  <a:gd name="connsiteY35" fmla="*/ 39108 h 102517"/>
                  <a:gd name="connsiteX36" fmla="*/ 38791 w 112441"/>
                  <a:gd name="connsiteY36" fmla="*/ 41879 h 102517"/>
                  <a:gd name="connsiteX37" fmla="*/ 56196 w 112441"/>
                  <a:gd name="connsiteY37" fmla="*/ 40753 h 102517"/>
                  <a:gd name="connsiteX38" fmla="*/ 73427 w 112441"/>
                  <a:gd name="connsiteY38" fmla="*/ 7935 h 102517"/>
                  <a:gd name="connsiteX39" fmla="*/ 48056 w 112441"/>
                  <a:gd name="connsiteY39" fmla="*/ 10273 h 102517"/>
                  <a:gd name="connsiteX40" fmla="*/ 48056 w 112441"/>
                  <a:gd name="connsiteY40" fmla="*/ 10273 h 10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441" h="102517">
                    <a:moveTo>
                      <a:pt x="48056" y="10273"/>
                    </a:moveTo>
                    <a:cubicBezTo>
                      <a:pt x="48056" y="12784"/>
                      <a:pt x="47796" y="15295"/>
                      <a:pt x="47277" y="17807"/>
                    </a:cubicBezTo>
                    <a:cubicBezTo>
                      <a:pt x="43640" y="23089"/>
                      <a:pt x="44852" y="25426"/>
                      <a:pt x="50654" y="24734"/>
                    </a:cubicBezTo>
                    <a:cubicBezTo>
                      <a:pt x="46151" y="23522"/>
                      <a:pt x="42254" y="21010"/>
                      <a:pt x="37578" y="20318"/>
                    </a:cubicBezTo>
                    <a:cubicBezTo>
                      <a:pt x="29093" y="18932"/>
                      <a:pt x="18269" y="22136"/>
                      <a:pt x="15758" y="31315"/>
                    </a:cubicBezTo>
                    <a:cubicBezTo>
                      <a:pt x="13073" y="40926"/>
                      <a:pt x="19308" y="49066"/>
                      <a:pt x="25369" y="55733"/>
                    </a:cubicBezTo>
                    <a:cubicBezTo>
                      <a:pt x="34634" y="65951"/>
                      <a:pt x="8744" y="77468"/>
                      <a:pt x="2596" y="85088"/>
                    </a:cubicBezTo>
                    <a:cubicBezTo>
                      <a:pt x="-7362" y="97210"/>
                      <a:pt x="14026" y="99548"/>
                      <a:pt x="21386" y="94353"/>
                    </a:cubicBezTo>
                    <a:cubicBezTo>
                      <a:pt x="24763" y="92015"/>
                      <a:pt x="35587" y="83183"/>
                      <a:pt x="40003" y="85867"/>
                    </a:cubicBezTo>
                    <a:cubicBezTo>
                      <a:pt x="45632" y="89244"/>
                      <a:pt x="50134" y="95998"/>
                      <a:pt x="55330" y="100241"/>
                    </a:cubicBezTo>
                    <a:cubicBezTo>
                      <a:pt x="61997" y="105610"/>
                      <a:pt x="73081" y="100587"/>
                      <a:pt x="76977" y="94439"/>
                    </a:cubicBezTo>
                    <a:cubicBezTo>
                      <a:pt x="81653" y="87166"/>
                      <a:pt x="79835" y="80152"/>
                      <a:pt x="77930" y="72186"/>
                    </a:cubicBezTo>
                    <a:cubicBezTo>
                      <a:pt x="76718" y="67337"/>
                      <a:pt x="80354" y="69934"/>
                      <a:pt x="85117" y="70281"/>
                    </a:cubicBezTo>
                    <a:cubicBezTo>
                      <a:pt x="89620" y="70627"/>
                      <a:pt x="94036" y="70800"/>
                      <a:pt x="98538" y="70367"/>
                    </a:cubicBezTo>
                    <a:cubicBezTo>
                      <a:pt x="105033" y="69848"/>
                      <a:pt x="116203" y="63700"/>
                      <a:pt x="111181" y="55733"/>
                    </a:cubicBezTo>
                    <a:cubicBezTo>
                      <a:pt x="107284" y="49585"/>
                      <a:pt x="102262" y="46641"/>
                      <a:pt x="95768" y="43351"/>
                    </a:cubicBezTo>
                    <a:cubicBezTo>
                      <a:pt x="86156" y="38502"/>
                      <a:pt x="81134" y="26552"/>
                      <a:pt x="75072" y="18153"/>
                    </a:cubicBezTo>
                    <a:cubicBezTo>
                      <a:pt x="69704" y="10793"/>
                      <a:pt x="54983" y="14863"/>
                      <a:pt x="51606" y="22223"/>
                    </a:cubicBezTo>
                    <a:cubicBezTo>
                      <a:pt x="45978" y="34605"/>
                      <a:pt x="42601" y="47507"/>
                      <a:pt x="39310" y="60669"/>
                    </a:cubicBezTo>
                    <a:cubicBezTo>
                      <a:pt x="36280" y="72705"/>
                      <a:pt x="61997" y="69674"/>
                      <a:pt x="64681" y="58678"/>
                    </a:cubicBezTo>
                    <a:cubicBezTo>
                      <a:pt x="67539" y="47074"/>
                      <a:pt x="70483" y="35817"/>
                      <a:pt x="75505" y="24994"/>
                    </a:cubicBezTo>
                    <a:cubicBezTo>
                      <a:pt x="67712" y="26379"/>
                      <a:pt x="59832" y="27764"/>
                      <a:pt x="52039" y="29063"/>
                    </a:cubicBezTo>
                    <a:cubicBezTo>
                      <a:pt x="57061" y="35904"/>
                      <a:pt x="61391" y="43178"/>
                      <a:pt x="66846" y="49759"/>
                    </a:cubicBezTo>
                    <a:cubicBezTo>
                      <a:pt x="72908" y="57032"/>
                      <a:pt x="83125" y="58591"/>
                      <a:pt x="88147" y="66557"/>
                    </a:cubicBezTo>
                    <a:cubicBezTo>
                      <a:pt x="92391" y="61708"/>
                      <a:pt x="96547" y="56859"/>
                      <a:pt x="100790" y="51923"/>
                    </a:cubicBezTo>
                    <a:cubicBezTo>
                      <a:pt x="87715" y="52962"/>
                      <a:pt x="74899" y="48893"/>
                      <a:pt x="62690" y="55820"/>
                    </a:cubicBezTo>
                    <a:cubicBezTo>
                      <a:pt x="58274" y="58331"/>
                      <a:pt x="52732" y="63700"/>
                      <a:pt x="52386" y="69242"/>
                    </a:cubicBezTo>
                    <a:cubicBezTo>
                      <a:pt x="51953" y="75996"/>
                      <a:pt x="56802" y="85520"/>
                      <a:pt x="53078" y="91322"/>
                    </a:cubicBezTo>
                    <a:cubicBezTo>
                      <a:pt x="60265" y="89417"/>
                      <a:pt x="67539" y="87425"/>
                      <a:pt x="74726" y="85520"/>
                    </a:cubicBezTo>
                    <a:cubicBezTo>
                      <a:pt x="64855" y="77468"/>
                      <a:pt x="58274" y="66471"/>
                      <a:pt x="44246" y="66297"/>
                    </a:cubicBezTo>
                    <a:cubicBezTo>
                      <a:pt x="29958" y="66211"/>
                      <a:pt x="16190" y="74783"/>
                      <a:pt x="4847" y="82663"/>
                    </a:cubicBezTo>
                    <a:cubicBezTo>
                      <a:pt x="11082" y="85780"/>
                      <a:pt x="17403" y="88898"/>
                      <a:pt x="23637" y="91928"/>
                    </a:cubicBezTo>
                    <a:cubicBezTo>
                      <a:pt x="32556" y="81018"/>
                      <a:pt x="49008" y="77208"/>
                      <a:pt x="53771" y="62920"/>
                    </a:cubicBezTo>
                    <a:cubicBezTo>
                      <a:pt x="58707" y="48113"/>
                      <a:pt x="37578" y="41792"/>
                      <a:pt x="41215" y="28890"/>
                    </a:cubicBezTo>
                    <a:cubicBezTo>
                      <a:pt x="39743" y="31141"/>
                      <a:pt x="38271" y="33306"/>
                      <a:pt x="36799" y="35558"/>
                    </a:cubicBezTo>
                    <a:cubicBezTo>
                      <a:pt x="27534" y="36424"/>
                      <a:pt x="25629" y="37636"/>
                      <a:pt x="30911" y="39108"/>
                    </a:cubicBezTo>
                    <a:cubicBezTo>
                      <a:pt x="33509" y="40147"/>
                      <a:pt x="36106" y="41100"/>
                      <a:pt x="38791" y="41879"/>
                    </a:cubicBezTo>
                    <a:cubicBezTo>
                      <a:pt x="44332" y="43437"/>
                      <a:pt x="50913" y="43351"/>
                      <a:pt x="56196" y="40753"/>
                    </a:cubicBezTo>
                    <a:cubicBezTo>
                      <a:pt x="68665" y="34778"/>
                      <a:pt x="72821" y="20751"/>
                      <a:pt x="73427" y="7935"/>
                    </a:cubicBezTo>
                    <a:cubicBezTo>
                      <a:pt x="74120" y="-4707"/>
                      <a:pt x="48662" y="-984"/>
                      <a:pt x="48056" y="10273"/>
                    </a:cubicBezTo>
                    <a:lnTo>
                      <a:pt x="48056" y="10273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CBFD23A-B35B-B3FE-4198-2E444820BF67}"/>
                  </a:ext>
                </a:extLst>
              </p:cNvPr>
              <p:cNvSpPr/>
              <p:nvPr/>
            </p:nvSpPr>
            <p:spPr>
              <a:xfrm>
                <a:off x="9392512" y="1564073"/>
                <a:ext cx="213986" cy="233626"/>
              </a:xfrm>
              <a:custGeom>
                <a:avLst/>
                <a:gdLst>
                  <a:gd name="connsiteX0" fmla="*/ 52571 w 100111"/>
                  <a:gd name="connsiteY0" fmla="*/ 1234 h 109299"/>
                  <a:gd name="connsiteX1" fmla="*/ 22697 w 100111"/>
                  <a:gd name="connsiteY1" fmla="*/ 37603 h 109299"/>
                  <a:gd name="connsiteX2" fmla="*/ 46856 w 100111"/>
                  <a:gd name="connsiteY2" fmla="*/ 34225 h 109299"/>
                  <a:gd name="connsiteX3" fmla="*/ 34214 w 100111"/>
                  <a:gd name="connsiteY3" fmla="*/ 20198 h 109299"/>
                  <a:gd name="connsiteX4" fmla="*/ 11613 w 100111"/>
                  <a:gd name="connsiteY4" fmla="*/ 27731 h 109299"/>
                  <a:gd name="connsiteX5" fmla="*/ 16462 w 100111"/>
                  <a:gd name="connsiteY5" fmla="*/ 63580 h 109299"/>
                  <a:gd name="connsiteX6" fmla="*/ 10 w 100111"/>
                  <a:gd name="connsiteY6" fmla="*/ 82543 h 109299"/>
                  <a:gd name="connsiteX7" fmla="*/ 4773 w 100111"/>
                  <a:gd name="connsiteY7" fmla="*/ 87306 h 109299"/>
                  <a:gd name="connsiteX8" fmla="*/ 44171 w 100111"/>
                  <a:gd name="connsiteY8" fmla="*/ 79686 h 109299"/>
                  <a:gd name="connsiteX9" fmla="*/ 49973 w 100111"/>
                  <a:gd name="connsiteY9" fmla="*/ 75443 h 109299"/>
                  <a:gd name="connsiteX10" fmla="*/ 49973 w 100111"/>
                  <a:gd name="connsiteY10" fmla="*/ 86353 h 109299"/>
                  <a:gd name="connsiteX11" fmla="*/ 51965 w 100111"/>
                  <a:gd name="connsiteY11" fmla="*/ 105836 h 109299"/>
                  <a:gd name="connsiteX12" fmla="*/ 77076 w 100111"/>
                  <a:gd name="connsiteY12" fmla="*/ 99082 h 109299"/>
                  <a:gd name="connsiteX13" fmla="*/ 81405 w 100111"/>
                  <a:gd name="connsiteY13" fmla="*/ 71026 h 109299"/>
                  <a:gd name="connsiteX14" fmla="*/ 93269 w 100111"/>
                  <a:gd name="connsiteY14" fmla="*/ 63666 h 109299"/>
                  <a:gd name="connsiteX15" fmla="*/ 97512 w 100111"/>
                  <a:gd name="connsiteY15" fmla="*/ 45049 h 109299"/>
                  <a:gd name="connsiteX16" fmla="*/ 38110 w 100111"/>
                  <a:gd name="connsiteY16" fmla="*/ 54401 h 109299"/>
                  <a:gd name="connsiteX17" fmla="*/ 58286 w 100111"/>
                  <a:gd name="connsiteY17" fmla="*/ 55960 h 109299"/>
                  <a:gd name="connsiteX18" fmla="*/ 64087 w 100111"/>
                  <a:gd name="connsiteY18" fmla="*/ 11192 h 109299"/>
                  <a:gd name="connsiteX19" fmla="*/ 39063 w 100111"/>
                  <a:gd name="connsiteY19" fmla="*/ 16301 h 109299"/>
                  <a:gd name="connsiteX20" fmla="*/ 41920 w 100111"/>
                  <a:gd name="connsiteY20" fmla="*/ 45136 h 109299"/>
                  <a:gd name="connsiteX21" fmla="*/ 47722 w 100111"/>
                  <a:gd name="connsiteY21" fmla="*/ 66784 h 109299"/>
                  <a:gd name="connsiteX22" fmla="*/ 72746 w 100111"/>
                  <a:gd name="connsiteY22" fmla="*/ 61675 h 109299"/>
                  <a:gd name="connsiteX23" fmla="*/ 63828 w 100111"/>
                  <a:gd name="connsiteY23" fmla="*/ 29290 h 109299"/>
                  <a:gd name="connsiteX24" fmla="*/ 53870 w 100111"/>
                  <a:gd name="connsiteY24" fmla="*/ 42625 h 109299"/>
                  <a:gd name="connsiteX25" fmla="*/ 47808 w 100111"/>
                  <a:gd name="connsiteY25" fmla="*/ 65052 h 109299"/>
                  <a:gd name="connsiteX26" fmla="*/ 72833 w 100111"/>
                  <a:gd name="connsiteY26" fmla="*/ 59943 h 109299"/>
                  <a:gd name="connsiteX27" fmla="*/ 67032 w 100111"/>
                  <a:gd name="connsiteY27" fmla="*/ 38295 h 109299"/>
                  <a:gd name="connsiteX28" fmla="*/ 64174 w 100111"/>
                  <a:gd name="connsiteY28" fmla="*/ 9460 h 109299"/>
                  <a:gd name="connsiteX29" fmla="*/ 39149 w 100111"/>
                  <a:gd name="connsiteY29" fmla="*/ 14569 h 109299"/>
                  <a:gd name="connsiteX30" fmla="*/ 33348 w 100111"/>
                  <a:gd name="connsiteY30" fmla="*/ 59337 h 109299"/>
                  <a:gd name="connsiteX31" fmla="*/ 53523 w 100111"/>
                  <a:gd name="connsiteY31" fmla="*/ 60895 h 109299"/>
                  <a:gd name="connsiteX32" fmla="*/ 74219 w 100111"/>
                  <a:gd name="connsiteY32" fmla="*/ 54574 h 109299"/>
                  <a:gd name="connsiteX33" fmla="*/ 61403 w 100111"/>
                  <a:gd name="connsiteY33" fmla="*/ 67563 h 109299"/>
                  <a:gd name="connsiteX34" fmla="*/ 52051 w 100111"/>
                  <a:gd name="connsiteY34" fmla="*/ 105663 h 109299"/>
                  <a:gd name="connsiteX35" fmla="*/ 77163 w 100111"/>
                  <a:gd name="connsiteY35" fmla="*/ 98909 h 109299"/>
                  <a:gd name="connsiteX36" fmla="*/ 63135 w 100111"/>
                  <a:gd name="connsiteY36" fmla="*/ 61848 h 109299"/>
                  <a:gd name="connsiteX37" fmla="*/ 20446 w 100111"/>
                  <a:gd name="connsiteY37" fmla="*/ 74231 h 109299"/>
                  <a:gd name="connsiteX38" fmla="*/ 25208 w 100111"/>
                  <a:gd name="connsiteY38" fmla="*/ 78993 h 109299"/>
                  <a:gd name="connsiteX39" fmla="*/ 44085 w 100111"/>
                  <a:gd name="connsiteY39" fmla="*/ 58558 h 109299"/>
                  <a:gd name="connsiteX40" fmla="*/ 36811 w 100111"/>
                  <a:gd name="connsiteY40" fmla="*/ 24094 h 109299"/>
                  <a:gd name="connsiteX41" fmla="*/ 14211 w 100111"/>
                  <a:gd name="connsiteY41" fmla="*/ 31628 h 109299"/>
                  <a:gd name="connsiteX42" fmla="*/ 21831 w 100111"/>
                  <a:gd name="connsiteY42" fmla="*/ 40720 h 109299"/>
                  <a:gd name="connsiteX43" fmla="*/ 45990 w 100111"/>
                  <a:gd name="connsiteY43" fmla="*/ 37343 h 109299"/>
                  <a:gd name="connsiteX44" fmla="*/ 62269 w 100111"/>
                  <a:gd name="connsiteY44" fmla="*/ 10240 h 109299"/>
                  <a:gd name="connsiteX45" fmla="*/ 52571 w 100111"/>
                  <a:gd name="connsiteY45" fmla="*/ 1234 h 109299"/>
                  <a:gd name="connsiteX46" fmla="*/ 52571 w 100111"/>
                  <a:gd name="connsiteY46" fmla="*/ 1234 h 10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111" h="109299">
                    <a:moveTo>
                      <a:pt x="52571" y="1234"/>
                    </a:moveTo>
                    <a:cubicBezTo>
                      <a:pt x="34387" y="8162"/>
                      <a:pt x="33867" y="24094"/>
                      <a:pt x="22697" y="37603"/>
                    </a:cubicBezTo>
                    <a:cubicBezTo>
                      <a:pt x="30750" y="36477"/>
                      <a:pt x="38803" y="35351"/>
                      <a:pt x="46856" y="34225"/>
                    </a:cubicBezTo>
                    <a:cubicBezTo>
                      <a:pt x="43306" y="27818"/>
                      <a:pt x="40535" y="24008"/>
                      <a:pt x="34214" y="20198"/>
                    </a:cubicBezTo>
                    <a:cubicBezTo>
                      <a:pt x="28499" y="16734"/>
                      <a:pt x="13778" y="21064"/>
                      <a:pt x="11613" y="27731"/>
                    </a:cubicBezTo>
                    <a:cubicBezTo>
                      <a:pt x="8063" y="38815"/>
                      <a:pt x="27026" y="56912"/>
                      <a:pt x="16462" y="63580"/>
                    </a:cubicBezTo>
                    <a:cubicBezTo>
                      <a:pt x="8669" y="68516"/>
                      <a:pt x="530" y="72326"/>
                      <a:pt x="10" y="82543"/>
                    </a:cubicBezTo>
                    <a:cubicBezTo>
                      <a:pt x="-163" y="85747"/>
                      <a:pt x="1915" y="86613"/>
                      <a:pt x="4773" y="87306"/>
                    </a:cubicBezTo>
                    <a:cubicBezTo>
                      <a:pt x="17328" y="90423"/>
                      <a:pt x="33521" y="87219"/>
                      <a:pt x="44171" y="79686"/>
                    </a:cubicBezTo>
                    <a:cubicBezTo>
                      <a:pt x="46163" y="78300"/>
                      <a:pt x="48068" y="76915"/>
                      <a:pt x="49973" y="75443"/>
                    </a:cubicBezTo>
                    <a:cubicBezTo>
                      <a:pt x="45557" y="78733"/>
                      <a:pt x="48761" y="82024"/>
                      <a:pt x="49973" y="86353"/>
                    </a:cubicBezTo>
                    <a:cubicBezTo>
                      <a:pt x="51705" y="92588"/>
                      <a:pt x="51878" y="99429"/>
                      <a:pt x="51965" y="105836"/>
                    </a:cubicBezTo>
                    <a:cubicBezTo>
                      <a:pt x="52051" y="113023"/>
                      <a:pt x="76990" y="108174"/>
                      <a:pt x="77076" y="99082"/>
                    </a:cubicBezTo>
                    <a:cubicBezTo>
                      <a:pt x="77076" y="93973"/>
                      <a:pt x="75517" y="74837"/>
                      <a:pt x="81405" y="71026"/>
                    </a:cubicBezTo>
                    <a:cubicBezTo>
                      <a:pt x="85389" y="68516"/>
                      <a:pt x="89372" y="66437"/>
                      <a:pt x="93269" y="63666"/>
                    </a:cubicBezTo>
                    <a:cubicBezTo>
                      <a:pt x="100282" y="58558"/>
                      <a:pt x="102274" y="52150"/>
                      <a:pt x="97512" y="45049"/>
                    </a:cubicBezTo>
                    <a:cubicBezTo>
                      <a:pt x="84523" y="25566"/>
                      <a:pt x="50319" y="46694"/>
                      <a:pt x="38110" y="54401"/>
                    </a:cubicBezTo>
                    <a:cubicBezTo>
                      <a:pt x="44864" y="54921"/>
                      <a:pt x="51532" y="55440"/>
                      <a:pt x="58286" y="55960"/>
                    </a:cubicBezTo>
                    <a:cubicBezTo>
                      <a:pt x="60797" y="41153"/>
                      <a:pt x="62529" y="26172"/>
                      <a:pt x="64087" y="11192"/>
                    </a:cubicBezTo>
                    <a:cubicBezTo>
                      <a:pt x="55775" y="12924"/>
                      <a:pt x="47375" y="14569"/>
                      <a:pt x="39063" y="16301"/>
                    </a:cubicBezTo>
                    <a:cubicBezTo>
                      <a:pt x="42353" y="25826"/>
                      <a:pt x="41227" y="35265"/>
                      <a:pt x="41920" y="45136"/>
                    </a:cubicBezTo>
                    <a:cubicBezTo>
                      <a:pt x="42526" y="52929"/>
                      <a:pt x="47895" y="58731"/>
                      <a:pt x="47722" y="66784"/>
                    </a:cubicBezTo>
                    <a:cubicBezTo>
                      <a:pt x="47549" y="73797"/>
                      <a:pt x="71967" y="69035"/>
                      <a:pt x="72746" y="61675"/>
                    </a:cubicBezTo>
                    <a:cubicBezTo>
                      <a:pt x="74305" y="47994"/>
                      <a:pt x="84090" y="30675"/>
                      <a:pt x="63828" y="29290"/>
                    </a:cubicBezTo>
                    <a:cubicBezTo>
                      <a:pt x="54909" y="28684"/>
                      <a:pt x="36898" y="41413"/>
                      <a:pt x="53870" y="42625"/>
                    </a:cubicBezTo>
                    <a:cubicBezTo>
                      <a:pt x="51445" y="42452"/>
                      <a:pt x="48328" y="60722"/>
                      <a:pt x="47808" y="65052"/>
                    </a:cubicBezTo>
                    <a:cubicBezTo>
                      <a:pt x="56121" y="63320"/>
                      <a:pt x="64520" y="61675"/>
                      <a:pt x="72833" y="59943"/>
                    </a:cubicBezTo>
                    <a:cubicBezTo>
                      <a:pt x="73006" y="52150"/>
                      <a:pt x="69023" y="45742"/>
                      <a:pt x="67032" y="38295"/>
                    </a:cubicBezTo>
                    <a:cubicBezTo>
                      <a:pt x="64520" y="28770"/>
                      <a:pt x="67464" y="19159"/>
                      <a:pt x="64174" y="9460"/>
                    </a:cubicBezTo>
                    <a:cubicBezTo>
                      <a:pt x="61576" y="1840"/>
                      <a:pt x="39842" y="7382"/>
                      <a:pt x="39149" y="14569"/>
                    </a:cubicBezTo>
                    <a:cubicBezTo>
                      <a:pt x="37677" y="29550"/>
                      <a:pt x="35945" y="44443"/>
                      <a:pt x="33348" y="59337"/>
                    </a:cubicBezTo>
                    <a:cubicBezTo>
                      <a:pt x="31876" y="68169"/>
                      <a:pt x="50319" y="62887"/>
                      <a:pt x="53523" y="60895"/>
                    </a:cubicBezTo>
                    <a:cubicBezTo>
                      <a:pt x="59325" y="57259"/>
                      <a:pt x="66945" y="49119"/>
                      <a:pt x="74219" y="54574"/>
                    </a:cubicBezTo>
                    <a:cubicBezTo>
                      <a:pt x="79934" y="58817"/>
                      <a:pt x="63308" y="65745"/>
                      <a:pt x="61403" y="67563"/>
                    </a:cubicBezTo>
                    <a:cubicBezTo>
                      <a:pt x="51185" y="77867"/>
                      <a:pt x="52138" y="91982"/>
                      <a:pt x="52051" y="105663"/>
                    </a:cubicBezTo>
                    <a:cubicBezTo>
                      <a:pt x="60451" y="103412"/>
                      <a:pt x="68763" y="101160"/>
                      <a:pt x="77163" y="98909"/>
                    </a:cubicBezTo>
                    <a:cubicBezTo>
                      <a:pt x="76903" y="85747"/>
                      <a:pt x="76210" y="68602"/>
                      <a:pt x="63135" y="61848"/>
                    </a:cubicBezTo>
                    <a:cubicBezTo>
                      <a:pt x="47029" y="53535"/>
                      <a:pt x="34127" y="77521"/>
                      <a:pt x="20446" y="74231"/>
                    </a:cubicBezTo>
                    <a:cubicBezTo>
                      <a:pt x="22004" y="75789"/>
                      <a:pt x="23563" y="77348"/>
                      <a:pt x="25208" y="78993"/>
                    </a:cubicBezTo>
                    <a:cubicBezTo>
                      <a:pt x="25728" y="68862"/>
                      <a:pt x="40535" y="67996"/>
                      <a:pt x="44085" y="58558"/>
                    </a:cubicBezTo>
                    <a:cubicBezTo>
                      <a:pt x="49367" y="44530"/>
                      <a:pt x="32828" y="36477"/>
                      <a:pt x="36811" y="24094"/>
                    </a:cubicBezTo>
                    <a:cubicBezTo>
                      <a:pt x="29278" y="26606"/>
                      <a:pt x="21744" y="29117"/>
                      <a:pt x="14211" y="31628"/>
                    </a:cubicBezTo>
                    <a:cubicBezTo>
                      <a:pt x="16722" y="34658"/>
                      <a:pt x="19320" y="37689"/>
                      <a:pt x="21831" y="40720"/>
                    </a:cubicBezTo>
                    <a:cubicBezTo>
                      <a:pt x="26161" y="48426"/>
                      <a:pt x="41747" y="42538"/>
                      <a:pt x="45990" y="37343"/>
                    </a:cubicBezTo>
                    <a:cubicBezTo>
                      <a:pt x="51099" y="31108"/>
                      <a:pt x="55168" y="12924"/>
                      <a:pt x="62269" y="10240"/>
                    </a:cubicBezTo>
                    <a:cubicBezTo>
                      <a:pt x="78635" y="4265"/>
                      <a:pt x="63481" y="-2922"/>
                      <a:pt x="52571" y="1234"/>
                    </a:cubicBezTo>
                    <a:lnTo>
                      <a:pt x="52571" y="1234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9033A04-4131-0CAD-441E-18B27E34D4AF}"/>
                  </a:ext>
                </a:extLst>
              </p:cNvPr>
              <p:cNvSpPr/>
              <p:nvPr/>
            </p:nvSpPr>
            <p:spPr>
              <a:xfrm>
                <a:off x="7995123" y="1846566"/>
                <a:ext cx="220127" cy="209310"/>
              </a:xfrm>
              <a:custGeom>
                <a:avLst/>
                <a:gdLst>
                  <a:gd name="connsiteX0" fmla="*/ 56112 w 102984"/>
                  <a:gd name="connsiteY0" fmla="*/ 30738 h 97923"/>
                  <a:gd name="connsiteX1" fmla="*/ 27883 w 102984"/>
                  <a:gd name="connsiteY1" fmla="*/ 9090 h 97923"/>
                  <a:gd name="connsiteX2" fmla="*/ 2339 w 102984"/>
                  <a:gd name="connsiteY2" fmla="*/ 21213 h 97923"/>
                  <a:gd name="connsiteX3" fmla="*/ 22082 w 102984"/>
                  <a:gd name="connsiteY3" fmla="*/ 47883 h 97923"/>
                  <a:gd name="connsiteX4" fmla="*/ 7015 w 102984"/>
                  <a:gd name="connsiteY4" fmla="*/ 69791 h 97923"/>
                  <a:gd name="connsiteX5" fmla="*/ 1 w 102984"/>
                  <a:gd name="connsiteY5" fmla="*/ 86330 h 97923"/>
                  <a:gd name="connsiteX6" fmla="*/ 7361 w 102984"/>
                  <a:gd name="connsiteY6" fmla="*/ 89014 h 97923"/>
                  <a:gd name="connsiteX7" fmla="*/ 48752 w 102984"/>
                  <a:gd name="connsiteY7" fmla="*/ 74293 h 97923"/>
                  <a:gd name="connsiteX8" fmla="*/ 41738 w 102984"/>
                  <a:gd name="connsiteY8" fmla="*/ 78710 h 97923"/>
                  <a:gd name="connsiteX9" fmla="*/ 42257 w 102984"/>
                  <a:gd name="connsiteY9" fmla="*/ 87109 h 97923"/>
                  <a:gd name="connsiteX10" fmla="*/ 51349 w 102984"/>
                  <a:gd name="connsiteY10" fmla="*/ 97067 h 97923"/>
                  <a:gd name="connsiteX11" fmla="*/ 73949 w 102984"/>
                  <a:gd name="connsiteY11" fmla="*/ 89706 h 97923"/>
                  <a:gd name="connsiteX12" fmla="*/ 79231 w 102984"/>
                  <a:gd name="connsiteY12" fmla="*/ 69444 h 97923"/>
                  <a:gd name="connsiteX13" fmla="*/ 81136 w 102984"/>
                  <a:gd name="connsiteY13" fmla="*/ 57235 h 97923"/>
                  <a:gd name="connsiteX14" fmla="*/ 82868 w 102984"/>
                  <a:gd name="connsiteY14" fmla="*/ 52039 h 97923"/>
                  <a:gd name="connsiteX15" fmla="*/ 82435 w 102984"/>
                  <a:gd name="connsiteY15" fmla="*/ 52819 h 97923"/>
                  <a:gd name="connsiteX16" fmla="*/ 77933 w 102984"/>
                  <a:gd name="connsiteY16" fmla="*/ 48749 h 97923"/>
                  <a:gd name="connsiteX17" fmla="*/ 42430 w 102984"/>
                  <a:gd name="connsiteY17" fmla="*/ 54464 h 97923"/>
                  <a:gd name="connsiteX18" fmla="*/ 59575 w 102984"/>
                  <a:gd name="connsiteY18" fmla="*/ 55070 h 97923"/>
                  <a:gd name="connsiteX19" fmla="*/ 66676 w 102984"/>
                  <a:gd name="connsiteY19" fmla="*/ 29093 h 97923"/>
                  <a:gd name="connsiteX20" fmla="*/ 71265 w 102984"/>
                  <a:gd name="connsiteY20" fmla="*/ 7618 h 97923"/>
                  <a:gd name="connsiteX21" fmla="*/ 48925 w 102984"/>
                  <a:gd name="connsiteY21" fmla="*/ 9783 h 97923"/>
                  <a:gd name="connsiteX22" fmla="*/ 57497 w 102984"/>
                  <a:gd name="connsiteY22" fmla="*/ 45545 h 97923"/>
                  <a:gd name="connsiteX23" fmla="*/ 68668 w 102984"/>
                  <a:gd name="connsiteY23" fmla="*/ 47710 h 97923"/>
                  <a:gd name="connsiteX24" fmla="*/ 74989 w 102984"/>
                  <a:gd name="connsiteY24" fmla="*/ 54551 h 97923"/>
                  <a:gd name="connsiteX25" fmla="*/ 99927 w 102984"/>
                  <a:gd name="connsiteY25" fmla="*/ 50741 h 97923"/>
                  <a:gd name="connsiteX26" fmla="*/ 86332 w 102984"/>
                  <a:gd name="connsiteY26" fmla="*/ 34721 h 97923"/>
                  <a:gd name="connsiteX27" fmla="*/ 75681 w 102984"/>
                  <a:gd name="connsiteY27" fmla="*/ 28660 h 97923"/>
                  <a:gd name="connsiteX28" fmla="*/ 74036 w 102984"/>
                  <a:gd name="connsiteY28" fmla="*/ 3116 h 97923"/>
                  <a:gd name="connsiteX29" fmla="*/ 51696 w 102984"/>
                  <a:gd name="connsiteY29" fmla="*/ 5280 h 97923"/>
                  <a:gd name="connsiteX30" fmla="*/ 42344 w 102984"/>
                  <a:gd name="connsiteY30" fmla="*/ 29526 h 97923"/>
                  <a:gd name="connsiteX31" fmla="*/ 34551 w 102984"/>
                  <a:gd name="connsiteY31" fmla="*/ 61824 h 97923"/>
                  <a:gd name="connsiteX32" fmla="*/ 51696 w 102984"/>
                  <a:gd name="connsiteY32" fmla="*/ 62430 h 97923"/>
                  <a:gd name="connsiteX33" fmla="*/ 80357 w 102984"/>
                  <a:gd name="connsiteY33" fmla="*/ 60958 h 97923"/>
                  <a:gd name="connsiteX34" fmla="*/ 102784 w 102984"/>
                  <a:gd name="connsiteY34" fmla="*/ 45026 h 97923"/>
                  <a:gd name="connsiteX35" fmla="*/ 98282 w 102984"/>
                  <a:gd name="connsiteY35" fmla="*/ 40956 h 97923"/>
                  <a:gd name="connsiteX36" fmla="*/ 60182 w 102984"/>
                  <a:gd name="connsiteY36" fmla="*/ 52126 h 97923"/>
                  <a:gd name="connsiteX37" fmla="*/ 49098 w 102984"/>
                  <a:gd name="connsiteY37" fmla="*/ 93517 h 97923"/>
                  <a:gd name="connsiteX38" fmla="*/ 71698 w 102984"/>
                  <a:gd name="connsiteY38" fmla="*/ 86156 h 97923"/>
                  <a:gd name="connsiteX39" fmla="*/ 58709 w 102984"/>
                  <a:gd name="connsiteY39" fmla="*/ 63037 h 97923"/>
                  <a:gd name="connsiteX40" fmla="*/ 17665 w 102984"/>
                  <a:gd name="connsiteY40" fmla="*/ 76891 h 97923"/>
                  <a:gd name="connsiteX41" fmla="*/ 25026 w 102984"/>
                  <a:gd name="connsiteY41" fmla="*/ 79575 h 97923"/>
                  <a:gd name="connsiteX42" fmla="*/ 44941 w 102984"/>
                  <a:gd name="connsiteY42" fmla="*/ 36800 h 97923"/>
                  <a:gd name="connsiteX43" fmla="*/ 29269 w 102984"/>
                  <a:gd name="connsiteY43" fmla="*/ 19481 h 97923"/>
                  <a:gd name="connsiteX44" fmla="*/ 16886 w 102984"/>
                  <a:gd name="connsiteY44" fmla="*/ 22858 h 97923"/>
                  <a:gd name="connsiteX45" fmla="*/ 22255 w 102984"/>
                  <a:gd name="connsiteY45" fmla="*/ 28746 h 97923"/>
                  <a:gd name="connsiteX46" fmla="*/ 32559 w 102984"/>
                  <a:gd name="connsiteY46" fmla="*/ 39917 h 97923"/>
                  <a:gd name="connsiteX47" fmla="*/ 56112 w 102984"/>
                  <a:gd name="connsiteY47" fmla="*/ 30738 h 97923"/>
                  <a:gd name="connsiteX48" fmla="*/ 56112 w 102984"/>
                  <a:gd name="connsiteY48" fmla="*/ 30738 h 9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984" h="97923">
                    <a:moveTo>
                      <a:pt x="56112" y="30738"/>
                    </a:moveTo>
                    <a:cubicBezTo>
                      <a:pt x="47193" y="23811"/>
                      <a:pt x="41305" y="7965"/>
                      <a:pt x="27883" y="9090"/>
                    </a:cubicBezTo>
                    <a:cubicBezTo>
                      <a:pt x="21649" y="9610"/>
                      <a:pt x="1906" y="11428"/>
                      <a:pt x="2339" y="21213"/>
                    </a:cubicBezTo>
                    <a:cubicBezTo>
                      <a:pt x="2772" y="31344"/>
                      <a:pt x="18098" y="38878"/>
                      <a:pt x="22082" y="47883"/>
                    </a:cubicBezTo>
                    <a:cubicBezTo>
                      <a:pt x="24939" y="54378"/>
                      <a:pt x="10652" y="65634"/>
                      <a:pt x="7015" y="69791"/>
                    </a:cubicBezTo>
                    <a:cubicBezTo>
                      <a:pt x="2685" y="74726"/>
                      <a:pt x="174" y="79835"/>
                      <a:pt x="1" y="86330"/>
                    </a:cubicBezTo>
                    <a:cubicBezTo>
                      <a:pt x="-86" y="88927"/>
                      <a:pt x="6062" y="89100"/>
                      <a:pt x="7361" y="89014"/>
                    </a:cubicBezTo>
                    <a:cubicBezTo>
                      <a:pt x="22341" y="87628"/>
                      <a:pt x="36629" y="83472"/>
                      <a:pt x="48752" y="74293"/>
                    </a:cubicBezTo>
                    <a:cubicBezTo>
                      <a:pt x="42517" y="73341"/>
                      <a:pt x="40179" y="74813"/>
                      <a:pt x="41738" y="78710"/>
                    </a:cubicBezTo>
                    <a:cubicBezTo>
                      <a:pt x="42257" y="81394"/>
                      <a:pt x="41997" y="84338"/>
                      <a:pt x="42257" y="87109"/>
                    </a:cubicBezTo>
                    <a:cubicBezTo>
                      <a:pt x="42777" y="92651"/>
                      <a:pt x="46760" y="95248"/>
                      <a:pt x="51349" y="97067"/>
                    </a:cubicBezTo>
                    <a:cubicBezTo>
                      <a:pt x="57930" y="99664"/>
                      <a:pt x="70486" y="96114"/>
                      <a:pt x="73949" y="89706"/>
                    </a:cubicBezTo>
                    <a:cubicBezTo>
                      <a:pt x="77413" y="83385"/>
                      <a:pt x="78279" y="76545"/>
                      <a:pt x="79231" y="69444"/>
                    </a:cubicBezTo>
                    <a:cubicBezTo>
                      <a:pt x="79751" y="65374"/>
                      <a:pt x="80271" y="61305"/>
                      <a:pt x="81136" y="57235"/>
                    </a:cubicBezTo>
                    <a:cubicBezTo>
                      <a:pt x="81570" y="55417"/>
                      <a:pt x="82176" y="53685"/>
                      <a:pt x="82868" y="52039"/>
                    </a:cubicBezTo>
                    <a:cubicBezTo>
                      <a:pt x="76980" y="51780"/>
                      <a:pt x="76894" y="52039"/>
                      <a:pt x="82435" y="52819"/>
                    </a:cubicBezTo>
                    <a:cubicBezTo>
                      <a:pt x="80963" y="51433"/>
                      <a:pt x="79405" y="50134"/>
                      <a:pt x="77933" y="48749"/>
                    </a:cubicBezTo>
                    <a:cubicBezTo>
                      <a:pt x="76894" y="51260"/>
                      <a:pt x="47972" y="52559"/>
                      <a:pt x="42430" y="54464"/>
                    </a:cubicBezTo>
                    <a:cubicBezTo>
                      <a:pt x="48145" y="54637"/>
                      <a:pt x="53860" y="54897"/>
                      <a:pt x="59575" y="55070"/>
                    </a:cubicBezTo>
                    <a:cubicBezTo>
                      <a:pt x="59402" y="46065"/>
                      <a:pt x="64598" y="37665"/>
                      <a:pt x="66676" y="29093"/>
                    </a:cubicBezTo>
                    <a:cubicBezTo>
                      <a:pt x="68234" y="22772"/>
                      <a:pt x="65897" y="12467"/>
                      <a:pt x="71265" y="7618"/>
                    </a:cubicBezTo>
                    <a:cubicBezTo>
                      <a:pt x="63818" y="8311"/>
                      <a:pt x="56372" y="9090"/>
                      <a:pt x="48925" y="9783"/>
                    </a:cubicBezTo>
                    <a:cubicBezTo>
                      <a:pt x="51263" y="21473"/>
                      <a:pt x="45807" y="37492"/>
                      <a:pt x="57497" y="45545"/>
                    </a:cubicBezTo>
                    <a:cubicBezTo>
                      <a:pt x="60701" y="47710"/>
                      <a:pt x="65031" y="47537"/>
                      <a:pt x="68668" y="47710"/>
                    </a:cubicBezTo>
                    <a:cubicBezTo>
                      <a:pt x="77413" y="47970"/>
                      <a:pt x="75768" y="43813"/>
                      <a:pt x="74989" y="54551"/>
                    </a:cubicBezTo>
                    <a:cubicBezTo>
                      <a:pt x="74382" y="63037"/>
                      <a:pt x="99407" y="57668"/>
                      <a:pt x="99927" y="50741"/>
                    </a:cubicBezTo>
                    <a:cubicBezTo>
                      <a:pt x="100793" y="39484"/>
                      <a:pt x="98108" y="34721"/>
                      <a:pt x="86332" y="34721"/>
                    </a:cubicBezTo>
                    <a:cubicBezTo>
                      <a:pt x="78192" y="34721"/>
                      <a:pt x="79318" y="38358"/>
                      <a:pt x="75681" y="28660"/>
                    </a:cubicBezTo>
                    <a:cubicBezTo>
                      <a:pt x="72737" y="20867"/>
                      <a:pt x="75681" y="11255"/>
                      <a:pt x="74036" y="3116"/>
                    </a:cubicBezTo>
                    <a:cubicBezTo>
                      <a:pt x="72651" y="-3898"/>
                      <a:pt x="54467" y="2769"/>
                      <a:pt x="51696" y="5280"/>
                    </a:cubicBezTo>
                    <a:cubicBezTo>
                      <a:pt x="44076" y="12208"/>
                      <a:pt x="43210" y="19395"/>
                      <a:pt x="42344" y="29526"/>
                    </a:cubicBezTo>
                    <a:cubicBezTo>
                      <a:pt x="41391" y="40869"/>
                      <a:pt x="34377" y="50308"/>
                      <a:pt x="34551" y="61824"/>
                    </a:cubicBezTo>
                    <a:cubicBezTo>
                      <a:pt x="34637" y="67453"/>
                      <a:pt x="49704" y="63123"/>
                      <a:pt x="51696" y="62430"/>
                    </a:cubicBezTo>
                    <a:cubicBezTo>
                      <a:pt x="59662" y="59746"/>
                      <a:pt x="71438" y="63037"/>
                      <a:pt x="80357" y="60958"/>
                    </a:cubicBezTo>
                    <a:cubicBezTo>
                      <a:pt x="90055" y="58620"/>
                      <a:pt x="98888" y="54637"/>
                      <a:pt x="102784" y="45026"/>
                    </a:cubicBezTo>
                    <a:cubicBezTo>
                      <a:pt x="103910" y="42168"/>
                      <a:pt x="100013" y="41302"/>
                      <a:pt x="98282" y="40956"/>
                    </a:cubicBezTo>
                    <a:cubicBezTo>
                      <a:pt x="85033" y="38531"/>
                      <a:pt x="68927" y="40869"/>
                      <a:pt x="60182" y="52126"/>
                    </a:cubicBezTo>
                    <a:cubicBezTo>
                      <a:pt x="51349" y="63556"/>
                      <a:pt x="55939" y="80961"/>
                      <a:pt x="49098" y="93517"/>
                    </a:cubicBezTo>
                    <a:cubicBezTo>
                      <a:pt x="56631" y="91092"/>
                      <a:pt x="64165" y="88581"/>
                      <a:pt x="71698" y="86156"/>
                    </a:cubicBezTo>
                    <a:cubicBezTo>
                      <a:pt x="61740" y="82260"/>
                      <a:pt x="71352" y="66933"/>
                      <a:pt x="58709" y="63037"/>
                    </a:cubicBezTo>
                    <a:cubicBezTo>
                      <a:pt x="41738" y="57841"/>
                      <a:pt x="32472" y="75506"/>
                      <a:pt x="17665" y="76891"/>
                    </a:cubicBezTo>
                    <a:cubicBezTo>
                      <a:pt x="20090" y="77757"/>
                      <a:pt x="22601" y="78710"/>
                      <a:pt x="25026" y="79575"/>
                    </a:cubicBezTo>
                    <a:cubicBezTo>
                      <a:pt x="25459" y="64942"/>
                      <a:pt x="56718" y="52992"/>
                      <a:pt x="44941" y="36800"/>
                    </a:cubicBezTo>
                    <a:cubicBezTo>
                      <a:pt x="40265" y="30478"/>
                      <a:pt x="34551" y="25283"/>
                      <a:pt x="29269" y="19481"/>
                    </a:cubicBezTo>
                    <a:cubicBezTo>
                      <a:pt x="26931" y="13160"/>
                      <a:pt x="22861" y="14286"/>
                      <a:pt x="16886" y="22858"/>
                    </a:cubicBezTo>
                    <a:cubicBezTo>
                      <a:pt x="18878" y="24677"/>
                      <a:pt x="20609" y="26582"/>
                      <a:pt x="22255" y="28746"/>
                    </a:cubicBezTo>
                    <a:cubicBezTo>
                      <a:pt x="25632" y="32730"/>
                      <a:pt x="28403" y="36713"/>
                      <a:pt x="32559" y="39917"/>
                    </a:cubicBezTo>
                    <a:cubicBezTo>
                      <a:pt x="38794" y="44679"/>
                      <a:pt x="61480" y="34895"/>
                      <a:pt x="56112" y="30738"/>
                    </a:cubicBezTo>
                    <a:lnTo>
                      <a:pt x="56112" y="30738"/>
                    </a:lnTo>
                    <a:close/>
                  </a:path>
                </a:pathLst>
              </a:custGeom>
              <a:solidFill>
                <a:srgbClr val="F3FF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C5F750E-0EEB-9704-2964-D21C1BE9D8A3}"/>
                  </a:ext>
                </a:extLst>
              </p:cNvPr>
              <p:cNvSpPr/>
              <p:nvPr/>
            </p:nvSpPr>
            <p:spPr>
              <a:xfrm>
                <a:off x="7638677" y="137514"/>
                <a:ext cx="2159099" cy="1188101"/>
              </a:xfrm>
              <a:custGeom>
                <a:avLst/>
                <a:gdLst>
                  <a:gd name="connsiteX0" fmla="*/ 967899 w 1010109"/>
                  <a:gd name="connsiteY0" fmla="*/ 136532 h 555839"/>
                  <a:gd name="connsiteX1" fmla="*/ 706048 w 1010109"/>
                  <a:gd name="connsiteY1" fmla="*/ 95488 h 555839"/>
                  <a:gd name="connsiteX2" fmla="*/ 698168 w 1010109"/>
                  <a:gd name="connsiteY2" fmla="*/ 79208 h 555839"/>
                  <a:gd name="connsiteX3" fmla="*/ 653920 w 1010109"/>
                  <a:gd name="connsiteY3" fmla="*/ 52279 h 555839"/>
                  <a:gd name="connsiteX4" fmla="*/ 449566 w 1010109"/>
                  <a:gd name="connsiteY4" fmla="*/ 5953 h 555839"/>
                  <a:gd name="connsiteX5" fmla="*/ 315437 w 1010109"/>
                  <a:gd name="connsiteY5" fmla="*/ 72628 h 555839"/>
                  <a:gd name="connsiteX6" fmla="*/ 292576 w 1010109"/>
                  <a:gd name="connsiteY6" fmla="*/ 110728 h 555839"/>
                  <a:gd name="connsiteX7" fmla="*/ 145545 w 1010109"/>
                  <a:gd name="connsiteY7" fmla="*/ 127180 h 555839"/>
                  <a:gd name="connsiteX8" fmla="*/ 123984 w 1010109"/>
                  <a:gd name="connsiteY8" fmla="*/ 138783 h 555839"/>
                  <a:gd name="connsiteX9" fmla="*/ 115758 w 1010109"/>
                  <a:gd name="connsiteY9" fmla="*/ 143459 h 555839"/>
                  <a:gd name="connsiteX10" fmla="*/ 50988 w 1010109"/>
                  <a:gd name="connsiteY10" fmla="*/ 173073 h 555839"/>
                  <a:gd name="connsiteX11" fmla="*/ 2064 w 1010109"/>
                  <a:gd name="connsiteY11" fmla="*/ 280359 h 555839"/>
                  <a:gd name="connsiteX12" fmla="*/ 27782 w 1010109"/>
                  <a:gd name="connsiteY12" fmla="*/ 394659 h 555839"/>
                  <a:gd name="connsiteX13" fmla="*/ 137665 w 1010109"/>
                  <a:gd name="connsiteY13" fmla="*/ 450857 h 555839"/>
                  <a:gd name="connsiteX14" fmla="*/ 184598 w 1010109"/>
                  <a:gd name="connsiteY14" fmla="*/ 452069 h 555839"/>
                  <a:gd name="connsiteX15" fmla="*/ 252398 w 1010109"/>
                  <a:gd name="connsiteY15" fmla="*/ 459256 h 555839"/>
                  <a:gd name="connsiteX16" fmla="*/ 280973 w 1010109"/>
                  <a:gd name="connsiteY16" fmla="*/ 456572 h 555839"/>
                  <a:gd name="connsiteX17" fmla="*/ 322450 w 1010109"/>
                  <a:gd name="connsiteY17" fmla="*/ 504716 h 555839"/>
                  <a:gd name="connsiteX18" fmla="*/ 374838 w 1010109"/>
                  <a:gd name="connsiteY18" fmla="*/ 530087 h 555839"/>
                  <a:gd name="connsiteX19" fmla="*/ 498663 w 1010109"/>
                  <a:gd name="connsiteY19" fmla="*/ 551735 h 555839"/>
                  <a:gd name="connsiteX20" fmla="*/ 532953 w 1010109"/>
                  <a:gd name="connsiteY20" fmla="*/ 537015 h 555839"/>
                  <a:gd name="connsiteX21" fmla="*/ 688384 w 1010109"/>
                  <a:gd name="connsiteY21" fmla="*/ 468262 h 555839"/>
                  <a:gd name="connsiteX22" fmla="*/ 699467 w 1010109"/>
                  <a:gd name="connsiteY22" fmla="*/ 454320 h 555839"/>
                  <a:gd name="connsiteX23" fmla="*/ 702238 w 1010109"/>
                  <a:gd name="connsiteY23" fmla="*/ 454753 h 555839"/>
                  <a:gd name="connsiteX24" fmla="*/ 892305 w 1010109"/>
                  <a:gd name="connsiteY24" fmla="*/ 429382 h 555839"/>
                  <a:gd name="connsiteX25" fmla="*/ 967899 w 1010109"/>
                  <a:gd name="connsiteY25" fmla="*/ 136532 h 555839"/>
                  <a:gd name="connsiteX26" fmla="*/ 762592 w 1010109"/>
                  <a:gd name="connsiteY26" fmla="*/ 199916 h 555839"/>
                  <a:gd name="connsiteX27" fmla="*/ 762592 w 1010109"/>
                  <a:gd name="connsiteY27" fmla="*/ 199916 h 555839"/>
                  <a:gd name="connsiteX28" fmla="*/ 762592 w 1010109"/>
                  <a:gd name="connsiteY28" fmla="*/ 199916 h 55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10109" h="555839">
                    <a:moveTo>
                      <a:pt x="967899" y="136532"/>
                    </a:moveTo>
                    <a:cubicBezTo>
                      <a:pt x="892911" y="71675"/>
                      <a:pt x="784673" y="46737"/>
                      <a:pt x="706048" y="95488"/>
                    </a:cubicBezTo>
                    <a:cubicBezTo>
                      <a:pt x="703797" y="89859"/>
                      <a:pt x="701286" y="84404"/>
                      <a:pt x="698168" y="79208"/>
                    </a:cubicBezTo>
                    <a:cubicBezTo>
                      <a:pt x="688210" y="62583"/>
                      <a:pt x="672278" y="54530"/>
                      <a:pt x="653920" y="52279"/>
                    </a:cubicBezTo>
                    <a:cubicBezTo>
                      <a:pt x="621189" y="-11192"/>
                      <a:pt x="508708" y="-2706"/>
                      <a:pt x="449566" y="5953"/>
                    </a:cubicBezTo>
                    <a:cubicBezTo>
                      <a:pt x="397438" y="13573"/>
                      <a:pt x="351978" y="34441"/>
                      <a:pt x="315437" y="72628"/>
                    </a:cubicBezTo>
                    <a:cubicBezTo>
                      <a:pt x="305479" y="83019"/>
                      <a:pt x="298032" y="96786"/>
                      <a:pt x="292576" y="110728"/>
                    </a:cubicBezTo>
                    <a:cubicBezTo>
                      <a:pt x="243480" y="95921"/>
                      <a:pt x="191785" y="108563"/>
                      <a:pt x="145545" y="127180"/>
                    </a:cubicBezTo>
                    <a:cubicBezTo>
                      <a:pt x="138185" y="130644"/>
                      <a:pt x="130998" y="134540"/>
                      <a:pt x="123984" y="138783"/>
                    </a:cubicBezTo>
                    <a:cubicBezTo>
                      <a:pt x="120867" y="140515"/>
                      <a:pt x="118182" y="142160"/>
                      <a:pt x="115758" y="143459"/>
                    </a:cubicBezTo>
                    <a:cubicBezTo>
                      <a:pt x="92292" y="150386"/>
                      <a:pt x="71164" y="158786"/>
                      <a:pt x="50988" y="173073"/>
                    </a:cubicBezTo>
                    <a:cubicBezTo>
                      <a:pt x="17910" y="196539"/>
                      <a:pt x="8645" y="242692"/>
                      <a:pt x="2064" y="280359"/>
                    </a:cubicBezTo>
                    <a:cubicBezTo>
                      <a:pt x="-5037" y="320884"/>
                      <a:pt x="6827" y="360542"/>
                      <a:pt x="27782" y="394659"/>
                    </a:cubicBezTo>
                    <a:cubicBezTo>
                      <a:pt x="50468" y="431547"/>
                      <a:pt x="98786" y="442890"/>
                      <a:pt x="137665" y="450857"/>
                    </a:cubicBezTo>
                    <a:cubicBezTo>
                      <a:pt x="152299" y="453887"/>
                      <a:pt x="168232" y="454147"/>
                      <a:pt x="184598" y="452069"/>
                    </a:cubicBezTo>
                    <a:cubicBezTo>
                      <a:pt x="208237" y="457871"/>
                      <a:pt x="232915" y="459862"/>
                      <a:pt x="252398" y="459256"/>
                    </a:cubicBezTo>
                    <a:cubicBezTo>
                      <a:pt x="261923" y="458910"/>
                      <a:pt x="271448" y="457957"/>
                      <a:pt x="280973" y="456572"/>
                    </a:cubicBezTo>
                    <a:cubicBezTo>
                      <a:pt x="290065" y="475102"/>
                      <a:pt x="305652" y="491641"/>
                      <a:pt x="322450" y="504716"/>
                    </a:cubicBezTo>
                    <a:cubicBezTo>
                      <a:pt x="337344" y="516319"/>
                      <a:pt x="355355" y="524459"/>
                      <a:pt x="374838" y="530087"/>
                    </a:cubicBezTo>
                    <a:cubicBezTo>
                      <a:pt x="412851" y="552255"/>
                      <a:pt x="460476" y="562040"/>
                      <a:pt x="498663" y="551735"/>
                    </a:cubicBezTo>
                    <a:cubicBezTo>
                      <a:pt x="510266" y="548618"/>
                      <a:pt x="521956" y="543596"/>
                      <a:pt x="532953" y="537015"/>
                    </a:cubicBezTo>
                    <a:cubicBezTo>
                      <a:pt x="590276" y="529828"/>
                      <a:pt x="649418" y="511211"/>
                      <a:pt x="688384" y="468262"/>
                    </a:cubicBezTo>
                    <a:cubicBezTo>
                      <a:pt x="692280" y="463932"/>
                      <a:pt x="696004" y="459256"/>
                      <a:pt x="699467" y="454320"/>
                    </a:cubicBezTo>
                    <a:cubicBezTo>
                      <a:pt x="700420" y="454494"/>
                      <a:pt x="701372" y="454667"/>
                      <a:pt x="702238" y="454753"/>
                    </a:cubicBezTo>
                    <a:cubicBezTo>
                      <a:pt x="766229" y="463153"/>
                      <a:pt x="833510" y="457438"/>
                      <a:pt x="892305" y="429382"/>
                    </a:cubicBezTo>
                    <a:cubicBezTo>
                      <a:pt x="985477" y="384874"/>
                      <a:pt x="1060292" y="216369"/>
                      <a:pt x="967899" y="136532"/>
                    </a:cubicBezTo>
                    <a:close/>
                    <a:moveTo>
                      <a:pt x="762592" y="199916"/>
                    </a:moveTo>
                    <a:cubicBezTo>
                      <a:pt x="756184" y="198184"/>
                      <a:pt x="754885" y="196366"/>
                      <a:pt x="762592" y="199916"/>
                    </a:cubicBezTo>
                    <a:lnTo>
                      <a:pt x="762592" y="199916"/>
                    </a:lnTo>
                    <a:close/>
                  </a:path>
                </a:pathLst>
              </a:custGeom>
              <a:solidFill>
                <a:srgbClr val="E9FFFB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93734CB-C74C-9A59-16DE-B916D0A180BB}"/>
                  </a:ext>
                </a:extLst>
              </p:cNvPr>
              <p:cNvSpPr/>
              <p:nvPr/>
            </p:nvSpPr>
            <p:spPr>
              <a:xfrm>
                <a:off x="7652413" y="381447"/>
                <a:ext cx="609536" cy="562756"/>
              </a:xfrm>
              <a:custGeom>
                <a:avLst/>
                <a:gdLst>
                  <a:gd name="connsiteX0" fmla="*/ 283899 w 285164"/>
                  <a:gd name="connsiteY0" fmla="*/ 79302 h 263279"/>
                  <a:gd name="connsiteX1" fmla="*/ 179730 w 285164"/>
                  <a:gd name="connsiteY1" fmla="*/ 5007 h 263279"/>
                  <a:gd name="connsiteX2" fmla="*/ 64564 w 285164"/>
                  <a:gd name="connsiteY2" fmla="*/ 37392 h 263279"/>
                  <a:gd name="connsiteX3" fmla="*/ 1699 w 285164"/>
                  <a:gd name="connsiteY3" fmla="*/ 157147 h 263279"/>
                  <a:gd name="connsiteX4" fmla="*/ 55212 w 285164"/>
                  <a:gd name="connsiteY4" fmla="*/ 257419 h 263279"/>
                  <a:gd name="connsiteX5" fmla="*/ 85779 w 285164"/>
                  <a:gd name="connsiteY5" fmla="*/ 248847 h 263279"/>
                  <a:gd name="connsiteX6" fmla="*/ 73223 w 285164"/>
                  <a:gd name="connsiteY6" fmla="*/ 113072 h 263279"/>
                  <a:gd name="connsiteX7" fmla="*/ 119636 w 285164"/>
                  <a:gd name="connsiteY7" fmla="*/ 49514 h 263279"/>
                  <a:gd name="connsiteX8" fmla="*/ 238006 w 285164"/>
                  <a:gd name="connsiteY8" fmla="*/ 74886 h 263279"/>
                  <a:gd name="connsiteX9" fmla="*/ 283899 w 285164"/>
                  <a:gd name="connsiteY9" fmla="*/ 79302 h 2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5164" h="263279">
                    <a:moveTo>
                      <a:pt x="283899" y="79302"/>
                    </a:moveTo>
                    <a:cubicBezTo>
                      <a:pt x="262771" y="39989"/>
                      <a:pt x="221553" y="16870"/>
                      <a:pt x="179730" y="5007"/>
                    </a:cubicBezTo>
                    <a:cubicBezTo>
                      <a:pt x="134097" y="-7895"/>
                      <a:pt x="97988" y="4574"/>
                      <a:pt x="64564" y="37392"/>
                    </a:cubicBezTo>
                    <a:cubicBezTo>
                      <a:pt x="33478" y="67872"/>
                      <a:pt x="10012" y="114977"/>
                      <a:pt x="1699" y="157147"/>
                    </a:cubicBezTo>
                    <a:cubicBezTo>
                      <a:pt x="-7133" y="201828"/>
                      <a:pt x="19623" y="234906"/>
                      <a:pt x="55212" y="257419"/>
                    </a:cubicBezTo>
                    <a:cubicBezTo>
                      <a:pt x="68547" y="265905"/>
                      <a:pt x="114181" y="266858"/>
                      <a:pt x="85779" y="248847"/>
                    </a:cubicBezTo>
                    <a:cubicBezTo>
                      <a:pt x="33132" y="215509"/>
                      <a:pt x="49411" y="159312"/>
                      <a:pt x="73223" y="113072"/>
                    </a:cubicBezTo>
                    <a:cubicBezTo>
                      <a:pt x="85346" y="89519"/>
                      <a:pt x="100759" y="68045"/>
                      <a:pt x="119636" y="49514"/>
                    </a:cubicBezTo>
                    <a:cubicBezTo>
                      <a:pt x="160160" y="9769"/>
                      <a:pt x="213760" y="29772"/>
                      <a:pt x="238006" y="74886"/>
                    </a:cubicBezTo>
                    <a:cubicBezTo>
                      <a:pt x="244587" y="87008"/>
                      <a:pt x="293597" y="97313"/>
                      <a:pt x="283899" y="79302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98CB23-1AA5-7A0F-855F-7342FDF123A3}"/>
                  </a:ext>
                </a:extLst>
              </p:cNvPr>
              <p:cNvSpPr/>
              <p:nvPr/>
            </p:nvSpPr>
            <p:spPr>
              <a:xfrm>
                <a:off x="8250726" y="939242"/>
                <a:ext cx="913070" cy="363478"/>
              </a:xfrm>
              <a:custGeom>
                <a:avLst/>
                <a:gdLst>
                  <a:gd name="connsiteX0" fmla="*/ 375200 w 427169"/>
                  <a:gd name="connsiteY0" fmla="*/ 8497 h 170049"/>
                  <a:gd name="connsiteX1" fmla="*/ 217085 w 427169"/>
                  <a:gd name="connsiteY1" fmla="*/ 145138 h 170049"/>
                  <a:gd name="connsiteX2" fmla="*/ 51697 w 427169"/>
                  <a:gd name="connsiteY2" fmla="*/ 42354 h 170049"/>
                  <a:gd name="connsiteX3" fmla="*/ 2 w 427169"/>
                  <a:gd name="connsiteY3" fmla="*/ 37419 h 170049"/>
                  <a:gd name="connsiteX4" fmla="*/ 182536 w 427169"/>
                  <a:gd name="connsiteY4" fmla="*/ 169903 h 170049"/>
                  <a:gd name="connsiteX5" fmla="*/ 426982 w 427169"/>
                  <a:gd name="connsiteY5" fmla="*/ 13433 h 170049"/>
                  <a:gd name="connsiteX6" fmla="*/ 375200 w 427169"/>
                  <a:gd name="connsiteY6" fmla="*/ 8497 h 17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169" h="170049">
                    <a:moveTo>
                      <a:pt x="375200" y="8497"/>
                    </a:moveTo>
                    <a:cubicBezTo>
                      <a:pt x="352427" y="80368"/>
                      <a:pt x="291121" y="131716"/>
                      <a:pt x="217085" y="145138"/>
                    </a:cubicBezTo>
                    <a:cubicBezTo>
                      <a:pt x="135603" y="159858"/>
                      <a:pt x="53515" y="132842"/>
                      <a:pt x="51697" y="42354"/>
                    </a:cubicBezTo>
                    <a:cubicBezTo>
                      <a:pt x="51350" y="26422"/>
                      <a:pt x="-344" y="23824"/>
                      <a:pt x="2" y="37419"/>
                    </a:cubicBezTo>
                    <a:cubicBezTo>
                      <a:pt x="2080" y="138557"/>
                      <a:pt x="94213" y="167132"/>
                      <a:pt x="182536" y="169903"/>
                    </a:cubicBezTo>
                    <a:cubicBezTo>
                      <a:pt x="288696" y="173280"/>
                      <a:pt x="393731" y="118381"/>
                      <a:pt x="426982" y="13433"/>
                    </a:cubicBezTo>
                    <a:cubicBezTo>
                      <a:pt x="430618" y="1570"/>
                      <a:pt x="380222" y="-7262"/>
                      <a:pt x="375200" y="8497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BF4CDD-74DB-E9A1-35E4-FB1E231E5C43}"/>
                  </a:ext>
                </a:extLst>
              </p:cNvPr>
              <p:cNvSpPr/>
              <p:nvPr/>
            </p:nvSpPr>
            <p:spPr>
              <a:xfrm>
                <a:off x="9074317" y="280399"/>
                <a:ext cx="739662" cy="471894"/>
              </a:xfrm>
              <a:custGeom>
                <a:avLst/>
                <a:gdLst>
                  <a:gd name="connsiteX0" fmla="*/ 194681 w 346042"/>
                  <a:gd name="connsiteY0" fmla="*/ 4656 h 220770"/>
                  <a:gd name="connsiteX1" fmla="*/ 24 w 346042"/>
                  <a:gd name="connsiteY1" fmla="*/ 106919 h 220770"/>
                  <a:gd name="connsiteX2" fmla="*/ 51632 w 346042"/>
                  <a:gd name="connsiteY2" fmla="*/ 112981 h 220770"/>
                  <a:gd name="connsiteX3" fmla="*/ 191477 w 346042"/>
                  <a:gd name="connsiteY3" fmla="*/ 28468 h 220770"/>
                  <a:gd name="connsiteX4" fmla="*/ 294433 w 346042"/>
                  <a:gd name="connsiteY4" fmla="*/ 206412 h 220770"/>
                  <a:gd name="connsiteX5" fmla="*/ 346042 w 346042"/>
                  <a:gd name="connsiteY5" fmla="*/ 212474 h 220770"/>
                  <a:gd name="connsiteX6" fmla="*/ 194681 w 346042"/>
                  <a:gd name="connsiteY6" fmla="*/ 4656 h 22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6042" h="220770">
                    <a:moveTo>
                      <a:pt x="194681" y="4656"/>
                    </a:moveTo>
                    <a:cubicBezTo>
                      <a:pt x="118481" y="-11970"/>
                      <a:pt x="8164" y="14527"/>
                      <a:pt x="24" y="106919"/>
                    </a:cubicBezTo>
                    <a:cubicBezTo>
                      <a:pt x="-1275" y="121986"/>
                      <a:pt x="50333" y="127528"/>
                      <a:pt x="51632" y="112981"/>
                    </a:cubicBezTo>
                    <a:cubicBezTo>
                      <a:pt x="57001" y="51848"/>
                      <a:pt x="132508" y="-1406"/>
                      <a:pt x="191477" y="28468"/>
                    </a:cubicBezTo>
                    <a:cubicBezTo>
                      <a:pt x="262914" y="64663"/>
                      <a:pt x="293134" y="129087"/>
                      <a:pt x="294433" y="206412"/>
                    </a:cubicBezTo>
                    <a:cubicBezTo>
                      <a:pt x="294693" y="222432"/>
                      <a:pt x="346301" y="225895"/>
                      <a:pt x="346042" y="212474"/>
                    </a:cubicBezTo>
                    <a:cubicBezTo>
                      <a:pt x="344396" y="120081"/>
                      <a:pt x="292268" y="26044"/>
                      <a:pt x="194681" y="4656"/>
                    </a:cubicBezTo>
                    <a:close/>
                  </a:path>
                </a:pathLst>
              </a:custGeom>
              <a:solidFill>
                <a:srgbClr val="0475AD">
                  <a:alpha val="20000"/>
                </a:srgbClr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5017219-EDF4-44F2-0E32-9817F727393A}"/>
                  </a:ext>
                </a:extLst>
              </p:cNvPr>
              <p:cNvSpPr/>
              <p:nvPr/>
            </p:nvSpPr>
            <p:spPr>
              <a:xfrm>
                <a:off x="7619940" y="379467"/>
                <a:ext cx="613612" cy="747953"/>
              </a:xfrm>
              <a:custGeom>
                <a:avLst/>
                <a:gdLst>
                  <a:gd name="connsiteX0" fmla="*/ 286796 w 287071"/>
                  <a:gd name="connsiteY0" fmla="*/ 58666 h 349921"/>
                  <a:gd name="connsiteX1" fmla="*/ 216051 w 287071"/>
                  <a:gd name="connsiteY1" fmla="*/ 6019 h 349921"/>
                  <a:gd name="connsiteX2" fmla="*/ 121407 w 287071"/>
                  <a:gd name="connsiteY2" fmla="*/ 7664 h 349921"/>
                  <a:gd name="connsiteX3" fmla="*/ 353 w 287071"/>
                  <a:gd name="connsiteY3" fmla="*/ 182404 h 349921"/>
                  <a:gd name="connsiteX4" fmla="*/ 136214 w 287071"/>
                  <a:gd name="connsiteY4" fmla="*/ 341212 h 349921"/>
                  <a:gd name="connsiteX5" fmla="*/ 284891 w 287071"/>
                  <a:gd name="connsiteY5" fmla="*/ 310905 h 349921"/>
                  <a:gd name="connsiteX6" fmla="*/ 274846 w 287071"/>
                  <a:gd name="connsiteY6" fmla="*/ 311425 h 349921"/>
                  <a:gd name="connsiteX7" fmla="*/ 89801 w 287071"/>
                  <a:gd name="connsiteY7" fmla="*/ 316794 h 349921"/>
                  <a:gd name="connsiteX8" fmla="*/ 10571 w 287071"/>
                  <a:gd name="connsiteY8" fmla="*/ 180673 h 349921"/>
                  <a:gd name="connsiteX9" fmla="*/ 78198 w 287071"/>
                  <a:gd name="connsiteY9" fmla="*/ 43253 h 349921"/>
                  <a:gd name="connsiteX10" fmla="*/ 209297 w 287071"/>
                  <a:gd name="connsiteY10" fmla="*/ 10089 h 349921"/>
                  <a:gd name="connsiteX11" fmla="*/ 277097 w 287071"/>
                  <a:gd name="connsiteY11" fmla="*/ 61350 h 349921"/>
                  <a:gd name="connsiteX12" fmla="*/ 286796 w 287071"/>
                  <a:gd name="connsiteY12" fmla="*/ 58666 h 349921"/>
                  <a:gd name="connsiteX13" fmla="*/ 286796 w 287071"/>
                  <a:gd name="connsiteY13" fmla="*/ 58666 h 34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7071" h="349921">
                    <a:moveTo>
                      <a:pt x="286796" y="58666"/>
                    </a:moveTo>
                    <a:cubicBezTo>
                      <a:pt x="259866" y="35286"/>
                      <a:pt x="251726" y="15803"/>
                      <a:pt x="216051" y="6019"/>
                    </a:cubicBezTo>
                    <a:cubicBezTo>
                      <a:pt x="185224" y="-2467"/>
                      <a:pt x="151800" y="-2034"/>
                      <a:pt x="121407" y="7664"/>
                    </a:cubicBezTo>
                    <a:cubicBezTo>
                      <a:pt x="53606" y="29225"/>
                      <a:pt x="4942" y="116422"/>
                      <a:pt x="353" y="182404"/>
                    </a:cubicBezTo>
                    <a:cubicBezTo>
                      <a:pt x="-5535" y="266051"/>
                      <a:pt x="63218" y="321816"/>
                      <a:pt x="136214" y="341212"/>
                    </a:cubicBezTo>
                    <a:cubicBezTo>
                      <a:pt x="186004" y="354374"/>
                      <a:pt x="253545" y="358357"/>
                      <a:pt x="284891" y="310905"/>
                    </a:cubicBezTo>
                    <a:cubicBezTo>
                      <a:pt x="286189" y="308914"/>
                      <a:pt x="276578" y="308827"/>
                      <a:pt x="274846" y="311425"/>
                    </a:cubicBezTo>
                    <a:cubicBezTo>
                      <a:pt x="236659" y="369181"/>
                      <a:pt x="137773" y="341299"/>
                      <a:pt x="89801" y="316794"/>
                    </a:cubicBezTo>
                    <a:cubicBezTo>
                      <a:pt x="37933" y="290297"/>
                      <a:pt x="12129" y="237130"/>
                      <a:pt x="10571" y="180673"/>
                    </a:cubicBezTo>
                    <a:cubicBezTo>
                      <a:pt x="9185" y="128458"/>
                      <a:pt x="43908" y="79101"/>
                      <a:pt x="78198" y="43253"/>
                    </a:cubicBezTo>
                    <a:cubicBezTo>
                      <a:pt x="112575" y="7404"/>
                      <a:pt x="162451" y="-1861"/>
                      <a:pt x="209297" y="10089"/>
                    </a:cubicBezTo>
                    <a:cubicBezTo>
                      <a:pt x="244626" y="19094"/>
                      <a:pt x="252679" y="40135"/>
                      <a:pt x="277097" y="61350"/>
                    </a:cubicBezTo>
                    <a:cubicBezTo>
                      <a:pt x="279435" y="63428"/>
                      <a:pt x="288787" y="60311"/>
                      <a:pt x="286796" y="58666"/>
                    </a:cubicBezTo>
                    <a:lnTo>
                      <a:pt x="286796" y="5866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B69366-F8E6-0210-9593-9C215B657092}"/>
                  </a:ext>
                </a:extLst>
              </p:cNvPr>
              <p:cNvSpPr/>
              <p:nvPr/>
            </p:nvSpPr>
            <p:spPr>
              <a:xfrm>
                <a:off x="8238844" y="966076"/>
                <a:ext cx="929366" cy="356352"/>
              </a:xfrm>
              <a:custGeom>
                <a:avLst/>
                <a:gdLst>
                  <a:gd name="connsiteX0" fmla="*/ 2530 w 434793"/>
                  <a:gd name="connsiteY0" fmla="*/ 17417 h 166715"/>
                  <a:gd name="connsiteX1" fmla="*/ 207837 w 434793"/>
                  <a:gd name="connsiteY1" fmla="*/ 166614 h 166715"/>
                  <a:gd name="connsiteX2" fmla="*/ 344824 w 434793"/>
                  <a:gd name="connsiteY2" fmla="*/ 126349 h 166715"/>
                  <a:gd name="connsiteX3" fmla="*/ 434705 w 434793"/>
                  <a:gd name="connsiteY3" fmla="*/ 1831 h 166715"/>
                  <a:gd name="connsiteX4" fmla="*/ 424661 w 434793"/>
                  <a:gd name="connsiteY4" fmla="*/ 2351 h 166715"/>
                  <a:gd name="connsiteX5" fmla="*/ 376083 w 434793"/>
                  <a:gd name="connsiteY5" fmla="*/ 94137 h 166715"/>
                  <a:gd name="connsiteX6" fmla="*/ 197360 w 434793"/>
                  <a:gd name="connsiteY6" fmla="*/ 162111 h 166715"/>
                  <a:gd name="connsiteX7" fmla="*/ 12575 w 434793"/>
                  <a:gd name="connsiteY7" fmla="*/ 16984 h 166715"/>
                  <a:gd name="connsiteX8" fmla="*/ 2530 w 434793"/>
                  <a:gd name="connsiteY8" fmla="*/ 17417 h 166715"/>
                  <a:gd name="connsiteX9" fmla="*/ 2530 w 434793"/>
                  <a:gd name="connsiteY9" fmla="*/ 17417 h 166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793" h="166715">
                    <a:moveTo>
                      <a:pt x="2530" y="17417"/>
                    </a:moveTo>
                    <a:cubicBezTo>
                      <a:pt x="-21022" y="125310"/>
                      <a:pt x="125489" y="169125"/>
                      <a:pt x="207837" y="166614"/>
                    </a:cubicBezTo>
                    <a:cubicBezTo>
                      <a:pt x="257454" y="165055"/>
                      <a:pt x="301962" y="151114"/>
                      <a:pt x="344824" y="126349"/>
                    </a:cubicBezTo>
                    <a:cubicBezTo>
                      <a:pt x="394094" y="97774"/>
                      <a:pt x="413837" y="52573"/>
                      <a:pt x="434705" y="1831"/>
                    </a:cubicBezTo>
                    <a:cubicBezTo>
                      <a:pt x="435831" y="-853"/>
                      <a:pt x="425787" y="-507"/>
                      <a:pt x="424661" y="2351"/>
                    </a:cubicBezTo>
                    <a:cubicBezTo>
                      <a:pt x="411239" y="34909"/>
                      <a:pt x="398944" y="66774"/>
                      <a:pt x="376083" y="94137"/>
                    </a:cubicBezTo>
                    <a:cubicBezTo>
                      <a:pt x="334953" y="143321"/>
                      <a:pt x="258147" y="162890"/>
                      <a:pt x="197360" y="162111"/>
                    </a:cubicBezTo>
                    <a:cubicBezTo>
                      <a:pt x="120727" y="161158"/>
                      <a:pt x="-8986" y="115958"/>
                      <a:pt x="12575" y="16984"/>
                    </a:cubicBezTo>
                    <a:cubicBezTo>
                      <a:pt x="13268" y="13694"/>
                      <a:pt x="3136" y="14646"/>
                      <a:pt x="2530" y="17417"/>
                    </a:cubicBezTo>
                    <a:lnTo>
                      <a:pt x="2530" y="17417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682B07-EAC5-3443-1BE3-CAC10382F1F5}"/>
                  </a:ext>
                </a:extLst>
              </p:cNvPr>
              <p:cNvSpPr/>
              <p:nvPr/>
            </p:nvSpPr>
            <p:spPr>
              <a:xfrm>
                <a:off x="9086350" y="279215"/>
                <a:ext cx="728688" cy="800411"/>
              </a:xfrm>
              <a:custGeom>
                <a:avLst/>
                <a:gdLst>
                  <a:gd name="connsiteX0" fmla="*/ 8596 w 340908"/>
                  <a:gd name="connsiteY0" fmla="*/ 308883 h 374463"/>
                  <a:gd name="connsiteX1" fmla="*/ 143851 w 340908"/>
                  <a:gd name="connsiteY1" fmla="*/ 373047 h 374463"/>
                  <a:gd name="connsiteX2" fmla="*/ 329935 w 340908"/>
                  <a:gd name="connsiteY2" fmla="*/ 235541 h 374463"/>
                  <a:gd name="connsiteX3" fmla="*/ 206802 w 340908"/>
                  <a:gd name="connsiteY3" fmla="*/ 10924 h 374463"/>
                  <a:gd name="connsiteX4" fmla="*/ 106097 w 340908"/>
                  <a:gd name="connsiteY4" fmla="*/ 5815 h 374463"/>
                  <a:gd name="connsiteX5" fmla="*/ 456 w 340908"/>
                  <a:gd name="connsiteY5" fmla="*/ 97688 h 374463"/>
                  <a:gd name="connsiteX6" fmla="*/ 9635 w 340908"/>
                  <a:gd name="connsiteY6" fmla="*/ 98641 h 374463"/>
                  <a:gd name="connsiteX7" fmla="*/ 66872 w 340908"/>
                  <a:gd name="connsiteY7" fmla="*/ 33524 h 374463"/>
                  <a:gd name="connsiteX8" fmla="*/ 232693 w 340908"/>
                  <a:gd name="connsiteY8" fmla="*/ 30234 h 374463"/>
                  <a:gd name="connsiteX9" fmla="*/ 324046 w 340908"/>
                  <a:gd name="connsiteY9" fmla="*/ 222639 h 374463"/>
                  <a:gd name="connsiteX10" fmla="*/ 173984 w 340908"/>
                  <a:gd name="connsiteY10" fmla="*/ 363436 h 374463"/>
                  <a:gd name="connsiteX11" fmla="*/ 18900 w 340908"/>
                  <a:gd name="connsiteY11" fmla="*/ 307411 h 374463"/>
                  <a:gd name="connsiteX12" fmla="*/ 8596 w 340908"/>
                  <a:gd name="connsiteY12" fmla="*/ 308883 h 374463"/>
                  <a:gd name="connsiteX13" fmla="*/ 8596 w 340908"/>
                  <a:gd name="connsiteY13" fmla="*/ 308883 h 37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08" h="374463">
                    <a:moveTo>
                      <a:pt x="8596" y="308883"/>
                    </a:moveTo>
                    <a:cubicBezTo>
                      <a:pt x="8942" y="377204"/>
                      <a:pt x="94061" y="377030"/>
                      <a:pt x="143851" y="373047"/>
                    </a:cubicBezTo>
                    <a:cubicBezTo>
                      <a:pt x="230269" y="366207"/>
                      <a:pt x="299455" y="315638"/>
                      <a:pt x="329935" y="235541"/>
                    </a:cubicBezTo>
                    <a:cubicBezTo>
                      <a:pt x="368381" y="134403"/>
                      <a:pt x="300667" y="46080"/>
                      <a:pt x="206802" y="10924"/>
                    </a:cubicBezTo>
                    <a:cubicBezTo>
                      <a:pt x="178660" y="360"/>
                      <a:pt x="135105" y="-4749"/>
                      <a:pt x="106097" y="5815"/>
                    </a:cubicBezTo>
                    <a:cubicBezTo>
                      <a:pt x="57000" y="23740"/>
                      <a:pt x="34053" y="60800"/>
                      <a:pt x="456" y="97688"/>
                    </a:cubicBezTo>
                    <a:cubicBezTo>
                      <a:pt x="-2228" y="100632"/>
                      <a:pt x="7730" y="100632"/>
                      <a:pt x="9635" y="98641"/>
                    </a:cubicBezTo>
                    <a:cubicBezTo>
                      <a:pt x="29204" y="77166"/>
                      <a:pt x="45310" y="53354"/>
                      <a:pt x="66872" y="33524"/>
                    </a:cubicBezTo>
                    <a:cubicBezTo>
                      <a:pt x="113024" y="-8819"/>
                      <a:pt x="182730" y="2005"/>
                      <a:pt x="232693" y="30234"/>
                    </a:cubicBezTo>
                    <a:cubicBezTo>
                      <a:pt x="306209" y="71884"/>
                      <a:pt x="345261" y="138905"/>
                      <a:pt x="324046" y="222639"/>
                    </a:cubicBezTo>
                    <a:cubicBezTo>
                      <a:pt x="304650" y="299012"/>
                      <a:pt x="247587" y="343087"/>
                      <a:pt x="173984" y="363436"/>
                    </a:cubicBezTo>
                    <a:cubicBezTo>
                      <a:pt x="123415" y="377463"/>
                      <a:pt x="19333" y="380061"/>
                      <a:pt x="18900" y="307411"/>
                    </a:cubicBezTo>
                    <a:cubicBezTo>
                      <a:pt x="18813" y="304814"/>
                      <a:pt x="8509" y="305680"/>
                      <a:pt x="8596" y="308883"/>
                    </a:cubicBezTo>
                    <a:lnTo>
                      <a:pt x="8596" y="308883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A981988-4B96-DADE-FDAB-21AD9A0F3826}"/>
                  </a:ext>
                </a:extLst>
              </p:cNvPr>
              <p:cNvSpPr/>
              <p:nvPr/>
            </p:nvSpPr>
            <p:spPr>
              <a:xfrm>
                <a:off x="8197368" y="123815"/>
                <a:ext cx="989331" cy="355901"/>
              </a:xfrm>
              <a:custGeom>
                <a:avLst/>
                <a:gdLst>
                  <a:gd name="connsiteX0" fmla="*/ 10504 w 462847"/>
                  <a:gd name="connsiteY0" fmla="*/ 164502 h 166504"/>
                  <a:gd name="connsiteX1" fmla="*/ 63757 w 462847"/>
                  <a:gd name="connsiteY1" fmla="*/ 64663 h 166504"/>
                  <a:gd name="connsiteX2" fmla="*/ 173728 w 462847"/>
                  <a:gd name="connsiteY2" fmla="*/ 8119 h 166504"/>
                  <a:gd name="connsiteX3" fmla="*/ 343446 w 462847"/>
                  <a:gd name="connsiteY3" fmla="*/ 38080 h 166504"/>
                  <a:gd name="connsiteX4" fmla="*/ 452637 w 462847"/>
                  <a:gd name="connsiteY4" fmla="*/ 132464 h 166504"/>
                  <a:gd name="connsiteX5" fmla="*/ 462682 w 462847"/>
                  <a:gd name="connsiteY5" fmla="*/ 131511 h 166504"/>
                  <a:gd name="connsiteX6" fmla="*/ 350893 w 462847"/>
                  <a:gd name="connsiteY6" fmla="*/ 35309 h 166504"/>
                  <a:gd name="connsiteX7" fmla="*/ 268458 w 462847"/>
                  <a:gd name="connsiteY7" fmla="*/ 12709 h 166504"/>
                  <a:gd name="connsiteX8" fmla="*/ 197886 w 462847"/>
                  <a:gd name="connsiteY8" fmla="*/ 66 h 166504"/>
                  <a:gd name="connsiteX9" fmla="*/ 76746 w 462847"/>
                  <a:gd name="connsiteY9" fmla="*/ 48124 h 166504"/>
                  <a:gd name="connsiteX10" fmla="*/ 26 w 462847"/>
                  <a:gd name="connsiteY10" fmla="*/ 164416 h 166504"/>
                  <a:gd name="connsiteX11" fmla="*/ 10504 w 462847"/>
                  <a:gd name="connsiteY11" fmla="*/ 164502 h 166504"/>
                  <a:gd name="connsiteX12" fmla="*/ 10504 w 462847"/>
                  <a:gd name="connsiteY12" fmla="*/ 164502 h 16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2847" h="166504">
                    <a:moveTo>
                      <a:pt x="10504" y="164502"/>
                    </a:moveTo>
                    <a:cubicBezTo>
                      <a:pt x="22886" y="126402"/>
                      <a:pt x="32152" y="91420"/>
                      <a:pt x="63757" y="64663"/>
                    </a:cubicBezTo>
                    <a:cubicBezTo>
                      <a:pt x="93891" y="39119"/>
                      <a:pt x="136147" y="18337"/>
                      <a:pt x="173728" y="8119"/>
                    </a:cubicBezTo>
                    <a:cubicBezTo>
                      <a:pt x="219274" y="-4177"/>
                      <a:pt x="299111" y="20588"/>
                      <a:pt x="343446" y="38080"/>
                    </a:cubicBezTo>
                    <a:cubicBezTo>
                      <a:pt x="387001" y="55225"/>
                      <a:pt x="426919" y="94624"/>
                      <a:pt x="452637" y="132464"/>
                    </a:cubicBezTo>
                    <a:cubicBezTo>
                      <a:pt x="454369" y="135062"/>
                      <a:pt x="464240" y="133763"/>
                      <a:pt x="462682" y="131511"/>
                    </a:cubicBezTo>
                    <a:cubicBezTo>
                      <a:pt x="434540" y="90207"/>
                      <a:pt x="395487" y="57563"/>
                      <a:pt x="350893" y="35309"/>
                    </a:cubicBezTo>
                    <a:cubicBezTo>
                      <a:pt x="325608" y="22667"/>
                      <a:pt x="295648" y="19030"/>
                      <a:pt x="268458" y="12709"/>
                    </a:cubicBezTo>
                    <a:cubicBezTo>
                      <a:pt x="243693" y="6994"/>
                      <a:pt x="223517" y="-800"/>
                      <a:pt x="197886" y="66"/>
                    </a:cubicBezTo>
                    <a:cubicBezTo>
                      <a:pt x="153205" y="1538"/>
                      <a:pt x="113460" y="25091"/>
                      <a:pt x="76746" y="48124"/>
                    </a:cubicBezTo>
                    <a:cubicBezTo>
                      <a:pt x="30333" y="77305"/>
                      <a:pt x="16305" y="114107"/>
                      <a:pt x="26" y="164416"/>
                    </a:cubicBezTo>
                    <a:cubicBezTo>
                      <a:pt x="-580" y="166494"/>
                      <a:pt x="9465" y="167793"/>
                      <a:pt x="10504" y="164502"/>
                    </a:cubicBezTo>
                    <a:lnTo>
                      <a:pt x="10504" y="164502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DC7D7CC-8E9B-A7E5-3473-FB8B24B0343E}"/>
                  </a:ext>
                </a:extLst>
              </p:cNvPr>
              <p:cNvSpPr/>
              <p:nvPr/>
            </p:nvSpPr>
            <p:spPr>
              <a:xfrm>
                <a:off x="8073248" y="1108950"/>
                <a:ext cx="63353" cy="745634"/>
              </a:xfrm>
              <a:custGeom>
                <a:avLst/>
                <a:gdLst>
                  <a:gd name="connsiteX0" fmla="*/ 4148 w 29639"/>
                  <a:gd name="connsiteY0" fmla="*/ 3136 h 348836"/>
                  <a:gd name="connsiteX1" fmla="*/ 19302 w 29639"/>
                  <a:gd name="connsiteY1" fmla="*/ 347335 h 348836"/>
                  <a:gd name="connsiteX2" fmla="*/ 29606 w 29639"/>
                  <a:gd name="connsiteY2" fmla="*/ 345690 h 348836"/>
                  <a:gd name="connsiteX3" fmla="*/ 14453 w 29639"/>
                  <a:gd name="connsiteY3" fmla="*/ 1491 h 348836"/>
                  <a:gd name="connsiteX4" fmla="*/ 4148 w 29639"/>
                  <a:gd name="connsiteY4" fmla="*/ 3136 h 348836"/>
                  <a:gd name="connsiteX5" fmla="*/ 4148 w 29639"/>
                  <a:gd name="connsiteY5" fmla="*/ 3136 h 3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39" h="348836">
                    <a:moveTo>
                      <a:pt x="4148" y="3136"/>
                    </a:moveTo>
                    <a:cubicBezTo>
                      <a:pt x="4148" y="114319"/>
                      <a:pt x="-11958" y="239443"/>
                      <a:pt x="19302" y="347335"/>
                    </a:cubicBezTo>
                    <a:cubicBezTo>
                      <a:pt x="20168" y="350366"/>
                      <a:pt x="30299" y="348288"/>
                      <a:pt x="29606" y="345690"/>
                    </a:cubicBezTo>
                    <a:cubicBezTo>
                      <a:pt x="-1653" y="237798"/>
                      <a:pt x="14453" y="112674"/>
                      <a:pt x="14453" y="1491"/>
                    </a:cubicBezTo>
                    <a:cubicBezTo>
                      <a:pt x="14366" y="-1106"/>
                      <a:pt x="4148" y="-154"/>
                      <a:pt x="4148" y="3136"/>
                    </a:cubicBezTo>
                    <a:lnTo>
                      <a:pt x="4148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0CC784-CC32-47B3-933A-790C9D87E29D}"/>
                  </a:ext>
                </a:extLst>
              </p:cNvPr>
              <p:cNvSpPr/>
              <p:nvPr/>
            </p:nvSpPr>
            <p:spPr>
              <a:xfrm>
                <a:off x="7980162" y="1825831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2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8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9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2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50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8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2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133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7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3484AA6-4159-8DC6-14A9-042314A2DA33}"/>
                  </a:ext>
                </a:extLst>
              </p:cNvPr>
              <p:cNvSpPr/>
              <p:nvPr/>
            </p:nvSpPr>
            <p:spPr>
              <a:xfrm>
                <a:off x="8807878" y="1307919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ECD5182-468C-2810-C904-E60878D84388}"/>
                  </a:ext>
                </a:extLst>
              </p:cNvPr>
              <p:cNvSpPr/>
              <p:nvPr/>
            </p:nvSpPr>
            <p:spPr>
              <a:xfrm>
                <a:off x="8711257" y="1802694"/>
                <a:ext cx="254325" cy="244343"/>
              </a:xfrm>
              <a:custGeom>
                <a:avLst/>
                <a:gdLst>
                  <a:gd name="connsiteX0" fmla="*/ 55318 w 118983"/>
                  <a:gd name="connsiteY0" fmla="*/ 30915 h 114313"/>
                  <a:gd name="connsiteX1" fmla="*/ 75753 w 118983"/>
                  <a:gd name="connsiteY1" fmla="*/ 3812 h 114313"/>
                  <a:gd name="connsiteX2" fmla="*/ 68047 w 118983"/>
                  <a:gd name="connsiteY2" fmla="*/ 3725 h 114313"/>
                  <a:gd name="connsiteX3" fmla="*/ 83287 w 118983"/>
                  <a:gd name="connsiteY3" fmla="*/ 43557 h 114313"/>
                  <a:gd name="connsiteX4" fmla="*/ 105108 w 118983"/>
                  <a:gd name="connsiteY4" fmla="*/ 55506 h 114313"/>
                  <a:gd name="connsiteX5" fmla="*/ 89261 w 118983"/>
                  <a:gd name="connsiteY5" fmla="*/ 71439 h 114313"/>
                  <a:gd name="connsiteX6" fmla="*/ 75407 w 118983"/>
                  <a:gd name="connsiteY6" fmla="*/ 102352 h 114313"/>
                  <a:gd name="connsiteX7" fmla="*/ 65103 w 118983"/>
                  <a:gd name="connsiteY7" fmla="*/ 95858 h 114313"/>
                  <a:gd name="connsiteX8" fmla="*/ 56617 w 118983"/>
                  <a:gd name="connsiteY8" fmla="*/ 82696 h 114313"/>
                  <a:gd name="connsiteX9" fmla="*/ 47178 w 118983"/>
                  <a:gd name="connsiteY9" fmla="*/ 83649 h 114313"/>
                  <a:gd name="connsiteX10" fmla="*/ 26050 w 118983"/>
                  <a:gd name="connsiteY10" fmla="*/ 96291 h 114313"/>
                  <a:gd name="connsiteX11" fmla="*/ 13581 w 118983"/>
                  <a:gd name="connsiteY11" fmla="*/ 79665 h 114313"/>
                  <a:gd name="connsiteX12" fmla="*/ 37480 w 118983"/>
                  <a:gd name="connsiteY12" fmla="*/ 62261 h 114313"/>
                  <a:gd name="connsiteX13" fmla="*/ 38519 w 118983"/>
                  <a:gd name="connsiteY13" fmla="*/ 60096 h 114313"/>
                  <a:gd name="connsiteX14" fmla="*/ 22413 w 118983"/>
                  <a:gd name="connsiteY14" fmla="*/ 34725 h 114313"/>
                  <a:gd name="connsiteX15" fmla="*/ 33237 w 118983"/>
                  <a:gd name="connsiteY15" fmla="*/ 26932 h 114313"/>
                  <a:gd name="connsiteX16" fmla="*/ 45880 w 118983"/>
                  <a:gd name="connsiteY16" fmla="*/ 34378 h 114313"/>
                  <a:gd name="connsiteX17" fmla="*/ 54452 w 118983"/>
                  <a:gd name="connsiteY17" fmla="*/ 30915 h 114313"/>
                  <a:gd name="connsiteX18" fmla="*/ 13927 w 118983"/>
                  <a:gd name="connsiteY18" fmla="*/ 26239 h 114313"/>
                  <a:gd name="connsiteX19" fmla="*/ 19036 w 118983"/>
                  <a:gd name="connsiteY19" fmla="*/ 51091 h 114313"/>
                  <a:gd name="connsiteX20" fmla="*/ 25704 w 118983"/>
                  <a:gd name="connsiteY20" fmla="*/ 62780 h 114313"/>
                  <a:gd name="connsiteX21" fmla="*/ 13668 w 118983"/>
                  <a:gd name="connsiteY21" fmla="*/ 70660 h 114313"/>
                  <a:gd name="connsiteX22" fmla="*/ 10204 w 118983"/>
                  <a:gd name="connsiteY22" fmla="*/ 100534 h 114313"/>
                  <a:gd name="connsiteX23" fmla="*/ 56357 w 118983"/>
                  <a:gd name="connsiteY23" fmla="*/ 84255 h 114313"/>
                  <a:gd name="connsiteX24" fmla="*/ 46919 w 118983"/>
                  <a:gd name="connsiteY24" fmla="*/ 85207 h 114313"/>
                  <a:gd name="connsiteX25" fmla="*/ 71077 w 118983"/>
                  <a:gd name="connsiteY25" fmla="*/ 114302 h 114313"/>
                  <a:gd name="connsiteX26" fmla="*/ 81122 w 118983"/>
                  <a:gd name="connsiteY26" fmla="*/ 109453 h 114313"/>
                  <a:gd name="connsiteX27" fmla="*/ 100951 w 118983"/>
                  <a:gd name="connsiteY27" fmla="*/ 74123 h 114313"/>
                  <a:gd name="connsiteX28" fmla="*/ 114806 w 118983"/>
                  <a:gd name="connsiteY28" fmla="*/ 52736 h 114313"/>
                  <a:gd name="connsiteX29" fmla="*/ 91773 w 118983"/>
                  <a:gd name="connsiteY29" fmla="*/ 40007 h 114313"/>
                  <a:gd name="connsiteX30" fmla="*/ 77745 w 118983"/>
                  <a:gd name="connsiteY30" fmla="*/ 1041 h 114313"/>
                  <a:gd name="connsiteX31" fmla="*/ 70038 w 118983"/>
                  <a:gd name="connsiteY31" fmla="*/ 954 h 114313"/>
                  <a:gd name="connsiteX32" fmla="*/ 45187 w 118983"/>
                  <a:gd name="connsiteY32" fmla="*/ 31261 h 114313"/>
                  <a:gd name="connsiteX33" fmla="*/ 55318 w 118983"/>
                  <a:gd name="connsiteY33" fmla="*/ 30915 h 114313"/>
                  <a:gd name="connsiteX34" fmla="*/ 55318 w 118983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83" h="114313">
                    <a:moveTo>
                      <a:pt x="55318" y="30915"/>
                    </a:moveTo>
                    <a:cubicBezTo>
                      <a:pt x="58608" y="19138"/>
                      <a:pt x="62851" y="8228"/>
                      <a:pt x="75753" y="3812"/>
                    </a:cubicBezTo>
                    <a:cubicBezTo>
                      <a:pt x="73156" y="3812"/>
                      <a:pt x="70558" y="3812"/>
                      <a:pt x="68047" y="3725"/>
                    </a:cubicBezTo>
                    <a:cubicBezTo>
                      <a:pt x="76273" y="16541"/>
                      <a:pt x="69605" y="34465"/>
                      <a:pt x="83287" y="43557"/>
                    </a:cubicBezTo>
                    <a:cubicBezTo>
                      <a:pt x="90214" y="48233"/>
                      <a:pt x="98354" y="50398"/>
                      <a:pt x="105108" y="55506"/>
                    </a:cubicBezTo>
                    <a:cubicBezTo>
                      <a:pt x="117837" y="65032"/>
                      <a:pt x="96968" y="70054"/>
                      <a:pt x="89261" y="71439"/>
                    </a:cubicBezTo>
                    <a:cubicBezTo>
                      <a:pt x="74368" y="74210"/>
                      <a:pt x="77572" y="91182"/>
                      <a:pt x="75407" y="102352"/>
                    </a:cubicBezTo>
                    <a:cubicBezTo>
                      <a:pt x="72896" y="115687"/>
                      <a:pt x="68133" y="102006"/>
                      <a:pt x="65103" y="95858"/>
                    </a:cubicBezTo>
                    <a:cubicBezTo>
                      <a:pt x="62765" y="91182"/>
                      <a:pt x="60600" y="86246"/>
                      <a:pt x="56617" y="82696"/>
                    </a:cubicBezTo>
                    <a:cubicBezTo>
                      <a:pt x="54539" y="80791"/>
                      <a:pt x="48997" y="81744"/>
                      <a:pt x="47178" y="83649"/>
                    </a:cubicBezTo>
                    <a:cubicBezTo>
                      <a:pt x="41117" y="89797"/>
                      <a:pt x="34449" y="93520"/>
                      <a:pt x="26050" y="96291"/>
                    </a:cubicBezTo>
                    <a:cubicBezTo>
                      <a:pt x="10464" y="101400"/>
                      <a:pt x="6914" y="88151"/>
                      <a:pt x="13581" y="79665"/>
                    </a:cubicBezTo>
                    <a:cubicBezTo>
                      <a:pt x="19556" y="72045"/>
                      <a:pt x="29254" y="67110"/>
                      <a:pt x="37480" y="62261"/>
                    </a:cubicBezTo>
                    <a:cubicBezTo>
                      <a:pt x="38173" y="61828"/>
                      <a:pt x="39299" y="60875"/>
                      <a:pt x="38519" y="60096"/>
                    </a:cubicBezTo>
                    <a:cubicBezTo>
                      <a:pt x="31419" y="52562"/>
                      <a:pt x="25357" y="44856"/>
                      <a:pt x="22413" y="34725"/>
                    </a:cubicBezTo>
                    <a:cubicBezTo>
                      <a:pt x="24145" y="24767"/>
                      <a:pt x="27782" y="22169"/>
                      <a:pt x="33237" y="26932"/>
                    </a:cubicBezTo>
                    <a:cubicBezTo>
                      <a:pt x="37567" y="29269"/>
                      <a:pt x="41550" y="32127"/>
                      <a:pt x="45880" y="34378"/>
                    </a:cubicBezTo>
                    <a:cubicBezTo>
                      <a:pt x="48304" y="35677"/>
                      <a:pt x="57829" y="32733"/>
                      <a:pt x="54452" y="30915"/>
                    </a:cubicBezTo>
                    <a:cubicBezTo>
                      <a:pt x="41204" y="24074"/>
                      <a:pt x="26137" y="11085"/>
                      <a:pt x="13927" y="26239"/>
                    </a:cubicBezTo>
                    <a:cubicBezTo>
                      <a:pt x="7953" y="33686"/>
                      <a:pt x="14967" y="44683"/>
                      <a:pt x="19036" y="51091"/>
                    </a:cubicBezTo>
                    <a:cubicBezTo>
                      <a:pt x="21374" y="54727"/>
                      <a:pt x="29860" y="60356"/>
                      <a:pt x="25704" y="62780"/>
                    </a:cubicBezTo>
                    <a:cubicBezTo>
                      <a:pt x="21548" y="65205"/>
                      <a:pt x="17564" y="67889"/>
                      <a:pt x="13668" y="70660"/>
                    </a:cubicBezTo>
                    <a:cubicBezTo>
                      <a:pt x="2065" y="78973"/>
                      <a:pt x="-8500" y="93520"/>
                      <a:pt x="10204" y="100534"/>
                    </a:cubicBezTo>
                    <a:cubicBezTo>
                      <a:pt x="25098" y="106162"/>
                      <a:pt x="46399" y="94386"/>
                      <a:pt x="56357" y="84255"/>
                    </a:cubicBezTo>
                    <a:cubicBezTo>
                      <a:pt x="53240" y="84601"/>
                      <a:pt x="50036" y="84861"/>
                      <a:pt x="46919" y="85207"/>
                    </a:cubicBezTo>
                    <a:cubicBezTo>
                      <a:pt x="54971" y="92394"/>
                      <a:pt x="57569" y="114908"/>
                      <a:pt x="71077" y="114302"/>
                    </a:cubicBezTo>
                    <a:cubicBezTo>
                      <a:pt x="74714" y="114129"/>
                      <a:pt x="79044" y="112570"/>
                      <a:pt x="81122" y="109453"/>
                    </a:cubicBezTo>
                    <a:cubicBezTo>
                      <a:pt x="89695" y="96897"/>
                      <a:pt x="81728" y="75682"/>
                      <a:pt x="100951" y="74123"/>
                    </a:cubicBezTo>
                    <a:cubicBezTo>
                      <a:pt x="112468" y="73258"/>
                      <a:pt x="125976" y="64079"/>
                      <a:pt x="114806" y="52736"/>
                    </a:cubicBezTo>
                    <a:cubicBezTo>
                      <a:pt x="108831" y="46674"/>
                      <a:pt x="99046" y="43990"/>
                      <a:pt x="91773" y="40007"/>
                    </a:cubicBezTo>
                    <a:cubicBezTo>
                      <a:pt x="80256" y="33686"/>
                      <a:pt x="84586" y="11691"/>
                      <a:pt x="77745" y="1041"/>
                    </a:cubicBezTo>
                    <a:cubicBezTo>
                      <a:pt x="76446" y="-951"/>
                      <a:pt x="71597" y="435"/>
                      <a:pt x="70038" y="954"/>
                    </a:cubicBezTo>
                    <a:cubicBezTo>
                      <a:pt x="55491" y="5890"/>
                      <a:pt x="49256" y="16887"/>
                      <a:pt x="45187" y="31261"/>
                    </a:cubicBezTo>
                    <a:cubicBezTo>
                      <a:pt x="44321" y="34465"/>
                      <a:pt x="54539" y="33686"/>
                      <a:pt x="55318" y="30915"/>
                    </a:cubicBezTo>
                    <a:lnTo>
                      <a:pt x="55318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66449A5-1E4A-561C-C068-5D199EB560AC}"/>
                  </a:ext>
                </a:extLst>
              </p:cNvPr>
              <p:cNvSpPr/>
              <p:nvPr/>
            </p:nvSpPr>
            <p:spPr>
              <a:xfrm>
                <a:off x="9474192" y="1053423"/>
                <a:ext cx="59820" cy="523345"/>
              </a:xfrm>
              <a:custGeom>
                <a:avLst/>
                <a:gdLst>
                  <a:gd name="connsiteX0" fmla="*/ 330 w 27986"/>
                  <a:gd name="connsiteY0" fmla="*/ 3136 h 244841"/>
                  <a:gd name="connsiteX1" fmla="*/ 1110 w 27986"/>
                  <a:gd name="connsiteY1" fmla="*/ 28161 h 244841"/>
                  <a:gd name="connsiteX2" fmla="*/ 9076 w 27986"/>
                  <a:gd name="connsiteY2" fmla="*/ 28681 h 244841"/>
                  <a:gd name="connsiteX3" fmla="*/ 2408 w 27986"/>
                  <a:gd name="connsiteY3" fmla="*/ 40284 h 244841"/>
                  <a:gd name="connsiteX4" fmla="*/ 2062 w 27986"/>
                  <a:gd name="connsiteY4" fmla="*/ 111722 h 244841"/>
                  <a:gd name="connsiteX5" fmla="*/ 17648 w 27986"/>
                  <a:gd name="connsiteY5" fmla="*/ 243340 h 244841"/>
                  <a:gd name="connsiteX6" fmla="*/ 27953 w 27986"/>
                  <a:gd name="connsiteY6" fmla="*/ 241695 h 244841"/>
                  <a:gd name="connsiteX7" fmla="*/ 12453 w 27986"/>
                  <a:gd name="connsiteY7" fmla="*/ 124970 h 244841"/>
                  <a:gd name="connsiteX8" fmla="*/ 12020 w 27986"/>
                  <a:gd name="connsiteY8" fmla="*/ 26256 h 244841"/>
                  <a:gd name="connsiteX9" fmla="*/ 4054 w 27986"/>
                  <a:gd name="connsiteY9" fmla="*/ 25737 h 244841"/>
                  <a:gd name="connsiteX10" fmla="*/ 10635 w 27986"/>
                  <a:gd name="connsiteY10" fmla="*/ 1491 h 244841"/>
                  <a:gd name="connsiteX11" fmla="*/ 330 w 27986"/>
                  <a:gd name="connsiteY11" fmla="*/ 3136 h 244841"/>
                  <a:gd name="connsiteX12" fmla="*/ 330 w 27986"/>
                  <a:gd name="connsiteY12" fmla="*/ 3136 h 24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86" h="244841">
                    <a:moveTo>
                      <a:pt x="330" y="3136"/>
                    </a:moveTo>
                    <a:cubicBezTo>
                      <a:pt x="330" y="10583"/>
                      <a:pt x="-795" y="20628"/>
                      <a:pt x="1110" y="28161"/>
                    </a:cubicBezTo>
                    <a:cubicBezTo>
                      <a:pt x="1802" y="30846"/>
                      <a:pt x="7604" y="29287"/>
                      <a:pt x="9076" y="28681"/>
                    </a:cubicBezTo>
                    <a:cubicBezTo>
                      <a:pt x="-189" y="31971"/>
                      <a:pt x="2149" y="27728"/>
                      <a:pt x="2408" y="40284"/>
                    </a:cubicBezTo>
                    <a:cubicBezTo>
                      <a:pt x="2928" y="64097"/>
                      <a:pt x="2149" y="87909"/>
                      <a:pt x="2062" y="111722"/>
                    </a:cubicBezTo>
                    <a:cubicBezTo>
                      <a:pt x="1889" y="156402"/>
                      <a:pt x="5179" y="200304"/>
                      <a:pt x="17648" y="243340"/>
                    </a:cubicBezTo>
                    <a:cubicBezTo>
                      <a:pt x="18514" y="246370"/>
                      <a:pt x="28645" y="244292"/>
                      <a:pt x="27953" y="241695"/>
                    </a:cubicBezTo>
                    <a:cubicBezTo>
                      <a:pt x="16783" y="203248"/>
                      <a:pt x="13319" y="164802"/>
                      <a:pt x="12453" y="124970"/>
                    </a:cubicBezTo>
                    <a:cubicBezTo>
                      <a:pt x="11760" y="94230"/>
                      <a:pt x="19553" y="56044"/>
                      <a:pt x="12020" y="26256"/>
                    </a:cubicBezTo>
                    <a:cubicBezTo>
                      <a:pt x="11327" y="23572"/>
                      <a:pt x="5526" y="25131"/>
                      <a:pt x="4054" y="25737"/>
                    </a:cubicBezTo>
                    <a:cubicBezTo>
                      <a:pt x="14878" y="21927"/>
                      <a:pt x="10721" y="16905"/>
                      <a:pt x="10635" y="1491"/>
                    </a:cubicBezTo>
                    <a:cubicBezTo>
                      <a:pt x="10548" y="-1106"/>
                      <a:pt x="330" y="-154"/>
                      <a:pt x="330" y="3136"/>
                    </a:cubicBezTo>
                    <a:lnTo>
                      <a:pt x="330" y="3136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D08B89F-89A1-419B-5681-B096D43FFB35}"/>
                  </a:ext>
                </a:extLst>
              </p:cNvPr>
              <p:cNvSpPr/>
              <p:nvPr/>
            </p:nvSpPr>
            <p:spPr>
              <a:xfrm>
                <a:off x="9377714" y="1548198"/>
                <a:ext cx="254182" cy="244343"/>
              </a:xfrm>
              <a:custGeom>
                <a:avLst/>
                <a:gdLst>
                  <a:gd name="connsiteX0" fmla="*/ 55251 w 118916"/>
                  <a:gd name="connsiteY0" fmla="*/ 30915 h 114313"/>
                  <a:gd name="connsiteX1" fmla="*/ 75773 w 118916"/>
                  <a:gd name="connsiteY1" fmla="*/ 3812 h 114313"/>
                  <a:gd name="connsiteX2" fmla="*/ 68066 w 118916"/>
                  <a:gd name="connsiteY2" fmla="*/ 3725 h 114313"/>
                  <a:gd name="connsiteX3" fmla="*/ 83306 w 118916"/>
                  <a:gd name="connsiteY3" fmla="*/ 43557 h 114313"/>
                  <a:gd name="connsiteX4" fmla="*/ 105127 w 118916"/>
                  <a:gd name="connsiteY4" fmla="*/ 55506 h 114313"/>
                  <a:gd name="connsiteX5" fmla="*/ 89281 w 118916"/>
                  <a:gd name="connsiteY5" fmla="*/ 71439 h 114313"/>
                  <a:gd name="connsiteX6" fmla="*/ 75426 w 118916"/>
                  <a:gd name="connsiteY6" fmla="*/ 102352 h 114313"/>
                  <a:gd name="connsiteX7" fmla="*/ 65122 w 118916"/>
                  <a:gd name="connsiteY7" fmla="*/ 95858 h 114313"/>
                  <a:gd name="connsiteX8" fmla="*/ 56636 w 118916"/>
                  <a:gd name="connsiteY8" fmla="*/ 82696 h 114313"/>
                  <a:gd name="connsiteX9" fmla="*/ 47198 w 118916"/>
                  <a:gd name="connsiteY9" fmla="*/ 83649 h 114313"/>
                  <a:gd name="connsiteX10" fmla="*/ 26070 w 118916"/>
                  <a:gd name="connsiteY10" fmla="*/ 96291 h 114313"/>
                  <a:gd name="connsiteX11" fmla="*/ 13601 w 118916"/>
                  <a:gd name="connsiteY11" fmla="*/ 79665 h 114313"/>
                  <a:gd name="connsiteX12" fmla="*/ 37499 w 118916"/>
                  <a:gd name="connsiteY12" fmla="*/ 62261 h 114313"/>
                  <a:gd name="connsiteX13" fmla="*/ 38538 w 118916"/>
                  <a:gd name="connsiteY13" fmla="*/ 60096 h 114313"/>
                  <a:gd name="connsiteX14" fmla="*/ 22433 w 118916"/>
                  <a:gd name="connsiteY14" fmla="*/ 34725 h 114313"/>
                  <a:gd name="connsiteX15" fmla="*/ 33257 w 118916"/>
                  <a:gd name="connsiteY15" fmla="*/ 26932 h 114313"/>
                  <a:gd name="connsiteX16" fmla="*/ 45899 w 118916"/>
                  <a:gd name="connsiteY16" fmla="*/ 34378 h 114313"/>
                  <a:gd name="connsiteX17" fmla="*/ 54471 w 118916"/>
                  <a:gd name="connsiteY17" fmla="*/ 30915 h 114313"/>
                  <a:gd name="connsiteX18" fmla="*/ 13947 w 118916"/>
                  <a:gd name="connsiteY18" fmla="*/ 26239 h 114313"/>
                  <a:gd name="connsiteX19" fmla="*/ 19056 w 118916"/>
                  <a:gd name="connsiteY19" fmla="*/ 51091 h 114313"/>
                  <a:gd name="connsiteX20" fmla="*/ 25723 w 118916"/>
                  <a:gd name="connsiteY20" fmla="*/ 62780 h 114313"/>
                  <a:gd name="connsiteX21" fmla="*/ 13687 w 118916"/>
                  <a:gd name="connsiteY21" fmla="*/ 70660 h 114313"/>
                  <a:gd name="connsiteX22" fmla="*/ 10137 w 118916"/>
                  <a:gd name="connsiteY22" fmla="*/ 100534 h 114313"/>
                  <a:gd name="connsiteX23" fmla="*/ 56290 w 118916"/>
                  <a:gd name="connsiteY23" fmla="*/ 84255 h 114313"/>
                  <a:gd name="connsiteX24" fmla="*/ 46851 w 118916"/>
                  <a:gd name="connsiteY24" fmla="*/ 85207 h 114313"/>
                  <a:gd name="connsiteX25" fmla="*/ 71010 w 118916"/>
                  <a:gd name="connsiteY25" fmla="*/ 114302 h 114313"/>
                  <a:gd name="connsiteX26" fmla="*/ 81055 w 118916"/>
                  <a:gd name="connsiteY26" fmla="*/ 109453 h 114313"/>
                  <a:gd name="connsiteX27" fmla="*/ 100884 w 118916"/>
                  <a:gd name="connsiteY27" fmla="*/ 74123 h 114313"/>
                  <a:gd name="connsiteX28" fmla="*/ 114739 w 118916"/>
                  <a:gd name="connsiteY28" fmla="*/ 52736 h 114313"/>
                  <a:gd name="connsiteX29" fmla="*/ 91705 w 118916"/>
                  <a:gd name="connsiteY29" fmla="*/ 40007 h 114313"/>
                  <a:gd name="connsiteX30" fmla="*/ 77678 w 118916"/>
                  <a:gd name="connsiteY30" fmla="*/ 1041 h 114313"/>
                  <a:gd name="connsiteX31" fmla="*/ 69971 w 118916"/>
                  <a:gd name="connsiteY31" fmla="*/ 954 h 114313"/>
                  <a:gd name="connsiteX32" fmla="*/ 45119 w 118916"/>
                  <a:gd name="connsiteY32" fmla="*/ 31261 h 114313"/>
                  <a:gd name="connsiteX33" fmla="*/ 55251 w 118916"/>
                  <a:gd name="connsiteY33" fmla="*/ 30915 h 114313"/>
                  <a:gd name="connsiteX34" fmla="*/ 55251 w 118916"/>
                  <a:gd name="connsiteY34" fmla="*/ 30915 h 11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8916" h="114313">
                    <a:moveTo>
                      <a:pt x="55251" y="30915"/>
                    </a:moveTo>
                    <a:cubicBezTo>
                      <a:pt x="58541" y="19138"/>
                      <a:pt x="62784" y="8228"/>
                      <a:pt x="75773" y="3812"/>
                    </a:cubicBezTo>
                    <a:cubicBezTo>
                      <a:pt x="73175" y="3812"/>
                      <a:pt x="70577" y="3812"/>
                      <a:pt x="68066" y="3725"/>
                    </a:cubicBezTo>
                    <a:cubicBezTo>
                      <a:pt x="76292" y="16541"/>
                      <a:pt x="69625" y="34465"/>
                      <a:pt x="83306" y="43557"/>
                    </a:cubicBezTo>
                    <a:cubicBezTo>
                      <a:pt x="90233" y="48233"/>
                      <a:pt x="98373" y="50398"/>
                      <a:pt x="105127" y="55506"/>
                    </a:cubicBezTo>
                    <a:cubicBezTo>
                      <a:pt x="117856" y="65032"/>
                      <a:pt x="96987" y="70054"/>
                      <a:pt x="89281" y="71439"/>
                    </a:cubicBezTo>
                    <a:cubicBezTo>
                      <a:pt x="74387" y="74210"/>
                      <a:pt x="77591" y="91182"/>
                      <a:pt x="75426" y="102352"/>
                    </a:cubicBezTo>
                    <a:cubicBezTo>
                      <a:pt x="72915" y="115687"/>
                      <a:pt x="68153" y="102006"/>
                      <a:pt x="65122" y="95858"/>
                    </a:cubicBezTo>
                    <a:cubicBezTo>
                      <a:pt x="62784" y="91182"/>
                      <a:pt x="60619" y="86246"/>
                      <a:pt x="56636" y="82696"/>
                    </a:cubicBezTo>
                    <a:cubicBezTo>
                      <a:pt x="54558" y="80791"/>
                      <a:pt x="49016" y="81744"/>
                      <a:pt x="47198" y="83649"/>
                    </a:cubicBezTo>
                    <a:cubicBezTo>
                      <a:pt x="41136" y="89797"/>
                      <a:pt x="34469" y="93520"/>
                      <a:pt x="26070" y="96291"/>
                    </a:cubicBezTo>
                    <a:cubicBezTo>
                      <a:pt x="10570" y="101400"/>
                      <a:pt x="6933" y="88151"/>
                      <a:pt x="13601" y="79665"/>
                    </a:cubicBezTo>
                    <a:cubicBezTo>
                      <a:pt x="19575" y="72045"/>
                      <a:pt x="29273" y="67110"/>
                      <a:pt x="37499" y="62261"/>
                    </a:cubicBezTo>
                    <a:cubicBezTo>
                      <a:pt x="38192" y="61828"/>
                      <a:pt x="39318" y="60875"/>
                      <a:pt x="38538" y="60096"/>
                    </a:cubicBezTo>
                    <a:cubicBezTo>
                      <a:pt x="31438" y="52562"/>
                      <a:pt x="25377" y="44856"/>
                      <a:pt x="22433" y="34725"/>
                    </a:cubicBezTo>
                    <a:cubicBezTo>
                      <a:pt x="24165" y="24767"/>
                      <a:pt x="27801" y="22169"/>
                      <a:pt x="33257" y="26932"/>
                    </a:cubicBezTo>
                    <a:cubicBezTo>
                      <a:pt x="37586" y="29269"/>
                      <a:pt x="41569" y="32127"/>
                      <a:pt x="45899" y="34378"/>
                    </a:cubicBezTo>
                    <a:cubicBezTo>
                      <a:pt x="48323" y="35677"/>
                      <a:pt x="57848" y="32733"/>
                      <a:pt x="54471" y="30915"/>
                    </a:cubicBezTo>
                    <a:cubicBezTo>
                      <a:pt x="41223" y="24074"/>
                      <a:pt x="26156" y="11085"/>
                      <a:pt x="13947" y="26239"/>
                    </a:cubicBezTo>
                    <a:cubicBezTo>
                      <a:pt x="7972" y="33686"/>
                      <a:pt x="14986" y="44683"/>
                      <a:pt x="19056" y="51091"/>
                    </a:cubicBezTo>
                    <a:cubicBezTo>
                      <a:pt x="21394" y="54727"/>
                      <a:pt x="29879" y="60356"/>
                      <a:pt x="25723" y="62780"/>
                    </a:cubicBezTo>
                    <a:cubicBezTo>
                      <a:pt x="21567" y="65205"/>
                      <a:pt x="17584" y="67889"/>
                      <a:pt x="13687" y="70660"/>
                    </a:cubicBezTo>
                    <a:cubicBezTo>
                      <a:pt x="2084" y="78973"/>
                      <a:pt x="-8480" y="93520"/>
                      <a:pt x="10137" y="100534"/>
                    </a:cubicBezTo>
                    <a:cubicBezTo>
                      <a:pt x="25030" y="106162"/>
                      <a:pt x="46332" y="94386"/>
                      <a:pt x="56290" y="84255"/>
                    </a:cubicBezTo>
                    <a:cubicBezTo>
                      <a:pt x="53172" y="84601"/>
                      <a:pt x="49969" y="84861"/>
                      <a:pt x="46851" y="85207"/>
                    </a:cubicBezTo>
                    <a:cubicBezTo>
                      <a:pt x="54904" y="92394"/>
                      <a:pt x="57502" y="114908"/>
                      <a:pt x="71010" y="114302"/>
                    </a:cubicBezTo>
                    <a:cubicBezTo>
                      <a:pt x="74647" y="114129"/>
                      <a:pt x="78977" y="112570"/>
                      <a:pt x="81055" y="109453"/>
                    </a:cubicBezTo>
                    <a:cubicBezTo>
                      <a:pt x="89627" y="96897"/>
                      <a:pt x="81661" y="75682"/>
                      <a:pt x="100884" y="74123"/>
                    </a:cubicBezTo>
                    <a:cubicBezTo>
                      <a:pt x="112401" y="73258"/>
                      <a:pt x="125909" y="64079"/>
                      <a:pt x="114739" y="52736"/>
                    </a:cubicBezTo>
                    <a:cubicBezTo>
                      <a:pt x="108764" y="46674"/>
                      <a:pt x="98979" y="43990"/>
                      <a:pt x="91705" y="40007"/>
                    </a:cubicBezTo>
                    <a:cubicBezTo>
                      <a:pt x="80189" y="33686"/>
                      <a:pt x="84519" y="11691"/>
                      <a:pt x="77678" y="1041"/>
                    </a:cubicBezTo>
                    <a:cubicBezTo>
                      <a:pt x="76379" y="-951"/>
                      <a:pt x="71530" y="435"/>
                      <a:pt x="69971" y="954"/>
                    </a:cubicBezTo>
                    <a:cubicBezTo>
                      <a:pt x="55424" y="5890"/>
                      <a:pt x="49189" y="16887"/>
                      <a:pt x="45119" y="31261"/>
                    </a:cubicBezTo>
                    <a:cubicBezTo>
                      <a:pt x="44254" y="34465"/>
                      <a:pt x="54471" y="33686"/>
                      <a:pt x="55251" y="30915"/>
                    </a:cubicBezTo>
                    <a:lnTo>
                      <a:pt x="55251" y="30915"/>
                    </a:lnTo>
                    <a:close/>
                  </a:path>
                </a:pathLst>
              </a:custGeom>
              <a:solidFill>
                <a:srgbClr val="000000"/>
              </a:solidFill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B7672D-65A6-7A72-4BDC-BC086184DEF7}"/>
                </a:ext>
              </a:extLst>
            </p:cNvPr>
            <p:cNvSpPr txBox="1"/>
            <p:nvPr/>
          </p:nvSpPr>
          <p:spPr>
            <a:xfrm>
              <a:off x="2769433" y="1411332"/>
              <a:ext cx="1140929" cy="1149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C025"/>
                  </a:solidFill>
                  <a:latin typeface="欢字卡通手书" panose="02000500000000000000" pitchFamily="2" charset="-122"/>
                  <a:ea typeface="欢字卡通手书" panose="02000500000000000000" pitchFamily="2" charset="-122"/>
                </a:rPr>
                <a:t>02</a:t>
              </a:r>
              <a:endParaRPr lang="zh-CN" altLang="en-US" sz="4000" dirty="0">
                <a:solidFill>
                  <a:srgbClr val="00B1D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DD3E761-1B59-9EAF-A2D3-B5BD76DCA1A2}"/>
              </a:ext>
            </a:extLst>
          </p:cNvPr>
          <p:cNvSpPr txBox="1"/>
          <p:nvPr/>
        </p:nvSpPr>
        <p:spPr>
          <a:xfrm>
            <a:off x="1656012" y="320882"/>
            <a:ext cx="2507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3B91A2C2-B045-3F86-2C99-DEEDDE1AB651}"/>
              </a:ext>
            </a:extLst>
          </p:cNvPr>
          <p:cNvSpPr>
            <a:spLocks/>
          </p:cNvSpPr>
          <p:nvPr/>
        </p:nvSpPr>
        <p:spPr bwMode="auto">
          <a:xfrm>
            <a:off x="7177007" y="2335211"/>
            <a:ext cx="1701800" cy="1965325"/>
          </a:xfrm>
          <a:custGeom>
            <a:avLst/>
            <a:gdLst>
              <a:gd name="T0" fmla="*/ 1701800 w 21600"/>
              <a:gd name="T1" fmla="*/ 1965325 h 21600"/>
              <a:gd name="T2" fmla="*/ 1701800 w 21600"/>
              <a:gd name="T3" fmla="*/ 1965325 h 21600"/>
              <a:gd name="T4" fmla="*/ 1701800 w 21600"/>
              <a:gd name="T5" fmla="*/ 1965325 h 21600"/>
              <a:gd name="T6" fmla="*/ 1701800 w 21600"/>
              <a:gd name="T7" fmla="*/ 196532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 anchor="ctr"/>
          <a:lstStyle/>
          <a:p>
            <a:pPr algn="ctr" eaLnBrk="1">
              <a:defRPr/>
            </a:pPr>
            <a:r>
              <a:rPr lang="es-ES" altLang="zh-CN" sz="1600">
                <a:solidFill>
                  <a:schemeClr val="tx2"/>
                </a:solidFill>
                <a:cs typeface="+mn-ea"/>
                <a:sym typeface="+mn-lt"/>
              </a:rPr>
              <a:t> </a:t>
            </a:r>
            <a:endParaRPr lang="es-ES" altLang="zh-CN" sz="46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" name="AutoShape 6">
            <a:extLst>
              <a:ext uri="{FF2B5EF4-FFF2-40B4-BE49-F238E27FC236}">
                <a16:creationId xmlns:a16="http://schemas.microsoft.com/office/drawing/2014/main" id="{3BBF2801-1196-9B88-B2EE-F701B4F98E4A}"/>
              </a:ext>
            </a:extLst>
          </p:cNvPr>
          <p:cNvSpPr>
            <a:spLocks/>
          </p:cNvSpPr>
          <p:nvPr/>
        </p:nvSpPr>
        <p:spPr bwMode="auto">
          <a:xfrm>
            <a:off x="3330494" y="2335211"/>
            <a:ext cx="1701800" cy="1965325"/>
          </a:xfrm>
          <a:custGeom>
            <a:avLst/>
            <a:gdLst>
              <a:gd name="T0" fmla="*/ 1701800 w 21600"/>
              <a:gd name="T1" fmla="*/ 1965325 h 21600"/>
              <a:gd name="T2" fmla="*/ 1701800 w 21600"/>
              <a:gd name="T3" fmla="*/ 1965325 h 21600"/>
              <a:gd name="T4" fmla="*/ 1701800 w 21600"/>
              <a:gd name="T5" fmla="*/ 1965325 h 21600"/>
              <a:gd name="T6" fmla="*/ 1701800 w 21600"/>
              <a:gd name="T7" fmla="*/ 19653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AutoShape 7">
            <a:extLst>
              <a:ext uri="{FF2B5EF4-FFF2-40B4-BE49-F238E27FC236}">
                <a16:creationId xmlns:a16="http://schemas.microsoft.com/office/drawing/2014/main" id="{B3CA5C10-67D5-71C6-552D-173CAA3D5654}"/>
              </a:ext>
            </a:extLst>
          </p:cNvPr>
          <p:cNvSpPr>
            <a:spLocks/>
          </p:cNvSpPr>
          <p:nvPr/>
        </p:nvSpPr>
        <p:spPr bwMode="auto">
          <a:xfrm>
            <a:off x="5253750" y="2335211"/>
            <a:ext cx="1701800" cy="1965325"/>
          </a:xfrm>
          <a:custGeom>
            <a:avLst/>
            <a:gdLst>
              <a:gd name="T0" fmla="*/ 1701800 w 21600"/>
              <a:gd name="T1" fmla="*/ 1965325 h 21600"/>
              <a:gd name="T2" fmla="*/ 1701800 w 21600"/>
              <a:gd name="T3" fmla="*/ 1965325 h 21600"/>
              <a:gd name="T4" fmla="*/ 1701800 w 21600"/>
              <a:gd name="T5" fmla="*/ 1965325 h 21600"/>
              <a:gd name="T6" fmla="*/ 1701800 w 21600"/>
              <a:gd name="T7" fmla="*/ 196532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 anchor="ctr"/>
          <a:lstStyle/>
          <a:p>
            <a:pPr algn="ctr" eaLnBrk="1">
              <a:defRPr/>
            </a:pPr>
            <a:r>
              <a:rPr lang="es-ES" altLang="zh-CN" sz="1600">
                <a:solidFill>
                  <a:schemeClr val="tx2"/>
                </a:solidFill>
                <a:cs typeface="+mn-ea"/>
                <a:sym typeface="+mn-lt"/>
              </a:rPr>
              <a:t> </a:t>
            </a:r>
            <a:endParaRPr lang="es-ES" altLang="zh-CN" sz="46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id="{E3F31D0D-C597-C225-F46A-0BF6E402CCF3}"/>
              </a:ext>
            </a:extLst>
          </p:cNvPr>
          <p:cNvSpPr>
            <a:spLocks/>
          </p:cNvSpPr>
          <p:nvPr/>
        </p:nvSpPr>
        <p:spPr bwMode="auto">
          <a:xfrm>
            <a:off x="1406445" y="2335211"/>
            <a:ext cx="1702593" cy="1965325"/>
          </a:xfrm>
          <a:custGeom>
            <a:avLst/>
            <a:gdLst>
              <a:gd name="T0" fmla="*/ 1702594 w 21600"/>
              <a:gd name="T1" fmla="*/ 1965325 h 21600"/>
              <a:gd name="T2" fmla="*/ 1702594 w 21600"/>
              <a:gd name="T3" fmla="*/ 1965325 h 21600"/>
              <a:gd name="T4" fmla="*/ 1702594 w 21600"/>
              <a:gd name="T5" fmla="*/ 1965325 h 21600"/>
              <a:gd name="T6" fmla="*/ 1702594 w 21600"/>
              <a:gd name="T7" fmla="*/ 19653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AutoShape 9">
            <a:extLst>
              <a:ext uri="{FF2B5EF4-FFF2-40B4-BE49-F238E27FC236}">
                <a16:creationId xmlns:a16="http://schemas.microsoft.com/office/drawing/2014/main" id="{FC26D407-3072-91C3-B9D1-2362CAE5F9FE}"/>
              </a:ext>
            </a:extLst>
          </p:cNvPr>
          <p:cNvSpPr>
            <a:spLocks/>
          </p:cNvSpPr>
          <p:nvPr/>
        </p:nvSpPr>
        <p:spPr bwMode="auto">
          <a:xfrm>
            <a:off x="9100263" y="2346325"/>
            <a:ext cx="1701800" cy="1966119"/>
          </a:xfrm>
          <a:custGeom>
            <a:avLst/>
            <a:gdLst>
              <a:gd name="T0" fmla="*/ 1701800 w 21600"/>
              <a:gd name="T1" fmla="*/ 1966119 h 21600"/>
              <a:gd name="T2" fmla="*/ 1701800 w 21600"/>
              <a:gd name="T3" fmla="*/ 1966119 h 21600"/>
              <a:gd name="T4" fmla="*/ 1701800 w 21600"/>
              <a:gd name="T5" fmla="*/ 1966119 h 21600"/>
              <a:gd name="T6" fmla="*/ 1701800 w 21600"/>
              <a:gd name="T7" fmla="*/ 196611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 dpi="0" rotWithShape="0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 anchor="ctr"/>
          <a:lstStyle/>
          <a:p>
            <a:pPr algn="ctr" eaLnBrk="1">
              <a:defRPr/>
            </a:pPr>
            <a:r>
              <a:rPr lang="es-ES" altLang="zh-CN" sz="1600">
                <a:solidFill>
                  <a:schemeClr val="tx2"/>
                </a:solidFill>
                <a:cs typeface="+mn-ea"/>
                <a:sym typeface="+mn-lt"/>
              </a:rPr>
              <a:t> </a:t>
            </a:r>
            <a:endParaRPr lang="es-ES" altLang="zh-CN" sz="46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88E183E0-AE95-F2E3-EA79-D5CBD1CE70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68456" y="4440237"/>
            <a:ext cx="0" cy="414337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46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Line 11">
            <a:extLst>
              <a:ext uri="{FF2B5EF4-FFF2-40B4-BE49-F238E27FC236}">
                <a16:creationId xmlns:a16="http://schemas.microsoft.com/office/drawing/2014/main" id="{C0051939-1C90-5564-27C2-1C66BF4675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56719" y="4440237"/>
            <a:ext cx="0" cy="414337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46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Line 16">
            <a:extLst>
              <a:ext uri="{FF2B5EF4-FFF2-40B4-BE49-F238E27FC236}">
                <a16:creationId xmlns:a16="http://schemas.microsoft.com/office/drawing/2014/main" id="{BCF19516-59C5-5C2B-2280-27362F5C704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06238" y="4440237"/>
            <a:ext cx="0" cy="414337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46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AutoShape 19">
            <a:extLst>
              <a:ext uri="{FF2B5EF4-FFF2-40B4-BE49-F238E27FC236}">
                <a16:creationId xmlns:a16="http://schemas.microsoft.com/office/drawing/2014/main" id="{B1FB0302-28F3-9AF7-11C8-ECE9DEDB7F36}"/>
              </a:ext>
            </a:extLst>
          </p:cNvPr>
          <p:cNvSpPr>
            <a:spLocks/>
          </p:cNvSpPr>
          <p:nvPr/>
        </p:nvSpPr>
        <p:spPr bwMode="auto">
          <a:xfrm>
            <a:off x="2053350" y="4522789"/>
            <a:ext cx="444500" cy="335756"/>
          </a:xfrm>
          <a:custGeom>
            <a:avLst/>
            <a:gdLst>
              <a:gd name="T0" fmla="*/ 18294468 w 21600"/>
              <a:gd name="T1" fmla="*/ 10438203 h 21600"/>
              <a:gd name="T2" fmla="*/ 18294468 w 21600"/>
              <a:gd name="T3" fmla="*/ 10438203 h 21600"/>
              <a:gd name="T4" fmla="*/ 18294468 w 21600"/>
              <a:gd name="T5" fmla="*/ 10438203 h 21600"/>
              <a:gd name="T6" fmla="*/ 18294468 w 21600"/>
              <a:gd name="T7" fmla="*/ 104382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58420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2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</a:t>
            </a:r>
            <a:endParaRPr lang="es-ES" altLang="zh-CN" sz="125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Line 16">
            <a:extLst>
              <a:ext uri="{FF2B5EF4-FFF2-40B4-BE49-F238E27FC236}">
                <a16:creationId xmlns:a16="http://schemas.microsoft.com/office/drawing/2014/main" id="{083D6138-4031-25F5-4761-FE388861F465}"/>
              </a:ext>
            </a:extLst>
          </p:cNvPr>
          <p:cNvSpPr>
            <a:spLocks noChangeShapeType="1"/>
          </p:cNvSpPr>
          <p:nvPr/>
        </p:nvSpPr>
        <p:spPr bwMode="auto">
          <a:xfrm>
            <a:off x="4163201" y="1515794"/>
            <a:ext cx="0" cy="689243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46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Line 16">
            <a:extLst>
              <a:ext uri="{FF2B5EF4-FFF2-40B4-BE49-F238E27FC236}">
                <a16:creationId xmlns:a16="http://schemas.microsoft.com/office/drawing/2014/main" id="{EB7AA1B1-9F71-3669-116C-90260C5B62F6}"/>
              </a:ext>
            </a:extLst>
          </p:cNvPr>
          <p:cNvSpPr>
            <a:spLocks noChangeShapeType="1"/>
          </p:cNvSpPr>
          <p:nvPr/>
        </p:nvSpPr>
        <p:spPr bwMode="auto">
          <a:xfrm>
            <a:off x="8011301" y="1515794"/>
            <a:ext cx="0" cy="689243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469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484EBB7-D062-08E1-02F1-8627D5242EEA}"/>
              </a:ext>
            </a:extLst>
          </p:cNvPr>
          <p:cNvGrpSpPr/>
          <p:nvPr/>
        </p:nvGrpSpPr>
        <p:grpSpPr>
          <a:xfrm>
            <a:off x="8047862" y="1515794"/>
            <a:ext cx="4144137" cy="754330"/>
            <a:chOff x="436522" y="1886576"/>
            <a:chExt cx="4144137" cy="75433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2C11140-2F3B-DEC5-8C72-717C7741FF93}"/>
                </a:ext>
              </a:extLst>
            </p:cNvPr>
            <p:cNvSpPr txBox="1"/>
            <p:nvPr/>
          </p:nvSpPr>
          <p:spPr>
            <a:xfrm>
              <a:off x="444500" y="2152503"/>
              <a:ext cx="413615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8CFA455-F1F7-D94B-B271-277149F123F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4B7202-028C-6278-B7C6-0DD0F530CF91}"/>
              </a:ext>
            </a:extLst>
          </p:cNvPr>
          <p:cNvGrpSpPr/>
          <p:nvPr/>
        </p:nvGrpSpPr>
        <p:grpSpPr>
          <a:xfrm>
            <a:off x="1405731" y="1465494"/>
            <a:ext cx="2746222" cy="754330"/>
            <a:chOff x="444501" y="1886576"/>
            <a:chExt cx="2746222" cy="75433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71339A2-0F4F-FE44-EE22-4BC3DE0078CB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BC936D4-5F24-DDA5-5C0C-9551D572DC3C}"/>
                </a:ext>
              </a:extLst>
            </p:cNvPr>
            <p:cNvSpPr txBox="1"/>
            <p:nvPr/>
          </p:nvSpPr>
          <p:spPr>
            <a:xfrm>
              <a:off x="115644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D4137A5-D16A-540E-3BE7-1ABBF44B16FA}"/>
              </a:ext>
            </a:extLst>
          </p:cNvPr>
          <p:cNvGrpSpPr/>
          <p:nvPr/>
        </p:nvGrpSpPr>
        <p:grpSpPr>
          <a:xfrm>
            <a:off x="902489" y="4901337"/>
            <a:ext cx="2746222" cy="739190"/>
            <a:chOff x="444501" y="1901716"/>
            <a:chExt cx="2746222" cy="73919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4CC0366-C5DB-FB12-5AE2-0ED8ED3A3F9A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351F337-E69E-182B-BA2D-7B998E1C4564}"/>
                </a:ext>
              </a:extLst>
            </p:cNvPr>
            <p:cNvSpPr txBox="1"/>
            <p:nvPr/>
          </p:nvSpPr>
          <p:spPr>
            <a:xfrm>
              <a:off x="807961" y="190171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E8E5FD8-7898-ECC5-CD19-82BA5D3D95BD}"/>
              </a:ext>
            </a:extLst>
          </p:cNvPr>
          <p:cNvGrpSpPr/>
          <p:nvPr/>
        </p:nvGrpSpPr>
        <p:grpSpPr>
          <a:xfrm>
            <a:off x="4722889" y="4901337"/>
            <a:ext cx="2746222" cy="739190"/>
            <a:chOff x="444501" y="1901716"/>
            <a:chExt cx="2746222" cy="73919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77FC5A9-3897-23EB-0FED-3259BBFCB2DE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58C2DC3-2022-B911-29B2-42DF0402B0DB}"/>
                </a:ext>
              </a:extLst>
            </p:cNvPr>
            <p:cNvSpPr txBox="1"/>
            <p:nvPr/>
          </p:nvSpPr>
          <p:spPr>
            <a:xfrm>
              <a:off x="807961" y="190171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7F96F6B-2DF1-1E0D-770D-6FD6F0344C06}"/>
              </a:ext>
            </a:extLst>
          </p:cNvPr>
          <p:cNvGrpSpPr/>
          <p:nvPr/>
        </p:nvGrpSpPr>
        <p:grpSpPr>
          <a:xfrm>
            <a:off x="8578052" y="4901337"/>
            <a:ext cx="2746222" cy="739190"/>
            <a:chOff x="444501" y="1901716"/>
            <a:chExt cx="2746222" cy="73919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7C9464F-505B-42D6-9C57-F0DDE44C9B54}"/>
                </a:ext>
              </a:extLst>
            </p:cNvPr>
            <p:cNvSpPr txBox="1"/>
            <p:nvPr/>
          </p:nvSpPr>
          <p:spPr>
            <a:xfrm>
              <a:off x="444501" y="2152503"/>
              <a:ext cx="27462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EEC28CB-907E-4B36-28BA-E181C0F43BE8}"/>
                </a:ext>
              </a:extLst>
            </p:cNvPr>
            <p:cNvSpPr txBox="1"/>
            <p:nvPr/>
          </p:nvSpPr>
          <p:spPr>
            <a:xfrm>
              <a:off x="807961" y="190171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41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2879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mhqfu5i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1985</Words>
  <Application>Microsoft Office PowerPoint</Application>
  <PresentationFormat>宽屏</PresentationFormat>
  <Paragraphs>259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Helvetica Light</vt:lpstr>
      <vt:lpstr>Kontrapunkt Bob Bold</vt:lpstr>
      <vt:lpstr>阿里巴巴普惠体 2.0 55 Regular</vt:lpstr>
      <vt:lpstr>阿里巴巴普惠体 2.0 65 Medium</vt:lpstr>
      <vt:lpstr>等线</vt:lpstr>
      <vt:lpstr>欢字卡通手书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可爱卡通风6.1儿童节ppt模板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77</cp:revision>
  <dcterms:created xsi:type="dcterms:W3CDTF">2023-05-22T03:15:45Z</dcterms:created>
  <dcterms:modified xsi:type="dcterms:W3CDTF">2023-05-22T15:40:40Z</dcterms:modified>
</cp:coreProperties>
</file>