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647" r:id="rId2"/>
    <p:sldId id="655" r:id="rId3"/>
    <p:sldId id="649" r:id="rId4"/>
    <p:sldId id="650" r:id="rId5"/>
    <p:sldId id="651" r:id="rId6"/>
    <p:sldId id="652" r:id="rId7"/>
    <p:sldId id="656" r:id="rId8"/>
    <p:sldId id="653" r:id="rId9"/>
    <p:sldId id="654" r:id="rId10"/>
    <p:sldId id="657" r:id="rId11"/>
    <p:sldId id="660" r:id="rId12"/>
    <p:sldId id="658" r:id="rId13"/>
    <p:sldId id="661" r:id="rId14"/>
    <p:sldId id="662" r:id="rId15"/>
    <p:sldId id="665" r:id="rId16"/>
    <p:sldId id="664" r:id="rId17"/>
    <p:sldId id="666" r:id="rId18"/>
    <p:sldId id="667" r:id="rId19"/>
    <p:sldId id="670" r:id="rId20"/>
    <p:sldId id="668" r:id="rId21"/>
    <p:sldId id="671" r:id="rId22"/>
    <p:sldId id="672" r:id="rId23"/>
    <p:sldId id="673" r:id="rId24"/>
    <p:sldId id="337" r:id="rId25"/>
  </p:sldIdLst>
  <p:sldSz cx="121983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2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21" userDrawn="1">
          <p15:clr>
            <a:srgbClr val="A4A3A4"/>
          </p15:clr>
        </p15:guide>
        <p15:guide id="4" pos="70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3D83"/>
    <a:srgbClr val="2BBA41"/>
    <a:srgbClr val="009FAF"/>
    <a:srgbClr val="025383"/>
    <a:srgbClr val="F8F8F8"/>
    <a:srgbClr val="781E19"/>
    <a:srgbClr val="A9BECB"/>
    <a:srgbClr val="DDDDDD"/>
    <a:srgbClr val="21A3D0"/>
    <a:srgbClr val="AF1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96201" autoAdjust="0"/>
  </p:normalViewPr>
  <p:slideViewPr>
    <p:cSldViewPr snapToObjects="1">
      <p:cViewPr>
        <p:scale>
          <a:sx n="75" d="100"/>
          <a:sy n="75" d="100"/>
        </p:scale>
        <p:origin x="540" y="738"/>
      </p:cViewPr>
      <p:guideLst>
        <p:guide pos="3842"/>
        <p:guide orient="horz" pos="2160"/>
        <p:guide pos="621"/>
        <p:guide pos="70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/>
              <a:pPr/>
              <a:t>2023/5/22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13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2023/5/22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79413" y="685800"/>
            <a:ext cx="60991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33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215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42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07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42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812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218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39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56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50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35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088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35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06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27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8252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36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78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07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04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893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11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861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2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7B157D3-826C-15BC-4710-D2FA3500A129}"/>
              </a:ext>
            </a:extLst>
          </p:cNvPr>
          <p:cNvSpPr txBox="1"/>
          <p:nvPr userDrawn="1"/>
        </p:nvSpPr>
        <p:spPr>
          <a:xfrm>
            <a:off x="4947047" y="98348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dirty="0"/>
              <a:t>51PPT模板网，幻灯片演示模板及素材免费下载！</a:t>
            </a:r>
          </a:p>
          <a:p>
            <a:r>
              <a:rPr lang="zh-CN" altLang="en-US" sz="900" dirty="0"/>
              <a:t>51PPT模板网 唯一访问网址：</a:t>
            </a:r>
            <a:r>
              <a:rPr lang="zh-CN" altLang="en-US" sz="900" dirty="0">
                <a:hlinkClick r:id="rId2"/>
              </a:rPr>
              <a:t>w ww.51pp</a:t>
            </a:r>
            <a:r>
              <a:rPr lang="zh-CN" altLang="en-US" sz="900" dirty="0"/>
              <a:t> tmoban.com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BB3CA99-C3CC-1FA9-38A1-58AD80645EF9}"/>
              </a:ext>
            </a:extLst>
          </p:cNvPr>
          <p:cNvSpPr/>
          <p:nvPr userDrawn="1"/>
        </p:nvSpPr>
        <p:spPr>
          <a:xfrm>
            <a:off x="0" y="2924944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10000"/>
                  <a:alpha val="0"/>
                </a:schemeClr>
              </a:gs>
              <a:gs pos="33900">
                <a:srgbClr val="181818">
                  <a:alpha val="5000"/>
                </a:srgbClr>
              </a:gs>
              <a:gs pos="100000">
                <a:schemeClr val="tx2">
                  <a:lumMod val="10000"/>
                  <a:alpha val="200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6A774EA-028A-CF0C-7860-ED0523D67D18}"/>
              </a:ext>
            </a:extLst>
          </p:cNvPr>
          <p:cNvSpPr/>
          <p:nvPr userDrawn="1"/>
        </p:nvSpPr>
        <p:spPr>
          <a:xfrm rot="10800000">
            <a:off x="3005204" y="0"/>
            <a:ext cx="6181589" cy="566029"/>
          </a:xfrm>
          <a:custGeom>
            <a:avLst/>
            <a:gdLst>
              <a:gd name="connsiteX0" fmla="*/ 6181589 w 6181589"/>
              <a:gd name="connsiteY0" fmla="*/ 566029 h 566029"/>
              <a:gd name="connsiteX1" fmla="*/ 0 w 6181589"/>
              <a:gd name="connsiteY1" fmla="*/ 566029 h 566029"/>
              <a:gd name="connsiteX2" fmla="*/ 34727 w 6181589"/>
              <a:gd name="connsiteY2" fmla="*/ 547713 h 566029"/>
              <a:gd name="connsiteX3" fmla="*/ 587880 w 6181589"/>
              <a:gd name="connsiteY3" fmla="*/ 473167 h 566029"/>
              <a:gd name="connsiteX4" fmla="*/ 1121281 w 6181589"/>
              <a:gd name="connsiteY4" fmla="*/ 1680 h 566029"/>
              <a:gd name="connsiteX5" fmla="*/ 2919629 w 6181589"/>
              <a:gd name="connsiteY5" fmla="*/ 268 h 566029"/>
              <a:gd name="connsiteX6" fmla="*/ 2920955 w 6181589"/>
              <a:gd name="connsiteY6" fmla="*/ 0 h 566029"/>
              <a:gd name="connsiteX7" fmla="*/ 3090795 w 6181589"/>
              <a:gd name="connsiteY7" fmla="*/ 134 h 566029"/>
              <a:gd name="connsiteX8" fmla="*/ 3260634 w 6181589"/>
              <a:gd name="connsiteY8" fmla="*/ 0 h 566029"/>
              <a:gd name="connsiteX9" fmla="*/ 3261961 w 6181589"/>
              <a:gd name="connsiteY9" fmla="*/ 268 h 566029"/>
              <a:gd name="connsiteX10" fmla="*/ 5060308 w 6181589"/>
              <a:gd name="connsiteY10" fmla="*/ 1680 h 566029"/>
              <a:gd name="connsiteX11" fmla="*/ 5593709 w 6181589"/>
              <a:gd name="connsiteY11" fmla="*/ 473167 h 566029"/>
              <a:gd name="connsiteX12" fmla="*/ 6146861 w 6181589"/>
              <a:gd name="connsiteY12" fmla="*/ 547713 h 566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81589" h="566029">
                <a:moveTo>
                  <a:pt x="6181589" y="566029"/>
                </a:moveTo>
                <a:lnTo>
                  <a:pt x="0" y="566029"/>
                </a:lnTo>
                <a:lnTo>
                  <a:pt x="34727" y="547713"/>
                </a:lnTo>
                <a:cubicBezTo>
                  <a:pt x="125308" y="502898"/>
                  <a:pt x="250358" y="463922"/>
                  <a:pt x="587880" y="473167"/>
                </a:cubicBezTo>
                <a:cubicBezTo>
                  <a:pt x="875218" y="476342"/>
                  <a:pt x="900619" y="8029"/>
                  <a:pt x="1121281" y="1680"/>
                </a:cubicBezTo>
                <a:lnTo>
                  <a:pt x="2919629" y="268"/>
                </a:lnTo>
                <a:lnTo>
                  <a:pt x="2920955" y="0"/>
                </a:lnTo>
                <a:lnTo>
                  <a:pt x="3090795" y="134"/>
                </a:lnTo>
                <a:lnTo>
                  <a:pt x="3260634" y="0"/>
                </a:lnTo>
                <a:lnTo>
                  <a:pt x="3261961" y="268"/>
                </a:lnTo>
                <a:lnTo>
                  <a:pt x="5060308" y="1680"/>
                </a:lnTo>
                <a:cubicBezTo>
                  <a:pt x="5280970" y="8029"/>
                  <a:pt x="5306371" y="476342"/>
                  <a:pt x="5593709" y="473167"/>
                </a:cubicBezTo>
                <a:cubicBezTo>
                  <a:pt x="5931230" y="463922"/>
                  <a:pt x="6056281" y="502898"/>
                  <a:pt x="6146861" y="547713"/>
                </a:cubicBez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2D515D6-5059-C139-0F00-B686AB5EC6F7}"/>
              </a:ext>
            </a:extLst>
          </p:cNvPr>
          <p:cNvSpPr/>
          <p:nvPr userDrawn="1"/>
        </p:nvSpPr>
        <p:spPr>
          <a:xfrm rot="10800000">
            <a:off x="0" y="6741369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2BBA4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304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95CAE4-9ACE-2307-903D-8A1A6E8825C3}"/>
              </a:ext>
            </a:extLst>
          </p:cNvPr>
          <p:cNvGrpSpPr/>
          <p:nvPr userDrawn="1"/>
        </p:nvGrpSpPr>
        <p:grpSpPr>
          <a:xfrm>
            <a:off x="0" y="3361249"/>
            <a:ext cx="1219835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3D0644A-9A98-2C45-7D02-1E37EFA379AA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FAFEB45-E63C-6A9F-B3B8-638FB20069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1951322"/>
      </p:ext>
    </p:extLst>
  </p:cSld>
  <p:clrMapOvr>
    <a:masterClrMapping/>
  </p:clrMapOvr>
  <p:transition spd="slow" advTm="1000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907" y="590550"/>
            <a:ext cx="10514536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907" y="1600201"/>
            <a:ext cx="10514536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D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86543CB-CA29-84F6-938B-F6921548AE68}"/>
              </a:ext>
            </a:extLst>
          </p:cNvPr>
          <p:cNvSpPr/>
          <p:nvPr/>
        </p:nvSpPr>
        <p:spPr>
          <a:xfrm>
            <a:off x="0" y="3789040"/>
            <a:ext cx="12198350" cy="3068960"/>
          </a:xfrm>
          <a:prstGeom prst="rect">
            <a:avLst/>
          </a:prstGeom>
          <a:solidFill>
            <a:srgbClr val="2BBA4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074F65F-7D03-B829-B8F3-7FC09C43EC97}"/>
              </a:ext>
            </a:extLst>
          </p:cNvPr>
          <p:cNvSpPr/>
          <p:nvPr/>
        </p:nvSpPr>
        <p:spPr>
          <a:xfrm rot="10800000">
            <a:off x="0" y="0"/>
            <a:ext cx="12198350" cy="4387774"/>
          </a:xfrm>
          <a:custGeom>
            <a:avLst/>
            <a:gdLst>
              <a:gd name="connsiteX0" fmla="*/ 12198350 w 12198350"/>
              <a:gd name="connsiteY0" fmla="*/ 4387774 h 4387774"/>
              <a:gd name="connsiteX1" fmla="*/ 0 w 12198350"/>
              <a:gd name="connsiteY1" fmla="*/ 4387774 h 4387774"/>
              <a:gd name="connsiteX2" fmla="*/ 0 w 12198350"/>
              <a:gd name="connsiteY2" fmla="*/ 598734 h 4387774"/>
              <a:gd name="connsiteX3" fmla="*/ 2947125 w 12198350"/>
              <a:gd name="connsiteY3" fmla="*/ 598734 h 4387774"/>
              <a:gd name="connsiteX4" fmla="*/ 2960601 w 12198350"/>
              <a:gd name="connsiteY4" fmla="*/ 592904 h 4387774"/>
              <a:gd name="connsiteX5" fmla="*/ 3599437 w 12198350"/>
              <a:gd name="connsiteY5" fmla="*/ 473167 h 4387774"/>
              <a:gd name="connsiteX6" fmla="*/ 4132838 w 12198350"/>
              <a:gd name="connsiteY6" fmla="*/ 1680 h 4387774"/>
              <a:gd name="connsiteX7" fmla="*/ 5931186 w 12198350"/>
              <a:gd name="connsiteY7" fmla="*/ 268 h 4387774"/>
              <a:gd name="connsiteX8" fmla="*/ 5932512 w 12198350"/>
              <a:gd name="connsiteY8" fmla="*/ 0 h 4387774"/>
              <a:gd name="connsiteX9" fmla="*/ 6102352 w 12198350"/>
              <a:gd name="connsiteY9" fmla="*/ 134 h 4387774"/>
              <a:gd name="connsiteX10" fmla="*/ 6272191 w 12198350"/>
              <a:gd name="connsiteY10" fmla="*/ 0 h 4387774"/>
              <a:gd name="connsiteX11" fmla="*/ 6273518 w 12198350"/>
              <a:gd name="connsiteY11" fmla="*/ 268 h 4387774"/>
              <a:gd name="connsiteX12" fmla="*/ 8071865 w 12198350"/>
              <a:gd name="connsiteY12" fmla="*/ 1680 h 4387774"/>
              <a:gd name="connsiteX13" fmla="*/ 8605266 w 12198350"/>
              <a:gd name="connsiteY13" fmla="*/ 473167 h 4387774"/>
              <a:gd name="connsiteX14" fmla="*/ 9244102 w 12198350"/>
              <a:gd name="connsiteY14" fmla="*/ 592904 h 4387774"/>
              <a:gd name="connsiteX15" fmla="*/ 9257578 w 12198350"/>
              <a:gd name="connsiteY15" fmla="*/ 598734 h 4387774"/>
              <a:gd name="connsiteX16" fmla="*/ 12198350 w 12198350"/>
              <a:gd name="connsiteY16" fmla="*/ 598734 h 43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4387774">
                <a:moveTo>
                  <a:pt x="12198350" y="4387774"/>
                </a:moveTo>
                <a:lnTo>
                  <a:pt x="0" y="4387774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3A8E2F-89F2-885B-5B66-1BEA929F6D69}"/>
              </a:ext>
            </a:extLst>
          </p:cNvPr>
          <p:cNvGrpSpPr/>
          <p:nvPr/>
        </p:nvGrpSpPr>
        <p:grpSpPr>
          <a:xfrm>
            <a:off x="5573350" y="537975"/>
            <a:ext cx="1045300" cy="1045300"/>
            <a:chOff x="5463540" y="410074"/>
            <a:chExt cx="1264920" cy="126492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A758258-9DAA-2E43-C980-D88ED160CF8A}"/>
                </a:ext>
              </a:extLst>
            </p:cNvPr>
            <p:cNvSpPr/>
            <p:nvPr/>
          </p:nvSpPr>
          <p:spPr>
            <a:xfrm>
              <a:off x="5463540" y="410074"/>
              <a:ext cx="1264920" cy="1264920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DD29359-2AB6-1261-56FA-DFB63A54FC08}"/>
                </a:ext>
              </a:extLst>
            </p:cNvPr>
            <p:cNvSpPr/>
            <p:nvPr/>
          </p:nvSpPr>
          <p:spPr>
            <a:xfrm>
              <a:off x="5665739" y="612273"/>
              <a:ext cx="860522" cy="860522"/>
            </a:xfrm>
            <a:prstGeom prst="ellipse">
              <a:avLst/>
            </a:prstGeom>
            <a:solidFill>
              <a:srgbClr val="2BBA4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EE0432D-CDBD-A188-AF04-8FA0AB399026}"/>
                </a:ext>
              </a:extLst>
            </p:cNvPr>
            <p:cNvGrpSpPr/>
            <p:nvPr/>
          </p:nvGrpSpPr>
          <p:grpSpPr>
            <a:xfrm>
              <a:off x="5846172" y="824623"/>
              <a:ext cx="499654" cy="435822"/>
              <a:chOff x="4675188" y="2882900"/>
              <a:chExt cx="360362" cy="314325"/>
            </a:xfrm>
            <a:solidFill>
              <a:schemeClr val="bg2"/>
            </a:solidFill>
          </p:grpSpPr>
          <p:sp>
            <p:nvSpPr>
              <p:cNvPr id="6" name="AutoShape 43">
                <a:extLst>
                  <a:ext uri="{FF2B5EF4-FFF2-40B4-BE49-F238E27FC236}">
                    <a16:creationId xmlns:a16="http://schemas.microsoft.com/office/drawing/2014/main" id="{E1FF2F40-8F6B-DC3C-FF18-217578A66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" name="AutoShape 44">
                <a:extLst>
                  <a:ext uri="{FF2B5EF4-FFF2-40B4-BE49-F238E27FC236}">
                    <a16:creationId xmlns:a16="http://schemas.microsoft.com/office/drawing/2014/main" id="{7A6C53A8-0CD0-04E7-02B0-DAEB3FB95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2" name="AutoShape 45">
                <a:extLst>
                  <a:ext uri="{FF2B5EF4-FFF2-40B4-BE49-F238E27FC236}">
                    <a16:creationId xmlns:a16="http://schemas.microsoft.com/office/drawing/2014/main" id="{ED2AD7D9-32F9-14EA-662D-03DE3AF8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9380D10-D5F4-579D-9045-0C55AB33CE39}"/>
              </a:ext>
            </a:extLst>
          </p:cNvPr>
          <p:cNvSpPr txBox="1"/>
          <p:nvPr/>
        </p:nvSpPr>
        <p:spPr>
          <a:xfrm>
            <a:off x="2198108" y="1732643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2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蓝绿活力风论文答辩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8E87F55-87A7-BADE-4741-FA34049E56BA}"/>
              </a:ext>
            </a:extLst>
          </p:cNvPr>
          <p:cNvGrpSpPr/>
          <p:nvPr/>
        </p:nvGrpSpPr>
        <p:grpSpPr>
          <a:xfrm>
            <a:off x="4095487" y="5539064"/>
            <a:ext cx="4104457" cy="340155"/>
            <a:chOff x="4106110" y="5492651"/>
            <a:chExt cx="4104457" cy="34015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A760233-51E3-3659-B7C7-414BFE711B03}"/>
                </a:ext>
              </a:extLst>
            </p:cNvPr>
            <p:cNvGrpSpPr/>
            <p:nvPr/>
          </p:nvGrpSpPr>
          <p:grpSpPr>
            <a:xfrm>
              <a:off x="4353421" y="5521179"/>
              <a:ext cx="3857146" cy="311627"/>
              <a:chOff x="4289813" y="5868701"/>
              <a:chExt cx="3360210" cy="322991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ABFB871-FAD9-8DC8-0257-23CD52981DF9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F189F70-3C0C-2247-0511-687544CE878B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0" name="iconfont-10471-5111261">
              <a:extLst>
                <a:ext uri="{FF2B5EF4-FFF2-40B4-BE49-F238E27FC236}">
                  <a16:creationId xmlns:a16="http://schemas.microsoft.com/office/drawing/2014/main" id="{8CCEF473-5363-5BED-8AC5-B5DB6CE09FC0}"/>
                </a:ext>
              </a:extLst>
            </p:cNvPr>
            <p:cNvSpPr/>
            <p:nvPr/>
          </p:nvSpPr>
          <p:spPr>
            <a:xfrm>
              <a:off x="6560026" y="5496780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1" name="graduate_57239">
              <a:extLst>
                <a:ext uri="{FF2B5EF4-FFF2-40B4-BE49-F238E27FC236}">
                  <a16:creationId xmlns:a16="http://schemas.microsoft.com/office/drawing/2014/main" id="{007B437D-47F6-D1F4-A6D1-8BE3E32EB567}"/>
                </a:ext>
              </a:extLst>
            </p:cNvPr>
            <p:cNvSpPr/>
            <p:nvPr/>
          </p:nvSpPr>
          <p:spPr>
            <a:xfrm>
              <a:off x="4106110" y="5492651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38E51065-8C1B-7158-02EC-9C50920DB928}"/>
              </a:ext>
            </a:extLst>
          </p:cNvPr>
          <p:cNvSpPr txBox="1"/>
          <p:nvPr/>
        </p:nvSpPr>
        <p:spPr>
          <a:xfrm>
            <a:off x="3886455" y="4739903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2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BE6FBDE-F2E8-06CF-6B18-AF97941B91B4}"/>
              </a:ext>
            </a:extLst>
          </p:cNvPr>
          <p:cNvGrpSpPr/>
          <p:nvPr/>
        </p:nvGrpSpPr>
        <p:grpSpPr>
          <a:xfrm>
            <a:off x="3716555" y="2996952"/>
            <a:ext cx="4758884" cy="277586"/>
            <a:chOff x="3716555" y="2639801"/>
            <a:chExt cx="4758884" cy="27758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421F6EB-3E8B-6315-C742-3FBBE0CA1F17}"/>
                </a:ext>
              </a:extLst>
            </p:cNvPr>
            <p:cNvSpPr/>
            <p:nvPr/>
          </p:nvSpPr>
          <p:spPr>
            <a:xfrm>
              <a:off x="3716555" y="2639801"/>
              <a:ext cx="4758884" cy="26736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8D9D1A-660F-3851-9E15-87C6EC062B68}"/>
                </a:ext>
              </a:extLst>
            </p:cNvPr>
            <p:cNvSpPr txBox="1"/>
            <p:nvPr/>
          </p:nvSpPr>
          <p:spPr>
            <a:xfrm>
              <a:off x="4095487" y="2655777"/>
              <a:ext cx="40010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论文答辩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毕业设计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学术汇报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沉稳大气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学术风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DFD2643-09DD-E83B-64DE-498F068A27C8}"/>
              </a:ext>
            </a:extLst>
          </p:cNvPr>
          <p:cNvGrpSpPr/>
          <p:nvPr/>
        </p:nvGrpSpPr>
        <p:grpSpPr>
          <a:xfrm>
            <a:off x="4667505" y="3930630"/>
            <a:ext cx="2863339" cy="307777"/>
            <a:chOff x="4442991" y="3930630"/>
            <a:chExt cx="2863339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A6C8318-6113-BFF3-973D-0A4D1E2BB2B5}"/>
                </a:ext>
              </a:extLst>
            </p:cNvPr>
            <p:cNvSpPr txBox="1"/>
            <p:nvPr/>
          </p:nvSpPr>
          <p:spPr>
            <a:xfrm>
              <a:off x="4833324" y="3930630"/>
              <a:ext cx="24730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err="1">
                  <a:solidFill>
                    <a:schemeClr val="bg2"/>
                  </a:solidFill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  <a:ea typeface="+mn-ea"/>
                </a:rPr>
                <a:t>大学自媒体运营学院</a:t>
              </a:r>
            </a:p>
          </p:txBody>
        </p:sp>
        <p:sp>
          <p:nvSpPr>
            <p:cNvPr id="23" name="school-building_46763">
              <a:extLst>
                <a:ext uri="{FF2B5EF4-FFF2-40B4-BE49-F238E27FC236}">
                  <a16:creationId xmlns:a16="http://schemas.microsoft.com/office/drawing/2014/main" id="{66E461DC-6425-0E13-BE6D-92BD5DB637F0}"/>
                </a:ext>
              </a:extLst>
            </p:cNvPr>
            <p:cNvSpPr/>
            <p:nvPr/>
          </p:nvSpPr>
          <p:spPr>
            <a:xfrm>
              <a:off x="4442991" y="3946312"/>
              <a:ext cx="304477" cy="24842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496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503498" y="8295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2"/>
                </a:solidFill>
                <a:latin typeface="+mn-ea"/>
                <a:ea typeface="+mn-ea"/>
              </a:rPr>
              <a:t>论文综述</a:t>
            </a:r>
            <a:endParaRPr lang="zh-CN" altLang="en-US" sz="2000" b="1" dirty="0">
              <a:solidFill>
                <a:schemeClr val="bg2"/>
              </a:solidFill>
              <a:latin typeface="+mn-ea"/>
              <a:ea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415E19-E3B0-E8D6-9C29-592BAA17A0C8}"/>
              </a:ext>
            </a:extLst>
          </p:cNvPr>
          <p:cNvSpPr/>
          <p:nvPr/>
        </p:nvSpPr>
        <p:spPr bwMode="auto">
          <a:xfrm>
            <a:off x="3440971" y="1224754"/>
            <a:ext cx="7771542" cy="801314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右箭头 7">
            <a:extLst>
              <a:ext uri="{FF2B5EF4-FFF2-40B4-BE49-F238E27FC236}">
                <a16:creationId xmlns:a16="http://schemas.microsoft.com/office/drawing/2014/main" id="{8E694AF6-3B85-EBA4-85C9-360B33D3B13A}"/>
              </a:ext>
            </a:extLst>
          </p:cNvPr>
          <p:cNvSpPr/>
          <p:nvPr/>
        </p:nvSpPr>
        <p:spPr bwMode="auto">
          <a:xfrm>
            <a:off x="3219371" y="1388242"/>
            <a:ext cx="576064" cy="461820"/>
          </a:xfrm>
          <a:prstGeom prst="rightArrow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CE8C6F-6574-60E9-3E9A-CC30134E1C04}"/>
              </a:ext>
            </a:extLst>
          </p:cNvPr>
          <p:cNvSpPr/>
          <p:nvPr/>
        </p:nvSpPr>
        <p:spPr bwMode="auto">
          <a:xfrm>
            <a:off x="1006490" y="1224754"/>
            <a:ext cx="2481545" cy="801314"/>
          </a:xfrm>
          <a:prstGeom prst="rect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A85309-E49B-72D3-BFE5-AEBC87D629E3}"/>
              </a:ext>
            </a:extLst>
          </p:cNvPr>
          <p:cNvSpPr/>
          <p:nvPr/>
        </p:nvSpPr>
        <p:spPr bwMode="auto">
          <a:xfrm>
            <a:off x="3440971" y="2314303"/>
            <a:ext cx="7771542" cy="801314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右箭头 10">
            <a:extLst>
              <a:ext uri="{FF2B5EF4-FFF2-40B4-BE49-F238E27FC236}">
                <a16:creationId xmlns:a16="http://schemas.microsoft.com/office/drawing/2014/main" id="{14726B08-7392-B25E-A1A5-71C255776B37}"/>
              </a:ext>
            </a:extLst>
          </p:cNvPr>
          <p:cNvSpPr/>
          <p:nvPr/>
        </p:nvSpPr>
        <p:spPr bwMode="auto">
          <a:xfrm>
            <a:off x="3219371" y="2484049"/>
            <a:ext cx="576064" cy="461820"/>
          </a:xfrm>
          <a:prstGeom prst="rightArrow">
            <a:avLst/>
          </a:pr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938767-1F50-9776-3E56-15E65B3065B0}"/>
              </a:ext>
            </a:extLst>
          </p:cNvPr>
          <p:cNvSpPr/>
          <p:nvPr/>
        </p:nvSpPr>
        <p:spPr bwMode="auto">
          <a:xfrm>
            <a:off x="1006490" y="2314303"/>
            <a:ext cx="2481545" cy="801314"/>
          </a:xfrm>
          <a:prstGeom prst="rect">
            <a:avLst/>
          </a:pr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B71F1F-7EC2-BB40-79AA-B5D03A46FBDA}"/>
              </a:ext>
            </a:extLst>
          </p:cNvPr>
          <p:cNvSpPr/>
          <p:nvPr/>
        </p:nvSpPr>
        <p:spPr bwMode="auto">
          <a:xfrm>
            <a:off x="3440971" y="3409266"/>
            <a:ext cx="7771542" cy="801314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右箭头 13">
            <a:extLst>
              <a:ext uri="{FF2B5EF4-FFF2-40B4-BE49-F238E27FC236}">
                <a16:creationId xmlns:a16="http://schemas.microsoft.com/office/drawing/2014/main" id="{80DA9439-DD0F-8BF5-1064-0C18520A289E}"/>
              </a:ext>
            </a:extLst>
          </p:cNvPr>
          <p:cNvSpPr/>
          <p:nvPr/>
        </p:nvSpPr>
        <p:spPr bwMode="auto">
          <a:xfrm>
            <a:off x="3219371" y="3575770"/>
            <a:ext cx="576064" cy="461820"/>
          </a:xfrm>
          <a:prstGeom prst="rightArrow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C95E73-C93F-730F-EDD5-5704E582A863}"/>
              </a:ext>
            </a:extLst>
          </p:cNvPr>
          <p:cNvSpPr/>
          <p:nvPr/>
        </p:nvSpPr>
        <p:spPr bwMode="auto">
          <a:xfrm>
            <a:off x="1006490" y="3409266"/>
            <a:ext cx="2481545" cy="801314"/>
          </a:xfrm>
          <a:prstGeom prst="rect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DC5E2A3-B7F1-7A83-D694-C4A94B4BD61A}"/>
              </a:ext>
            </a:extLst>
          </p:cNvPr>
          <p:cNvSpPr/>
          <p:nvPr/>
        </p:nvSpPr>
        <p:spPr bwMode="auto">
          <a:xfrm>
            <a:off x="3440971" y="4546551"/>
            <a:ext cx="7771542" cy="801314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右箭头 16">
            <a:extLst>
              <a:ext uri="{FF2B5EF4-FFF2-40B4-BE49-F238E27FC236}">
                <a16:creationId xmlns:a16="http://schemas.microsoft.com/office/drawing/2014/main" id="{9D89090C-ECC7-28E1-55BF-184030C0984F}"/>
              </a:ext>
            </a:extLst>
          </p:cNvPr>
          <p:cNvSpPr/>
          <p:nvPr/>
        </p:nvSpPr>
        <p:spPr bwMode="auto">
          <a:xfrm>
            <a:off x="3219371" y="4712601"/>
            <a:ext cx="576064" cy="461820"/>
          </a:xfrm>
          <a:prstGeom prst="rightArrow">
            <a:avLst/>
          </a:pr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DA4549-69AC-2630-8247-95ED0F0C647C}"/>
              </a:ext>
            </a:extLst>
          </p:cNvPr>
          <p:cNvSpPr/>
          <p:nvPr/>
        </p:nvSpPr>
        <p:spPr bwMode="auto">
          <a:xfrm>
            <a:off x="1006490" y="4546551"/>
            <a:ext cx="2481545" cy="801314"/>
          </a:xfrm>
          <a:prstGeom prst="rect">
            <a:avLst/>
          </a:pr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35D60772-1189-C7EB-DE1B-4A851B9D91A6}"/>
              </a:ext>
            </a:extLst>
          </p:cNvPr>
          <p:cNvSpPr txBox="1"/>
          <p:nvPr/>
        </p:nvSpPr>
        <p:spPr>
          <a:xfrm>
            <a:off x="1111428" y="1452891"/>
            <a:ext cx="2362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BAD63CCE-BC67-8199-F9DF-C7D127D76288}"/>
              </a:ext>
            </a:extLst>
          </p:cNvPr>
          <p:cNvSpPr txBox="1"/>
          <p:nvPr/>
        </p:nvSpPr>
        <p:spPr>
          <a:xfrm>
            <a:off x="1111428" y="2550920"/>
            <a:ext cx="2362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8C974B77-D708-4349-0B73-983006BDAE97}"/>
              </a:ext>
            </a:extLst>
          </p:cNvPr>
          <p:cNvSpPr txBox="1"/>
          <p:nvPr/>
        </p:nvSpPr>
        <p:spPr>
          <a:xfrm>
            <a:off x="1111428" y="3637403"/>
            <a:ext cx="2362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1459E7F3-8406-B120-4F7E-10E1C3560083}"/>
              </a:ext>
            </a:extLst>
          </p:cNvPr>
          <p:cNvSpPr txBox="1"/>
          <p:nvPr/>
        </p:nvSpPr>
        <p:spPr>
          <a:xfrm>
            <a:off x="1111428" y="4774234"/>
            <a:ext cx="2362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B8157F-FE8E-B87A-899C-717E11349F21}"/>
              </a:ext>
            </a:extLst>
          </p:cNvPr>
          <p:cNvSpPr txBox="1"/>
          <p:nvPr/>
        </p:nvSpPr>
        <p:spPr>
          <a:xfrm>
            <a:off x="3862938" y="1377966"/>
            <a:ext cx="722398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AD10608-33C1-C2F1-BE0A-CF80D9ED0115}"/>
              </a:ext>
            </a:extLst>
          </p:cNvPr>
          <p:cNvSpPr txBox="1"/>
          <p:nvPr/>
        </p:nvSpPr>
        <p:spPr>
          <a:xfrm>
            <a:off x="3862938" y="2470758"/>
            <a:ext cx="722398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B69FA10-3B1E-FEAE-2067-66F4E006380C}"/>
              </a:ext>
            </a:extLst>
          </p:cNvPr>
          <p:cNvSpPr txBox="1"/>
          <p:nvPr/>
        </p:nvSpPr>
        <p:spPr>
          <a:xfrm>
            <a:off x="3862938" y="3563550"/>
            <a:ext cx="722398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模板网，幻灯片演示模板 及素材免费下载！</a:t>
            </a:r>
          </a:p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dirty="0"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3C2719A-3CBB-A844-6B4D-DB6B87DA0C1C}"/>
              </a:ext>
            </a:extLst>
          </p:cNvPr>
          <p:cNvSpPr txBox="1"/>
          <p:nvPr/>
        </p:nvSpPr>
        <p:spPr>
          <a:xfrm>
            <a:off x="3862938" y="4656342"/>
            <a:ext cx="722398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303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A242E8-D621-9CAA-6645-9E1F56105D94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Freeform 23">
            <a:extLst>
              <a:ext uri="{FF2B5EF4-FFF2-40B4-BE49-F238E27FC236}">
                <a16:creationId xmlns:a16="http://schemas.microsoft.com/office/drawing/2014/main" id="{473631DC-40A0-EC2C-D2BB-64DA530DBD0D}"/>
              </a:ext>
            </a:extLst>
          </p:cNvPr>
          <p:cNvSpPr>
            <a:spLocks noEditPoints="1"/>
          </p:cNvSpPr>
          <p:nvPr/>
        </p:nvSpPr>
        <p:spPr bwMode="auto">
          <a:xfrm>
            <a:off x="5885302" y="5472652"/>
            <a:ext cx="477789" cy="422705"/>
          </a:xfrm>
          <a:custGeom>
            <a:avLst/>
            <a:gdLst>
              <a:gd name="T0" fmla="*/ 0 w 638"/>
              <a:gd name="T1" fmla="*/ 349 h 590"/>
              <a:gd name="T2" fmla="*/ 245 w 638"/>
              <a:gd name="T3" fmla="*/ 590 h 590"/>
              <a:gd name="T4" fmla="*/ 430 w 638"/>
              <a:gd name="T5" fmla="*/ 558 h 590"/>
              <a:gd name="T6" fmla="*/ 388 w 638"/>
              <a:gd name="T7" fmla="*/ 260 h 590"/>
              <a:gd name="T8" fmla="*/ 378 w 638"/>
              <a:gd name="T9" fmla="*/ 548 h 590"/>
              <a:gd name="T10" fmla="*/ 250 w 638"/>
              <a:gd name="T11" fmla="*/ 494 h 590"/>
              <a:gd name="T12" fmla="*/ 216 w 638"/>
              <a:gd name="T13" fmla="*/ 344 h 590"/>
              <a:gd name="T14" fmla="*/ 44 w 638"/>
              <a:gd name="T15" fmla="*/ 339 h 590"/>
              <a:gd name="T16" fmla="*/ 49 w 638"/>
              <a:gd name="T17" fmla="*/ 108 h 590"/>
              <a:gd name="T18" fmla="*/ 250 w 638"/>
              <a:gd name="T19" fmla="*/ 61 h 590"/>
              <a:gd name="T20" fmla="*/ 0 w 638"/>
              <a:gd name="T21" fmla="*/ 103 h 590"/>
              <a:gd name="T22" fmla="*/ 359 w 638"/>
              <a:gd name="T23" fmla="*/ 122 h 590"/>
              <a:gd name="T24" fmla="*/ 337 w 638"/>
              <a:gd name="T25" fmla="*/ 97 h 590"/>
              <a:gd name="T26" fmla="*/ 354 w 638"/>
              <a:gd name="T27" fmla="*/ 82 h 590"/>
              <a:gd name="T28" fmla="*/ 398 w 638"/>
              <a:gd name="T29" fmla="*/ 82 h 590"/>
              <a:gd name="T30" fmla="*/ 416 w 638"/>
              <a:gd name="T31" fmla="*/ 97 h 590"/>
              <a:gd name="T32" fmla="*/ 394 w 638"/>
              <a:gd name="T33" fmla="*/ 122 h 590"/>
              <a:gd name="T34" fmla="*/ 416 w 638"/>
              <a:gd name="T35" fmla="*/ 147 h 590"/>
              <a:gd name="T36" fmla="*/ 398 w 638"/>
              <a:gd name="T37" fmla="*/ 161 h 590"/>
              <a:gd name="T38" fmla="*/ 354 w 638"/>
              <a:gd name="T39" fmla="*/ 161 h 590"/>
              <a:gd name="T40" fmla="*/ 337 w 638"/>
              <a:gd name="T41" fmla="*/ 147 h 590"/>
              <a:gd name="T42" fmla="*/ 520 w 638"/>
              <a:gd name="T43" fmla="*/ 221 h 590"/>
              <a:gd name="T44" fmla="*/ 629 w 638"/>
              <a:gd name="T45" fmla="*/ 362 h 590"/>
              <a:gd name="T46" fmla="*/ 585 w 638"/>
              <a:gd name="T47" fmla="*/ 375 h 590"/>
              <a:gd name="T48" fmla="*/ 520 w 638"/>
              <a:gd name="T49" fmla="*/ 221 h 590"/>
              <a:gd name="T50" fmla="*/ 455 w 638"/>
              <a:gd name="T51" fmla="*/ 43 h 590"/>
              <a:gd name="T52" fmla="*/ 502 w 638"/>
              <a:gd name="T53" fmla="*/ 221 h 590"/>
              <a:gd name="T54" fmla="*/ 481 w 638"/>
              <a:gd name="T55" fmla="*/ 248 h 590"/>
              <a:gd name="T56" fmla="*/ 440 w 638"/>
              <a:gd name="T57" fmla="*/ 213 h 590"/>
              <a:gd name="T58" fmla="*/ 298 w 638"/>
              <a:gd name="T59" fmla="*/ 43 h 590"/>
              <a:gd name="T60" fmla="*/ 429 w 638"/>
              <a:gd name="T61" fmla="*/ 69 h 590"/>
              <a:gd name="T62" fmla="*/ 324 w 638"/>
              <a:gd name="T63" fmla="*/ 174 h 590"/>
              <a:gd name="T64" fmla="*/ 204 w 638"/>
              <a:gd name="T65" fmla="*/ 513 h 590"/>
              <a:gd name="T66" fmla="*/ 79 w 638"/>
              <a:gd name="T67" fmla="*/ 386 h 590"/>
              <a:gd name="T68" fmla="*/ 204 w 638"/>
              <a:gd name="T69" fmla="*/ 513 h 590"/>
              <a:gd name="T70" fmla="*/ 74 w 638"/>
              <a:gd name="T71" fmla="*/ 167 h 590"/>
              <a:gd name="T72" fmla="*/ 250 w 638"/>
              <a:gd name="T73" fmla="*/ 177 h 590"/>
              <a:gd name="T74" fmla="*/ 160 w 638"/>
              <a:gd name="T75" fmla="*/ 143 h 590"/>
              <a:gd name="T76" fmla="*/ 74 w 638"/>
              <a:gd name="T77" fmla="*/ 270 h 590"/>
              <a:gd name="T78" fmla="*/ 81 w 638"/>
              <a:gd name="T79" fmla="*/ 300 h 590"/>
              <a:gd name="T80" fmla="*/ 253 w 638"/>
              <a:gd name="T81" fmla="*/ 268 h 590"/>
              <a:gd name="T82" fmla="*/ 74 w 638"/>
              <a:gd name="T83" fmla="*/ 270 h 590"/>
              <a:gd name="T84" fmla="*/ 74 w 638"/>
              <a:gd name="T85" fmla="*/ 229 h 590"/>
              <a:gd name="T86" fmla="*/ 253 w 638"/>
              <a:gd name="T87" fmla="*/ 238 h 590"/>
              <a:gd name="T88" fmla="*/ 263 w 638"/>
              <a:gd name="T89" fmla="*/ 221 h 590"/>
              <a:gd name="T90" fmla="*/ 157 w 638"/>
              <a:gd name="T91" fmla="*/ 206 h 590"/>
              <a:gd name="T92" fmla="*/ 74 w 638"/>
              <a:gd name="T93" fmla="*/ 21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8" h="590">
                <a:moveTo>
                  <a:pt x="0" y="103"/>
                </a:moveTo>
                <a:cubicBezTo>
                  <a:pt x="0" y="185"/>
                  <a:pt x="0" y="267"/>
                  <a:pt x="0" y="349"/>
                </a:cubicBezTo>
                <a:cubicBezTo>
                  <a:pt x="0" y="355"/>
                  <a:pt x="108" y="458"/>
                  <a:pt x="121" y="471"/>
                </a:cubicBezTo>
                <a:cubicBezTo>
                  <a:pt x="135" y="485"/>
                  <a:pt x="237" y="590"/>
                  <a:pt x="245" y="590"/>
                </a:cubicBezTo>
                <a:cubicBezTo>
                  <a:pt x="295" y="590"/>
                  <a:pt x="344" y="590"/>
                  <a:pt x="393" y="590"/>
                </a:cubicBezTo>
                <a:cubicBezTo>
                  <a:pt x="413" y="590"/>
                  <a:pt x="421" y="571"/>
                  <a:pt x="430" y="558"/>
                </a:cubicBezTo>
                <a:cubicBezTo>
                  <a:pt x="430" y="456"/>
                  <a:pt x="430" y="355"/>
                  <a:pt x="430" y="253"/>
                </a:cubicBezTo>
                <a:cubicBezTo>
                  <a:pt x="420" y="257"/>
                  <a:pt x="393" y="246"/>
                  <a:pt x="388" y="260"/>
                </a:cubicBezTo>
                <a:cubicBezTo>
                  <a:pt x="384" y="268"/>
                  <a:pt x="388" y="382"/>
                  <a:pt x="388" y="405"/>
                </a:cubicBezTo>
                <a:cubicBezTo>
                  <a:pt x="388" y="429"/>
                  <a:pt x="395" y="548"/>
                  <a:pt x="378" y="548"/>
                </a:cubicBezTo>
                <a:cubicBezTo>
                  <a:pt x="338" y="548"/>
                  <a:pt x="298" y="548"/>
                  <a:pt x="258" y="548"/>
                </a:cubicBezTo>
                <a:cubicBezTo>
                  <a:pt x="245" y="548"/>
                  <a:pt x="250" y="507"/>
                  <a:pt x="250" y="494"/>
                </a:cubicBezTo>
                <a:cubicBezTo>
                  <a:pt x="250" y="473"/>
                  <a:pt x="250" y="453"/>
                  <a:pt x="250" y="432"/>
                </a:cubicBezTo>
                <a:cubicBezTo>
                  <a:pt x="250" y="376"/>
                  <a:pt x="251" y="367"/>
                  <a:pt x="216" y="344"/>
                </a:cubicBezTo>
                <a:cubicBezTo>
                  <a:pt x="200" y="344"/>
                  <a:pt x="200" y="339"/>
                  <a:pt x="187" y="339"/>
                </a:cubicBezTo>
                <a:cubicBezTo>
                  <a:pt x="139" y="339"/>
                  <a:pt x="92" y="339"/>
                  <a:pt x="44" y="339"/>
                </a:cubicBezTo>
                <a:cubicBezTo>
                  <a:pt x="44" y="265"/>
                  <a:pt x="44" y="192"/>
                  <a:pt x="44" y="118"/>
                </a:cubicBezTo>
                <a:cubicBezTo>
                  <a:pt x="44" y="112"/>
                  <a:pt x="46" y="113"/>
                  <a:pt x="49" y="108"/>
                </a:cubicBezTo>
                <a:cubicBezTo>
                  <a:pt x="103" y="108"/>
                  <a:pt x="157" y="108"/>
                  <a:pt x="211" y="108"/>
                </a:cubicBezTo>
                <a:cubicBezTo>
                  <a:pt x="222" y="101"/>
                  <a:pt x="250" y="77"/>
                  <a:pt x="250" y="61"/>
                </a:cubicBezTo>
                <a:cubicBezTo>
                  <a:pt x="182" y="61"/>
                  <a:pt x="115" y="61"/>
                  <a:pt x="47" y="61"/>
                </a:cubicBezTo>
                <a:cubicBezTo>
                  <a:pt x="28" y="61"/>
                  <a:pt x="0" y="88"/>
                  <a:pt x="0" y="103"/>
                </a:cubicBezTo>
                <a:close/>
                <a:moveTo>
                  <a:pt x="337" y="144"/>
                </a:moveTo>
                <a:lnTo>
                  <a:pt x="359" y="122"/>
                </a:lnTo>
                <a:lnTo>
                  <a:pt x="337" y="100"/>
                </a:lnTo>
                <a:cubicBezTo>
                  <a:pt x="336" y="99"/>
                  <a:pt x="336" y="98"/>
                  <a:pt x="337" y="97"/>
                </a:cubicBezTo>
                <a:lnTo>
                  <a:pt x="351" y="82"/>
                </a:lnTo>
                <a:cubicBezTo>
                  <a:pt x="352" y="81"/>
                  <a:pt x="353" y="81"/>
                  <a:pt x="354" y="82"/>
                </a:cubicBezTo>
                <a:lnTo>
                  <a:pt x="376" y="104"/>
                </a:lnTo>
                <a:lnTo>
                  <a:pt x="398" y="82"/>
                </a:lnTo>
                <a:cubicBezTo>
                  <a:pt x="399" y="81"/>
                  <a:pt x="400" y="81"/>
                  <a:pt x="401" y="82"/>
                </a:cubicBezTo>
                <a:lnTo>
                  <a:pt x="416" y="97"/>
                </a:lnTo>
                <a:cubicBezTo>
                  <a:pt x="416" y="98"/>
                  <a:pt x="416" y="99"/>
                  <a:pt x="416" y="100"/>
                </a:cubicBezTo>
                <a:lnTo>
                  <a:pt x="394" y="122"/>
                </a:lnTo>
                <a:lnTo>
                  <a:pt x="416" y="144"/>
                </a:lnTo>
                <a:cubicBezTo>
                  <a:pt x="416" y="145"/>
                  <a:pt x="416" y="146"/>
                  <a:pt x="416" y="147"/>
                </a:cubicBezTo>
                <a:lnTo>
                  <a:pt x="401" y="161"/>
                </a:lnTo>
                <a:cubicBezTo>
                  <a:pt x="400" y="162"/>
                  <a:pt x="399" y="162"/>
                  <a:pt x="398" y="161"/>
                </a:cubicBezTo>
                <a:lnTo>
                  <a:pt x="376" y="139"/>
                </a:lnTo>
                <a:lnTo>
                  <a:pt x="354" y="161"/>
                </a:lnTo>
                <a:cubicBezTo>
                  <a:pt x="353" y="162"/>
                  <a:pt x="352" y="162"/>
                  <a:pt x="351" y="161"/>
                </a:cubicBezTo>
                <a:lnTo>
                  <a:pt x="337" y="147"/>
                </a:lnTo>
                <a:cubicBezTo>
                  <a:pt x="336" y="146"/>
                  <a:pt x="336" y="145"/>
                  <a:pt x="337" y="144"/>
                </a:cubicBezTo>
                <a:close/>
                <a:moveTo>
                  <a:pt x="520" y="221"/>
                </a:moveTo>
                <a:lnTo>
                  <a:pt x="629" y="330"/>
                </a:lnTo>
                <a:cubicBezTo>
                  <a:pt x="638" y="339"/>
                  <a:pt x="638" y="353"/>
                  <a:pt x="629" y="362"/>
                </a:cubicBezTo>
                <a:lnTo>
                  <a:pt x="616" y="375"/>
                </a:lnTo>
                <a:cubicBezTo>
                  <a:pt x="608" y="383"/>
                  <a:pt x="593" y="383"/>
                  <a:pt x="585" y="375"/>
                </a:cubicBezTo>
                <a:lnTo>
                  <a:pt x="476" y="266"/>
                </a:lnTo>
                <a:lnTo>
                  <a:pt x="520" y="221"/>
                </a:lnTo>
                <a:close/>
                <a:moveTo>
                  <a:pt x="298" y="43"/>
                </a:moveTo>
                <a:cubicBezTo>
                  <a:pt x="341" y="0"/>
                  <a:pt x="411" y="0"/>
                  <a:pt x="455" y="43"/>
                </a:cubicBezTo>
                <a:cubicBezTo>
                  <a:pt x="493" y="82"/>
                  <a:pt x="497" y="142"/>
                  <a:pt x="467" y="185"/>
                </a:cubicBezTo>
                <a:lnTo>
                  <a:pt x="502" y="221"/>
                </a:lnTo>
                <a:cubicBezTo>
                  <a:pt x="504" y="222"/>
                  <a:pt x="504" y="225"/>
                  <a:pt x="502" y="226"/>
                </a:cubicBezTo>
                <a:lnTo>
                  <a:pt x="481" y="248"/>
                </a:lnTo>
                <a:cubicBezTo>
                  <a:pt x="479" y="249"/>
                  <a:pt x="477" y="249"/>
                  <a:pt x="475" y="248"/>
                </a:cubicBezTo>
                <a:lnTo>
                  <a:pt x="440" y="213"/>
                </a:lnTo>
                <a:cubicBezTo>
                  <a:pt x="397" y="243"/>
                  <a:pt x="336" y="239"/>
                  <a:pt x="298" y="200"/>
                </a:cubicBezTo>
                <a:cubicBezTo>
                  <a:pt x="254" y="157"/>
                  <a:pt x="254" y="87"/>
                  <a:pt x="298" y="43"/>
                </a:cubicBezTo>
                <a:close/>
                <a:moveTo>
                  <a:pt x="324" y="69"/>
                </a:moveTo>
                <a:cubicBezTo>
                  <a:pt x="353" y="40"/>
                  <a:pt x="400" y="40"/>
                  <a:pt x="429" y="69"/>
                </a:cubicBezTo>
                <a:cubicBezTo>
                  <a:pt x="458" y="98"/>
                  <a:pt x="458" y="145"/>
                  <a:pt x="429" y="174"/>
                </a:cubicBezTo>
                <a:cubicBezTo>
                  <a:pt x="400" y="203"/>
                  <a:pt x="353" y="203"/>
                  <a:pt x="324" y="174"/>
                </a:cubicBezTo>
                <a:cubicBezTo>
                  <a:pt x="295" y="145"/>
                  <a:pt x="295" y="98"/>
                  <a:pt x="324" y="69"/>
                </a:cubicBezTo>
                <a:close/>
                <a:moveTo>
                  <a:pt x="204" y="513"/>
                </a:moveTo>
                <a:cubicBezTo>
                  <a:pt x="203" y="471"/>
                  <a:pt x="202" y="428"/>
                  <a:pt x="201" y="386"/>
                </a:cubicBezTo>
                <a:cubicBezTo>
                  <a:pt x="160" y="386"/>
                  <a:pt x="119" y="386"/>
                  <a:pt x="79" y="386"/>
                </a:cubicBezTo>
                <a:cubicBezTo>
                  <a:pt x="78" y="386"/>
                  <a:pt x="77" y="387"/>
                  <a:pt x="77" y="388"/>
                </a:cubicBezTo>
                <a:cubicBezTo>
                  <a:pt x="119" y="430"/>
                  <a:pt x="161" y="472"/>
                  <a:pt x="204" y="513"/>
                </a:cubicBezTo>
                <a:close/>
                <a:moveTo>
                  <a:pt x="74" y="150"/>
                </a:moveTo>
                <a:cubicBezTo>
                  <a:pt x="74" y="156"/>
                  <a:pt x="74" y="161"/>
                  <a:pt x="74" y="167"/>
                </a:cubicBezTo>
                <a:cubicBezTo>
                  <a:pt x="74" y="173"/>
                  <a:pt x="78" y="177"/>
                  <a:pt x="83" y="177"/>
                </a:cubicBezTo>
                <a:cubicBezTo>
                  <a:pt x="139" y="177"/>
                  <a:pt x="195" y="177"/>
                  <a:pt x="250" y="177"/>
                </a:cubicBezTo>
                <a:cubicBezTo>
                  <a:pt x="266" y="177"/>
                  <a:pt x="262" y="152"/>
                  <a:pt x="258" y="143"/>
                </a:cubicBezTo>
                <a:cubicBezTo>
                  <a:pt x="225" y="143"/>
                  <a:pt x="192" y="143"/>
                  <a:pt x="160" y="143"/>
                </a:cubicBezTo>
                <a:cubicBezTo>
                  <a:pt x="139" y="143"/>
                  <a:pt x="74" y="137"/>
                  <a:pt x="74" y="150"/>
                </a:cubicBezTo>
                <a:close/>
                <a:moveTo>
                  <a:pt x="74" y="270"/>
                </a:moveTo>
                <a:cubicBezTo>
                  <a:pt x="74" y="278"/>
                  <a:pt x="74" y="285"/>
                  <a:pt x="74" y="292"/>
                </a:cubicBezTo>
                <a:cubicBezTo>
                  <a:pt x="74" y="298"/>
                  <a:pt x="75" y="300"/>
                  <a:pt x="81" y="300"/>
                </a:cubicBezTo>
                <a:cubicBezTo>
                  <a:pt x="141" y="300"/>
                  <a:pt x="200" y="300"/>
                  <a:pt x="260" y="300"/>
                </a:cubicBezTo>
                <a:cubicBezTo>
                  <a:pt x="262" y="294"/>
                  <a:pt x="266" y="268"/>
                  <a:pt x="253" y="268"/>
                </a:cubicBezTo>
                <a:cubicBezTo>
                  <a:pt x="197" y="268"/>
                  <a:pt x="142" y="268"/>
                  <a:pt x="86" y="268"/>
                </a:cubicBezTo>
                <a:cubicBezTo>
                  <a:pt x="82" y="268"/>
                  <a:pt x="77" y="269"/>
                  <a:pt x="74" y="270"/>
                </a:cubicBezTo>
                <a:close/>
                <a:moveTo>
                  <a:pt x="74" y="219"/>
                </a:moveTo>
                <a:cubicBezTo>
                  <a:pt x="74" y="222"/>
                  <a:pt x="74" y="225"/>
                  <a:pt x="74" y="229"/>
                </a:cubicBezTo>
                <a:cubicBezTo>
                  <a:pt x="74" y="234"/>
                  <a:pt x="76" y="234"/>
                  <a:pt x="79" y="238"/>
                </a:cubicBezTo>
                <a:cubicBezTo>
                  <a:pt x="137" y="238"/>
                  <a:pt x="195" y="238"/>
                  <a:pt x="253" y="238"/>
                </a:cubicBezTo>
                <a:cubicBezTo>
                  <a:pt x="256" y="237"/>
                  <a:pt x="259" y="235"/>
                  <a:pt x="263" y="233"/>
                </a:cubicBezTo>
                <a:cubicBezTo>
                  <a:pt x="263" y="229"/>
                  <a:pt x="263" y="225"/>
                  <a:pt x="263" y="221"/>
                </a:cubicBezTo>
                <a:cubicBezTo>
                  <a:pt x="263" y="214"/>
                  <a:pt x="260" y="211"/>
                  <a:pt x="258" y="206"/>
                </a:cubicBezTo>
                <a:cubicBezTo>
                  <a:pt x="224" y="206"/>
                  <a:pt x="191" y="206"/>
                  <a:pt x="157" y="206"/>
                </a:cubicBezTo>
                <a:cubicBezTo>
                  <a:pt x="141" y="206"/>
                  <a:pt x="124" y="206"/>
                  <a:pt x="108" y="206"/>
                </a:cubicBezTo>
                <a:cubicBezTo>
                  <a:pt x="87" y="206"/>
                  <a:pt x="74" y="200"/>
                  <a:pt x="74" y="219"/>
                </a:cubicBez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69D33C-8806-D5D7-37CA-E58509AE09D5}"/>
              </a:ext>
            </a:extLst>
          </p:cNvPr>
          <p:cNvSpPr/>
          <p:nvPr/>
        </p:nvSpPr>
        <p:spPr>
          <a:xfrm rot="10800000">
            <a:off x="0" y="0"/>
            <a:ext cx="12198350" cy="3209668"/>
          </a:xfrm>
          <a:custGeom>
            <a:avLst/>
            <a:gdLst>
              <a:gd name="connsiteX0" fmla="*/ 12198350 w 12198350"/>
              <a:gd name="connsiteY0" fmla="*/ 3209668 h 3209668"/>
              <a:gd name="connsiteX1" fmla="*/ 0 w 12198350"/>
              <a:gd name="connsiteY1" fmla="*/ 3209668 h 3209668"/>
              <a:gd name="connsiteX2" fmla="*/ 0 w 12198350"/>
              <a:gd name="connsiteY2" fmla="*/ 598734 h 3209668"/>
              <a:gd name="connsiteX3" fmla="*/ 2947125 w 12198350"/>
              <a:gd name="connsiteY3" fmla="*/ 598734 h 3209668"/>
              <a:gd name="connsiteX4" fmla="*/ 2960601 w 12198350"/>
              <a:gd name="connsiteY4" fmla="*/ 592904 h 3209668"/>
              <a:gd name="connsiteX5" fmla="*/ 3599437 w 12198350"/>
              <a:gd name="connsiteY5" fmla="*/ 473167 h 3209668"/>
              <a:gd name="connsiteX6" fmla="*/ 4132838 w 12198350"/>
              <a:gd name="connsiteY6" fmla="*/ 1680 h 3209668"/>
              <a:gd name="connsiteX7" fmla="*/ 5931186 w 12198350"/>
              <a:gd name="connsiteY7" fmla="*/ 268 h 3209668"/>
              <a:gd name="connsiteX8" fmla="*/ 5932512 w 12198350"/>
              <a:gd name="connsiteY8" fmla="*/ 0 h 3209668"/>
              <a:gd name="connsiteX9" fmla="*/ 6102352 w 12198350"/>
              <a:gd name="connsiteY9" fmla="*/ 134 h 3209668"/>
              <a:gd name="connsiteX10" fmla="*/ 6272191 w 12198350"/>
              <a:gd name="connsiteY10" fmla="*/ 0 h 3209668"/>
              <a:gd name="connsiteX11" fmla="*/ 6273518 w 12198350"/>
              <a:gd name="connsiteY11" fmla="*/ 268 h 3209668"/>
              <a:gd name="connsiteX12" fmla="*/ 8071865 w 12198350"/>
              <a:gd name="connsiteY12" fmla="*/ 1680 h 3209668"/>
              <a:gd name="connsiteX13" fmla="*/ 8605266 w 12198350"/>
              <a:gd name="connsiteY13" fmla="*/ 473167 h 3209668"/>
              <a:gd name="connsiteX14" fmla="*/ 9244102 w 12198350"/>
              <a:gd name="connsiteY14" fmla="*/ 592904 h 3209668"/>
              <a:gd name="connsiteX15" fmla="*/ 9257578 w 12198350"/>
              <a:gd name="connsiteY15" fmla="*/ 598734 h 3209668"/>
              <a:gd name="connsiteX16" fmla="*/ 12198350 w 12198350"/>
              <a:gd name="connsiteY16" fmla="*/ 598734 h 320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3209668">
                <a:moveTo>
                  <a:pt x="12198350" y="3209668"/>
                </a:moveTo>
                <a:lnTo>
                  <a:pt x="0" y="3209668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1335F5-DDD8-F2A0-176D-A2F2E5C0A8A3}"/>
              </a:ext>
            </a:extLst>
          </p:cNvPr>
          <p:cNvSpPr/>
          <p:nvPr/>
        </p:nvSpPr>
        <p:spPr>
          <a:xfrm>
            <a:off x="4603580" y="2863679"/>
            <a:ext cx="2957227" cy="565321"/>
          </a:xfrm>
          <a:prstGeom prst="roundRect">
            <a:avLst>
              <a:gd name="adj" fmla="val 5000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9AF2A6-FC89-4C5B-5F0D-1029CA01ED0C}"/>
              </a:ext>
            </a:extLst>
          </p:cNvPr>
          <p:cNvSpPr txBox="1"/>
          <p:nvPr/>
        </p:nvSpPr>
        <p:spPr>
          <a:xfrm>
            <a:off x="5251827" y="294628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关键技术难点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2E0A33-A7EE-5911-A146-8B78229057DD}"/>
              </a:ext>
            </a:extLst>
          </p:cNvPr>
          <p:cNvSpPr txBox="1"/>
          <p:nvPr/>
        </p:nvSpPr>
        <p:spPr>
          <a:xfrm>
            <a:off x="5379095" y="1589947"/>
            <a:ext cx="14109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7200" b="1" dirty="0">
              <a:solidFill>
                <a:schemeClr val="bg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2E3DC36-D954-984E-B3D7-E1157E913206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3C9D9-2F4B-6447-5D06-512E28F4BBA5}"/>
              </a:ext>
            </a:extLst>
          </p:cNvPr>
          <p:cNvSpPr txBox="1"/>
          <p:nvPr/>
        </p:nvSpPr>
        <p:spPr>
          <a:xfrm>
            <a:off x="2959894" y="3871424"/>
            <a:ext cx="6281736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000" dirty="0">
                <a:latin typeface="+mn-ea"/>
                <a:ea typeface="+mn-ea"/>
              </a:rPr>
              <a:t>51PPT</a:t>
            </a:r>
            <a:r>
              <a:rPr lang="zh-CN" altLang="en-US" sz="1000" dirty="0">
                <a:latin typeface="+mn-ea"/>
                <a:ea typeface="+mn-ea"/>
              </a:rPr>
              <a:t>模板网， 幻灯片演示模板及素材免费下载！</a:t>
            </a:r>
            <a:r>
              <a:rPr lang="en-US" altLang="zh-CN" sz="1000" dirty="0">
                <a:latin typeface="+mn-ea"/>
                <a:ea typeface="+mn-ea"/>
              </a:rPr>
              <a:t>51PPT</a:t>
            </a:r>
            <a:r>
              <a:rPr lang="zh-CN" altLang="en-US" sz="1000" dirty="0">
                <a:latin typeface="+mn-ea"/>
                <a:ea typeface="+mn-ea"/>
              </a:rPr>
              <a:t>模板网 唯 一访问网址：</a:t>
            </a:r>
            <a:r>
              <a:rPr lang="en-US" altLang="zh-CN" sz="1000" dirty="0">
                <a:latin typeface="+mn-ea"/>
                <a:ea typeface="+mn-ea"/>
              </a:rPr>
              <a:t>www.5 1pptmoban.com</a:t>
            </a:r>
            <a:endParaRPr lang="zh-CN" altLang="en-US" sz="1000" dirty="0">
              <a:latin typeface="+mn-ea"/>
              <a:ea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08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323963" y="82959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关键技术难点</a:t>
            </a:r>
            <a:endParaRPr lang="zh-CN" altLang="zh-CN" sz="2000" dirty="0">
              <a:effectLst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D6BD186-3371-82B9-AF42-8C6BE4A45F59}"/>
              </a:ext>
            </a:extLst>
          </p:cNvPr>
          <p:cNvSpPr>
            <a:spLocks noEditPoints="1"/>
          </p:cNvSpPr>
          <p:nvPr/>
        </p:nvSpPr>
        <p:spPr bwMode="auto">
          <a:xfrm>
            <a:off x="4694650" y="2583193"/>
            <a:ext cx="2797008" cy="2797008"/>
          </a:xfrm>
          <a:custGeom>
            <a:avLst/>
            <a:gdLst>
              <a:gd name="T0" fmla="*/ 2189 w 3067"/>
              <a:gd name="T1" fmla="*/ 554 h 3062"/>
              <a:gd name="T2" fmla="*/ 878 w 3067"/>
              <a:gd name="T3" fmla="*/ 2507 h 3062"/>
              <a:gd name="T4" fmla="*/ 576 w 3067"/>
              <a:gd name="T5" fmla="*/ 2734 h 3062"/>
              <a:gd name="T6" fmla="*/ 968 w 3067"/>
              <a:gd name="T7" fmla="*/ 2704 h 3062"/>
              <a:gd name="T8" fmla="*/ 1122 w 3067"/>
              <a:gd name="T9" fmla="*/ 3013 h 3062"/>
              <a:gd name="T10" fmla="*/ 1474 w 3067"/>
              <a:gd name="T11" fmla="*/ 2829 h 3062"/>
              <a:gd name="T12" fmla="*/ 1712 w 3067"/>
              <a:gd name="T13" fmla="*/ 3062 h 3062"/>
              <a:gd name="T14" fmla="*/ 1968 w 3067"/>
              <a:gd name="T15" fmla="*/ 2754 h 3062"/>
              <a:gd name="T16" fmla="*/ 2309 w 3067"/>
              <a:gd name="T17" fmla="*/ 2867 h 3062"/>
              <a:gd name="T18" fmla="*/ 2420 w 3067"/>
              <a:gd name="T19" fmla="*/ 2480 h 3062"/>
              <a:gd name="T20" fmla="*/ 2744 w 3067"/>
              <a:gd name="T21" fmla="*/ 2493 h 3062"/>
              <a:gd name="T22" fmla="*/ 2704 w 3067"/>
              <a:gd name="T23" fmla="*/ 2092 h 3062"/>
              <a:gd name="T24" fmla="*/ 3017 w 3067"/>
              <a:gd name="T25" fmla="*/ 1964 h 3062"/>
              <a:gd name="T26" fmla="*/ 2830 w 3067"/>
              <a:gd name="T27" fmla="*/ 1608 h 3062"/>
              <a:gd name="T28" fmla="*/ 3067 w 3067"/>
              <a:gd name="T29" fmla="*/ 1361 h 3062"/>
              <a:gd name="T30" fmla="*/ 2760 w 3067"/>
              <a:gd name="T31" fmla="*/ 1104 h 3062"/>
              <a:gd name="T32" fmla="*/ 2889 w 3067"/>
              <a:gd name="T33" fmla="*/ 800 h 3062"/>
              <a:gd name="T34" fmla="*/ 2513 w 3067"/>
              <a:gd name="T35" fmla="*/ 674 h 3062"/>
              <a:gd name="T36" fmla="*/ 2492 w 3067"/>
              <a:gd name="T37" fmla="*/ 328 h 3062"/>
              <a:gd name="T38" fmla="*/ 2102 w 3067"/>
              <a:gd name="T39" fmla="*/ 355 h 3062"/>
              <a:gd name="T40" fmla="*/ 1945 w 3067"/>
              <a:gd name="T41" fmla="*/ 48 h 3062"/>
              <a:gd name="T42" fmla="*/ 1600 w 3067"/>
              <a:gd name="T43" fmla="*/ 220 h 3062"/>
              <a:gd name="T44" fmla="*/ 1355 w 3067"/>
              <a:gd name="T45" fmla="*/ 0 h 3062"/>
              <a:gd name="T46" fmla="*/ 1101 w 3067"/>
              <a:gd name="T47" fmla="*/ 285 h 3062"/>
              <a:gd name="T48" fmla="*/ 758 w 3067"/>
              <a:gd name="T49" fmla="*/ 195 h 3062"/>
              <a:gd name="T50" fmla="*/ 638 w 3067"/>
              <a:gd name="T51" fmla="*/ 556 h 3062"/>
              <a:gd name="T52" fmla="*/ 323 w 3067"/>
              <a:gd name="T53" fmla="*/ 568 h 3062"/>
              <a:gd name="T54" fmla="*/ 344 w 3067"/>
              <a:gd name="T55" fmla="*/ 948 h 3062"/>
              <a:gd name="T56" fmla="*/ 50 w 3067"/>
              <a:gd name="T57" fmla="*/ 1097 h 3062"/>
              <a:gd name="T58" fmla="*/ 216 w 3067"/>
              <a:gd name="T59" fmla="*/ 1443 h 3062"/>
              <a:gd name="T60" fmla="*/ 0 w 3067"/>
              <a:gd name="T61" fmla="*/ 1701 h 3062"/>
              <a:gd name="T62" fmla="*/ 290 w 3067"/>
              <a:gd name="T63" fmla="*/ 1956 h 3062"/>
              <a:gd name="T64" fmla="*/ 179 w 3067"/>
              <a:gd name="T65" fmla="*/ 2262 h 3062"/>
              <a:gd name="T66" fmla="*/ 547 w 3067"/>
              <a:gd name="T67" fmla="*/ 2390 h 3062"/>
              <a:gd name="T68" fmla="*/ 576 w 3067"/>
              <a:gd name="T69" fmla="*/ 2734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7" h="3062">
                <a:moveTo>
                  <a:pt x="557" y="875"/>
                </a:moveTo>
                <a:cubicBezTo>
                  <a:pt x="919" y="336"/>
                  <a:pt x="1650" y="192"/>
                  <a:pt x="2189" y="554"/>
                </a:cubicBezTo>
                <a:cubicBezTo>
                  <a:pt x="2728" y="916"/>
                  <a:pt x="2872" y="1647"/>
                  <a:pt x="2510" y="2186"/>
                </a:cubicBezTo>
                <a:cubicBezTo>
                  <a:pt x="2148" y="2726"/>
                  <a:pt x="1418" y="2869"/>
                  <a:pt x="878" y="2507"/>
                </a:cubicBezTo>
                <a:cubicBezTo>
                  <a:pt x="339" y="2145"/>
                  <a:pt x="195" y="1415"/>
                  <a:pt x="557" y="875"/>
                </a:cubicBezTo>
                <a:close/>
                <a:moveTo>
                  <a:pt x="576" y="2734"/>
                </a:moveTo>
                <a:lnTo>
                  <a:pt x="779" y="2870"/>
                </a:lnTo>
                <a:lnTo>
                  <a:pt x="968" y="2704"/>
                </a:lnTo>
                <a:cubicBezTo>
                  <a:pt x="1014" y="2726"/>
                  <a:pt x="1062" y="2745"/>
                  <a:pt x="1110" y="2761"/>
                </a:cubicBezTo>
                <a:lnTo>
                  <a:pt x="1122" y="3013"/>
                </a:lnTo>
                <a:lnTo>
                  <a:pt x="1363" y="3060"/>
                </a:lnTo>
                <a:lnTo>
                  <a:pt x="1474" y="2829"/>
                </a:lnTo>
                <a:cubicBezTo>
                  <a:pt x="1517" y="2831"/>
                  <a:pt x="1560" y="2830"/>
                  <a:pt x="1603" y="2828"/>
                </a:cubicBezTo>
                <a:lnTo>
                  <a:pt x="1712" y="3062"/>
                </a:lnTo>
                <a:lnTo>
                  <a:pt x="1952" y="3015"/>
                </a:lnTo>
                <a:lnTo>
                  <a:pt x="1968" y="2754"/>
                </a:lnTo>
                <a:cubicBezTo>
                  <a:pt x="2017" y="2737"/>
                  <a:pt x="2066" y="2716"/>
                  <a:pt x="2113" y="2692"/>
                </a:cubicBezTo>
                <a:lnTo>
                  <a:pt x="2309" y="2867"/>
                </a:lnTo>
                <a:lnTo>
                  <a:pt x="2510" y="2728"/>
                </a:lnTo>
                <a:lnTo>
                  <a:pt x="2420" y="2480"/>
                </a:lnTo>
                <a:cubicBezTo>
                  <a:pt x="2446" y="2455"/>
                  <a:pt x="2472" y="2429"/>
                  <a:pt x="2497" y="2401"/>
                </a:cubicBezTo>
                <a:lnTo>
                  <a:pt x="2744" y="2493"/>
                </a:lnTo>
                <a:lnTo>
                  <a:pt x="2880" y="2290"/>
                </a:lnTo>
                <a:lnTo>
                  <a:pt x="2704" y="2092"/>
                </a:lnTo>
                <a:cubicBezTo>
                  <a:pt x="2723" y="2053"/>
                  <a:pt x="2740" y="2013"/>
                  <a:pt x="2754" y="1973"/>
                </a:cubicBezTo>
                <a:lnTo>
                  <a:pt x="3017" y="1964"/>
                </a:lnTo>
                <a:lnTo>
                  <a:pt x="3066" y="1725"/>
                </a:lnTo>
                <a:lnTo>
                  <a:pt x="2830" y="1608"/>
                </a:lnTo>
                <a:cubicBezTo>
                  <a:pt x="2832" y="1562"/>
                  <a:pt x="2833" y="1515"/>
                  <a:pt x="2831" y="1469"/>
                </a:cubicBezTo>
                <a:lnTo>
                  <a:pt x="3067" y="1361"/>
                </a:lnTo>
                <a:lnTo>
                  <a:pt x="3019" y="1121"/>
                </a:lnTo>
                <a:lnTo>
                  <a:pt x="2760" y="1104"/>
                </a:lnTo>
                <a:cubicBezTo>
                  <a:pt x="2747" y="1064"/>
                  <a:pt x="2731" y="1024"/>
                  <a:pt x="2713" y="986"/>
                </a:cubicBezTo>
                <a:lnTo>
                  <a:pt x="2889" y="800"/>
                </a:lnTo>
                <a:lnTo>
                  <a:pt x="2754" y="595"/>
                </a:lnTo>
                <a:lnTo>
                  <a:pt x="2513" y="674"/>
                </a:lnTo>
                <a:cubicBezTo>
                  <a:pt x="2480" y="635"/>
                  <a:pt x="2444" y="598"/>
                  <a:pt x="2406" y="563"/>
                </a:cubicBezTo>
                <a:lnTo>
                  <a:pt x="2492" y="328"/>
                </a:lnTo>
                <a:lnTo>
                  <a:pt x="2288" y="191"/>
                </a:lnTo>
                <a:lnTo>
                  <a:pt x="2102" y="355"/>
                </a:lnTo>
                <a:cubicBezTo>
                  <a:pt x="2055" y="331"/>
                  <a:pt x="2006" y="310"/>
                  <a:pt x="1957" y="293"/>
                </a:cubicBezTo>
                <a:lnTo>
                  <a:pt x="1945" y="48"/>
                </a:lnTo>
                <a:lnTo>
                  <a:pt x="1705" y="1"/>
                </a:lnTo>
                <a:lnTo>
                  <a:pt x="1600" y="220"/>
                </a:lnTo>
                <a:cubicBezTo>
                  <a:pt x="1552" y="217"/>
                  <a:pt x="1504" y="216"/>
                  <a:pt x="1457" y="218"/>
                </a:cubicBezTo>
                <a:lnTo>
                  <a:pt x="1355" y="0"/>
                </a:lnTo>
                <a:lnTo>
                  <a:pt x="1115" y="46"/>
                </a:lnTo>
                <a:lnTo>
                  <a:pt x="1101" y="285"/>
                </a:lnTo>
                <a:cubicBezTo>
                  <a:pt x="1044" y="304"/>
                  <a:pt x="989" y="326"/>
                  <a:pt x="935" y="353"/>
                </a:cubicBezTo>
                <a:lnTo>
                  <a:pt x="758" y="195"/>
                </a:lnTo>
                <a:lnTo>
                  <a:pt x="557" y="333"/>
                </a:lnTo>
                <a:lnTo>
                  <a:pt x="638" y="556"/>
                </a:lnTo>
                <a:cubicBezTo>
                  <a:pt x="606" y="585"/>
                  <a:pt x="574" y="617"/>
                  <a:pt x="545" y="650"/>
                </a:cubicBezTo>
                <a:lnTo>
                  <a:pt x="323" y="568"/>
                </a:lnTo>
                <a:lnTo>
                  <a:pt x="187" y="771"/>
                </a:lnTo>
                <a:lnTo>
                  <a:pt x="344" y="948"/>
                </a:lnTo>
                <a:cubicBezTo>
                  <a:pt x="322" y="995"/>
                  <a:pt x="302" y="1042"/>
                  <a:pt x="285" y="1090"/>
                </a:cubicBezTo>
                <a:lnTo>
                  <a:pt x="50" y="1097"/>
                </a:lnTo>
                <a:lnTo>
                  <a:pt x="2" y="1337"/>
                </a:lnTo>
                <a:lnTo>
                  <a:pt x="216" y="1443"/>
                </a:lnTo>
                <a:cubicBezTo>
                  <a:pt x="213" y="1496"/>
                  <a:pt x="213" y="1549"/>
                  <a:pt x="216" y="1602"/>
                </a:cubicBezTo>
                <a:lnTo>
                  <a:pt x="0" y="1701"/>
                </a:lnTo>
                <a:lnTo>
                  <a:pt x="48" y="1941"/>
                </a:lnTo>
                <a:lnTo>
                  <a:pt x="290" y="1956"/>
                </a:lnTo>
                <a:cubicBezTo>
                  <a:pt x="305" y="2000"/>
                  <a:pt x="324" y="2044"/>
                  <a:pt x="344" y="2086"/>
                </a:cubicBezTo>
                <a:lnTo>
                  <a:pt x="179" y="2262"/>
                </a:lnTo>
                <a:lnTo>
                  <a:pt x="313" y="2467"/>
                </a:lnTo>
                <a:lnTo>
                  <a:pt x="547" y="2390"/>
                </a:lnTo>
                <a:cubicBezTo>
                  <a:pt x="582" y="2429"/>
                  <a:pt x="620" y="2466"/>
                  <a:pt x="661" y="2502"/>
                </a:cubicBezTo>
                <a:lnTo>
                  <a:pt x="576" y="2734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B1433B1B-FE60-1B66-DD42-BBD13A3DCCAB}"/>
              </a:ext>
            </a:extLst>
          </p:cNvPr>
          <p:cNvSpPr>
            <a:spLocks noEditPoints="1"/>
          </p:cNvSpPr>
          <p:nvPr/>
        </p:nvSpPr>
        <p:spPr bwMode="auto">
          <a:xfrm>
            <a:off x="5613610" y="5043115"/>
            <a:ext cx="995205" cy="1079477"/>
          </a:xfrm>
          <a:custGeom>
            <a:avLst/>
            <a:gdLst>
              <a:gd name="T0" fmla="*/ 0 w 1094"/>
              <a:gd name="T1" fmla="*/ 0 h 1182"/>
              <a:gd name="T2" fmla="*/ 1094 w 1094"/>
              <a:gd name="T3" fmla="*/ 0 h 1182"/>
              <a:gd name="T4" fmla="*/ 1094 w 1094"/>
              <a:gd name="T5" fmla="*/ 511 h 1182"/>
              <a:gd name="T6" fmla="*/ 0 w 1094"/>
              <a:gd name="T7" fmla="*/ 511 h 1182"/>
              <a:gd name="T8" fmla="*/ 0 w 1094"/>
              <a:gd name="T9" fmla="*/ 0 h 1182"/>
              <a:gd name="T10" fmla="*/ 113 w 1094"/>
              <a:gd name="T11" fmla="*/ 567 h 1182"/>
              <a:gd name="T12" fmla="*/ 981 w 1094"/>
              <a:gd name="T13" fmla="*/ 567 h 1182"/>
              <a:gd name="T14" fmla="*/ 981 w 1094"/>
              <a:gd name="T15" fmla="*/ 774 h 1182"/>
              <a:gd name="T16" fmla="*/ 113 w 1094"/>
              <a:gd name="T17" fmla="*/ 774 h 1182"/>
              <a:gd name="T18" fmla="*/ 113 w 1094"/>
              <a:gd name="T19" fmla="*/ 567 h 1182"/>
              <a:gd name="T20" fmla="*/ 132 w 1094"/>
              <a:gd name="T21" fmla="*/ 822 h 1182"/>
              <a:gd name="T22" fmla="*/ 961 w 1094"/>
              <a:gd name="T23" fmla="*/ 822 h 1182"/>
              <a:gd name="T24" fmla="*/ 961 w 1094"/>
              <a:gd name="T25" fmla="*/ 979 h 1182"/>
              <a:gd name="T26" fmla="*/ 132 w 1094"/>
              <a:gd name="T27" fmla="*/ 979 h 1182"/>
              <a:gd name="T28" fmla="*/ 132 w 1094"/>
              <a:gd name="T29" fmla="*/ 822 h 1182"/>
              <a:gd name="T30" fmla="*/ 368 w 1094"/>
              <a:gd name="T31" fmla="*/ 1025 h 1182"/>
              <a:gd name="T32" fmla="*/ 725 w 1094"/>
              <a:gd name="T33" fmla="*/ 1025 h 1182"/>
              <a:gd name="T34" fmla="*/ 725 w 1094"/>
              <a:gd name="T35" fmla="*/ 1182 h 1182"/>
              <a:gd name="T36" fmla="*/ 368 w 1094"/>
              <a:gd name="T37" fmla="*/ 1182 h 1182"/>
              <a:gd name="T38" fmla="*/ 368 w 1094"/>
              <a:gd name="T39" fmla="*/ 1025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94" h="1182">
                <a:moveTo>
                  <a:pt x="0" y="0"/>
                </a:moveTo>
                <a:lnTo>
                  <a:pt x="1094" y="0"/>
                </a:lnTo>
                <a:lnTo>
                  <a:pt x="1094" y="511"/>
                </a:lnTo>
                <a:lnTo>
                  <a:pt x="0" y="511"/>
                </a:lnTo>
                <a:lnTo>
                  <a:pt x="0" y="0"/>
                </a:lnTo>
                <a:close/>
                <a:moveTo>
                  <a:pt x="113" y="567"/>
                </a:moveTo>
                <a:lnTo>
                  <a:pt x="981" y="567"/>
                </a:lnTo>
                <a:lnTo>
                  <a:pt x="981" y="774"/>
                </a:lnTo>
                <a:lnTo>
                  <a:pt x="113" y="774"/>
                </a:lnTo>
                <a:lnTo>
                  <a:pt x="113" y="567"/>
                </a:lnTo>
                <a:close/>
                <a:moveTo>
                  <a:pt x="132" y="822"/>
                </a:moveTo>
                <a:lnTo>
                  <a:pt x="961" y="822"/>
                </a:lnTo>
                <a:lnTo>
                  <a:pt x="961" y="979"/>
                </a:lnTo>
                <a:lnTo>
                  <a:pt x="132" y="979"/>
                </a:lnTo>
                <a:lnTo>
                  <a:pt x="132" y="822"/>
                </a:lnTo>
                <a:close/>
                <a:moveTo>
                  <a:pt x="368" y="1025"/>
                </a:moveTo>
                <a:lnTo>
                  <a:pt x="725" y="1025"/>
                </a:lnTo>
                <a:lnTo>
                  <a:pt x="725" y="1182"/>
                </a:lnTo>
                <a:lnTo>
                  <a:pt x="368" y="1182"/>
                </a:lnTo>
                <a:lnTo>
                  <a:pt x="368" y="10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2619B1F-424A-A374-C584-78E106C5F8F8}"/>
              </a:ext>
            </a:extLst>
          </p:cNvPr>
          <p:cNvGrpSpPr/>
          <p:nvPr/>
        </p:nvGrpSpPr>
        <p:grpSpPr>
          <a:xfrm>
            <a:off x="3402489" y="3405842"/>
            <a:ext cx="1264071" cy="1264071"/>
            <a:chOff x="3602100" y="4141250"/>
            <a:chExt cx="1264071" cy="1264071"/>
          </a:xfrm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A13689A4-76B4-5354-C115-D7B007D30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100" y="4141250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7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3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8 w 1386"/>
                <a:gd name="T39" fmla="*/ 105 h 1385"/>
                <a:gd name="T40" fmla="*/ 634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5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0 w 1386"/>
                <a:gd name="T55" fmla="*/ 634 h 1385"/>
                <a:gd name="T56" fmla="*/ 0 w 1386"/>
                <a:gd name="T57" fmla="*/ 744 h 1385"/>
                <a:gd name="T58" fmla="*/ 123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4" y="233"/>
                    <a:pt x="1284" y="526"/>
                    <a:pt x="1214" y="817"/>
                  </a:cubicBezTo>
                  <a:cubicBezTo>
                    <a:pt x="1145" y="1108"/>
                    <a:pt x="852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6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7" y="1312"/>
                  </a:lnTo>
                  <a:lnTo>
                    <a:pt x="1101" y="1255"/>
                  </a:lnTo>
                  <a:lnTo>
                    <a:pt x="1067" y="1142"/>
                  </a:lnTo>
                  <a:cubicBezTo>
                    <a:pt x="1085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3" y="318"/>
                  </a:lnTo>
                  <a:cubicBezTo>
                    <a:pt x="1131" y="303"/>
                    <a:pt x="1118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1" y="6"/>
                  </a:lnTo>
                  <a:lnTo>
                    <a:pt x="748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4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4" y="130"/>
                  </a:lnTo>
                  <a:lnTo>
                    <a:pt x="315" y="233"/>
                  </a:lnTo>
                  <a:cubicBezTo>
                    <a:pt x="295" y="250"/>
                    <a:pt x="275" y="269"/>
                    <a:pt x="256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5" y="457"/>
                    <a:pt x="138" y="476"/>
                  </a:cubicBezTo>
                  <a:lnTo>
                    <a:pt x="32" y="476"/>
                  </a:lnTo>
                  <a:lnTo>
                    <a:pt x="6" y="584"/>
                  </a:lnTo>
                  <a:lnTo>
                    <a:pt x="100" y="634"/>
                  </a:lnTo>
                  <a:cubicBezTo>
                    <a:pt x="98" y="657"/>
                    <a:pt x="97" y="680"/>
                    <a:pt x="97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09"/>
                    <a:pt x="148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8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43E8C2C-FC07-959D-35A2-85C4AA3AB1B4}"/>
                </a:ext>
              </a:extLst>
            </p:cNvPr>
            <p:cNvSpPr/>
            <p:nvPr/>
          </p:nvSpPr>
          <p:spPr bwMode="auto">
            <a:xfrm>
              <a:off x="3714461" y="4257626"/>
              <a:ext cx="1027308" cy="1027308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6" y="958"/>
                    <a:pt x="1062" y="683"/>
                  </a:cubicBezTo>
                  <a:close/>
                </a:path>
              </a:pathLst>
            </a:custGeom>
            <a:solidFill>
              <a:srgbClr val="193D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D4C4BF-C30C-8FB1-6BEA-1FF8232FC41E}"/>
              </a:ext>
            </a:extLst>
          </p:cNvPr>
          <p:cNvGrpSpPr/>
          <p:nvPr/>
        </p:nvGrpSpPr>
        <p:grpSpPr>
          <a:xfrm>
            <a:off x="4385185" y="1556918"/>
            <a:ext cx="1264071" cy="1264071"/>
            <a:chOff x="4637435" y="2231854"/>
            <a:chExt cx="1264071" cy="1264071"/>
          </a:xfrm>
        </p:grpSpPr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BA3EBAD-C7E6-9ED3-F8E1-03EFAB860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7435" y="2231854"/>
              <a:ext cx="1264071" cy="1264071"/>
            </a:xfrm>
            <a:custGeom>
              <a:avLst/>
              <a:gdLst>
                <a:gd name="T0" fmla="*/ 813 w 1386"/>
                <a:gd name="T1" fmla="*/ 164 h 1386"/>
                <a:gd name="T2" fmla="*/ 561 w 1386"/>
                <a:gd name="T3" fmla="*/ 1219 h 1386"/>
                <a:gd name="T4" fmla="*/ 477 w 1386"/>
                <a:gd name="T5" fmla="*/ 1354 h 1386"/>
                <a:gd name="T6" fmla="*/ 638 w 1386"/>
                <a:gd name="T7" fmla="*/ 1279 h 1386"/>
                <a:gd name="T8" fmla="*/ 751 w 1386"/>
                <a:gd name="T9" fmla="*/ 1386 h 1386"/>
                <a:gd name="T10" fmla="*/ 871 w 1386"/>
                <a:gd name="T11" fmla="*/ 1252 h 1386"/>
                <a:gd name="T12" fmla="*/ 1008 w 1386"/>
                <a:gd name="T13" fmla="*/ 1313 h 1386"/>
                <a:gd name="T14" fmla="*/ 1067 w 1386"/>
                <a:gd name="T15" fmla="*/ 1142 h 1386"/>
                <a:gd name="T16" fmla="*/ 1229 w 1386"/>
                <a:gd name="T17" fmla="*/ 1136 h 1386"/>
                <a:gd name="T18" fmla="*/ 1215 w 1386"/>
                <a:gd name="T19" fmla="*/ 955 h 1386"/>
                <a:gd name="T20" fmla="*/ 1354 w 1386"/>
                <a:gd name="T21" fmla="*/ 909 h 1386"/>
                <a:gd name="T22" fmla="*/ 1274 w 1386"/>
                <a:gd name="T23" fmla="*/ 745 h 1386"/>
                <a:gd name="T24" fmla="*/ 1386 w 1386"/>
                <a:gd name="T25" fmla="*/ 642 h 1386"/>
                <a:gd name="T26" fmla="*/ 1251 w 1386"/>
                <a:gd name="T27" fmla="*/ 521 h 1386"/>
                <a:gd name="T28" fmla="*/ 1313 w 1386"/>
                <a:gd name="T29" fmla="*/ 378 h 1386"/>
                <a:gd name="T30" fmla="*/ 1143 w 1386"/>
                <a:gd name="T31" fmla="*/ 318 h 1386"/>
                <a:gd name="T32" fmla="*/ 1150 w 1386"/>
                <a:gd name="T33" fmla="*/ 169 h 1386"/>
                <a:gd name="T34" fmla="*/ 972 w 1386"/>
                <a:gd name="T35" fmla="*/ 176 h 1386"/>
                <a:gd name="T36" fmla="*/ 909 w 1386"/>
                <a:gd name="T37" fmla="*/ 32 h 1386"/>
                <a:gd name="T38" fmla="*/ 749 w 1386"/>
                <a:gd name="T39" fmla="*/ 105 h 1386"/>
                <a:gd name="T40" fmla="*/ 635 w 1386"/>
                <a:gd name="T41" fmla="*/ 0 h 1386"/>
                <a:gd name="T42" fmla="*/ 516 w 1386"/>
                <a:gd name="T43" fmla="*/ 128 h 1386"/>
                <a:gd name="T44" fmla="*/ 378 w 1386"/>
                <a:gd name="T45" fmla="*/ 73 h 1386"/>
                <a:gd name="T46" fmla="*/ 316 w 1386"/>
                <a:gd name="T47" fmla="*/ 234 h 1386"/>
                <a:gd name="T48" fmla="*/ 157 w 1386"/>
                <a:gd name="T49" fmla="*/ 250 h 1386"/>
                <a:gd name="T50" fmla="*/ 163 w 1386"/>
                <a:gd name="T51" fmla="*/ 422 h 1386"/>
                <a:gd name="T52" fmla="*/ 32 w 1386"/>
                <a:gd name="T53" fmla="*/ 477 h 1386"/>
                <a:gd name="T54" fmla="*/ 100 w 1386"/>
                <a:gd name="T55" fmla="*/ 635 h 1386"/>
                <a:gd name="T56" fmla="*/ 0 w 1386"/>
                <a:gd name="T57" fmla="*/ 744 h 1386"/>
                <a:gd name="T58" fmla="*/ 123 w 1386"/>
                <a:gd name="T59" fmla="*/ 864 h 1386"/>
                <a:gd name="T60" fmla="*/ 73 w 1386"/>
                <a:gd name="T61" fmla="*/ 1008 h 1386"/>
                <a:gd name="T62" fmla="*/ 235 w 1386"/>
                <a:gd name="T63" fmla="*/ 1070 h 1386"/>
                <a:gd name="T64" fmla="*/ 236 w 1386"/>
                <a:gd name="T65" fmla="*/ 1217 h 1386"/>
                <a:gd name="T66" fmla="*/ 411 w 1386"/>
                <a:gd name="T67" fmla="*/ 1213 h 1386"/>
                <a:gd name="T68" fmla="*/ 477 w 1386"/>
                <a:gd name="T69" fmla="*/ 1354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6">
                  <a:moveTo>
                    <a:pt x="160" y="566"/>
                  </a:moveTo>
                  <a:cubicBezTo>
                    <a:pt x="229" y="274"/>
                    <a:pt x="522" y="95"/>
                    <a:pt x="813" y="164"/>
                  </a:cubicBezTo>
                  <a:cubicBezTo>
                    <a:pt x="1105" y="234"/>
                    <a:pt x="1284" y="527"/>
                    <a:pt x="1215" y="818"/>
                  </a:cubicBezTo>
                  <a:cubicBezTo>
                    <a:pt x="1145" y="1109"/>
                    <a:pt x="852" y="1289"/>
                    <a:pt x="561" y="1219"/>
                  </a:cubicBezTo>
                  <a:cubicBezTo>
                    <a:pt x="270" y="1150"/>
                    <a:pt x="90" y="857"/>
                    <a:pt x="160" y="566"/>
                  </a:cubicBezTo>
                  <a:close/>
                  <a:moveTo>
                    <a:pt x="477" y="1354"/>
                  </a:moveTo>
                  <a:lnTo>
                    <a:pt x="584" y="1380"/>
                  </a:lnTo>
                  <a:lnTo>
                    <a:pt x="638" y="1279"/>
                  </a:lnTo>
                  <a:cubicBezTo>
                    <a:pt x="661" y="1281"/>
                    <a:pt x="684" y="1282"/>
                    <a:pt x="707" y="1281"/>
                  </a:cubicBezTo>
                  <a:lnTo>
                    <a:pt x="751" y="1386"/>
                  </a:lnTo>
                  <a:lnTo>
                    <a:pt x="860" y="1368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1"/>
                    <a:pt x="1119" y="1093"/>
                  </a:cubicBezTo>
                  <a:lnTo>
                    <a:pt x="1229" y="1136"/>
                  </a:lnTo>
                  <a:lnTo>
                    <a:pt x="1292" y="1045"/>
                  </a:lnTo>
                  <a:lnTo>
                    <a:pt x="1215" y="955"/>
                  </a:lnTo>
                  <a:cubicBezTo>
                    <a:pt x="1222" y="940"/>
                    <a:pt x="1229" y="925"/>
                    <a:pt x="1235" y="909"/>
                  </a:cubicBezTo>
                  <a:lnTo>
                    <a:pt x="1354" y="909"/>
                  </a:lnTo>
                  <a:lnTo>
                    <a:pt x="1379" y="802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2"/>
                  </a:lnTo>
                  <a:lnTo>
                    <a:pt x="1369" y="533"/>
                  </a:lnTo>
                  <a:lnTo>
                    <a:pt x="1251" y="521"/>
                  </a:lnTo>
                  <a:cubicBezTo>
                    <a:pt x="1245" y="501"/>
                    <a:pt x="1238" y="481"/>
                    <a:pt x="1230" y="462"/>
                  </a:cubicBezTo>
                  <a:lnTo>
                    <a:pt x="1313" y="378"/>
                  </a:lnTo>
                  <a:lnTo>
                    <a:pt x="1255" y="285"/>
                  </a:lnTo>
                  <a:lnTo>
                    <a:pt x="1143" y="318"/>
                  </a:lnTo>
                  <a:cubicBezTo>
                    <a:pt x="1131" y="304"/>
                    <a:pt x="1119" y="289"/>
                    <a:pt x="1105" y="276"/>
                  </a:cubicBezTo>
                  <a:lnTo>
                    <a:pt x="1150" y="169"/>
                  </a:lnTo>
                  <a:lnTo>
                    <a:pt x="1061" y="104"/>
                  </a:lnTo>
                  <a:lnTo>
                    <a:pt x="972" y="176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7"/>
                  </a:lnTo>
                  <a:lnTo>
                    <a:pt x="749" y="105"/>
                  </a:lnTo>
                  <a:cubicBezTo>
                    <a:pt x="725" y="103"/>
                    <a:pt x="701" y="102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8"/>
                  </a:lnTo>
                  <a:cubicBezTo>
                    <a:pt x="495" y="134"/>
                    <a:pt x="475" y="141"/>
                    <a:pt x="455" y="150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6" y="289"/>
                  </a:cubicBezTo>
                  <a:lnTo>
                    <a:pt x="157" y="250"/>
                  </a:lnTo>
                  <a:lnTo>
                    <a:pt x="94" y="341"/>
                  </a:lnTo>
                  <a:lnTo>
                    <a:pt x="163" y="422"/>
                  </a:lnTo>
                  <a:cubicBezTo>
                    <a:pt x="154" y="440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0" y="635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10"/>
                    <a:pt x="149" y="932"/>
                  </a:cubicBezTo>
                  <a:lnTo>
                    <a:pt x="73" y="1008"/>
                  </a:lnTo>
                  <a:lnTo>
                    <a:pt x="131" y="1102"/>
                  </a:lnTo>
                  <a:lnTo>
                    <a:pt x="235" y="1070"/>
                  </a:lnTo>
                  <a:cubicBezTo>
                    <a:pt x="248" y="1086"/>
                    <a:pt x="263" y="1102"/>
                    <a:pt x="278" y="1116"/>
                  </a:cubicBezTo>
                  <a:lnTo>
                    <a:pt x="236" y="1217"/>
                  </a:lnTo>
                  <a:lnTo>
                    <a:pt x="325" y="1283"/>
                  </a:lnTo>
                  <a:lnTo>
                    <a:pt x="411" y="1213"/>
                  </a:lnTo>
                  <a:cubicBezTo>
                    <a:pt x="432" y="1224"/>
                    <a:pt x="454" y="1234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5A7ED206-11EC-9715-C9CA-6891DCF41B0E}"/>
                </a:ext>
              </a:extLst>
            </p:cNvPr>
            <p:cNvSpPr/>
            <p:nvPr/>
          </p:nvSpPr>
          <p:spPr bwMode="auto">
            <a:xfrm>
              <a:off x="4749797" y="2348228"/>
              <a:ext cx="1027308" cy="1031321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1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2BBA4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FD099A-F360-674B-E32B-954134F8B71B}"/>
              </a:ext>
            </a:extLst>
          </p:cNvPr>
          <p:cNvGrpSpPr/>
          <p:nvPr/>
        </p:nvGrpSpPr>
        <p:grpSpPr>
          <a:xfrm>
            <a:off x="6594836" y="1598341"/>
            <a:ext cx="1264071" cy="1264071"/>
            <a:chOff x="6847086" y="2273277"/>
            <a:chExt cx="1264071" cy="1264071"/>
          </a:xfrm>
        </p:grpSpPr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3A2E6ACF-A4A7-DBBB-96B6-C2781055F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7086" y="2273277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9 h 1385"/>
                <a:gd name="T4" fmla="*/ 477 w 1386"/>
                <a:gd name="T5" fmla="*/ 1354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2 h 1385"/>
                <a:gd name="T12" fmla="*/ 1008 w 1386"/>
                <a:gd name="T13" fmla="*/ 1313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9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9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3 h 1385"/>
                <a:gd name="T46" fmla="*/ 316 w 1386"/>
                <a:gd name="T47" fmla="*/ 234 h 1385"/>
                <a:gd name="T48" fmla="*/ 157 w 1386"/>
                <a:gd name="T49" fmla="*/ 250 h 1385"/>
                <a:gd name="T50" fmla="*/ 163 w 1386"/>
                <a:gd name="T51" fmla="*/ 422 h 1385"/>
                <a:gd name="T52" fmla="*/ 32 w 1386"/>
                <a:gd name="T53" fmla="*/ 477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70 h 1385"/>
                <a:gd name="T64" fmla="*/ 236 w 1386"/>
                <a:gd name="T65" fmla="*/ 1217 h 1385"/>
                <a:gd name="T66" fmla="*/ 411 w 1386"/>
                <a:gd name="T67" fmla="*/ 1212 h 1385"/>
                <a:gd name="T68" fmla="*/ 477 w 1386"/>
                <a:gd name="T69" fmla="*/ 1354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5" y="234"/>
                    <a:pt x="1284" y="526"/>
                    <a:pt x="1215" y="817"/>
                  </a:cubicBezTo>
                  <a:cubicBezTo>
                    <a:pt x="1145" y="1109"/>
                    <a:pt x="852" y="1288"/>
                    <a:pt x="561" y="1219"/>
                  </a:cubicBezTo>
                  <a:cubicBezTo>
                    <a:pt x="270" y="1149"/>
                    <a:pt x="90" y="857"/>
                    <a:pt x="160" y="565"/>
                  </a:cubicBezTo>
                  <a:close/>
                  <a:moveTo>
                    <a:pt x="477" y="1354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1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0"/>
                    <a:pt x="1119" y="1093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40"/>
                    <a:pt x="1229" y="924"/>
                    <a:pt x="1235" y="909"/>
                  </a:cubicBezTo>
                  <a:lnTo>
                    <a:pt x="1354" y="909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1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9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3"/>
                    <a:pt x="701" y="101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4"/>
                    <a:pt x="475" y="141"/>
                    <a:pt x="455" y="149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7" y="289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2"/>
                  </a:lnTo>
                  <a:cubicBezTo>
                    <a:pt x="154" y="439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70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7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4"/>
                    <a:pt x="454" y="1233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CF8A1ACC-7B1B-821A-2CBC-065BB27D4F7E}"/>
                </a:ext>
              </a:extLst>
            </p:cNvPr>
            <p:cNvSpPr/>
            <p:nvPr/>
          </p:nvSpPr>
          <p:spPr bwMode="auto">
            <a:xfrm>
              <a:off x="6959448" y="2389652"/>
              <a:ext cx="1027308" cy="1031321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7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2BBA4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E7E23D-A10B-ED62-8B29-0D7DCF8F2887}"/>
              </a:ext>
            </a:extLst>
          </p:cNvPr>
          <p:cNvGrpSpPr/>
          <p:nvPr/>
        </p:nvGrpSpPr>
        <p:grpSpPr>
          <a:xfrm>
            <a:off x="7575930" y="3405842"/>
            <a:ext cx="1264071" cy="1264071"/>
            <a:chOff x="7775541" y="4141250"/>
            <a:chExt cx="1264071" cy="1264071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AA41604F-D559-CC22-6139-FD43D2CE85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5541" y="4141250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8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2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6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30" y="274"/>
                    <a:pt x="522" y="94"/>
                    <a:pt x="813" y="164"/>
                  </a:cubicBezTo>
                  <a:cubicBezTo>
                    <a:pt x="1105" y="233"/>
                    <a:pt x="1284" y="526"/>
                    <a:pt x="1215" y="817"/>
                  </a:cubicBezTo>
                  <a:cubicBezTo>
                    <a:pt x="1145" y="1108"/>
                    <a:pt x="853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8" y="1312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2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5" y="130"/>
                  </a:lnTo>
                  <a:lnTo>
                    <a:pt x="316" y="233"/>
                  </a:lnTo>
                  <a:cubicBezTo>
                    <a:pt x="295" y="250"/>
                    <a:pt x="275" y="269"/>
                    <a:pt x="257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6" y="457"/>
                    <a:pt x="138" y="476"/>
                  </a:cubicBezTo>
                  <a:lnTo>
                    <a:pt x="32" y="476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7"/>
                    <a:pt x="97" y="680"/>
                    <a:pt x="98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326F1B8-9D55-05AB-3CEE-DF64BF47DC2D}"/>
                </a:ext>
              </a:extLst>
            </p:cNvPr>
            <p:cNvSpPr/>
            <p:nvPr/>
          </p:nvSpPr>
          <p:spPr bwMode="auto">
            <a:xfrm>
              <a:off x="7887903" y="4257626"/>
              <a:ext cx="1027308" cy="1027308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193D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Freeform 18">
            <a:extLst>
              <a:ext uri="{FF2B5EF4-FFF2-40B4-BE49-F238E27FC236}">
                <a16:creationId xmlns:a16="http://schemas.microsoft.com/office/drawing/2014/main" id="{81AE32E7-269C-857A-B36B-F2778756BC98}"/>
              </a:ext>
            </a:extLst>
          </p:cNvPr>
          <p:cNvSpPr/>
          <p:nvPr/>
        </p:nvSpPr>
        <p:spPr bwMode="auto">
          <a:xfrm>
            <a:off x="5123506" y="2999201"/>
            <a:ext cx="1951338" cy="1924864"/>
          </a:xfrm>
          <a:custGeom>
            <a:avLst/>
            <a:gdLst>
              <a:gd name="T0" fmla="*/ 810 w 2267"/>
              <a:gd name="T1" fmla="*/ 2236 h 2236"/>
              <a:gd name="T2" fmla="*/ 0 w 2267"/>
              <a:gd name="T3" fmla="*/ 1141 h 2236"/>
              <a:gd name="T4" fmla="*/ 1133 w 2267"/>
              <a:gd name="T5" fmla="*/ 0 h 2236"/>
              <a:gd name="T6" fmla="*/ 2267 w 2267"/>
              <a:gd name="T7" fmla="*/ 1141 h 2236"/>
              <a:gd name="T8" fmla="*/ 1456 w 2267"/>
              <a:gd name="T9" fmla="*/ 2236 h 2236"/>
              <a:gd name="T10" fmla="*/ 810 w 2267"/>
              <a:gd name="T11" fmla="*/ 2236 h 2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7" h="2236">
                <a:moveTo>
                  <a:pt x="810" y="2236"/>
                </a:moveTo>
                <a:cubicBezTo>
                  <a:pt x="342" y="2096"/>
                  <a:pt x="0" y="1659"/>
                  <a:pt x="0" y="1141"/>
                </a:cubicBezTo>
                <a:cubicBezTo>
                  <a:pt x="0" y="511"/>
                  <a:pt x="507" y="0"/>
                  <a:pt x="1133" y="0"/>
                </a:cubicBezTo>
                <a:cubicBezTo>
                  <a:pt x="1759" y="0"/>
                  <a:pt x="2267" y="511"/>
                  <a:pt x="2267" y="1141"/>
                </a:cubicBezTo>
                <a:cubicBezTo>
                  <a:pt x="2267" y="1659"/>
                  <a:pt x="1925" y="2096"/>
                  <a:pt x="1456" y="2236"/>
                </a:cubicBezTo>
                <a:lnTo>
                  <a:pt x="810" y="2236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6889415-DD8E-B6C4-0ABD-836594A142E3}"/>
              </a:ext>
            </a:extLst>
          </p:cNvPr>
          <p:cNvSpPr/>
          <p:nvPr/>
        </p:nvSpPr>
        <p:spPr>
          <a:xfrm>
            <a:off x="5227171" y="3666721"/>
            <a:ext cx="1732116" cy="59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0A3B81-58B6-3315-F76F-3A85E9E928DB}"/>
              </a:ext>
            </a:extLst>
          </p:cNvPr>
          <p:cNvSpPr txBox="1"/>
          <p:nvPr/>
        </p:nvSpPr>
        <p:spPr>
          <a:xfrm>
            <a:off x="3673268" y="3685462"/>
            <a:ext cx="694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4C1999B-79B0-43EB-6B02-4C48C3C58061}"/>
              </a:ext>
            </a:extLst>
          </p:cNvPr>
          <p:cNvSpPr txBox="1"/>
          <p:nvPr/>
        </p:nvSpPr>
        <p:spPr>
          <a:xfrm>
            <a:off x="4663990" y="1810081"/>
            <a:ext cx="694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9B00C37-65B4-F637-8F15-2170A29A7AC4}"/>
              </a:ext>
            </a:extLst>
          </p:cNvPr>
          <p:cNvSpPr txBox="1"/>
          <p:nvPr/>
        </p:nvSpPr>
        <p:spPr>
          <a:xfrm>
            <a:off x="6873642" y="1847356"/>
            <a:ext cx="694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926FBAE-F560-9FCC-0E7E-E3F197E3A994}"/>
              </a:ext>
            </a:extLst>
          </p:cNvPr>
          <p:cNvSpPr txBox="1"/>
          <p:nvPr/>
        </p:nvSpPr>
        <p:spPr>
          <a:xfrm>
            <a:off x="7859731" y="3691884"/>
            <a:ext cx="694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2AA58BD-0030-BAF4-B08C-2600DAC6980F}"/>
              </a:ext>
            </a:extLst>
          </p:cNvPr>
          <p:cNvGrpSpPr/>
          <p:nvPr/>
        </p:nvGrpSpPr>
        <p:grpSpPr>
          <a:xfrm>
            <a:off x="7969840" y="1673292"/>
            <a:ext cx="2754343" cy="958424"/>
            <a:chOff x="436522" y="1886576"/>
            <a:chExt cx="2754343" cy="95842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05EF52A-2294-54AD-AE9E-2906B2A81920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FDBE4B-AA2C-0A24-B500-8F953AA0873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0A1CFDB-0DFE-C675-0443-DEE5C1331498}"/>
              </a:ext>
            </a:extLst>
          </p:cNvPr>
          <p:cNvGrpSpPr/>
          <p:nvPr/>
        </p:nvGrpSpPr>
        <p:grpSpPr>
          <a:xfrm>
            <a:off x="1499442" y="1673292"/>
            <a:ext cx="2761342" cy="754330"/>
            <a:chOff x="444500" y="1886576"/>
            <a:chExt cx="2761342" cy="75433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4B383E-3BB2-24D2-5D93-7FA013F59CC7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DA2E0D-7C50-7147-E808-74F90EC6067F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FF04F77-16BC-CF22-0A55-348002DAAFCF}"/>
              </a:ext>
            </a:extLst>
          </p:cNvPr>
          <p:cNvGrpSpPr/>
          <p:nvPr/>
        </p:nvGrpSpPr>
        <p:grpSpPr>
          <a:xfrm>
            <a:off x="8877598" y="3595688"/>
            <a:ext cx="2754343" cy="754330"/>
            <a:chOff x="436522" y="1886576"/>
            <a:chExt cx="2754343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F45CD2-5E05-F0E4-A886-0E3E000124D2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25CE940-5FB1-1B1C-0DCA-7D3DF74BAD6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C74B7FE-4CAF-022E-4291-6949BFAE8CA9}"/>
              </a:ext>
            </a:extLst>
          </p:cNvPr>
          <p:cNvGrpSpPr/>
          <p:nvPr/>
        </p:nvGrpSpPr>
        <p:grpSpPr>
          <a:xfrm>
            <a:off x="593198" y="3595688"/>
            <a:ext cx="2761342" cy="754330"/>
            <a:chOff x="444500" y="1886576"/>
            <a:chExt cx="2761342" cy="75433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3EEF80C-EE4A-9C74-1A25-88714B841D39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D7E78E8-25C0-1813-BBD7-F60A12BB994C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5438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323963" y="82959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关键技术难点</a:t>
            </a:r>
            <a:endParaRPr lang="zh-CN" altLang="zh-CN" sz="2000" dirty="0">
              <a:effectLst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E077FBD-9E2B-12E7-57E1-E20F14108BCE}"/>
              </a:ext>
            </a:extLst>
          </p:cNvPr>
          <p:cNvSpPr/>
          <p:nvPr/>
        </p:nvSpPr>
        <p:spPr bwMode="auto">
          <a:xfrm>
            <a:off x="2592302" y="2647347"/>
            <a:ext cx="6992180" cy="2156249"/>
          </a:xfrm>
          <a:prstGeom prst="ellips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0121D933-4964-C274-AC6F-D31E1DA6376D}"/>
              </a:ext>
            </a:extLst>
          </p:cNvPr>
          <p:cNvSpPr/>
          <p:nvPr/>
        </p:nvSpPr>
        <p:spPr bwMode="auto">
          <a:xfrm>
            <a:off x="3811940" y="3007931"/>
            <a:ext cx="4541902" cy="1401177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chemeClr val="bg1">
              <a:lumMod val="20000"/>
              <a:lumOff val="80000"/>
              <a:alpha val="70000"/>
            </a:schemeClr>
          </a:solidFill>
          <a:ln w="174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C88ED160-6291-ED9F-2796-22888FE6DFBB}"/>
              </a:ext>
            </a:extLst>
          </p:cNvPr>
          <p:cNvSpPr/>
          <p:nvPr/>
        </p:nvSpPr>
        <p:spPr bwMode="auto">
          <a:xfrm>
            <a:off x="5158028" y="3433760"/>
            <a:ext cx="1882294" cy="580688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59D99315-1C24-7576-0301-78DBAE0CFC8D}"/>
              </a:ext>
            </a:extLst>
          </p:cNvPr>
          <p:cNvSpPr/>
          <p:nvPr/>
        </p:nvSpPr>
        <p:spPr bwMode="auto">
          <a:xfrm>
            <a:off x="3174947" y="2823316"/>
            <a:ext cx="920305" cy="283487"/>
          </a:xfrm>
          <a:custGeom>
            <a:avLst/>
            <a:gdLst>
              <a:gd name="T0" fmla="*/ 232 w 1301"/>
              <a:gd name="T1" fmla="*/ 71 h 400"/>
              <a:gd name="T2" fmla="*/ 1070 w 1301"/>
              <a:gd name="T3" fmla="*/ 71 h 400"/>
              <a:gd name="T4" fmla="*/ 1070 w 1301"/>
              <a:gd name="T5" fmla="*/ 329 h 400"/>
              <a:gd name="T6" fmla="*/ 232 w 1301"/>
              <a:gd name="T7" fmla="*/ 329 h 400"/>
              <a:gd name="T8" fmla="*/ 232 w 1301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400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8"/>
                  <a:pt x="1070" y="329"/>
                </a:cubicBezTo>
                <a:cubicBezTo>
                  <a:pt x="838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E13DA3F2-648B-5A8B-5CFC-4D97FD163A66}"/>
              </a:ext>
            </a:extLst>
          </p:cNvPr>
          <p:cNvSpPr/>
          <p:nvPr/>
        </p:nvSpPr>
        <p:spPr bwMode="auto">
          <a:xfrm>
            <a:off x="3174947" y="4343462"/>
            <a:ext cx="920305" cy="281432"/>
          </a:xfrm>
          <a:custGeom>
            <a:avLst/>
            <a:gdLst>
              <a:gd name="T0" fmla="*/ 232 w 1301"/>
              <a:gd name="T1" fmla="*/ 71 h 399"/>
              <a:gd name="T2" fmla="*/ 1070 w 1301"/>
              <a:gd name="T3" fmla="*/ 71 h 399"/>
              <a:gd name="T4" fmla="*/ 1070 w 1301"/>
              <a:gd name="T5" fmla="*/ 328 h 399"/>
              <a:gd name="T6" fmla="*/ 232 w 1301"/>
              <a:gd name="T7" fmla="*/ 328 h 399"/>
              <a:gd name="T8" fmla="*/ 232 w 1301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399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7"/>
                  <a:pt x="1070" y="328"/>
                </a:cubicBezTo>
                <a:cubicBezTo>
                  <a:pt x="838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08D4B288-2CC0-B4E4-2A0B-82157466B363}"/>
              </a:ext>
            </a:extLst>
          </p:cNvPr>
          <p:cNvSpPr/>
          <p:nvPr/>
        </p:nvSpPr>
        <p:spPr bwMode="auto">
          <a:xfrm>
            <a:off x="8103098" y="4343462"/>
            <a:ext cx="920305" cy="281432"/>
          </a:xfrm>
          <a:custGeom>
            <a:avLst/>
            <a:gdLst>
              <a:gd name="T0" fmla="*/ 232 w 1302"/>
              <a:gd name="T1" fmla="*/ 71 h 399"/>
              <a:gd name="T2" fmla="*/ 1070 w 1302"/>
              <a:gd name="T3" fmla="*/ 71 h 399"/>
              <a:gd name="T4" fmla="*/ 1070 w 1302"/>
              <a:gd name="T5" fmla="*/ 328 h 399"/>
              <a:gd name="T6" fmla="*/ 232 w 1302"/>
              <a:gd name="T7" fmla="*/ 328 h 399"/>
              <a:gd name="T8" fmla="*/ 232 w 1302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399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7"/>
                  <a:pt x="1070" y="328"/>
                </a:cubicBezTo>
                <a:cubicBezTo>
                  <a:pt x="839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830AF5A3-991E-750A-6FEE-4BEAC54E202F}"/>
              </a:ext>
            </a:extLst>
          </p:cNvPr>
          <p:cNvSpPr/>
          <p:nvPr/>
        </p:nvSpPr>
        <p:spPr bwMode="auto">
          <a:xfrm>
            <a:off x="8103098" y="2823316"/>
            <a:ext cx="920305" cy="283487"/>
          </a:xfrm>
          <a:custGeom>
            <a:avLst/>
            <a:gdLst>
              <a:gd name="T0" fmla="*/ 232 w 1302"/>
              <a:gd name="T1" fmla="*/ 71 h 400"/>
              <a:gd name="T2" fmla="*/ 1070 w 1302"/>
              <a:gd name="T3" fmla="*/ 71 h 400"/>
              <a:gd name="T4" fmla="*/ 1070 w 1302"/>
              <a:gd name="T5" fmla="*/ 329 h 400"/>
              <a:gd name="T6" fmla="*/ 232 w 1302"/>
              <a:gd name="T7" fmla="*/ 329 h 400"/>
              <a:gd name="T8" fmla="*/ 232 w 1302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400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8"/>
                  <a:pt x="1070" y="329"/>
                </a:cubicBezTo>
                <a:cubicBezTo>
                  <a:pt x="839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Line 11">
            <a:extLst>
              <a:ext uri="{FF2B5EF4-FFF2-40B4-BE49-F238E27FC236}">
                <a16:creationId xmlns:a16="http://schemas.microsoft.com/office/drawing/2014/main" id="{03BED004-DD50-F443-7C6B-DFD96B4487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78159" y="3963425"/>
            <a:ext cx="1347589" cy="41495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Line 12">
            <a:extLst>
              <a:ext uri="{FF2B5EF4-FFF2-40B4-BE49-F238E27FC236}">
                <a16:creationId xmlns:a16="http://schemas.microsoft.com/office/drawing/2014/main" id="{4B810ADA-C783-F912-B9E4-D1AC9EC73A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01360" y="3075988"/>
            <a:ext cx="1298287" cy="40057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Line 13">
            <a:extLst>
              <a:ext uri="{FF2B5EF4-FFF2-40B4-BE49-F238E27FC236}">
                <a16:creationId xmlns:a16="http://schemas.microsoft.com/office/drawing/2014/main" id="{D857E846-4B42-F254-8FB7-BDF97A8DD1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78159" y="3075988"/>
            <a:ext cx="1347589" cy="417012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Line 14">
            <a:extLst>
              <a:ext uri="{FF2B5EF4-FFF2-40B4-BE49-F238E27FC236}">
                <a16:creationId xmlns:a16="http://schemas.microsoft.com/office/drawing/2014/main" id="{47374BF6-BF3A-E0EF-EF77-A601E044487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01360" y="3977805"/>
            <a:ext cx="1298287" cy="40057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E4817BE-37D7-FB1C-ACB3-E4D682A43DB1}"/>
              </a:ext>
            </a:extLst>
          </p:cNvPr>
          <p:cNvGrpSpPr/>
          <p:nvPr/>
        </p:nvGrpSpPr>
        <p:grpSpPr>
          <a:xfrm>
            <a:off x="6035036" y="2052086"/>
            <a:ext cx="1406386" cy="1672018"/>
            <a:chOff x="6205538" y="2856647"/>
            <a:chExt cx="1156365" cy="137477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4C73CF2E-901A-1FBB-5CCF-C5C1F7FBFF14}"/>
                </a:ext>
              </a:extLst>
            </p:cNvPr>
            <p:cNvSpPr/>
            <p:nvPr/>
          </p:nvSpPr>
          <p:spPr bwMode="auto">
            <a:xfrm>
              <a:off x="6280149" y="2856647"/>
              <a:ext cx="1081754" cy="743828"/>
            </a:xfrm>
            <a:custGeom>
              <a:avLst/>
              <a:gdLst>
                <a:gd name="T0" fmla="*/ 976 w 976"/>
                <a:gd name="T1" fmla="*/ 0 h 667"/>
                <a:gd name="T2" fmla="*/ 0 w 976"/>
                <a:gd name="T3" fmla="*/ 0 h 667"/>
                <a:gd name="T4" fmla="*/ 0 w 976"/>
                <a:gd name="T5" fmla="*/ 667 h 667"/>
                <a:gd name="T6" fmla="*/ 976 w 976"/>
                <a:gd name="T7" fmla="*/ 667 h 667"/>
                <a:gd name="T8" fmla="*/ 666 w 976"/>
                <a:gd name="T9" fmla="*/ 334 h 667"/>
                <a:gd name="T10" fmla="*/ 976 w 976"/>
                <a:gd name="T11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667">
                  <a:moveTo>
                    <a:pt x="976" y="0"/>
                  </a:moveTo>
                  <a:lnTo>
                    <a:pt x="0" y="0"/>
                  </a:lnTo>
                  <a:lnTo>
                    <a:pt x="0" y="667"/>
                  </a:lnTo>
                  <a:lnTo>
                    <a:pt x="976" y="667"/>
                  </a:lnTo>
                  <a:lnTo>
                    <a:pt x="666" y="334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chemeClr val="bg1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4E8BC70C-175E-109F-DD46-3D222FB38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5538" y="2856647"/>
              <a:ext cx="53975" cy="1374775"/>
            </a:xfrm>
            <a:prstGeom prst="rect">
              <a:avLst/>
            </a:prstGeom>
            <a:solidFill>
              <a:schemeClr val="bg1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532FE19-8049-E4C5-2C42-83097FD5BE25}"/>
              </a:ext>
            </a:extLst>
          </p:cNvPr>
          <p:cNvGrpSpPr/>
          <p:nvPr/>
        </p:nvGrpSpPr>
        <p:grpSpPr>
          <a:xfrm>
            <a:off x="3367553" y="1930317"/>
            <a:ext cx="616941" cy="1018701"/>
            <a:chOff x="8066088" y="2327276"/>
            <a:chExt cx="719137" cy="1187450"/>
          </a:xfrm>
          <a:solidFill>
            <a:schemeClr val="tx2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8356007A-D0C2-783D-83FF-DD4C1E778E25}"/>
                </a:ext>
              </a:extLst>
            </p:cNvPr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rgbClr val="2BBA4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8CF0244-E03C-3006-CE87-C8F1DD3A1E94}"/>
                </a:ext>
              </a:extLst>
            </p:cNvPr>
            <p:cNvSpPr/>
            <p:nvPr/>
          </p:nvSpPr>
          <p:spPr>
            <a:xfrm>
              <a:off x="8194743" y="2431982"/>
              <a:ext cx="446954" cy="6098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C3050D73-5FB0-534B-77E9-98EE7F69EC4E}"/>
              </a:ext>
            </a:extLst>
          </p:cNvPr>
          <p:cNvSpPr/>
          <p:nvPr/>
        </p:nvSpPr>
        <p:spPr>
          <a:xfrm>
            <a:off x="6232728" y="2123676"/>
            <a:ext cx="772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A8A5AFE-6FEA-9CB2-036E-DD4310F4007C}"/>
              </a:ext>
            </a:extLst>
          </p:cNvPr>
          <p:cNvGrpSpPr/>
          <p:nvPr/>
        </p:nvGrpSpPr>
        <p:grpSpPr>
          <a:xfrm>
            <a:off x="8269285" y="1930317"/>
            <a:ext cx="616941" cy="1018701"/>
            <a:chOff x="8066088" y="2327276"/>
            <a:chExt cx="719137" cy="1187450"/>
          </a:xfrm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91EB5DC9-2B9B-B534-E044-4A3D967AE5F2}"/>
                </a:ext>
              </a:extLst>
            </p:cNvPr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rgbClr val="193D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B6E5257-41DC-5CA0-BAA4-9BF6E27EAC72}"/>
                </a:ext>
              </a:extLst>
            </p:cNvPr>
            <p:cNvSpPr/>
            <p:nvPr/>
          </p:nvSpPr>
          <p:spPr>
            <a:xfrm>
              <a:off x="8225872" y="2431982"/>
              <a:ext cx="443217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B273A49-83D1-5C1E-1A11-A14A528CED10}"/>
              </a:ext>
            </a:extLst>
          </p:cNvPr>
          <p:cNvGrpSpPr/>
          <p:nvPr/>
        </p:nvGrpSpPr>
        <p:grpSpPr>
          <a:xfrm>
            <a:off x="3367553" y="3425925"/>
            <a:ext cx="616941" cy="1018701"/>
            <a:chOff x="8066088" y="2327276"/>
            <a:chExt cx="719137" cy="1187450"/>
          </a:xfrm>
        </p:grpSpPr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69132F53-4372-1B0F-DB51-9F592D832C01}"/>
                </a:ext>
              </a:extLst>
            </p:cNvPr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rgbClr val="193D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C99ADF1-C2A3-16C3-E357-2C27AA4EFD14}"/>
                </a:ext>
              </a:extLst>
            </p:cNvPr>
            <p:cNvSpPr/>
            <p:nvPr/>
          </p:nvSpPr>
          <p:spPr>
            <a:xfrm>
              <a:off x="8203780" y="2431982"/>
              <a:ext cx="446954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A4DA7DB-63AF-83B2-2F9B-DE79644486D5}"/>
              </a:ext>
            </a:extLst>
          </p:cNvPr>
          <p:cNvGrpSpPr/>
          <p:nvPr/>
        </p:nvGrpSpPr>
        <p:grpSpPr>
          <a:xfrm>
            <a:off x="8269285" y="3425925"/>
            <a:ext cx="616941" cy="1018701"/>
            <a:chOff x="8066088" y="2327276"/>
            <a:chExt cx="719137" cy="1187450"/>
          </a:xfrm>
        </p:grpSpPr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F48E5474-045E-2323-97A6-79D69A360D96}"/>
                </a:ext>
              </a:extLst>
            </p:cNvPr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rgbClr val="2BBA4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D37C167-9475-6755-F684-8B745B53FD2D}"/>
                </a:ext>
              </a:extLst>
            </p:cNvPr>
            <p:cNvSpPr/>
            <p:nvPr/>
          </p:nvSpPr>
          <p:spPr>
            <a:xfrm>
              <a:off x="8203398" y="2431982"/>
              <a:ext cx="446954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1FFC2AB-9A88-A22A-2F0F-2418751151E5}"/>
              </a:ext>
            </a:extLst>
          </p:cNvPr>
          <p:cNvGrpSpPr/>
          <p:nvPr/>
        </p:nvGrpSpPr>
        <p:grpSpPr>
          <a:xfrm>
            <a:off x="8923671" y="2068809"/>
            <a:ext cx="2754343" cy="958424"/>
            <a:chOff x="436522" y="1886576"/>
            <a:chExt cx="2754343" cy="95842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3D009C7-EA2B-DDF0-08AE-2A5427D5F7C5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 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BACC47C-8C2B-C683-D4D7-07ECBFF2F66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5548774-A0CE-64E9-21EA-D6763C3BFBAE}"/>
              </a:ext>
            </a:extLst>
          </p:cNvPr>
          <p:cNvGrpSpPr/>
          <p:nvPr/>
        </p:nvGrpSpPr>
        <p:grpSpPr>
          <a:xfrm>
            <a:off x="557234" y="2068809"/>
            <a:ext cx="2761342" cy="754330"/>
            <a:chOff x="444500" y="1886576"/>
            <a:chExt cx="2761342" cy="75433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34B4C0-4CB7-0310-1692-2F3DFCD75D82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153E90E-59BF-CB3A-9818-578849CCFE98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C1342BC-FBD0-CAB2-FD96-F64E2AF3175D}"/>
              </a:ext>
            </a:extLst>
          </p:cNvPr>
          <p:cNvGrpSpPr/>
          <p:nvPr/>
        </p:nvGrpSpPr>
        <p:grpSpPr>
          <a:xfrm>
            <a:off x="8923671" y="4393260"/>
            <a:ext cx="2754343" cy="754330"/>
            <a:chOff x="436522" y="1886576"/>
            <a:chExt cx="2754343" cy="75433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B615607-00B7-7BCE-99C2-634ABF3C7939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1B32360-6461-2876-144A-5B88316883B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05315E4-15CD-692F-C162-C84D971BB9B8}"/>
              </a:ext>
            </a:extLst>
          </p:cNvPr>
          <p:cNvGrpSpPr/>
          <p:nvPr/>
        </p:nvGrpSpPr>
        <p:grpSpPr>
          <a:xfrm>
            <a:off x="557234" y="4393260"/>
            <a:ext cx="2761342" cy="754330"/>
            <a:chOff x="444500" y="1886576"/>
            <a:chExt cx="2761342" cy="7543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2D40F04-3E23-8E24-672E-E69A0E0EDADC}"/>
                </a:ext>
              </a:extLst>
            </p:cNvPr>
            <p:cNvSpPr txBox="1"/>
            <p:nvPr/>
          </p:nvSpPr>
          <p:spPr>
            <a:xfrm>
              <a:off x="444500" y="2152503"/>
              <a:ext cx="27463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DF335EF-AEDC-FCF7-96CF-B6C0ED4EF98F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40648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323963" y="82959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关键技术难点</a:t>
            </a:r>
            <a:endParaRPr lang="zh-CN" altLang="zh-CN" sz="2000" dirty="0">
              <a:effectLst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641DCA1-F76F-519B-3337-B42DE34CFC18}"/>
              </a:ext>
            </a:extLst>
          </p:cNvPr>
          <p:cNvSpPr/>
          <p:nvPr/>
        </p:nvSpPr>
        <p:spPr>
          <a:xfrm>
            <a:off x="5660430" y="2939227"/>
            <a:ext cx="831273" cy="1942934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7690392F-F11C-FA45-1823-A7F24270B3AE}"/>
              </a:ext>
            </a:extLst>
          </p:cNvPr>
          <p:cNvSpPr/>
          <p:nvPr/>
        </p:nvSpPr>
        <p:spPr>
          <a:xfrm>
            <a:off x="5660430" y="4466524"/>
            <a:ext cx="831273" cy="831273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645644"/>
              </a:solidFill>
              <a:cs typeface="+mn-ea"/>
              <a:sym typeface="+mn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E5F529-A8BD-506C-9D1C-B3BD59596664}"/>
              </a:ext>
            </a:extLst>
          </p:cNvPr>
          <p:cNvSpPr/>
          <p:nvPr/>
        </p:nvSpPr>
        <p:spPr>
          <a:xfrm>
            <a:off x="4492690" y="1712110"/>
            <a:ext cx="831273" cy="3170051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ED90C360-93C5-25FD-3B4C-3B1EC2CE0745}"/>
              </a:ext>
            </a:extLst>
          </p:cNvPr>
          <p:cNvSpPr/>
          <p:nvPr/>
        </p:nvSpPr>
        <p:spPr>
          <a:xfrm>
            <a:off x="4492690" y="4466524"/>
            <a:ext cx="831273" cy="831273"/>
          </a:xfrm>
          <a:prstGeom prst="ellipse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645644"/>
              </a:solidFill>
              <a:cs typeface="+mn-ea"/>
              <a:sym typeface="+mn-lt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36E5F73-6939-84CF-8FB3-08350A29A0D2}"/>
              </a:ext>
            </a:extLst>
          </p:cNvPr>
          <p:cNvSpPr/>
          <p:nvPr/>
        </p:nvSpPr>
        <p:spPr>
          <a:xfrm>
            <a:off x="3324950" y="2200318"/>
            <a:ext cx="831273" cy="268184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2268A973-071D-4FD5-D62B-08748C1FF555}"/>
              </a:ext>
            </a:extLst>
          </p:cNvPr>
          <p:cNvSpPr/>
          <p:nvPr/>
        </p:nvSpPr>
        <p:spPr>
          <a:xfrm>
            <a:off x="3324950" y="4466524"/>
            <a:ext cx="831273" cy="831273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645644"/>
              </a:solidFill>
              <a:cs typeface="+mn-ea"/>
              <a:sym typeface="+mn-lt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BD64E66D-CB17-B83C-1B8B-5C252C07A191}"/>
              </a:ext>
            </a:extLst>
          </p:cNvPr>
          <p:cNvSpPr/>
          <p:nvPr/>
        </p:nvSpPr>
        <p:spPr>
          <a:xfrm>
            <a:off x="2157210" y="3480214"/>
            <a:ext cx="831273" cy="1401946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A22F9DBF-E716-4D57-9670-493513F409D8}"/>
              </a:ext>
            </a:extLst>
          </p:cNvPr>
          <p:cNvSpPr/>
          <p:nvPr/>
        </p:nvSpPr>
        <p:spPr>
          <a:xfrm>
            <a:off x="2157210" y="4466524"/>
            <a:ext cx="831273" cy="831273"/>
          </a:xfrm>
          <a:prstGeom prst="ellipse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645644"/>
              </a:solidFill>
              <a:cs typeface="+mn-ea"/>
              <a:sym typeface="+mn-lt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571120E0-8B79-84F9-8C01-33A5C0E51A70}"/>
              </a:ext>
            </a:extLst>
          </p:cNvPr>
          <p:cNvSpPr/>
          <p:nvPr/>
        </p:nvSpPr>
        <p:spPr>
          <a:xfrm>
            <a:off x="989470" y="2939227"/>
            <a:ext cx="831273" cy="1942934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97476C55-C242-1F82-9296-13817151A7A7}"/>
              </a:ext>
            </a:extLst>
          </p:cNvPr>
          <p:cNvSpPr/>
          <p:nvPr/>
        </p:nvSpPr>
        <p:spPr>
          <a:xfrm>
            <a:off x="989470" y="4466524"/>
            <a:ext cx="831273" cy="831273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645644"/>
              </a:solidFill>
              <a:cs typeface="+mn-ea"/>
              <a:sym typeface="+mn-lt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5D34B8EF-696F-33A7-4906-59D1E9A6B3E0}"/>
              </a:ext>
            </a:extLst>
          </p:cNvPr>
          <p:cNvGrpSpPr/>
          <p:nvPr/>
        </p:nvGrpSpPr>
        <p:grpSpPr>
          <a:xfrm>
            <a:off x="5865001" y="4667126"/>
            <a:ext cx="422131" cy="42285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13" name="AutoShape 7">
              <a:extLst>
                <a:ext uri="{FF2B5EF4-FFF2-40B4-BE49-F238E27FC236}">
                  <a16:creationId xmlns:a16="http://schemas.microsoft.com/office/drawing/2014/main" id="{C382D07D-0C3C-36BE-5890-93A5A21A3C71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8">
              <a:extLst>
                <a:ext uri="{FF2B5EF4-FFF2-40B4-BE49-F238E27FC236}">
                  <a16:creationId xmlns:a16="http://schemas.microsoft.com/office/drawing/2014/main" id="{47558534-9527-5801-382D-C8D3CDE91930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9">
              <a:extLst>
                <a:ext uri="{FF2B5EF4-FFF2-40B4-BE49-F238E27FC236}">
                  <a16:creationId xmlns:a16="http://schemas.microsoft.com/office/drawing/2014/main" id="{F876E218-DDA1-75D9-49C6-85DEA1F6A1BE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10">
              <a:extLst>
                <a:ext uri="{FF2B5EF4-FFF2-40B4-BE49-F238E27FC236}">
                  <a16:creationId xmlns:a16="http://schemas.microsoft.com/office/drawing/2014/main" id="{E8D66DC8-088B-E71F-E80D-A2CBCA79F165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1">
              <a:extLst>
                <a:ext uri="{FF2B5EF4-FFF2-40B4-BE49-F238E27FC236}">
                  <a16:creationId xmlns:a16="http://schemas.microsoft.com/office/drawing/2014/main" id="{ADF9DC76-94DF-C690-9F4D-BCD68EAD9AB2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2">
              <a:extLst>
                <a:ext uri="{FF2B5EF4-FFF2-40B4-BE49-F238E27FC236}">
                  <a16:creationId xmlns:a16="http://schemas.microsoft.com/office/drawing/2014/main" id="{404B58D6-1387-47FD-85D2-79217B592DC7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3">
              <a:extLst>
                <a:ext uri="{FF2B5EF4-FFF2-40B4-BE49-F238E27FC236}">
                  <a16:creationId xmlns:a16="http://schemas.microsoft.com/office/drawing/2014/main" id="{6CD477D8-C084-E5EA-7F27-A8CCE075DF51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4">
              <a:extLst>
                <a:ext uri="{FF2B5EF4-FFF2-40B4-BE49-F238E27FC236}">
                  <a16:creationId xmlns:a16="http://schemas.microsoft.com/office/drawing/2014/main" id="{C6939A8B-A361-D364-20AB-4927111E2230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5">
              <a:extLst>
                <a:ext uri="{FF2B5EF4-FFF2-40B4-BE49-F238E27FC236}">
                  <a16:creationId xmlns:a16="http://schemas.microsoft.com/office/drawing/2014/main" id="{0EE610B7-FEB0-AC79-1DFB-9A8B2E33BB43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951F041B-BB51-9909-E747-E288AD842945}"/>
              </a:ext>
            </a:extLst>
          </p:cNvPr>
          <p:cNvGrpSpPr/>
          <p:nvPr/>
        </p:nvGrpSpPr>
        <p:grpSpPr>
          <a:xfrm>
            <a:off x="4710610" y="4663260"/>
            <a:ext cx="395432" cy="422131"/>
            <a:chOff x="9159875" y="1647825"/>
            <a:chExt cx="434975" cy="464344"/>
          </a:xfrm>
          <a:solidFill>
            <a:schemeClr val="bg2"/>
          </a:solidFill>
        </p:grpSpPr>
        <p:sp>
          <p:nvSpPr>
            <p:cNvPr id="24" name="AutoShape 78">
              <a:extLst>
                <a:ext uri="{FF2B5EF4-FFF2-40B4-BE49-F238E27FC236}">
                  <a16:creationId xmlns:a16="http://schemas.microsoft.com/office/drawing/2014/main" id="{F76E6CA7-48D2-E5F2-59D3-267C64B6D1D5}"/>
                </a:ext>
              </a:extLst>
            </p:cNvPr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" name="AutoShape 79">
              <a:extLst>
                <a:ext uri="{FF2B5EF4-FFF2-40B4-BE49-F238E27FC236}">
                  <a16:creationId xmlns:a16="http://schemas.microsoft.com/office/drawing/2014/main" id="{4D6C9535-4648-52F9-0899-47EF6821C984}"/>
                </a:ext>
              </a:extLst>
            </p:cNvPr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80">
              <a:extLst>
                <a:ext uri="{FF2B5EF4-FFF2-40B4-BE49-F238E27FC236}">
                  <a16:creationId xmlns:a16="http://schemas.microsoft.com/office/drawing/2014/main" id="{793B8B70-F6D6-F38A-D5C4-0A469F6784FC}"/>
                </a:ext>
              </a:extLst>
            </p:cNvPr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79A8649F-D2C6-4070-2937-C7F3B3F5B7E6}"/>
              </a:ext>
            </a:extLst>
          </p:cNvPr>
          <p:cNvGrpSpPr/>
          <p:nvPr/>
        </p:nvGrpSpPr>
        <p:grpSpPr>
          <a:xfrm>
            <a:off x="3528078" y="4704288"/>
            <a:ext cx="422853" cy="355745"/>
            <a:chOff x="5368132" y="2625725"/>
            <a:chExt cx="465138" cy="391319"/>
          </a:xfrm>
          <a:solidFill>
            <a:schemeClr val="bg2"/>
          </a:solidFill>
        </p:grpSpPr>
        <p:sp>
          <p:nvSpPr>
            <p:cNvPr id="28" name="AutoShape 120">
              <a:extLst>
                <a:ext uri="{FF2B5EF4-FFF2-40B4-BE49-F238E27FC236}">
                  <a16:creationId xmlns:a16="http://schemas.microsoft.com/office/drawing/2014/main" id="{49F7B74C-0B73-5724-393A-E8757CF38AA8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21">
              <a:extLst>
                <a:ext uri="{FF2B5EF4-FFF2-40B4-BE49-F238E27FC236}">
                  <a16:creationId xmlns:a16="http://schemas.microsoft.com/office/drawing/2014/main" id="{9082E0FA-F5FD-1165-DB0C-8CADECBACED7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22">
              <a:extLst>
                <a:ext uri="{FF2B5EF4-FFF2-40B4-BE49-F238E27FC236}">
                  <a16:creationId xmlns:a16="http://schemas.microsoft.com/office/drawing/2014/main" id="{7812B0A4-A98C-DFF6-7F69-C69AD06FA6DC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3C81EBF5-AD4D-B1B0-1A0A-AB3F6A11814D}"/>
              </a:ext>
            </a:extLst>
          </p:cNvPr>
          <p:cNvGrpSpPr/>
          <p:nvPr/>
        </p:nvGrpSpPr>
        <p:grpSpPr>
          <a:xfrm>
            <a:off x="2361420" y="4671094"/>
            <a:ext cx="422131" cy="422131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32" name="AutoShape 136">
              <a:extLst>
                <a:ext uri="{FF2B5EF4-FFF2-40B4-BE49-F238E27FC236}">
                  <a16:creationId xmlns:a16="http://schemas.microsoft.com/office/drawing/2014/main" id="{A60C8AD0-B281-78BE-743A-C4AA3F1F8673}"/>
                </a:ext>
              </a:extLst>
            </p:cNvPr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37">
              <a:extLst>
                <a:ext uri="{FF2B5EF4-FFF2-40B4-BE49-F238E27FC236}">
                  <a16:creationId xmlns:a16="http://schemas.microsoft.com/office/drawing/2014/main" id="{815A81E5-67EF-B1FE-B68D-758CABE7AA30}"/>
                </a:ext>
              </a:extLst>
            </p:cNvPr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38">
              <a:extLst>
                <a:ext uri="{FF2B5EF4-FFF2-40B4-BE49-F238E27FC236}">
                  <a16:creationId xmlns:a16="http://schemas.microsoft.com/office/drawing/2014/main" id="{0052E83B-4A5B-89CB-75EF-ACAC50750110}"/>
                </a:ext>
              </a:extLst>
            </p:cNvPr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64564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id="{059286FB-3196-B378-DB86-2A0493301C47}"/>
              </a:ext>
            </a:extLst>
          </p:cNvPr>
          <p:cNvGrpSpPr/>
          <p:nvPr/>
        </p:nvGrpSpPr>
        <p:grpSpPr>
          <a:xfrm>
            <a:off x="1194041" y="4730163"/>
            <a:ext cx="422131" cy="329767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36" name="AutoShape 140">
              <a:extLst>
                <a:ext uri="{FF2B5EF4-FFF2-40B4-BE49-F238E27FC236}">
                  <a16:creationId xmlns:a16="http://schemas.microsoft.com/office/drawing/2014/main" id="{CBFE477F-B661-5558-7832-9046B9523F64}"/>
                </a:ext>
              </a:extLst>
            </p:cNvPr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141">
              <a:extLst>
                <a:ext uri="{FF2B5EF4-FFF2-40B4-BE49-F238E27FC236}">
                  <a16:creationId xmlns:a16="http://schemas.microsoft.com/office/drawing/2014/main" id="{536B4FF5-497D-FBB8-2A2B-798FC36F7197}"/>
                </a:ext>
              </a:extLst>
            </p:cNvPr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42">
              <a:extLst>
                <a:ext uri="{FF2B5EF4-FFF2-40B4-BE49-F238E27FC236}">
                  <a16:creationId xmlns:a16="http://schemas.microsoft.com/office/drawing/2014/main" id="{F1D92520-1DB9-467C-DBAC-53D967D32099}"/>
                </a:ext>
              </a:extLst>
            </p:cNvPr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3">
              <a:extLst>
                <a:ext uri="{FF2B5EF4-FFF2-40B4-BE49-F238E27FC236}">
                  <a16:creationId xmlns:a16="http://schemas.microsoft.com/office/drawing/2014/main" id="{D039A877-1DC7-D5F0-0BBE-3504633FF56D}"/>
                </a:ext>
              </a:extLst>
            </p:cNvPr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4">
              <a:extLst>
                <a:ext uri="{FF2B5EF4-FFF2-40B4-BE49-F238E27FC236}">
                  <a16:creationId xmlns:a16="http://schemas.microsoft.com/office/drawing/2014/main" id="{B99AC1F6-3C5B-213F-5925-94C62EAFADEA}"/>
                </a:ext>
              </a:extLst>
            </p:cNvPr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5">
              <a:extLst>
                <a:ext uri="{FF2B5EF4-FFF2-40B4-BE49-F238E27FC236}">
                  <a16:creationId xmlns:a16="http://schemas.microsoft.com/office/drawing/2014/main" id="{E88E7498-4002-39C1-FF3C-A171CDB3E7AA}"/>
                </a:ext>
              </a:extLst>
            </p:cNvPr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6">
              <a:extLst>
                <a:ext uri="{FF2B5EF4-FFF2-40B4-BE49-F238E27FC236}">
                  <a16:creationId xmlns:a16="http://schemas.microsoft.com/office/drawing/2014/main" id="{B3FD4BEC-AE62-DDEF-C1BF-BFB8122DAF6E}"/>
                </a:ext>
              </a:extLst>
            </p:cNvPr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64564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3" name="TextBox 43">
            <a:extLst>
              <a:ext uri="{FF2B5EF4-FFF2-40B4-BE49-F238E27FC236}">
                <a16:creationId xmlns:a16="http://schemas.microsoft.com/office/drawing/2014/main" id="{1D43778D-B200-BB58-4D12-10EF56B56C54}"/>
              </a:ext>
            </a:extLst>
          </p:cNvPr>
          <p:cNvSpPr txBox="1"/>
          <p:nvPr/>
        </p:nvSpPr>
        <p:spPr>
          <a:xfrm>
            <a:off x="1047587" y="5383202"/>
            <a:ext cx="6623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项目</a:t>
            </a:r>
            <a:r>
              <a:rPr lang="en-US" altLang="zh-CN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01</a:t>
            </a:r>
            <a:endParaRPr lang="en-GB" sz="1200" dirty="0">
              <a:solidFill>
                <a:schemeClr val="tx2">
                  <a:lumMod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8" name="TextBox 48">
            <a:extLst>
              <a:ext uri="{FF2B5EF4-FFF2-40B4-BE49-F238E27FC236}">
                <a16:creationId xmlns:a16="http://schemas.microsoft.com/office/drawing/2014/main" id="{E011659D-6F5A-D0E3-7079-02CE84E43D7D}"/>
              </a:ext>
            </a:extLst>
          </p:cNvPr>
          <p:cNvSpPr txBox="1"/>
          <p:nvPr/>
        </p:nvSpPr>
        <p:spPr>
          <a:xfrm>
            <a:off x="4576344" y="1262719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>
                <a:solidFill>
                  <a:schemeClr val="tx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96%</a:t>
            </a:r>
            <a:endParaRPr lang="en-GB" sz="2000">
              <a:solidFill>
                <a:schemeClr val="tx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88CA35F8-152A-E7EC-DAFD-904AF7FCB290}"/>
              </a:ext>
            </a:extLst>
          </p:cNvPr>
          <p:cNvSpPr txBox="1"/>
          <p:nvPr/>
        </p:nvSpPr>
        <p:spPr>
          <a:xfrm>
            <a:off x="1073124" y="2493554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>
                <a:solidFill>
                  <a:schemeClr val="tx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  <a:endParaRPr lang="en-GB" sz="2000">
              <a:solidFill>
                <a:schemeClr val="tx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50">
            <a:extLst>
              <a:ext uri="{FF2B5EF4-FFF2-40B4-BE49-F238E27FC236}">
                <a16:creationId xmlns:a16="http://schemas.microsoft.com/office/drawing/2014/main" id="{F93B452C-4254-A2E7-8E43-4A0E70C7EACB}"/>
              </a:ext>
            </a:extLst>
          </p:cNvPr>
          <p:cNvSpPr txBox="1"/>
          <p:nvPr/>
        </p:nvSpPr>
        <p:spPr>
          <a:xfrm>
            <a:off x="2239562" y="3075422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>
                <a:solidFill>
                  <a:schemeClr val="tx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35%</a:t>
            </a:r>
            <a:endParaRPr lang="en-GB" sz="2000">
              <a:solidFill>
                <a:schemeClr val="tx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51">
            <a:extLst>
              <a:ext uri="{FF2B5EF4-FFF2-40B4-BE49-F238E27FC236}">
                <a16:creationId xmlns:a16="http://schemas.microsoft.com/office/drawing/2014/main" id="{1661FF7C-66CA-7CEA-9BB0-7CC7242746CC}"/>
              </a:ext>
            </a:extLst>
          </p:cNvPr>
          <p:cNvSpPr txBox="1"/>
          <p:nvPr/>
        </p:nvSpPr>
        <p:spPr>
          <a:xfrm>
            <a:off x="5741751" y="2555951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>
                <a:solidFill>
                  <a:schemeClr val="tx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46%</a:t>
            </a:r>
            <a:endParaRPr lang="en-GB" sz="2000">
              <a:solidFill>
                <a:schemeClr val="tx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TextBox 52">
            <a:extLst>
              <a:ext uri="{FF2B5EF4-FFF2-40B4-BE49-F238E27FC236}">
                <a16:creationId xmlns:a16="http://schemas.microsoft.com/office/drawing/2014/main" id="{AE6F4C3E-D6F0-0916-E52C-D357CB4C041A}"/>
              </a:ext>
            </a:extLst>
          </p:cNvPr>
          <p:cNvSpPr txBox="1"/>
          <p:nvPr/>
        </p:nvSpPr>
        <p:spPr>
          <a:xfrm>
            <a:off x="3384431" y="1810124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>
                <a:solidFill>
                  <a:schemeClr val="tx2">
                    <a:lumMod val="25000"/>
                  </a:schemeClr>
                </a:solidFill>
                <a:latin typeface="+mn-lt"/>
                <a:cs typeface="+mn-ea"/>
                <a:sym typeface="+mn-lt"/>
              </a:rPr>
              <a:t>82%</a:t>
            </a:r>
            <a:endParaRPr lang="en-GB" sz="2000">
              <a:solidFill>
                <a:schemeClr val="tx2">
                  <a:lumMod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TextBox 43">
            <a:extLst>
              <a:ext uri="{FF2B5EF4-FFF2-40B4-BE49-F238E27FC236}">
                <a16:creationId xmlns:a16="http://schemas.microsoft.com/office/drawing/2014/main" id="{43462BF3-3F8C-ED2B-0316-0466B8B1994A}"/>
              </a:ext>
            </a:extLst>
          </p:cNvPr>
          <p:cNvSpPr txBox="1"/>
          <p:nvPr/>
        </p:nvSpPr>
        <p:spPr>
          <a:xfrm>
            <a:off x="2237480" y="5383202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项目</a:t>
            </a:r>
            <a:r>
              <a:rPr lang="en-US" altLang="zh-CN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02</a:t>
            </a:r>
            <a:endParaRPr lang="en-GB" sz="1200" dirty="0">
              <a:solidFill>
                <a:schemeClr val="tx2">
                  <a:lumMod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4" name="TextBox 43">
            <a:extLst>
              <a:ext uri="{FF2B5EF4-FFF2-40B4-BE49-F238E27FC236}">
                <a16:creationId xmlns:a16="http://schemas.microsoft.com/office/drawing/2014/main" id="{0E1F0E5A-05C2-C19D-8ED0-DB8DA62BE968}"/>
              </a:ext>
            </a:extLst>
          </p:cNvPr>
          <p:cNvSpPr txBox="1"/>
          <p:nvPr/>
        </p:nvSpPr>
        <p:spPr>
          <a:xfrm>
            <a:off x="3427373" y="5383202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项目</a:t>
            </a:r>
            <a:r>
              <a:rPr lang="en-US" altLang="zh-CN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03</a:t>
            </a:r>
            <a:endParaRPr lang="en-GB" sz="1200" dirty="0">
              <a:solidFill>
                <a:schemeClr val="tx2">
                  <a:lumMod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5" name="TextBox 43">
            <a:extLst>
              <a:ext uri="{FF2B5EF4-FFF2-40B4-BE49-F238E27FC236}">
                <a16:creationId xmlns:a16="http://schemas.microsoft.com/office/drawing/2014/main" id="{5CDE243D-FEBA-ABDC-D10F-327889D68A33}"/>
              </a:ext>
            </a:extLst>
          </p:cNvPr>
          <p:cNvSpPr txBox="1"/>
          <p:nvPr/>
        </p:nvSpPr>
        <p:spPr>
          <a:xfrm>
            <a:off x="4617266" y="5383202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项目</a:t>
            </a:r>
            <a:r>
              <a:rPr lang="en-US" altLang="zh-CN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04</a:t>
            </a:r>
            <a:endParaRPr lang="en-GB" sz="1200" dirty="0">
              <a:solidFill>
                <a:schemeClr val="tx2">
                  <a:lumMod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6" name="TextBox 43">
            <a:extLst>
              <a:ext uri="{FF2B5EF4-FFF2-40B4-BE49-F238E27FC236}">
                <a16:creationId xmlns:a16="http://schemas.microsoft.com/office/drawing/2014/main" id="{731E9C1E-D7F5-9E8A-82B3-4D0700537CF8}"/>
              </a:ext>
            </a:extLst>
          </p:cNvPr>
          <p:cNvSpPr txBox="1"/>
          <p:nvPr/>
        </p:nvSpPr>
        <p:spPr>
          <a:xfrm>
            <a:off x="5807159" y="5383202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项目</a:t>
            </a:r>
            <a:r>
              <a:rPr lang="en-US" altLang="zh-CN" sz="1200" dirty="0">
                <a:solidFill>
                  <a:schemeClr val="tx2">
                    <a:lumMod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05</a:t>
            </a:r>
            <a:endParaRPr lang="en-GB" sz="1200" dirty="0">
              <a:solidFill>
                <a:schemeClr val="tx2">
                  <a:lumMod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2F14895-54BD-6544-F5C7-E7CFE9119ADA}"/>
              </a:ext>
            </a:extLst>
          </p:cNvPr>
          <p:cNvGrpSpPr/>
          <p:nvPr/>
        </p:nvGrpSpPr>
        <p:grpSpPr>
          <a:xfrm>
            <a:off x="7102350" y="1777739"/>
            <a:ext cx="3931689" cy="3315964"/>
            <a:chOff x="201526" y="1886576"/>
            <a:chExt cx="3931689" cy="331596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2AD1943-4F29-C5FA-C3F3-3B17886C7930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444123D-9378-3A41-0A5F-1736ABD26AEA}"/>
                </a:ext>
              </a:extLst>
            </p:cNvPr>
            <p:cNvSpPr txBox="1"/>
            <p:nvPr/>
          </p:nvSpPr>
          <p:spPr>
            <a:xfrm>
              <a:off x="436522" y="1886576"/>
              <a:ext cx="2713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CB624D3-34FD-7806-17B6-BA95E1DD403D}"/>
                </a:ext>
              </a:extLst>
            </p:cNvPr>
            <p:cNvSpPr txBox="1"/>
            <p:nvPr/>
          </p:nvSpPr>
          <p:spPr>
            <a:xfrm>
              <a:off x="201526" y="3052143"/>
              <a:ext cx="3931689" cy="21503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indent="-228600" rtl="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999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A242E8-D621-9CAA-6645-9E1F56105D94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Freeform 23">
            <a:extLst>
              <a:ext uri="{FF2B5EF4-FFF2-40B4-BE49-F238E27FC236}">
                <a16:creationId xmlns:a16="http://schemas.microsoft.com/office/drawing/2014/main" id="{473631DC-40A0-EC2C-D2BB-64DA530DBD0D}"/>
              </a:ext>
            </a:extLst>
          </p:cNvPr>
          <p:cNvSpPr>
            <a:spLocks noEditPoints="1"/>
          </p:cNvSpPr>
          <p:nvPr/>
        </p:nvSpPr>
        <p:spPr bwMode="auto">
          <a:xfrm>
            <a:off x="5885302" y="5472652"/>
            <a:ext cx="477789" cy="422705"/>
          </a:xfrm>
          <a:custGeom>
            <a:avLst/>
            <a:gdLst>
              <a:gd name="T0" fmla="*/ 0 w 638"/>
              <a:gd name="T1" fmla="*/ 349 h 590"/>
              <a:gd name="T2" fmla="*/ 245 w 638"/>
              <a:gd name="T3" fmla="*/ 590 h 590"/>
              <a:gd name="T4" fmla="*/ 430 w 638"/>
              <a:gd name="T5" fmla="*/ 558 h 590"/>
              <a:gd name="T6" fmla="*/ 388 w 638"/>
              <a:gd name="T7" fmla="*/ 260 h 590"/>
              <a:gd name="T8" fmla="*/ 378 w 638"/>
              <a:gd name="T9" fmla="*/ 548 h 590"/>
              <a:gd name="T10" fmla="*/ 250 w 638"/>
              <a:gd name="T11" fmla="*/ 494 h 590"/>
              <a:gd name="T12" fmla="*/ 216 w 638"/>
              <a:gd name="T13" fmla="*/ 344 h 590"/>
              <a:gd name="T14" fmla="*/ 44 w 638"/>
              <a:gd name="T15" fmla="*/ 339 h 590"/>
              <a:gd name="T16" fmla="*/ 49 w 638"/>
              <a:gd name="T17" fmla="*/ 108 h 590"/>
              <a:gd name="T18" fmla="*/ 250 w 638"/>
              <a:gd name="T19" fmla="*/ 61 h 590"/>
              <a:gd name="T20" fmla="*/ 0 w 638"/>
              <a:gd name="T21" fmla="*/ 103 h 590"/>
              <a:gd name="T22" fmla="*/ 359 w 638"/>
              <a:gd name="T23" fmla="*/ 122 h 590"/>
              <a:gd name="T24" fmla="*/ 337 w 638"/>
              <a:gd name="T25" fmla="*/ 97 h 590"/>
              <a:gd name="T26" fmla="*/ 354 w 638"/>
              <a:gd name="T27" fmla="*/ 82 h 590"/>
              <a:gd name="T28" fmla="*/ 398 w 638"/>
              <a:gd name="T29" fmla="*/ 82 h 590"/>
              <a:gd name="T30" fmla="*/ 416 w 638"/>
              <a:gd name="T31" fmla="*/ 97 h 590"/>
              <a:gd name="T32" fmla="*/ 394 w 638"/>
              <a:gd name="T33" fmla="*/ 122 h 590"/>
              <a:gd name="T34" fmla="*/ 416 w 638"/>
              <a:gd name="T35" fmla="*/ 147 h 590"/>
              <a:gd name="T36" fmla="*/ 398 w 638"/>
              <a:gd name="T37" fmla="*/ 161 h 590"/>
              <a:gd name="T38" fmla="*/ 354 w 638"/>
              <a:gd name="T39" fmla="*/ 161 h 590"/>
              <a:gd name="T40" fmla="*/ 337 w 638"/>
              <a:gd name="T41" fmla="*/ 147 h 590"/>
              <a:gd name="T42" fmla="*/ 520 w 638"/>
              <a:gd name="T43" fmla="*/ 221 h 590"/>
              <a:gd name="T44" fmla="*/ 629 w 638"/>
              <a:gd name="T45" fmla="*/ 362 h 590"/>
              <a:gd name="T46" fmla="*/ 585 w 638"/>
              <a:gd name="T47" fmla="*/ 375 h 590"/>
              <a:gd name="T48" fmla="*/ 520 w 638"/>
              <a:gd name="T49" fmla="*/ 221 h 590"/>
              <a:gd name="T50" fmla="*/ 455 w 638"/>
              <a:gd name="T51" fmla="*/ 43 h 590"/>
              <a:gd name="T52" fmla="*/ 502 w 638"/>
              <a:gd name="T53" fmla="*/ 221 h 590"/>
              <a:gd name="T54" fmla="*/ 481 w 638"/>
              <a:gd name="T55" fmla="*/ 248 h 590"/>
              <a:gd name="T56" fmla="*/ 440 w 638"/>
              <a:gd name="T57" fmla="*/ 213 h 590"/>
              <a:gd name="T58" fmla="*/ 298 w 638"/>
              <a:gd name="T59" fmla="*/ 43 h 590"/>
              <a:gd name="T60" fmla="*/ 429 w 638"/>
              <a:gd name="T61" fmla="*/ 69 h 590"/>
              <a:gd name="T62" fmla="*/ 324 w 638"/>
              <a:gd name="T63" fmla="*/ 174 h 590"/>
              <a:gd name="T64" fmla="*/ 204 w 638"/>
              <a:gd name="T65" fmla="*/ 513 h 590"/>
              <a:gd name="T66" fmla="*/ 79 w 638"/>
              <a:gd name="T67" fmla="*/ 386 h 590"/>
              <a:gd name="T68" fmla="*/ 204 w 638"/>
              <a:gd name="T69" fmla="*/ 513 h 590"/>
              <a:gd name="T70" fmla="*/ 74 w 638"/>
              <a:gd name="T71" fmla="*/ 167 h 590"/>
              <a:gd name="T72" fmla="*/ 250 w 638"/>
              <a:gd name="T73" fmla="*/ 177 h 590"/>
              <a:gd name="T74" fmla="*/ 160 w 638"/>
              <a:gd name="T75" fmla="*/ 143 h 590"/>
              <a:gd name="T76" fmla="*/ 74 w 638"/>
              <a:gd name="T77" fmla="*/ 270 h 590"/>
              <a:gd name="T78" fmla="*/ 81 w 638"/>
              <a:gd name="T79" fmla="*/ 300 h 590"/>
              <a:gd name="T80" fmla="*/ 253 w 638"/>
              <a:gd name="T81" fmla="*/ 268 h 590"/>
              <a:gd name="T82" fmla="*/ 74 w 638"/>
              <a:gd name="T83" fmla="*/ 270 h 590"/>
              <a:gd name="T84" fmla="*/ 74 w 638"/>
              <a:gd name="T85" fmla="*/ 229 h 590"/>
              <a:gd name="T86" fmla="*/ 253 w 638"/>
              <a:gd name="T87" fmla="*/ 238 h 590"/>
              <a:gd name="T88" fmla="*/ 263 w 638"/>
              <a:gd name="T89" fmla="*/ 221 h 590"/>
              <a:gd name="T90" fmla="*/ 157 w 638"/>
              <a:gd name="T91" fmla="*/ 206 h 590"/>
              <a:gd name="T92" fmla="*/ 74 w 638"/>
              <a:gd name="T93" fmla="*/ 21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8" h="590">
                <a:moveTo>
                  <a:pt x="0" y="103"/>
                </a:moveTo>
                <a:cubicBezTo>
                  <a:pt x="0" y="185"/>
                  <a:pt x="0" y="267"/>
                  <a:pt x="0" y="349"/>
                </a:cubicBezTo>
                <a:cubicBezTo>
                  <a:pt x="0" y="355"/>
                  <a:pt x="108" y="458"/>
                  <a:pt x="121" y="471"/>
                </a:cubicBezTo>
                <a:cubicBezTo>
                  <a:pt x="135" y="485"/>
                  <a:pt x="237" y="590"/>
                  <a:pt x="245" y="590"/>
                </a:cubicBezTo>
                <a:cubicBezTo>
                  <a:pt x="295" y="590"/>
                  <a:pt x="344" y="590"/>
                  <a:pt x="393" y="590"/>
                </a:cubicBezTo>
                <a:cubicBezTo>
                  <a:pt x="413" y="590"/>
                  <a:pt x="421" y="571"/>
                  <a:pt x="430" y="558"/>
                </a:cubicBezTo>
                <a:cubicBezTo>
                  <a:pt x="430" y="456"/>
                  <a:pt x="430" y="355"/>
                  <a:pt x="430" y="253"/>
                </a:cubicBezTo>
                <a:cubicBezTo>
                  <a:pt x="420" y="257"/>
                  <a:pt x="393" y="246"/>
                  <a:pt x="388" y="260"/>
                </a:cubicBezTo>
                <a:cubicBezTo>
                  <a:pt x="384" y="268"/>
                  <a:pt x="388" y="382"/>
                  <a:pt x="388" y="405"/>
                </a:cubicBezTo>
                <a:cubicBezTo>
                  <a:pt x="388" y="429"/>
                  <a:pt x="395" y="548"/>
                  <a:pt x="378" y="548"/>
                </a:cubicBezTo>
                <a:cubicBezTo>
                  <a:pt x="338" y="548"/>
                  <a:pt x="298" y="548"/>
                  <a:pt x="258" y="548"/>
                </a:cubicBezTo>
                <a:cubicBezTo>
                  <a:pt x="245" y="548"/>
                  <a:pt x="250" y="507"/>
                  <a:pt x="250" y="494"/>
                </a:cubicBezTo>
                <a:cubicBezTo>
                  <a:pt x="250" y="473"/>
                  <a:pt x="250" y="453"/>
                  <a:pt x="250" y="432"/>
                </a:cubicBezTo>
                <a:cubicBezTo>
                  <a:pt x="250" y="376"/>
                  <a:pt x="251" y="367"/>
                  <a:pt x="216" y="344"/>
                </a:cubicBezTo>
                <a:cubicBezTo>
                  <a:pt x="200" y="344"/>
                  <a:pt x="200" y="339"/>
                  <a:pt x="187" y="339"/>
                </a:cubicBezTo>
                <a:cubicBezTo>
                  <a:pt x="139" y="339"/>
                  <a:pt x="92" y="339"/>
                  <a:pt x="44" y="339"/>
                </a:cubicBezTo>
                <a:cubicBezTo>
                  <a:pt x="44" y="265"/>
                  <a:pt x="44" y="192"/>
                  <a:pt x="44" y="118"/>
                </a:cubicBezTo>
                <a:cubicBezTo>
                  <a:pt x="44" y="112"/>
                  <a:pt x="46" y="113"/>
                  <a:pt x="49" y="108"/>
                </a:cubicBezTo>
                <a:cubicBezTo>
                  <a:pt x="103" y="108"/>
                  <a:pt x="157" y="108"/>
                  <a:pt x="211" y="108"/>
                </a:cubicBezTo>
                <a:cubicBezTo>
                  <a:pt x="222" y="101"/>
                  <a:pt x="250" y="77"/>
                  <a:pt x="250" y="61"/>
                </a:cubicBezTo>
                <a:cubicBezTo>
                  <a:pt x="182" y="61"/>
                  <a:pt x="115" y="61"/>
                  <a:pt x="47" y="61"/>
                </a:cubicBezTo>
                <a:cubicBezTo>
                  <a:pt x="28" y="61"/>
                  <a:pt x="0" y="88"/>
                  <a:pt x="0" y="103"/>
                </a:cubicBezTo>
                <a:close/>
                <a:moveTo>
                  <a:pt x="337" y="144"/>
                </a:moveTo>
                <a:lnTo>
                  <a:pt x="359" y="122"/>
                </a:lnTo>
                <a:lnTo>
                  <a:pt x="337" y="100"/>
                </a:lnTo>
                <a:cubicBezTo>
                  <a:pt x="336" y="99"/>
                  <a:pt x="336" y="98"/>
                  <a:pt x="337" y="97"/>
                </a:cubicBezTo>
                <a:lnTo>
                  <a:pt x="351" y="82"/>
                </a:lnTo>
                <a:cubicBezTo>
                  <a:pt x="352" y="81"/>
                  <a:pt x="353" y="81"/>
                  <a:pt x="354" y="82"/>
                </a:cubicBezTo>
                <a:lnTo>
                  <a:pt x="376" y="104"/>
                </a:lnTo>
                <a:lnTo>
                  <a:pt x="398" y="82"/>
                </a:lnTo>
                <a:cubicBezTo>
                  <a:pt x="399" y="81"/>
                  <a:pt x="400" y="81"/>
                  <a:pt x="401" y="82"/>
                </a:cubicBezTo>
                <a:lnTo>
                  <a:pt x="416" y="97"/>
                </a:lnTo>
                <a:cubicBezTo>
                  <a:pt x="416" y="98"/>
                  <a:pt x="416" y="99"/>
                  <a:pt x="416" y="100"/>
                </a:cubicBezTo>
                <a:lnTo>
                  <a:pt x="394" y="122"/>
                </a:lnTo>
                <a:lnTo>
                  <a:pt x="416" y="144"/>
                </a:lnTo>
                <a:cubicBezTo>
                  <a:pt x="416" y="145"/>
                  <a:pt x="416" y="146"/>
                  <a:pt x="416" y="147"/>
                </a:cubicBezTo>
                <a:lnTo>
                  <a:pt x="401" y="161"/>
                </a:lnTo>
                <a:cubicBezTo>
                  <a:pt x="400" y="162"/>
                  <a:pt x="399" y="162"/>
                  <a:pt x="398" y="161"/>
                </a:cubicBezTo>
                <a:lnTo>
                  <a:pt x="376" y="139"/>
                </a:lnTo>
                <a:lnTo>
                  <a:pt x="354" y="161"/>
                </a:lnTo>
                <a:cubicBezTo>
                  <a:pt x="353" y="162"/>
                  <a:pt x="352" y="162"/>
                  <a:pt x="351" y="161"/>
                </a:cubicBezTo>
                <a:lnTo>
                  <a:pt x="337" y="147"/>
                </a:lnTo>
                <a:cubicBezTo>
                  <a:pt x="336" y="146"/>
                  <a:pt x="336" y="145"/>
                  <a:pt x="337" y="144"/>
                </a:cubicBezTo>
                <a:close/>
                <a:moveTo>
                  <a:pt x="520" y="221"/>
                </a:moveTo>
                <a:lnTo>
                  <a:pt x="629" y="330"/>
                </a:lnTo>
                <a:cubicBezTo>
                  <a:pt x="638" y="339"/>
                  <a:pt x="638" y="353"/>
                  <a:pt x="629" y="362"/>
                </a:cubicBezTo>
                <a:lnTo>
                  <a:pt x="616" y="375"/>
                </a:lnTo>
                <a:cubicBezTo>
                  <a:pt x="608" y="383"/>
                  <a:pt x="593" y="383"/>
                  <a:pt x="585" y="375"/>
                </a:cubicBezTo>
                <a:lnTo>
                  <a:pt x="476" y="266"/>
                </a:lnTo>
                <a:lnTo>
                  <a:pt x="520" y="221"/>
                </a:lnTo>
                <a:close/>
                <a:moveTo>
                  <a:pt x="298" y="43"/>
                </a:moveTo>
                <a:cubicBezTo>
                  <a:pt x="341" y="0"/>
                  <a:pt x="411" y="0"/>
                  <a:pt x="455" y="43"/>
                </a:cubicBezTo>
                <a:cubicBezTo>
                  <a:pt x="493" y="82"/>
                  <a:pt x="497" y="142"/>
                  <a:pt x="467" y="185"/>
                </a:cubicBezTo>
                <a:lnTo>
                  <a:pt x="502" y="221"/>
                </a:lnTo>
                <a:cubicBezTo>
                  <a:pt x="504" y="222"/>
                  <a:pt x="504" y="225"/>
                  <a:pt x="502" y="226"/>
                </a:cubicBezTo>
                <a:lnTo>
                  <a:pt x="481" y="248"/>
                </a:lnTo>
                <a:cubicBezTo>
                  <a:pt x="479" y="249"/>
                  <a:pt x="477" y="249"/>
                  <a:pt x="475" y="248"/>
                </a:cubicBezTo>
                <a:lnTo>
                  <a:pt x="440" y="213"/>
                </a:lnTo>
                <a:cubicBezTo>
                  <a:pt x="397" y="243"/>
                  <a:pt x="336" y="239"/>
                  <a:pt x="298" y="200"/>
                </a:cubicBezTo>
                <a:cubicBezTo>
                  <a:pt x="254" y="157"/>
                  <a:pt x="254" y="87"/>
                  <a:pt x="298" y="43"/>
                </a:cubicBezTo>
                <a:close/>
                <a:moveTo>
                  <a:pt x="324" y="69"/>
                </a:moveTo>
                <a:cubicBezTo>
                  <a:pt x="353" y="40"/>
                  <a:pt x="400" y="40"/>
                  <a:pt x="429" y="69"/>
                </a:cubicBezTo>
                <a:cubicBezTo>
                  <a:pt x="458" y="98"/>
                  <a:pt x="458" y="145"/>
                  <a:pt x="429" y="174"/>
                </a:cubicBezTo>
                <a:cubicBezTo>
                  <a:pt x="400" y="203"/>
                  <a:pt x="353" y="203"/>
                  <a:pt x="324" y="174"/>
                </a:cubicBezTo>
                <a:cubicBezTo>
                  <a:pt x="295" y="145"/>
                  <a:pt x="295" y="98"/>
                  <a:pt x="324" y="69"/>
                </a:cubicBezTo>
                <a:close/>
                <a:moveTo>
                  <a:pt x="204" y="513"/>
                </a:moveTo>
                <a:cubicBezTo>
                  <a:pt x="203" y="471"/>
                  <a:pt x="202" y="428"/>
                  <a:pt x="201" y="386"/>
                </a:cubicBezTo>
                <a:cubicBezTo>
                  <a:pt x="160" y="386"/>
                  <a:pt x="119" y="386"/>
                  <a:pt x="79" y="386"/>
                </a:cubicBezTo>
                <a:cubicBezTo>
                  <a:pt x="78" y="386"/>
                  <a:pt x="77" y="387"/>
                  <a:pt x="77" y="388"/>
                </a:cubicBezTo>
                <a:cubicBezTo>
                  <a:pt x="119" y="430"/>
                  <a:pt x="161" y="472"/>
                  <a:pt x="204" y="513"/>
                </a:cubicBezTo>
                <a:close/>
                <a:moveTo>
                  <a:pt x="74" y="150"/>
                </a:moveTo>
                <a:cubicBezTo>
                  <a:pt x="74" y="156"/>
                  <a:pt x="74" y="161"/>
                  <a:pt x="74" y="167"/>
                </a:cubicBezTo>
                <a:cubicBezTo>
                  <a:pt x="74" y="173"/>
                  <a:pt x="78" y="177"/>
                  <a:pt x="83" y="177"/>
                </a:cubicBezTo>
                <a:cubicBezTo>
                  <a:pt x="139" y="177"/>
                  <a:pt x="195" y="177"/>
                  <a:pt x="250" y="177"/>
                </a:cubicBezTo>
                <a:cubicBezTo>
                  <a:pt x="266" y="177"/>
                  <a:pt x="262" y="152"/>
                  <a:pt x="258" y="143"/>
                </a:cubicBezTo>
                <a:cubicBezTo>
                  <a:pt x="225" y="143"/>
                  <a:pt x="192" y="143"/>
                  <a:pt x="160" y="143"/>
                </a:cubicBezTo>
                <a:cubicBezTo>
                  <a:pt x="139" y="143"/>
                  <a:pt x="74" y="137"/>
                  <a:pt x="74" y="150"/>
                </a:cubicBezTo>
                <a:close/>
                <a:moveTo>
                  <a:pt x="74" y="270"/>
                </a:moveTo>
                <a:cubicBezTo>
                  <a:pt x="74" y="278"/>
                  <a:pt x="74" y="285"/>
                  <a:pt x="74" y="292"/>
                </a:cubicBezTo>
                <a:cubicBezTo>
                  <a:pt x="74" y="298"/>
                  <a:pt x="75" y="300"/>
                  <a:pt x="81" y="300"/>
                </a:cubicBezTo>
                <a:cubicBezTo>
                  <a:pt x="141" y="300"/>
                  <a:pt x="200" y="300"/>
                  <a:pt x="260" y="300"/>
                </a:cubicBezTo>
                <a:cubicBezTo>
                  <a:pt x="262" y="294"/>
                  <a:pt x="266" y="268"/>
                  <a:pt x="253" y="268"/>
                </a:cubicBezTo>
                <a:cubicBezTo>
                  <a:pt x="197" y="268"/>
                  <a:pt x="142" y="268"/>
                  <a:pt x="86" y="268"/>
                </a:cubicBezTo>
                <a:cubicBezTo>
                  <a:pt x="82" y="268"/>
                  <a:pt x="77" y="269"/>
                  <a:pt x="74" y="270"/>
                </a:cubicBezTo>
                <a:close/>
                <a:moveTo>
                  <a:pt x="74" y="219"/>
                </a:moveTo>
                <a:cubicBezTo>
                  <a:pt x="74" y="222"/>
                  <a:pt x="74" y="225"/>
                  <a:pt x="74" y="229"/>
                </a:cubicBezTo>
                <a:cubicBezTo>
                  <a:pt x="74" y="234"/>
                  <a:pt x="76" y="234"/>
                  <a:pt x="79" y="238"/>
                </a:cubicBezTo>
                <a:cubicBezTo>
                  <a:pt x="137" y="238"/>
                  <a:pt x="195" y="238"/>
                  <a:pt x="253" y="238"/>
                </a:cubicBezTo>
                <a:cubicBezTo>
                  <a:pt x="256" y="237"/>
                  <a:pt x="259" y="235"/>
                  <a:pt x="263" y="233"/>
                </a:cubicBezTo>
                <a:cubicBezTo>
                  <a:pt x="263" y="229"/>
                  <a:pt x="263" y="225"/>
                  <a:pt x="263" y="221"/>
                </a:cubicBezTo>
                <a:cubicBezTo>
                  <a:pt x="263" y="214"/>
                  <a:pt x="260" y="211"/>
                  <a:pt x="258" y="206"/>
                </a:cubicBezTo>
                <a:cubicBezTo>
                  <a:pt x="224" y="206"/>
                  <a:pt x="191" y="206"/>
                  <a:pt x="157" y="206"/>
                </a:cubicBezTo>
                <a:cubicBezTo>
                  <a:pt x="141" y="206"/>
                  <a:pt x="124" y="206"/>
                  <a:pt x="108" y="206"/>
                </a:cubicBezTo>
                <a:cubicBezTo>
                  <a:pt x="87" y="206"/>
                  <a:pt x="74" y="200"/>
                  <a:pt x="74" y="219"/>
                </a:cubicBez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69D33C-8806-D5D7-37CA-E58509AE09D5}"/>
              </a:ext>
            </a:extLst>
          </p:cNvPr>
          <p:cNvSpPr/>
          <p:nvPr/>
        </p:nvSpPr>
        <p:spPr>
          <a:xfrm rot="10800000">
            <a:off x="0" y="0"/>
            <a:ext cx="12198350" cy="3209668"/>
          </a:xfrm>
          <a:custGeom>
            <a:avLst/>
            <a:gdLst>
              <a:gd name="connsiteX0" fmla="*/ 12198350 w 12198350"/>
              <a:gd name="connsiteY0" fmla="*/ 3209668 h 3209668"/>
              <a:gd name="connsiteX1" fmla="*/ 0 w 12198350"/>
              <a:gd name="connsiteY1" fmla="*/ 3209668 h 3209668"/>
              <a:gd name="connsiteX2" fmla="*/ 0 w 12198350"/>
              <a:gd name="connsiteY2" fmla="*/ 598734 h 3209668"/>
              <a:gd name="connsiteX3" fmla="*/ 2947125 w 12198350"/>
              <a:gd name="connsiteY3" fmla="*/ 598734 h 3209668"/>
              <a:gd name="connsiteX4" fmla="*/ 2960601 w 12198350"/>
              <a:gd name="connsiteY4" fmla="*/ 592904 h 3209668"/>
              <a:gd name="connsiteX5" fmla="*/ 3599437 w 12198350"/>
              <a:gd name="connsiteY5" fmla="*/ 473167 h 3209668"/>
              <a:gd name="connsiteX6" fmla="*/ 4132838 w 12198350"/>
              <a:gd name="connsiteY6" fmla="*/ 1680 h 3209668"/>
              <a:gd name="connsiteX7" fmla="*/ 5931186 w 12198350"/>
              <a:gd name="connsiteY7" fmla="*/ 268 h 3209668"/>
              <a:gd name="connsiteX8" fmla="*/ 5932512 w 12198350"/>
              <a:gd name="connsiteY8" fmla="*/ 0 h 3209668"/>
              <a:gd name="connsiteX9" fmla="*/ 6102352 w 12198350"/>
              <a:gd name="connsiteY9" fmla="*/ 134 h 3209668"/>
              <a:gd name="connsiteX10" fmla="*/ 6272191 w 12198350"/>
              <a:gd name="connsiteY10" fmla="*/ 0 h 3209668"/>
              <a:gd name="connsiteX11" fmla="*/ 6273518 w 12198350"/>
              <a:gd name="connsiteY11" fmla="*/ 268 h 3209668"/>
              <a:gd name="connsiteX12" fmla="*/ 8071865 w 12198350"/>
              <a:gd name="connsiteY12" fmla="*/ 1680 h 3209668"/>
              <a:gd name="connsiteX13" fmla="*/ 8605266 w 12198350"/>
              <a:gd name="connsiteY13" fmla="*/ 473167 h 3209668"/>
              <a:gd name="connsiteX14" fmla="*/ 9244102 w 12198350"/>
              <a:gd name="connsiteY14" fmla="*/ 592904 h 3209668"/>
              <a:gd name="connsiteX15" fmla="*/ 9257578 w 12198350"/>
              <a:gd name="connsiteY15" fmla="*/ 598734 h 3209668"/>
              <a:gd name="connsiteX16" fmla="*/ 12198350 w 12198350"/>
              <a:gd name="connsiteY16" fmla="*/ 598734 h 320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3209668">
                <a:moveTo>
                  <a:pt x="12198350" y="3209668"/>
                </a:moveTo>
                <a:lnTo>
                  <a:pt x="0" y="3209668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1335F5-DDD8-F2A0-176D-A2F2E5C0A8A3}"/>
              </a:ext>
            </a:extLst>
          </p:cNvPr>
          <p:cNvSpPr/>
          <p:nvPr/>
        </p:nvSpPr>
        <p:spPr>
          <a:xfrm>
            <a:off x="4603580" y="2863679"/>
            <a:ext cx="2957227" cy="565321"/>
          </a:xfrm>
          <a:prstGeom prst="roundRect">
            <a:avLst>
              <a:gd name="adj" fmla="val 5000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9AF2A6-FC89-4C5B-5F0D-1029CA01ED0C}"/>
              </a:ext>
            </a:extLst>
          </p:cNvPr>
          <p:cNvSpPr txBox="1"/>
          <p:nvPr/>
        </p:nvSpPr>
        <p:spPr>
          <a:xfrm>
            <a:off x="5109009" y="2946284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研究成果与应用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2E0A33-A7EE-5911-A146-8B78229057DD}"/>
              </a:ext>
            </a:extLst>
          </p:cNvPr>
          <p:cNvSpPr txBox="1"/>
          <p:nvPr/>
        </p:nvSpPr>
        <p:spPr>
          <a:xfrm>
            <a:off x="5379095" y="1589947"/>
            <a:ext cx="14318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7200" b="1" dirty="0">
              <a:solidFill>
                <a:schemeClr val="bg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2E3DC36-D954-984E-B3D7-E1157E913206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3C9D9-2F4B-6447-5D06-512E28F4BBA5}"/>
              </a:ext>
            </a:extLst>
          </p:cNvPr>
          <p:cNvSpPr txBox="1"/>
          <p:nvPr/>
        </p:nvSpPr>
        <p:spPr>
          <a:xfrm>
            <a:off x="2959894" y="3871424"/>
            <a:ext cx="6281736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8596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210149" y="82959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研究成果与应用</a:t>
            </a:r>
          </a:p>
        </p:txBody>
      </p:sp>
      <p:sp>
        <p:nvSpPr>
          <p:cNvPr id="47" name="Rectangle 187">
            <a:extLst>
              <a:ext uri="{FF2B5EF4-FFF2-40B4-BE49-F238E27FC236}">
                <a16:creationId xmlns:a16="http://schemas.microsoft.com/office/drawing/2014/main" id="{79EAED3B-21D7-2E75-C653-DDCFB6098286}"/>
              </a:ext>
            </a:extLst>
          </p:cNvPr>
          <p:cNvSpPr/>
          <p:nvPr/>
        </p:nvSpPr>
        <p:spPr>
          <a:xfrm>
            <a:off x="5568919" y="3338979"/>
            <a:ext cx="745596" cy="732093"/>
          </a:xfrm>
          <a:prstGeom prst="rect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Rectangle 190">
            <a:extLst>
              <a:ext uri="{FF2B5EF4-FFF2-40B4-BE49-F238E27FC236}">
                <a16:creationId xmlns:a16="http://schemas.microsoft.com/office/drawing/2014/main" id="{67074DD2-AF57-B03E-00CF-D46A8B848F02}"/>
              </a:ext>
            </a:extLst>
          </p:cNvPr>
          <p:cNvSpPr/>
          <p:nvPr/>
        </p:nvSpPr>
        <p:spPr>
          <a:xfrm>
            <a:off x="8549364" y="3338979"/>
            <a:ext cx="745596" cy="732093"/>
          </a:xfrm>
          <a:prstGeom prst="rect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Rectangle 193">
            <a:extLst>
              <a:ext uri="{FF2B5EF4-FFF2-40B4-BE49-F238E27FC236}">
                <a16:creationId xmlns:a16="http://schemas.microsoft.com/office/drawing/2014/main" id="{8BF6D883-53F0-B66D-29B6-342BA716B1CC}"/>
              </a:ext>
            </a:extLst>
          </p:cNvPr>
          <p:cNvSpPr/>
          <p:nvPr/>
        </p:nvSpPr>
        <p:spPr>
          <a:xfrm>
            <a:off x="5568919" y="4892462"/>
            <a:ext cx="745596" cy="732093"/>
          </a:xfrm>
          <a:prstGeom prst="rect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Rectangle 196">
            <a:extLst>
              <a:ext uri="{FF2B5EF4-FFF2-40B4-BE49-F238E27FC236}">
                <a16:creationId xmlns:a16="http://schemas.microsoft.com/office/drawing/2014/main" id="{330967F9-2BD9-4963-51AC-553588C8F72A}"/>
              </a:ext>
            </a:extLst>
          </p:cNvPr>
          <p:cNvSpPr/>
          <p:nvPr/>
        </p:nvSpPr>
        <p:spPr>
          <a:xfrm>
            <a:off x="8549364" y="4892462"/>
            <a:ext cx="745596" cy="732093"/>
          </a:xfrm>
          <a:prstGeom prst="rect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0" name="Group 8">
            <a:extLst>
              <a:ext uri="{FF2B5EF4-FFF2-40B4-BE49-F238E27FC236}">
                <a16:creationId xmlns:a16="http://schemas.microsoft.com/office/drawing/2014/main" id="{E5680EF5-6D4C-38F8-8699-0F658BC081A4}"/>
              </a:ext>
            </a:extLst>
          </p:cNvPr>
          <p:cNvGrpSpPr/>
          <p:nvPr/>
        </p:nvGrpSpPr>
        <p:grpSpPr>
          <a:xfrm>
            <a:off x="5772932" y="3522243"/>
            <a:ext cx="298034" cy="405799"/>
            <a:chOff x="2767013" y="609600"/>
            <a:chExt cx="561975" cy="765176"/>
          </a:xfrm>
          <a:solidFill>
            <a:schemeClr val="bg2"/>
          </a:solidFill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632096C2-61BA-49DE-7889-A06204C15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56B0191F-6C36-0F67-2287-03D64D73960F}"/>
                </a:ext>
              </a:extLst>
            </p:cNvPr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3" name="任意多边形 50">
            <a:extLst>
              <a:ext uri="{FF2B5EF4-FFF2-40B4-BE49-F238E27FC236}">
                <a16:creationId xmlns:a16="http://schemas.microsoft.com/office/drawing/2014/main" id="{D390AEDD-B524-E2C6-1AB7-F0CDC3EF305E}"/>
              </a:ext>
            </a:extLst>
          </p:cNvPr>
          <p:cNvSpPr/>
          <p:nvPr/>
        </p:nvSpPr>
        <p:spPr>
          <a:xfrm>
            <a:off x="5764901" y="5082924"/>
            <a:ext cx="353631" cy="334510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任意多边形 51">
            <a:extLst>
              <a:ext uri="{FF2B5EF4-FFF2-40B4-BE49-F238E27FC236}">
                <a16:creationId xmlns:a16="http://schemas.microsoft.com/office/drawing/2014/main" id="{2011B790-0DBD-36FC-31CF-46D05EFBA0D3}"/>
              </a:ext>
            </a:extLst>
          </p:cNvPr>
          <p:cNvSpPr/>
          <p:nvPr/>
        </p:nvSpPr>
        <p:spPr>
          <a:xfrm>
            <a:off x="8748222" y="3574686"/>
            <a:ext cx="347879" cy="26067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任意多边形 52">
            <a:extLst>
              <a:ext uri="{FF2B5EF4-FFF2-40B4-BE49-F238E27FC236}">
                <a16:creationId xmlns:a16="http://schemas.microsoft.com/office/drawing/2014/main" id="{8D95FF4C-BF0A-17DB-DFE6-2AA4732CD1F0}"/>
              </a:ext>
            </a:extLst>
          </p:cNvPr>
          <p:cNvSpPr/>
          <p:nvPr/>
        </p:nvSpPr>
        <p:spPr>
          <a:xfrm>
            <a:off x="8764328" y="5118712"/>
            <a:ext cx="331773" cy="284434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7" name="图片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C3C09F2-11B2-C3C5-D3BD-613286D11A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r="19078"/>
          <a:stretch/>
        </p:blipFill>
        <p:spPr>
          <a:xfrm>
            <a:off x="985838" y="1301309"/>
            <a:ext cx="3999865" cy="4308475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9B145BA5-B8D0-F97E-2A89-0766C29C6508}"/>
              </a:ext>
            </a:extLst>
          </p:cNvPr>
          <p:cNvGrpSpPr/>
          <p:nvPr/>
        </p:nvGrpSpPr>
        <p:grpSpPr>
          <a:xfrm>
            <a:off x="5568919" y="1844824"/>
            <a:ext cx="5390653" cy="1029637"/>
            <a:chOff x="436522" y="1886576"/>
            <a:chExt cx="5390653" cy="1029637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CFA243E-8B83-F2C3-18FA-D96615F27A20}"/>
                </a:ext>
              </a:extLst>
            </p:cNvPr>
            <p:cNvSpPr txBox="1"/>
            <p:nvPr/>
          </p:nvSpPr>
          <p:spPr>
            <a:xfrm>
              <a:off x="444500" y="2220060"/>
              <a:ext cx="538267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05BD204-8640-5607-FCDB-FC02CE63D682}"/>
                </a:ext>
              </a:extLst>
            </p:cNvPr>
            <p:cNvSpPr txBox="1"/>
            <p:nvPr/>
          </p:nvSpPr>
          <p:spPr>
            <a:xfrm>
              <a:off x="436522" y="1886576"/>
              <a:ext cx="2713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393948B-C26E-4659-8407-0C445769B211}"/>
              </a:ext>
            </a:extLst>
          </p:cNvPr>
          <p:cNvGrpSpPr/>
          <p:nvPr/>
        </p:nvGrpSpPr>
        <p:grpSpPr>
          <a:xfrm>
            <a:off x="6390396" y="3233494"/>
            <a:ext cx="2019301" cy="1166173"/>
            <a:chOff x="436522" y="1886576"/>
            <a:chExt cx="2019301" cy="116617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300ECB6-B90A-6C14-B630-3292F49381C2}"/>
                </a:ext>
              </a:extLst>
            </p:cNvPr>
            <p:cNvSpPr txBox="1"/>
            <p:nvPr/>
          </p:nvSpPr>
          <p:spPr>
            <a:xfrm>
              <a:off x="444500" y="2152503"/>
              <a:ext cx="1907441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 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208274E-CC9F-D2CD-1736-AE6610B7BA1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C0829EB-4619-EF23-8344-8DA32C63F3CE}"/>
              </a:ext>
            </a:extLst>
          </p:cNvPr>
          <p:cNvGrpSpPr/>
          <p:nvPr/>
        </p:nvGrpSpPr>
        <p:grpSpPr>
          <a:xfrm>
            <a:off x="9387453" y="3233494"/>
            <a:ext cx="2019301" cy="962080"/>
            <a:chOff x="436522" y="1886576"/>
            <a:chExt cx="2019301" cy="96208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CE6CD6F-D4F0-64F9-1284-4BBE192C517E}"/>
                </a:ext>
              </a:extLst>
            </p:cNvPr>
            <p:cNvSpPr txBox="1"/>
            <p:nvPr/>
          </p:nvSpPr>
          <p:spPr>
            <a:xfrm>
              <a:off x="444500" y="2152503"/>
              <a:ext cx="19074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66EF722-6BA2-E041-A77A-E717D1B0257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DF0864D-ADA9-F5DE-1A1A-3EB3474FA0BD}"/>
              </a:ext>
            </a:extLst>
          </p:cNvPr>
          <p:cNvGrpSpPr/>
          <p:nvPr/>
        </p:nvGrpSpPr>
        <p:grpSpPr>
          <a:xfrm>
            <a:off x="6390396" y="4840862"/>
            <a:ext cx="2019301" cy="962080"/>
            <a:chOff x="436522" y="1886576"/>
            <a:chExt cx="2019301" cy="962080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2DE2D32-1C02-EBCA-0A57-F46C6CF54EAA}"/>
                </a:ext>
              </a:extLst>
            </p:cNvPr>
            <p:cNvSpPr txBox="1"/>
            <p:nvPr/>
          </p:nvSpPr>
          <p:spPr>
            <a:xfrm>
              <a:off x="444500" y="2152503"/>
              <a:ext cx="19074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C047E09-50E0-ABEE-1EE1-4CC6957A746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533E83D-E157-38A7-0C7F-F9B366F8A16B}"/>
              </a:ext>
            </a:extLst>
          </p:cNvPr>
          <p:cNvGrpSpPr/>
          <p:nvPr/>
        </p:nvGrpSpPr>
        <p:grpSpPr>
          <a:xfrm>
            <a:off x="9387453" y="4840862"/>
            <a:ext cx="2019301" cy="962080"/>
            <a:chOff x="436522" y="1886576"/>
            <a:chExt cx="2019301" cy="96208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D503785-74CC-8DA7-02C2-E23E7CDE9A6B}"/>
                </a:ext>
              </a:extLst>
            </p:cNvPr>
            <p:cNvSpPr txBox="1"/>
            <p:nvPr/>
          </p:nvSpPr>
          <p:spPr>
            <a:xfrm>
              <a:off x="444500" y="2152503"/>
              <a:ext cx="19074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4C7E7A9-27EB-55A6-7F34-0DCE6DC2BA2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1857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210149" y="82959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研究成果与应用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FBE6B81-78C0-E4E5-36C0-3559661AA6B9}"/>
              </a:ext>
            </a:extLst>
          </p:cNvPr>
          <p:cNvSpPr/>
          <p:nvPr/>
        </p:nvSpPr>
        <p:spPr>
          <a:xfrm>
            <a:off x="2140846" y="2365040"/>
            <a:ext cx="2458275" cy="2458271"/>
          </a:xfrm>
          <a:prstGeom prst="ellipse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描述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275E91-2AA7-144E-B43F-AFEB384230C7}"/>
              </a:ext>
            </a:extLst>
          </p:cNvPr>
          <p:cNvGrpSpPr/>
          <p:nvPr/>
        </p:nvGrpSpPr>
        <p:grpSpPr>
          <a:xfrm>
            <a:off x="2294778" y="2518972"/>
            <a:ext cx="2150410" cy="2150406"/>
            <a:chOff x="989863" y="2466975"/>
            <a:chExt cx="2151074" cy="2151070"/>
          </a:xfrm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圆: 空心 20">
              <a:extLst>
                <a:ext uri="{FF2B5EF4-FFF2-40B4-BE49-F238E27FC236}">
                  <a16:creationId xmlns:a16="http://schemas.microsoft.com/office/drawing/2014/main" id="{DE0A6EE8-38EE-8FD4-785F-1948C7EED4B3}"/>
                </a:ext>
              </a:extLst>
            </p:cNvPr>
            <p:cNvSpPr/>
            <p:nvPr/>
          </p:nvSpPr>
          <p:spPr>
            <a:xfrm>
              <a:off x="989863" y="2466975"/>
              <a:ext cx="2151074" cy="2151070"/>
            </a:xfrm>
            <a:prstGeom prst="donut">
              <a:avLst>
                <a:gd name="adj" fmla="val 17000"/>
              </a:avLst>
            </a:prstGeom>
            <a:solidFill>
              <a:srgbClr val="2BBA41"/>
            </a:solidFill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 dirty="0">
                <a:cs typeface="+mn-ea"/>
                <a:sym typeface="+mn-lt"/>
              </a:endParaRPr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EF11C15-B3F1-54E6-3507-467266ECF0AD}"/>
                </a:ext>
              </a:extLst>
            </p:cNvPr>
            <p:cNvSpPr/>
            <p:nvPr/>
          </p:nvSpPr>
          <p:spPr>
            <a:xfrm>
              <a:off x="989863" y="2466975"/>
              <a:ext cx="2151074" cy="2151070"/>
            </a:xfrm>
            <a:prstGeom prst="blockArc">
              <a:avLst>
                <a:gd name="adj1" fmla="val 21117331"/>
                <a:gd name="adj2" fmla="val 9071983"/>
                <a:gd name="adj3" fmla="val 17000"/>
              </a:avLst>
            </a:prstGeom>
            <a:solidFill>
              <a:srgbClr val="193D83"/>
            </a:solidFill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 dirty="0">
                <a:cs typeface="+mn-ea"/>
                <a:sym typeface="+mn-lt"/>
              </a:endParaRPr>
            </a:p>
          </p:txBody>
        </p:sp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934029F9-090A-AA49-CCFC-BD7542B0E9D7}"/>
                </a:ext>
              </a:extLst>
            </p:cNvPr>
            <p:cNvSpPr/>
            <p:nvPr/>
          </p:nvSpPr>
          <p:spPr>
            <a:xfrm>
              <a:off x="989863" y="2466975"/>
              <a:ext cx="2151074" cy="2151070"/>
            </a:xfrm>
            <a:prstGeom prst="blockArc">
              <a:avLst>
                <a:gd name="adj1" fmla="val 17895101"/>
                <a:gd name="adj2" fmla="val 2443215"/>
                <a:gd name="adj3" fmla="val 17000"/>
              </a:avLst>
            </a:prstGeom>
            <a:solidFill>
              <a:schemeClr val="bg1">
                <a:lumMod val="60000"/>
                <a:lumOff val="40000"/>
              </a:schemeClr>
            </a:solidFill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C8FCE8A-8170-2FDA-3B4E-B82C769534DE}"/>
              </a:ext>
            </a:extLst>
          </p:cNvPr>
          <p:cNvCxnSpPr>
            <a:endCxn id="2" idx="6"/>
          </p:cNvCxnSpPr>
          <p:nvPr/>
        </p:nvCxnSpPr>
        <p:spPr>
          <a:xfrm flipH="1">
            <a:off x="4599121" y="3594175"/>
            <a:ext cx="1016989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16">
            <a:extLst>
              <a:ext uri="{FF2B5EF4-FFF2-40B4-BE49-F238E27FC236}">
                <a16:creationId xmlns:a16="http://schemas.microsoft.com/office/drawing/2014/main" id="{B2B800E8-F417-9575-E1F8-9A4FDF9C81E9}"/>
              </a:ext>
            </a:extLst>
          </p:cNvPr>
          <p:cNvCxnSpPr>
            <a:endCxn id="2" idx="0"/>
          </p:cNvCxnSpPr>
          <p:nvPr/>
        </p:nvCxnSpPr>
        <p:spPr>
          <a:xfrm rot="10800000" flipV="1">
            <a:off x="3369984" y="2026550"/>
            <a:ext cx="2246125" cy="338490"/>
          </a:xfrm>
          <a:prstGeom prst="bentConnector2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连接符: 肘形 17">
            <a:extLst>
              <a:ext uri="{FF2B5EF4-FFF2-40B4-BE49-F238E27FC236}">
                <a16:creationId xmlns:a16="http://schemas.microsoft.com/office/drawing/2014/main" id="{40E943B2-16F8-FE9F-E33F-741A6FD897C8}"/>
              </a:ext>
            </a:extLst>
          </p:cNvPr>
          <p:cNvCxnSpPr>
            <a:endCxn id="2" idx="4"/>
          </p:cNvCxnSpPr>
          <p:nvPr/>
        </p:nvCxnSpPr>
        <p:spPr>
          <a:xfrm rot="10800000">
            <a:off x="3369984" y="4823312"/>
            <a:ext cx="2246125" cy="415436"/>
          </a:xfrm>
          <a:prstGeom prst="bentConnector2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8F18E3CE-6B13-2C6A-AFAA-E233ED811BF0}"/>
              </a:ext>
            </a:extLst>
          </p:cNvPr>
          <p:cNvSpPr/>
          <p:nvPr/>
        </p:nvSpPr>
        <p:spPr>
          <a:xfrm>
            <a:off x="5603929" y="4833505"/>
            <a:ext cx="990490" cy="990488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3D39897-FE90-A15A-D1F0-108095688933}"/>
              </a:ext>
            </a:extLst>
          </p:cNvPr>
          <p:cNvSpPr/>
          <p:nvPr/>
        </p:nvSpPr>
        <p:spPr>
          <a:xfrm>
            <a:off x="5603929" y="3098931"/>
            <a:ext cx="990490" cy="99048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CA962C3-03E7-9A18-FC67-BCE1E2C27C36}"/>
              </a:ext>
            </a:extLst>
          </p:cNvPr>
          <p:cNvSpPr/>
          <p:nvPr/>
        </p:nvSpPr>
        <p:spPr>
          <a:xfrm>
            <a:off x="5603929" y="1457976"/>
            <a:ext cx="990490" cy="990488"/>
          </a:xfrm>
          <a:prstGeom prst="ellipse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8">
            <a:extLst>
              <a:ext uri="{FF2B5EF4-FFF2-40B4-BE49-F238E27FC236}">
                <a16:creationId xmlns:a16="http://schemas.microsoft.com/office/drawing/2014/main" id="{3C17F4FE-FA69-0EC3-C90A-CE007F2FFD07}"/>
              </a:ext>
            </a:extLst>
          </p:cNvPr>
          <p:cNvSpPr>
            <a:spLocks/>
          </p:cNvSpPr>
          <p:nvPr/>
        </p:nvSpPr>
        <p:spPr bwMode="auto">
          <a:xfrm>
            <a:off x="5832199" y="3327336"/>
            <a:ext cx="533951" cy="533678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1" name="任意多边形: 形状 18">
            <a:extLst>
              <a:ext uri="{FF2B5EF4-FFF2-40B4-BE49-F238E27FC236}">
                <a16:creationId xmlns:a16="http://schemas.microsoft.com/office/drawing/2014/main" id="{5E2BA9A7-4861-A604-8C65-98FB94F2BD8D}"/>
              </a:ext>
            </a:extLst>
          </p:cNvPr>
          <p:cNvSpPr>
            <a:spLocks/>
          </p:cNvSpPr>
          <p:nvPr/>
        </p:nvSpPr>
        <p:spPr bwMode="auto">
          <a:xfrm>
            <a:off x="5832199" y="1686381"/>
            <a:ext cx="533951" cy="533678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2" name="任意多边形: 形状 19">
            <a:extLst>
              <a:ext uri="{FF2B5EF4-FFF2-40B4-BE49-F238E27FC236}">
                <a16:creationId xmlns:a16="http://schemas.microsoft.com/office/drawing/2014/main" id="{AD884201-37D3-671E-6AAC-A72BE031D2DB}"/>
              </a:ext>
            </a:extLst>
          </p:cNvPr>
          <p:cNvSpPr>
            <a:spLocks/>
          </p:cNvSpPr>
          <p:nvPr/>
        </p:nvSpPr>
        <p:spPr bwMode="auto">
          <a:xfrm>
            <a:off x="5832199" y="5061910"/>
            <a:ext cx="533951" cy="533678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88CFC4-6FB5-DEEB-67DC-B9F8B9E4FDA9}"/>
              </a:ext>
            </a:extLst>
          </p:cNvPr>
          <p:cNvGrpSpPr/>
          <p:nvPr/>
        </p:nvGrpSpPr>
        <p:grpSpPr>
          <a:xfrm>
            <a:off x="6805108" y="1486384"/>
            <a:ext cx="3651072" cy="754330"/>
            <a:chOff x="436522" y="1886576"/>
            <a:chExt cx="3651072" cy="7543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0A398F-9C55-96DE-19AE-F208AF2B20A4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76F421A-C7D5-5F37-68E8-792ED55A138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873A19C-BF3B-06D8-C8C2-E04796E7F946}"/>
              </a:ext>
            </a:extLst>
          </p:cNvPr>
          <p:cNvGrpSpPr/>
          <p:nvPr/>
        </p:nvGrpSpPr>
        <p:grpSpPr>
          <a:xfrm>
            <a:off x="6805108" y="3217010"/>
            <a:ext cx="3651072" cy="962080"/>
            <a:chOff x="436522" y="1886576"/>
            <a:chExt cx="3651072" cy="9620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55EA533-7BB3-E06D-B423-3A10CE4C7DF7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 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3DA35AE-7013-8A3E-ABBB-BFB76568330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50987D-5973-F7C1-8B4A-9FF2D1343152}"/>
              </a:ext>
            </a:extLst>
          </p:cNvPr>
          <p:cNvGrpSpPr/>
          <p:nvPr/>
        </p:nvGrpSpPr>
        <p:grpSpPr>
          <a:xfrm>
            <a:off x="6805108" y="4947636"/>
            <a:ext cx="3651072" cy="754330"/>
            <a:chOff x="436522" y="1886576"/>
            <a:chExt cx="3651072" cy="75433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4B463F-AE63-F41C-1109-6BDD0FD732A7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5460D45-C185-D6D9-BE85-D79AAB3A4F8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7251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210149" y="82959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研究成果与应用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72A1040F-F3D2-2DE7-7E61-04C8F5E95EB1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337768" y="2255709"/>
            <a:ext cx="239187" cy="206261"/>
          </a:xfrm>
          <a:prstGeom prst="triangle">
            <a:avLst>
              <a:gd name="adj" fmla="val 50000"/>
            </a:avLst>
          </a:pr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18">
            <a:extLst>
              <a:ext uri="{FF2B5EF4-FFF2-40B4-BE49-F238E27FC236}">
                <a16:creationId xmlns:a16="http://schemas.microsoft.com/office/drawing/2014/main" id="{1D3B3C1F-D8D3-9939-4259-406DF441C70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337768" y="4438209"/>
            <a:ext cx="239187" cy="206261"/>
          </a:xfrm>
          <a:prstGeom prst="triangle">
            <a:avLst>
              <a:gd name="adj" fmla="val 50000"/>
            </a:avLst>
          </a:pr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等腰三角形 18">
            <a:extLst>
              <a:ext uri="{FF2B5EF4-FFF2-40B4-BE49-F238E27FC236}">
                <a16:creationId xmlns:a16="http://schemas.microsoft.com/office/drawing/2014/main" id="{414E0407-E346-33CA-7FDB-10600C9BD4CF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200000" flipH="1" flipV="1">
            <a:off x="4268256" y="3308547"/>
            <a:ext cx="239187" cy="206261"/>
          </a:xfrm>
          <a:prstGeom prst="triangle">
            <a:avLst>
              <a:gd name="adj" fmla="val 50000"/>
            </a:avLst>
          </a:pr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形状 4">
            <a:extLst>
              <a:ext uri="{FF2B5EF4-FFF2-40B4-BE49-F238E27FC236}">
                <a16:creationId xmlns:a16="http://schemas.microsoft.com/office/drawing/2014/main" id="{06E16B7B-A81D-0030-E2A9-8A089D9EC2CC}"/>
              </a:ext>
            </a:extLst>
          </p:cNvPr>
          <p:cNvSpPr/>
          <p:nvPr/>
        </p:nvSpPr>
        <p:spPr>
          <a:xfrm>
            <a:off x="4634071" y="2731229"/>
            <a:ext cx="1867499" cy="186778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193D8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7F2CB9FB-EC5F-540E-5F1E-42A65E4A1B45}"/>
              </a:ext>
            </a:extLst>
          </p:cNvPr>
          <p:cNvSpPr/>
          <p:nvPr/>
        </p:nvSpPr>
        <p:spPr>
          <a:xfrm>
            <a:off x="5304148" y="3953454"/>
            <a:ext cx="1604469" cy="1605112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5DF07B-B23C-0321-C3BF-5856B92F633A}"/>
              </a:ext>
            </a:extLst>
          </p:cNvPr>
          <p:cNvGrpSpPr/>
          <p:nvPr/>
        </p:nvGrpSpPr>
        <p:grpSpPr>
          <a:xfrm rot="2736489">
            <a:off x="5852332" y="2269103"/>
            <a:ext cx="578076" cy="506633"/>
            <a:chOff x="4212441" y="1835306"/>
            <a:chExt cx="645570" cy="565784"/>
          </a:xfrm>
          <a:solidFill>
            <a:srgbClr val="2BBA41"/>
          </a:solidFill>
        </p:grpSpPr>
        <p:sp>
          <p:nvSpPr>
            <p:cNvPr id="8" name="Freeform 143">
              <a:extLst>
                <a:ext uri="{FF2B5EF4-FFF2-40B4-BE49-F238E27FC236}">
                  <a16:creationId xmlns:a16="http://schemas.microsoft.com/office/drawing/2014/main" id="{2D991DE4-F60A-9EDF-54BD-AB2E30514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44">
              <a:extLst>
                <a:ext uri="{FF2B5EF4-FFF2-40B4-BE49-F238E27FC236}">
                  <a16:creationId xmlns:a16="http://schemas.microsoft.com/office/drawing/2014/main" id="{D2F07933-88D5-45F2-D452-F70252120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5">
              <a:extLst>
                <a:ext uri="{FF2B5EF4-FFF2-40B4-BE49-F238E27FC236}">
                  <a16:creationId xmlns:a16="http://schemas.microsoft.com/office/drawing/2014/main" id="{08D69A15-94A6-A2A0-40B7-790E38327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46">
              <a:extLst>
                <a:ext uri="{FF2B5EF4-FFF2-40B4-BE49-F238E27FC236}">
                  <a16:creationId xmlns:a16="http://schemas.microsoft.com/office/drawing/2014/main" id="{2713934D-8942-F5E3-A9DF-23D62BEA2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048C2A8-16E2-951C-F161-1203F6C48E9E}"/>
              </a:ext>
            </a:extLst>
          </p:cNvPr>
          <p:cNvGrpSpPr/>
          <p:nvPr/>
        </p:nvGrpSpPr>
        <p:grpSpPr>
          <a:xfrm>
            <a:off x="5275910" y="3424613"/>
            <a:ext cx="554259" cy="442050"/>
            <a:chOff x="3009633" y="2833220"/>
            <a:chExt cx="591168" cy="471487"/>
          </a:xfrm>
          <a:solidFill>
            <a:srgbClr val="193D83"/>
          </a:solidFill>
        </p:grpSpPr>
        <p:sp>
          <p:nvSpPr>
            <p:cNvPr id="13" name="Oval 214">
              <a:extLst>
                <a:ext uri="{FF2B5EF4-FFF2-40B4-BE49-F238E27FC236}">
                  <a16:creationId xmlns:a16="http://schemas.microsoft.com/office/drawing/2014/main" id="{C7AF37A6-AE20-2BF2-216A-0C44DEF67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215">
              <a:extLst>
                <a:ext uri="{FF2B5EF4-FFF2-40B4-BE49-F238E27FC236}">
                  <a16:creationId xmlns:a16="http://schemas.microsoft.com/office/drawing/2014/main" id="{2F793266-409D-D83C-FB94-77F132278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id="{A85AC021-AB63-A1D6-0E69-A56071E73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AE22E3A-E152-3D61-D1FB-0F76CA22C2D3}"/>
              </a:ext>
            </a:extLst>
          </p:cNvPr>
          <p:cNvGrpSpPr/>
          <p:nvPr/>
        </p:nvGrpSpPr>
        <p:grpSpPr>
          <a:xfrm>
            <a:off x="5862613" y="4478877"/>
            <a:ext cx="425046" cy="554263"/>
            <a:chOff x="6889388" y="2720789"/>
            <a:chExt cx="453350" cy="591172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18" name="Freeform 197">
              <a:extLst>
                <a:ext uri="{FF2B5EF4-FFF2-40B4-BE49-F238E27FC236}">
                  <a16:creationId xmlns:a16="http://schemas.microsoft.com/office/drawing/2014/main" id="{F7C86BCE-D3A0-2C95-04A6-D544F991A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98">
              <a:extLst>
                <a:ext uri="{FF2B5EF4-FFF2-40B4-BE49-F238E27FC236}">
                  <a16:creationId xmlns:a16="http://schemas.microsoft.com/office/drawing/2014/main" id="{200E40EB-0061-E26E-F257-F4ACA641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空心弧 19">
            <a:extLst>
              <a:ext uri="{FF2B5EF4-FFF2-40B4-BE49-F238E27FC236}">
                <a16:creationId xmlns:a16="http://schemas.microsoft.com/office/drawing/2014/main" id="{F3EF5734-D9AE-9358-6AC2-75EFDE522B00}"/>
              </a:ext>
            </a:extLst>
          </p:cNvPr>
          <p:cNvSpPr/>
          <p:nvPr/>
        </p:nvSpPr>
        <p:spPr>
          <a:xfrm>
            <a:off x="5304148" y="3953454"/>
            <a:ext cx="1604469" cy="1605112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21" name="任意多边形 37">
            <a:extLst>
              <a:ext uri="{FF2B5EF4-FFF2-40B4-BE49-F238E27FC236}">
                <a16:creationId xmlns:a16="http://schemas.microsoft.com/office/drawing/2014/main" id="{16010556-E736-FC92-6E84-B3076F9F993C}"/>
              </a:ext>
            </a:extLst>
          </p:cNvPr>
          <p:cNvSpPr/>
          <p:nvPr/>
        </p:nvSpPr>
        <p:spPr>
          <a:xfrm rot="17307692">
            <a:off x="5661554" y="2214424"/>
            <a:ext cx="1618845" cy="872205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任意多边形 38">
            <a:extLst>
              <a:ext uri="{FF2B5EF4-FFF2-40B4-BE49-F238E27FC236}">
                <a16:creationId xmlns:a16="http://schemas.microsoft.com/office/drawing/2014/main" id="{56472C4F-7320-6CCB-FB97-586F8B53DCF6}"/>
              </a:ext>
            </a:extLst>
          </p:cNvPr>
          <p:cNvSpPr/>
          <p:nvPr/>
        </p:nvSpPr>
        <p:spPr>
          <a:xfrm rot="17307692">
            <a:off x="5265582" y="1763396"/>
            <a:ext cx="1063119" cy="744374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8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19E7D4E-92A3-31FD-8D7C-EDD0D70FDB75}"/>
              </a:ext>
            </a:extLst>
          </p:cNvPr>
          <p:cNvGrpSpPr/>
          <p:nvPr/>
        </p:nvGrpSpPr>
        <p:grpSpPr>
          <a:xfrm>
            <a:off x="7666043" y="2100952"/>
            <a:ext cx="3651072" cy="754330"/>
            <a:chOff x="436522" y="1886576"/>
            <a:chExt cx="3651072" cy="7543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35BCA49-4C62-0ACE-52EB-1A41BDA4210F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D614507-1C2E-1A4E-6E1F-2FBE193AAAE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EDAA385-46D9-7CDE-008B-9459C67B8CC7}"/>
              </a:ext>
            </a:extLst>
          </p:cNvPr>
          <p:cNvGrpSpPr/>
          <p:nvPr/>
        </p:nvGrpSpPr>
        <p:grpSpPr>
          <a:xfrm>
            <a:off x="7666043" y="4283768"/>
            <a:ext cx="3651072" cy="754330"/>
            <a:chOff x="436522" y="1886576"/>
            <a:chExt cx="3651072" cy="7543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4F6DFB6-806F-BA69-189E-9885186BB155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6225FF8-C0C4-0F98-5B4C-B403C48AE10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FF0BDDF-8D7C-A8B3-D564-10DA7621FB17}"/>
              </a:ext>
            </a:extLst>
          </p:cNvPr>
          <p:cNvGrpSpPr/>
          <p:nvPr/>
        </p:nvGrpSpPr>
        <p:grpSpPr>
          <a:xfrm>
            <a:off x="914599" y="3132673"/>
            <a:ext cx="3293142" cy="754330"/>
            <a:chOff x="-87300" y="1886576"/>
            <a:chExt cx="3293142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93D0A62-ED9E-8FD1-CC60-8C87825697A9}"/>
                </a:ext>
              </a:extLst>
            </p:cNvPr>
            <p:cNvSpPr txBox="1"/>
            <p:nvPr/>
          </p:nvSpPr>
          <p:spPr>
            <a:xfrm>
              <a:off x="-87300" y="2152503"/>
              <a:ext cx="32781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6B4B02-A1F7-FF36-E98D-664D6D44137D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45887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A242E8-D621-9CAA-6645-9E1F56105D94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9AAC42F5-3902-3F6B-6F8C-7A89E9BD8FA7}"/>
              </a:ext>
            </a:extLst>
          </p:cNvPr>
          <p:cNvSpPr>
            <a:spLocks noEditPoints="1"/>
          </p:cNvSpPr>
          <p:nvPr/>
        </p:nvSpPr>
        <p:spPr bwMode="auto">
          <a:xfrm>
            <a:off x="5878955" y="5506358"/>
            <a:ext cx="453838" cy="413125"/>
          </a:xfrm>
          <a:custGeom>
            <a:avLst/>
            <a:gdLst>
              <a:gd name="T0" fmla="*/ 252 w 606"/>
              <a:gd name="T1" fmla="*/ 522 h 576"/>
              <a:gd name="T2" fmla="*/ 252 w 606"/>
              <a:gd name="T3" fmla="*/ 548 h 576"/>
              <a:gd name="T4" fmla="*/ 366 w 606"/>
              <a:gd name="T5" fmla="*/ 535 h 576"/>
              <a:gd name="T6" fmla="*/ 353 w 606"/>
              <a:gd name="T7" fmla="*/ 481 h 576"/>
              <a:gd name="T8" fmla="*/ 252 w 606"/>
              <a:gd name="T9" fmla="*/ 481 h 576"/>
              <a:gd name="T10" fmla="*/ 252 w 606"/>
              <a:gd name="T11" fmla="*/ 508 h 576"/>
              <a:gd name="T12" fmla="*/ 366 w 606"/>
              <a:gd name="T13" fmla="*/ 494 h 576"/>
              <a:gd name="T14" fmla="*/ 303 w 606"/>
              <a:gd name="T15" fmla="*/ 576 h 576"/>
              <a:gd name="T16" fmla="*/ 346 w 606"/>
              <a:gd name="T17" fmla="*/ 560 h 576"/>
              <a:gd name="T18" fmla="*/ 303 w 606"/>
              <a:gd name="T19" fmla="*/ 576 h 576"/>
              <a:gd name="T20" fmla="*/ 304 w 606"/>
              <a:gd name="T21" fmla="*/ 154 h 576"/>
              <a:gd name="T22" fmla="*/ 161 w 606"/>
              <a:gd name="T23" fmla="*/ 288 h 576"/>
              <a:gd name="T24" fmla="*/ 246 w 606"/>
              <a:gd name="T25" fmla="*/ 466 h 576"/>
              <a:gd name="T26" fmla="*/ 304 w 606"/>
              <a:gd name="T27" fmla="*/ 470 h 576"/>
              <a:gd name="T28" fmla="*/ 376 w 606"/>
              <a:gd name="T29" fmla="*/ 426 h 576"/>
              <a:gd name="T30" fmla="*/ 304 w 606"/>
              <a:gd name="T31" fmla="*/ 154 h 576"/>
              <a:gd name="T32" fmla="*/ 119 w 606"/>
              <a:gd name="T33" fmla="*/ 312 h 576"/>
              <a:gd name="T34" fmla="*/ 23 w 606"/>
              <a:gd name="T35" fmla="*/ 293 h 576"/>
              <a:gd name="T36" fmla="*/ 23 w 606"/>
              <a:gd name="T37" fmla="*/ 330 h 576"/>
              <a:gd name="T38" fmla="*/ 119 w 606"/>
              <a:gd name="T39" fmla="*/ 312 h 576"/>
              <a:gd name="T40" fmla="*/ 583 w 606"/>
              <a:gd name="T41" fmla="*/ 293 h 576"/>
              <a:gd name="T42" fmla="*/ 487 w 606"/>
              <a:gd name="T43" fmla="*/ 312 h 576"/>
              <a:gd name="T44" fmla="*/ 583 w 606"/>
              <a:gd name="T45" fmla="*/ 330 h 576"/>
              <a:gd name="T46" fmla="*/ 583 w 606"/>
              <a:gd name="T47" fmla="*/ 293 h 576"/>
              <a:gd name="T48" fmla="*/ 464 w 606"/>
              <a:gd name="T49" fmla="*/ 175 h 576"/>
              <a:gd name="T50" fmla="*/ 518 w 606"/>
              <a:gd name="T51" fmla="*/ 94 h 576"/>
              <a:gd name="T52" fmla="*/ 437 w 606"/>
              <a:gd name="T53" fmla="*/ 148 h 576"/>
              <a:gd name="T54" fmla="*/ 464 w 606"/>
              <a:gd name="T55" fmla="*/ 175 h 576"/>
              <a:gd name="T56" fmla="*/ 301 w 606"/>
              <a:gd name="T57" fmla="*/ 119 h 576"/>
              <a:gd name="T58" fmla="*/ 320 w 606"/>
              <a:gd name="T59" fmla="*/ 23 h 576"/>
              <a:gd name="T60" fmla="*/ 282 w 606"/>
              <a:gd name="T61" fmla="*/ 23 h 576"/>
              <a:gd name="T62" fmla="*/ 301 w 606"/>
              <a:gd name="T63" fmla="*/ 119 h 576"/>
              <a:gd name="T64" fmla="*/ 136 w 606"/>
              <a:gd name="T65" fmla="*/ 167 h 576"/>
              <a:gd name="T66" fmla="*/ 162 w 606"/>
              <a:gd name="T67" fmla="*/ 141 h 576"/>
              <a:gd name="T68" fmla="*/ 81 w 606"/>
              <a:gd name="T69" fmla="*/ 86 h 576"/>
              <a:gd name="T70" fmla="*/ 136 w 606"/>
              <a:gd name="T71" fmla="*/ 167 h 576"/>
              <a:gd name="T72" fmla="*/ 142 w 606"/>
              <a:gd name="T73" fmla="*/ 448 h 576"/>
              <a:gd name="T74" fmla="*/ 87 w 606"/>
              <a:gd name="T75" fmla="*/ 529 h 576"/>
              <a:gd name="T76" fmla="*/ 169 w 606"/>
              <a:gd name="T77" fmla="*/ 474 h 576"/>
              <a:gd name="T78" fmla="*/ 142 w 606"/>
              <a:gd name="T79" fmla="*/ 448 h 576"/>
              <a:gd name="T80" fmla="*/ 470 w 606"/>
              <a:gd name="T81" fmla="*/ 455 h 576"/>
              <a:gd name="T82" fmla="*/ 443 w 606"/>
              <a:gd name="T83" fmla="*/ 482 h 576"/>
              <a:gd name="T84" fmla="*/ 524 w 606"/>
              <a:gd name="T85" fmla="*/ 536 h 576"/>
              <a:gd name="T86" fmla="*/ 470 w 606"/>
              <a:gd name="T87" fmla="*/ 455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6" h="576">
                <a:moveTo>
                  <a:pt x="353" y="522"/>
                </a:moveTo>
                <a:lnTo>
                  <a:pt x="252" y="522"/>
                </a:lnTo>
                <a:cubicBezTo>
                  <a:pt x="245" y="522"/>
                  <a:pt x="239" y="528"/>
                  <a:pt x="239" y="535"/>
                </a:cubicBezTo>
                <a:cubicBezTo>
                  <a:pt x="239" y="543"/>
                  <a:pt x="245" y="548"/>
                  <a:pt x="252" y="548"/>
                </a:cubicBezTo>
                <a:lnTo>
                  <a:pt x="353" y="548"/>
                </a:lnTo>
                <a:cubicBezTo>
                  <a:pt x="361" y="548"/>
                  <a:pt x="366" y="543"/>
                  <a:pt x="366" y="535"/>
                </a:cubicBezTo>
                <a:cubicBezTo>
                  <a:pt x="366" y="528"/>
                  <a:pt x="361" y="522"/>
                  <a:pt x="353" y="522"/>
                </a:cubicBezTo>
                <a:close/>
                <a:moveTo>
                  <a:pt x="353" y="481"/>
                </a:moveTo>
                <a:lnTo>
                  <a:pt x="353" y="481"/>
                </a:lnTo>
                <a:lnTo>
                  <a:pt x="252" y="481"/>
                </a:lnTo>
                <a:cubicBezTo>
                  <a:pt x="245" y="481"/>
                  <a:pt x="239" y="487"/>
                  <a:pt x="239" y="494"/>
                </a:cubicBezTo>
                <a:cubicBezTo>
                  <a:pt x="239" y="502"/>
                  <a:pt x="245" y="508"/>
                  <a:pt x="252" y="508"/>
                </a:cubicBezTo>
                <a:lnTo>
                  <a:pt x="353" y="508"/>
                </a:lnTo>
                <a:cubicBezTo>
                  <a:pt x="361" y="508"/>
                  <a:pt x="366" y="502"/>
                  <a:pt x="366" y="494"/>
                </a:cubicBezTo>
                <a:cubicBezTo>
                  <a:pt x="366" y="487"/>
                  <a:pt x="361" y="481"/>
                  <a:pt x="353" y="481"/>
                </a:cubicBezTo>
                <a:close/>
                <a:moveTo>
                  <a:pt x="303" y="576"/>
                </a:moveTo>
                <a:lnTo>
                  <a:pt x="303" y="576"/>
                </a:lnTo>
                <a:lnTo>
                  <a:pt x="346" y="560"/>
                </a:lnTo>
                <a:lnTo>
                  <a:pt x="259" y="560"/>
                </a:lnTo>
                <a:lnTo>
                  <a:pt x="303" y="576"/>
                </a:lnTo>
                <a:close/>
                <a:moveTo>
                  <a:pt x="304" y="154"/>
                </a:moveTo>
                <a:lnTo>
                  <a:pt x="304" y="154"/>
                </a:lnTo>
                <a:lnTo>
                  <a:pt x="301" y="154"/>
                </a:lnTo>
                <a:cubicBezTo>
                  <a:pt x="227" y="154"/>
                  <a:pt x="161" y="214"/>
                  <a:pt x="161" y="288"/>
                </a:cubicBezTo>
                <a:cubicBezTo>
                  <a:pt x="161" y="361"/>
                  <a:pt x="223" y="404"/>
                  <a:pt x="230" y="426"/>
                </a:cubicBezTo>
                <a:cubicBezTo>
                  <a:pt x="236" y="449"/>
                  <a:pt x="230" y="461"/>
                  <a:pt x="246" y="466"/>
                </a:cubicBezTo>
                <a:cubicBezTo>
                  <a:pt x="263" y="471"/>
                  <a:pt x="301" y="470"/>
                  <a:pt x="301" y="470"/>
                </a:cubicBezTo>
                <a:lnTo>
                  <a:pt x="304" y="470"/>
                </a:lnTo>
                <a:cubicBezTo>
                  <a:pt x="304" y="470"/>
                  <a:pt x="342" y="471"/>
                  <a:pt x="359" y="466"/>
                </a:cubicBezTo>
                <a:cubicBezTo>
                  <a:pt x="376" y="461"/>
                  <a:pt x="370" y="449"/>
                  <a:pt x="376" y="426"/>
                </a:cubicBezTo>
                <a:cubicBezTo>
                  <a:pt x="382" y="404"/>
                  <a:pt x="444" y="361"/>
                  <a:pt x="444" y="288"/>
                </a:cubicBezTo>
                <a:cubicBezTo>
                  <a:pt x="444" y="214"/>
                  <a:pt x="378" y="154"/>
                  <a:pt x="304" y="154"/>
                </a:cubicBezTo>
                <a:close/>
                <a:moveTo>
                  <a:pt x="119" y="312"/>
                </a:moveTo>
                <a:lnTo>
                  <a:pt x="119" y="312"/>
                </a:lnTo>
                <a:cubicBezTo>
                  <a:pt x="119" y="301"/>
                  <a:pt x="108" y="293"/>
                  <a:pt x="96" y="293"/>
                </a:cubicBezTo>
                <a:lnTo>
                  <a:pt x="23" y="293"/>
                </a:lnTo>
                <a:cubicBezTo>
                  <a:pt x="10" y="293"/>
                  <a:pt x="0" y="301"/>
                  <a:pt x="0" y="312"/>
                </a:cubicBezTo>
                <a:cubicBezTo>
                  <a:pt x="0" y="322"/>
                  <a:pt x="10" y="330"/>
                  <a:pt x="23" y="330"/>
                </a:cubicBezTo>
                <a:lnTo>
                  <a:pt x="96" y="330"/>
                </a:lnTo>
                <a:cubicBezTo>
                  <a:pt x="108" y="330"/>
                  <a:pt x="119" y="322"/>
                  <a:pt x="119" y="312"/>
                </a:cubicBezTo>
                <a:close/>
                <a:moveTo>
                  <a:pt x="583" y="293"/>
                </a:moveTo>
                <a:lnTo>
                  <a:pt x="583" y="293"/>
                </a:lnTo>
                <a:lnTo>
                  <a:pt x="510" y="293"/>
                </a:lnTo>
                <a:cubicBezTo>
                  <a:pt x="497" y="293"/>
                  <a:pt x="487" y="301"/>
                  <a:pt x="487" y="312"/>
                </a:cubicBezTo>
                <a:cubicBezTo>
                  <a:pt x="487" y="322"/>
                  <a:pt x="497" y="330"/>
                  <a:pt x="510" y="330"/>
                </a:cubicBezTo>
                <a:lnTo>
                  <a:pt x="583" y="330"/>
                </a:lnTo>
                <a:cubicBezTo>
                  <a:pt x="595" y="330"/>
                  <a:pt x="606" y="322"/>
                  <a:pt x="606" y="312"/>
                </a:cubicBezTo>
                <a:cubicBezTo>
                  <a:pt x="606" y="301"/>
                  <a:pt x="595" y="293"/>
                  <a:pt x="583" y="293"/>
                </a:cubicBezTo>
                <a:close/>
                <a:moveTo>
                  <a:pt x="464" y="175"/>
                </a:moveTo>
                <a:lnTo>
                  <a:pt x="464" y="175"/>
                </a:lnTo>
                <a:lnTo>
                  <a:pt x="515" y="124"/>
                </a:lnTo>
                <a:cubicBezTo>
                  <a:pt x="524" y="115"/>
                  <a:pt x="525" y="101"/>
                  <a:pt x="518" y="94"/>
                </a:cubicBezTo>
                <a:cubicBezTo>
                  <a:pt x="511" y="86"/>
                  <a:pt x="497" y="88"/>
                  <a:pt x="488" y="97"/>
                </a:cubicBezTo>
                <a:lnTo>
                  <a:pt x="437" y="148"/>
                </a:lnTo>
                <a:cubicBezTo>
                  <a:pt x="428" y="157"/>
                  <a:pt x="427" y="171"/>
                  <a:pt x="434" y="178"/>
                </a:cubicBezTo>
                <a:cubicBezTo>
                  <a:pt x="441" y="185"/>
                  <a:pt x="455" y="184"/>
                  <a:pt x="464" y="175"/>
                </a:cubicBezTo>
                <a:close/>
                <a:moveTo>
                  <a:pt x="301" y="119"/>
                </a:moveTo>
                <a:lnTo>
                  <a:pt x="301" y="119"/>
                </a:lnTo>
                <a:cubicBezTo>
                  <a:pt x="312" y="119"/>
                  <a:pt x="320" y="108"/>
                  <a:pt x="320" y="96"/>
                </a:cubicBezTo>
                <a:lnTo>
                  <a:pt x="320" y="23"/>
                </a:lnTo>
                <a:cubicBezTo>
                  <a:pt x="320" y="10"/>
                  <a:pt x="312" y="0"/>
                  <a:pt x="301" y="0"/>
                </a:cubicBezTo>
                <a:cubicBezTo>
                  <a:pt x="291" y="0"/>
                  <a:pt x="282" y="10"/>
                  <a:pt x="282" y="23"/>
                </a:cubicBezTo>
                <a:lnTo>
                  <a:pt x="282" y="96"/>
                </a:lnTo>
                <a:cubicBezTo>
                  <a:pt x="282" y="108"/>
                  <a:pt x="291" y="119"/>
                  <a:pt x="301" y="119"/>
                </a:cubicBezTo>
                <a:close/>
                <a:moveTo>
                  <a:pt x="136" y="167"/>
                </a:moveTo>
                <a:lnTo>
                  <a:pt x="136" y="167"/>
                </a:lnTo>
                <a:cubicBezTo>
                  <a:pt x="145" y="176"/>
                  <a:pt x="158" y="178"/>
                  <a:pt x="165" y="170"/>
                </a:cubicBezTo>
                <a:cubicBezTo>
                  <a:pt x="173" y="163"/>
                  <a:pt x="171" y="150"/>
                  <a:pt x="162" y="141"/>
                </a:cubicBezTo>
                <a:lnTo>
                  <a:pt x="111" y="89"/>
                </a:lnTo>
                <a:cubicBezTo>
                  <a:pt x="102" y="80"/>
                  <a:pt x="89" y="79"/>
                  <a:pt x="81" y="86"/>
                </a:cubicBezTo>
                <a:cubicBezTo>
                  <a:pt x="74" y="94"/>
                  <a:pt x="75" y="107"/>
                  <a:pt x="84" y="116"/>
                </a:cubicBezTo>
                <a:lnTo>
                  <a:pt x="136" y="167"/>
                </a:lnTo>
                <a:close/>
                <a:moveTo>
                  <a:pt x="142" y="448"/>
                </a:moveTo>
                <a:lnTo>
                  <a:pt x="142" y="448"/>
                </a:lnTo>
                <a:lnTo>
                  <a:pt x="90" y="499"/>
                </a:lnTo>
                <a:cubicBezTo>
                  <a:pt x="81" y="508"/>
                  <a:pt x="80" y="522"/>
                  <a:pt x="87" y="529"/>
                </a:cubicBezTo>
                <a:cubicBezTo>
                  <a:pt x="95" y="536"/>
                  <a:pt x="108" y="535"/>
                  <a:pt x="117" y="526"/>
                </a:cubicBezTo>
                <a:lnTo>
                  <a:pt x="169" y="474"/>
                </a:lnTo>
                <a:cubicBezTo>
                  <a:pt x="178" y="465"/>
                  <a:pt x="179" y="452"/>
                  <a:pt x="172" y="445"/>
                </a:cubicBezTo>
                <a:cubicBezTo>
                  <a:pt x="164" y="437"/>
                  <a:pt x="151" y="439"/>
                  <a:pt x="142" y="448"/>
                </a:cubicBezTo>
                <a:close/>
                <a:moveTo>
                  <a:pt x="470" y="455"/>
                </a:moveTo>
                <a:lnTo>
                  <a:pt x="470" y="455"/>
                </a:lnTo>
                <a:cubicBezTo>
                  <a:pt x="461" y="446"/>
                  <a:pt x="447" y="445"/>
                  <a:pt x="440" y="452"/>
                </a:cubicBezTo>
                <a:cubicBezTo>
                  <a:pt x="433" y="460"/>
                  <a:pt x="434" y="473"/>
                  <a:pt x="443" y="482"/>
                </a:cubicBezTo>
                <a:lnTo>
                  <a:pt x="495" y="534"/>
                </a:lnTo>
                <a:cubicBezTo>
                  <a:pt x="504" y="543"/>
                  <a:pt x="517" y="544"/>
                  <a:pt x="524" y="536"/>
                </a:cubicBezTo>
                <a:cubicBezTo>
                  <a:pt x="532" y="529"/>
                  <a:pt x="530" y="516"/>
                  <a:pt x="521" y="507"/>
                </a:cubicBezTo>
                <a:lnTo>
                  <a:pt x="470" y="455"/>
                </a:ln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69D33C-8806-D5D7-37CA-E58509AE09D5}"/>
              </a:ext>
            </a:extLst>
          </p:cNvPr>
          <p:cNvSpPr/>
          <p:nvPr/>
        </p:nvSpPr>
        <p:spPr>
          <a:xfrm rot="10800000">
            <a:off x="0" y="0"/>
            <a:ext cx="12198350" cy="3209668"/>
          </a:xfrm>
          <a:custGeom>
            <a:avLst/>
            <a:gdLst>
              <a:gd name="connsiteX0" fmla="*/ 12198350 w 12198350"/>
              <a:gd name="connsiteY0" fmla="*/ 3209668 h 3209668"/>
              <a:gd name="connsiteX1" fmla="*/ 0 w 12198350"/>
              <a:gd name="connsiteY1" fmla="*/ 3209668 h 3209668"/>
              <a:gd name="connsiteX2" fmla="*/ 0 w 12198350"/>
              <a:gd name="connsiteY2" fmla="*/ 598734 h 3209668"/>
              <a:gd name="connsiteX3" fmla="*/ 2947125 w 12198350"/>
              <a:gd name="connsiteY3" fmla="*/ 598734 h 3209668"/>
              <a:gd name="connsiteX4" fmla="*/ 2960601 w 12198350"/>
              <a:gd name="connsiteY4" fmla="*/ 592904 h 3209668"/>
              <a:gd name="connsiteX5" fmla="*/ 3599437 w 12198350"/>
              <a:gd name="connsiteY5" fmla="*/ 473167 h 3209668"/>
              <a:gd name="connsiteX6" fmla="*/ 4132838 w 12198350"/>
              <a:gd name="connsiteY6" fmla="*/ 1680 h 3209668"/>
              <a:gd name="connsiteX7" fmla="*/ 5931186 w 12198350"/>
              <a:gd name="connsiteY7" fmla="*/ 268 h 3209668"/>
              <a:gd name="connsiteX8" fmla="*/ 5932512 w 12198350"/>
              <a:gd name="connsiteY8" fmla="*/ 0 h 3209668"/>
              <a:gd name="connsiteX9" fmla="*/ 6102352 w 12198350"/>
              <a:gd name="connsiteY9" fmla="*/ 134 h 3209668"/>
              <a:gd name="connsiteX10" fmla="*/ 6272191 w 12198350"/>
              <a:gd name="connsiteY10" fmla="*/ 0 h 3209668"/>
              <a:gd name="connsiteX11" fmla="*/ 6273518 w 12198350"/>
              <a:gd name="connsiteY11" fmla="*/ 268 h 3209668"/>
              <a:gd name="connsiteX12" fmla="*/ 8071865 w 12198350"/>
              <a:gd name="connsiteY12" fmla="*/ 1680 h 3209668"/>
              <a:gd name="connsiteX13" fmla="*/ 8605266 w 12198350"/>
              <a:gd name="connsiteY13" fmla="*/ 473167 h 3209668"/>
              <a:gd name="connsiteX14" fmla="*/ 9244102 w 12198350"/>
              <a:gd name="connsiteY14" fmla="*/ 592904 h 3209668"/>
              <a:gd name="connsiteX15" fmla="*/ 9257578 w 12198350"/>
              <a:gd name="connsiteY15" fmla="*/ 598734 h 3209668"/>
              <a:gd name="connsiteX16" fmla="*/ 12198350 w 12198350"/>
              <a:gd name="connsiteY16" fmla="*/ 598734 h 320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3209668">
                <a:moveTo>
                  <a:pt x="12198350" y="3209668"/>
                </a:moveTo>
                <a:lnTo>
                  <a:pt x="0" y="3209668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1335F5-DDD8-F2A0-176D-A2F2E5C0A8A3}"/>
              </a:ext>
            </a:extLst>
          </p:cNvPr>
          <p:cNvSpPr/>
          <p:nvPr/>
        </p:nvSpPr>
        <p:spPr>
          <a:xfrm>
            <a:off x="4603580" y="2863679"/>
            <a:ext cx="2957227" cy="565321"/>
          </a:xfrm>
          <a:prstGeom prst="roundRect">
            <a:avLst>
              <a:gd name="adj" fmla="val 5000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9AF2A6-FC89-4C5B-5F0D-1029CA01ED0C}"/>
              </a:ext>
            </a:extLst>
          </p:cNvPr>
          <p:cNvSpPr txBox="1"/>
          <p:nvPr/>
        </p:nvSpPr>
        <p:spPr>
          <a:xfrm>
            <a:off x="5360681" y="2946284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总结与展望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2E0A33-A7EE-5911-A146-8B78229057DD}"/>
              </a:ext>
            </a:extLst>
          </p:cNvPr>
          <p:cNvSpPr txBox="1"/>
          <p:nvPr/>
        </p:nvSpPr>
        <p:spPr>
          <a:xfrm>
            <a:off x="5379095" y="1589947"/>
            <a:ext cx="14157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05</a:t>
            </a:r>
            <a:endParaRPr lang="zh-CN" altLang="en-US" sz="7200" b="1" dirty="0">
              <a:solidFill>
                <a:schemeClr val="bg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2E3DC36-D954-984E-B3D7-E1157E913206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3C9D9-2F4B-6447-5D06-512E28F4BBA5}"/>
              </a:ext>
            </a:extLst>
          </p:cNvPr>
          <p:cNvSpPr txBox="1"/>
          <p:nvPr/>
        </p:nvSpPr>
        <p:spPr>
          <a:xfrm>
            <a:off x="2959894" y="3871424"/>
            <a:ext cx="6281736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9270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642E35-3991-929D-7F13-E0E2AC1E26F1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41328AF-18BE-CCF4-1DE4-50DDB1FB9382}"/>
              </a:ext>
            </a:extLst>
          </p:cNvPr>
          <p:cNvSpPr/>
          <p:nvPr/>
        </p:nvSpPr>
        <p:spPr>
          <a:xfrm rot="10800000">
            <a:off x="0" y="0"/>
            <a:ext cx="12198350" cy="1654815"/>
          </a:xfrm>
          <a:custGeom>
            <a:avLst/>
            <a:gdLst>
              <a:gd name="connsiteX0" fmla="*/ 12198350 w 12198350"/>
              <a:gd name="connsiteY0" fmla="*/ 1654815 h 1654815"/>
              <a:gd name="connsiteX1" fmla="*/ 0 w 12198350"/>
              <a:gd name="connsiteY1" fmla="*/ 1654815 h 1654815"/>
              <a:gd name="connsiteX2" fmla="*/ 0 w 12198350"/>
              <a:gd name="connsiteY2" fmla="*/ 598734 h 1654815"/>
              <a:gd name="connsiteX3" fmla="*/ 2947125 w 12198350"/>
              <a:gd name="connsiteY3" fmla="*/ 598734 h 1654815"/>
              <a:gd name="connsiteX4" fmla="*/ 2960601 w 12198350"/>
              <a:gd name="connsiteY4" fmla="*/ 592904 h 1654815"/>
              <a:gd name="connsiteX5" fmla="*/ 3599437 w 12198350"/>
              <a:gd name="connsiteY5" fmla="*/ 473167 h 1654815"/>
              <a:gd name="connsiteX6" fmla="*/ 4132838 w 12198350"/>
              <a:gd name="connsiteY6" fmla="*/ 1680 h 1654815"/>
              <a:gd name="connsiteX7" fmla="*/ 5931186 w 12198350"/>
              <a:gd name="connsiteY7" fmla="*/ 268 h 1654815"/>
              <a:gd name="connsiteX8" fmla="*/ 5932512 w 12198350"/>
              <a:gd name="connsiteY8" fmla="*/ 0 h 1654815"/>
              <a:gd name="connsiteX9" fmla="*/ 6102352 w 12198350"/>
              <a:gd name="connsiteY9" fmla="*/ 134 h 1654815"/>
              <a:gd name="connsiteX10" fmla="*/ 6272191 w 12198350"/>
              <a:gd name="connsiteY10" fmla="*/ 0 h 1654815"/>
              <a:gd name="connsiteX11" fmla="*/ 6273518 w 12198350"/>
              <a:gd name="connsiteY11" fmla="*/ 268 h 1654815"/>
              <a:gd name="connsiteX12" fmla="*/ 8071865 w 12198350"/>
              <a:gd name="connsiteY12" fmla="*/ 1680 h 1654815"/>
              <a:gd name="connsiteX13" fmla="*/ 8605266 w 12198350"/>
              <a:gd name="connsiteY13" fmla="*/ 473167 h 1654815"/>
              <a:gd name="connsiteX14" fmla="*/ 9244102 w 12198350"/>
              <a:gd name="connsiteY14" fmla="*/ 592904 h 1654815"/>
              <a:gd name="connsiteX15" fmla="*/ 9257578 w 12198350"/>
              <a:gd name="connsiteY15" fmla="*/ 598734 h 1654815"/>
              <a:gd name="connsiteX16" fmla="*/ 12198350 w 12198350"/>
              <a:gd name="connsiteY16" fmla="*/ 598734 h 165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1654815">
                <a:moveTo>
                  <a:pt x="12198350" y="1654815"/>
                </a:moveTo>
                <a:lnTo>
                  <a:pt x="0" y="1654815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9380D10-D5F4-579D-9045-0C55AB33CE39}"/>
              </a:ext>
            </a:extLst>
          </p:cNvPr>
          <p:cNvSpPr txBox="1"/>
          <p:nvPr/>
        </p:nvSpPr>
        <p:spPr>
          <a:xfrm>
            <a:off x="5323963" y="319386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2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目 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A8B357-CEB3-9113-F54F-721478530E54}"/>
              </a:ext>
            </a:extLst>
          </p:cNvPr>
          <p:cNvSpPr txBox="1"/>
          <p:nvPr/>
        </p:nvSpPr>
        <p:spPr>
          <a:xfrm>
            <a:off x="4717217" y="1138392"/>
            <a:ext cx="27299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2"/>
                </a:solidFill>
                <a:latin typeface="+mj-lt"/>
              </a:rPr>
              <a:t>CONTENTS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1D46DA-A738-213A-9030-97830C07FD00}"/>
              </a:ext>
            </a:extLst>
          </p:cNvPr>
          <p:cNvGrpSpPr/>
          <p:nvPr/>
        </p:nvGrpSpPr>
        <p:grpSpPr>
          <a:xfrm>
            <a:off x="1245092" y="2674073"/>
            <a:ext cx="2957227" cy="565321"/>
            <a:chOff x="1341748" y="2473822"/>
            <a:chExt cx="2957227" cy="56532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C1335F5-DDD8-F2A0-176D-A2F2E5C0A8A3}"/>
                </a:ext>
              </a:extLst>
            </p:cNvPr>
            <p:cNvSpPr/>
            <p:nvPr/>
          </p:nvSpPr>
          <p:spPr>
            <a:xfrm>
              <a:off x="1341748" y="2473822"/>
              <a:ext cx="2957227" cy="565321"/>
            </a:xfrm>
            <a:prstGeom prst="roundRect">
              <a:avLst>
                <a:gd name="adj" fmla="val 50000"/>
              </a:avLst>
            </a:prstGeom>
            <a:solidFill>
              <a:srgbClr val="2BBA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F9AF2A6-FC89-4C5B-5F0D-1029CA01ED0C}"/>
                </a:ext>
              </a:extLst>
            </p:cNvPr>
            <p:cNvSpPr txBox="1"/>
            <p:nvPr/>
          </p:nvSpPr>
          <p:spPr>
            <a:xfrm>
              <a:off x="2120837" y="2556427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/>
                  </a:solidFill>
                  <a:latin typeface="+mn-ea"/>
                  <a:ea typeface="+mn-ea"/>
                </a:rPr>
                <a:t>选题背景及意义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2E0A33-A7EE-5911-A146-8B78229057DD}"/>
                </a:ext>
              </a:extLst>
            </p:cNvPr>
            <p:cNvSpPr txBox="1"/>
            <p:nvPr/>
          </p:nvSpPr>
          <p:spPr>
            <a:xfrm>
              <a:off x="1562671" y="2539327"/>
              <a:ext cx="5581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90E50E6-A48E-E792-51C8-BA1A0B9CBB3B}"/>
              </a:ext>
            </a:extLst>
          </p:cNvPr>
          <p:cNvGrpSpPr/>
          <p:nvPr/>
        </p:nvGrpSpPr>
        <p:grpSpPr>
          <a:xfrm>
            <a:off x="4620561" y="2674073"/>
            <a:ext cx="2957227" cy="565321"/>
            <a:chOff x="1341748" y="2473822"/>
            <a:chExt cx="2957227" cy="56532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DA963E52-4E8E-5539-CD0C-60EBC1BD02A5}"/>
                </a:ext>
              </a:extLst>
            </p:cNvPr>
            <p:cNvSpPr/>
            <p:nvPr/>
          </p:nvSpPr>
          <p:spPr>
            <a:xfrm>
              <a:off x="1341748" y="2473822"/>
              <a:ext cx="2957227" cy="565321"/>
            </a:xfrm>
            <a:prstGeom prst="roundRect">
              <a:avLst>
                <a:gd name="adj" fmla="val 50000"/>
              </a:avLst>
            </a:prstGeom>
            <a:solidFill>
              <a:srgbClr val="2BBA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E325334-3D36-E09D-15E9-57C6481E6E13}"/>
                </a:ext>
              </a:extLst>
            </p:cNvPr>
            <p:cNvSpPr txBox="1"/>
            <p:nvPr/>
          </p:nvSpPr>
          <p:spPr>
            <a:xfrm>
              <a:off x="2120837" y="2556427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/>
                  </a:solidFill>
                  <a:latin typeface="+mn-ea"/>
                  <a:ea typeface="+mn-ea"/>
                </a:rPr>
                <a:t>论文综述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B973B11-E3FD-5CC6-A37D-6F904D30552E}"/>
                </a:ext>
              </a:extLst>
            </p:cNvPr>
            <p:cNvSpPr txBox="1"/>
            <p:nvPr/>
          </p:nvSpPr>
          <p:spPr>
            <a:xfrm>
              <a:off x="1562671" y="2539327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2371BC2-B1A0-4DD9-6A72-E04F89817CB0}"/>
              </a:ext>
            </a:extLst>
          </p:cNvPr>
          <p:cNvGrpSpPr/>
          <p:nvPr/>
        </p:nvGrpSpPr>
        <p:grpSpPr>
          <a:xfrm>
            <a:off x="7996030" y="2674073"/>
            <a:ext cx="2957227" cy="565321"/>
            <a:chOff x="1341748" y="2473822"/>
            <a:chExt cx="2957227" cy="56532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5F5C41D-B640-C2E8-D47B-89860BA057F0}"/>
                </a:ext>
              </a:extLst>
            </p:cNvPr>
            <p:cNvSpPr/>
            <p:nvPr/>
          </p:nvSpPr>
          <p:spPr>
            <a:xfrm>
              <a:off x="1341748" y="2473822"/>
              <a:ext cx="2957227" cy="565321"/>
            </a:xfrm>
            <a:prstGeom prst="roundRect">
              <a:avLst>
                <a:gd name="adj" fmla="val 50000"/>
              </a:avLst>
            </a:prstGeom>
            <a:solidFill>
              <a:srgbClr val="2BBA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E19D76C-84AA-8AC9-2022-99DCA30B84FD}"/>
                </a:ext>
              </a:extLst>
            </p:cNvPr>
            <p:cNvSpPr txBox="1"/>
            <p:nvPr/>
          </p:nvSpPr>
          <p:spPr>
            <a:xfrm>
              <a:off x="2120837" y="2556427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/>
                  </a:solidFill>
                  <a:latin typeface="+mn-ea"/>
                  <a:ea typeface="+mn-ea"/>
                </a:rPr>
                <a:t>关键技术难点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975EC5-2683-01B3-3AD1-2CDEF7F9D40D}"/>
                </a:ext>
              </a:extLst>
            </p:cNvPr>
            <p:cNvSpPr txBox="1"/>
            <p:nvPr/>
          </p:nvSpPr>
          <p:spPr>
            <a:xfrm>
              <a:off x="1562671" y="2539327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BBEC1CD-EBCB-FBB0-C8D9-AF02FDAF7D13}"/>
              </a:ext>
            </a:extLst>
          </p:cNvPr>
          <p:cNvGrpSpPr/>
          <p:nvPr/>
        </p:nvGrpSpPr>
        <p:grpSpPr>
          <a:xfrm>
            <a:off x="2930823" y="4210531"/>
            <a:ext cx="2957227" cy="565321"/>
            <a:chOff x="1341748" y="2473822"/>
            <a:chExt cx="2957227" cy="565321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9AE49D84-7F37-4BEE-CD4F-E1D36FF2C462}"/>
                </a:ext>
              </a:extLst>
            </p:cNvPr>
            <p:cNvSpPr/>
            <p:nvPr/>
          </p:nvSpPr>
          <p:spPr>
            <a:xfrm>
              <a:off x="1341748" y="2473822"/>
              <a:ext cx="2957227" cy="565321"/>
            </a:xfrm>
            <a:prstGeom prst="roundRect">
              <a:avLst>
                <a:gd name="adj" fmla="val 50000"/>
              </a:avLst>
            </a:prstGeom>
            <a:solidFill>
              <a:srgbClr val="2BBA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6F8AF97-AE51-2143-1363-425D045D2BD4}"/>
                </a:ext>
              </a:extLst>
            </p:cNvPr>
            <p:cNvSpPr txBox="1"/>
            <p:nvPr/>
          </p:nvSpPr>
          <p:spPr>
            <a:xfrm>
              <a:off x="2120837" y="2556427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/>
                  </a:solidFill>
                  <a:latin typeface="+mn-ea"/>
                  <a:ea typeface="+mn-ea"/>
                </a:rPr>
                <a:t>研究成果与应用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3A198EF-46A4-9287-387D-3CF716049537}"/>
                </a:ext>
              </a:extLst>
            </p:cNvPr>
            <p:cNvSpPr txBox="1"/>
            <p:nvPr/>
          </p:nvSpPr>
          <p:spPr>
            <a:xfrm>
              <a:off x="1562671" y="2539327"/>
              <a:ext cx="60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C623D7A-AAC9-DE4E-1D80-19E07C21AFCF}"/>
              </a:ext>
            </a:extLst>
          </p:cNvPr>
          <p:cNvGrpSpPr/>
          <p:nvPr/>
        </p:nvGrpSpPr>
        <p:grpSpPr>
          <a:xfrm>
            <a:off x="6306292" y="4210531"/>
            <a:ext cx="2957227" cy="565321"/>
            <a:chOff x="1341748" y="2473822"/>
            <a:chExt cx="2957227" cy="565321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FD069A7D-9EFA-0606-41C1-BB2CF82DD96B}"/>
                </a:ext>
              </a:extLst>
            </p:cNvPr>
            <p:cNvSpPr/>
            <p:nvPr/>
          </p:nvSpPr>
          <p:spPr>
            <a:xfrm>
              <a:off x="1341748" y="2473822"/>
              <a:ext cx="2957227" cy="565321"/>
            </a:xfrm>
            <a:prstGeom prst="roundRect">
              <a:avLst>
                <a:gd name="adj" fmla="val 50000"/>
              </a:avLst>
            </a:prstGeom>
            <a:solidFill>
              <a:srgbClr val="2BBA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A8C4C89-BB92-0C1B-E4A5-57555E1818CE}"/>
                </a:ext>
              </a:extLst>
            </p:cNvPr>
            <p:cNvSpPr txBox="1"/>
            <p:nvPr/>
          </p:nvSpPr>
          <p:spPr>
            <a:xfrm>
              <a:off x="2120837" y="2556427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/>
                  </a:solidFill>
                  <a:latin typeface="+mn-ea"/>
                  <a:ea typeface="+mn-ea"/>
                </a:rPr>
                <a:t>总结与展望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1A3B1DC-B1F3-B216-EFFE-671B75B4458B}"/>
                </a:ext>
              </a:extLst>
            </p:cNvPr>
            <p:cNvSpPr txBox="1"/>
            <p:nvPr/>
          </p:nvSpPr>
          <p:spPr>
            <a:xfrm>
              <a:off x="1562671" y="2539327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05</a:t>
              </a:r>
              <a:endParaRPr lang="zh-CN" altLang="en-US" sz="24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443491D2-0067-C3E7-F342-CD06469E8560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Freeform 21">
            <a:extLst>
              <a:ext uri="{FF2B5EF4-FFF2-40B4-BE49-F238E27FC236}">
                <a16:creationId xmlns:a16="http://schemas.microsoft.com/office/drawing/2014/main" id="{311AC455-017D-FA19-B783-7FC03A8DF190}"/>
              </a:ext>
            </a:extLst>
          </p:cNvPr>
          <p:cNvSpPr>
            <a:spLocks noEditPoints="1"/>
          </p:cNvSpPr>
          <p:nvPr/>
        </p:nvSpPr>
        <p:spPr bwMode="auto">
          <a:xfrm>
            <a:off x="1466015" y="2165112"/>
            <a:ext cx="421507" cy="426297"/>
          </a:xfrm>
          <a:custGeom>
            <a:avLst/>
            <a:gdLst>
              <a:gd name="T0" fmla="*/ 429 w 563"/>
              <a:gd name="T1" fmla="*/ 130 h 595"/>
              <a:gd name="T2" fmla="*/ 419 w 563"/>
              <a:gd name="T3" fmla="*/ 63 h 595"/>
              <a:gd name="T4" fmla="*/ 460 w 563"/>
              <a:gd name="T5" fmla="*/ 170 h 595"/>
              <a:gd name="T6" fmla="*/ 229 w 563"/>
              <a:gd name="T7" fmla="*/ 200 h 595"/>
              <a:gd name="T8" fmla="*/ 460 w 563"/>
              <a:gd name="T9" fmla="*/ 170 h 595"/>
              <a:gd name="T10" fmla="*/ 229 w 563"/>
              <a:gd name="T11" fmla="*/ 234 h 595"/>
              <a:gd name="T12" fmla="*/ 460 w 563"/>
              <a:gd name="T13" fmla="*/ 264 h 595"/>
              <a:gd name="T14" fmla="*/ 460 w 563"/>
              <a:gd name="T15" fmla="*/ 303 h 595"/>
              <a:gd name="T16" fmla="*/ 384 w 563"/>
              <a:gd name="T17" fmla="*/ 333 h 595"/>
              <a:gd name="T18" fmla="*/ 460 w 563"/>
              <a:gd name="T19" fmla="*/ 303 h 595"/>
              <a:gd name="T20" fmla="*/ 229 w 563"/>
              <a:gd name="T21" fmla="*/ 104 h 595"/>
              <a:gd name="T22" fmla="*/ 359 w 563"/>
              <a:gd name="T23" fmla="*/ 134 h 595"/>
              <a:gd name="T24" fmla="*/ 174 w 563"/>
              <a:gd name="T25" fmla="*/ 490 h 595"/>
              <a:gd name="T26" fmla="*/ 265 w 563"/>
              <a:gd name="T27" fmla="*/ 438 h 595"/>
              <a:gd name="T28" fmla="*/ 174 w 563"/>
              <a:gd name="T29" fmla="*/ 490 h 595"/>
              <a:gd name="T30" fmla="*/ 113 w 563"/>
              <a:gd name="T31" fmla="*/ 402 h 595"/>
              <a:gd name="T32" fmla="*/ 208 w 563"/>
              <a:gd name="T33" fmla="*/ 448 h 595"/>
              <a:gd name="T34" fmla="*/ 219 w 563"/>
              <a:gd name="T35" fmla="*/ 341 h 595"/>
              <a:gd name="T36" fmla="*/ 98 w 563"/>
              <a:gd name="T37" fmla="*/ 252 h 595"/>
              <a:gd name="T38" fmla="*/ 63 w 563"/>
              <a:gd name="T39" fmla="*/ 192 h 595"/>
              <a:gd name="T40" fmla="*/ 7 w 563"/>
              <a:gd name="T41" fmla="*/ 249 h 595"/>
              <a:gd name="T42" fmla="*/ 73 w 563"/>
              <a:gd name="T43" fmla="*/ 408 h 595"/>
              <a:gd name="T44" fmla="*/ 35 w 563"/>
              <a:gd name="T45" fmla="*/ 286 h 595"/>
              <a:gd name="T46" fmla="*/ 49 w 563"/>
              <a:gd name="T47" fmla="*/ 252 h 595"/>
              <a:gd name="T48" fmla="*/ 122 w 563"/>
              <a:gd name="T49" fmla="*/ 210 h 595"/>
              <a:gd name="T50" fmla="*/ 439 w 563"/>
              <a:gd name="T51" fmla="*/ 0 h 595"/>
              <a:gd name="T52" fmla="*/ 133 w 563"/>
              <a:gd name="T53" fmla="*/ 78 h 595"/>
              <a:gd name="T54" fmla="*/ 192 w 563"/>
              <a:gd name="T55" fmla="*/ 247 h 595"/>
              <a:gd name="T56" fmla="*/ 211 w 563"/>
              <a:gd name="T57" fmla="*/ 59 h 595"/>
              <a:gd name="T58" fmla="*/ 392 w 563"/>
              <a:gd name="T59" fmla="*/ 142 h 595"/>
              <a:gd name="T60" fmla="*/ 504 w 563"/>
              <a:gd name="T61" fmla="*/ 157 h 595"/>
              <a:gd name="T62" fmla="*/ 484 w 563"/>
              <a:gd name="T63" fmla="*/ 465 h 595"/>
              <a:gd name="T64" fmla="*/ 318 w 563"/>
              <a:gd name="T65" fmla="*/ 524 h 595"/>
              <a:gd name="T66" fmla="*/ 563 w 563"/>
              <a:gd name="T67" fmla="*/ 446 h 595"/>
              <a:gd name="T68" fmla="*/ 439 w 563"/>
              <a:gd name="T69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3" h="595">
                <a:moveTo>
                  <a:pt x="486" y="130"/>
                </a:moveTo>
                <a:lnTo>
                  <a:pt x="429" y="130"/>
                </a:lnTo>
                <a:cubicBezTo>
                  <a:pt x="424" y="130"/>
                  <a:pt x="419" y="125"/>
                  <a:pt x="419" y="120"/>
                </a:cubicBezTo>
                <a:lnTo>
                  <a:pt x="419" y="63"/>
                </a:lnTo>
                <a:lnTo>
                  <a:pt x="486" y="130"/>
                </a:lnTo>
                <a:close/>
                <a:moveTo>
                  <a:pt x="460" y="170"/>
                </a:moveTo>
                <a:lnTo>
                  <a:pt x="229" y="170"/>
                </a:lnTo>
                <a:lnTo>
                  <a:pt x="229" y="200"/>
                </a:lnTo>
                <a:lnTo>
                  <a:pt x="460" y="200"/>
                </a:lnTo>
                <a:lnTo>
                  <a:pt x="460" y="170"/>
                </a:lnTo>
                <a:close/>
                <a:moveTo>
                  <a:pt x="460" y="234"/>
                </a:moveTo>
                <a:lnTo>
                  <a:pt x="229" y="234"/>
                </a:lnTo>
                <a:lnTo>
                  <a:pt x="229" y="264"/>
                </a:lnTo>
                <a:lnTo>
                  <a:pt x="460" y="264"/>
                </a:lnTo>
                <a:lnTo>
                  <a:pt x="460" y="234"/>
                </a:lnTo>
                <a:close/>
                <a:moveTo>
                  <a:pt x="460" y="303"/>
                </a:moveTo>
                <a:lnTo>
                  <a:pt x="384" y="303"/>
                </a:lnTo>
                <a:lnTo>
                  <a:pt x="384" y="333"/>
                </a:lnTo>
                <a:lnTo>
                  <a:pt x="460" y="333"/>
                </a:lnTo>
                <a:lnTo>
                  <a:pt x="460" y="303"/>
                </a:lnTo>
                <a:close/>
                <a:moveTo>
                  <a:pt x="359" y="104"/>
                </a:moveTo>
                <a:lnTo>
                  <a:pt x="229" y="104"/>
                </a:lnTo>
                <a:lnTo>
                  <a:pt x="229" y="134"/>
                </a:lnTo>
                <a:lnTo>
                  <a:pt x="359" y="134"/>
                </a:lnTo>
                <a:lnTo>
                  <a:pt x="359" y="104"/>
                </a:lnTo>
                <a:close/>
                <a:moveTo>
                  <a:pt x="174" y="490"/>
                </a:moveTo>
                <a:cubicBezTo>
                  <a:pt x="226" y="553"/>
                  <a:pt x="279" y="595"/>
                  <a:pt x="291" y="588"/>
                </a:cubicBezTo>
                <a:cubicBezTo>
                  <a:pt x="303" y="581"/>
                  <a:pt x="293" y="515"/>
                  <a:pt x="265" y="438"/>
                </a:cubicBezTo>
                <a:cubicBezTo>
                  <a:pt x="250" y="448"/>
                  <a:pt x="236" y="457"/>
                  <a:pt x="220" y="466"/>
                </a:cubicBezTo>
                <a:cubicBezTo>
                  <a:pt x="205" y="475"/>
                  <a:pt x="190" y="483"/>
                  <a:pt x="174" y="490"/>
                </a:cubicBezTo>
                <a:close/>
                <a:moveTo>
                  <a:pt x="54" y="274"/>
                </a:moveTo>
                <a:cubicBezTo>
                  <a:pt x="64" y="309"/>
                  <a:pt x="85" y="353"/>
                  <a:pt x="113" y="402"/>
                </a:cubicBezTo>
                <a:cubicBezTo>
                  <a:pt x="127" y="427"/>
                  <a:pt x="144" y="451"/>
                  <a:pt x="161" y="473"/>
                </a:cubicBezTo>
                <a:cubicBezTo>
                  <a:pt x="176" y="465"/>
                  <a:pt x="192" y="457"/>
                  <a:pt x="208" y="448"/>
                </a:cubicBezTo>
                <a:cubicBezTo>
                  <a:pt x="225" y="439"/>
                  <a:pt x="241" y="428"/>
                  <a:pt x="256" y="417"/>
                </a:cubicBezTo>
                <a:cubicBezTo>
                  <a:pt x="246" y="392"/>
                  <a:pt x="234" y="366"/>
                  <a:pt x="219" y="341"/>
                </a:cubicBezTo>
                <a:cubicBezTo>
                  <a:pt x="191" y="292"/>
                  <a:pt x="163" y="252"/>
                  <a:pt x="138" y="226"/>
                </a:cubicBezTo>
                <a:cubicBezTo>
                  <a:pt x="125" y="234"/>
                  <a:pt x="112" y="244"/>
                  <a:pt x="98" y="252"/>
                </a:cubicBezTo>
                <a:cubicBezTo>
                  <a:pt x="83" y="260"/>
                  <a:pt x="69" y="267"/>
                  <a:pt x="54" y="274"/>
                </a:cubicBezTo>
                <a:close/>
                <a:moveTo>
                  <a:pt x="63" y="192"/>
                </a:moveTo>
                <a:cubicBezTo>
                  <a:pt x="55" y="197"/>
                  <a:pt x="50" y="205"/>
                  <a:pt x="48" y="215"/>
                </a:cubicBezTo>
                <a:cubicBezTo>
                  <a:pt x="33" y="219"/>
                  <a:pt x="18" y="229"/>
                  <a:pt x="7" y="249"/>
                </a:cubicBezTo>
                <a:cubicBezTo>
                  <a:pt x="0" y="265"/>
                  <a:pt x="2" y="289"/>
                  <a:pt x="12" y="307"/>
                </a:cubicBezTo>
                <a:cubicBezTo>
                  <a:pt x="29" y="338"/>
                  <a:pt x="52" y="377"/>
                  <a:pt x="73" y="408"/>
                </a:cubicBezTo>
                <a:cubicBezTo>
                  <a:pt x="86" y="413"/>
                  <a:pt x="83" y="386"/>
                  <a:pt x="78" y="379"/>
                </a:cubicBezTo>
                <a:cubicBezTo>
                  <a:pt x="62" y="354"/>
                  <a:pt x="48" y="331"/>
                  <a:pt x="35" y="286"/>
                </a:cubicBezTo>
                <a:cubicBezTo>
                  <a:pt x="32" y="265"/>
                  <a:pt x="41" y="256"/>
                  <a:pt x="48" y="246"/>
                </a:cubicBezTo>
                <a:cubicBezTo>
                  <a:pt x="48" y="248"/>
                  <a:pt x="48" y="250"/>
                  <a:pt x="49" y="252"/>
                </a:cubicBezTo>
                <a:cubicBezTo>
                  <a:pt x="61" y="247"/>
                  <a:pt x="73" y="240"/>
                  <a:pt x="86" y="234"/>
                </a:cubicBezTo>
                <a:cubicBezTo>
                  <a:pt x="98" y="227"/>
                  <a:pt x="110" y="218"/>
                  <a:pt x="122" y="210"/>
                </a:cubicBezTo>
                <a:cubicBezTo>
                  <a:pt x="99" y="190"/>
                  <a:pt x="79" y="183"/>
                  <a:pt x="63" y="192"/>
                </a:cubicBezTo>
                <a:close/>
                <a:moveTo>
                  <a:pt x="439" y="0"/>
                </a:moveTo>
                <a:lnTo>
                  <a:pt x="211" y="0"/>
                </a:lnTo>
                <a:cubicBezTo>
                  <a:pt x="168" y="0"/>
                  <a:pt x="133" y="35"/>
                  <a:pt x="133" y="78"/>
                </a:cubicBezTo>
                <a:lnTo>
                  <a:pt x="133" y="183"/>
                </a:lnTo>
                <a:cubicBezTo>
                  <a:pt x="158" y="203"/>
                  <a:pt x="173" y="221"/>
                  <a:pt x="192" y="247"/>
                </a:cubicBezTo>
                <a:lnTo>
                  <a:pt x="192" y="78"/>
                </a:lnTo>
                <a:cubicBezTo>
                  <a:pt x="192" y="68"/>
                  <a:pt x="201" y="59"/>
                  <a:pt x="211" y="59"/>
                </a:cubicBezTo>
                <a:lnTo>
                  <a:pt x="392" y="59"/>
                </a:lnTo>
                <a:lnTo>
                  <a:pt x="392" y="142"/>
                </a:lnTo>
                <a:cubicBezTo>
                  <a:pt x="392" y="150"/>
                  <a:pt x="399" y="157"/>
                  <a:pt x="407" y="157"/>
                </a:cubicBezTo>
                <a:lnTo>
                  <a:pt x="504" y="157"/>
                </a:lnTo>
                <a:lnTo>
                  <a:pt x="504" y="446"/>
                </a:lnTo>
                <a:cubicBezTo>
                  <a:pt x="504" y="457"/>
                  <a:pt x="495" y="465"/>
                  <a:pt x="484" y="465"/>
                </a:cubicBezTo>
                <a:lnTo>
                  <a:pt x="303" y="465"/>
                </a:lnTo>
                <a:cubicBezTo>
                  <a:pt x="309" y="485"/>
                  <a:pt x="315" y="505"/>
                  <a:pt x="318" y="524"/>
                </a:cubicBezTo>
                <a:lnTo>
                  <a:pt x="484" y="524"/>
                </a:lnTo>
                <a:cubicBezTo>
                  <a:pt x="528" y="524"/>
                  <a:pt x="563" y="489"/>
                  <a:pt x="563" y="446"/>
                </a:cubicBezTo>
                <a:lnTo>
                  <a:pt x="563" y="124"/>
                </a:lnTo>
                <a:lnTo>
                  <a:pt x="439" y="0"/>
                </a:ln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C7E7BF3F-958B-C097-2B87-53E1B4B618C6}"/>
              </a:ext>
            </a:extLst>
          </p:cNvPr>
          <p:cNvSpPr>
            <a:spLocks noEditPoints="1"/>
          </p:cNvSpPr>
          <p:nvPr/>
        </p:nvSpPr>
        <p:spPr bwMode="auto">
          <a:xfrm>
            <a:off x="4878507" y="2197865"/>
            <a:ext cx="445456" cy="426297"/>
          </a:xfrm>
          <a:custGeom>
            <a:avLst/>
            <a:gdLst>
              <a:gd name="T0" fmla="*/ 422 w 595"/>
              <a:gd name="T1" fmla="*/ 297 h 595"/>
              <a:gd name="T2" fmla="*/ 318 w 595"/>
              <a:gd name="T3" fmla="*/ 231 h 595"/>
              <a:gd name="T4" fmla="*/ 178 w 595"/>
              <a:gd name="T5" fmla="*/ 264 h 595"/>
              <a:gd name="T6" fmla="*/ 351 w 595"/>
              <a:gd name="T7" fmla="*/ 410 h 595"/>
              <a:gd name="T8" fmla="*/ 529 w 595"/>
              <a:gd name="T9" fmla="*/ 469 h 595"/>
              <a:gd name="T10" fmla="*/ 518 w 595"/>
              <a:gd name="T11" fmla="*/ 242 h 595"/>
              <a:gd name="T12" fmla="*/ 485 w 595"/>
              <a:gd name="T13" fmla="*/ 205 h 595"/>
              <a:gd name="T14" fmla="*/ 499 w 595"/>
              <a:gd name="T15" fmla="*/ 176 h 595"/>
              <a:gd name="T16" fmla="*/ 521 w 595"/>
              <a:gd name="T17" fmla="*/ 100 h 595"/>
              <a:gd name="T18" fmla="*/ 434 w 595"/>
              <a:gd name="T19" fmla="*/ 83 h 595"/>
              <a:gd name="T20" fmla="*/ 376 w 595"/>
              <a:gd name="T21" fmla="*/ 108 h 595"/>
              <a:gd name="T22" fmla="*/ 354 w 595"/>
              <a:gd name="T23" fmla="*/ 69 h 595"/>
              <a:gd name="T24" fmla="*/ 316 w 595"/>
              <a:gd name="T25" fmla="*/ 0 h 595"/>
              <a:gd name="T26" fmla="*/ 243 w 595"/>
              <a:gd name="T27" fmla="*/ 49 h 595"/>
              <a:gd name="T28" fmla="*/ 243 w 595"/>
              <a:gd name="T29" fmla="*/ 78 h 595"/>
              <a:gd name="T30" fmla="*/ 242 w 595"/>
              <a:gd name="T31" fmla="*/ 81 h 595"/>
              <a:gd name="T32" fmla="*/ 240 w 595"/>
              <a:gd name="T33" fmla="*/ 87 h 595"/>
              <a:gd name="T34" fmla="*/ 239 w 595"/>
              <a:gd name="T35" fmla="*/ 91 h 595"/>
              <a:gd name="T36" fmla="*/ 183 w 595"/>
              <a:gd name="T37" fmla="*/ 103 h 595"/>
              <a:gd name="T38" fmla="*/ 154 w 595"/>
              <a:gd name="T39" fmla="*/ 74 h 595"/>
              <a:gd name="T40" fmla="*/ 75 w 595"/>
              <a:gd name="T41" fmla="*/ 152 h 595"/>
              <a:gd name="T42" fmla="*/ 104 w 595"/>
              <a:gd name="T43" fmla="*/ 182 h 595"/>
              <a:gd name="T44" fmla="*/ 107 w 595"/>
              <a:gd name="T45" fmla="*/ 187 h 595"/>
              <a:gd name="T46" fmla="*/ 109 w 595"/>
              <a:gd name="T47" fmla="*/ 192 h 595"/>
              <a:gd name="T48" fmla="*/ 111 w 595"/>
              <a:gd name="T49" fmla="*/ 196 h 595"/>
              <a:gd name="T50" fmla="*/ 100 w 595"/>
              <a:gd name="T51" fmla="*/ 231 h 595"/>
              <a:gd name="T52" fmla="*/ 50 w 595"/>
              <a:gd name="T53" fmla="*/ 241 h 595"/>
              <a:gd name="T54" fmla="*/ 0 w 595"/>
              <a:gd name="T55" fmla="*/ 314 h 595"/>
              <a:gd name="T56" fmla="*/ 78 w 595"/>
              <a:gd name="T57" fmla="*/ 353 h 595"/>
              <a:gd name="T58" fmla="*/ 85 w 595"/>
              <a:gd name="T59" fmla="*/ 354 h 595"/>
              <a:gd name="T60" fmla="*/ 103 w 595"/>
              <a:gd name="T61" fmla="*/ 413 h 595"/>
              <a:gd name="T62" fmla="*/ 83 w 595"/>
              <a:gd name="T63" fmla="*/ 433 h 595"/>
              <a:gd name="T64" fmla="*/ 99 w 595"/>
              <a:gd name="T65" fmla="*/ 520 h 595"/>
              <a:gd name="T66" fmla="*/ 181 w 595"/>
              <a:gd name="T67" fmla="*/ 492 h 595"/>
              <a:gd name="T68" fmla="*/ 184 w 595"/>
              <a:gd name="T69" fmla="*/ 490 h 595"/>
              <a:gd name="T70" fmla="*/ 189 w 595"/>
              <a:gd name="T71" fmla="*/ 487 h 595"/>
              <a:gd name="T72" fmla="*/ 193 w 595"/>
              <a:gd name="T73" fmla="*/ 486 h 595"/>
              <a:gd name="T74" fmla="*/ 197 w 595"/>
              <a:gd name="T75" fmla="*/ 485 h 595"/>
              <a:gd name="T76" fmla="*/ 203 w 595"/>
              <a:gd name="T77" fmla="*/ 484 h 595"/>
              <a:gd name="T78" fmla="*/ 241 w 595"/>
              <a:gd name="T79" fmla="*/ 525 h 595"/>
              <a:gd name="T80" fmla="*/ 280 w 595"/>
              <a:gd name="T81" fmla="*/ 595 h 595"/>
              <a:gd name="T82" fmla="*/ 353 w 595"/>
              <a:gd name="T83" fmla="*/ 546 h 595"/>
              <a:gd name="T84" fmla="*/ 353 w 595"/>
              <a:gd name="T85" fmla="*/ 517 h 595"/>
              <a:gd name="T86" fmla="*/ 363 w 595"/>
              <a:gd name="T87" fmla="*/ 496 h 595"/>
              <a:gd name="T88" fmla="*/ 373 w 595"/>
              <a:gd name="T89" fmla="*/ 489 h 595"/>
              <a:gd name="T90" fmla="*/ 376 w 595"/>
              <a:gd name="T91" fmla="*/ 487 h 595"/>
              <a:gd name="T92" fmla="*/ 135 w 595"/>
              <a:gd name="T93" fmla="*/ 297 h 595"/>
              <a:gd name="T94" fmla="*/ 454 w 595"/>
              <a:gd name="T95" fmla="*/ 342 h 595"/>
              <a:gd name="T96" fmla="*/ 507 w 595"/>
              <a:gd name="T97" fmla="*/ 356 h 595"/>
              <a:gd name="T98" fmla="*/ 545 w 595"/>
              <a:gd name="T99" fmla="*/ 354 h 595"/>
              <a:gd name="T100" fmla="*/ 595 w 595"/>
              <a:gd name="T101" fmla="*/ 281 h 595"/>
              <a:gd name="T102" fmla="*/ 497 w 595"/>
              <a:gd name="T103" fmla="*/ 517 h 595"/>
              <a:gd name="T104" fmla="*/ 518 w 595"/>
              <a:gd name="T105" fmla="*/ 49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5" h="595">
                <a:moveTo>
                  <a:pt x="529" y="469"/>
                </a:moveTo>
                <a:lnTo>
                  <a:pt x="410" y="351"/>
                </a:lnTo>
                <a:cubicBezTo>
                  <a:pt x="418" y="334"/>
                  <a:pt x="422" y="317"/>
                  <a:pt x="422" y="297"/>
                </a:cubicBezTo>
                <a:cubicBezTo>
                  <a:pt x="422" y="229"/>
                  <a:pt x="366" y="173"/>
                  <a:pt x="298" y="173"/>
                </a:cubicBezTo>
                <a:cubicBezTo>
                  <a:pt x="286" y="173"/>
                  <a:pt x="275" y="175"/>
                  <a:pt x="265" y="178"/>
                </a:cubicBezTo>
                <a:lnTo>
                  <a:pt x="318" y="231"/>
                </a:lnTo>
                <a:cubicBezTo>
                  <a:pt x="340" y="253"/>
                  <a:pt x="338" y="290"/>
                  <a:pt x="314" y="314"/>
                </a:cubicBezTo>
                <a:cubicBezTo>
                  <a:pt x="290" y="338"/>
                  <a:pt x="253" y="339"/>
                  <a:pt x="231" y="317"/>
                </a:cubicBezTo>
                <a:lnTo>
                  <a:pt x="178" y="264"/>
                </a:lnTo>
                <a:cubicBezTo>
                  <a:pt x="175" y="275"/>
                  <a:pt x="174" y="286"/>
                  <a:pt x="174" y="297"/>
                </a:cubicBezTo>
                <a:cubicBezTo>
                  <a:pt x="174" y="366"/>
                  <a:pt x="229" y="422"/>
                  <a:pt x="298" y="422"/>
                </a:cubicBezTo>
                <a:cubicBezTo>
                  <a:pt x="317" y="422"/>
                  <a:pt x="335" y="417"/>
                  <a:pt x="351" y="410"/>
                </a:cubicBezTo>
                <a:lnTo>
                  <a:pt x="470" y="528"/>
                </a:lnTo>
                <a:cubicBezTo>
                  <a:pt x="485" y="543"/>
                  <a:pt x="511" y="542"/>
                  <a:pt x="527" y="526"/>
                </a:cubicBezTo>
                <a:cubicBezTo>
                  <a:pt x="543" y="509"/>
                  <a:pt x="544" y="484"/>
                  <a:pt x="529" y="469"/>
                </a:cubicBezTo>
                <a:close/>
                <a:moveTo>
                  <a:pt x="558" y="242"/>
                </a:moveTo>
                <a:lnTo>
                  <a:pt x="546" y="242"/>
                </a:lnTo>
                <a:lnTo>
                  <a:pt x="518" y="242"/>
                </a:lnTo>
                <a:cubicBezTo>
                  <a:pt x="512" y="242"/>
                  <a:pt x="506" y="240"/>
                  <a:pt x="502" y="237"/>
                </a:cubicBezTo>
                <a:cubicBezTo>
                  <a:pt x="502" y="236"/>
                  <a:pt x="501" y="236"/>
                  <a:pt x="501" y="236"/>
                </a:cubicBezTo>
                <a:cubicBezTo>
                  <a:pt x="491" y="230"/>
                  <a:pt x="485" y="218"/>
                  <a:pt x="485" y="205"/>
                </a:cubicBezTo>
                <a:cubicBezTo>
                  <a:pt x="485" y="201"/>
                  <a:pt x="485" y="197"/>
                  <a:pt x="486" y="194"/>
                </a:cubicBezTo>
                <a:cubicBezTo>
                  <a:pt x="488" y="189"/>
                  <a:pt x="490" y="186"/>
                  <a:pt x="493" y="182"/>
                </a:cubicBezTo>
                <a:lnTo>
                  <a:pt x="499" y="176"/>
                </a:lnTo>
                <a:lnTo>
                  <a:pt x="513" y="162"/>
                </a:lnTo>
                <a:lnTo>
                  <a:pt x="521" y="154"/>
                </a:lnTo>
                <a:cubicBezTo>
                  <a:pt x="533" y="138"/>
                  <a:pt x="533" y="116"/>
                  <a:pt x="521" y="100"/>
                </a:cubicBezTo>
                <a:lnTo>
                  <a:pt x="496" y="75"/>
                </a:lnTo>
                <a:cubicBezTo>
                  <a:pt x="481" y="63"/>
                  <a:pt x="459" y="63"/>
                  <a:pt x="443" y="75"/>
                </a:cubicBezTo>
                <a:lnTo>
                  <a:pt x="434" y="83"/>
                </a:lnTo>
                <a:lnTo>
                  <a:pt x="414" y="103"/>
                </a:lnTo>
                <a:lnTo>
                  <a:pt x="414" y="103"/>
                </a:lnTo>
                <a:cubicBezTo>
                  <a:pt x="403" y="112"/>
                  <a:pt x="389" y="113"/>
                  <a:pt x="376" y="108"/>
                </a:cubicBezTo>
                <a:cubicBezTo>
                  <a:pt x="372" y="106"/>
                  <a:pt x="368" y="104"/>
                  <a:pt x="365" y="100"/>
                </a:cubicBezTo>
                <a:cubicBezTo>
                  <a:pt x="358" y="94"/>
                  <a:pt x="355" y="86"/>
                  <a:pt x="354" y="78"/>
                </a:cubicBezTo>
                <a:lnTo>
                  <a:pt x="354" y="69"/>
                </a:lnTo>
                <a:lnTo>
                  <a:pt x="354" y="50"/>
                </a:lnTo>
                <a:lnTo>
                  <a:pt x="354" y="38"/>
                </a:lnTo>
                <a:cubicBezTo>
                  <a:pt x="351" y="18"/>
                  <a:pt x="336" y="2"/>
                  <a:pt x="316" y="0"/>
                </a:cubicBezTo>
                <a:lnTo>
                  <a:pt x="281" y="0"/>
                </a:lnTo>
                <a:cubicBezTo>
                  <a:pt x="261" y="2"/>
                  <a:pt x="245" y="18"/>
                  <a:pt x="243" y="37"/>
                </a:cubicBezTo>
                <a:lnTo>
                  <a:pt x="243" y="49"/>
                </a:lnTo>
                <a:lnTo>
                  <a:pt x="243" y="69"/>
                </a:lnTo>
                <a:lnTo>
                  <a:pt x="243" y="78"/>
                </a:lnTo>
                <a:lnTo>
                  <a:pt x="243" y="78"/>
                </a:lnTo>
                <a:lnTo>
                  <a:pt x="243" y="78"/>
                </a:lnTo>
                <a:cubicBezTo>
                  <a:pt x="242" y="79"/>
                  <a:pt x="242" y="80"/>
                  <a:pt x="242" y="81"/>
                </a:cubicBezTo>
                <a:cubicBezTo>
                  <a:pt x="242" y="81"/>
                  <a:pt x="242" y="81"/>
                  <a:pt x="242" y="81"/>
                </a:cubicBezTo>
                <a:cubicBezTo>
                  <a:pt x="242" y="82"/>
                  <a:pt x="242" y="83"/>
                  <a:pt x="241" y="84"/>
                </a:cubicBezTo>
                <a:cubicBezTo>
                  <a:pt x="241" y="84"/>
                  <a:pt x="241" y="84"/>
                  <a:pt x="241" y="84"/>
                </a:cubicBezTo>
                <a:cubicBezTo>
                  <a:pt x="241" y="85"/>
                  <a:pt x="240" y="86"/>
                  <a:pt x="240" y="87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0" y="89"/>
                  <a:pt x="239" y="90"/>
                  <a:pt x="239" y="90"/>
                </a:cubicBezTo>
                <a:cubicBezTo>
                  <a:pt x="239" y="90"/>
                  <a:pt x="239" y="91"/>
                  <a:pt x="239" y="91"/>
                </a:cubicBezTo>
                <a:cubicBezTo>
                  <a:pt x="236" y="95"/>
                  <a:pt x="233" y="99"/>
                  <a:pt x="230" y="102"/>
                </a:cubicBezTo>
                <a:cubicBezTo>
                  <a:pt x="223" y="107"/>
                  <a:pt x="215" y="111"/>
                  <a:pt x="206" y="111"/>
                </a:cubicBezTo>
                <a:cubicBezTo>
                  <a:pt x="197" y="111"/>
                  <a:pt x="189" y="108"/>
                  <a:pt x="183" y="103"/>
                </a:cubicBezTo>
                <a:lnTo>
                  <a:pt x="176" y="96"/>
                </a:lnTo>
                <a:lnTo>
                  <a:pt x="162" y="82"/>
                </a:lnTo>
                <a:lnTo>
                  <a:pt x="154" y="74"/>
                </a:lnTo>
                <a:cubicBezTo>
                  <a:pt x="138" y="62"/>
                  <a:pt x="116" y="62"/>
                  <a:pt x="100" y="74"/>
                </a:cubicBezTo>
                <a:lnTo>
                  <a:pt x="76" y="99"/>
                </a:lnTo>
                <a:cubicBezTo>
                  <a:pt x="63" y="114"/>
                  <a:pt x="63" y="137"/>
                  <a:pt x="75" y="152"/>
                </a:cubicBezTo>
                <a:lnTo>
                  <a:pt x="83" y="161"/>
                </a:lnTo>
                <a:lnTo>
                  <a:pt x="103" y="181"/>
                </a:lnTo>
                <a:cubicBezTo>
                  <a:pt x="104" y="182"/>
                  <a:pt x="104" y="182"/>
                  <a:pt x="104" y="182"/>
                </a:cubicBezTo>
                <a:cubicBezTo>
                  <a:pt x="105" y="183"/>
                  <a:pt x="105" y="183"/>
                  <a:pt x="105" y="184"/>
                </a:cubicBezTo>
                <a:cubicBezTo>
                  <a:pt x="106" y="184"/>
                  <a:pt x="106" y="185"/>
                  <a:pt x="106" y="186"/>
                </a:cubicBezTo>
                <a:cubicBezTo>
                  <a:pt x="107" y="186"/>
                  <a:pt x="107" y="186"/>
                  <a:pt x="107" y="187"/>
                </a:cubicBezTo>
                <a:cubicBezTo>
                  <a:pt x="107" y="187"/>
                  <a:pt x="108" y="188"/>
                  <a:pt x="108" y="189"/>
                </a:cubicBezTo>
                <a:cubicBezTo>
                  <a:pt x="108" y="189"/>
                  <a:pt x="108" y="189"/>
                  <a:pt x="109" y="190"/>
                </a:cubicBezTo>
                <a:cubicBezTo>
                  <a:pt x="109" y="191"/>
                  <a:pt x="109" y="191"/>
                  <a:pt x="109" y="192"/>
                </a:cubicBezTo>
                <a:cubicBezTo>
                  <a:pt x="109" y="192"/>
                  <a:pt x="110" y="193"/>
                  <a:pt x="110" y="193"/>
                </a:cubicBezTo>
                <a:cubicBezTo>
                  <a:pt x="110" y="194"/>
                  <a:pt x="110" y="195"/>
                  <a:pt x="111" y="196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11" y="197"/>
                  <a:pt x="111" y="198"/>
                  <a:pt x="111" y="200"/>
                </a:cubicBezTo>
                <a:cubicBezTo>
                  <a:pt x="111" y="200"/>
                  <a:pt x="111" y="200"/>
                  <a:pt x="111" y="200"/>
                </a:cubicBezTo>
                <a:cubicBezTo>
                  <a:pt x="112" y="211"/>
                  <a:pt x="109" y="222"/>
                  <a:pt x="100" y="231"/>
                </a:cubicBezTo>
                <a:cubicBezTo>
                  <a:pt x="94" y="237"/>
                  <a:pt x="87" y="240"/>
                  <a:pt x="78" y="241"/>
                </a:cubicBezTo>
                <a:lnTo>
                  <a:pt x="70" y="241"/>
                </a:lnTo>
                <a:lnTo>
                  <a:pt x="50" y="241"/>
                </a:lnTo>
                <a:lnTo>
                  <a:pt x="38" y="241"/>
                </a:lnTo>
                <a:cubicBezTo>
                  <a:pt x="18" y="244"/>
                  <a:pt x="3" y="259"/>
                  <a:pt x="0" y="279"/>
                </a:cubicBezTo>
                <a:lnTo>
                  <a:pt x="0" y="314"/>
                </a:lnTo>
                <a:cubicBezTo>
                  <a:pt x="2" y="334"/>
                  <a:pt x="18" y="350"/>
                  <a:pt x="38" y="352"/>
                </a:cubicBezTo>
                <a:lnTo>
                  <a:pt x="50" y="353"/>
                </a:lnTo>
                <a:lnTo>
                  <a:pt x="78" y="353"/>
                </a:lnTo>
                <a:cubicBezTo>
                  <a:pt x="79" y="353"/>
                  <a:pt x="80" y="353"/>
                  <a:pt x="81" y="353"/>
                </a:cubicBezTo>
                <a:cubicBezTo>
                  <a:pt x="82" y="353"/>
                  <a:pt x="82" y="353"/>
                  <a:pt x="82" y="353"/>
                </a:cubicBezTo>
                <a:cubicBezTo>
                  <a:pt x="83" y="354"/>
                  <a:pt x="84" y="354"/>
                  <a:pt x="85" y="354"/>
                </a:cubicBezTo>
                <a:cubicBezTo>
                  <a:pt x="100" y="359"/>
                  <a:pt x="111" y="373"/>
                  <a:pt x="111" y="390"/>
                </a:cubicBezTo>
                <a:lnTo>
                  <a:pt x="111" y="390"/>
                </a:lnTo>
                <a:cubicBezTo>
                  <a:pt x="111" y="398"/>
                  <a:pt x="108" y="406"/>
                  <a:pt x="103" y="413"/>
                </a:cubicBezTo>
                <a:lnTo>
                  <a:pt x="97" y="419"/>
                </a:lnTo>
                <a:lnTo>
                  <a:pt x="97" y="419"/>
                </a:lnTo>
                <a:lnTo>
                  <a:pt x="83" y="433"/>
                </a:lnTo>
                <a:lnTo>
                  <a:pt x="74" y="441"/>
                </a:lnTo>
                <a:cubicBezTo>
                  <a:pt x="62" y="457"/>
                  <a:pt x="62" y="479"/>
                  <a:pt x="75" y="495"/>
                </a:cubicBezTo>
                <a:lnTo>
                  <a:pt x="99" y="520"/>
                </a:lnTo>
                <a:cubicBezTo>
                  <a:pt x="115" y="532"/>
                  <a:pt x="137" y="532"/>
                  <a:pt x="153" y="520"/>
                </a:cubicBezTo>
                <a:lnTo>
                  <a:pt x="161" y="512"/>
                </a:lnTo>
                <a:lnTo>
                  <a:pt x="181" y="492"/>
                </a:lnTo>
                <a:lnTo>
                  <a:pt x="181" y="492"/>
                </a:lnTo>
                <a:cubicBezTo>
                  <a:pt x="181" y="492"/>
                  <a:pt x="182" y="492"/>
                  <a:pt x="182" y="492"/>
                </a:cubicBezTo>
                <a:cubicBezTo>
                  <a:pt x="183" y="491"/>
                  <a:pt x="183" y="490"/>
                  <a:pt x="184" y="490"/>
                </a:cubicBezTo>
                <a:cubicBezTo>
                  <a:pt x="185" y="490"/>
                  <a:pt x="185" y="489"/>
                  <a:pt x="185" y="489"/>
                </a:cubicBezTo>
                <a:cubicBezTo>
                  <a:pt x="186" y="489"/>
                  <a:pt x="187" y="488"/>
                  <a:pt x="187" y="488"/>
                </a:cubicBezTo>
                <a:cubicBezTo>
                  <a:pt x="188" y="488"/>
                  <a:pt x="189" y="487"/>
                  <a:pt x="189" y="487"/>
                </a:cubicBezTo>
                <a:cubicBezTo>
                  <a:pt x="189" y="487"/>
                  <a:pt x="190" y="487"/>
                  <a:pt x="190" y="487"/>
                </a:cubicBezTo>
                <a:cubicBezTo>
                  <a:pt x="191" y="486"/>
                  <a:pt x="192" y="486"/>
                  <a:pt x="193" y="486"/>
                </a:cubicBezTo>
                <a:cubicBezTo>
                  <a:pt x="193" y="486"/>
                  <a:pt x="193" y="486"/>
                  <a:pt x="193" y="486"/>
                </a:cubicBezTo>
                <a:cubicBezTo>
                  <a:pt x="193" y="486"/>
                  <a:pt x="193" y="485"/>
                  <a:pt x="193" y="485"/>
                </a:cubicBezTo>
                <a:cubicBezTo>
                  <a:pt x="194" y="485"/>
                  <a:pt x="195" y="485"/>
                  <a:pt x="196" y="485"/>
                </a:cubicBezTo>
                <a:cubicBezTo>
                  <a:pt x="196" y="485"/>
                  <a:pt x="197" y="485"/>
                  <a:pt x="197" y="485"/>
                </a:cubicBezTo>
                <a:cubicBezTo>
                  <a:pt x="197" y="484"/>
                  <a:pt x="198" y="484"/>
                  <a:pt x="199" y="484"/>
                </a:cubicBezTo>
                <a:cubicBezTo>
                  <a:pt x="200" y="484"/>
                  <a:pt x="200" y="484"/>
                  <a:pt x="200" y="484"/>
                </a:cubicBezTo>
                <a:cubicBezTo>
                  <a:pt x="201" y="484"/>
                  <a:pt x="202" y="484"/>
                  <a:pt x="203" y="484"/>
                </a:cubicBezTo>
                <a:cubicBezTo>
                  <a:pt x="213" y="483"/>
                  <a:pt x="223" y="487"/>
                  <a:pt x="231" y="495"/>
                </a:cubicBezTo>
                <a:cubicBezTo>
                  <a:pt x="237" y="501"/>
                  <a:pt x="240" y="509"/>
                  <a:pt x="241" y="517"/>
                </a:cubicBezTo>
                <a:lnTo>
                  <a:pt x="241" y="525"/>
                </a:lnTo>
                <a:lnTo>
                  <a:pt x="241" y="545"/>
                </a:lnTo>
                <a:lnTo>
                  <a:pt x="241" y="557"/>
                </a:lnTo>
                <a:cubicBezTo>
                  <a:pt x="244" y="577"/>
                  <a:pt x="260" y="593"/>
                  <a:pt x="280" y="595"/>
                </a:cubicBezTo>
                <a:lnTo>
                  <a:pt x="314" y="595"/>
                </a:lnTo>
                <a:cubicBezTo>
                  <a:pt x="334" y="593"/>
                  <a:pt x="350" y="577"/>
                  <a:pt x="353" y="558"/>
                </a:cubicBezTo>
                <a:lnTo>
                  <a:pt x="353" y="546"/>
                </a:lnTo>
                <a:lnTo>
                  <a:pt x="353" y="525"/>
                </a:lnTo>
                <a:lnTo>
                  <a:pt x="353" y="517"/>
                </a:lnTo>
                <a:lnTo>
                  <a:pt x="353" y="517"/>
                </a:lnTo>
                <a:cubicBezTo>
                  <a:pt x="354" y="510"/>
                  <a:pt x="356" y="504"/>
                  <a:pt x="361" y="499"/>
                </a:cubicBezTo>
                <a:cubicBezTo>
                  <a:pt x="361" y="498"/>
                  <a:pt x="361" y="498"/>
                  <a:pt x="362" y="497"/>
                </a:cubicBezTo>
                <a:cubicBezTo>
                  <a:pt x="362" y="497"/>
                  <a:pt x="362" y="496"/>
                  <a:pt x="363" y="496"/>
                </a:cubicBezTo>
                <a:cubicBezTo>
                  <a:pt x="365" y="494"/>
                  <a:pt x="367" y="492"/>
                  <a:pt x="370" y="490"/>
                </a:cubicBezTo>
                <a:lnTo>
                  <a:pt x="370" y="490"/>
                </a:lnTo>
                <a:cubicBezTo>
                  <a:pt x="371" y="489"/>
                  <a:pt x="372" y="489"/>
                  <a:pt x="373" y="489"/>
                </a:cubicBezTo>
                <a:cubicBezTo>
                  <a:pt x="373" y="488"/>
                  <a:pt x="373" y="488"/>
                  <a:pt x="373" y="488"/>
                </a:cubicBezTo>
                <a:cubicBezTo>
                  <a:pt x="374" y="488"/>
                  <a:pt x="374" y="488"/>
                  <a:pt x="374" y="488"/>
                </a:cubicBezTo>
                <a:cubicBezTo>
                  <a:pt x="375" y="488"/>
                  <a:pt x="375" y="487"/>
                  <a:pt x="376" y="487"/>
                </a:cubicBezTo>
                <a:lnTo>
                  <a:pt x="343" y="454"/>
                </a:lnTo>
                <a:cubicBezTo>
                  <a:pt x="328" y="458"/>
                  <a:pt x="313" y="460"/>
                  <a:pt x="297" y="460"/>
                </a:cubicBezTo>
                <a:cubicBezTo>
                  <a:pt x="207" y="460"/>
                  <a:pt x="135" y="387"/>
                  <a:pt x="135" y="297"/>
                </a:cubicBezTo>
                <a:cubicBezTo>
                  <a:pt x="135" y="207"/>
                  <a:pt x="208" y="134"/>
                  <a:pt x="298" y="134"/>
                </a:cubicBezTo>
                <a:cubicBezTo>
                  <a:pt x="388" y="135"/>
                  <a:pt x="461" y="208"/>
                  <a:pt x="461" y="298"/>
                </a:cubicBezTo>
                <a:cubicBezTo>
                  <a:pt x="461" y="313"/>
                  <a:pt x="458" y="328"/>
                  <a:pt x="454" y="342"/>
                </a:cubicBezTo>
                <a:lnTo>
                  <a:pt x="488" y="375"/>
                </a:lnTo>
                <a:cubicBezTo>
                  <a:pt x="489" y="371"/>
                  <a:pt x="492" y="368"/>
                  <a:pt x="495" y="364"/>
                </a:cubicBezTo>
                <a:cubicBezTo>
                  <a:pt x="499" y="361"/>
                  <a:pt x="503" y="358"/>
                  <a:pt x="507" y="356"/>
                </a:cubicBezTo>
                <a:cubicBezTo>
                  <a:pt x="511" y="355"/>
                  <a:pt x="514" y="354"/>
                  <a:pt x="517" y="354"/>
                </a:cubicBezTo>
                <a:lnTo>
                  <a:pt x="526" y="354"/>
                </a:lnTo>
                <a:lnTo>
                  <a:pt x="545" y="354"/>
                </a:lnTo>
                <a:lnTo>
                  <a:pt x="558" y="354"/>
                </a:lnTo>
                <a:cubicBezTo>
                  <a:pt x="577" y="351"/>
                  <a:pt x="593" y="336"/>
                  <a:pt x="595" y="316"/>
                </a:cubicBezTo>
                <a:lnTo>
                  <a:pt x="595" y="281"/>
                </a:lnTo>
                <a:cubicBezTo>
                  <a:pt x="593" y="261"/>
                  <a:pt x="578" y="245"/>
                  <a:pt x="558" y="242"/>
                </a:cubicBezTo>
                <a:close/>
                <a:moveTo>
                  <a:pt x="497" y="517"/>
                </a:moveTo>
                <a:lnTo>
                  <a:pt x="497" y="517"/>
                </a:lnTo>
                <a:cubicBezTo>
                  <a:pt x="486" y="517"/>
                  <a:pt x="476" y="508"/>
                  <a:pt x="476" y="496"/>
                </a:cubicBezTo>
                <a:cubicBezTo>
                  <a:pt x="476" y="484"/>
                  <a:pt x="486" y="475"/>
                  <a:pt x="497" y="475"/>
                </a:cubicBezTo>
                <a:cubicBezTo>
                  <a:pt x="509" y="475"/>
                  <a:pt x="518" y="484"/>
                  <a:pt x="518" y="496"/>
                </a:cubicBezTo>
                <a:cubicBezTo>
                  <a:pt x="518" y="508"/>
                  <a:pt x="509" y="517"/>
                  <a:pt x="497" y="517"/>
                </a:cubicBez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2BF155F9-7F71-D0A9-1426-9FFD91EDA27C}"/>
              </a:ext>
            </a:extLst>
          </p:cNvPr>
          <p:cNvSpPr>
            <a:spLocks noEditPoints="1"/>
          </p:cNvSpPr>
          <p:nvPr/>
        </p:nvSpPr>
        <p:spPr bwMode="auto">
          <a:xfrm>
            <a:off x="8314947" y="2192298"/>
            <a:ext cx="477789" cy="422705"/>
          </a:xfrm>
          <a:custGeom>
            <a:avLst/>
            <a:gdLst>
              <a:gd name="T0" fmla="*/ 0 w 638"/>
              <a:gd name="T1" fmla="*/ 349 h 590"/>
              <a:gd name="T2" fmla="*/ 245 w 638"/>
              <a:gd name="T3" fmla="*/ 590 h 590"/>
              <a:gd name="T4" fmla="*/ 430 w 638"/>
              <a:gd name="T5" fmla="*/ 558 h 590"/>
              <a:gd name="T6" fmla="*/ 388 w 638"/>
              <a:gd name="T7" fmla="*/ 260 h 590"/>
              <a:gd name="T8" fmla="*/ 378 w 638"/>
              <a:gd name="T9" fmla="*/ 548 h 590"/>
              <a:gd name="T10" fmla="*/ 250 w 638"/>
              <a:gd name="T11" fmla="*/ 494 h 590"/>
              <a:gd name="T12" fmla="*/ 216 w 638"/>
              <a:gd name="T13" fmla="*/ 344 h 590"/>
              <a:gd name="T14" fmla="*/ 44 w 638"/>
              <a:gd name="T15" fmla="*/ 339 h 590"/>
              <a:gd name="T16" fmla="*/ 49 w 638"/>
              <a:gd name="T17" fmla="*/ 108 h 590"/>
              <a:gd name="T18" fmla="*/ 250 w 638"/>
              <a:gd name="T19" fmla="*/ 61 h 590"/>
              <a:gd name="T20" fmla="*/ 0 w 638"/>
              <a:gd name="T21" fmla="*/ 103 h 590"/>
              <a:gd name="T22" fmla="*/ 359 w 638"/>
              <a:gd name="T23" fmla="*/ 122 h 590"/>
              <a:gd name="T24" fmla="*/ 337 w 638"/>
              <a:gd name="T25" fmla="*/ 97 h 590"/>
              <a:gd name="T26" fmla="*/ 354 w 638"/>
              <a:gd name="T27" fmla="*/ 82 h 590"/>
              <a:gd name="T28" fmla="*/ 398 w 638"/>
              <a:gd name="T29" fmla="*/ 82 h 590"/>
              <a:gd name="T30" fmla="*/ 416 w 638"/>
              <a:gd name="T31" fmla="*/ 97 h 590"/>
              <a:gd name="T32" fmla="*/ 394 w 638"/>
              <a:gd name="T33" fmla="*/ 122 h 590"/>
              <a:gd name="T34" fmla="*/ 416 w 638"/>
              <a:gd name="T35" fmla="*/ 147 h 590"/>
              <a:gd name="T36" fmla="*/ 398 w 638"/>
              <a:gd name="T37" fmla="*/ 161 h 590"/>
              <a:gd name="T38" fmla="*/ 354 w 638"/>
              <a:gd name="T39" fmla="*/ 161 h 590"/>
              <a:gd name="T40" fmla="*/ 337 w 638"/>
              <a:gd name="T41" fmla="*/ 147 h 590"/>
              <a:gd name="T42" fmla="*/ 520 w 638"/>
              <a:gd name="T43" fmla="*/ 221 h 590"/>
              <a:gd name="T44" fmla="*/ 629 w 638"/>
              <a:gd name="T45" fmla="*/ 362 h 590"/>
              <a:gd name="T46" fmla="*/ 585 w 638"/>
              <a:gd name="T47" fmla="*/ 375 h 590"/>
              <a:gd name="T48" fmla="*/ 520 w 638"/>
              <a:gd name="T49" fmla="*/ 221 h 590"/>
              <a:gd name="T50" fmla="*/ 455 w 638"/>
              <a:gd name="T51" fmla="*/ 43 h 590"/>
              <a:gd name="T52" fmla="*/ 502 w 638"/>
              <a:gd name="T53" fmla="*/ 221 h 590"/>
              <a:gd name="T54" fmla="*/ 481 w 638"/>
              <a:gd name="T55" fmla="*/ 248 h 590"/>
              <a:gd name="T56" fmla="*/ 440 w 638"/>
              <a:gd name="T57" fmla="*/ 213 h 590"/>
              <a:gd name="T58" fmla="*/ 298 w 638"/>
              <a:gd name="T59" fmla="*/ 43 h 590"/>
              <a:gd name="T60" fmla="*/ 429 w 638"/>
              <a:gd name="T61" fmla="*/ 69 h 590"/>
              <a:gd name="T62" fmla="*/ 324 w 638"/>
              <a:gd name="T63" fmla="*/ 174 h 590"/>
              <a:gd name="T64" fmla="*/ 204 w 638"/>
              <a:gd name="T65" fmla="*/ 513 h 590"/>
              <a:gd name="T66" fmla="*/ 79 w 638"/>
              <a:gd name="T67" fmla="*/ 386 h 590"/>
              <a:gd name="T68" fmla="*/ 204 w 638"/>
              <a:gd name="T69" fmla="*/ 513 h 590"/>
              <a:gd name="T70" fmla="*/ 74 w 638"/>
              <a:gd name="T71" fmla="*/ 167 h 590"/>
              <a:gd name="T72" fmla="*/ 250 w 638"/>
              <a:gd name="T73" fmla="*/ 177 h 590"/>
              <a:gd name="T74" fmla="*/ 160 w 638"/>
              <a:gd name="T75" fmla="*/ 143 h 590"/>
              <a:gd name="T76" fmla="*/ 74 w 638"/>
              <a:gd name="T77" fmla="*/ 270 h 590"/>
              <a:gd name="T78" fmla="*/ 81 w 638"/>
              <a:gd name="T79" fmla="*/ 300 h 590"/>
              <a:gd name="T80" fmla="*/ 253 w 638"/>
              <a:gd name="T81" fmla="*/ 268 h 590"/>
              <a:gd name="T82" fmla="*/ 74 w 638"/>
              <a:gd name="T83" fmla="*/ 270 h 590"/>
              <a:gd name="T84" fmla="*/ 74 w 638"/>
              <a:gd name="T85" fmla="*/ 229 h 590"/>
              <a:gd name="T86" fmla="*/ 253 w 638"/>
              <a:gd name="T87" fmla="*/ 238 h 590"/>
              <a:gd name="T88" fmla="*/ 263 w 638"/>
              <a:gd name="T89" fmla="*/ 221 h 590"/>
              <a:gd name="T90" fmla="*/ 157 w 638"/>
              <a:gd name="T91" fmla="*/ 206 h 590"/>
              <a:gd name="T92" fmla="*/ 74 w 638"/>
              <a:gd name="T93" fmla="*/ 21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8" h="590">
                <a:moveTo>
                  <a:pt x="0" y="103"/>
                </a:moveTo>
                <a:cubicBezTo>
                  <a:pt x="0" y="185"/>
                  <a:pt x="0" y="267"/>
                  <a:pt x="0" y="349"/>
                </a:cubicBezTo>
                <a:cubicBezTo>
                  <a:pt x="0" y="355"/>
                  <a:pt x="108" y="458"/>
                  <a:pt x="121" y="471"/>
                </a:cubicBezTo>
                <a:cubicBezTo>
                  <a:pt x="135" y="485"/>
                  <a:pt x="237" y="590"/>
                  <a:pt x="245" y="590"/>
                </a:cubicBezTo>
                <a:cubicBezTo>
                  <a:pt x="295" y="590"/>
                  <a:pt x="344" y="590"/>
                  <a:pt x="393" y="590"/>
                </a:cubicBezTo>
                <a:cubicBezTo>
                  <a:pt x="413" y="590"/>
                  <a:pt x="421" y="571"/>
                  <a:pt x="430" y="558"/>
                </a:cubicBezTo>
                <a:cubicBezTo>
                  <a:pt x="430" y="456"/>
                  <a:pt x="430" y="355"/>
                  <a:pt x="430" y="253"/>
                </a:cubicBezTo>
                <a:cubicBezTo>
                  <a:pt x="420" y="257"/>
                  <a:pt x="393" y="246"/>
                  <a:pt x="388" y="260"/>
                </a:cubicBezTo>
                <a:cubicBezTo>
                  <a:pt x="384" y="268"/>
                  <a:pt x="388" y="382"/>
                  <a:pt x="388" y="405"/>
                </a:cubicBezTo>
                <a:cubicBezTo>
                  <a:pt x="388" y="429"/>
                  <a:pt x="395" y="548"/>
                  <a:pt x="378" y="548"/>
                </a:cubicBezTo>
                <a:cubicBezTo>
                  <a:pt x="338" y="548"/>
                  <a:pt x="298" y="548"/>
                  <a:pt x="258" y="548"/>
                </a:cubicBezTo>
                <a:cubicBezTo>
                  <a:pt x="245" y="548"/>
                  <a:pt x="250" y="507"/>
                  <a:pt x="250" y="494"/>
                </a:cubicBezTo>
                <a:cubicBezTo>
                  <a:pt x="250" y="473"/>
                  <a:pt x="250" y="453"/>
                  <a:pt x="250" y="432"/>
                </a:cubicBezTo>
                <a:cubicBezTo>
                  <a:pt x="250" y="376"/>
                  <a:pt x="251" y="367"/>
                  <a:pt x="216" y="344"/>
                </a:cubicBezTo>
                <a:cubicBezTo>
                  <a:pt x="200" y="344"/>
                  <a:pt x="200" y="339"/>
                  <a:pt x="187" y="339"/>
                </a:cubicBezTo>
                <a:cubicBezTo>
                  <a:pt x="139" y="339"/>
                  <a:pt x="92" y="339"/>
                  <a:pt x="44" y="339"/>
                </a:cubicBezTo>
                <a:cubicBezTo>
                  <a:pt x="44" y="265"/>
                  <a:pt x="44" y="192"/>
                  <a:pt x="44" y="118"/>
                </a:cubicBezTo>
                <a:cubicBezTo>
                  <a:pt x="44" y="112"/>
                  <a:pt x="46" y="113"/>
                  <a:pt x="49" y="108"/>
                </a:cubicBezTo>
                <a:cubicBezTo>
                  <a:pt x="103" y="108"/>
                  <a:pt x="157" y="108"/>
                  <a:pt x="211" y="108"/>
                </a:cubicBezTo>
                <a:cubicBezTo>
                  <a:pt x="222" y="101"/>
                  <a:pt x="250" y="77"/>
                  <a:pt x="250" y="61"/>
                </a:cubicBezTo>
                <a:cubicBezTo>
                  <a:pt x="182" y="61"/>
                  <a:pt x="115" y="61"/>
                  <a:pt x="47" y="61"/>
                </a:cubicBezTo>
                <a:cubicBezTo>
                  <a:pt x="28" y="61"/>
                  <a:pt x="0" y="88"/>
                  <a:pt x="0" y="103"/>
                </a:cubicBezTo>
                <a:close/>
                <a:moveTo>
                  <a:pt x="337" y="144"/>
                </a:moveTo>
                <a:lnTo>
                  <a:pt x="359" y="122"/>
                </a:lnTo>
                <a:lnTo>
                  <a:pt x="337" y="100"/>
                </a:lnTo>
                <a:cubicBezTo>
                  <a:pt x="336" y="99"/>
                  <a:pt x="336" y="98"/>
                  <a:pt x="337" y="97"/>
                </a:cubicBezTo>
                <a:lnTo>
                  <a:pt x="351" y="82"/>
                </a:lnTo>
                <a:cubicBezTo>
                  <a:pt x="352" y="81"/>
                  <a:pt x="353" y="81"/>
                  <a:pt x="354" y="82"/>
                </a:cubicBezTo>
                <a:lnTo>
                  <a:pt x="376" y="104"/>
                </a:lnTo>
                <a:lnTo>
                  <a:pt x="398" y="82"/>
                </a:lnTo>
                <a:cubicBezTo>
                  <a:pt x="399" y="81"/>
                  <a:pt x="400" y="81"/>
                  <a:pt x="401" y="82"/>
                </a:cubicBezTo>
                <a:lnTo>
                  <a:pt x="416" y="97"/>
                </a:lnTo>
                <a:cubicBezTo>
                  <a:pt x="416" y="98"/>
                  <a:pt x="416" y="99"/>
                  <a:pt x="416" y="100"/>
                </a:cubicBezTo>
                <a:lnTo>
                  <a:pt x="394" y="122"/>
                </a:lnTo>
                <a:lnTo>
                  <a:pt x="416" y="144"/>
                </a:lnTo>
                <a:cubicBezTo>
                  <a:pt x="416" y="145"/>
                  <a:pt x="416" y="146"/>
                  <a:pt x="416" y="147"/>
                </a:cubicBezTo>
                <a:lnTo>
                  <a:pt x="401" y="161"/>
                </a:lnTo>
                <a:cubicBezTo>
                  <a:pt x="400" y="162"/>
                  <a:pt x="399" y="162"/>
                  <a:pt x="398" y="161"/>
                </a:cubicBezTo>
                <a:lnTo>
                  <a:pt x="376" y="139"/>
                </a:lnTo>
                <a:lnTo>
                  <a:pt x="354" y="161"/>
                </a:lnTo>
                <a:cubicBezTo>
                  <a:pt x="353" y="162"/>
                  <a:pt x="352" y="162"/>
                  <a:pt x="351" y="161"/>
                </a:cubicBezTo>
                <a:lnTo>
                  <a:pt x="337" y="147"/>
                </a:lnTo>
                <a:cubicBezTo>
                  <a:pt x="336" y="146"/>
                  <a:pt x="336" y="145"/>
                  <a:pt x="337" y="144"/>
                </a:cubicBezTo>
                <a:close/>
                <a:moveTo>
                  <a:pt x="520" y="221"/>
                </a:moveTo>
                <a:lnTo>
                  <a:pt x="629" y="330"/>
                </a:lnTo>
                <a:cubicBezTo>
                  <a:pt x="638" y="339"/>
                  <a:pt x="638" y="353"/>
                  <a:pt x="629" y="362"/>
                </a:cubicBezTo>
                <a:lnTo>
                  <a:pt x="616" y="375"/>
                </a:lnTo>
                <a:cubicBezTo>
                  <a:pt x="608" y="383"/>
                  <a:pt x="593" y="383"/>
                  <a:pt x="585" y="375"/>
                </a:cubicBezTo>
                <a:lnTo>
                  <a:pt x="476" y="266"/>
                </a:lnTo>
                <a:lnTo>
                  <a:pt x="520" y="221"/>
                </a:lnTo>
                <a:close/>
                <a:moveTo>
                  <a:pt x="298" y="43"/>
                </a:moveTo>
                <a:cubicBezTo>
                  <a:pt x="341" y="0"/>
                  <a:pt x="411" y="0"/>
                  <a:pt x="455" y="43"/>
                </a:cubicBezTo>
                <a:cubicBezTo>
                  <a:pt x="493" y="82"/>
                  <a:pt x="497" y="142"/>
                  <a:pt x="467" y="185"/>
                </a:cubicBezTo>
                <a:lnTo>
                  <a:pt x="502" y="221"/>
                </a:lnTo>
                <a:cubicBezTo>
                  <a:pt x="504" y="222"/>
                  <a:pt x="504" y="225"/>
                  <a:pt x="502" y="226"/>
                </a:cubicBezTo>
                <a:lnTo>
                  <a:pt x="481" y="248"/>
                </a:lnTo>
                <a:cubicBezTo>
                  <a:pt x="479" y="249"/>
                  <a:pt x="477" y="249"/>
                  <a:pt x="475" y="248"/>
                </a:cubicBezTo>
                <a:lnTo>
                  <a:pt x="440" y="213"/>
                </a:lnTo>
                <a:cubicBezTo>
                  <a:pt x="397" y="243"/>
                  <a:pt x="336" y="239"/>
                  <a:pt x="298" y="200"/>
                </a:cubicBezTo>
                <a:cubicBezTo>
                  <a:pt x="254" y="157"/>
                  <a:pt x="254" y="87"/>
                  <a:pt x="298" y="43"/>
                </a:cubicBezTo>
                <a:close/>
                <a:moveTo>
                  <a:pt x="324" y="69"/>
                </a:moveTo>
                <a:cubicBezTo>
                  <a:pt x="353" y="40"/>
                  <a:pt x="400" y="40"/>
                  <a:pt x="429" y="69"/>
                </a:cubicBezTo>
                <a:cubicBezTo>
                  <a:pt x="458" y="98"/>
                  <a:pt x="458" y="145"/>
                  <a:pt x="429" y="174"/>
                </a:cubicBezTo>
                <a:cubicBezTo>
                  <a:pt x="400" y="203"/>
                  <a:pt x="353" y="203"/>
                  <a:pt x="324" y="174"/>
                </a:cubicBezTo>
                <a:cubicBezTo>
                  <a:pt x="295" y="145"/>
                  <a:pt x="295" y="98"/>
                  <a:pt x="324" y="69"/>
                </a:cubicBezTo>
                <a:close/>
                <a:moveTo>
                  <a:pt x="204" y="513"/>
                </a:moveTo>
                <a:cubicBezTo>
                  <a:pt x="203" y="471"/>
                  <a:pt x="202" y="428"/>
                  <a:pt x="201" y="386"/>
                </a:cubicBezTo>
                <a:cubicBezTo>
                  <a:pt x="160" y="386"/>
                  <a:pt x="119" y="386"/>
                  <a:pt x="79" y="386"/>
                </a:cubicBezTo>
                <a:cubicBezTo>
                  <a:pt x="78" y="386"/>
                  <a:pt x="77" y="387"/>
                  <a:pt x="77" y="388"/>
                </a:cubicBezTo>
                <a:cubicBezTo>
                  <a:pt x="119" y="430"/>
                  <a:pt x="161" y="472"/>
                  <a:pt x="204" y="513"/>
                </a:cubicBezTo>
                <a:close/>
                <a:moveTo>
                  <a:pt x="74" y="150"/>
                </a:moveTo>
                <a:cubicBezTo>
                  <a:pt x="74" y="156"/>
                  <a:pt x="74" y="161"/>
                  <a:pt x="74" y="167"/>
                </a:cubicBezTo>
                <a:cubicBezTo>
                  <a:pt x="74" y="173"/>
                  <a:pt x="78" y="177"/>
                  <a:pt x="83" y="177"/>
                </a:cubicBezTo>
                <a:cubicBezTo>
                  <a:pt x="139" y="177"/>
                  <a:pt x="195" y="177"/>
                  <a:pt x="250" y="177"/>
                </a:cubicBezTo>
                <a:cubicBezTo>
                  <a:pt x="266" y="177"/>
                  <a:pt x="262" y="152"/>
                  <a:pt x="258" y="143"/>
                </a:cubicBezTo>
                <a:cubicBezTo>
                  <a:pt x="225" y="143"/>
                  <a:pt x="192" y="143"/>
                  <a:pt x="160" y="143"/>
                </a:cubicBezTo>
                <a:cubicBezTo>
                  <a:pt x="139" y="143"/>
                  <a:pt x="74" y="137"/>
                  <a:pt x="74" y="150"/>
                </a:cubicBezTo>
                <a:close/>
                <a:moveTo>
                  <a:pt x="74" y="270"/>
                </a:moveTo>
                <a:cubicBezTo>
                  <a:pt x="74" y="278"/>
                  <a:pt x="74" y="285"/>
                  <a:pt x="74" y="292"/>
                </a:cubicBezTo>
                <a:cubicBezTo>
                  <a:pt x="74" y="298"/>
                  <a:pt x="75" y="300"/>
                  <a:pt x="81" y="300"/>
                </a:cubicBezTo>
                <a:cubicBezTo>
                  <a:pt x="141" y="300"/>
                  <a:pt x="200" y="300"/>
                  <a:pt x="260" y="300"/>
                </a:cubicBezTo>
                <a:cubicBezTo>
                  <a:pt x="262" y="294"/>
                  <a:pt x="266" y="268"/>
                  <a:pt x="253" y="268"/>
                </a:cubicBezTo>
                <a:cubicBezTo>
                  <a:pt x="197" y="268"/>
                  <a:pt x="142" y="268"/>
                  <a:pt x="86" y="268"/>
                </a:cubicBezTo>
                <a:cubicBezTo>
                  <a:pt x="82" y="268"/>
                  <a:pt x="77" y="269"/>
                  <a:pt x="74" y="270"/>
                </a:cubicBezTo>
                <a:close/>
                <a:moveTo>
                  <a:pt x="74" y="219"/>
                </a:moveTo>
                <a:cubicBezTo>
                  <a:pt x="74" y="222"/>
                  <a:pt x="74" y="225"/>
                  <a:pt x="74" y="229"/>
                </a:cubicBezTo>
                <a:cubicBezTo>
                  <a:pt x="74" y="234"/>
                  <a:pt x="76" y="234"/>
                  <a:pt x="79" y="238"/>
                </a:cubicBezTo>
                <a:cubicBezTo>
                  <a:pt x="137" y="238"/>
                  <a:pt x="195" y="238"/>
                  <a:pt x="253" y="238"/>
                </a:cubicBezTo>
                <a:cubicBezTo>
                  <a:pt x="256" y="237"/>
                  <a:pt x="259" y="235"/>
                  <a:pt x="263" y="233"/>
                </a:cubicBezTo>
                <a:cubicBezTo>
                  <a:pt x="263" y="229"/>
                  <a:pt x="263" y="225"/>
                  <a:pt x="263" y="221"/>
                </a:cubicBezTo>
                <a:cubicBezTo>
                  <a:pt x="263" y="214"/>
                  <a:pt x="260" y="211"/>
                  <a:pt x="258" y="206"/>
                </a:cubicBezTo>
                <a:cubicBezTo>
                  <a:pt x="224" y="206"/>
                  <a:pt x="191" y="206"/>
                  <a:pt x="157" y="206"/>
                </a:cubicBezTo>
                <a:cubicBezTo>
                  <a:pt x="141" y="206"/>
                  <a:pt x="124" y="206"/>
                  <a:pt x="108" y="206"/>
                </a:cubicBezTo>
                <a:cubicBezTo>
                  <a:pt x="87" y="206"/>
                  <a:pt x="74" y="200"/>
                  <a:pt x="74" y="219"/>
                </a:cubicBez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01799707-A5D9-5037-A93A-B1C9A4ACEBA5}"/>
              </a:ext>
            </a:extLst>
          </p:cNvPr>
          <p:cNvSpPr>
            <a:spLocks noEditPoints="1"/>
          </p:cNvSpPr>
          <p:nvPr/>
        </p:nvSpPr>
        <p:spPr bwMode="auto">
          <a:xfrm>
            <a:off x="3253690" y="3701062"/>
            <a:ext cx="397558" cy="377202"/>
          </a:xfrm>
          <a:custGeom>
            <a:avLst/>
            <a:gdLst>
              <a:gd name="T0" fmla="*/ 481 w 532"/>
              <a:gd name="T1" fmla="*/ 453 h 526"/>
              <a:gd name="T2" fmla="*/ 426 w 532"/>
              <a:gd name="T3" fmla="*/ 453 h 526"/>
              <a:gd name="T4" fmla="*/ 513 w 532"/>
              <a:gd name="T5" fmla="*/ 51 h 526"/>
              <a:gd name="T6" fmla="*/ 441 w 532"/>
              <a:gd name="T7" fmla="*/ 0 h 526"/>
              <a:gd name="T8" fmla="*/ 250 w 532"/>
              <a:gd name="T9" fmla="*/ 170 h 526"/>
              <a:gd name="T10" fmla="*/ 223 w 532"/>
              <a:gd name="T11" fmla="*/ 209 h 526"/>
              <a:gd name="T12" fmla="*/ 199 w 532"/>
              <a:gd name="T13" fmla="*/ 221 h 526"/>
              <a:gd name="T14" fmla="*/ 202 w 532"/>
              <a:gd name="T15" fmla="*/ 294 h 526"/>
              <a:gd name="T16" fmla="*/ 48 w 532"/>
              <a:gd name="T17" fmla="*/ 428 h 526"/>
              <a:gd name="T18" fmla="*/ 31 w 532"/>
              <a:gd name="T19" fmla="*/ 526 h 526"/>
              <a:gd name="T20" fmla="*/ 110 w 532"/>
              <a:gd name="T21" fmla="*/ 446 h 526"/>
              <a:gd name="T22" fmla="*/ 236 w 532"/>
              <a:gd name="T23" fmla="*/ 328 h 526"/>
              <a:gd name="T24" fmla="*/ 306 w 532"/>
              <a:gd name="T25" fmla="*/ 328 h 526"/>
              <a:gd name="T26" fmla="*/ 326 w 532"/>
              <a:gd name="T27" fmla="*/ 283 h 526"/>
              <a:gd name="T28" fmla="*/ 357 w 532"/>
              <a:gd name="T29" fmla="*/ 277 h 526"/>
              <a:gd name="T30" fmla="*/ 513 w 532"/>
              <a:gd name="T31" fmla="*/ 51 h 526"/>
              <a:gd name="T32" fmla="*/ 207 w 532"/>
              <a:gd name="T33" fmla="*/ 171 h 526"/>
              <a:gd name="T34" fmla="*/ 214 w 532"/>
              <a:gd name="T35" fmla="*/ 165 h 526"/>
              <a:gd name="T36" fmla="*/ 231 w 532"/>
              <a:gd name="T37" fmla="*/ 148 h 526"/>
              <a:gd name="T38" fmla="*/ 114 w 532"/>
              <a:gd name="T39" fmla="*/ 0 h 526"/>
              <a:gd name="T40" fmla="*/ 149 w 532"/>
              <a:gd name="T41" fmla="*/ 84 h 526"/>
              <a:gd name="T42" fmla="*/ 12 w 532"/>
              <a:gd name="T43" fmla="*/ 102 h 526"/>
              <a:gd name="T44" fmla="*/ 123 w 532"/>
              <a:gd name="T45" fmla="*/ 236 h 526"/>
              <a:gd name="T46" fmla="*/ 160 w 532"/>
              <a:gd name="T47" fmla="*/ 229 h 526"/>
              <a:gd name="T48" fmla="*/ 192 w 532"/>
              <a:gd name="T49" fmla="*/ 187 h 526"/>
              <a:gd name="T50" fmla="*/ 355 w 532"/>
              <a:gd name="T51" fmla="*/ 320 h 526"/>
              <a:gd name="T52" fmla="*/ 327 w 532"/>
              <a:gd name="T53" fmla="*/ 348 h 526"/>
              <a:gd name="T54" fmla="*/ 392 w 532"/>
              <a:gd name="T55" fmla="*/ 460 h 526"/>
              <a:gd name="T56" fmla="*/ 460 w 532"/>
              <a:gd name="T57" fmla="*/ 526 h 526"/>
              <a:gd name="T58" fmla="*/ 518 w 532"/>
              <a:gd name="T59" fmla="*/ 436 h 526"/>
              <a:gd name="T60" fmla="*/ 371 w 532"/>
              <a:gd name="T61" fmla="*/ 304 h 526"/>
              <a:gd name="T62" fmla="*/ 348 w 532"/>
              <a:gd name="T63" fmla="*/ 30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2" h="526">
                <a:moveTo>
                  <a:pt x="453" y="426"/>
                </a:moveTo>
                <a:cubicBezTo>
                  <a:pt x="469" y="426"/>
                  <a:pt x="481" y="438"/>
                  <a:pt x="481" y="453"/>
                </a:cubicBezTo>
                <a:cubicBezTo>
                  <a:pt x="481" y="468"/>
                  <a:pt x="469" y="481"/>
                  <a:pt x="453" y="481"/>
                </a:cubicBezTo>
                <a:cubicBezTo>
                  <a:pt x="438" y="481"/>
                  <a:pt x="426" y="468"/>
                  <a:pt x="426" y="453"/>
                </a:cubicBezTo>
                <a:cubicBezTo>
                  <a:pt x="426" y="438"/>
                  <a:pt x="438" y="426"/>
                  <a:pt x="453" y="426"/>
                </a:cubicBezTo>
                <a:close/>
                <a:moveTo>
                  <a:pt x="513" y="51"/>
                </a:moveTo>
                <a:lnTo>
                  <a:pt x="476" y="14"/>
                </a:lnTo>
                <a:cubicBezTo>
                  <a:pt x="467" y="5"/>
                  <a:pt x="454" y="0"/>
                  <a:pt x="441" y="0"/>
                </a:cubicBezTo>
                <a:cubicBezTo>
                  <a:pt x="428" y="0"/>
                  <a:pt x="416" y="5"/>
                  <a:pt x="406" y="14"/>
                </a:cubicBezTo>
                <a:lnTo>
                  <a:pt x="250" y="170"/>
                </a:lnTo>
                <a:cubicBezTo>
                  <a:pt x="255" y="180"/>
                  <a:pt x="251" y="194"/>
                  <a:pt x="244" y="201"/>
                </a:cubicBezTo>
                <a:cubicBezTo>
                  <a:pt x="239" y="206"/>
                  <a:pt x="230" y="209"/>
                  <a:pt x="223" y="209"/>
                </a:cubicBezTo>
                <a:cubicBezTo>
                  <a:pt x="219" y="209"/>
                  <a:pt x="216" y="209"/>
                  <a:pt x="213" y="207"/>
                </a:cubicBezTo>
                <a:lnTo>
                  <a:pt x="199" y="221"/>
                </a:lnTo>
                <a:cubicBezTo>
                  <a:pt x="180" y="240"/>
                  <a:pt x="180" y="272"/>
                  <a:pt x="199" y="291"/>
                </a:cubicBezTo>
                <a:lnTo>
                  <a:pt x="202" y="294"/>
                </a:lnTo>
                <a:lnTo>
                  <a:pt x="80" y="416"/>
                </a:lnTo>
                <a:lnTo>
                  <a:pt x="48" y="428"/>
                </a:lnTo>
                <a:lnTo>
                  <a:pt x="0" y="495"/>
                </a:lnTo>
                <a:lnTo>
                  <a:pt x="31" y="526"/>
                </a:lnTo>
                <a:lnTo>
                  <a:pt x="98" y="479"/>
                </a:lnTo>
                <a:lnTo>
                  <a:pt x="110" y="446"/>
                </a:lnTo>
                <a:lnTo>
                  <a:pt x="232" y="324"/>
                </a:lnTo>
                <a:lnTo>
                  <a:pt x="236" y="328"/>
                </a:lnTo>
                <a:cubicBezTo>
                  <a:pt x="246" y="337"/>
                  <a:pt x="258" y="342"/>
                  <a:pt x="271" y="342"/>
                </a:cubicBezTo>
                <a:cubicBezTo>
                  <a:pt x="284" y="342"/>
                  <a:pt x="296" y="337"/>
                  <a:pt x="306" y="328"/>
                </a:cubicBezTo>
                <a:lnTo>
                  <a:pt x="320" y="314"/>
                </a:lnTo>
                <a:cubicBezTo>
                  <a:pt x="315" y="305"/>
                  <a:pt x="319" y="291"/>
                  <a:pt x="326" y="283"/>
                </a:cubicBezTo>
                <a:cubicBezTo>
                  <a:pt x="331" y="278"/>
                  <a:pt x="339" y="275"/>
                  <a:pt x="347" y="275"/>
                </a:cubicBezTo>
                <a:cubicBezTo>
                  <a:pt x="351" y="275"/>
                  <a:pt x="354" y="276"/>
                  <a:pt x="357" y="277"/>
                </a:cubicBezTo>
                <a:lnTo>
                  <a:pt x="513" y="121"/>
                </a:lnTo>
                <a:cubicBezTo>
                  <a:pt x="532" y="102"/>
                  <a:pt x="532" y="70"/>
                  <a:pt x="513" y="51"/>
                </a:cubicBezTo>
                <a:close/>
                <a:moveTo>
                  <a:pt x="192" y="187"/>
                </a:moveTo>
                <a:lnTo>
                  <a:pt x="207" y="171"/>
                </a:lnTo>
                <a:lnTo>
                  <a:pt x="221" y="179"/>
                </a:lnTo>
                <a:lnTo>
                  <a:pt x="214" y="165"/>
                </a:lnTo>
                <a:lnTo>
                  <a:pt x="229" y="150"/>
                </a:lnTo>
                <a:lnTo>
                  <a:pt x="231" y="148"/>
                </a:lnTo>
                <a:cubicBezTo>
                  <a:pt x="234" y="139"/>
                  <a:pt x="236" y="131"/>
                  <a:pt x="236" y="123"/>
                </a:cubicBezTo>
                <a:cubicBezTo>
                  <a:pt x="236" y="60"/>
                  <a:pt x="176" y="0"/>
                  <a:pt x="114" y="0"/>
                </a:cubicBezTo>
                <a:cubicBezTo>
                  <a:pt x="114" y="0"/>
                  <a:pt x="106" y="8"/>
                  <a:pt x="103" y="11"/>
                </a:cubicBezTo>
                <a:cubicBezTo>
                  <a:pt x="153" y="61"/>
                  <a:pt x="149" y="53"/>
                  <a:pt x="149" y="84"/>
                </a:cubicBezTo>
                <a:cubicBezTo>
                  <a:pt x="149" y="109"/>
                  <a:pt x="109" y="148"/>
                  <a:pt x="84" y="148"/>
                </a:cubicBezTo>
                <a:cubicBezTo>
                  <a:pt x="53" y="148"/>
                  <a:pt x="63" y="154"/>
                  <a:pt x="12" y="102"/>
                </a:cubicBezTo>
                <a:cubicBezTo>
                  <a:pt x="8" y="106"/>
                  <a:pt x="0" y="113"/>
                  <a:pt x="0" y="114"/>
                </a:cubicBezTo>
                <a:cubicBezTo>
                  <a:pt x="1" y="176"/>
                  <a:pt x="60" y="236"/>
                  <a:pt x="123" y="236"/>
                </a:cubicBezTo>
                <a:cubicBezTo>
                  <a:pt x="134" y="236"/>
                  <a:pt x="146" y="232"/>
                  <a:pt x="158" y="226"/>
                </a:cubicBezTo>
                <a:lnTo>
                  <a:pt x="160" y="229"/>
                </a:lnTo>
                <a:cubicBezTo>
                  <a:pt x="164" y="218"/>
                  <a:pt x="170" y="209"/>
                  <a:pt x="179" y="200"/>
                </a:cubicBezTo>
                <a:lnTo>
                  <a:pt x="192" y="187"/>
                </a:lnTo>
                <a:close/>
                <a:moveTo>
                  <a:pt x="348" y="306"/>
                </a:moveTo>
                <a:lnTo>
                  <a:pt x="355" y="320"/>
                </a:lnTo>
                <a:lnTo>
                  <a:pt x="341" y="335"/>
                </a:lnTo>
                <a:lnTo>
                  <a:pt x="327" y="348"/>
                </a:lnTo>
                <a:cubicBezTo>
                  <a:pt x="319" y="357"/>
                  <a:pt x="309" y="363"/>
                  <a:pt x="298" y="367"/>
                </a:cubicBezTo>
                <a:lnTo>
                  <a:pt x="392" y="460"/>
                </a:lnTo>
                <a:lnTo>
                  <a:pt x="436" y="519"/>
                </a:lnTo>
                <a:lnTo>
                  <a:pt x="460" y="526"/>
                </a:lnTo>
                <a:lnTo>
                  <a:pt x="525" y="460"/>
                </a:lnTo>
                <a:lnTo>
                  <a:pt x="518" y="436"/>
                </a:lnTo>
                <a:lnTo>
                  <a:pt x="460" y="392"/>
                </a:lnTo>
                <a:lnTo>
                  <a:pt x="371" y="304"/>
                </a:lnTo>
                <a:lnTo>
                  <a:pt x="363" y="313"/>
                </a:lnTo>
                <a:lnTo>
                  <a:pt x="348" y="306"/>
                </a:ln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94164BC6-5CD8-6842-2774-B05C298A9EF5}"/>
              </a:ext>
            </a:extLst>
          </p:cNvPr>
          <p:cNvSpPr>
            <a:spLocks noEditPoints="1"/>
          </p:cNvSpPr>
          <p:nvPr/>
        </p:nvSpPr>
        <p:spPr bwMode="auto">
          <a:xfrm>
            <a:off x="6576368" y="3714742"/>
            <a:ext cx="453838" cy="413125"/>
          </a:xfrm>
          <a:custGeom>
            <a:avLst/>
            <a:gdLst>
              <a:gd name="T0" fmla="*/ 252 w 606"/>
              <a:gd name="T1" fmla="*/ 522 h 576"/>
              <a:gd name="T2" fmla="*/ 252 w 606"/>
              <a:gd name="T3" fmla="*/ 548 h 576"/>
              <a:gd name="T4" fmla="*/ 366 w 606"/>
              <a:gd name="T5" fmla="*/ 535 h 576"/>
              <a:gd name="T6" fmla="*/ 353 w 606"/>
              <a:gd name="T7" fmla="*/ 481 h 576"/>
              <a:gd name="T8" fmla="*/ 252 w 606"/>
              <a:gd name="T9" fmla="*/ 481 h 576"/>
              <a:gd name="T10" fmla="*/ 252 w 606"/>
              <a:gd name="T11" fmla="*/ 508 h 576"/>
              <a:gd name="T12" fmla="*/ 366 w 606"/>
              <a:gd name="T13" fmla="*/ 494 h 576"/>
              <a:gd name="T14" fmla="*/ 303 w 606"/>
              <a:gd name="T15" fmla="*/ 576 h 576"/>
              <a:gd name="T16" fmla="*/ 346 w 606"/>
              <a:gd name="T17" fmla="*/ 560 h 576"/>
              <a:gd name="T18" fmla="*/ 303 w 606"/>
              <a:gd name="T19" fmla="*/ 576 h 576"/>
              <a:gd name="T20" fmla="*/ 304 w 606"/>
              <a:gd name="T21" fmla="*/ 154 h 576"/>
              <a:gd name="T22" fmla="*/ 161 w 606"/>
              <a:gd name="T23" fmla="*/ 288 h 576"/>
              <a:gd name="T24" fmla="*/ 246 w 606"/>
              <a:gd name="T25" fmla="*/ 466 h 576"/>
              <a:gd name="T26" fmla="*/ 304 w 606"/>
              <a:gd name="T27" fmla="*/ 470 h 576"/>
              <a:gd name="T28" fmla="*/ 376 w 606"/>
              <a:gd name="T29" fmla="*/ 426 h 576"/>
              <a:gd name="T30" fmla="*/ 304 w 606"/>
              <a:gd name="T31" fmla="*/ 154 h 576"/>
              <a:gd name="T32" fmla="*/ 119 w 606"/>
              <a:gd name="T33" fmla="*/ 312 h 576"/>
              <a:gd name="T34" fmla="*/ 23 w 606"/>
              <a:gd name="T35" fmla="*/ 293 h 576"/>
              <a:gd name="T36" fmla="*/ 23 w 606"/>
              <a:gd name="T37" fmla="*/ 330 h 576"/>
              <a:gd name="T38" fmla="*/ 119 w 606"/>
              <a:gd name="T39" fmla="*/ 312 h 576"/>
              <a:gd name="T40" fmla="*/ 583 w 606"/>
              <a:gd name="T41" fmla="*/ 293 h 576"/>
              <a:gd name="T42" fmla="*/ 487 w 606"/>
              <a:gd name="T43" fmla="*/ 312 h 576"/>
              <a:gd name="T44" fmla="*/ 583 w 606"/>
              <a:gd name="T45" fmla="*/ 330 h 576"/>
              <a:gd name="T46" fmla="*/ 583 w 606"/>
              <a:gd name="T47" fmla="*/ 293 h 576"/>
              <a:gd name="T48" fmla="*/ 464 w 606"/>
              <a:gd name="T49" fmla="*/ 175 h 576"/>
              <a:gd name="T50" fmla="*/ 518 w 606"/>
              <a:gd name="T51" fmla="*/ 94 h 576"/>
              <a:gd name="T52" fmla="*/ 437 w 606"/>
              <a:gd name="T53" fmla="*/ 148 h 576"/>
              <a:gd name="T54" fmla="*/ 464 w 606"/>
              <a:gd name="T55" fmla="*/ 175 h 576"/>
              <a:gd name="T56" fmla="*/ 301 w 606"/>
              <a:gd name="T57" fmla="*/ 119 h 576"/>
              <a:gd name="T58" fmla="*/ 320 w 606"/>
              <a:gd name="T59" fmla="*/ 23 h 576"/>
              <a:gd name="T60" fmla="*/ 282 w 606"/>
              <a:gd name="T61" fmla="*/ 23 h 576"/>
              <a:gd name="T62" fmla="*/ 301 w 606"/>
              <a:gd name="T63" fmla="*/ 119 h 576"/>
              <a:gd name="T64" fmla="*/ 136 w 606"/>
              <a:gd name="T65" fmla="*/ 167 h 576"/>
              <a:gd name="T66" fmla="*/ 162 w 606"/>
              <a:gd name="T67" fmla="*/ 141 h 576"/>
              <a:gd name="T68" fmla="*/ 81 w 606"/>
              <a:gd name="T69" fmla="*/ 86 h 576"/>
              <a:gd name="T70" fmla="*/ 136 w 606"/>
              <a:gd name="T71" fmla="*/ 167 h 576"/>
              <a:gd name="T72" fmla="*/ 142 w 606"/>
              <a:gd name="T73" fmla="*/ 448 h 576"/>
              <a:gd name="T74" fmla="*/ 87 w 606"/>
              <a:gd name="T75" fmla="*/ 529 h 576"/>
              <a:gd name="T76" fmla="*/ 169 w 606"/>
              <a:gd name="T77" fmla="*/ 474 h 576"/>
              <a:gd name="T78" fmla="*/ 142 w 606"/>
              <a:gd name="T79" fmla="*/ 448 h 576"/>
              <a:gd name="T80" fmla="*/ 470 w 606"/>
              <a:gd name="T81" fmla="*/ 455 h 576"/>
              <a:gd name="T82" fmla="*/ 443 w 606"/>
              <a:gd name="T83" fmla="*/ 482 h 576"/>
              <a:gd name="T84" fmla="*/ 524 w 606"/>
              <a:gd name="T85" fmla="*/ 536 h 576"/>
              <a:gd name="T86" fmla="*/ 470 w 606"/>
              <a:gd name="T87" fmla="*/ 455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6" h="576">
                <a:moveTo>
                  <a:pt x="353" y="522"/>
                </a:moveTo>
                <a:lnTo>
                  <a:pt x="252" y="522"/>
                </a:lnTo>
                <a:cubicBezTo>
                  <a:pt x="245" y="522"/>
                  <a:pt x="239" y="528"/>
                  <a:pt x="239" y="535"/>
                </a:cubicBezTo>
                <a:cubicBezTo>
                  <a:pt x="239" y="543"/>
                  <a:pt x="245" y="548"/>
                  <a:pt x="252" y="548"/>
                </a:cubicBezTo>
                <a:lnTo>
                  <a:pt x="353" y="548"/>
                </a:lnTo>
                <a:cubicBezTo>
                  <a:pt x="361" y="548"/>
                  <a:pt x="366" y="543"/>
                  <a:pt x="366" y="535"/>
                </a:cubicBezTo>
                <a:cubicBezTo>
                  <a:pt x="366" y="528"/>
                  <a:pt x="361" y="522"/>
                  <a:pt x="353" y="522"/>
                </a:cubicBezTo>
                <a:close/>
                <a:moveTo>
                  <a:pt x="353" y="481"/>
                </a:moveTo>
                <a:lnTo>
                  <a:pt x="353" y="481"/>
                </a:lnTo>
                <a:lnTo>
                  <a:pt x="252" y="481"/>
                </a:lnTo>
                <a:cubicBezTo>
                  <a:pt x="245" y="481"/>
                  <a:pt x="239" y="487"/>
                  <a:pt x="239" y="494"/>
                </a:cubicBezTo>
                <a:cubicBezTo>
                  <a:pt x="239" y="502"/>
                  <a:pt x="245" y="508"/>
                  <a:pt x="252" y="508"/>
                </a:cubicBezTo>
                <a:lnTo>
                  <a:pt x="353" y="508"/>
                </a:lnTo>
                <a:cubicBezTo>
                  <a:pt x="361" y="508"/>
                  <a:pt x="366" y="502"/>
                  <a:pt x="366" y="494"/>
                </a:cubicBezTo>
                <a:cubicBezTo>
                  <a:pt x="366" y="487"/>
                  <a:pt x="361" y="481"/>
                  <a:pt x="353" y="481"/>
                </a:cubicBezTo>
                <a:close/>
                <a:moveTo>
                  <a:pt x="303" y="576"/>
                </a:moveTo>
                <a:lnTo>
                  <a:pt x="303" y="576"/>
                </a:lnTo>
                <a:lnTo>
                  <a:pt x="346" y="560"/>
                </a:lnTo>
                <a:lnTo>
                  <a:pt x="259" y="560"/>
                </a:lnTo>
                <a:lnTo>
                  <a:pt x="303" y="576"/>
                </a:lnTo>
                <a:close/>
                <a:moveTo>
                  <a:pt x="304" y="154"/>
                </a:moveTo>
                <a:lnTo>
                  <a:pt x="304" y="154"/>
                </a:lnTo>
                <a:lnTo>
                  <a:pt x="301" y="154"/>
                </a:lnTo>
                <a:cubicBezTo>
                  <a:pt x="227" y="154"/>
                  <a:pt x="161" y="214"/>
                  <a:pt x="161" y="288"/>
                </a:cubicBezTo>
                <a:cubicBezTo>
                  <a:pt x="161" y="361"/>
                  <a:pt x="223" y="404"/>
                  <a:pt x="230" y="426"/>
                </a:cubicBezTo>
                <a:cubicBezTo>
                  <a:pt x="236" y="449"/>
                  <a:pt x="230" y="461"/>
                  <a:pt x="246" y="466"/>
                </a:cubicBezTo>
                <a:cubicBezTo>
                  <a:pt x="263" y="471"/>
                  <a:pt x="301" y="470"/>
                  <a:pt x="301" y="470"/>
                </a:cubicBezTo>
                <a:lnTo>
                  <a:pt x="304" y="470"/>
                </a:lnTo>
                <a:cubicBezTo>
                  <a:pt x="304" y="470"/>
                  <a:pt x="342" y="471"/>
                  <a:pt x="359" y="466"/>
                </a:cubicBezTo>
                <a:cubicBezTo>
                  <a:pt x="376" y="461"/>
                  <a:pt x="370" y="449"/>
                  <a:pt x="376" y="426"/>
                </a:cubicBezTo>
                <a:cubicBezTo>
                  <a:pt x="382" y="404"/>
                  <a:pt x="444" y="361"/>
                  <a:pt x="444" y="288"/>
                </a:cubicBezTo>
                <a:cubicBezTo>
                  <a:pt x="444" y="214"/>
                  <a:pt x="378" y="154"/>
                  <a:pt x="304" y="154"/>
                </a:cubicBezTo>
                <a:close/>
                <a:moveTo>
                  <a:pt x="119" y="312"/>
                </a:moveTo>
                <a:lnTo>
                  <a:pt x="119" y="312"/>
                </a:lnTo>
                <a:cubicBezTo>
                  <a:pt x="119" y="301"/>
                  <a:pt x="108" y="293"/>
                  <a:pt x="96" y="293"/>
                </a:cubicBezTo>
                <a:lnTo>
                  <a:pt x="23" y="293"/>
                </a:lnTo>
                <a:cubicBezTo>
                  <a:pt x="10" y="293"/>
                  <a:pt x="0" y="301"/>
                  <a:pt x="0" y="312"/>
                </a:cubicBezTo>
                <a:cubicBezTo>
                  <a:pt x="0" y="322"/>
                  <a:pt x="10" y="330"/>
                  <a:pt x="23" y="330"/>
                </a:cubicBezTo>
                <a:lnTo>
                  <a:pt x="96" y="330"/>
                </a:lnTo>
                <a:cubicBezTo>
                  <a:pt x="108" y="330"/>
                  <a:pt x="119" y="322"/>
                  <a:pt x="119" y="312"/>
                </a:cubicBezTo>
                <a:close/>
                <a:moveTo>
                  <a:pt x="583" y="293"/>
                </a:moveTo>
                <a:lnTo>
                  <a:pt x="583" y="293"/>
                </a:lnTo>
                <a:lnTo>
                  <a:pt x="510" y="293"/>
                </a:lnTo>
                <a:cubicBezTo>
                  <a:pt x="497" y="293"/>
                  <a:pt x="487" y="301"/>
                  <a:pt x="487" y="312"/>
                </a:cubicBezTo>
                <a:cubicBezTo>
                  <a:pt x="487" y="322"/>
                  <a:pt x="497" y="330"/>
                  <a:pt x="510" y="330"/>
                </a:cubicBezTo>
                <a:lnTo>
                  <a:pt x="583" y="330"/>
                </a:lnTo>
                <a:cubicBezTo>
                  <a:pt x="595" y="330"/>
                  <a:pt x="606" y="322"/>
                  <a:pt x="606" y="312"/>
                </a:cubicBezTo>
                <a:cubicBezTo>
                  <a:pt x="606" y="301"/>
                  <a:pt x="595" y="293"/>
                  <a:pt x="583" y="293"/>
                </a:cubicBezTo>
                <a:close/>
                <a:moveTo>
                  <a:pt x="464" y="175"/>
                </a:moveTo>
                <a:lnTo>
                  <a:pt x="464" y="175"/>
                </a:lnTo>
                <a:lnTo>
                  <a:pt x="515" y="124"/>
                </a:lnTo>
                <a:cubicBezTo>
                  <a:pt x="524" y="115"/>
                  <a:pt x="525" y="101"/>
                  <a:pt x="518" y="94"/>
                </a:cubicBezTo>
                <a:cubicBezTo>
                  <a:pt x="511" y="86"/>
                  <a:pt x="497" y="88"/>
                  <a:pt x="488" y="97"/>
                </a:cubicBezTo>
                <a:lnTo>
                  <a:pt x="437" y="148"/>
                </a:lnTo>
                <a:cubicBezTo>
                  <a:pt x="428" y="157"/>
                  <a:pt x="427" y="171"/>
                  <a:pt x="434" y="178"/>
                </a:cubicBezTo>
                <a:cubicBezTo>
                  <a:pt x="441" y="185"/>
                  <a:pt x="455" y="184"/>
                  <a:pt x="464" y="175"/>
                </a:cubicBezTo>
                <a:close/>
                <a:moveTo>
                  <a:pt x="301" y="119"/>
                </a:moveTo>
                <a:lnTo>
                  <a:pt x="301" y="119"/>
                </a:lnTo>
                <a:cubicBezTo>
                  <a:pt x="312" y="119"/>
                  <a:pt x="320" y="108"/>
                  <a:pt x="320" y="96"/>
                </a:cubicBezTo>
                <a:lnTo>
                  <a:pt x="320" y="23"/>
                </a:lnTo>
                <a:cubicBezTo>
                  <a:pt x="320" y="10"/>
                  <a:pt x="312" y="0"/>
                  <a:pt x="301" y="0"/>
                </a:cubicBezTo>
                <a:cubicBezTo>
                  <a:pt x="291" y="0"/>
                  <a:pt x="282" y="10"/>
                  <a:pt x="282" y="23"/>
                </a:cubicBezTo>
                <a:lnTo>
                  <a:pt x="282" y="96"/>
                </a:lnTo>
                <a:cubicBezTo>
                  <a:pt x="282" y="108"/>
                  <a:pt x="291" y="119"/>
                  <a:pt x="301" y="119"/>
                </a:cubicBezTo>
                <a:close/>
                <a:moveTo>
                  <a:pt x="136" y="167"/>
                </a:moveTo>
                <a:lnTo>
                  <a:pt x="136" y="167"/>
                </a:lnTo>
                <a:cubicBezTo>
                  <a:pt x="145" y="176"/>
                  <a:pt x="158" y="178"/>
                  <a:pt x="165" y="170"/>
                </a:cubicBezTo>
                <a:cubicBezTo>
                  <a:pt x="173" y="163"/>
                  <a:pt x="171" y="150"/>
                  <a:pt x="162" y="141"/>
                </a:cubicBezTo>
                <a:lnTo>
                  <a:pt x="111" y="89"/>
                </a:lnTo>
                <a:cubicBezTo>
                  <a:pt x="102" y="80"/>
                  <a:pt x="89" y="79"/>
                  <a:pt x="81" y="86"/>
                </a:cubicBezTo>
                <a:cubicBezTo>
                  <a:pt x="74" y="94"/>
                  <a:pt x="75" y="107"/>
                  <a:pt x="84" y="116"/>
                </a:cubicBezTo>
                <a:lnTo>
                  <a:pt x="136" y="167"/>
                </a:lnTo>
                <a:close/>
                <a:moveTo>
                  <a:pt x="142" y="448"/>
                </a:moveTo>
                <a:lnTo>
                  <a:pt x="142" y="448"/>
                </a:lnTo>
                <a:lnTo>
                  <a:pt x="90" y="499"/>
                </a:lnTo>
                <a:cubicBezTo>
                  <a:pt x="81" y="508"/>
                  <a:pt x="80" y="522"/>
                  <a:pt x="87" y="529"/>
                </a:cubicBezTo>
                <a:cubicBezTo>
                  <a:pt x="95" y="536"/>
                  <a:pt x="108" y="535"/>
                  <a:pt x="117" y="526"/>
                </a:cubicBezTo>
                <a:lnTo>
                  <a:pt x="169" y="474"/>
                </a:lnTo>
                <a:cubicBezTo>
                  <a:pt x="178" y="465"/>
                  <a:pt x="179" y="452"/>
                  <a:pt x="172" y="445"/>
                </a:cubicBezTo>
                <a:cubicBezTo>
                  <a:pt x="164" y="437"/>
                  <a:pt x="151" y="439"/>
                  <a:pt x="142" y="448"/>
                </a:cubicBezTo>
                <a:close/>
                <a:moveTo>
                  <a:pt x="470" y="455"/>
                </a:moveTo>
                <a:lnTo>
                  <a:pt x="470" y="455"/>
                </a:lnTo>
                <a:cubicBezTo>
                  <a:pt x="461" y="446"/>
                  <a:pt x="447" y="445"/>
                  <a:pt x="440" y="452"/>
                </a:cubicBezTo>
                <a:cubicBezTo>
                  <a:pt x="433" y="460"/>
                  <a:pt x="434" y="473"/>
                  <a:pt x="443" y="482"/>
                </a:cubicBezTo>
                <a:lnTo>
                  <a:pt x="495" y="534"/>
                </a:lnTo>
                <a:cubicBezTo>
                  <a:pt x="504" y="543"/>
                  <a:pt x="517" y="544"/>
                  <a:pt x="524" y="536"/>
                </a:cubicBezTo>
                <a:cubicBezTo>
                  <a:pt x="532" y="529"/>
                  <a:pt x="530" y="516"/>
                  <a:pt x="521" y="507"/>
                </a:cubicBezTo>
                <a:lnTo>
                  <a:pt x="470" y="455"/>
                </a:ln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291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437776" y="8295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总结与展望</a:t>
            </a:r>
          </a:p>
        </p:txBody>
      </p:sp>
      <p:sp>
        <p:nvSpPr>
          <p:cNvPr id="2" name="圆角右箭头 41">
            <a:extLst>
              <a:ext uri="{FF2B5EF4-FFF2-40B4-BE49-F238E27FC236}">
                <a16:creationId xmlns:a16="http://schemas.microsoft.com/office/drawing/2014/main" id="{DD732C91-D028-BA80-F6B6-EFE4BBAC99F6}"/>
              </a:ext>
            </a:extLst>
          </p:cNvPr>
          <p:cNvSpPr/>
          <p:nvPr/>
        </p:nvSpPr>
        <p:spPr>
          <a:xfrm>
            <a:off x="6365695" y="3106745"/>
            <a:ext cx="1367389" cy="3211674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193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右箭头 52">
            <a:extLst>
              <a:ext uri="{FF2B5EF4-FFF2-40B4-BE49-F238E27FC236}">
                <a16:creationId xmlns:a16="http://schemas.microsoft.com/office/drawing/2014/main" id="{44A4CF78-F83D-F3F6-3739-A778E855F3A6}"/>
              </a:ext>
            </a:extLst>
          </p:cNvPr>
          <p:cNvSpPr/>
          <p:nvPr/>
        </p:nvSpPr>
        <p:spPr>
          <a:xfrm flipH="1">
            <a:off x="4422519" y="3106745"/>
            <a:ext cx="1367389" cy="3211674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193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圆角右箭头 61">
            <a:extLst>
              <a:ext uri="{FF2B5EF4-FFF2-40B4-BE49-F238E27FC236}">
                <a16:creationId xmlns:a16="http://schemas.microsoft.com/office/drawing/2014/main" id="{15B19EF7-B843-5CF0-AB2B-6A0BB2E82B79}"/>
              </a:ext>
            </a:extLst>
          </p:cNvPr>
          <p:cNvSpPr/>
          <p:nvPr/>
        </p:nvSpPr>
        <p:spPr>
          <a:xfrm>
            <a:off x="6780674" y="4065998"/>
            <a:ext cx="1360585" cy="22524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BBA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右箭头 83">
            <a:extLst>
              <a:ext uri="{FF2B5EF4-FFF2-40B4-BE49-F238E27FC236}">
                <a16:creationId xmlns:a16="http://schemas.microsoft.com/office/drawing/2014/main" id="{160272C0-B77E-EDE3-9860-5E10CD4D94E7}"/>
              </a:ext>
            </a:extLst>
          </p:cNvPr>
          <p:cNvSpPr/>
          <p:nvPr/>
        </p:nvSpPr>
        <p:spPr>
          <a:xfrm flipH="1">
            <a:off x="4010943" y="4065998"/>
            <a:ext cx="1360585" cy="22524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BBA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上箭头 45">
            <a:extLst>
              <a:ext uri="{FF2B5EF4-FFF2-40B4-BE49-F238E27FC236}">
                <a16:creationId xmlns:a16="http://schemas.microsoft.com/office/drawing/2014/main" id="{7CDE3DF4-D667-B3EB-C73B-DB3071C5D8BF}"/>
              </a:ext>
            </a:extLst>
          </p:cNvPr>
          <p:cNvSpPr/>
          <p:nvPr/>
        </p:nvSpPr>
        <p:spPr>
          <a:xfrm>
            <a:off x="5746631" y="2655912"/>
            <a:ext cx="693899" cy="3662507"/>
          </a:xfrm>
          <a:prstGeom prst="upArrow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803CBE-705C-0509-3F00-B2342B8D5131}"/>
              </a:ext>
            </a:extLst>
          </p:cNvPr>
          <p:cNvGrpSpPr/>
          <p:nvPr/>
        </p:nvGrpSpPr>
        <p:grpSpPr>
          <a:xfrm>
            <a:off x="8209694" y="4042925"/>
            <a:ext cx="3651072" cy="754330"/>
            <a:chOff x="436522" y="1886576"/>
            <a:chExt cx="3651072" cy="75433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8584631-5314-778B-F01C-116A13E1FE2D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BC2E941-D4A8-D195-700B-7E79A658622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74F8273-D531-C094-052A-B38D4F9B7B73}"/>
              </a:ext>
            </a:extLst>
          </p:cNvPr>
          <p:cNvGrpSpPr/>
          <p:nvPr/>
        </p:nvGrpSpPr>
        <p:grpSpPr>
          <a:xfrm>
            <a:off x="655086" y="4042925"/>
            <a:ext cx="3293142" cy="754330"/>
            <a:chOff x="-87300" y="1886576"/>
            <a:chExt cx="3293142" cy="7543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69B2CD1-A60F-91AB-F189-C00CD8B81EED}"/>
                </a:ext>
              </a:extLst>
            </p:cNvPr>
            <p:cNvSpPr txBox="1"/>
            <p:nvPr/>
          </p:nvSpPr>
          <p:spPr>
            <a:xfrm>
              <a:off x="-87300" y="2152503"/>
              <a:ext cx="32781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F2696FC-568F-AC13-5AA9-F0A1170F5159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BF8B71-5C22-5BC8-C3F2-4DB749CCECB8}"/>
              </a:ext>
            </a:extLst>
          </p:cNvPr>
          <p:cNvGrpSpPr/>
          <p:nvPr/>
        </p:nvGrpSpPr>
        <p:grpSpPr>
          <a:xfrm>
            <a:off x="7769181" y="3064433"/>
            <a:ext cx="3651072" cy="754330"/>
            <a:chOff x="436522" y="1886576"/>
            <a:chExt cx="3651072" cy="75433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E8060A9-4197-A8B6-0DEF-43F8F9B3E0D9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2ECB59-A235-90F7-B278-D746BFCD255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352B95-AEFE-FC9F-823E-1FCD04F3A598}"/>
              </a:ext>
            </a:extLst>
          </p:cNvPr>
          <p:cNvGrpSpPr/>
          <p:nvPr/>
        </p:nvGrpSpPr>
        <p:grpSpPr>
          <a:xfrm>
            <a:off x="1072986" y="3064433"/>
            <a:ext cx="3293142" cy="754330"/>
            <a:chOff x="-87300" y="1886576"/>
            <a:chExt cx="3293142" cy="7543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FFBC105-A9A4-E335-5527-43CF6ECE88C0}"/>
                </a:ext>
              </a:extLst>
            </p:cNvPr>
            <p:cNvSpPr txBox="1"/>
            <p:nvPr/>
          </p:nvSpPr>
          <p:spPr>
            <a:xfrm>
              <a:off x="-87300" y="2152503"/>
              <a:ext cx="32781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F16C7FB-BDE8-8F9C-F3E8-356EC8C943ED}"/>
                </a:ext>
              </a:extLst>
            </p:cNvPr>
            <p:cNvSpPr txBox="1"/>
            <p:nvPr/>
          </p:nvSpPr>
          <p:spPr>
            <a:xfrm>
              <a:off x="118654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CB8D92A-36D0-28FE-77EE-B825CA7EDD70}"/>
              </a:ext>
            </a:extLst>
          </p:cNvPr>
          <p:cNvGrpSpPr/>
          <p:nvPr/>
        </p:nvGrpSpPr>
        <p:grpSpPr>
          <a:xfrm>
            <a:off x="2858815" y="1474577"/>
            <a:ext cx="6480720" cy="754330"/>
            <a:chOff x="-974313" y="1886576"/>
            <a:chExt cx="6480720" cy="75433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528A89-40AF-0D3D-4D33-1AAD9CA9E80B}"/>
                </a:ext>
              </a:extLst>
            </p:cNvPr>
            <p:cNvSpPr txBox="1"/>
            <p:nvPr/>
          </p:nvSpPr>
          <p:spPr>
            <a:xfrm>
              <a:off x="-974313" y="2152503"/>
              <a:ext cx="648072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 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9C53BC-5F1F-165E-C42D-2307E3B76138}"/>
                </a:ext>
              </a:extLst>
            </p:cNvPr>
            <p:cNvSpPr txBox="1"/>
            <p:nvPr/>
          </p:nvSpPr>
          <p:spPr>
            <a:xfrm>
              <a:off x="1256396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23241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437776" y="8295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总结与展望</a:t>
            </a:r>
          </a:p>
        </p:txBody>
      </p:sp>
      <p:sp>
        <p:nvSpPr>
          <p:cNvPr id="2" name="Oval 4">
            <a:extLst>
              <a:ext uri="{FF2B5EF4-FFF2-40B4-BE49-F238E27FC236}">
                <a16:creationId xmlns:a16="http://schemas.microsoft.com/office/drawing/2014/main" id="{86D6A9A2-2609-DA90-075B-986873FBE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128" y="2248588"/>
            <a:ext cx="2222854" cy="2224893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A26452FC-4AAB-FDBC-4B95-781EF7F5F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7109" y="2385544"/>
            <a:ext cx="2222854" cy="2224893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4BD9428A-0138-3626-F147-0E171110F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1318" y="2385544"/>
            <a:ext cx="2222854" cy="2224893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5015B5A5-128D-C538-C95E-DF2C4DDEA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6023" y="1323060"/>
            <a:ext cx="2222854" cy="2222854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00B8152F-9812-5301-C6AE-F25E1D32B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193" y="1333257"/>
            <a:ext cx="2222854" cy="2222854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485FFC84-7BCA-A007-7CB5-A9A0325F8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3254" y="4027611"/>
            <a:ext cx="1061261" cy="1063686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Oval 5">
            <a:extLst>
              <a:ext uri="{FF2B5EF4-FFF2-40B4-BE49-F238E27FC236}">
                <a16:creationId xmlns:a16="http://schemas.microsoft.com/office/drawing/2014/main" id="{12090A39-62DF-DC54-452C-5F29D7447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3801" y="4112845"/>
            <a:ext cx="891181" cy="893220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30E8A43-7E85-6126-F8F8-0D4C4F391DBA}"/>
              </a:ext>
            </a:extLst>
          </p:cNvPr>
          <p:cNvCxnSpPr>
            <a:stCxn id="7" idx="4"/>
          </p:cNvCxnSpPr>
          <p:nvPr/>
        </p:nvCxnSpPr>
        <p:spPr>
          <a:xfrm>
            <a:off x="2423885" y="5091297"/>
            <a:ext cx="0" cy="1738967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5">
            <a:extLst>
              <a:ext uri="{FF2B5EF4-FFF2-40B4-BE49-F238E27FC236}">
                <a16:creationId xmlns:a16="http://schemas.microsoft.com/office/drawing/2014/main" id="{86D0878A-5E44-5E1A-F29E-627D9CDE4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561" y="3153765"/>
            <a:ext cx="1061261" cy="1063687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2934FCD8-44BD-096F-7291-43C472995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5108" y="3238999"/>
            <a:ext cx="891181" cy="893220"/>
          </a:xfrm>
          <a:prstGeom prst="ellipse">
            <a:avLst/>
          </a:prstGeom>
          <a:solidFill>
            <a:srgbClr val="2BBA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C72F3CD-C5F2-5534-28EE-D90FBEE7273A}"/>
              </a:ext>
            </a:extLst>
          </p:cNvPr>
          <p:cNvCxnSpPr>
            <a:stCxn id="10" idx="4"/>
          </p:cNvCxnSpPr>
          <p:nvPr/>
        </p:nvCxnSpPr>
        <p:spPr>
          <a:xfrm>
            <a:off x="4255192" y="4217452"/>
            <a:ext cx="0" cy="2612812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5">
            <a:extLst>
              <a:ext uri="{FF2B5EF4-FFF2-40B4-BE49-F238E27FC236}">
                <a16:creationId xmlns:a16="http://schemas.microsoft.com/office/drawing/2014/main" id="{8CDAE4A4-9CEC-B985-3E08-7389225BF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5669" y="4134634"/>
            <a:ext cx="1061261" cy="1063687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7ACAD7F7-3FB2-B1B4-5E64-1EF602830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216" y="4219868"/>
            <a:ext cx="891181" cy="893220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2E3C15-8BA3-04EE-BC0F-799F3106B726}"/>
              </a:ext>
            </a:extLst>
          </p:cNvPr>
          <p:cNvCxnSpPr/>
          <p:nvPr/>
        </p:nvCxnSpPr>
        <p:spPr>
          <a:xfrm>
            <a:off x="6091348" y="5226057"/>
            <a:ext cx="0" cy="1631943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5">
            <a:extLst>
              <a:ext uri="{FF2B5EF4-FFF2-40B4-BE49-F238E27FC236}">
                <a16:creationId xmlns:a16="http://schemas.microsoft.com/office/drawing/2014/main" id="{5CA301C9-433B-885A-D53E-D43E98A16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8817" y="3221664"/>
            <a:ext cx="1061261" cy="1063687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A217F304-942D-ED8A-182F-6590D6330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364" y="3306898"/>
            <a:ext cx="891181" cy="893220"/>
          </a:xfrm>
          <a:prstGeom prst="ellipse">
            <a:avLst/>
          </a:prstGeom>
          <a:solidFill>
            <a:srgbClr val="2BBA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63075D5-0F79-7F22-DCB9-B04DC9B05B43}"/>
              </a:ext>
            </a:extLst>
          </p:cNvPr>
          <p:cNvCxnSpPr>
            <a:stCxn id="17" idx="4"/>
          </p:cNvCxnSpPr>
          <p:nvPr/>
        </p:nvCxnSpPr>
        <p:spPr>
          <a:xfrm>
            <a:off x="7899448" y="4285351"/>
            <a:ext cx="0" cy="2544913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5">
            <a:extLst>
              <a:ext uri="{FF2B5EF4-FFF2-40B4-BE49-F238E27FC236}">
                <a16:creationId xmlns:a16="http://schemas.microsoft.com/office/drawing/2014/main" id="{37C9EC73-F459-A1BA-1E8E-0DA945184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1770" y="4132219"/>
            <a:ext cx="1061261" cy="1063687"/>
          </a:xfrm>
          <a:prstGeom prst="ellipse">
            <a:avLst/>
          </a:prstGeom>
          <a:solidFill>
            <a:schemeClr val="bg2"/>
          </a:solidFill>
          <a:ln w="9525" cap="flat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CA191198-5844-748D-801B-D5FE1E521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317" y="4217453"/>
            <a:ext cx="891181" cy="893220"/>
          </a:xfrm>
          <a:prstGeom prst="ellipse">
            <a:avLst/>
          </a:prstGeom>
          <a:solidFill>
            <a:srgbClr val="193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EE740BA-841F-0CF1-D7AA-CBA8F9663787}"/>
              </a:ext>
            </a:extLst>
          </p:cNvPr>
          <p:cNvCxnSpPr/>
          <p:nvPr/>
        </p:nvCxnSpPr>
        <p:spPr>
          <a:xfrm>
            <a:off x="9712401" y="5223642"/>
            <a:ext cx="0" cy="1634358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19">
            <a:extLst>
              <a:ext uri="{FF2B5EF4-FFF2-40B4-BE49-F238E27FC236}">
                <a16:creationId xmlns:a16="http://schemas.microsoft.com/office/drawing/2014/main" id="{066D968C-3068-2778-332A-A010D8E2A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912" y="4350374"/>
            <a:ext cx="8643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</a:p>
        </p:txBody>
      </p:sp>
      <p:sp>
        <p:nvSpPr>
          <p:cNvPr id="24" name="Text Box 20">
            <a:extLst>
              <a:ext uri="{FF2B5EF4-FFF2-40B4-BE49-F238E27FC236}">
                <a16:creationId xmlns:a16="http://schemas.microsoft.com/office/drawing/2014/main" id="{6FC37471-55B9-82A3-5A21-E7415C80B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3023" y="3457153"/>
            <a:ext cx="8643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</a:p>
        </p:txBody>
      </p:sp>
      <p:sp>
        <p:nvSpPr>
          <p:cNvPr id="25" name="Text Box 21">
            <a:extLst>
              <a:ext uri="{FF2B5EF4-FFF2-40B4-BE49-F238E27FC236}">
                <a16:creationId xmlns:a16="http://schemas.microsoft.com/office/drawing/2014/main" id="{B4737068-6E63-5BBE-F383-D2CE7F043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9640" y="4451976"/>
            <a:ext cx="8643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en-US" sz="2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Box 22">
            <a:extLst>
              <a:ext uri="{FF2B5EF4-FFF2-40B4-BE49-F238E27FC236}">
                <a16:creationId xmlns:a16="http://schemas.microsoft.com/office/drawing/2014/main" id="{A1005F6F-B9CF-58FF-0ABE-40E31568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281" y="3537288"/>
            <a:ext cx="8643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2024</a:t>
            </a:r>
          </a:p>
        </p:txBody>
      </p:sp>
      <p:sp>
        <p:nvSpPr>
          <p:cNvPr id="27" name="Text Box 23">
            <a:extLst>
              <a:ext uri="{FF2B5EF4-FFF2-40B4-BE49-F238E27FC236}">
                <a16:creationId xmlns:a16="http://schemas.microsoft.com/office/drawing/2014/main" id="{9AD8AC21-99CB-FDBE-671C-7C34F4DE1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232" y="4450258"/>
            <a:ext cx="8643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B5AE1D3-7E69-8246-82EE-4C69D5793818}"/>
              </a:ext>
            </a:extLst>
          </p:cNvPr>
          <p:cNvGrpSpPr/>
          <p:nvPr/>
        </p:nvGrpSpPr>
        <p:grpSpPr>
          <a:xfrm>
            <a:off x="982589" y="2776119"/>
            <a:ext cx="1517779" cy="1169829"/>
            <a:chOff x="444500" y="1886576"/>
            <a:chExt cx="1517779" cy="116982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661F089-853C-0CC7-2BBB-0485FCEB3F73}"/>
                </a:ext>
              </a:extLst>
            </p:cNvPr>
            <p:cNvSpPr txBox="1"/>
            <p:nvPr/>
          </p:nvSpPr>
          <p:spPr>
            <a:xfrm>
              <a:off x="444500" y="2152503"/>
              <a:ext cx="151777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4580CBC-A04B-8B10-804D-F294D3417349}"/>
                </a:ext>
              </a:extLst>
            </p:cNvPr>
            <p:cNvSpPr txBox="1"/>
            <p:nvPr/>
          </p:nvSpPr>
          <p:spPr>
            <a:xfrm>
              <a:off x="522443" y="1886576"/>
              <a:ext cx="1350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D62FEC9-AED8-930A-C12F-8F0AFD90A421}"/>
              </a:ext>
            </a:extLst>
          </p:cNvPr>
          <p:cNvGrpSpPr/>
          <p:nvPr/>
        </p:nvGrpSpPr>
        <p:grpSpPr>
          <a:xfrm>
            <a:off x="3182280" y="1740447"/>
            <a:ext cx="1517779" cy="1169829"/>
            <a:chOff x="444500" y="1886576"/>
            <a:chExt cx="1517779" cy="11698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7DCD65-1667-3E37-3397-89AE852BCB05}"/>
                </a:ext>
              </a:extLst>
            </p:cNvPr>
            <p:cNvSpPr txBox="1"/>
            <p:nvPr/>
          </p:nvSpPr>
          <p:spPr>
            <a:xfrm>
              <a:off x="444500" y="2152503"/>
              <a:ext cx="151777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A290EA7-F89D-7491-5D45-C4F657DD9DEE}"/>
                </a:ext>
              </a:extLst>
            </p:cNvPr>
            <p:cNvSpPr txBox="1"/>
            <p:nvPr/>
          </p:nvSpPr>
          <p:spPr>
            <a:xfrm>
              <a:off x="522443" y="1886576"/>
              <a:ext cx="1350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7CF29B1-339D-8DC9-A471-5FD431BB92D9}"/>
              </a:ext>
            </a:extLst>
          </p:cNvPr>
          <p:cNvGrpSpPr/>
          <p:nvPr/>
        </p:nvGrpSpPr>
        <p:grpSpPr>
          <a:xfrm>
            <a:off x="5342216" y="2776887"/>
            <a:ext cx="1517779" cy="1169829"/>
            <a:chOff x="444500" y="1886576"/>
            <a:chExt cx="1517779" cy="116982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A1B0EB1-8045-7787-3EE8-2B9E22C69F11}"/>
                </a:ext>
              </a:extLst>
            </p:cNvPr>
            <p:cNvSpPr txBox="1"/>
            <p:nvPr/>
          </p:nvSpPr>
          <p:spPr>
            <a:xfrm>
              <a:off x="444500" y="2152503"/>
              <a:ext cx="151777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105C7D-C4B6-746D-7CBB-D02D559DE090}"/>
                </a:ext>
              </a:extLst>
            </p:cNvPr>
            <p:cNvSpPr txBox="1"/>
            <p:nvPr/>
          </p:nvSpPr>
          <p:spPr>
            <a:xfrm>
              <a:off x="522443" y="1886576"/>
              <a:ext cx="1350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FF18F98-E303-46AE-8A0F-C2F43E45A9F9}"/>
              </a:ext>
            </a:extLst>
          </p:cNvPr>
          <p:cNvGrpSpPr/>
          <p:nvPr/>
        </p:nvGrpSpPr>
        <p:grpSpPr>
          <a:xfrm>
            <a:off x="7440465" y="1694227"/>
            <a:ext cx="1517779" cy="1169829"/>
            <a:chOff x="444500" y="1886576"/>
            <a:chExt cx="1517779" cy="11698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090B3FC-37E1-63B4-CED2-368F4F5E19E7}"/>
                </a:ext>
              </a:extLst>
            </p:cNvPr>
            <p:cNvSpPr txBox="1"/>
            <p:nvPr/>
          </p:nvSpPr>
          <p:spPr>
            <a:xfrm>
              <a:off x="444500" y="2152503"/>
              <a:ext cx="151777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5CB36FC-8315-F468-8B35-674AB4FDAE4E}"/>
                </a:ext>
              </a:extLst>
            </p:cNvPr>
            <p:cNvSpPr txBox="1"/>
            <p:nvPr/>
          </p:nvSpPr>
          <p:spPr>
            <a:xfrm>
              <a:off x="522443" y="1886576"/>
              <a:ext cx="1350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6776A20-68A9-F208-AABB-8EB011A7743F}"/>
              </a:ext>
            </a:extLst>
          </p:cNvPr>
          <p:cNvGrpSpPr/>
          <p:nvPr/>
        </p:nvGrpSpPr>
        <p:grpSpPr>
          <a:xfrm>
            <a:off x="9593855" y="2740550"/>
            <a:ext cx="1517779" cy="1169829"/>
            <a:chOff x="444500" y="1886576"/>
            <a:chExt cx="1517779" cy="116982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F0F7737-F30C-31C4-AF50-6A246EA51CD6}"/>
                </a:ext>
              </a:extLst>
            </p:cNvPr>
            <p:cNvSpPr txBox="1"/>
            <p:nvPr/>
          </p:nvSpPr>
          <p:spPr>
            <a:xfrm>
              <a:off x="444500" y="2152503"/>
              <a:ext cx="151777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0571209-1420-3FFE-10D5-B4D613D30DFE}"/>
                </a:ext>
              </a:extLst>
            </p:cNvPr>
            <p:cNvSpPr txBox="1"/>
            <p:nvPr/>
          </p:nvSpPr>
          <p:spPr>
            <a:xfrm>
              <a:off x="522443" y="1886576"/>
              <a:ext cx="13505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7697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437776" y="8295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+mn-ea"/>
                <a:ea typeface="+mn-ea"/>
              </a:rPr>
              <a:t>总结与展望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6CE8EA9-FD20-8314-2CBC-0DDCE0307A15}"/>
              </a:ext>
            </a:extLst>
          </p:cNvPr>
          <p:cNvSpPr/>
          <p:nvPr/>
        </p:nvSpPr>
        <p:spPr>
          <a:xfrm>
            <a:off x="686517" y="5104614"/>
            <a:ext cx="5588000" cy="611188"/>
          </a:xfrm>
          <a:prstGeom prst="rect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238AAB-1F86-26FD-2B58-E64B25D47F6B}"/>
              </a:ext>
            </a:extLst>
          </p:cNvPr>
          <p:cNvSpPr/>
          <p:nvPr/>
        </p:nvSpPr>
        <p:spPr>
          <a:xfrm>
            <a:off x="1402479" y="4244189"/>
            <a:ext cx="4175125" cy="612775"/>
          </a:xfrm>
          <a:prstGeom prst="rect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9A58E-35B9-2BB9-C3E6-149FF29EA355}"/>
              </a:ext>
            </a:extLst>
          </p:cNvPr>
          <p:cNvSpPr/>
          <p:nvPr/>
        </p:nvSpPr>
        <p:spPr>
          <a:xfrm>
            <a:off x="2050179" y="3394876"/>
            <a:ext cx="2879725" cy="612775"/>
          </a:xfrm>
          <a:prstGeom prst="rect">
            <a:avLst/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FFF3FC8E-14A2-0711-8872-AD1ECE14F059}"/>
              </a:ext>
            </a:extLst>
          </p:cNvPr>
          <p:cNvSpPr/>
          <p:nvPr/>
        </p:nvSpPr>
        <p:spPr>
          <a:xfrm>
            <a:off x="696042" y="4850614"/>
            <a:ext cx="5588000" cy="257175"/>
          </a:xfrm>
          <a:custGeom>
            <a:avLst/>
            <a:gdLst>
              <a:gd name="connsiteX0" fmla="*/ 1138 w 8800"/>
              <a:gd name="connsiteY0" fmla="*/ 0 h 405"/>
              <a:gd name="connsiteX1" fmla="*/ 7738 w 8800"/>
              <a:gd name="connsiteY1" fmla="*/ 0 h 405"/>
              <a:gd name="connsiteX2" fmla="*/ 8800 w 8800"/>
              <a:gd name="connsiteY2" fmla="*/ 405 h 405"/>
              <a:gd name="connsiteX3" fmla="*/ 0 w 8800"/>
              <a:gd name="connsiteY3" fmla="*/ 405 h 405"/>
              <a:gd name="connsiteX4" fmla="*/ 1138 w 8800"/>
              <a:gd name="connsiteY4" fmla="*/ 0 h 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0" h="405">
                <a:moveTo>
                  <a:pt x="1138" y="0"/>
                </a:moveTo>
                <a:lnTo>
                  <a:pt x="7738" y="0"/>
                </a:lnTo>
                <a:lnTo>
                  <a:pt x="8800" y="405"/>
                </a:lnTo>
                <a:lnTo>
                  <a:pt x="0" y="405"/>
                </a:lnTo>
                <a:lnTo>
                  <a:pt x="1138" y="0"/>
                </a:lnTo>
                <a:close/>
              </a:path>
            </a:pathLst>
          </a:cu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9DFDE271-75FF-3031-995A-4E98A358A9ED}"/>
              </a:ext>
            </a:extLst>
          </p:cNvPr>
          <p:cNvSpPr/>
          <p:nvPr/>
        </p:nvSpPr>
        <p:spPr>
          <a:xfrm>
            <a:off x="1386604" y="3990189"/>
            <a:ext cx="4211638" cy="254000"/>
          </a:xfrm>
          <a:custGeom>
            <a:avLst/>
            <a:gdLst>
              <a:gd name="connsiteX0" fmla="*/ 1075 w 6633"/>
              <a:gd name="connsiteY0" fmla="*/ 25 h 400"/>
              <a:gd name="connsiteX1" fmla="*/ 5575 w 6633"/>
              <a:gd name="connsiteY1" fmla="*/ 0 h 400"/>
              <a:gd name="connsiteX2" fmla="*/ 6633 w 6633"/>
              <a:gd name="connsiteY2" fmla="*/ 400 h 400"/>
              <a:gd name="connsiteX3" fmla="*/ 0 w 6633"/>
              <a:gd name="connsiteY3" fmla="*/ 400 h 400"/>
              <a:gd name="connsiteX4" fmla="*/ 1075 w 6633"/>
              <a:gd name="connsiteY4" fmla="*/ 25 h 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" h="400">
                <a:moveTo>
                  <a:pt x="1075" y="25"/>
                </a:moveTo>
                <a:lnTo>
                  <a:pt x="5575" y="0"/>
                </a:lnTo>
                <a:lnTo>
                  <a:pt x="6633" y="400"/>
                </a:lnTo>
                <a:lnTo>
                  <a:pt x="0" y="400"/>
                </a:lnTo>
                <a:lnTo>
                  <a:pt x="1075" y="25"/>
                </a:lnTo>
                <a:close/>
              </a:path>
            </a:pathLst>
          </a:cu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右箭头 8">
            <a:extLst>
              <a:ext uri="{FF2B5EF4-FFF2-40B4-BE49-F238E27FC236}">
                <a16:creationId xmlns:a16="http://schemas.microsoft.com/office/drawing/2014/main" id="{ECF2777B-8427-CD22-3F00-962E1A0DFC6D}"/>
              </a:ext>
            </a:extLst>
          </p:cNvPr>
          <p:cNvSpPr/>
          <p:nvPr/>
        </p:nvSpPr>
        <p:spPr>
          <a:xfrm rot="16200000">
            <a:off x="2527971" y="799268"/>
            <a:ext cx="1906679" cy="2808288"/>
          </a:xfrm>
          <a:prstGeom prst="rightArrow">
            <a:avLst>
              <a:gd name="adj1" fmla="val 71174"/>
              <a:gd name="adj2" fmla="val 6635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任意多边形 9">
            <a:extLst>
              <a:ext uri="{FF2B5EF4-FFF2-40B4-BE49-F238E27FC236}">
                <a16:creationId xmlns:a16="http://schemas.microsoft.com/office/drawing/2014/main" id="{012055EF-F176-B6A8-4D5A-57B37290E60E}"/>
              </a:ext>
            </a:extLst>
          </p:cNvPr>
          <p:cNvSpPr/>
          <p:nvPr/>
        </p:nvSpPr>
        <p:spPr>
          <a:xfrm>
            <a:off x="2050179" y="3140876"/>
            <a:ext cx="2843213" cy="254000"/>
          </a:xfrm>
          <a:custGeom>
            <a:avLst/>
            <a:gdLst>
              <a:gd name="connsiteX0" fmla="*/ 1075 w 6633"/>
              <a:gd name="connsiteY0" fmla="*/ 25 h 400"/>
              <a:gd name="connsiteX1" fmla="*/ 5575 w 6633"/>
              <a:gd name="connsiteY1" fmla="*/ 0 h 400"/>
              <a:gd name="connsiteX2" fmla="*/ 6633 w 6633"/>
              <a:gd name="connsiteY2" fmla="*/ 400 h 400"/>
              <a:gd name="connsiteX3" fmla="*/ 0 w 6633"/>
              <a:gd name="connsiteY3" fmla="*/ 400 h 400"/>
              <a:gd name="connsiteX4" fmla="*/ 1075 w 6633"/>
              <a:gd name="connsiteY4" fmla="*/ 25 h 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" h="400">
                <a:moveTo>
                  <a:pt x="1075" y="25"/>
                </a:moveTo>
                <a:lnTo>
                  <a:pt x="5575" y="0"/>
                </a:lnTo>
                <a:lnTo>
                  <a:pt x="6633" y="400"/>
                </a:lnTo>
                <a:lnTo>
                  <a:pt x="0" y="400"/>
                </a:lnTo>
                <a:lnTo>
                  <a:pt x="1075" y="25"/>
                </a:lnTo>
                <a:close/>
              </a:path>
            </a:pathLst>
          </a:custGeom>
          <a:solidFill>
            <a:srgbClr val="193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文本框 20">
            <a:extLst>
              <a:ext uri="{FF2B5EF4-FFF2-40B4-BE49-F238E27FC236}">
                <a16:creationId xmlns:a16="http://schemas.microsoft.com/office/drawing/2014/main" id="{71645231-A651-1D15-8FF0-3C3EA873271B}"/>
              </a:ext>
            </a:extLst>
          </p:cNvPr>
          <p:cNvSpPr txBox="1"/>
          <p:nvPr/>
        </p:nvSpPr>
        <p:spPr>
          <a:xfrm flipH="1">
            <a:off x="2726460" y="2153451"/>
            <a:ext cx="1580772" cy="58477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文本框 20">
            <a:extLst>
              <a:ext uri="{FF2B5EF4-FFF2-40B4-BE49-F238E27FC236}">
                <a16:creationId xmlns:a16="http://schemas.microsoft.com/office/drawing/2014/main" id="{6C89DEC5-678B-A307-F833-8E5D66C15096}"/>
              </a:ext>
            </a:extLst>
          </p:cNvPr>
          <p:cNvSpPr txBox="1"/>
          <p:nvPr/>
        </p:nvSpPr>
        <p:spPr>
          <a:xfrm flipH="1">
            <a:off x="2538038" y="3481743"/>
            <a:ext cx="1995487" cy="338554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文本框 20">
            <a:extLst>
              <a:ext uri="{FF2B5EF4-FFF2-40B4-BE49-F238E27FC236}">
                <a16:creationId xmlns:a16="http://schemas.microsoft.com/office/drawing/2014/main" id="{FBD1EEE8-DC97-B728-196B-402D9DDC44D3}"/>
              </a:ext>
            </a:extLst>
          </p:cNvPr>
          <p:cNvSpPr txBox="1"/>
          <p:nvPr/>
        </p:nvSpPr>
        <p:spPr>
          <a:xfrm flipH="1">
            <a:off x="2526429" y="4326293"/>
            <a:ext cx="1995488" cy="338554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20">
            <a:extLst>
              <a:ext uri="{FF2B5EF4-FFF2-40B4-BE49-F238E27FC236}">
                <a16:creationId xmlns:a16="http://schemas.microsoft.com/office/drawing/2014/main" id="{CB78D3AB-6AD1-BB47-EA04-0598E87D25F8}"/>
              </a:ext>
            </a:extLst>
          </p:cNvPr>
          <p:cNvSpPr txBox="1"/>
          <p:nvPr/>
        </p:nvSpPr>
        <p:spPr>
          <a:xfrm flipH="1">
            <a:off x="2512142" y="5181955"/>
            <a:ext cx="1995487" cy="338554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2B5F33C-9462-D665-59D3-0819F51B3055}"/>
              </a:ext>
            </a:extLst>
          </p:cNvPr>
          <p:cNvCxnSpPr/>
          <p:nvPr/>
        </p:nvCxnSpPr>
        <p:spPr bwMode="auto">
          <a:xfrm>
            <a:off x="6289362" y="5410208"/>
            <a:ext cx="1368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D375AC3-BBF8-35A5-9448-6652AC2BD52B}"/>
              </a:ext>
            </a:extLst>
          </p:cNvPr>
          <p:cNvCxnSpPr/>
          <p:nvPr/>
        </p:nvCxnSpPr>
        <p:spPr bwMode="auto">
          <a:xfrm>
            <a:off x="5598242" y="4495808"/>
            <a:ext cx="205927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7BFDBBF-6B10-7CAA-D774-8EF47DC20AC9}"/>
              </a:ext>
            </a:extLst>
          </p:cNvPr>
          <p:cNvCxnSpPr/>
          <p:nvPr/>
        </p:nvCxnSpPr>
        <p:spPr bwMode="auto">
          <a:xfrm>
            <a:off x="5029494" y="3653597"/>
            <a:ext cx="26280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00545B5-CD54-6BC5-8C81-F5A32B9C2162}"/>
              </a:ext>
            </a:extLst>
          </p:cNvPr>
          <p:cNvCxnSpPr/>
          <p:nvPr/>
        </p:nvCxnSpPr>
        <p:spPr bwMode="auto">
          <a:xfrm>
            <a:off x="4669454" y="2294029"/>
            <a:ext cx="29880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5A4023-5C3E-F9F9-D2F2-E9808DCCF739}"/>
              </a:ext>
            </a:extLst>
          </p:cNvPr>
          <p:cNvGrpSpPr/>
          <p:nvPr/>
        </p:nvGrpSpPr>
        <p:grpSpPr>
          <a:xfrm>
            <a:off x="7743722" y="1983896"/>
            <a:ext cx="3651072" cy="754330"/>
            <a:chOff x="436522" y="1886576"/>
            <a:chExt cx="3651072" cy="75433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2EF95F8-557F-5B63-8959-DC86C374EAC7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11C806B-AE43-CF95-2F89-98094599CED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C100B2-4C7E-0A3F-6062-48C95D612F54}"/>
              </a:ext>
            </a:extLst>
          </p:cNvPr>
          <p:cNvGrpSpPr/>
          <p:nvPr/>
        </p:nvGrpSpPr>
        <p:grpSpPr>
          <a:xfrm>
            <a:off x="7743722" y="3324098"/>
            <a:ext cx="3651072" cy="754330"/>
            <a:chOff x="436522" y="1886576"/>
            <a:chExt cx="3651072" cy="7543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938C01-DC80-BBFC-7E41-7C2160319C39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315C0AC-354B-E181-5E67-3638C5409F4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EDA435-4684-D266-4CC0-9250D8177B14}"/>
              </a:ext>
            </a:extLst>
          </p:cNvPr>
          <p:cNvGrpSpPr/>
          <p:nvPr/>
        </p:nvGrpSpPr>
        <p:grpSpPr>
          <a:xfrm>
            <a:off x="7743722" y="4175897"/>
            <a:ext cx="3651072" cy="754330"/>
            <a:chOff x="436522" y="1886576"/>
            <a:chExt cx="3651072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0E5DEDF-E8B8-5126-0560-180B5CE832FB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BAC963-D25C-7C41-52BF-8B547287F5D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402FD6-4E1D-A387-204E-C1D62F508EB3}"/>
              </a:ext>
            </a:extLst>
          </p:cNvPr>
          <p:cNvGrpSpPr/>
          <p:nvPr/>
        </p:nvGrpSpPr>
        <p:grpSpPr>
          <a:xfrm>
            <a:off x="7743722" y="5104614"/>
            <a:ext cx="3651072" cy="754330"/>
            <a:chOff x="436522" y="1886576"/>
            <a:chExt cx="3651072" cy="75433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5FDE49A-936A-085B-5780-BCD99843480C}"/>
                </a:ext>
              </a:extLst>
            </p:cNvPr>
            <p:cNvSpPr txBox="1"/>
            <p:nvPr/>
          </p:nvSpPr>
          <p:spPr>
            <a:xfrm>
              <a:off x="444500" y="2152503"/>
              <a:ext cx="36430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BA5AC9-E785-1B69-F647-9F74E09ECE3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8953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986543CB-CA29-84F6-938B-F6921548AE68}"/>
              </a:ext>
            </a:extLst>
          </p:cNvPr>
          <p:cNvSpPr/>
          <p:nvPr/>
        </p:nvSpPr>
        <p:spPr>
          <a:xfrm>
            <a:off x="0" y="3789040"/>
            <a:ext cx="12198350" cy="3068960"/>
          </a:xfrm>
          <a:prstGeom prst="rect">
            <a:avLst/>
          </a:prstGeom>
          <a:solidFill>
            <a:srgbClr val="2BBA4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074F65F-7D03-B829-B8F3-7FC09C43EC97}"/>
              </a:ext>
            </a:extLst>
          </p:cNvPr>
          <p:cNvSpPr/>
          <p:nvPr/>
        </p:nvSpPr>
        <p:spPr>
          <a:xfrm rot="10800000">
            <a:off x="0" y="0"/>
            <a:ext cx="12198350" cy="4387774"/>
          </a:xfrm>
          <a:custGeom>
            <a:avLst/>
            <a:gdLst>
              <a:gd name="connsiteX0" fmla="*/ 12198350 w 12198350"/>
              <a:gd name="connsiteY0" fmla="*/ 4387774 h 4387774"/>
              <a:gd name="connsiteX1" fmla="*/ 0 w 12198350"/>
              <a:gd name="connsiteY1" fmla="*/ 4387774 h 4387774"/>
              <a:gd name="connsiteX2" fmla="*/ 0 w 12198350"/>
              <a:gd name="connsiteY2" fmla="*/ 598734 h 4387774"/>
              <a:gd name="connsiteX3" fmla="*/ 2947125 w 12198350"/>
              <a:gd name="connsiteY3" fmla="*/ 598734 h 4387774"/>
              <a:gd name="connsiteX4" fmla="*/ 2960601 w 12198350"/>
              <a:gd name="connsiteY4" fmla="*/ 592904 h 4387774"/>
              <a:gd name="connsiteX5" fmla="*/ 3599437 w 12198350"/>
              <a:gd name="connsiteY5" fmla="*/ 473167 h 4387774"/>
              <a:gd name="connsiteX6" fmla="*/ 4132838 w 12198350"/>
              <a:gd name="connsiteY6" fmla="*/ 1680 h 4387774"/>
              <a:gd name="connsiteX7" fmla="*/ 5931186 w 12198350"/>
              <a:gd name="connsiteY7" fmla="*/ 268 h 4387774"/>
              <a:gd name="connsiteX8" fmla="*/ 5932512 w 12198350"/>
              <a:gd name="connsiteY8" fmla="*/ 0 h 4387774"/>
              <a:gd name="connsiteX9" fmla="*/ 6102352 w 12198350"/>
              <a:gd name="connsiteY9" fmla="*/ 134 h 4387774"/>
              <a:gd name="connsiteX10" fmla="*/ 6272191 w 12198350"/>
              <a:gd name="connsiteY10" fmla="*/ 0 h 4387774"/>
              <a:gd name="connsiteX11" fmla="*/ 6273518 w 12198350"/>
              <a:gd name="connsiteY11" fmla="*/ 268 h 4387774"/>
              <a:gd name="connsiteX12" fmla="*/ 8071865 w 12198350"/>
              <a:gd name="connsiteY12" fmla="*/ 1680 h 4387774"/>
              <a:gd name="connsiteX13" fmla="*/ 8605266 w 12198350"/>
              <a:gd name="connsiteY13" fmla="*/ 473167 h 4387774"/>
              <a:gd name="connsiteX14" fmla="*/ 9244102 w 12198350"/>
              <a:gd name="connsiteY14" fmla="*/ 592904 h 4387774"/>
              <a:gd name="connsiteX15" fmla="*/ 9257578 w 12198350"/>
              <a:gd name="connsiteY15" fmla="*/ 598734 h 4387774"/>
              <a:gd name="connsiteX16" fmla="*/ 12198350 w 12198350"/>
              <a:gd name="connsiteY16" fmla="*/ 598734 h 43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4387774">
                <a:moveTo>
                  <a:pt x="12198350" y="4387774"/>
                </a:moveTo>
                <a:lnTo>
                  <a:pt x="0" y="4387774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3A8E2F-89F2-885B-5B66-1BEA929F6D69}"/>
              </a:ext>
            </a:extLst>
          </p:cNvPr>
          <p:cNvGrpSpPr/>
          <p:nvPr/>
        </p:nvGrpSpPr>
        <p:grpSpPr>
          <a:xfrm>
            <a:off x="5573350" y="537975"/>
            <a:ext cx="1045300" cy="1045300"/>
            <a:chOff x="5463540" y="410074"/>
            <a:chExt cx="1264920" cy="126492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A758258-9DAA-2E43-C980-D88ED160CF8A}"/>
                </a:ext>
              </a:extLst>
            </p:cNvPr>
            <p:cNvSpPr/>
            <p:nvPr/>
          </p:nvSpPr>
          <p:spPr>
            <a:xfrm>
              <a:off x="5463540" y="410074"/>
              <a:ext cx="1264920" cy="1264920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DD29359-2AB6-1261-56FA-DFB63A54FC08}"/>
                </a:ext>
              </a:extLst>
            </p:cNvPr>
            <p:cNvSpPr/>
            <p:nvPr/>
          </p:nvSpPr>
          <p:spPr>
            <a:xfrm>
              <a:off x="5665739" y="612273"/>
              <a:ext cx="860522" cy="860522"/>
            </a:xfrm>
            <a:prstGeom prst="ellipse">
              <a:avLst/>
            </a:prstGeom>
            <a:solidFill>
              <a:srgbClr val="2BBA4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EE0432D-CDBD-A188-AF04-8FA0AB399026}"/>
                </a:ext>
              </a:extLst>
            </p:cNvPr>
            <p:cNvGrpSpPr/>
            <p:nvPr/>
          </p:nvGrpSpPr>
          <p:grpSpPr>
            <a:xfrm>
              <a:off x="5846172" y="824623"/>
              <a:ext cx="499654" cy="435822"/>
              <a:chOff x="4675188" y="2882900"/>
              <a:chExt cx="360362" cy="314325"/>
            </a:xfrm>
            <a:solidFill>
              <a:schemeClr val="bg2"/>
            </a:solidFill>
          </p:grpSpPr>
          <p:sp>
            <p:nvSpPr>
              <p:cNvPr id="6" name="AutoShape 43">
                <a:extLst>
                  <a:ext uri="{FF2B5EF4-FFF2-40B4-BE49-F238E27FC236}">
                    <a16:creationId xmlns:a16="http://schemas.microsoft.com/office/drawing/2014/main" id="{E1FF2F40-8F6B-DC3C-FF18-217578A66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" name="AutoShape 44">
                <a:extLst>
                  <a:ext uri="{FF2B5EF4-FFF2-40B4-BE49-F238E27FC236}">
                    <a16:creationId xmlns:a16="http://schemas.microsoft.com/office/drawing/2014/main" id="{7A6C53A8-0CD0-04E7-02B0-DAEB3FB95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2" name="AutoShape 45">
                <a:extLst>
                  <a:ext uri="{FF2B5EF4-FFF2-40B4-BE49-F238E27FC236}">
                    <a16:creationId xmlns:a16="http://schemas.microsoft.com/office/drawing/2014/main" id="{ED2AD7D9-32F9-14EA-662D-03DE3AF8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9380D10-D5F4-579D-9045-0C55AB33CE39}"/>
              </a:ext>
            </a:extLst>
          </p:cNvPr>
          <p:cNvSpPr txBox="1"/>
          <p:nvPr/>
        </p:nvSpPr>
        <p:spPr>
          <a:xfrm>
            <a:off x="2621303" y="1732643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2"/>
                </a:solidFill>
                <a:latin typeface="钉钉进步体" panose="00020600040101010101" pitchFamily="18" charset="-122"/>
                <a:ea typeface="钉钉进步体" panose="00020600040101010101" pitchFamily="18" charset="-122"/>
              </a:rPr>
              <a:t>报告完毕感谢聆听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8E87F55-87A7-BADE-4741-FA34049E56BA}"/>
              </a:ext>
            </a:extLst>
          </p:cNvPr>
          <p:cNvGrpSpPr/>
          <p:nvPr/>
        </p:nvGrpSpPr>
        <p:grpSpPr>
          <a:xfrm>
            <a:off x="4095487" y="5539064"/>
            <a:ext cx="4104457" cy="340155"/>
            <a:chOff x="4106110" y="5492651"/>
            <a:chExt cx="4104457" cy="34015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A760233-51E3-3659-B7C7-414BFE711B03}"/>
                </a:ext>
              </a:extLst>
            </p:cNvPr>
            <p:cNvGrpSpPr/>
            <p:nvPr/>
          </p:nvGrpSpPr>
          <p:grpSpPr>
            <a:xfrm>
              <a:off x="4353421" y="5521179"/>
              <a:ext cx="3857146" cy="311627"/>
              <a:chOff x="4289813" y="5868701"/>
              <a:chExt cx="3360210" cy="322991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ABFB871-FAD9-8DC8-0257-23CD52981DF9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F189F70-3C0C-2247-0511-687544CE878B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0" name="iconfont-10471-5111261">
              <a:extLst>
                <a:ext uri="{FF2B5EF4-FFF2-40B4-BE49-F238E27FC236}">
                  <a16:creationId xmlns:a16="http://schemas.microsoft.com/office/drawing/2014/main" id="{8CCEF473-5363-5BED-8AC5-B5DB6CE09FC0}"/>
                </a:ext>
              </a:extLst>
            </p:cNvPr>
            <p:cNvSpPr/>
            <p:nvPr/>
          </p:nvSpPr>
          <p:spPr>
            <a:xfrm>
              <a:off x="6560026" y="5496780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1" name="graduate_57239">
              <a:extLst>
                <a:ext uri="{FF2B5EF4-FFF2-40B4-BE49-F238E27FC236}">
                  <a16:creationId xmlns:a16="http://schemas.microsoft.com/office/drawing/2014/main" id="{007B437D-47F6-D1F4-A6D1-8BE3E32EB567}"/>
                </a:ext>
              </a:extLst>
            </p:cNvPr>
            <p:cNvSpPr/>
            <p:nvPr/>
          </p:nvSpPr>
          <p:spPr>
            <a:xfrm>
              <a:off x="4106110" y="5492651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38E51065-8C1B-7158-02EC-9C50920DB928}"/>
              </a:ext>
            </a:extLst>
          </p:cNvPr>
          <p:cNvSpPr txBox="1"/>
          <p:nvPr/>
        </p:nvSpPr>
        <p:spPr>
          <a:xfrm>
            <a:off x="3886455" y="4739903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2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BE6FBDE-F2E8-06CF-6B18-AF97941B91B4}"/>
              </a:ext>
            </a:extLst>
          </p:cNvPr>
          <p:cNvGrpSpPr/>
          <p:nvPr/>
        </p:nvGrpSpPr>
        <p:grpSpPr>
          <a:xfrm>
            <a:off x="3716555" y="2996952"/>
            <a:ext cx="4758884" cy="277586"/>
            <a:chOff x="3716555" y="2639801"/>
            <a:chExt cx="4758884" cy="27758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421F6EB-3E8B-6315-C742-3FBBE0CA1F17}"/>
                </a:ext>
              </a:extLst>
            </p:cNvPr>
            <p:cNvSpPr/>
            <p:nvPr/>
          </p:nvSpPr>
          <p:spPr>
            <a:xfrm>
              <a:off x="3716555" y="2639801"/>
              <a:ext cx="4758884" cy="267361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8D9D1A-660F-3851-9E15-87C6EC062B68}"/>
                </a:ext>
              </a:extLst>
            </p:cNvPr>
            <p:cNvSpPr txBox="1"/>
            <p:nvPr/>
          </p:nvSpPr>
          <p:spPr>
            <a:xfrm>
              <a:off x="4095487" y="2655777"/>
              <a:ext cx="40010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论文答辩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毕业设计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学术汇报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沉稳大气  </a:t>
              </a:r>
              <a:r>
                <a:rPr lang="en-US" altLang="zh-CN" sz="1100" dirty="0">
                  <a:solidFill>
                    <a:schemeClr val="bg2"/>
                  </a:solidFill>
                  <a:latin typeface="+mn-ea"/>
                  <a:ea typeface="+mn-ea"/>
                </a:rPr>
                <a:t>/  </a:t>
              </a:r>
              <a:r>
                <a:rPr lang="zh-CN" altLang="en-US" sz="1100" dirty="0">
                  <a:solidFill>
                    <a:schemeClr val="bg2"/>
                  </a:solidFill>
                  <a:latin typeface="+mn-ea"/>
                  <a:ea typeface="+mn-ea"/>
                </a:rPr>
                <a:t>学术风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DFD2643-09DD-E83B-64DE-498F068A27C8}"/>
              </a:ext>
            </a:extLst>
          </p:cNvPr>
          <p:cNvGrpSpPr/>
          <p:nvPr/>
        </p:nvGrpSpPr>
        <p:grpSpPr>
          <a:xfrm>
            <a:off x="4667505" y="3930630"/>
            <a:ext cx="2863339" cy="307777"/>
            <a:chOff x="4442991" y="3930630"/>
            <a:chExt cx="2863339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A6C8318-6113-BFF3-973D-0A4D1E2BB2B5}"/>
                </a:ext>
              </a:extLst>
            </p:cNvPr>
            <p:cNvSpPr txBox="1"/>
            <p:nvPr/>
          </p:nvSpPr>
          <p:spPr>
            <a:xfrm>
              <a:off x="4833324" y="3930630"/>
              <a:ext cx="24730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err="1">
                  <a:solidFill>
                    <a:schemeClr val="bg2"/>
                  </a:solidFill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  <a:ea typeface="+mn-ea"/>
                </a:rPr>
                <a:t>大学自媒体运营学院</a:t>
              </a:r>
            </a:p>
          </p:txBody>
        </p:sp>
        <p:sp>
          <p:nvSpPr>
            <p:cNvPr id="23" name="school-building_46763">
              <a:extLst>
                <a:ext uri="{FF2B5EF4-FFF2-40B4-BE49-F238E27FC236}">
                  <a16:creationId xmlns:a16="http://schemas.microsoft.com/office/drawing/2014/main" id="{66E461DC-6425-0E13-BE6D-92BD5DB637F0}"/>
                </a:ext>
              </a:extLst>
            </p:cNvPr>
            <p:cNvSpPr/>
            <p:nvPr/>
          </p:nvSpPr>
          <p:spPr>
            <a:xfrm>
              <a:off x="4442991" y="3946312"/>
              <a:ext cx="304477" cy="248427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6145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9039" y="1051027"/>
            <a:ext cx="9515746" cy="132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9037" y="4897140"/>
            <a:ext cx="9942507" cy="124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4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A242E8-D621-9CAA-6645-9E1F56105D94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69D33C-8806-D5D7-37CA-E58509AE09D5}"/>
              </a:ext>
            </a:extLst>
          </p:cNvPr>
          <p:cNvSpPr/>
          <p:nvPr/>
        </p:nvSpPr>
        <p:spPr>
          <a:xfrm rot="10800000">
            <a:off x="0" y="0"/>
            <a:ext cx="12198350" cy="3209668"/>
          </a:xfrm>
          <a:custGeom>
            <a:avLst/>
            <a:gdLst>
              <a:gd name="connsiteX0" fmla="*/ 12198350 w 12198350"/>
              <a:gd name="connsiteY0" fmla="*/ 3209668 h 3209668"/>
              <a:gd name="connsiteX1" fmla="*/ 0 w 12198350"/>
              <a:gd name="connsiteY1" fmla="*/ 3209668 h 3209668"/>
              <a:gd name="connsiteX2" fmla="*/ 0 w 12198350"/>
              <a:gd name="connsiteY2" fmla="*/ 598734 h 3209668"/>
              <a:gd name="connsiteX3" fmla="*/ 2947125 w 12198350"/>
              <a:gd name="connsiteY3" fmla="*/ 598734 h 3209668"/>
              <a:gd name="connsiteX4" fmla="*/ 2960601 w 12198350"/>
              <a:gd name="connsiteY4" fmla="*/ 592904 h 3209668"/>
              <a:gd name="connsiteX5" fmla="*/ 3599437 w 12198350"/>
              <a:gd name="connsiteY5" fmla="*/ 473167 h 3209668"/>
              <a:gd name="connsiteX6" fmla="*/ 4132838 w 12198350"/>
              <a:gd name="connsiteY6" fmla="*/ 1680 h 3209668"/>
              <a:gd name="connsiteX7" fmla="*/ 5931186 w 12198350"/>
              <a:gd name="connsiteY7" fmla="*/ 268 h 3209668"/>
              <a:gd name="connsiteX8" fmla="*/ 5932512 w 12198350"/>
              <a:gd name="connsiteY8" fmla="*/ 0 h 3209668"/>
              <a:gd name="connsiteX9" fmla="*/ 6102352 w 12198350"/>
              <a:gd name="connsiteY9" fmla="*/ 134 h 3209668"/>
              <a:gd name="connsiteX10" fmla="*/ 6272191 w 12198350"/>
              <a:gd name="connsiteY10" fmla="*/ 0 h 3209668"/>
              <a:gd name="connsiteX11" fmla="*/ 6273518 w 12198350"/>
              <a:gd name="connsiteY11" fmla="*/ 268 h 3209668"/>
              <a:gd name="connsiteX12" fmla="*/ 8071865 w 12198350"/>
              <a:gd name="connsiteY12" fmla="*/ 1680 h 3209668"/>
              <a:gd name="connsiteX13" fmla="*/ 8605266 w 12198350"/>
              <a:gd name="connsiteY13" fmla="*/ 473167 h 3209668"/>
              <a:gd name="connsiteX14" fmla="*/ 9244102 w 12198350"/>
              <a:gd name="connsiteY14" fmla="*/ 592904 h 3209668"/>
              <a:gd name="connsiteX15" fmla="*/ 9257578 w 12198350"/>
              <a:gd name="connsiteY15" fmla="*/ 598734 h 3209668"/>
              <a:gd name="connsiteX16" fmla="*/ 12198350 w 12198350"/>
              <a:gd name="connsiteY16" fmla="*/ 598734 h 320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3209668">
                <a:moveTo>
                  <a:pt x="12198350" y="3209668"/>
                </a:moveTo>
                <a:lnTo>
                  <a:pt x="0" y="3209668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1335F5-DDD8-F2A0-176D-A2F2E5C0A8A3}"/>
              </a:ext>
            </a:extLst>
          </p:cNvPr>
          <p:cNvSpPr/>
          <p:nvPr/>
        </p:nvSpPr>
        <p:spPr>
          <a:xfrm>
            <a:off x="4603580" y="2863679"/>
            <a:ext cx="2957227" cy="565321"/>
          </a:xfrm>
          <a:prstGeom prst="roundRect">
            <a:avLst>
              <a:gd name="adj" fmla="val 5000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9AF2A6-FC89-4C5B-5F0D-1029CA01ED0C}"/>
              </a:ext>
            </a:extLst>
          </p:cNvPr>
          <p:cNvSpPr txBox="1"/>
          <p:nvPr/>
        </p:nvSpPr>
        <p:spPr>
          <a:xfrm>
            <a:off x="5125991" y="2946284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选题背景及意义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2E0A33-A7EE-5911-A146-8B78229057DD}"/>
              </a:ext>
            </a:extLst>
          </p:cNvPr>
          <p:cNvSpPr txBox="1"/>
          <p:nvPr/>
        </p:nvSpPr>
        <p:spPr>
          <a:xfrm>
            <a:off x="5379095" y="1589947"/>
            <a:ext cx="1305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7200" b="1" dirty="0">
              <a:solidFill>
                <a:schemeClr val="bg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2E3DC36-D954-984E-B3D7-E1157E913206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3C9D9-2F4B-6447-5D06-512E28F4BBA5}"/>
              </a:ext>
            </a:extLst>
          </p:cNvPr>
          <p:cNvSpPr txBox="1"/>
          <p:nvPr/>
        </p:nvSpPr>
        <p:spPr>
          <a:xfrm>
            <a:off x="2959894" y="3871424"/>
            <a:ext cx="6281736" cy="808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100" b="1" dirty="0">
                <a:latin typeface="+mn-ea"/>
                <a:ea typeface="+mn-ea"/>
              </a:rPr>
              <a:t>51PPT</a:t>
            </a:r>
            <a:r>
              <a:rPr lang="zh-CN" altLang="en-US" sz="1100" b="1" dirty="0">
                <a:latin typeface="+mn-ea"/>
                <a:ea typeface="+mn-ea"/>
              </a:rPr>
              <a:t>模板网，幻灯片演示模板及素材免费下载！</a:t>
            </a:r>
            <a:r>
              <a:rPr lang="en-US" altLang="zh-CN" sz="1100" b="1" dirty="0">
                <a:latin typeface="+mn-ea"/>
                <a:ea typeface="+mn-ea"/>
              </a:rPr>
              <a:t>51PPT</a:t>
            </a:r>
            <a:r>
              <a:rPr lang="zh-CN" altLang="en-US" sz="1100" b="1" dirty="0">
                <a:latin typeface="+mn-ea"/>
                <a:ea typeface="+mn-ea"/>
              </a:rPr>
              <a:t>模板网 唯一访问网址：</a:t>
            </a:r>
            <a:r>
              <a:rPr lang="en-US" altLang="zh-CN" sz="1100" b="1" dirty="0">
                <a:latin typeface="+mn-ea"/>
                <a:ea typeface="+mn-ea"/>
              </a:rPr>
              <a:t>www.51pptmoban.com</a:t>
            </a:r>
            <a:endParaRPr lang="zh-CN" altLang="en-US" sz="1000" b="1" dirty="0">
              <a:latin typeface="+mn-ea"/>
              <a:ea typeface="+mn-ea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F21030C9-FB2C-223B-F4C1-CCCAD0D3067B}"/>
              </a:ext>
            </a:extLst>
          </p:cNvPr>
          <p:cNvSpPr>
            <a:spLocks noEditPoints="1"/>
          </p:cNvSpPr>
          <p:nvPr/>
        </p:nvSpPr>
        <p:spPr bwMode="auto">
          <a:xfrm>
            <a:off x="5871439" y="5486140"/>
            <a:ext cx="421507" cy="426297"/>
          </a:xfrm>
          <a:custGeom>
            <a:avLst/>
            <a:gdLst>
              <a:gd name="T0" fmla="*/ 429 w 563"/>
              <a:gd name="T1" fmla="*/ 130 h 595"/>
              <a:gd name="T2" fmla="*/ 419 w 563"/>
              <a:gd name="T3" fmla="*/ 63 h 595"/>
              <a:gd name="T4" fmla="*/ 460 w 563"/>
              <a:gd name="T5" fmla="*/ 170 h 595"/>
              <a:gd name="T6" fmla="*/ 229 w 563"/>
              <a:gd name="T7" fmla="*/ 200 h 595"/>
              <a:gd name="T8" fmla="*/ 460 w 563"/>
              <a:gd name="T9" fmla="*/ 170 h 595"/>
              <a:gd name="T10" fmla="*/ 229 w 563"/>
              <a:gd name="T11" fmla="*/ 234 h 595"/>
              <a:gd name="T12" fmla="*/ 460 w 563"/>
              <a:gd name="T13" fmla="*/ 264 h 595"/>
              <a:gd name="T14" fmla="*/ 460 w 563"/>
              <a:gd name="T15" fmla="*/ 303 h 595"/>
              <a:gd name="T16" fmla="*/ 384 w 563"/>
              <a:gd name="T17" fmla="*/ 333 h 595"/>
              <a:gd name="T18" fmla="*/ 460 w 563"/>
              <a:gd name="T19" fmla="*/ 303 h 595"/>
              <a:gd name="T20" fmla="*/ 229 w 563"/>
              <a:gd name="T21" fmla="*/ 104 h 595"/>
              <a:gd name="T22" fmla="*/ 359 w 563"/>
              <a:gd name="T23" fmla="*/ 134 h 595"/>
              <a:gd name="T24" fmla="*/ 174 w 563"/>
              <a:gd name="T25" fmla="*/ 490 h 595"/>
              <a:gd name="T26" fmla="*/ 265 w 563"/>
              <a:gd name="T27" fmla="*/ 438 h 595"/>
              <a:gd name="T28" fmla="*/ 174 w 563"/>
              <a:gd name="T29" fmla="*/ 490 h 595"/>
              <a:gd name="T30" fmla="*/ 113 w 563"/>
              <a:gd name="T31" fmla="*/ 402 h 595"/>
              <a:gd name="T32" fmla="*/ 208 w 563"/>
              <a:gd name="T33" fmla="*/ 448 h 595"/>
              <a:gd name="T34" fmla="*/ 219 w 563"/>
              <a:gd name="T35" fmla="*/ 341 h 595"/>
              <a:gd name="T36" fmla="*/ 98 w 563"/>
              <a:gd name="T37" fmla="*/ 252 h 595"/>
              <a:gd name="T38" fmla="*/ 63 w 563"/>
              <a:gd name="T39" fmla="*/ 192 h 595"/>
              <a:gd name="T40" fmla="*/ 7 w 563"/>
              <a:gd name="T41" fmla="*/ 249 h 595"/>
              <a:gd name="T42" fmla="*/ 73 w 563"/>
              <a:gd name="T43" fmla="*/ 408 h 595"/>
              <a:gd name="T44" fmla="*/ 35 w 563"/>
              <a:gd name="T45" fmla="*/ 286 h 595"/>
              <a:gd name="T46" fmla="*/ 49 w 563"/>
              <a:gd name="T47" fmla="*/ 252 h 595"/>
              <a:gd name="T48" fmla="*/ 122 w 563"/>
              <a:gd name="T49" fmla="*/ 210 h 595"/>
              <a:gd name="T50" fmla="*/ 439 w 563"/>
              <a:gd name="T51" fmla="*/ 0 h 595"/>
              <a:gd name="T52" fmla="*/ 133 w 563"/>
              <a:gd name="T53" fmla="*/ 78 h 595"/>
              <a:gd name="T54" fmla="*/ 192 w 563"/>
              <a:gd name="T55" fmla="*/ 247 h 595"/>
              <a:gd name="T56" fmla="*/ 211 w 563"/>
              <a:gd name="T57" fmla="*/ 59 h 595"/>
              <a:gd name="T58" fmla="*/ 392 w 563"/>
              <a:gd name="T59" fmla="*/ 142 h 595"/>
              <a:gd name="T60" fmla="*/ 504 w 563"/>
              <a:gd name="T61" fmla="*/ 157 h 595"/>
              <a:gd name="T62" fmla="*/ 484 w 563"/>
              <a:gd name="T63" fmla="*/ 465 h 595"/>
              <a:gd name="T64" fmla="*/ 318 w 563"/>
              <a:gd name="T65" fmla="*/ 524 h 595"/>
              <a:gd name="T66" fmla="*/ 563 w 563"/>
              <a:gd name="T67" fmla="*/ 446 h 595"/>
              <a:gd name="T68" fmla="*/ 439 w 563"/>
              <a:gd name="T69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3" h="595">
                <a:moveTo>
                  <a:pt x="486" y="130"/>
                </a:moveTo>
                <a:lnTo>
                  <a:pt x="429" y="130"/>
                </a:lnTo>
                <a:cubicBezTo>
                  <a:pt x="424" y="130"/>
                  <a:pt x="419" y="125"/>
                  <a:pt x="419" y="120"/>
                </a:cubicBezTo>
                <a:lnTo>
                  <a:pt x="419" y="63"/>
                </a:lnTo>
                <a:lnTo>
                  <a:pt x="486" y="130"/>
                </a:lnTo>
                <a:close/>
                <a:moveTo>
                  <a:pt x="460" y="170"/>
                </a:moveTo>
                <a:lnTo>
                  <a:pt x="229" y="170"/>
                </a:lnTo>
                <a:lnTo>
                  <a:pt x="229" y="200"/>
                </a:lnTo>
                <a:lnTo>
                  <a:pt x="460" y="200"/>
                </a:lnTo>
                <a:lnTo>
                  <a:pt x="460" y="170"/>
                </a:lnTo>
                <a:close/>
                <a:moveTo>
                  <a:pt x="460" y="234"/>
                </a:moveTo>
                <a:lnTo>
                  <a:pt x="229" y="234"/>
                </a:lnTo>
                <a:lnTo>
                  <a:pt x="229" y="264"/>
                </a:lnTo>
                <a:lnTo>
                  <a:pt x="460" y="264"/>
                </a:lnTo>
                <a:lnTo>
                  <a:pt x="460" y="234"/>
                </a:lnTo>
                <a:close/>
                <a:moveTo>
                  <a:pt x="460" y="303"/>
                </a:moveTo>
                <a:lnTo>
                  <a:pt x="384" y="303"/>
                </a:lnTo>
                <a:lnTo>
                  <a:pt x="384" y="333"/>
                </a:lnTo>
                <a:lnTo>
                  <a:pt x="460" y="333"/>
                </a:lnTo>
                <a:lnTo>
                  <a:pt x="460" y="303"/>
                </a:lnTo>
                <a:close/>
                <a:moveTo>
                  <a:pt x="359" y="104"/>
                </a:moveTo>
                <a:lnTo>
                  <a:pt x="229" y="104"/>
                </a:lnTo>
                <a:lnTo>
                  <a:pt x="229" y="134"/>
                </a:lnTo>
                <a:lnTo>
                  <a:pt x="359" y="134"/>
                </a:lnTo>
                <a:lnTo>
                  <a:pt x="359" y="104"/>
                </a:lnTo>
                <a:close/>
                <a:moveTo>
                  <a:pt x="174" y="490"/>
                </a:moveTo>
                <a:cubicBezTo>
                  <a:pt x="226" y="553"/>
                  <a:pt x="279" y="595"/>
                  <a:pt x="291" y="588"/>
                </a:cubicBezTo>
                <a:cubicBezTo>
                  <a:pt x="303" y="581"/>
                  <a:pt x="293" y="515"/>
                  <a:pt x="265" y="438"/>
                </a:cubicBezTo>
                <a:cubicBezTo>
                  <a:pt x="250" y="448"/>
                  <a:pt x="236" y="457"/>
                  <a:pt x="220" y="466"/>
                </a:cubicBezTo>
                <a:cubicBezTo>
                  <a:pt x="205" y="475"/>
                  <a:pt x="190" y="483"/>
                  <a:pt x="174" y="490"/>
                </a:cubicBezTo>
                <a:close/>
                <a:moveTo>
                  <a:pt x="54" y="274"/>
                </a:moveTo>
                <a:cubicBezTo>
                  <a:pt x="64" y="309"/>
                  <a:pt x="85" y="353"/>
                  <a:pt x="113" y="402"/>
                </a:cubicBezTo>
                <a:cubicBezTo>
                  <a:pt x="127" y="427"/>
                  <a:pt x="144" y="451"/>
                  <a:pt x="161" y="473"/>
                </a:cubicBezTo>
                <a:cubicBezTo>
                  <a:pt x="176" y="465"/>
                  <a:pt x="192" y="457"/>
                  <a:pt x="208" y="448"/>
                </a:cubicBezTo>
                <a:cubicBezTo>
                  <a:pt x="225" y="439"/>
                  <a:pt x="241" y="428"/>
                  <a:pt x="256" y="417"/>
                </a:cubicBezTo>
                <a:cubicBezTo>
                  <a:pt x="246" y="392"/>
                  <a:pt x="234" y="366"/>
                  <a:pt x="219" y="341"/>
                </a:cubicBezTo>
                <a:cubicBezTo>
                  <a:pt x="191" y="292"/>
                  <a:pt x="163" y="252"/>
                  <a:pt x="138" y="226"/>
                </a:cubicBezTo>
                <a:cubicBezTo>
                  <a:pt x="125" y="234"/>
                  <a:pt x="112" y="244"/>
                  <a:pt x="98" y="252"/>
                </a:cubicBezTo>
                <a:cubicBezTo>
                  <a:pt x="83" y="260"/>
                  <a:pt x="69" y="267"/>
                  <a:pt x="54" y="274"/>
                </a:cubicBezTo>
                <a:close/>
                <a:moveTo>
                  <a:pt x="63" y="192"/>
                </a:moveTo>
                <a:cubicBezTo>
                  <a:pt x="55" y="197"/>
                  <a:pt x="50" y="205"/>
                  <a:pt x="48" y="215"/>
                </a:cubicBezTo>
                <a:cubicBezTo>
                  <a:pt x="33" y="219"/>
                  <a:pt x="18" y="229"/>
                  <a:pt x="7" y="249"/>
                </a:cubicBezTo>
                <a:cubicBezTo>
                  <a:pt x="0" y="265"/>
                  <a:pt x="2" y="289"/>
                  <a:pt x="12" y="307"/>
                </a:cubicBezTo>
                <a:cubicBezTo>
                  <a:pt x="29" y="338"/>
                  <a:pt x="52" y="377"/>
                  <a:pt x="73" y="408"/>
                </a:cubicBezTo>
                <a:cubicBezTo>
                  <a:pt x="86" y="413"/>
                  <a:pt x="83" y="386"/>
                  <a:pt x="78" y="379"/>
                </a:cubicBezTo>
                <a:cubicBezTo>
                  <a:pt x="62" y="354"/>
                  <a:pt x="48" y="331"/>
                  <a:pt x="35" y="286"/>
                </a:cubicBezTo>
                <a:cubicBezTo>
                  <a:pt x="32" y="265"/>
                  <a:pt x="41" y="256"/>
                  <a:pt x="48" y="246"/>
                </a:cubicBezTo>
                <a:cubicBezTo>
                  <a:pt x="48" y="248"/>
                  <a:pt x="48" y="250"/>
                  <a:pt x="49" y="252"/>
                </a:cubicBezTo>
                <a:cubicBezTo>
                  <a:pt x="61" y="247"/>
                  <a:pt x="73" y="240"/>
                  <a:pt x="86" y="234"/>
                </a:cubicBezTo>
                <a:cubicBezTo>
                  <a:pt x="98" y="227"/>
                  <a:pt x="110" y="218"/>
                  <a:pt x="122" y="210"/>
                </a:cubicBezTo>
                <a:cubicBezTo>
                  <a:pt x="99" y="190"/>
                  <a:pt x="79" y="183"/>
                  <a:pt x="63" y="192"/>
                </a:cubicBezTo>
                <a:close/>
                <a:moveTo>
                  <a:pt x="439" y="0"/>
                </a:moveTo>
                <a:lnTo>
                  <a:pt x="211" y="0"/>
                </a:lnTo>
                <a:cubicBezTo>
                  <a:pt x="168" y="0"/>
                  <a:pt x="133" y="35"/>
                  <a:pt x="133" y="78"/>
                </a:cubicBezTo>
                <a:lnTo>
                  <a:pt x="133" y="183"/>
                </a:lnTo>
                <a:cubicBezTo>
                  <a:pt x="158" y="203"/>
                  <a:pt x="173" y="221"/>
                  <a:pt x="192" y="247"/>
                </a:cubicBezTo>
                <a:lnTo>
                  <a:pt x="192" y="78"/>
                </a:lnTo>
                <a:cubicBezTo>
                  <a:pt x="192" y="68"/>
                  <a:pt x="201" y="59"/>
                  <a:pt x="211" y="59"/>
                </a:cubicBezTo>
                <a:lnTo>
                  <a:pt x="392" y="59"/>
                </a:lnTo>
                <a:lnTo>
                  <a:pt x="392" y="142"/>
                </a:lnTo>
                <a:cubicBezTo>
                  <a:pt x="392" y="150"/>
                  <a:pt x="399" y="157"/>
                  <a:pt x="407" y="157"/>
                </a:cubicBezTo>
                <a:lnTo>
                  <a:pt x="504" y="157"/>
                </a:lnTo>
                <a:lnTo>
                  <a:pt x="504" y="446"/>
                </a:lnTo>
                <a:cubicBezTo>
                  <a:pt x="504" y="457"/>
                  <a:pt x="495" y="465"/>
                  <a:pt x="484" y="465"/>
                </a:cubicBezTo>
                <a:lnTo>
                  <a:pt x="303" y="465"/>
                </a:lnTo>
                <a:cubicBezTo>
                  <a:pt x="309" y="485"/>
                  <a:pt x="315" y="505"/>
                  <a:pt x="318" y="524"/>
                </a:cubicBezTo>
                <a:lnTo>
                  <a:pt x="484" y="524"/>
                </a:lnTo>
                <a:cubicBezTo>
                  <a:pt x="528" y="524"/>
                  <a:pt x="563" y="489"/>
                  <a:pt x="563" y="446"/>
                </a:cubicBezTo>
                <a:lnTo>
                  <a:pt x="563" y="124"/>
                </a:lnTo>
                <a:lnTo>
                  <a:pt x="439" y="0"/>
                </a:ln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2545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125991" y="82959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选题背景及意义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903FC790-563C-19B4-6F91-8FB0732CFDAC}"/>
              </a:ext>
            </a:extLst>
          </p:cNvPr>
          <p:cNvSpPr/>
          <p:nvPr/>
        </p:nvSpPr>
        <p:spPr bwMode="auto">
          <a:xfrm>
            <a:off x="1138238" y="2780533"/>
            <a:ext cx="2065338" cy="1787525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Line 7">
            <a:extLst>
              <a:ext uri="{FF2B5EF4-FFF2-40B4-BE49-F238E27FC236}">
                <a16:creationId xmlns:a16="http://schemas.microsoft.com/office/drawing/2014/main" id="{610215D9-C493-955D-F1DB-AE722EC423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90813" y="1947095"/>
            <a:ext cx="1055688" cy="833438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3A83E6FE-18DF-6E59-E0E6-15ABB507AA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01987" y="3677470"/>
            <a:ext cx="549275" cy="0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7828791-C44B-2AA5-1F8F-216F68018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263" y="1398537"/>
            <a:ext cx="6194425" cy="129381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bg2">
                <a:lumMod val="75000"/>
              </a:schemeClr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6C35D84-FFBE-06EA-B3CE-539FC3B01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1192162"/>
            <a:ext cx="3581400" cy="422275"/>
          </a:xfrm>
          <a:prstGeom prst="rect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163E395-EE8A-A2D7-B0C3-034F51F2E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263" y="3063107"/>
            <a:ext cx="6194425" cy="1292225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bg2">
                <a:lumMod val="75000"/>
              </a:schemeClr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86F58A80-6A4D-CCEF-EF20-CA3E315B2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2855145"/>
            <a:ext cx="3581400" cy="423863"/>
          </a:xfrm>
          <a:prstGeom prst="rect">
            <a:avLst/>
          </a:pr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Line 13">
            <a:extLst>
              <a:ext uri="{FF2B5EF4-FFF2-40B4-BE49-F238E27FC236}">
                <a16:creationId xmlns:a16="http://schemas.microsoft.com/office/drawing/2014/main" id="{9CE51E8E-53AA-940F-B8CF-34ECC52A893D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0813" y="4569645"/>
            <a:ext cx="1055688" cy="833438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351676CD-5635-0671-918E-C4D1B0474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263" y="4726089"/>
            <a:ext cx="6194425" cy="129381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bg2">
                <a:lumMod val="75000"/>
              </a:schemeClr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74CA04BD-C7C5-A150-E436-4E61BDFD8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4519714"/>
            <a:ext cx="3581400" cy="423863"/>
          </a:xfrm>
          <a:prstGeom prst="rect">
            <a:avLst/>
          </a:pr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86A80ECB-BE49-FDCA-2CB6-D4F25A632948}"/>
              </a:ext>
            </a:extLst>
          </p:cNvPr>
          <p:cNvSpPr txBox="1"/>
          <p:nvPr/>
        </p:nvSpPr>
        <p:spPr>
          <a:xfrm>
            <a:off x="5653559" y="1229260"/>
            <a:ext cx="2389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16B71C8F-BCF8-F477-28B4-75C81219D948}"/>
              </a:ext>
            </a:extLst>
          </p:cNvPr>
          <p:cNvSpPr txBox="1"/>
          <p:nvPr/>
        </p:nvSpPr>
        <p:spPr>
          <a:xfrm>
            <a:off x="1415642" y="3369582"/>
            <a:ext cx="1499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6">
            <a:extLst>
              <a:ext uri="{FF2B5EF4-FFF2-40B4-BE49-F238E27FC236}">
                <a16:creationId xmlns:a16="http://schemas.microsoft.com/office/drawing/2014/main" id="{0718902A-18D6-9CF7-3342-AED35FB85C12}"/>
              </a:ext>
            </a:extLst>
          </p:cNvPr>
          <p:cNvSpPr txBox="1"/>
          <p:nvPr/>
        </p:nvSpPr>
        <p:spPr>
          <a:xfrm>
            <a:off x="5653559" y="2892890"/>
            <a:ext cx="2389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E64BDFB4-0143-B2E4-A7E4-6BE7E6B908A3}"/>
              </a:ext>
            </a:extLst>
          </p:cNvPr>
          <p:cNvSpPr txBox="1"/>
          <p:nvPr/>
        </p:nvSpPr>
        <p:spPr>
          <a:xfrm>
            <a:off x="5653559" y="4569389"/>
            <a:ext cx="2389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9F4ED05-A22E-3D49-24C4-0A4730E681E2}"/>
              </a:ext>
            </a:extLst>
          </p:cNvPr>
          <p:cNvSpPr txBox="1"/>
          <p:nvPr/>
        </p:nvSpPr>
        <p:spPr>
          <a:xfrm>
            <a:off x="4054446" y="1765043"/>
            <a:ext cx="560559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模板网，幻灯片演 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www.51ppt moban.com</a:t>
            </a:r>
            <a:endParaRPr lang="zh-CN" altLang="en-US" sz="1000" dirty="0">
              <a:solidFill>
                <a:schemeClr val="bg2">
                  <a:lumMod val="6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B01A3ED-2AC9-060F-03CD-09010D7EBEA0}"/>
              </a:ext>
            </a:extLst>
          </p:cNvPr>
          <p:cNvSpPr txBox="1"/>
          <p:nvPr/>
        </p:nvSpPr>
        <p:spPr>
          <a:xfrm>
            <a:off x="4054446" y="3469579"/>
            <a:ext cx="560559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795549-A246-8DD4-BF35-B39278CC76B7}"/>
              </a:ext>
            </a:extLst>
          </p:cNvPr>
          <p:cNvSpPr txBox="1"/>
          <p:nvPr/>
        </p:nvSpPr>
        <p:spPr>
          <a:xfrm>
            <a:off x="4054446" y="5149952"/>
            <a:ext cx="560559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6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07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125991" y="82959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选题背景及意义</a:t>
            </a:r>
          </a:p>
        </p:txBody>
      </p:sp>
      <p:sp>
        <p:nvSpPr>
          <p:cNvPr id="2" name="Freeform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8F1189-03CB-38FE-24D5-5D518D115518}"/>
              </a:ext>
            </a:extLst>
          </p:cNvPr>
          <p:cNvSpPr/>
          <p:nvPr/>
        </p:nvSpPr>
        <p:spPr bwMode="auto">
          <a:xfrm rot="5400000">
            <a:off x="2458945" y="489538"/>
            <a:ext cx="3031218" cy="4687988"/>
          </a:xfrm>
          <a:custGeom>
            <a:avLst/>
            <a:gdLst>
              <a:gd name="T0" fmla="*/ 2177 w 3905"/>
              <a:gd name="T1" fmla="*/ 80 h 7262"/>
              <a:gd name="T2" fmla="*/ 2929 w 3905"/>
              <a:gd name="T3" fmla="*/ 514 h 7262"/>
              <a:gd name="T4" fmla="*/ 3684 w 3905"/>
              <a:gd name="T5" fmla="*/ 950 h 7262"/>
              <a:gd name="T6" fmla="*/ 3905 w 3905"/>
              <a:gd name="T7" fmla="*/ 1337 h 7262"/>
              <a:gd name="T8" fmla="*/ 3905 w 3905"/>
              <a:gd name="T9" fmla="*/ 5057 h 7262"/>
              <a:gd name="T10" fmla="*/ 3905 w 3905"/>
              <a:gd name="T11" fmla="*/ 5929 h 7262"/>
              <a:gd name="T12" fmla="*/ 3681 w 3905"/>
              <a:gd name="T13" fmla="*/ 6314 h 7262"/>
              <a:gd name="T14" fmla="*/ 2929 w 3905"/>
              <a:gd name="T15" fmla="*/ 6748 h 7262"/>
              <a:gd name="T16" fmla="*/ 2174 w 3905"/>
              <a:gd name="T17" fmla="*/ 7184 h 7262"/>
              <a:gd name="T18" fmla="*/ 1729 w 3905"/>
              <a:gd name="T19" fmla="*/ 7182 h 7262"/>
              <a:gd name="T20" fmla="*/ 976 w 3905"/>
              <a:gd name="T21" fmla="*/ 6748 h 7262"/>
              <a:gd name="T22" fmla="*/ 221 w 3905"/>
              <a:gd name="T23" fmla="*/ 6312 h 7262"/>
              <a:gd name="T24" fmla="*/ 0 w 3905"/>
              <a:gd name="T25" fmla="*/ 5925 h 7262"/>
              <a:gd name="T26" fmla="*/ 0 w 3905"/>
              <a:gd name="T27" fmla="*/ 5057 h 7262"/>
              <a:gd name="T28" fmla="*/ 0 w 3905"/>
              <a:gd name="T29" fmla="*/ 1333 h 7262"/>
              <a:gd name="T30" fmla="*/ 224 w 3905"/>
              <a:gd name="T31" fmla="*/ 949 h 7262"/>
              <a:gd name="T32" fmla="*/ 976 w 3905"/>
              <a:gd name="T33" fmla="*/ 514 h 7262"/>
              <a:gd name="T34" fmla="*/ 1731 w 3905"/>
              <a:gd name="T35" fmla="*/ 78 h 7262"/>
              <a:gd name="T36" fmla="*/ 2177 w 3905"/>
              <a:gd name="T37" fmla="*/ 80 h 7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05" h="7262">
                <a:moveTo>
                  <a:pt x="2177" y="80"/>
                </a:moveTo>
                <a:lnTo>
                  <a:pt x="2929" y="514"/>
                </a:lnTo>
                <a:cubicBezTo>
                  <a:pt x="3181" y="660"/>
                  <a:pt x="3432" y="805"/>
                  <a:pt x="3684" y="950"/>
                </a:cubicBezTo>
                <a:cubicBezTo>
                  <a:pt x="3829" y="1045"/>
                  <a:pt x="3903" y="1173"/>
                  <a:pt x="3905" y="1337"/>
                </a:cubicBezTo>
                <a:lnTo>
                  <a:pt x="3905" y="5057"/>
                </a:lnTo>
                <a:cubicBezTo>
                  <a:pt x="3905" y="5347"/>
                  <a:pt x="3905" y="5638"/>
                  <a:pt x="3905" y="5929"/>
                </a:cubicBezTo>
                <a:cubicBezTo>
                  <a:pt x="3896" y="6101"/>
                  <a:pt x="3822" y="6230"/>
                  <a:pt x="3681" y="6314"/>
                </a:cubicBezTo>
                <a:lnTo>
                  <a:pt x="2929" y="6748"/>
                </a:lnTo>
                <a:cubicBezTo>
                  <a:pt x="2677" y="6893"/>
                  <a:pt x="2426" y="7038"/>
                  <a:pt x="2174" y="7184"/>
                </a:cubicBezTo>
                <a:cubicBezTo>
                  <a:pt x="2020" y="7262"/>
                  <a:pt x="1871" y="7262"/>
                  <a:pt x="1729" y="7182"/>
                </a:cubicBezTo>
                <a:lnTo>
                  <a:pt x="976" y="6748"/>
                </a:lnTo>
                <a:cubicBezTo>
                  <a:pt x="725" y="6603"/>
                  <a:pt x="473" y="6457"/>
                  <a:pt x="221" y="6312"/>
                </a:cubicBezTo>
                <a:cubicBezTo>
                  <a:pt x="77" y="6217"/>
                  <a:pt x="2" y="6089"/>
                  <a:pt x="0" y="5925"/>
                </a:cubicBezTo>
                <a:lnTo>
                  <a:pt x="0" y="5057"/>
                </a:lnTo>
                <a:cubicBezTo>
                  <a:pt x="0" y="4766"/>
                  <a:pt x="0" y="1624"/>
                  <a:pt x="0" y="1333"/>
                </a:cubicBezTo>
                <a:cubicBezTo>
                  <a:pt x="10" y="1161"/>
                  <a:pt x="84" y="1032"/>
                  <a:pt x="224" y="949"/>
                </a:cubicBezTo>
                <a:lnTo>
                  <a:pt x="976" y="514"/>
                </a:lnTo>
                <a:cubicBezTo>
                  <a:pt x="1228" y="369"/>
                  <a:pt x="1480" y="224"/>
                  <a:pt x="1731" y="78"/>
                </a:cubicBezTo>
                <a:cubicBezTo>
                  <a:pt x="1886" y="0"/>
                  <a:pt x="2034" y="0"/>
                  <a:pt x="2177" y="80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414E05C-1434-E933-40C8-096FA715B5E9}"/>
              </a:ext>
            </a:extLst>
          </p:cNvPr>
          <p:cNvSpPr/>
          <p:nvPr/>
        </p:nvSpPr>
        <p:spPr bwMode="auto">
          <a:xfrm rot="5400000">
            <a:off x="6708186" y="2073714"/>
            <a:ext cx="3031218" cy="4687988"/>
          </a:xfrm>
          <a:custGeom>
            <a:avLst/>
            <a:gdLst>
              <a:gd name="T0" fmla="*/ 2177 w 3905"/>
              <a:gd name="T1" fmla="*/ 80 h 7262"/>
              <a:gd name="T2" fmla="*/ 2929 w 3905"/>
              <a:gd name="T3" fmla="*/ 514 h 7262"/>
              <a:gd name="T4" fmla="*/ 3684 w 3905"/>
              <a:gd name="T5" fmla="*/ 950 h 7262"/>
              <a:gd name="T6" fmla="*/ 3905 w 3905"/>
              <a:gd name="T7" fmla="*/ 1337 h 7262"/>
              <a:gd name="T8" fmla="*/ 3905 w 3905"/>
              <a:gd name="T9" fmla="*/ 5057 h 7262"/>
              <a:gd name="T10" fmla="*/ 3905 w 3905"/>
              <a:gd name="T11" fmla="*/ 5929 h 7262"/>
              <a:gd name="T12" fmla="*/ 3681 w 3905"/>
              <a:gd name="T13" fmla="*/ 6314 h 7262"/>
              <a:gd name="T14" fmla="*/ 2929 w 3905"/>
              <a:gd name="T15" fmla="*/ 6748 h 7262"/>
              <a:gd name="T16" fmla="*/ 2174 w 3905"/>
              <a:gd name="T17" fmla="*/ 7184 h 7262"/>
              <a:gd name="T18" fmla="*/ 1729 w 3905"/>
              <a:gd name="T19" fmla="*/ 7182 h 7262"/>
              <a:gd name="T20" fmla="*/ 976 w 3905"/>
              <a:gd name="T21" fmla="*/ 6748 h 7262"/>
              <a:gd name="T22" fmla="*/ 221 w 3905"/>
              <a:gd name="T23" fmla="*/ 6312 h 7262"/>
              <a:gd name="T24" fmla="*/ 0 w 3905"/>
              <a:gd name="T25" fmla="*/ 5925 h 7262"/>
              <a:gd name="T26" fmla="*/ 0 w 3905"/>
              <a:gd name="T27" fmla="*/ 5057 h 7262"/>
              <a:gd name="T28" fmla="*/ 0 w 3905"/>
              <a:gd name="T29" fmla="*/ 1333 h 7262"/>
              <a:gd name="T30" fmla="*/ 224 w 3905"/>
              <a:gd name="T31" fmla="*/ 949 h 7262"/>
              <a:gd name="T32" fmla="*/ 976 w 3905"/>
              <a:gd name="T33" fmla="*/ 514 h 7262"/>
              <a:gd name="T34" fmla="*/ 1731 w 3905"/>
              <a:gd name="T35" fmla="*/ 78 h 7262"/>
              <a:gd name="T36" fmla="*/ 2177 w 3905"/>
              <a:gd name="T37" fmla="*/ 80 h 7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05" h="7262">
                <a:moveTo>
                  <a:pt x="2177" y="80"/>
                </a:moveTo>
                <a:lnTo>
                  <a:pt x="2929" y="514"/>
                </a:lnTo>
                <a:cubicBezTo>
                  <a:pt x="3181" y="660"/>
                  <a:pt x="3432" y="805"/>
                  <a:pt x="3684" y="950"/>
                </a:cubicBezTo>
                <a:cubicBezTo>
                  <a:pt x="3829" y="1045"/>
                  <a:pt x="3903" y="1173"/>
                  <a:pt x="3905" y="1337"/>
                </a:cubicBezTo>
                <a:lnTo>
                  <a:pt x="3905" y="5057"/>
                </a:lnTo>
                <a:cubicBezTo>
                  <a:pt x="3905" y="5347"/>
                  <a:pt x="3905" y="5638"/>
                  <a:pt x="3905" y="5929"/>
                </a:cubicBezTo>
                <a:cubicBezTo>
                  <a:pt x="3896" y="6101"/>
                  <a:pt x="3822" y="6230"/>
                  <a:pt x="3681" y="6314"/>
                </a:cubicBezTo>
                <a:lnTo>
                  <a:pt x="2929" y="6748"/>
                </a:lnTo>
                <a:cubicBezTo>
                  <a:pt x="2677" y="6893"/>
                  <a:pt x="2426" y="7038"/>
                  <a:pt x="2174" y="7184"/>
                </a:cubicBezTo>
                <a:cubicBezTo>
                  <a:pt x="2020" y="7262"/>
                  <a:pt x="1871" y="7262"/>
                  <a:pt x="1729" y="7182"/>
                </a:cubicBezTo>
                <a:lnTo>
                  <a:pt x="976" y="6748"/>
                </a:lnTo>
                <a:cubicBezTo>
                  <a:pt x="725" y="6603"/>
                  <a:pt x="473" y="6457"/>
                  <a:pt x="221" y="6312"/>
                </a:cubicBezTo>
                <a:cubicBezTo>
                  <a:pt x="77" y="6217"/>
                  <a:pt x="2" y="6089"/>
                  <a:pt x="0" y="5925"/>
                </a:cubicBezTo>
                <a:lnTo>
                  <a:pt x="0" y="5057"/>
                </a:lnTo>
                <a:cubicBezTo>
                  <a:pt x="0" y="4766"/>
                  <a:pt x="0" y="1624"/>
                  <a:pt x="0" y="1333"/>
                </a:cubicBezTo>
                <a:cubicBezTo>
                  <a:pt x="10" y="1161"/>
                  <a:pt x="84" y="1032"/>
                  <a:pt x="224" y="949"/>
                </a:cubicBezTo>
                <a:lnTo>
                  <a:pt x="976" y="514"/>
                </a:lnTo>
                <a:cubicBezTo>
                  <a:pt x="1228" y="369"/>
                  <a:pt x="1480" y="224"/>
                  <a:pt x="1731" y="78"/>
                </a:cubicBezTo>
                <a:cubicBezTo>
                  <a:pt x="1886" y="0"/>
                  <a:pt x="2034" y="0"/>
                  <a:pt x="2177" y="80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02A9F21-84CB-379E-8743-BDDC157B2EDF}"/>
              </a:ext>
            </a:extLst>
          </p:cNvPr>
          <p:cNvGrpSpPr/>
          <p:nvPr/>
        </p:nvGrpSpPr>
        <p:grpSpPr>
          <a:xfrm>
            <a:off x="6459215" y="1586186"/>
            <a:ext cx="3696693" cy="962081"/>
            <a:chOff x="436522" y="1886576"/>
            <a:chExt cx="3696693" cy="96208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059B9B2-2D4A-03C1-3E58-6FABC540A595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D255195-5B84-278D-2A77-1FC30E251BC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AAAC2B8-A60C-6F1D-D6B7-0F3983BABDFB}"/>
              </a:ext>
            </a:extLst>
          </p:cNvPr>
          <p:cNvGrpSpPr/>
          <p:nvPr/>
        </p:nvGrpSpPr>
        <p:grpSpPr>
          <a:xfrm>
            <a:off x="1979976" y="4660188"/>
            <a:ext cx="3688715" cy="962081"/>
            <a:chOff x="444500" y="1886576"/>
            <a:chExt cx="3688715" cy="96208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E79B14-ADFE-8155-B66D-312BBF2379C1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D33E638-908A-2372-1A61-35259937E128}"/>
                </a:ext>
              </a:extLst>
            </p:cNvPr>
            <p:cNvSpPr txBox="1"/>
            <p:nvPr/>
          </p:nvSpPr>
          <p:spPr>
            <a:xfrm>
              <a:off x="2113914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02852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125991" y="82959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选题背景及意义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1B9E7A2-217F-512F-9556-E3A01544EF6E}"/>
              </a:ext>
            </a:extLst>
          </p:cNvPr>
          <p:cNvSpPr/>
          <p:nvPr/>
        </p:nvSpPr>
        <p:spPr bwMode="auto">
          <a:xfrm>
            <a:off x="6667664" y="1538348"/>
            <a:ext cx="4543643" cy="4397554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bg2">
                <a:lumMod val="75000"/>
              </a:schemeClr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80505468-BC7C-8B24-3A05-64E84997FDD0}"/>
              </a:ext>
            </a:extLst>
          </p:cNvPr>
          <p:cNvSpPr>
            <a:spLocks noEditPoints="1"/>
          </p:cNvSpPr>
          <p:nvPr/>
        </p:nvSpPr>
        <p:spPr bwMode="auto">
          <a:xfrm>
            <a:off x="839806" y="2073842"/>
            <a:ext cx="2779576" cy="2765014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9D4E0C80-66B9-18B1-4A21-83BA034D2E0D}"/>
              </a:ext>
            </a:extLst>
          </p:cNvPr>
          <p:cNvSpPr>
            <a:spLocks noEditPoints="1"/>
          </p:cNvSpPr>
          <p:nvPr/>
        </p:nvSpPr>
        <p:spPr bwMode="auto">
          <a:xfrm>
            <a:off x="3736406" y="2067226"/>
            <a:ext cx="2779574" cy="2778248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0FFD6663-039D-172B-449F-DDB314292790}"/>
              </a:ext>
            </a:extLst>
          </p:cNvPr>
          <p:cNvSpPr>
            <a:spLocks noEditPoints="1"/>
          </p:cNvSpPr>
          <p:nvPr/>
        </p:nvSpPr>
        <p:spPr bwMode="auto">
          <a:xfrm>
            <a:off x="3148532" y="1607660"/>
            <a:ext cx="1058725" cy="1058725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FA1FE0C2-AFED-16C1-448A-B1D9A38D536F}"/>
              </a:ext>
            </a:extLst>
          </p:cNvPr>
          <p:cNvSpPr>
            <a:spLocks noEditPoints="1"/>
          </p:cNvSpPr>
          <p:nvPr/>
        </p:nvSpPr>
        <p:spPr bwMode="auto">
          <a:xfrm>
            <a:off x="4579237" y="4915996"/>
            <a:ext cx="661902" cy="661902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99D0AA4-A7EB-9D03-EB72-788865BD3089}"/>
              </a:ext>
            </a:extLst>
          </p:cNvPr>
          <p:cNvSpPr>
            <a:spLocks noEditPoints="1"/>
          </p:cNvSpPr>
          <p:nvPr/>
        </p:nvSpPr>
        <p:spPr bwMode="auto">
          <a:xfrm>
            <a:off x="2456639" y="4981659"/>
            <a:ext cx="560315" cy="561902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007D922E-F3E5-34CB-F136-8176AB9620F2}"/>
              </a:ext>
            </a:extLst>
          </p:cNvPr>
          <p:cNvSpPr>
            <a:spLocks noEditPoints="1"/>
          </p:cNvSpPr>
          <p:nvPr/>
        </p:nvSpPr>
        <p:spPr bwMode="auto">
          <a:xfrm>
            <a:off x="3017892" y="4324269"/>
            <a:ext cx="1282533" cy="1284121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2E05F15-4495-5999-BBD6-FEBA843D9B4C}"/>
              </a:ext>
            </a:extLst>
          </p:cNvPr>
          <p:cNvSpPr/>
          <p:nvPr/>
        </p:nvSpPr>
        <p:spPr>
          <a:xfrm>
            <a:off x="1687758" y="3574561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65D7C2-7087-F669-757C-3C6D7A06DAA0}"/>
              </a:ext>
            </a:extLst>
          </p:cNvPr>
          <p:cNvSpPr/>
          <p:nvPr/>
        </p:nvSpPr>
        <p:spPr>
          <a:xfrm>
            <a:off x="4579237" y="3574561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E52EC203-297C-44BA-5A44-FF31975A6248}"/>
              </a:ext>
            </a:extLst>
          </p:cNvPr>
          <p:cNvSpPr>
            <a:spLocks noEditPoints="1"/>
          </p:cNvSpPr>
          <p:nvPr/>
        </p:nvSpPr>
        <p:spPr bwMode="auto">
          <a:xfrm>
            <a:off x="4723088" y="2760458"/>
            <a:ext cx="795234" cy="650790"/>
          </a:xfrm>
          <a:custGeom>
            <a:avLst/>
            <a:gdLst>
              <a:gd name="T0" fmla="*/ 787 w 1020"/>
              <a:gd name="T1" fmla="*/ 779 h 812"/>
              <a:gd name="T2" fmla="*/ 0 w 1020"/>
              <a:gd name="T3" fmla="*/ 779 h 812"/>
              <a:gd name="T4" fmla="*/ 408 w 1020"/>
              <a:gd name="T5" fmla="*/ 300 h 812"/>
              <a:gd name="T6" fmla="*/ 394 w 1020"/>
              <a:gd name="T7" fmla="*/ 286 h 812"/>
              <a:gd name="T8" fmla="*/ 744 w 1020"/>
              <a:gd name="T9" fmla="*/ 335 h 812"/>
              <a:gd name="T10" fmla="*/ 44 w 1020"/>
              <a:gd name="T11" fmla="*/ 274 h 812"/>
              <a:gd name="T12" fmla="*/ 280 w 1020"/>
              <a:gd name="T13" fmla="*/ 588 h 812"/>
              <a:gd name="T14" fmla="*/ 134 w 1020"/>
              <a:gd name="T15" fmla="*/ 495 h 812"/>
              <a:gd name="T16" fmla="*/ 134 w 1020"/>
              <a:gd name="T17" fmla="*/ 527 h 812"/>
              <a:gd name="T18" fmla="*/ 427 w 1020"/>
              <a:gd name="T19" fmla="*/ 434 h 812"/>
              <a:gd name="T20" fmla="*/ 134 w 1020"/>
              <a:gd name="T21" fmla="*/ 434 h 812"/>
              <a:gd name="T22" fmla="*/ 427 w 1020"/>
              <a:gd name="T23" fmla="*/ 404 h 812"/>
              <a:gd name="T24" fmla="*/ 755 w 1020"/>
              <a:gd name="T25" fmla="*/ 340 h 812"/>
              <a:gd name="T26" fmla="*/ 755 w 1020"/>
              <a:gd name="T27" fmla="*/ 340 h 812"/>
              <a:gd name="T28" fmla="*/ 756 w 1020"/>
              <a:gd name="T29" fmla="*/ 51 h 812"/>
              <a:gd name="T30" fmla="*/ 463 w 1020"/>
              <a:gd name="T31" fmla="*/ 183 h 812"/>
              <a:gd name="T32" fmla="*/ 798 w 1020"/>
              <a:gd name="T33" fmla="*/ 202 h 812"/>
              <a:gd name="T34" fmla="*/ 511 w 1020"/>
              <a:gd name="T35" fmla="*/ 140 h 812"/>
              <a:gd name="T36" fmla="*/ 808 w 1020"/>
              <a:gd name="T37" fmla="*/ 353 h 812"/>
              <a:gd name="T38" fmla="*/ 924 w 1020"/>
              <a:gd name="T39" fmla="*/ 211 h 812"/>
              <a:gd name="T40" fmla="*/ 955 w 1020"/>
              <a:gd name="T41" fmla="*/ 244 h 812"/>
              <a:gd name="T42" fmla="*/ 938 w 1020"/>
              <a:gd name="T43" fmla="*/ 208 h 812"/>
              <a:gd name="T44" fmla="*/ 932 w 1020"/>
              <a:gd name="T45" fmla="*/ 397 h 812"/>
              <a:gd name="T46" fmla="*/ 930 w 1020"/>
              <a:gd name="T47" fmla="*/ 436 h 812"/>
              <a:gd name="T48" fmla="*/ 962 w 1020"/>
              <a:gd name="T49" fmla="*/ 436 h 812"/>
              <a:gd name="T50" fmla="*/ 960 w 1020"/>
              <a:gd name="T51" fmla="*/ 397 h 812"/>
              <a:gd name="T52" fmla="*/ 954 w 1020"/>
              <a:gd name="T53" fmla="*/ 313 h 812"/>
              <a:gd name="T54" fmla="*/ 470 w 1020"/>
              <a:gd name="T55" fmla="*/ 437 h 812"/>
              <a:gd name="T56" fmla="*/ 515 w 1020"/>
              <a:gd name="T57" fmla="*/ 611 h 812"/>
              <a:gd name="T58" fmla="*/ 532 w 1020"/>
              <a:gd name="T59" fmla="*/ 597 h 812"/>
              <a:gd name="T60" fmla="*/ 539 w 1020"/>
              <a:gd name="T61" fmla="*/ 575 h 812"/>
              <a:gd name="T62" fmla="*/ 560 w 1020"/>
              <a:gd name="T63" fmla="*/ 589 h 812"/>
              <a:gd name="T64" fmla="*/ 575 w 1020"/>
              <a:gd name="T65" fmla="*/ 622 h 812"/>
              <a:gd name="T66" fmla="*/ 594 w 1020"/>
              <a:gd name="T67" fmla="*/ 636 h 812"/>
              <a:gd name="T68" fmla="*/ 623 w 1020"/>
              <a:gd name="T69" fmla="*/ 632 h 812"/>
              <a:gd name="T70" fmla="*/ 618 w 1020"/>
              <a:gd name="T71" fmla="*/ 615 h 812"/>
              <a:gd name="T72" fmla="*/ 603 w 1020"/>
              <a:gd name="T73" fmla="*/ 582 h 812"/>
              <a:gd name="T74" fmla="*/ 582 w 1020"/>
              <a:gd name="T75" fmla="*/ 568 h 812"/>
              <a:gd name="T76" fmla="*/ 634 w 1020"/>
              <a:gd name="T77" fmla="*/ 540 h 812"/>
              <a:gd name="T78" fmla="*/ 613 w 1020"/>
              <a:gd name="T79" fmla="*/ 534 h 812"/>
              <a:gd name="T80" fmla="*/ 599 w 1020"/>
              <a:gd name="T81" fmla="*/ 516 h 812"/>
              <a:gd name="T82" fmla="*/ 577 w 1020"/>
              <a:gd name="T83" fmla="*/ 509 h 812"/>
              <a:gd name="T84" fmla="*/ 563 w 1020"/>
              <a:gd name="T85" fmla="*/ 491 h 812"/>
              <a:gd name="T86" fmla="*/ 541 w 1020"/>
              <a:gd name="T87" fmla="*/ 485 h 812"/>
              <a:gd name="T88" fmla="*/ 527 w 1020"/>
              <a:gd name="T89" fmla="*/ 467 h 812"/>
              <a:gd name="T90" fmla="*/ 505 w 1020"/>
              <a:gd name="T91" fmla="*/ 461 h 812"/>
              <a:gd name="T92" fmla="*/ 491 w 1020"/>
              <a:gd name="T93" fmla="*/ 443 h 812"/>
              <a:gd name="T94" fmla="*/ 95 w 1020"/>
              <a:gd name="T95" fmla="*/ 327 h 812"/>
              <a:gd name="T96" fmla="*/ 95 w 1020"/>
              <a:gd name="T97" fmla="*/ 68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4" y="286"/>
                </a:moveTo>
                <a:cubicBezTo>
                  <a:pt x="402" y="286"/>
                  <a:pt x="408" y="292"/>
                  <a:pt x="408" y="300"/>
                </a:cubicBezTo>
                <a:cubicBezTo>
                  <a:pt x="408" y="308"/>
                  <a:pt x="402" y="315"/>
                  <a:pt x="394" y="315"/>
                </a:cubicBezTo>
                <a:cubicBezTo>
                  <a:pt x="386" y="315"/>
                  <a:pt x="379" y="308"/>
                  <a:pt x="379" y="300"/>
                </a:cubicBezTo>
                <a:cubicBezTo>
                  <a:pt x="379" y="292"/>
                  <a:pt x="386" y="286"/>
                  <a:pt x="394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6" y="280"/>
                  <a:pt x="662" y="297"/>
                  <a:pt x="744" y="335"/>
                </a:cubicBezTo>
                <a:lnTo>
                  <a:pt x="744" y="733"/>
                </a:lnTo>
                <a:lnTo>
                  <a:pt x="44" y="733"/>
                </a:lnTo>
                <a:lnTo>
                  <a:pt x="44" y="274"/>
                </a:lnTo>
                <a:close/>
                <a:moveTo>
                  <a:pt x="134" y="557"/>
                </a:moveTo>
                <a:lnTo>
                  <a:pt x="280" y="557"/>
                </a:lnTo>
                <a:lnTo>
                  <a:pt x="280" y="588"/>
                </a:lnTo>
                <a:lnTo>
                  <a:pt x="134" y="588"/>
                </a:lnTo>
                <a:lnTo>
                  <a:pt x="134" y="557"/>
                </a:lnTo>
                <a:close/>
                <a:moveTo>
                  <a:pt x="134" y="495"/>
                </a:moveTo>
                <a:lnTo>
                  <a:pt x="427" y="495"/>
                </a:lnTo>
                <a:lnTo>
                  <a:pt x="427" y="527"/>
                </a:lnTo>
                <a:lnTo>
                  <a:pt x="134" y="527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7" y="434"/>
                </a:lnTo>
                <a:lnTo>
                  <a:pt x="427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3"/>
                </a:moveTo>
                <a:lnTo>
                  <a:pt x="427" y="373"/>
                </a:lnTo>
                <a:lnTo>
                  <a:pt x="427" y="404"/>
                </a:lnTo>
                <a:lnTo>
                  <a:pt x="134" y="404"/>
                </a:lnTo>
                <a:lnTo>
                  <a:pt x="134" y="373"/>
                </a:lnTo>
                <a:close/>
                <a:moveTo>
                  <a:pt x="755" y="340"/>
                </a:moveTo>
                <a:cubicBezTo>
                  <a:pt x="766" y="345"/>
                  <a:pt x="793" y="358"/>
                  <a:pt x="800" y="362"/>
                </a:cubicBezTo>
                <a:cubicBezTo>
                  <a:pt x="818" y="375"/>
                  <a:pt x="771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4"/>
                  <a:pt x="838" y="116"/>
                  <a:pt x="796" y="68"/>
                </a:cubicBezTo>
                <a:cubicBezTo>
                  <a:pt x="781" y="53"/>
                  <a:pt x="775" y="53"/>
                  <a:pt x="756" y="51"/>
                </a:cubicBezTo>
                <a:lnTo>
                  <a:pt x="311" y="2"/>
                </a:lnTo>
                <a:cubicBezTo>
                  <a:pt x="302" y="0"/>
                  <a:pt x="299" y="6"/>
                  <a:pt x="305" y="12"/>
                </a:cubicBezTo>
                <a:lnTo>
                  <a:pt x="463" y="183"/>
                </a:lnTo>
                <a:cubicBezTo>
                  <a:pt x="489" y="133"/>
                  <a:pt x="506" y="106"/>
                  <a:pt x="587" y="116"/>
                </a:cubicBezTo>
                <a:cubicBezTo>
                  <a:pt x="641" y="122"/>
                  <a:pt x="682" y="134"/>
                  <a:pt x="733" y="154"/>
                </a:cubicBezTo>
                <a:cubicBezTo>
                  <a:pt x="766" y="166"/>
                  <a:pt x="783" y="177"/>
                  <a:pt x="798" y="202"/>
                </a:cubicBezTo>
                <a:cubicBezTo>
                  <a:pt x="785" y="185"/>
                  <a:pt x="764" y="174"/>
                  <a:pt x="741" y="165"/>
                </a:cubicBezTo>
                <a:cubicBezTo>
                  <a:pt x="693" y="146"/>
                  <a:pt x="642" y="134"/>
                  <a:pt x="591" y="128"/>
                </a:cubicBezTo>
                <a:cubicBezTo>
                  <a:pt x="561" y="124"/>
                  <a:pt x="531" y="124"/>
                  <a:pt x="511" y="140"/>
                </a:cubicBezTo>
                <a:cubicBezTo>
                  <a:pt x="492" y="154"/>
                  <a:pt x="465" y="217"/>
                  <a:pt x="454" y="240"/>
                </a:cubicBezTo>
                <a:cubicBezTo>
                  <a:pt x="447" y="255"/>
                  <a:pt x="455" y="261"/>
                  <a:pt x="468" y="261"/>
                </a:cubicBezTo>
                <a:cubicBezTo>
                  <a:pt x="587" y="266"/>
                  <a:pt x="703" y="297"/>
                  <a:pt x="808" y="353"/>
                </a:cubicBezTo>
                <a:lnTo>
                  <a:pt x="810" y="292"/>
                </a:lnTo>
                <a:cubicBezTo>
                  <a:pt x="848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10" y="320"/>
                </a:moveTo>
                <a:cubicBezTo>
                  <a:pt x="1016" y="321"/>
                  <a:pt x="1020" y="314"/>
                  <a:pt x="1014" y="309"/>
                </a:cubicBezTo>
                <a:cubicBezTo>
                  <a:pt x="994" y="288"/>
                  <a:pt x="974" y="266"/>
                  <a:pt x="955" y="244"/>
                </a:cubicBezTo>
                <a:lnTo>
                  <a:pt x="955" y="216"/>
                </a:lnTo>
                <a:cubicBezTo>
                  <a:pt x="955" y="211"/>
                  <a:pt x="950" y="208"/>
                  <a:pt x="946" y="208"/>
                </a:cubicBezTo>
                <a:lnTo>
                  <a:pt x="938" y="208"/>
                </a:lnTo>
                <a:lnTo>
                  <a:pt x="937" y="379"/>
                </a:lnTo>
                <a:cubicBezTo>
                  <a:pt x="934" y="380"/>
                  <a:pt x="933" y="382"/>
                  <a:pt x="933" y="385"/>
                </a:cubicBezTo>
                <a:lnTo>
                  <a:pt x="932" y="397"/>
                </a:lnTo>
                <a:cubicBezTo>
                  <a:pt x="931" y="404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6"/>
                </a:cubicBezTo>
                <a:lnTo>
                  <a:pt x="918" y="537"/>
                </a:lnTo>
                <a:cubicBezTo>
                  <a:pt x="924" y="549"/>
                  <a:pt x="967" y="549"/>
                  <a:pt x="974" y="537"/>
                </a:cubicBezTo>
                <a:lnTo>
                  <a:pt x="962" y="436"/>
                </a:lnTo>
                <a:cubicBezTo>
                  <a:pt x="962" y="430"/>
                  <a:pt x="959" y="429"/>
                  <a:pt x="958" y="424"/>
                </a:cubicBezTo>
                <a:lnTo>
                  <a:pt x="958" y="410"/>
                </a:lnTo>
                <a:cubicBezTo>
                  <a:pt x="957" y="404"/>
                  <a:pt x="961" y="405"/>
                  <a:pt x="960" y="397"/>
                </a:cubicBezTo>
                <a:lnTo>
                  <a:pt x="960" y="385"/>
                </a:lnTo>
                <a:cubicBezTo>
                  <a:pt x="959" y="382"/>
                  <a:pt x="958" y="380"/>
                  <a:pt x="954" y="379"/>
                </a:cubicBezTo>
                <a:lnTo>
                  <a:pt x="954" y="313"/>
                </a:lnTo>
                <a:cubicBezTo>
                  <a:pt x="973" y="315"/>
                  <a:pt x="991" y="318"/>
                  <a:pt x="1010" y="320"/>
                </a:cubicBezTo>
                <a:close/>
                <a:moveTo>
                  <a:pt x="481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7" y="620"/>
                </a:lnTo>
                <a:lnTo>
                  <a:pt x="515" y="611"/>
                </a:lnTo>
                <a:lnTo>
                  <a:pt x="524" y="609"/>
                </a:lnTo>
                <a:lnTo>
                  <a:pt x="522" y="599"/>
                </a:lnTo>
                <a:lnTo>
                  <a:pt x="532" y="597"/>
                </a:lnTo>
                <a:lnTo>
                  <a:pt x="531" y="587"/>
                </a:lnTo>
                <a:lnTo>
                  <a:pt x="540" y="585"/>
                </a:lnTo>
                <a:lnTo>
                  <a:pt x="539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9"/>
                </a:lnTo>
                <a:lnTo>
                  <a:pt x="563" y="606"/>
                </a:lnTo>
                <a:lnTo>
                  <a:pt x="572" y="604"/>
                </a:lnTo>
                <a:lnTo>
                  <a:pt x="575" y="622"/>
                </a:lnTo>
                <a:lnTo>
                  <a:pt x="584" y="620"/>
                </a:lnTo>
                <a:lnTo>
                  <a:pt x="587" y="637"/>
                </a:lnTo>
                <a:lnTo>
                  <a:pt x="594" y="636"/>
                </a:lnTo>
                <a:lnTo>
                  <a:pt x="596" y="646"/>
                </a:lnTo>
                <a:lnTo>
                  <a:pt x="625" y="640"/>
                </a:lnTo>
                <a:lnTo>
                  <a:pt x="623" y="632"/>
                </a:lnTo>
                <a:lnTo>
                  <a:pt x="630" y="631"/>
                </a:lnTo>
                <a:lnTo>
                  <a:pt x="626" y="613"/>
                </a:lnTo>
                <a:lnTo>
                  <a:pt x="618" y="615"/>
                </a:lnTo>
                <a:lnTo>
                  <a:pt x="614" y="598"/>
                </a:lnTo>
                <a:lnTo>
                  <a:pt x="606" y="599"/>
                </a:lnTo>
                <a:lnTo>
                  <a:pt x="603" y="582"/>
                </a:lnTo>
                <a:lnTo>
                  <a:pt x="594" y="583"/>
                </a:lnTo>
                <a:lnTo>
                  <a:pt x="591" y="566"/>
                </a:lnTo>
                <a:lnTo>
                  <a:pt x="582" y="568"/>
                </a:lnTo>
                <a:lnTo>
                  <a:pt x="580" y="559"/>
                </a:lnTo>
                <a:lnTo>
                  <a:pt x="636" y="548"/>
                </a:lnTo>
                <a:lnTo>
                  <a:pt x="634" y="540"/>
                </a:lnTo>
                <a:lnTo>
                  <a:pt x="625" y="541"/>
                </a:lnTo>
                <a:lnTo>
                  <a:pt x="623" y="532"/>
                </a:lnTo>
                <a:lnTo>
                  <a:pt x="613" y="534"/>
                </a:lnTo>
                <a:lnTo>
                  <a:pt x="611" y="524"/>
                </a:lnTo>
                <a:lnTo>
                  <a:pt x="601" y="526"/>
                </a:lnTo>
                <a:lnTo>
                  <a:pt x="599" y="516"/>
                </a:lnTo>
                <a:lnTo>
                  <a:pt x="589" y="517"/>
                </a:lnTo>
                <a:lnTo>
                  <a:pt x="587" y="508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3" y="445"/>
                </a:lnTo>
                <a:lnTo>
                  <a:pt x="481" y="435"/>
                </a:lnTo>
                <a:close/>
                <a:moveTo>
                  <a:pt x="95" y="327"/>
                </a:moveTo>
                <a:lnTo>
                  <a:pt x="693" y="327"/>
                </a:lnTo>
                <a:lnTo>
                  <a:pt x="693" y="680"/>
                </a:lnTo>
                <a:lnTo>
                  <a:pt x="95" y="680"/>
                </a:lnTo>
                <a:lnTo>
                  <a:pt x="95" y="327"/>
                </a:ln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45D0029-4403-D4E1-E8F2-7D7F51423C64}"/>
              </a:ext>
            </a:extLst>
          </p:cNvPr>
          <p:cNvSpPr/>
          <p:nvPr/>
        </p:nvSpPr>
        <p:spPr bwMode="auto">
          <a:xfrm>
            <a:off x="7279323" y="1466349"/>
            <a:ext cx="3320323" cy="141311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45D8728E-F89B-B284-FBD1-B52D6A5CEEFD}"/>
              </a:ext>
            </a:extLst>
          </p:cNvPr>
          <p:cNvSpPr>
            <a:spLocks noEditPoints="1"/>
          </p:cNvSpPr>
          <p:nvPr/>
        </p:nvSpPr>
        <p:spPr bwMode="auto">
          <a:xfrm>
            <a:off x="1770778" y="2805422"/>
            <a:ext cx="960387" cy="603197"/>
          </a:xfrm>
          <a:custGeom>
            <a:avLst/>
            <a:gdLst>
              <a:gd name="T0" fmla="*/ 79 w 1051"/>
              <a:gd name="T1" fmla="*/ 281 h 660"/>
              <a:gd name="T2" fmla="*/ 111 w 1051"/>
              <a:gd name="T3" fmla="*/ 248 h 660"/>
              <a:gd name="T4" fmla="*/ 81 w 1051"/>
              <a:gd name="T5" fmla="*/ 202 h 660"/>
              <a:gd name="T6" fmla="*/ 77 w 1051"/>
              <a:gd name="T7" fmla="*/ 174 h 660"/>
              <a:gd name="T8" fmla="*/ 81 w 1051"/>
              <a:gd name="T9" fmla="*/ 171 h 660"/>
              <a:gd name="T10" fmla="*/ 211 w 1051"/>
              <a:gd name="T11" fmla="*/ 92 h 660"/>
              <a:gd name="T12" fmla="*/ 235 w 1051"/>
              <a:gd name="T13" fmla="*/ 172 h 660"/>
              <a:gd name="T14" fmla="*/ 238 w 1051"/>
              <a:gd name="T15" fmla="*/ 177 h 660"/>
              <a:gd name="T16" fmla="*/ 224 w 1051"/>
              <a:gd name="T17" fmla="*/ 214 h 660"/>
              <a:gd name="T18" fmla="*/ 219 w 1051"/>
              <a:gd name="T19" fmla="*/ 277 h 660"/>
              <a:gd name="T20" fmla="*/ 272 w 1051"/>
              <a:gd name="T21" fmla="*/ 280 h 660"/>
              <a:gd name="T22" fmla="*/ 298 w 1051"/>
              <a:gd name="T23" fmla="*/ 249 h 660"/>
              <a:gd name="T24" fmla="*/ 370 w 1051"/>
              <a:gd name="T25" fmla="*/ 211 h 660"/>
              <a:gd name="T26" fmla="*/ 318 w 1051"/>
              <a:gd name="T27" fmla="*/ 177 h 660"/>
              <a:gd name="T28" fmla="*/ 462 w 1051"/>
              <a:gd name="T29" fmla="*/ 47 h 660"/>
              <a:gd name="T30" fmla="*/ 461 w 1051"/>
              <a:gd name="T31" fmla="*/ 178 h 660"/>
              <a:gd name="T32" fmla="*/ 442 w 1051"/>
              <a:gd name="T33" fmla="*/ 237 h 660"/>
              <a:gd name="T34" fmla="*/ 512 w 1051"/>
              <a:gd name="T35" fmla="*/ 256 h 660"/>
              <a:gd name="T36" fmla="*/ 568 w 1051"/>
              <a:gd name="T37" fmla="*/ 189 h 660"/>
              <a:gd name="T38" fmla="*/ 598 w 1051"/>
              <a:gd name="T39" fmla="*/ 159 h 660"/>
              <a:gd name="T40" fmla="*/ 570 w 1051"/>
              <a:gd name="T41" fmla="*/ 118 h 660"/>
              <a:gd name="T42" fmla="*/ 567 w 1051"/>
              <a:gd name="T43" fmla="*/ 93 h 660"/>
              <a:gd name="T44" fmla="*/ 571 w 1051"/>
              <a:gd name="T45" fmla="*/ 90 h 660"/>
              <a:gd name="T46" fmla="*/ 687 w 1051"/>
              <a:gd name="T47" fmla="*/ 19 h 660"/>
              <a:gd name="T48" fmla="*/ 709 w 1051"/>
              <a:gd name="T49" fmla="*/ 91 h 660"/>
              <a:gd name="T50" fmla="*/ 712 w 1051"/>
              <a:gd name="T51" fmla="*/ 95 h 660"/>
              <a:gd name="T52" fmla="*/ 699 w 1051"/>
              <a:gd name="T53" fmla="*/ 129 h 660"/>
              <a:gd name="T54" fmla="*/ 694 w 1051"/>
              <a:gd name="T55" fmla="*/ 185 h 660"/>
              <a:gd name="T56" fmla="*/ 742 w 1051"/>
              <a:gd name="T57" fmla="*/ 188 h 660"/>
              <a:gd name="T58" fmla="*/ 512 w 1051"/>
              <a:gd name="T59" fmla="*/ 432 h 660"/>
              <a:gd name="T60" fmla="*/ 0 w 1051"/>
              <a:gd name="T61" fmla="*/ 473 h 660"/>
              <a:gd name="T62" fmla="*/ 16 w 1051"/>
              <a:gd name="T63" fmla="*/ 520 h 660"/>
              <a:gd name="T64" fmla="*/ 82 w 1051"/>
              <a:gd name="T65" fmla="*/ 640 h 660"/>
              <a:gd name="T66" fmla="*/ 492 w 1051"/>
              <a:gd name="T67" fmla="*/ 635 h 660"/>
              <a:gd name="T68" fmla="*/ 574 w 1051"/>
              <a:gd name="T69" fmla="*/ 625 h 660"/>
              <a:gd name="T70" fmla="*/ 971 w 1051"/>
              <a:gd name="T71" fmla="*/ 369 h 660"/>
              <a:gd name="T72" fmla="*/ 769 w 1051"/>
              <a:gd name="T73" fmla="*/ 171 h 660"/>
              <a:gd name="T74" fmla="*/ 516 w 1051"/>
              <a:gd name="T75" fmla="*/ 491 h 660"/>
              <a:gd name="T76" fmla="*/ 300 w 1051"/>
              <a:gd name="T77" fmla="*/ 366 h 660"/>
              <a:gd name="T78" fmla="*/ 16 w 1051"/>
              <a:gd name="T79" fmla="*/ 52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1" h="660">
                <a:moveTo>
                  <a:pt x="44" y="282"/>
                </a:moveTo>
                <a:cubicBezTo>
                  <a:pt x="57" y="282"/>
                  <a:pt x="68" y="282"/>
                  <a:pt x="79" y="281"/>
                </a:cubicBezTo>
                <a:cubicBezTo>
                  <a:pt x="89" y="282"/>
                  <a:pt x="96" y="280"/>
                  <a:pt x="102" y="274"/>
                </a:cubicBezTo>
                <a:cubicBezTo>
                  <a:pt x="106" y="267"/>
                  <a:pt x="109" y="259"/>
                  <a:pt x="111" y="248"/>
                </a:cubicBezTo>
                <a:cubicBezTo>
                  <a:pt x="103" y="239"/>
                  <a:pt x="96" y="228"/>
                  <a:pt x="92" y="215"/>
                </a:cubicBezTo>
                <a:cubicBezTo>
                  <a:pt x="87" y="212"/>
                  <a:pt x="83" y="208"/>
                  <a:pt x="81" y="202"/>
                </a:cubicBezTo>
                <a:cubicBezTo>
                  <a:pt x="78" y="196"/>
                  <a:pt x="77" y="187"/>
                  <a:pt x="77" y="177"/>
                </a:cubicBezTo>
                <a:lnTo>
                  <a:pt x="77" y="174"/>
                </a:lnTo>
                <a:lnTo>
                  <a:pt x="80" y="172"/>
                </a:lnTo>
                <a:cubicBezTo>
                  <a:pt x="80" y="172"/>
                  <a:pt x="81" y="172"/>
                  <a:pt x="81" y="171"/>
                </a:cubicBezTo>
                <a:cubicBezTo>
                  <a:pt x="75" y="129"/>
                  <a:pt x="80" y="110"/>
                  <a:pt x="99" y="95"/>
                </a:cubicBezTo>
                <a:cubicBezTo>
                  <a:pt x="127" y="71"/>
                  <a:pt x="182" y="71"/>
                  <a:pt x="211" y="92"/>
                </a:cubicBezTo>
                <a:cubicBezTo>
                  <a:pt x="230" y="107"/>
                  <a:pt x="238" y="132"/>
                  <a:pt x="232" y="170"/>
                </a:cubicBezTo>
                <a:cubicBezTo>
                  <a:pt x="233" y="171"/>
                  <a:pt x="234" y="172"/>
                  <a:pt x="235" y="172"/>
                </a:cubicBezTo>
                <a:lnTo>
                  <a:pt x="238" y="174"/>
                </a:lnTo>
                <a:lnTo>
                  <a:pt x="238" y="177"/>
                </a:lnTo>
                <a:cubicBezTo>
                  <a:pt x="238" y="187"/>
                  <a:pt x="237" y="195"/>
                  <a:pt x="234" y="202"/>
                </a:cubicBezTo>
                <a:cubicBezTo>
                  <a:pt x="232" y="207"/>
                  <a:pt x="229" y="212"/>
                  <a:pt x="224" y="214"/>
                </a:cubicBezTo>
                <a:cubicBezTo>
                  <a:pt x="220" y="227"/>
                  <a:pt x="214" y="237"/>
                  <a:pt x="206" y="246"/>
                </a:cubicBezTo>
                <a:cubicBezTo>
                  <a:pt x="208" y="260"/>
                  <a:pt x="212" y="270"/>
                  <a:pt x="219" y="277"/>
                </a:cubicBezTo>
                <a:cubicBezTo>
                  <a:pt x="224" y="280"/>
                  <a:pt x="231" y="280"/>
                  <a:pt x="240" y="280"/>
                </a:cubicBezTo>
                <a:cubicBezTo>
                  <a:pt x="250" y="280"/>
                  <a:pt x="260" y="280"/>
                  <a:pt x="272" y="280"/>
                </a:cubicBezTo>
                <a:cubicBezTo>
                  <a:pt x="276" y="284"/>
                  <a:pt x="281" y="291"/>
                  <a:pt x="285" y="300"/>
                </a:cubicBezTo>
                <a:cubicBezTo>
                  <a:pt x="288" y="276"/>
                  <a:pt x="292" y="256"/>
                  <a:pt x="298" y="249"/>
                </a:cubicBezTo>
                <a:cubicBezTo>
                  <a:pt x="302" y="240"/>
                  <a:pt x="356" y="237"/>
                  <a:pt x="364" y="237"/>
                </a:cubicBezTo>
                <a:cubicBezTo>
                  <a:pt x="366" y="228"/>
                  <a:pt x="369" y="220"/>
                  <a:pt x="370" y="211"/>
                </a:cubicBezTo>
                <a:cubicBezTo>
                  <a:pt x="358" y="203"/>
                  <a:pt x="349" y="191"/>
                  <a:pt x="344" y="178"/>
                </a:cubicBezTo>
                <a:cubicBezTo>
                  <a:pt x="338" y="177"/>
                  <a:pt x="323" y="178"/>
                  <a:pt x="318" y="177"/>
                </a:cubicBezTo>
                <a:cubicBezTo>
                  <a:pt x="310" y="132"/>
                  <a:pt x="321" y="65"/>
                  <a:pt x="339" y="50"/>
                </a:cubicBezTo>
                <a:cubicBezTo>
                  <a:pt x="367" y="28"/>
                  <a:pt x="434" y="27"/>
                  <a:pt x="462" y="47"/>
                </a:cubicBezTo>
                <a:cubicBezTo>
                  <a:pt x="482" y="62"/>
                  <a:pt x="495" y="134"/>
                  <a:pt x="488" y="175"/>
                </a:cubicBezTo>
                <a:cubicBezTo>
                  <a:pt x="485" y="177"/>
                  <a:pt x="465" y="176"/>
                  <a:pt x="461" y="178"/>
                </a:cubicBezTo>
                <a:cubicBezTo>
                  <a:pt x="455" y="191"/>
                  <a:pt x="446" y="202"/>
                  <a:pt x="433" y="211"/>
                </a:cubicBezTo>
                <a:cubicBezTo>
                  <a:pt x="436" y="224"/>
                  <a:pt x="438" y="229"/>
                  <a:pt x="442" y="237"/>
                </a:cubicBezTo>
                <a:cubicBezTo>
                  <a:pt x="450" y="237"/>
                  <a:pt x="504" y="240"/>
                  <a:pt x="508" y="249"/>
                </a:cubicBezTo>
                <a:cubicBezTo>
                  <a:pt x="509" y="251"/>
                  <a:pt x="510" y="253"/>
                  <a:pt x="512" y="256"/>
                </a:cubicBezTo>
                <a:cubicBezTo>
                  <a:pt x="518" y="225"/>
                  <a:pt x="526" y="199"/>
                  <a:pt x="537" y="189"/>
                </a:cubicBezTo>
                <a:cubicBezTo>
                  <a:pt x="548" y="189"/>
                  <a:pt x="559" y="189"/>
                  <a:pt x="568" y="189"/>
                </a:cubicBezTo>
                <a:cubicBezTo>
                  <a:pt x="577" y="190"/>
                  <a:pt x="584" y="188"/>
                  <a:pt x="589" y="182"/>
                </a:cubicBezTo>
                <a:cubicBezTo>
                  <a:pt x="593" y="176"/>
                  <a:pt x="596" y="169"/>
                  <a:pt x="598" y="159"/>
                </a:cubicBezTo>
                <a:cubicBezTo>
                  <a:pt x="590" y="151"/>
                  <a:pt x="584" y="141"/>
                  <a:pt x="580" y="129"/>
                </a:cubicBezTo>
                <a:cubicBezTo>
                  <a:pt x="576" y="127"/>
                  <a:pt x="572" y="123"/>
                  <a:pt x="570" y="118"/>
                </a:cubicBezTo>
                <a:cubicBezTo>
                  <a:pt x="568" y="112"/>
                  <a:pt x="567" y="104"/>
                  <a:pt x="567" y="95"/>
                </a:cubicBezTo>
                <a:lnTo>
                  <a:pt x="567" y="93"/>
                </a:lnTo>
                <a:lnTo>
                  <a:pt x="569" y="91"/>
                </a:lnTo>
                <a:cubicBezTo>
                  <a:pt x="570" y="91"/>
                  <a:pt x="570" y="90"/>
                  <a:pt x="571" y="90"/>
                </a:cubicBezTo>
                <a:cubicBezTo>
                  <a:pt x="565" y="52"/>
                  <a:pt x="570" y="35"/>
                  <a:pt x="586" y="21"/>
                </a:cubicBezTo>
                <a:cubicBezTo>
                  <a:pt x="612" y="0"/>
                  <a:pt x="661" y="0"/>
                  <a:pt x="687" y="19"/>
                </a:cubicBezTo>
                <a:cubicBezTo>
                  <a:pt x="705" y="32"/>
                  <a:pt x="711" y="55"/>
                  <a:pt x="706" y="89"/>
                </a:cubicBezTo>
                <a:cubicBezTo>
                  <a:pt x="707" y="90"/>
                  <a:pt x="708" y="90"/>
                  <a:pt x="709" y="91"/>
                </a:cubicBezTo>
                <a:lnTo>
                  <a:pt x="712" y="93"/>
                </a:lnTo>
                <a:lnTo>
                  <a:pt x="712" y="95"/>
                </a:lnTo>
                <a:cubicBezTo>
                  <a:pt x="712" y="104"/>
                  <a:pt x="711" y="112"/>
                  <a:pt x="708" y="117"/>
                </a:cubicBezTo>
                <a:cubicBezTo>
                  <a:pt x="706" y="123"/>
                  <a:pt x="703" y="126"/>
                  <a:pt x="699" y="129"/>
                </a:cubicBezTo>
                <a:cubicBezTo>
                  <a:pt x="695" y="140"/>
                  <a:pt x="690" y="150"/>
                  <a:pt x="683" y="157"/>
                </a:cubicBezTo>
                <a:cubicBezTo>
                  <a:pt x="685" y="169"/>
                  <a:pt x="688" y="179"/>
                  <a:pt x="694" y="185"/>
                </a:cubicBezTo>
                <a:cubicBezTo>
                  <a:pt x="699" y="188"/>
                  <a:pt x="706" y="188"/>
                  <a:pt x="713" y="188"/>
                </a:cubicBezTo>
                <a:cubicBezTo>
                  <a:pt x="722" y="188"/>
                  <a:pt x="732" y="188"/>
                  <a:pt x="742" y="188"/>
                </a:cubicBezTo>
                <a:cubicBezTo>
                  <a:pt x="747" y="192"/>
                  <a:pt x="752" y="202"/>
                  <a:pt x="756" y="215"/>
                </a:cubicBezTo>
                <a:lnTo>
                  <a:pt x="512" y="432"/>
                </a:lnTo>
                <a:lnTo>
                  <a:pt x="301" y="310"/>
                </a:lnTo>
                <a:lnTo>
                  <a:pt x="0" y="473"/>
                </a:lnTo>
                <a:cubicBezTo>
                  <a:pt x="1" y="427"/>
                  <a:pt x="10" y="312"/>
                  <a:pt x="44" y="282"/>
                </a:cubicBezTo>
                <a:close/>
                <a:moveTo>
                  <a:pt x="16" y="520"/>
                </a:moveTo>
                <a:lnTo>
                  <a:pt x="16" y="520"/>
                </a:lnTo>
                <a:lnTo>
                  <a:pt x="82" y="640"/>
                </a:lnTo>
                <a:lnTo>
                  <a:pt x="298" y="523"/>
                </a:lnTo>
                <a:lnTo>
                  <a:pt x="492" y="635"/>
                </a:lnTo>
                <a:lnTo>
                  <a:pt x="536" y="660"/>
                </a:lnTo>
                <a:lnTo>
                  <a:pt x="574" y="625"/>
                </a:lnTo>
                <a:lnTo>
                  <a:pt x="918" y="317"/>
                </a:lnTo>
                <a:lnTo>
                  <a:pt x="971" y="369"/>
                </a:lnTo>
                <a:lnTo>
                  <a:pt x="1051" y="96"/>
                </a:lnTo>
                <a:lnTo>
                  <a:pt x="769" y="171"/>
                </a:lnTo>
                <a:lnTo>
                  <a:pt x="820" y="221"/>
                </a:lnTo>
                <a:lnTo>
                  <a:pt x="516" y="491"/>
                </a:lnTo>
                <a:lnTo>
                  <a:pt x="333" y="386"/>
                </a:lnTo>
                <a:lnTo>
                  <a:pt x="300" y="366"/>
                </a:lnTo>
                <a:lnTo>
                  <a:pt x="266" y="385"/>
                </a:lnTo>
                <a:lnTo>
                  <a:pt x="16" y="520"/>
                </a:lnTo>
                <a:close/>
              </a:path>
            </a:pathLst>
          </a:cu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C34E628-5A47-F6E4-4BE4-E5B30947EC29}"/>
              </a:ext>
            </a:extLst>
          </p:cNvPr>
          <p:cNvGrpSpPr/>
          <p:nvPr/>
        </p:nvGrpSpPr>
        <p:grpSpPr>
          <a:xfrm>
            <a:off x="7058499" y="1990685"/>
            <a:ext cx="3696693" cy="962081"/>
            <a:chOff x="436522" y="1886576"/>
            <a:chExt cx="3696693" cy="96208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A826D5-A22A-AD20-46E3-0B17F8E4FB57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18C1AF-9D62-4E85-AAD3-B073F9AB7C6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 / </a:t>
              </a:r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54DAD26-4389-7D22-7A87-77F10F8535EE}"/>
              </a:ext>
            </a:extLst>
          </p:cNvPr>
          <p:cNvGrpSpPr/>
          <p:nvPr/>
        </p:nvGrpSpPr>
        <p:grpSpPr>
          <a:xfrm>
            <a:off x="7058499" y="3290740"/>
            <a:ext cx="3696693" cy="962081"/>
            <a:chOff x="436522" y="1886576"/>
            <a:chExt cx="3696693" cy="96208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7FD95E7-5C60-3B97-56F4-04D727D020BF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B31FD1-CF92-6166-3AFE-54AD3D66E47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 / </a:t>
              </a:r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C336EE-BC56-D9FA-EC9C-27DB46C2F991}"/>
              </a:ext>
            </a:extLst>
          </p:cNvPr>
          <p:cNvGrpSpPr/>
          <p:nvPr/>
        </p:nvGrpSpPr>
        <p:grpSpPr>
          <a:xfrm>
            <a:off x="7058499" y="4590795"/>
            <a:ext cx="3696693" cy="962081"/>
            <a:chOff x="436522" y="1886576"/>
            <a:chExt cx="3696693" cy="96208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CD4C548-93B2-3039-192C-03FD778C49D6}"/>
                </a:ext>
              </a:extLst>
            </p:cNvPr>
            <p:cNvSpPr txBox="1"/>
            <p:nvPr/>
          </p:nvSpPr>
          <p:spPr>
            <a:xfrm>
              <a:off x="444500" y="2152504"/>
              <a:ext cx="368871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A454AF-1559-B5D6-1215-CE4168CEB70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 / </a:t>
              </a:r>
              <a:r>
                <a:rPr lang="zh-CN" altLang="en-US" sz="1600" b="1" dirty="0">
                  <a:solidFill>
                    <a:schemeClr val="tx1">
                      <a:lumMod val="7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3D5D450-B2FB-E0F0-7B9A-6960D005D289}"/>
              </a:ext>
            </a:extLst>
          </p:cNvPr>
          <p:cNvCxnSpPr/>
          <p:nvPr/>
        </p:nvCxnSpPr>
        <p:spPr bwMode="auto">
          <a:xfrm>
            <a:off x="7190000" y="3110911"/>
            <a:ext cx="35651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9117B0F-4613-CACF-E1CB-FF9A8BB550F8}"/>
              </a:ext>
            </a:extLst>
          </p:cNvPr>
          <p:cNvCxnSpPr/>
          <p:nvPr/>
        </p:nvCxnSpPr>
        <p:spPr bwMode="auto">
          <a:xfrm>
            <a:off x="7190000" y="4432791"/>
            <a:ext cx="35651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919577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2">
            <a:extLst>
              <a:ext uri="{FF2B5EF4-FFF2-40B4-BE49-F238E27FC236}">
                <a16:creationId xmlns:a16="http://schemas.microsoft.com/office/drawing/2014/main" id="{EE75E4EE-533B-7035-2D89-1205D1F18E44}"/>
              </a:ext>
            </a:extLst>
          </p:cNvPr>
          <p:cNvSpPr>
            <a:spLocks noEditPoints="1"/>
          </p:cNvSpPr>
          <p:nvPr/>
        </p:nvSpPr>
        <p:spPr bwMode="auto">
          <a:xfrm>
            <a:off x="5876447" y="5486140"/>
            <a:ext cx="445456" cy="426297"/>
          </a:xfrm>
          <a:custGeom>
            <a:avLst/>
            <a:gdLst>
              <a:gd name="T0" fmla="*/ 422 w 595"/>
              <a:gd name="T1" fmla="*/ 297 h 595"/>
              <a:gd name="T2" fmla="*/ 318 w 595"/>
              <a:gd name="T3" fmla="*/ 231 h 595"/>
              <a:gd name="T4" fmla="*/ 178 w 595"/>
              <a:gd name="T5" fmla="*/ 264 h 595"/>
              <a:gd name="T6" fmla="*/ 351 w 595"/>
              <a:gd name="T7" fmla="*/ 410 h 595"/>
              <a:gd name="T8" fmla="*/ 529 w 595"/>
              <a:gd name="T9" fmla="*/ 469 h 595"/>
              <a:gd name="T10" fmla="*/ 518 w 595"/>
              <a:gd name="T11" fmla="*/ 242 h 595"/>
              <a:gd name="T12" fmla="*/ 485 w 595"/>
              <a:gd name="T13" fmla="*/ 205 h 595"/>
              <a:gd name="T14" fmla="*/ 499 w 595"/>
              <a:gd name="T15" fmla="*/ 176 h 595"/>
              <a:gd name="T16" fmla="*/ 521 w 595"/>
              <a:gd name="T17" fmla="*/ 100 h 595"/>
              <a:gd name="T18" fmla="*/ 434 w 595"/>
              <a:gd name="T19" fmla="*/ 83 h 595"/>
              <a:gd name="T20" fmla="*/ 376 w 595"/>
              <a:gd name="T21" fmla="*/ 108 h 595"/>
              <a:gd name="T22" fmla="*/ 354 w 595"/>
              <a:gd name="T23" fmla="*/ 69 h 595"/>
              <a:gd name="T24" fmla="*/ 316 w 595"/>
              <a:gd name="T25" fmla="*/ 0 h 595"/>
              <a:gd name="T26" fmla="*/ 243 w 595"/>
              <a:gd name="T27" fmla="*/ 49 h 595"/>
              <a:gd name="T28" fmla="*/ 243 w 595"/>
              <a:gd name="T29" fmla="*/ 78 h 595"/>
              <a:gd name="T30" fmla="*/ 242 w 595"/>
              <a:gd name="T31" fmla="*/ 81 h 595"/>
              <a:gd name="T32" fmla="*/ 240 w 595"/>
              <a:gd name="T33" fmla="*/ 87 h 595"/>
              <a:gd name="T34" fmla="*/ 239 w 595"/>
              <a:gd name="T35" fmla="*/ 91 h 595"/>
              <a:gd name="T36" fmla="*/ 183 w 595"/>
              <a:gd name="T37" fmla="*/ 103 h 595"/>
              <a:gd name="T38" fmla="*/ 154 w 595"/>
              <a:gd name="T39" fmla="*/ 74 h 595"/>
              <a:gd name="T40" fmla="*/ 75 w 595"/>
              <a:gd name="T41" fmla="*/ 152 h 595"/>
              <a:gd name="T42" fmla="*/ 104 w 595"/>
              <a:gd name="T43" fmla="*/ 182 h 595"/>
              <a:gd name="T44" fmla="*/ 107 w 595"/>
              <a:gd name="T45" fmla="*/ 187 h 595"/>
              <a:gd name="T46" fmla="*/ 109 w 595"/>
              <a:gd name="T47" fmla="*/ 192 h 595"/>
              <a:gd name="T48" fmla="*/ 111 w 595"/>
              <a:gd name="T49" fmla="*/ 196 h 595"/>
              <a:gd name="T50" fmla="*/ 100 w 595"/>
              <a:gd name="T51" fmla="*/ 231 h 595"/>
              <a:gd name="T52" fmla="*/ 50 w 595"/>
              <a:gd name="T53" fmla="*/ 241 h 595"/>
              <a:gd name="T54" fmla="*/ 0 w 595"/>
              <a:gd name="T55" fmla="*/ 314 h 595"/>
              <a:gd name="T56" fmla="*/ 78 w 595"/>
              <a:gd name="T57" fmla="*/ 353 h 595"/>
              <a:gd name="T58" fmla="*/ 85 w 595"/>
              <a:gd name="T59" fmla="*/ 354 h 595"/>
              <a:gd name="T60" fmla="*/ 103 w 595"/>
              <a:gd name="T61" fmla="*/ 413 h 595"/>
              <a:gd name="T62" fmla="*/ 83 w 595"/>
              <a:gd name="T63" fmla="*/ 433 h 595"/>
              <a:gd name="T64" fmla="*/ 99 w 595"/>
              <a:gd name="T65" fmla="*/ 520 h 595"/>
              <a:gd name="T66" fmla="*/ 181 w 595"/>
              <a:gd name="T67" fmla="*/ 492 h 595"/>
              <a:gd name="T68" fmla="*/ 184 w 595"/>
              <a:gd name="T69" fmla="*/ 490 h 595"/>
              <a:gd name="T70" fmla="*/ 189 w 595"/>
              <a:gd name="T71" fmla="*/ 487 h 595"/>
              <a:gd name="T72" fmla="*/ 193 w 595"/>
              <a:gd name="T73" fmla="*/ 486 h 595"/>
              <a:gd name="T74" fmla="*/ 197 w 595"/>
              <a:gd name="T75" fmla="*/ 485 h 595"/>
              <a:gd name="T76" fmla="*/ 203 w 595"/>
              <a:gd name="T77" fmla="*/ 484 h 595"/>
              <a:gd name="T78" fmla="*/ 241 w 595"/>
              <a:gd name="T79" fmla="*/ 525 h 595"/>
              <a:gd name="T80" fmla="*/ 280 w 595"/>
              <a:gd name="T81" fmla="*/ 595 h 595"/>
              <a:gd name="T82" fmla="*/ 353 w 595"/>
              <a:gd name="T83" fmla="*/ 546 h 595"/>
              <a:gd name="T84" fmla="*/ 353 w 595"/>
              <a:gd name="T85" fmla="*/ 517 h 595"/>
              <a:gd name="T86" fmla="*/ 363 w 595"/>
              <a:gd name="T87" fmla="*/ 496 h 595"/>
              <a:gd name="T88" fmla="*/ 373 w 595"/>
              <a:gd name="T89" fmla="*/ 489 h 595"/>
              <a:gd name="T90" fmla="*/ 376 w 595"/>
              <a:gd name="T91" fmla="*/ 487 h 595"/>
              <a:gd name="T92" fmla="*/ 135 w 595"/>
              <a:gd name="T93" fmla="*/ 297 h 595"/>
              <a:gd name="T94" fmla="*/ 454 w 595"/>
              <a:gd name="T95" fmla="*/ 342 h 595"/>
              <a:gd name="T96" fmla="*/ 507 w 595"/>
              <a:gd name="T97" fmla="*/ 356 h 595"/>
              <a:gd name="T98" fmla="*/ 545 w 595"/>
              <a:gd name="T99" fmla="*/ 354 h 595"/>
              <a:gd name="T100" fmla="*/ 595 w 595"/>
              <a:gd name="T101" fmla="*/ 281 h 595"/>
              <a:gd name="T102" fmla="*/ 497 w 595"/>
              <a:gd name="T103" fmla="*/ 517 h 595"/>
              <a:gd name="T104" fmla="*/ 518 w 595"/>
              <a:gd name="T105" fmla="*/ 49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5" h="595">
                <a:moveTo>
                  <a:pt x="529" y="469"/>
                </a:moveTo>
                <a:lnTo>
                  <a:pt x="410" y="351"/>
                </a:lnTo>
                <a:cubicBezTo>
                  <a:pt x="418" y="334"/>
                  <a:pt x="422" y="317"/>
                  <a:pt x="422" y="297"/>
                </a:cubicBezTo>
                <a:cubicBezTo>
                  <a:pt x="422" y="229"/>
                  <a:pt x="366" y="173"/>
                  <a:pt x="298" y="173"/>
                </a:cubicBezTo>
                <a:cubicBezTo>
                  <a:pt x="286" y="173"/>
                  <a:pt x="275" y="175"/>
                  <a:pt x="265" y="178"/>
                </a:cubicBezTo>
                <a:lnTo>
                  <a:pt x="318" y="231"/>
                </a:lnTo>
                <a:cubicBezTo>
                  <a:pt x="340" y="253"/>
                  <a:pt x="338" y="290"/>
                  <a:pt x="314" y="314"/>
                </a:cubicBezTo>
                <a:cubicBezTo>
                  <a:pt x="290" y="338"/>
                  <a:pt x="253" y="339"/>
                  <a:pt x="231" y="317"/>
                </a:cubicBezTo>
                <a:lnTo>
                  <a:pt x="178" y="264"/>
                </a:lnTo>
                <a:cubicBezTo>
                  <a:pt x="175" y="275"/>
                  <a:pt x="174" y="286"/>
                  <a:pt x="174" y="297"/>
                </a:cubicBezTo>
                <a:cubicBezTo>
                  <a:pt x="174" y="366"/>
                  <a:pt x="229" y="422"/>
                  <a:pt x="298" y="422"/>
                </a:cubicBezTo>
                <a:cubicBezTo>
                  <a:pt x="317" y="422"/>
                  <a:pt x="335" y="417"/>
                  <a:pt x="351" y="410"/>
                </a:cubicBezTo>
                <a:lnTo>
                  <a:pt x="470" y="528"/>
                </a:lnTo>
                <a:cubicBezTo>
                  <a:pt x="485" y="543"/>
                  <a:pt x="511" y="542"/>
                  <a:pt x="527" y="526"/>
                </a:cubicBezTo>
                <a:cubicBezTo>
                  <a:pt x="543" y="509"/>
                  <a:pt x="544" y="484"/>
                  <a:pt x="529" y="469"/>
                </a:cubicBezTo>
                <a:close/>
                <a:moveTo>
                  <a:pt x="558" y="242"/>
                </a:moveTo>
                <a:lnTo>
                  <a:pt x="546" y="242"/>
                </a:lnTo>
                <a:lnTo>
                  <a:pt x="518" y="242"/>
                </a:lnTo>
                <a:cubicBezTo>
                  <a:pt x="512" y="242"/>
                  <a:pt x="506" y="240"/>
                  <a:pt x="502" y="237"/>
                </a:cubicBezTo>
                <a:cubicBezTo>
                  <a:pt x="502" y="236"/>
                  <a:pt x="501" y="236"/>
                  <a:pt x="501" y="236"/>
                </a:cubicBezTo>
                <a:cubicBezTo>
                  <a:pt x="491" y="230"/>
                  <a:pt x="485" y="218"/>
                  <a:pt x="485" y="205"/>
                </a:cubicBezTo>
                <a:cubicBezTo>
                  <a:pt x="485" y="201"/>
                  <a:pt x="485" y="197"/>
                  <a:pt x="486" y="194"/>
                </a:cubicBezTo>
                <a:cubicBezTo>
                  <a:pt x="488" y="189"/>
                  <a:pt x="490" y="186"/>
                  <a:pt x="493" y="182"/>
                </a:cubicBezTo>
                <a:lnTo>
                  <a:pt x="499" y="176"/>
                </a:lnTo>
                <a:lnTo>
                  <a:pt x="513" y="162"/>
                </a:lnTo>
                <a:lnTo>
                  <a:pt x="521" y="154"/>
                </a:lnTo>
                <a:cubicBezTo>
                  <a:pt x="533" y="138"/>
                  <a:pt x="533" y="116"/>
                  <a:pt x="521" y="100"/>
                </a:cubicBezTo>
                <a:lnTo>
                  <a:pt x="496" y="75"/>
                </a:lnTo>
                <a:cubicBezTo>
                  <a:pt x="481" y="63"/>
                  <a:pt x="459" y="63"/>
                  <a:pt x="443" y="75"/>
                </a:cubicBezTo>
                <a:lnTo>
                  <a:pt x="434" y="83"/>
                </a:lnTo>
                <a:lnTo>
                  <a:pt x="414" y="103"/>
                </a:lnTo>
                <a:lnTo>
                  <a:pt x="414" y="103"/>
                </a:lnTo>
                <a:cubicBezTo>
                  <a:pt x="403" y="112"/>
                  <a:pt x="389" y="113"/>
                  <a:pt x="376" y="108"/>
                </a:cubicBezTo>
                <a:cubicBezTo>
                  <a:pt x="372" y="106"/>
                  <a:pt x="368" y="104"/>
                  <a:pt x="365" y="100"/>
                </a:cubicBezTo>
                <a:cubicBezTo>
                  <a:pt x="358" y="94"/>
                  <a:pt x="355" y="86"/>
                  <a:pt x="354" y="78"/>
                </a:cubicBezTo>
                <a:lnTo>
                  <a:pt x="354" y="69"/>
                </a:lnTo>
                <a:lnTo>
                  <a:pt x="354" y="50"/>
                </a:lnTo>
                <a:lnTo>
                  <a:pt x="354" y="38"/>
                </a:lnTo>
                <a:cubicBezTo>
                  <a:pt x="351" y="18"/>
                  <a:pt x="336" y="2"/>
                  <a:pt x="316" y="0"/>
                </a:cubicBezTo>
                <a:lnTo>
                  <a:pt x="281" y="0"/>
                </a:lnTo>
                <a:cubicBezTo>
                  <a:pt x="261" y="2"/>
                  <a:pt x="245" y="18"/>
                  <a:pt x="243" y="37"/>
                </a:cubicBezTo>
                <a:lnTo>
                  <a:pt x="243" y="49"/>
                </a:lnTo>
                <a:lnTo>
                  <a:pt x="243" y="69"/>
                </a:lnTo>
                <a:lnTo>
                  <a:pt x="243" y="78"/>
                </a:lnTo>
                <a:lnTo>
                  <a:pt x="243" y="78"/>
                </a:lnTo>
                <a:lnTo>
                  <a:pt x="243" y="78"/>
                </a:lnTo>
                <a:cubicBezTo>
                  <a:pt x="242" y="79"/>
                  <a:pt x="242" y="80"/>
                  <a:pt x="242" y="81"/>
                </a:cubicBezTo>
                <a:cubicBezTo>
                  <a:pt x="242" y="81"/>
                  <a:pt x="242" y="81"/>
                  <a:pt x="242" y="81"/>
                </a:cubicBezTo>
                <a:cubicBezTo>
                  <a:pt x="242" y="82"/>
                  <a:pt x="242" y="83"/>
                  <a:pt x="241" y="84"/>
                </a:cubicBezTo>
                <a:cubicBezTo>
                  <a:pt x="241" y="84"/>
                  <a:pt x="241" y="84"/>
                  <a:pt x="241" y="84"/>
                </a:cubicBezTo>
                <a:cubicBezTo>
                  <a:pt x="241" y="85"/>
                  <a:pt x="240" y="86"/>
                  <a:pt x="240" y="87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0" y="89"/>
                  <a:pt x="239" y="90"/>
                  <a:pt x="239" y="90"/>
                </a:cubicBezTo>
                <a:cubicBezTo>
                  <a:pt x="239" y="90"/>
                  <a:pt x="239" y="91"/>
                  <a:pt x="239" y="91"/>
                </a:cubicBezTo>
                <a:cubicBezTo>
                  <a:pt x="236" y="95"/>
                  <a:pt x="233" y="99"/>
                  <a:pt x="230" y="102"/>
                </a:cubicBezTo>
                <a:cubicBezTo>
                  <a:pt x="223" y="107"/>
                  <a:pt x="215" y="111"/>
                  <a:pt x="206" y="111"/>
                </a:cubicBezTo>
                <a:cubicBezTo>
                  <a:pt x="197" y="111"/>
                  <a:pt x="189" y="108"/>
                  <a:pt x="183" y="103"/>
                </a:cubicBezTo>
                <a:lnTo>
                  <a:pt x="176" y="96"/>
                </a:lnTo>
                <a:lnTo>
                  <a:pt x="162" y="82"/>
                </a:lnTo>
                <a:lnTo>
                  <a:pt x="154" y="74"/>
                </a:lnTo>
                <a:cubicBezTo>
                  <a:pt x="138" y="62"/>
                  <a:pt x="116" y="62"/>
                  <a:pt x="100" y="74"/>
                </a:cubicBezTo>
                <a:lnTo>
                  <a:pt x="76" y="99"/>
                </a:lnTo>
                <a:cubicBezTo>
                  <a:pt x="63" y="114"/>
                  <a:pt x="63" y="137"/>
                  <a:pt x="75" y="152"/>
                </a:cubicBezTo>
                <a:lnTo>
                  <a:pt x="83" y="161"/>
                </a:lnTo>
                <a:lnTo>
                  <a:pt x="103" y="181"/>
                </a:lnTo>
                <a:cubicBezTo>
                  <a:pt x="104" y="182"/>
                  <a:pt x="104" y="182"/>
                  <a:pt x="104" y="182"/>
                </a:cubicBezTo>
                <a:cubicBezTo>
                  <a:pt x="105" y="183"/>
                  <a:pt x="105" y="183"/>
                  <a:pt x="105" y="184"/>
                </a:cubicBezTo>
                <a:cubicBezTo>
                  <a:pt x="106" y="184"/>
                  <a:pt x="106" y="185"/>
                  <a:pt x="106" y="186"/>
                </a:cubicBezTo>
                <a:cubicBezTo>
                  <a:pt x="107" y="186"/>
                  <a:pt x="107" y="186"/>
                  <a:pt x="107" y="187"/>
                </a:cubicBezTo>
                <a:cubicBezTo>
                  <a:pt x="107" y="187"/>
                  <a:pt x="108" y="188"/>
                  <a:pt x="108" y="189"/>
                </a:cubicBezTo>
                <a:cubicBezTo>
                  <a:pt x="108" y="189"/>
                  <a:pt x="108" y="189"/>
                  <a:pt x="109" y="190"/>
                </a:cubicBezTo>
                <a:cubicBezTo>
                  <a:pt x="109" y="191"/>
                  <a:pt x="109" y="191"/>
                  <a:pt x="109" y="192"/>
                </a:cubicBezTo>
                <a:cubicBezTo>
                  <a:pt x="109" y="192"/>
                  <a:pt x="110" y="193"/>
                  <a:pt x="110" y="193"/>
                </a:cubicBezTo>
                <a:cubicBezTo>
                  <a:pt x="110" y="194"/>
                  <a:pt x="110" y="195"/>
                  <a:pt x="111" y="196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11" y="197"/>
                  <a:pt x="111" y="198"/>
                  <a:pt x="111" y="200"/>
                </a:cubicBezTo>
                <a:cubicBezTo>
                  <a:pt x="111" y="200"/>
                  <a:pt x="111" y="200"/>
                  <a:pt x="111" y="200"/>
                </a:cubicBezTo>
                <a:cubicBezTo>
                  <a:pt x="112" y="211"/>
                  <a:pt x="109" y="222"/>
                  <a:pt x="100" y="231"/>
                </a:cubicBezTo>
                <a:cubicBezTo>
                  <a:pt x="94" y="237"/>
                  <a:pt x="87" y="240"/>
                  <a:pt x="78" y="241"/>
                </a:cubicBezTo>
                <a:lnTo>
                  <a:pt x="70" y="241"/>
                </a:lnTo>
                <a:lnTo>
                  <a:pt x="50" y="241"/>
                </a:lnTo>
                <a:lnTo>
                  <a:pt x="38" y="241"/>
                </a:lnTo>
                <a:cubicBezTo>
                  <a:pt x="18" y="244"/>
                  <a:pt x="3" y="259"/>
                  <a:pt x="0" y="279"/>
                </a:cubicBezTo>
                <a:lnTo>
                  <a:pt x="0" y="314"/>
                </a:lnTo>
                <a:cubicBezTo>
                  <a:pt x="2" y="334"/>
                  <a:pt x="18" y="350"/>
                  <a:pt x="38" y="352"/>
                </a:cubicBezTo>
                <a:lnTo>
                  <a:pt x="50" y="353"/>
                </a:lnTo>
                <a:lnTo>
                  <a:pt x="78" y="353"/>
                </a:lnTo>
                <a:cubicBezTo>
                  <a:pt x="79" y="353"/>
                  <a:pt x="80" y="353"/>
                  <a:pt x="81" y="353"/>
                </a:cubicBezTo>
                <a:cubicBezTo>
                  <a:pt x="82" y="353"/>
                  <a:pt x="82" y="353"/>
                  <a:pt x="82" y="353"/>
                </a:cubicBezTo>
                <a:cubicBezTo>
                  <a:pt x="83" y="354"/>
                  <a:pt x="84" y="354"/>
                  <a:pt x="85" y="354"/>
                </a:cubicBezTo>
                <a:cubicBezTo>
                  <a:pt x="100" y="359"/>
                  <a:pt x="111" y="373"/>
                  <a:pt x="111" y="390"/>
                </a:cubicBezTo>
                <a:lnTo>
                  <a:pt x="111" y="390"/>
                </a:lnTo>
                <a:cubicBezTo>
                  <a:pt x="111" y="398"/>
                  <a:pt x="108" y="406"/>
                  <a:pt x="103" y="413"/>
                </a:cubicBezTo>
                <a:lnTo>
                  <a:pt x="97" y="419"/>
                </a:lnTo>
                <a:lnTo>
                  <a:pt x="97" y="419"/>
                </a:lnTo>
                <a:lnTo>
                  <a:pt x="83" y="433"/>
                </a:lnTo>
                <a:lnTo>
                  <a:pt x="74" y="441"/>
                </a:lnTo>
                <a:cubicBezTo>
                  <a:pt x="62" y="457"/>
                  <a:pt x="62" y="479"/>
                  <a:pt x="75" y="495"/>
                </a:cubicBezTo>
                <a:lnTo>
                  <a:pt x="99" y="520"/>
                </a:lnTo>
                <a:cubicBezTo>
                  <a:pt x="115" y="532"/>
                  <a:pt x="137" y="532"/>
                  <a:pt x="153" y="520"/>
                </a:cubicBezTo>
                <a:lnTo>
                  <a:pt x="161" y="512"/>
                </a:lnTo>
                <a:lnTo>
                  <a:pt x="181" y="492"/>
                </a:lnTo>
                <a:lnTo>
                  <a:pt x="181" y="492"/>
                </a:lnTo>
                <a:cubicBezTo>
                  <a:pt x="181" y="492"/>
                  <a:pt x="182" y="492"/>
                  <a:pt x="182" y="492"/>
                </a:cubicBezTo>
                <a:cubicBezTo>
                  <a:pt x="183" y="491"/>
                  <a:pt x="183" y="490"/>
                  <a:pt x="184" y="490"/>
                </a:cubicBezTo>
                <a:cubicBezTo>
                  <a:pt x="185" y="490"/>
                  <a:pt x="185" y="489"/>
                  <a:pt x="185" y="489"/>
                </a:cubicBezTo>
                <a:cubicBezTo>
                  <a:pt x="186" y="489"/>
                  <a:pt x="187" y="488"/>
                  <a:pt x="187" y="488"/>
                </a:cubicBezTo>
                <a:cubicBezTo>
                  <a:pt x="188" y="488"/>
                  <a:pt x="189" y="487"/>
                  <a:pt x="189" y="487"/>
                </a:cubicBezTo>
                <a:cubicBezTo>
                  <a:pt x="189" y="487"/>
                  <a:pt x="190" y="487"/>
                  <a:pt x="190" y="487"/>
                </a:cubicBezTo>
                <a:cubicBezTo>
                  <a:pt x="191" y="486"/>
                  <a:pt x="192" y="486"/>
                  <a:pt x="193" y="486"/>
                </a:cubicBezTo>
                <a:cubicBezTo>
                  <a:pt x="193" y="486"/>
                  <a:pt x="193" y="486"/>
                  <a:pt x="193" y="486"/>
                </a:cubicBezTo>
                <a:cubicBezTo>
                  <a:pt x="193" y="486"/>
                  <a:pt x="193" y="485"/>
                  <a:pt x="193" y="485"/>
                </a:cubicBezTo>
                <a:cubicBezTo>
                  <a:pt x="194" y="485"/>
                  <a:pt x="195" y="485"/>
                  <a:pt x="196" y="485"/>
                </a:cubicBezTo>
                <a:cubicBezTo>
                  <a:pt x="196" y="485"/>
                  <a:pt x="197" y="485"/>
                  <a:pt x="197" y="485"/>
                </a:cubicBezTo>
                <a:cubicBezTo>
                  <a:pt x="197" y="484"/>
                  <a:pt x="198" y="484"/>
                  <a:pt x="199" y="484"/>
                </a:cubicBezTo>
                <a:cubicBezTo>
                  <a:pt x="200" y="484"/>
                  <a:pt x="200" y="484"/>
                  <a:pt x="200" y="484"/>
                </a:cubicBezTo>
                <a:cubicBezTo>
                  <a:pt x="201" y="484"/>
                  <a:pt x="202" y="484"/>
                  <a:pt x="203" y="484"/>
                </a:cubicBezTo>
                <a:cubicBezTo>
                  <a:pt x="213" y="483"/>
                  <a:pt x="223" y="487"/>
                  <a:pt x="231" y="495"/>
                </a:cubicBezTo>
                <a:cubicBezTo>
                  <a:pt x="237" y="501"/>
                  <a:pt x="240" y="509"/>
                  <a:pt x="241" y="517"/>
                </a:cubicBezTo>
                <a:lnTo>
                  <a:pt x="241" y="525"/>
                </a:lnTo>
                <a:lnTo>
                  <a:pt x="241" y="545"/>
                </a:lnTo>
                <a:lnTo>
                  <a:pt x="241" y="557"/>
                </a:lnTo>
                <a:cubicBezTo>
                  <a:pt x="244" y="577"/>
                  <a:pt x="260" y="593"/>
                  <a:pt x="280" y="595"/>
                </a:cubicBezTo>
                <a:lnTo>
                  <a:pt x="314" y="595"/>
                </a:lnTo>
                <a:cubicBezTo>
                  <a:pt x="334" y="593"/>
                  <a:pt x="350" y="577"/>
                  <a:pt x="353" y="558"/>
                </a:cubicBezTo>
                <a:lnTo>
                  <a:pt x="353" y="546"/>
                </a:lnTo>
                <a:lnTo>
                  <a:pt x="353" y="525"/>
                </a:lnTo>
                <a:lnTo>
                  <a:pt x="353" y="517"/>
                </a:lnTo>
                <a:lnTo>
                  <a:pt x="353" y="517"/>
                </a:lnTo>
                <a:cubicBezTo>
                  <a:pt x="354" y="510"/>
                  <a:pt x="356" y="504"/>
                  <a:pt x="361" y="499"/>
                </a:cubicBezTo>
                <a:cubicBezTo>
                  <a:pt x="361" y="498"/>
                  <a:pt x="361" y="498"/>
                  <a:pt x="362" y="497"/>
                </a:cubicBezTo>
                <a:cubicBezTo>
                  <a:pt x="362" y="497"/>
                  <a:pt x="362" y="496"/>
                  <a:pt x="363" y="496"/>
                </a:cubicBezTo>
                <a:cubicBezTo>
                  <a:pt x="365" y="494"/>
                  <a:pt x="367" y="492"/>
                  <a:pt x="370" y="490"/>
                </a:cubicBezTo>
                <a:lnTo>
                  <a:pt x="370" y="490"/>
                </a:lnTo>
                <a:cubicBezTo>
                  <a:pt x="371" y="489"/>
                  <a:pt x="372" y="489"/>
                  <a:pt x="373" y="489"/>
                </a:cubicBezTo>
                <a:cubicBezTo>
                  <a:pt x="373" y="488"/>
                  <a:pt x="373" y="488"/>
                  <a:pt x="373" y="488"/>
                </a:cubicBezTo>
                <a:cubicBezTo>
                  <a:pt x="374" y="488"/>
                  <a:pt x="374" y="488"/>
                  <a:pt x="374" y="488"/>
                </a:cubicBezTo>
                <a:cubicBezTo>
                  <a:pt x="375" y="488"/>
                  <a:pt x="375" y="487"/>
                  <a:pt x="376" y="487"/>
                </a:cubicBezTo>
                <a:lnTo>
                  <a:pt x="343" y="454"/>
                </a:lnTo>
                <a:cubicBezTo>
                  <a:pt x="328" y="458"/>
                  <a:pt x="313" y="460"/>
                  <a:pt x="297" y="460"/>
                </a:cubicBezTo>
                <a:cubicBezTo>
                  <a:pt x="207" y="460"/>
                  <a:pt x="135" y="387"/>
                  <a:pt x="135" y="297"/>
                </a:cubicBezTo>
                <a:cubicBezTo>
                  <a:pt x="135" y="207"/>
                  <a:pt x="208" y="134"/>
                  <a:pt x="298" y="134"/>
                </a:cubicBezTo>
                <a:cubicBezTo>
                  <a:pt x="388" y="135"/>
                  <a:pt x="461" y="208"/>
                  <a:pt x="461" y="298"/>
                </a:cubicBezTo>
                <a:cubicBezTo>
                  <a:pt x="461" y="313"/>
                  <a:pt x="458" y="328"/>
                  <a:pt x="454" y="342"/>
                </a:cubicBezTo>
                <a:lnTo>
                  <a:pt x="488" y="375"/>
                </a:lnTo>
                <a:cubicBezTo>
                  <a:pt x="489" y="371"/>
                  <a:pt x="492" y="368"/>
                  <a:pt x="495" y="364"/>
                </a:cubicBezTo>
                <a:cubicBezTo>
                  <a:pt x="499" y="361"/>
                  <a:pt x="503" y="358"/>
                  <a:pt x="507" y="356"/>
                </a:cubicBezTo>
                <a:cubicBezTo>
                  <a:pt x="511" y="355"/>
                  <a:pt x="514" y="354"/>
                  <a:pt x="517" y="354"/>
                </a:cubicBezTo>
                <a:lnTo>
                  <a:pt x="526" y="354"/>
                </a:lnTo>
                <a:lnTo>
                  <a:pt x="545" y="354"/>
                </a:lnTo>
                <a:lnTo>
                  <a:pt x="558" y="354"/>
                </a:lnTo>
                <a:cubicBezTo>
                  <a:pt x="577" y="351"/>
                  <a:pt x="593" y="336"/>
                  <a:pt x="595" y="316"/>
                </a:cubicBezTo>
                <a:lnTo>
                  <a:pt x="595" y="281"/>
                </a:lnTo>
                <a:cubicBezTo>
                  <a:pt x="593" y="261"/>
                  <a:pt x="578" y="245"/>
                  <a:pt x="558" y="242"/>
                </a:cubicBezTo>
                <a:close/>
                <a:moveTo>
                  <a:pt x="497" y="517"/>
                </a:moveTo>
                <a:lnTo>
                  <a:pt x="497" y="517"/>
                </a:lnTo>
                <a:cubicBezTo>
                  <a:pt x="486" y="517"/>
                  <a:pt x="476" y="508"/>
                  <a:pt x="476" y="496"/>
                </a:cubicBezTo>
                <a:cubicBezTo>
                  <a:pt x="476" y="484"/>
                  <a:pt x="486" y="475"/>
                  <a:pt x="497" y="475"/>
                </a:cubicBezTo>
                <a:cubicBezTo>
                  <a:pt x="509" y="475"/>
                  <a:pt x="518" y="484"/>
                  <a:pt x="518" y="496"/>
                </a:cubicBezTo>
                <a:cubicBezTo>
                  <a:pt x="518" y="508"/>
                  <a:pt x="509" y="517"/>
                  <a:pt x="497" y="517"/>
                </a:cubicBezTo>
                <a:close/>
              </a:path>
            </a:pathLst>
          </a:custGeom>
          <a:gradFill>
            <a:gsLst>
              <a:gs pos="0">
                <a:srgbClr val="2BBA41"/>
              </a:gs>
              <a:gs pos="100000">
                <a:srgbClr val="92D050"/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7A242E8-D621-9CAA-6645-9E1F56105D94}"/>
              </a:ext>
            </a:extLst>
          </p:cNvPr>
          <p:cNvSpPr/>
          <p:nvPr/>
        </p:nvSpPr>
        <p:spPr>
          <a:xfrm>
            <a:off x="0" y="2970410"/>
            <a:ext cx="12192003" cy="3887590"/>
          </a:xfrm>
          <a:custGeom>
            <a:avLst/>
            <a:gdLst>
              <a:gd name="connsiteX0" fmla="*/ 1767779 w 12192003"/>
              <a:gd name="connsiteY0" fmla="*/ 3616649 h 3887590"/>
              <a:gd name="connsiteX1" fmla="*/ 1759670 w 12192003"/>
              <a:gd name="connsiteY1" fmla="*/ 3628813 h 3887590"/>
              <a:gd name="connsiteX2" fmla="*/ 1767779 w 12192003"/>
              <a:gd name="connsiteY2" fmla="*/ 3616649 h 3887590"/>
              <a:gd name="connsiteX3" fmla="*/ 7699571 w 12192003"/>
              <a:gd name="connsiteY3" fmla="*/ 3142268 h 3887590"/>
              <a:gd name="connsiteX4" fmla="*/ 7695516 w 12192003"/>
              <a:gd name="connsiteY4" fmla="*/ 3170650 h 3887590"/>
              <a:gd name="connsiteX5" fmla="*/ 7736061 w 12192003"/>
              <a:gd name="connsiteY5" fmla="*/ 3178759 h 3887590"/>
              <a:gd name="connsiteX6" fmla="*/ 7719843 w 12192003"/>
              <a:gd name="connsiteY6" fmla="*/ 3142268 h 3887590"/>
              <a:gd name="connsiteX7" fmla="*/ 7602262 w 12192003"/>
              <a:gd name="connsiteY7" fmla="*/ 3138214 h 3887590"/>
              <a:gd name="connsiteX8" fmla="*/ 7602262 w 12192003"/>
              <a:gd name="connsiteY8" fmla="*/ 3162541 h 3887590"/>
              <a:gd name="connsiteX9" fmla="*/ 7622534 w 12192003"/>
              <a:gd name="connsiteY9" fmla="*/ 3166596 h 3887590"/>
              <a:gd name="connsiteX10" fmla="*/ 7622534 w 12192003"/>
              <a:gd name="connsiteY10" fmla="*/ 3142268 h 3887590"/>
              <a:gd name="connsiteX11" fmla="*/ 7602262 w 12192003"/>
              <a:gd name="connsiteY11" fmla="*/ 3138214 h 3887590"/>
              <a:gd name="connsiteX12" fmla="*/ 7468462 w 12192003"/>
              <a:gd name="connsiteY12" fmla="*/ 3113887 h 3887590"/>
              <a:gd name="connsiteX13" fmla="*/ 7468462 w 12192003"/>
              <a:gd name="connsiteY13" fmla="*/ 3142268 h 3887590"/>
              <a:gd name="connsiteX14" fmla="*/ 7504953 w 12192003"/>
              <a:gd name="connsiteY14" fmla="*/ 3142268 h 3887590"/>
              <a:gd name="connsiteX15" fmla="*/ 7504953 w 12192003"/>
              <a:gd name="connsiteY15" fmla="*/ 3113887 h 3887590"/>
              <a:gd name="connsiteX16" fmla="*/ 448027 w 12192003"/>
              <a:gd name="connsiteY16" fmla="*/ 3113380 h 3887590"/>
              <a:gd name="connsiteX17" fmla="*/ 450054 w 12192003"/>
              <a:gd name="connsiteY17" fmla="*/ 3113887 h 3887590"/>
              <a:gd name="connsiteX18" fmla="*/ 447247 w 12192003"/>
              <a:gd name="connsiteY18" fmla="*/ 3116694 h 3887590"/>
              <a:gd name="connsiteX19" fmla="*/ 274188 w 12192003"/>
              <a:gd name="connsiteY19" fmla="*/ 3094881 h 3887590"/>
              <a:gd name="connsiteX20" fmla="*/ 280777 w 12192003"/>
              <a:gd name="connsiteY20" fmla="*/ 3096148 h 3887590"/>
              <a:gd name="connsiteX21" fmla="*/ 287872 w 12192003"/>
              <a:gd name="connsiteY21" fmla="*/ 3101723 h 3887590"/>
              <a:gd name="connsiteX22" fmla="*/ 279763 w 12192003"/>
              <a:gd name="connsiteY22" fmla="*/ 3097669 h 3887590"/>
              <a:gd name="connsiteX23" fmla="*/ 271654 w 12192003"/>
              <a:gd name="connsiteY23" fmla="*/ 3093614 h 3887590"/>
              <a:gd name="connsiteX24" fmla="*/ 274188 w 12192003"/>
              <a:gd name="connsiteY24" fmla="*/ 3094881 h 3887590"/>
              <a:gd name="connsiteX25" fmla="*/ 270528 w 12192003"/>
              <a:gd name="connsiteY25" fmla="*/ 3094177 h 3887590"/>
              <a:gd name="connsiteX26" fmla="*/ 25848 w 12192003"/>
              <a:gd name="connsiteY26" fmla="*/ 3091080 h 3887590"/>
              <a:gd name="connsiteX27" fmla="*/ 27685 w 12192003"/>
              <a:gd name="connsiteY27" fmla="*/ 3091903 h 3887590"/>
              <a:gd name="connsiteX28" fmla="*/ 27996 w 12192003"/>
              <a:gd name="connsiteY28" fmla="*/ 3094472 h 3887590"/>
              <a:gd name="connsiteX29" fmla="*/ 20273 w 12192003"/>
              <a:gd name="connsiteY29" fmla="*/ 3093614 h 3887590"/>
              <a:gd name="connsiteX30" fmla="*/ 25848 w 12192003"/>
              <a:gd name="connsiteY30" fmla="*/ 3091080 h 3887590"/>
              <a:gd name="connsiteX31" fmla="*/ 49862 w 12192003"/>
              <a:gd name="connsiteY31" fmla="*/ 3084728 h 3887590"/>
              <a:gd name="connsiteX32" fmla="*/ 54412 w 12192003"/>
              <a:gd name="connsiteY32" fmla="*/ 3093258 h 3887590"/>
              <a:gd name="connsiteX33" fmla="*/ 51696 w 12192003"/>
              <a:gd name="connsiteY33" fmla="*/ 3093107 h 3887590"/>
              <a:gd name="connsiteX34" fmla="*/ 48655 w 12192003"/>
              <a:gd name="connsiteY34" fmla="*/ 3089559 h 3887590"/>
              <a:gd name="connsiteX35" fmla="*/ 8405060 w 12192003"/>
              <a:gd name="connsiteY35" fmla="*/ 3081450 h 3887590"/>
              <a:gd name="connsiteX36" fmla="*/ 8372624 w 12192003"/>
              <a:gd name="connsiteY36" fmla="*/ 3093614 h 3887590"/>
              <a:gd name="connsiteX37" fmla="*/ 8315861 w 12192003"/>
              <a:gd name="connsiteY37" fmla="*/ 3101723 h 3887590"/>
              <a:gd name="connsiteX38" fmla="*/ 8336136 w 12192003"/>
              <a:gd name="connsiteY38" fmla="*/ 3235523 h 3887590"/>
              <a:gd name="connsiteX39" fmla="*/ 8417224 w 12192003"/>
              <a:gd name="connsiteY39" fmla="*/ 3235523 h 3887590"/>
              <a:gd name="connsiteX40" fmla="*/ 8469933 w 12192003"/>
              <a:gd name="connsiteY40" fmla="*/ 3227414 h 3887590"/>
              <a:gd name="connsiteX41" fmla="*/ 8457769 w 12192003"/>
              <a:gd name="connsiteY41" fmla="*/ 3121996 h 3887590"/>
              <a:gd name="connsiteX42" fmla="*/ 8405060 w 12192003"/>
              <a:gd name="connsiteY42" fmla="*/ 3081450 h 3887590"/>
              <a:gd name="connsiteX43" fmla="*/ 52709 w 12192003"/>
              <a:gd name="connsiteY43" fmla="*/ 3073341 h 3887590"/>
              <a:gd name="connsiteX44" fmla="*/ 49862 w 12192003"/>
              <a:gd name="connsiteY44" fmla="*/ 3084728 h 3887590"/>
              <a:gd name="connsiteX45" fmla="*/ 48655 w 12192003"/>
              <a:gd name="connsiteY45" fmla="*/ 3082464 h 3887590"/>
              <a:gd name="connsiteX46" fmla="*/ 52709 w 12192003"/>
              <a:gd name="connsiteY46" fmla="*/ 3073341 h 3887590"/>
              <a:gd name="connsiteX47" fmla="*/ 6985972 w 12192003"/>
              <a:gd name="connsiteY47" fmla="*/ 2939541 h 3887590"/>
              <a:gd name="connsiteX48" fmla="*/ 6981917 w 12192003"/>
              <a:gd name="connsiteY48" fmla="*/ 2955759 h 3887590"/>
              <a:gd name="connsiteX49" fmla="*/ 6998135 w 12192003"/>
              <a:gd name="connsiteY49" fmla="*/ 3053068 h 3887590"/>
              <a:gd name="connsiteX50" fmla="*/ 7010299 w 12192003"/>
              <a:gd name="connsiteY50" fmla="*/ 3053068 h 3887590"/>
              <a:gd name="connsiteX51" fmla="*/ 7010299 w 12192003"/>
              <a:gd name="connsiteY51" fmla="*/ 3012523 h 3887590"/>
              <a:gd name="connsiteX52" fmla="*/ 6985972 w 12192003"/>
              <a:gd name="connsiteY52" fmla="*/ 2939541 h 3887590"/>
              <a:gd name="connsiteX53" fmla="*/ 6669718 w 12192003"/>
              <a:gd name="connsiteY53" fmla="*/ 2915214 h 3887590"/>
              <a:gd name="connsiteX54" fmla="*/ 6608899 w 12192003"/>
              <a:gd name="connsiteY54" fmla="*/ 2927378 h 3887590"/>
              <a:gd name="connsiteX55" fmla="*/ 6612954 w 12192003"/>
              <a:gd name="connsiteY55" fmla="*/ 3004414 h 3887590"/>
              <a:gd name="connsiteX56" fmla="*/ 6689990 w 12192003"/>
              <a:gd name="connsiteY56" fmla="*/ 3016578 h 3887590"/>
              <a:gd name="connsiteX57" fmla="*/ 6669718 w 12192003"/>
              <a:gd name="connsiteY57" fmla="*/ 2915214 h 3887590"/>
              <a:gd name="connsiteX58" fmla="*/ 4204558 w 12192003"/>
              <a:gd name="connsiteY58" fmla="*/ 2894941 h 3887590"/>
              <a:gd name="connsiteX59" fmla="*/ 4159958 w 12192003"/>
              <a:gd name="connsiteY59" fmla="*/ 3053068 h 3887590"/>
              <a:gd name="connsiteX60" fmla="*/ 4135631 w 12192003"/>
              <a:gd name="connsiteY60" fmla="*/ 3049014 h 3887590"/>
              <a:gd name="connsiteX61" fmla="*/ 4123467 w 12192003"/>
              <a:gd name="connsiteY61" fmla="*/ 3170650 h 3887590"/>
              <a:gd name="connsiteX62" fmla="*/ 4135631 w 12192003"/>
              <a:gd name="connsiteY62" fmla="*/ 3170650 h 3887590"/>
              <a:gd name="connsiteX63" fmla="*/ 4180231 w 12192003"/>
              <a:gd name="connsiteY63" fmla="*/ 3146323 h 3887590"/>
              <a:gd name="connsiteX64" fmla="*/ 4192394 w 12192003"/>
              <a:gd name="connsiteY64" fmla="*/ 3040905 h 3887590"/>
              <a:gd name="connsiteX65" fmla="*/ 4216721 w 12192003"/>
              <a:gd name="connsiteY65" fmla="*/ 2951705 h 3887590"/>
              <a:gd name="connsiteX66" fmla="*/ 4204558 w 12192003"/>
              <a:gd name="connsiteY66" fmla="*/ 2894941 h 3887590"/>
              <a:gd name="connsiteX67" fmla="*/ 5550665 w 12192003"/>
              <a:gd name="connsiteY67" fmla="*/ 2886832 h 3887590"/>
              <a:gd name="connsiteX68" fmla="*/ 5546610 w 12192003"/>
              <a:gd name="connsiteY68" fmla="*/ 2923323 h 3887590"/>
              <a:gd name="connsiteX69" fmla="*/ 5639865 w 12192003"/>
              <a:gd name="connsiteY69" fmla="*/ 2927378 h 3887590"/>
              <a:gd name="connsiteX70" fmla="*/ 5680410 w 12192003"/>
              <a:gd name="connsiteY70" fmla="*/ 2898996 h 3887590"/>
              <a:gd name="connsiteX71" fmla="*/ 5591210 w 12192003"/>
              <a:gd name="connsiteY71" fmla="*/ 2907105 h 3887590"/>
              <a:gd name="connsiteX72" fmla="*/ 5562828 w 12192003"/>
              <a:gd name="connsiteY72" fmla="*/ 2886832 h 3887590"/>
              <a:gd name="connsiteX73" fmla="*/ 6795408 w 12192003"/>
              <a:gd name="connsiteY73" fmla="*/ 2882778 h 3887590"/>
              <a:gd name="connsiteX74" fmla="*/ 6758917 w 12192003"/>
              <a:gd name="connsiteY74" fmla="*/ 2894941 h 3887590"/>
              <a:gd name="connsiteX75" fmla="*/ 6758917 w 12192003"/>
              <a:gd name="connsiteY75" fmla="*/ 3016578 h 3887590"/>
              <a:gd name="connsiteX76" fmla="*/ 6860281 w 12192003"/>
              <a:gd name="connsiteY76" fmla="*/ 3040905 h 3887590"/>
              <a:gd name="connsiteX77" fmla="*/ 6880554 w 12192003"/>
              <a:gd name="connsiteY77" fmla="*/ 3032796 h 3887590"/>
              <a:gd name="connsiteX78" fmla="*/ 6912990 w 12192003"/>
              <a:gd name="connsiteY78" fmla="*/ 3040905 h 3887590"/>
              <a:gd name="connsiteX79" fmla="*/ 6925154 w 12192003"/>
              <a:gd name="connsiteY79" fmla="*/ 3036850 h 3887590"/>
              <a:gd name="connsiteX80" fmla="*/ 6900826 w 12192003"/>
              <a:gd name="connsiteY80" fmla="*/ 2923323 h 3887590"/>
              <a:gd name="connsiteX81" fmla="*/ 6795408 w 12192003"/>
              <a:gd name="connsiteY81" fmla="*/ 2882778 h 3887590"/>
              <a:gd name="connsiteX82" fmla="*/ 6442663 w 12192003"/>
              <a:gd name="connsiteY82" fmla="*/ 2862505 h 3887590"/>
              <a:gd name="connsiteX83" fmla="*/ 6442663 w 12192003"/>
              <a:gd name="connsiteY83" fmla="*/ 2882778 h 3887590"/>
              <a:gd name="connsiteX84" fmla="*/ 6450772 w 12192003"/>
              <a:gd name="connsiteY84" fmla="*/ 2894941 h 3887590"/>
              <a:gd name="connsiteX85" fmla="*/ 6442663 w 12192003"/>
              <a:gd name="connsiteY85" fmla="*/ 2862505 h 3887590"/>
              <a:gd name="connsiteX86" fmla="*/ 6231827 w 12192003"/>
              <a:gd name="connsiteY86" fmla="*/ 2862505 h 3887590"/>
              <a:gd name="connsiteX87" fmla="*/ 6231827 w 12192003"/>
              <a:gd name="connsiteY87" fmla="*/ 2882778 h 3887590"/>
              <a:gd name="connsiteX88" fmla="*/ 6243991 w 12192003"/>
              <a:gd name="connsiteY88" fmla="*/ 2911160 h 3887590"/>
              <a:gd name="connsiteX89" fmla="*/ 6243991 w 12192003"/>
              <a:gd name="connsiteY89" fmla="*/ 2862505 h 3887590"/>
              <a:gd name="connsiteX90" fmla="*/ 6118300 w 12192003"/>
              <a:gd name="connsiteY90" fmla="*/ 2854396 h 3887590"/>
              <a:gd name="connsiteX91" fmla="*/ 6106137 w 12192003"/>
              <a:gd name="connsiteY91" fmla="*/ 2890887 h 3887590"/>
              <a:gd name="connsiteX92" fmla="*/ 6114246 w 12192003"/>
              <a:gd name="connsiteY92" fmla="*/ 2911160 h 3887590"/>
              <a:gd name="connsiteX93" fmla="*/ 6106137 w 12192003"/>
              <a:gd name="connsiteY93" fmla="*/ 2943596 h 3887590"/>
              <a:gd name="connsiteX94" fmla="*/ 6166955 w 12192003"/>
              <a:gd name="connsiteY94" fmla="*/ 2947650 h 3887590"/>
              <a:gd name="connsiteX95" fmla="*/ 6130464 w 12192003"/>
              <a:gd name="connsiteY95" fmla="*/ 2854396 h 3887590"/>
              <a:gd name="connsiteX96" fmla="*/ 5076284 w 12192003"/>
              <a:gd name="connsiteY96" fmla="*/ 2846287 h 3887590"/>
              <a:gd name="connsiteX97" fmla="*/ 5100611 w 12192003"/>
              <a:gd name="connsiteY97" fmla="*/ 2919269 h 3887590"/>
              <a:gd name="connsiteX98" fmla="*/ 5104665 w 12192003"/>
              <a:gd name="connsiteY98" fmla="*/ 2878723 h 3887590"/>
              <a:gd name="connsiteX99" fmla="*/ 5076284 w 12192003"/>
              <a:gd name="connsiteY99" fmla="*/ 2846287 h 3887590"/>
              <a:gd name="connsiteX100" fmla="*/ 5404701 w 12192003"/>
              <a:gd name="connsiteY100" fmla="*/ 2838178 h 3887590"/>
              <a:gd name="connsiteX101" fmla="*/ 5351992 w 12192003"/>
              <a:gd name="connsiteY101" fmla="*/ 2842232 h 3887590"/>
              <a:gd name="connsiteX102" fmla="*/ 5351992 w 12192003"/>
              <a:gd name="connsiteY102" fmla="*/ 2931432 h 3887590"/>
              <a:gd name="connsiteX103" fmla="*/ 5400647 w 12192003"/>
              <a:gd name="connsiteY103" fmla="*/ 2931432 h 3887590"/>
              <a:gd name="connsiteX104" fmla="*/ 5408756 w 12192003"/>
              <a:gd name="connsiteY104" fmla="*/ 2886832 h 3887590"/>
              <a:gd name="connsiteX105" fmla="*/ 5404701 w 12192003"/>
              <a:gd name="connsiteY105" fmla="*/ 2838178 h 3887590"/>
              <a:gd name="connsiteX106" fmla="*/ 4289703 w 12192003"/>
              <a:gd name="connsiteY106" fmla="*/ 2826014 h 3887590"/>
              <a:gd name="connsiteX107" fmla="*/ 4289703 w 12192003"/>
              <a:gd name="connsiteY107" fmla="*/ 2882778 h 3887590"/>
              <a:gd name="connsiteX108" fmla="*/ 4297812 w 12192003"/>
              <a:gd name="connsiteY108" fmla="*/ 2923323 h 3887590"/>
              <a:gd name="connsiteX109" fmla="*/ 4261321 w 12192003"/>
              <a:gd name="connsiteY109" fmla="*/ 3121996 h 3887590"/>
              <a:gd name="connsiteX110" fmla="*/ 4273485 w 12192003"/>
              <a:gd name="connsiteY110" fmla="*/ 3121996 h 3887590"/>
              <a:gd name="connsiteX111" fmla="*/ 4330248 w 12192003"/>
              <a:gd name="connsiteY111" fmla="*/ 3101723 h 3887590"/>
              <a:gd name="connsiteX112" fmla="*/ 4342412 w 12192003"/>
              <a:gd name="connsiteY112" fmla="*/ 3093614 h 3887590"/>
              <a:gd name="connsiteX113" fmla="*/ 4322139 w 12192003"/>
              <a:gd name="connsiteY113" fmla="*/ 2830069 h 3887590"/>
              <a:gd name="connsiteX114" fmla="*/ 4289703 w 12192003"/>
              <a:gd name="connsiteY114" fmla="*/ 2826014 h 3887590"/>
              <a:gd name="connsiteX115" fmla="*/ 5988555 w 12192003"/>
              <a:gd name="connsiteY115" fmla="*/ 2805742 h 3887590"/>
              <a:gd name="connsiteX116" fmla="*/ 6000719 w 12192003"/>
              <a:gd name="connsiteY116" fmla="*/ 2846287 h 3887590"/>
              <a:gd name="connsiteX117" fmla="*/ 6004773 w 12192003"/>
              <a:gd name="connsiteY117" fmla="*/ 2935487 h 3887590"/>
              <a:gd name="connsiteX118" fmla="*/ 6053428 w 12192003"/>
              <a:gd name="connsiteY118" fmla="*/ 2935487 h 3887590"/>
              <a:gd name="connsiteX119" fmla="*/ 6053428 w 12192003"/>
              <a:gd name="connsiteY119" fmla="*/ 2911160 h 3887590"/>
              <a:gd name="connsiteX120" fmla="*/ 6045319 w 12192003"/>
              <a:gd name="connsiteY120" fmla="*/ 2898996 h 3887590"/>
              <a:gd name="connsiteX121" fmla="*/ 6061537 w 12192003"/>
              <a:gd name="connsiteY121" fmla="*/ 2874669 h 3887590"/>
              <a:gd name="connsiteX122" fmla="*/ 5988555 w 12192003"/>
              <a:gd name="connsiteY122" fmla="*/ 2805742 h 3887590"/>
              <a:gd name="connsiteX123" fmla="*/ 5246574 w 12192003"/>
              <a:gd name="connsiteY123" fmla="*/ 2769251 h 3887590"/>
              <a:gd name="connsiteX124" fmla="*/ 5201974 w 12192003"/>
              <a:gd name="connsiteY124" fmla="*/ 2797632 h 3887590"/>
              <a:gd name="connsiteX125" fmla="*/ 5197920 w 12192003"/>
              <a:gd name="connsiteY125" fmla="*/ 2821960 h 3887590"/>
              <a:gd name="connsiteX126" fmla="*/ 5177647 w 12192003"/>
              <a:gd name="connsiteY126" fmla="*/ 2890887 h 3887590"/>
              <a:gd name="connsiteX127" fmla="*/ 5193865 w 12192003"/>
              <a:gd name="connsiteY127" fmla="*/ 2939541 h 3887590"/>
              <a:gd name="connsiteX128" fmla="*/ 5266847 w 12192003"/>
              <a:gd name="connsiteY128" fmla="*/ 2939541 h 3887590"/>
              <a:gd name="connsiteX129" fmla="*/ 5266847 w 12192003"/>
              <a:gd name="connsiteY129" fmla="*/ 2817905 h 3887590"/>
              <a:gd name="connsiteX130" fmla="*/ 5258738 w 12192003"/>
              <a:gd name="connsiteY130" fmla="*/ 2785469 h 3887590"/>
              <a:gd name="connsiteX131" fmla="*/ 5246574 w 12192003"/>
              <a:gd name="connsiteY131" fmla="*/ 2769251 h 3887590"/>
              <a:gd name="connsiteX132" fmla="*/ 5810155 w 12192003"/>
              <a:gd name="connsiteY132" fmla="*/ 2680051 h 3887590"/>
              <a:gd name="connsiteX133" fmla="*/ 5789883 w 12192003"/>
              <a:gd name="connsiteY133" fmla="*/ 2696269 h 3887590"/>
              <a:gd name="connsiteX134" fmla="*/ 5806101 w 12192003"/>
              <a:gd name="connsiteY134" fmla="*/ 2773305 h 3887590"/>
              <a:gd name="connsiteX135" fmla="*/ 5830428 w 12192003"/>
              <a:gd name="connsiteY135" fmla="*/ 2931432 h 3887590"/>
              <a:gd name="connsiteX136" fmla="*/ 5850701 w 12192003"/>
              <a:gd name="connsiteY136" fmla="*/ 2931432 h 3887590"/>
              <a:gd name="connsiteX137" fmla="*/ 5850701 w 12192003"/>
              <a:gd name="connsiteY137" fmla="*/ 2789523 h 3887590"/>
              <a:gd name="connsiteX138" fmla="*/ 5834482 w 12192003"/>
              <a:gd name="connsiteY138" fmla="*/ 2680051 h 3887590"/>
              <a:gd name="connsiteX139" fmla="*/ 4837066 w 12192003"/>
              <a:gd name="connsiteY139" fmla="*/ 2651669 h 3887590"/>
              <a:gd name="connsiteX140" fmla="*/ 4816793 w 12192003"/>
              <a:gd name="connsiteY140" fmla="*/ 2667887 h 3887590"/>
              <a:gd name="connsiteX141" fmla="*/ 4820848 w 12192003"/>
              <a:gd name="connsiteY141" fmla="*/ 2684105 h 3887590"/>
              <a:gd name="connsiteX142" fmla="*/ 4837066 w 12192003"/>
              <a:gd name="connsiteY142" fmla="*/ 2651669 h 3887590"/>
              <a:gd name="connsiteX143" fmla="*/ 5891246 w 12192003"/>
              <a:gd name="connsiteY143" fmla="*/ 2635451 h 3887590"/>
              <a:gd name="connsiteX144" fmla="*/ 5887191 w 12192003"/>
              <a:gd name="connsiteY144" fmla="*/ 2651669 h 3887590"/>
              <a:gd name="connsiteX145" fmla="*/ 5899355 w 12192003"/>
              <a:gd name="connsiteY145" fmla="*/ 2704378 h 3887590"/>
              <a:gd name="connsiteX146" fmla="*/ 5907465 w 12192003"/>
              <a:gd name="connsiteY146" fmla="*/ 2781414 h 3887590"/>
              <a:gd name="connsiteX147" fmla="*/ 5899355 w 12192003"/>
              <a:gd name="connsiteY147" fmla="*/ 2813851 h 3887590"/>
              <a:gd name="connsiteX148" fmla="*/ 5911519 w 12192003"/>
              <a:gd name="connsiteY148" fmla="*/ 2838178 h 3887590"/>
              <a:gd name="connsiteX149" fmla="*/ 5903410 w 12192003"/>
              <a:gd name="connsiteY149" fmla="*/ 2866560 h 3887590"/>
              <a:gd name="connsiteX150" fmla="*/ 5915573 w 12192003"/>
              <a:gd name="connsiteY150" fmla="*/ 2931432 h 3887590"/>
              <a:gd name="connsiteX151" fmla="*/ 5935846 w 12192003"/>
              <a:gd name="connsiteY151" fmla="*/ 2939541 h 3887590"/>
              <a:gd name="connsiteX152" fmla="*/ 5948010 w 12192003"/>
              <a:gd name="connsiteY152" fmla="*/ 2935487 h 3887590"/>
              <a:gd name="connsiteX153" fmla="*/ 5952064 w 12192003"/>
              <a:gd name="connsiteY153" fmla="*/ 2890887 h 3887590"/>
              <a:gd name="connsiteX154" fmla="*/ 5935846 w 12192003"/>
              <a:gd name="connsiteY154" fmla="*/ 2854396 h 3887590"/>
              <a:gd name="connsiteX155" fmla="*/ 5911519 w 12192003"/>
              <a:gd name="connsiteY155" fmla="*/ 2647614 h 3887590"/>
              <a:gd name="connsiteX156" fmla="*/ 5891246 w 12192003"/>
              <a:gd name="connsiteY156" fmla="*/ 2635451 h 3887590"/>
              <a:gd name="connsiteX157" fmla="*/ 6406173 w 12192003"/>
              <a:gd name="connsiteY157" fmla="*/ 2590851 h 3887590"/>
              <a:gd name="connsiteX158" fmla="*/ 6442663 w 12192003"/>
              <a:gd name="connsiteY158" fmla="*/ 2712487 h 3887590"/>
              <a:gd name="connsiteX159" fmla="*/ 6450772 w 12192003"/>
              <a:gd name="connsiteY159" fmla="*/ 2748978 h 3887590"/>
              <a:gd name="connsiteX160" fmla="*/ 6446718 w 12192003"/>
              <a:gd name="connsiteY160" fmla="*/ 2781414 h 3887590"/>
              <a:gd name="connsiteX161" fmla="*/ 6471045 w 12192003"/>
              <a:gd name="connsiteY161" fmla="*/ 2878723 h 3887590"/>
              <a:gd name="connsiteX162" fmla="*/ 6430500 w 12192003"/>
              <a:gd name="connsiteY162" fmla="*/ 2931432 h 3887590"/>
              <a:gd name="connsiteX163" fmla="*/ 6369682 w 12192003"/>
              <a:gd name="connsiteY163" fmla="*/ 2821960 h 3887590"/>
              <a:gd name="connsiteX164" fmla="*/ 6337245 w 12192003"/>
              <a:gd name="connsiteY164" fmla="*/ 2838178 h 3887590"/>
              <a:gd name="connsiteX165" fmla="*/ 6337245 w 12192003"/>
              <a:gd name="connsiteY165" fmla="*/ 2915214 h 3887590"/>
              <a:gd name="connsiteX166" fmla="*/ 6316973 w 12192003"/>
              <a:gd name="connsiteY166" fmla="*/ 2963869 h 3887590"/>
              <a:gd name="connsiteX167" fmla="*/ 6515645 w 12192003"/>
              <a:gd name="connsiteY167" fmla="*/ 2984141 h 3887590"/>
              <a:gd name="connsiteX168" fmla="*/ 6527809 w 12192003"/>
              <a:gd name="connsiteY168" fmla="*/ 2992250 h 3887590"/>
              <a:gd name="connsiteX169" fmla="*/ 6523754 w 12192003"/>
              <a:gd name="connsiteY169" fmla="*/ 2826014 h 3887590"/>
              <a:gd name="connsiteX170" fmla="*/ 6487263 w 12192003"/>
              <a:gd name="connsiteY170" fmla="*/ 2667887 h 3887590"/>
              <a:gd name="connsiteX171" fmla="*/ 6458882 w 12192003"/>
              <a:gd name="connsiteY171" fmla="*/ 2680051 h 3887590"/>
              <a:gd name="connsiteX172" fmla="*/ 6418336 w 12192003"/>
              <a:gd name="connsiteY172" fmla="*/ 2590851 h 3887590"/>
              <a:gd name="connsiteX173" fmla="*/ 8003661 w 12192003"/>
              <a:gd name="connsiteY173" fmla="*/ 2505706 h 3887590"/>
              <a:gd name="connsiteX174" fmla="*/ 7983388 w 12192003"/>
              <a:gd name="connsiteY174" fmla="*/ 2525978 h 3887590"/>
              <a:gd name="connsiteX175" fmla="*/ 7979334 w 12192003"/>
              <a:gd name="connsiteY175" fmla="*/ 2517869 h 3887590"/>
              <a:gd name="connsiteX176" fmla="*/ 7971225 w 12192003"/>
              <a:gd name="connsiteY176" fmla="*/ 2530033 h 3887590"/>
              <a:gd name="connsiteX177" fmla="*/ 7991497 w 12192003"/>
              <a:gd name="connsiteY177" fmla="*/ 2546251 h 3887590"/>
              <a:gd name="connsiteX178" fmla="*/ 8003661 w 12192003"/>
              <a:gd name="connsiteY178" fmla="*/ 2505706 h 3887590"/>
              <a:gd name="connsiteX179" fmla="*/ 6783245 w 12192003"/>
              <a:gd name="connsiteY179" fmla="*/ 2384069 h 3887590"/>
              <a:gd name="connsiteX180" fmla="*/ 6746754 w 12192003"/>
              <a:gd name="connsiteY180" fmla="*/ 2400288 h 3887590"/>
              <a:gd name="connsiteX181" fmla="*/ 6803517 w 12192003"/>
              <a:gd name="connsiteY181" fmla="*/ 2477324 h 3887590"/>
              <a:gd name="connsiteX182" fmla="*/ 6835954 w 12192003"/>
              <a:gd name="connsiteY182" fmla="*/ 2432724 h 3887590"/>
              <a:gd name="connsiteX183" fmla="*/ 6783245 w 12192003"/>
              <a:gd name="connsiteY183" fmla="*/ 2384069 h 3887590"/>
              <a:gd name="connsiteX184" fmla="*/ 4910047 w 12192003"/>
              <a:gd name="connsiteY184" fmla="*/ 2331360 h 3887590"/>
              <a:gd name="connsiteX185" fmla="*/ 4861393 w 12192003"/>
              <a:gd name="connsiteY185" fmla="*/ 2359742 h 3887590"/>
              <a:gd name="connsiteX186" fmla="*/ 4893829 w 12192003"/>
              <a:gd name="connsiteY186" fmla="*/ 2598960 h 3887590"/>
              <a:gd name="connsiteX187" fmla="*/ 4861393 w 12192003"/>
              <a:gd name="connsiteY187" fmla="*/ 2635451 h 3887590"/>
              <a:gd name="connsiteX188" fmla="*/ 4845175 w 12192003"/>
              <a:gd name="connsiteY188" fmla="*/ 2696269 h 3887590"/>
              <a:gd name="connsiteX189" fmla="*/ 4841120 w 12192003"/>
              <a:gd name="connsiteY189" fmla="*/ 2736814 h 3887590"/>
              <a:gd name="connsiteX190" fmla="*/ 4828957 w 12192003"/>
              <a:gd name="connsiteY190" fmla="*/ 2736814 h 3887590"/>
              <a:gd name="connsiteX191" fmla="*/ 4808684 w 12192003"/>
              <a:gd name="connsiteY191" fmla="*/ 2712487 h 3887590"/>
              <a:gd name="connsiteX192" fmla="*/ 4808684 w 12192003"/>
              <a:gd name="connsiteY192" fmla="*/ 2801687 h 3887590"/>
              <a:gd name="connsiteX193" fmla="*/ 4808684 w 12192003"/>
              <a:gd name="connsiteY193" fmla="*/ 2838178 h 3887590"/>
              <a:gd name="connsiteX194" fmla="*/ 4800575 w 12192003"/>
              <a:gd name="connsiteY194" fmla="*/ 2870614 h 3887590"/>
              <a:gd name="connsiteX195" fmla="*/ 4727593 w 12192003"/>
              <a:gd name="connsiteY195" fmla="*/ 2939541 h 3887590"/>
              <a:gd name="connsiteX196" fmla="*/ 4719485 w 12192003"/>
              <a:gd name="connsiteY196" fmla="*/ 2980087 h 3887590"/>
              <a:gd name="connsiteX197" fmla="*/ 4743811 w 12192003"/>
              <a:gd name="connsiteY197" fmla="*/ 3000359 h 3887590"/>
              <a:gd name="connsiteX198" fmla="*/ 4828957 w 12192003"/>
              <a:gd name="connsiteY198" fmla="*/ 2980087 h 3887590"/>
              <a:gd name="connsiteX199" fmla="*/ 5015465 w 12192003"/>
              <a:gd name="connsiteY199" fmla="*/ 2955759 h 3887590"/>
              <a:gd name="connsiteX200" fmla="*/ 5023575 w 12192003"/>
              <a:gd name="connsiteY200" fmla="*/ 2939541 h 3887590"/>
              <a:gd name="connsiteX201" fmla="*/ 4987084 w 12192003"/>
              <a:gd name="connsiteY201" fmla="*/ 2838178 h 3887590"/>
              <a:gd name="connsiteX202" fmla="*/ 4966811 w 12192003"/>
              <a:gd name="connsiteY202" fmla="*/ 2716542 h 3887590"/>
              <a:gd name="connsiteX203" fmla="*/ 4946538 w 12192003"/>
              <a:gd name="connsiteY203" fmla="*/ 2542196 h 3887590"/>
              <a:gd name="connsiteX204" fmla="*/ 4942484 w 12192003"/>
              <a:gd name="connsiteY204" fmla="*/ 2416506 h 3887590"/>
              <a:gd name="connsiteX205" fmla="*/ 4910047 w 12192003"/>
              <a:gd name="connsiteY205" fmla="*/ 2331360 h 3887590"/>
              <a:gd name="connsiteX206" fmla="*/ 5230356 w 12192003"/>
              <a:gd name="connsiteY206" fmla="*/ 2298924 h 3887590"/>
              <a:gd name="connsiteX207" fmla="*/ 5230356 w 12192003"/>
              <a:gd name="connsiteY207" fmla="*/ 2497596 h 3887590"/>
              <a:gd name="connsiteX208" fmla="*/ 5258738 w 12192003"/>
              <a:gd name="connsiteY208" fmla="*/ 2298924 h 3887590"/>
              <a:gd name="connsiteX209" fmla="*/ 4366739 w 12192003"/>
              <a:gd name="connsiteY209" fmla="*/ 2193506 h 3887590"/>
              <a:gd name="connsiteX210" fmla="*/ 4354576 w 12192003"/>
              <a:gd name="connsiteY210" fmla="*/ 2225942 h 3887590"/>
              <a:gd name="connsiteX211" fmla="*/ 4318085 w 12192003"/>
              <a:gd name="connsiteY211" fmla="*/ 2225942 h 3887590"/>
              <a:gd name="connsiteX212" fmla="*/ 4273485 w 12192003"/>
              <a:gd name="connsiteY212" fmla="*/ 2270542 h 3887590"/>
              <a:gd name="connsiteX213" fmla="*/ 4289703 w 12192003"/>
              <a:gd name="connsiteY213" fmla="*/ 2359742 h 3887590"/>
              <a:gd name="connsiteX214" fmla="*/ 4273485 w 12192003"/>
              <a:gd name="connsiteY214" fmla="*/ 2424615 h 3887590"/>
              <a:gd name="connsiteX215" fmla="*/ 4326194 w 12192003"/>
              <a:gd name="connsiteY215" fmla="*/ 2667887 h 3887590"/>
              <a:gd name="connsiteX216" fmla="*/ 4326194 w 12192003"/>
              <a:gd name="connsiteY216" fmla="*/ 2744923 h 3887590"/>
              <a:gd name="connsiteX217" fmla="*/ 4314030 w 12192003"/>
              <a:gd name="connsiteY217" fmla="*/ 2761142 h 3887590"/>
              <a:gd name="connsiteX218" fmla="*/ 4330248 w 12192003"/>
              <a:gd name="connsiteY218" fmla="*/ 2781414 h 3887590"/>
              <a:gd name="connsiteX219" fmla="*/ 4334303 w 12192003"/>
              <a:gd name="connsiteY219" fmla="*/ 2684105 h 3887590"/>
              <a:gd name="connsiteX220" fmla="*/ 4374848 w 12192003"/>
              <a:gd name="connsiteY220" fmla="*/ 2505706 h 3887590"/>
              <a:gd name="connsiteX221" fmla="*/ 4358630 w 12192003"/>
              <a:gd name="connsiteY221" fmla="*/ 2375960 h 3887590"/>
              <a:gd name="connsiteX222" fmla="*/ 4374848 w 12192003"/>
              <a:gd name="connsiteY222" fmla="*/ 2266488 h 3887590"/>
              <a:gd name="connsiteX223" fmla="*/ 4362685 w 12192003"/>
              <a:gd name="connsiteY223" fmla="*/ 2217833 h 3887590"/>
              <a:gd name="connsiteX224" fmla="*/ 4366739 w 12192003"/>
              <a:gd name="connsiteY224" fmla="*/ 2193506 h 3887590"/>
              <a:gd name="connsiteX225" fmla="*/ 7367098 w 12192003"/>
              <a:gd name="connsiteY225" fmla="*/ 2181342 h 3887590"/>
              <a:gd name="connsiteX226" fmla="*/ 7366907 w 12192003"/>
              <a:gd name="connsiteY226" fmla="*/ 2183444 h 3887590"/>
              <a:gd name="connsiteX227" fmla="*/ 7366591 w 12192003"/>
              <a:gd name="connsiteY227" fmla="*/ 2183370 h 3887590"/>
              <a:gd name="connsiteX228" fmla="*/ 7367098 w 12192003"/>
              <a:gd name="connsiteY228" fmla="*/ 2181342 h 3887590"/>
              <a:gd name="connsiteX229" fmla="*/ 4674884 w 12192003"/>
              <a:gd name="connsiteY229" fmla="*/ 2169179 h 3887590"/>
              <a:gd name="connsiteX230" fmla="*/ 4670830 w 12192003"/>
              <a:gd name="connsiteY230" fmla="*/ 2197561 h 3887590"/>
              <a:gd name="connsiteX231" fmla="*/ 4678939 w 12192003"/>
              <a:gd name="connsiteY231" fmla="*/ 2209724 h 3887590"/>
              <a:gd name="connsiteX232" fmla="*/ 4687048 w 12192003"/>
              <a:gd name="connsiteY232" fmla="*/ 2181342 h 3887590"/>
              <a:gd name="connsiteX233" fmla="*/ 4674884 w 12192003"/>
              <a:gd name="connsiteY233" fmla="*/ 2169179 h 3887590"/>
              <a:gd name="connsiteX234" fmla="*/ 5485792 w 12192003"/>
              <a:gd name="connsiteY234" fmla="*/ 2120524 h 3887590"/>
              <a:gd name="connsiteX235" fmla="*/ 5441192 w 12192003"/>
              <a:gd name="connsiteY235" fmla="*/ 2157015 h 3887590"/>
              <a:gd name="connsiteX236" fmla="*/ 5437138 w 12192003"/>
              <a:gd name="connsiteY236" fmla="*/ 2173233 h 3887590"/>
              <a:gd name="connsiteX237" fmla="*/ 5461465 w 12192003"/>
              <a:gd name="connsiteY237" fmla="*/ 2205670 h 3887590"/>
              <a:gd name="connsiteX238" fmla="*/ 5510119 w 12192003"/>
              <a:gd name="connsiteY238" fmla="*/ 2120524 h 3887590"/>
              <a:gd name="connsiteX239" fmla="*/ 6077755 w 12192003"/>
              <a:gd name="connsiteY239" fmla="*/ 2067815 h 3887590"/>
              <a:gd name="connsiteX240" fmla="*/ 6061537 w 12192003"/>
              <a:gd name="connsiteY240" fmla="*/ 2088088 h 3887590"/>
              <a:gd name="connsiteX241" fmla="*/ 6077755 w 12192003"/>
              <a:gd name="connsiteY241" fmla="*/ 2067815 h 3887590"/>
              <a:gd name="connsiteX242" fmla="*/ 6807572 w 12192003"/>
              <a:gd name="connsiteY242" fmla="*/ 2059706 h 3887590"/>
              <a:gd name="connsiteX243" fmla="*/ 6787299 w 12192003"/>
              <a:gd name="connsiteY243" fmla="*/ 2108361 h 3887590"/>
              <a:gd name="connsiteX244" fmla="*/ 6771081 w 12192003"/>
              <a:gd name="connsiteY244" fmla="*/ 2185397 h 3887590"/>
              <a:gd name="connsiteX245" fmla="*/ 6807572 w 12192003"/>
              <a:gd name="connsiteY245" fmla="*/ 2209724 h 3887590"/>
              <a:gd name="connsiteX246" fmla="*/ 6819736 w 12192003"/>
              <a:gd name="connsiteY246" fmla="*/ 2177288 h 3887590"/>
              <a:gd name="connsiteX247" fmla="*/ 6807572 w 12192003"/>
              <a:gd name="connsiteY247" fmla="*/ 2059706 h 3887590"/>
              <a:gd name="connsiteX248" fmla="*/ 6803517 w 12192003"/>
              <a:gd name="connsiteY248" fmla="*/ 2019161 h 3887590"/>
              <a:gd name="connsiteX249" fmla="*/ 6799463 w 12192003"/>
              <a:gd name="connsiteY249" fmla="*/ 2031325 h 3887590"/>
              <a:gd name="connsiteX250" fmla="*/ 6803517 w 12192003"/>
              <a:gd name="connsiteY250" fmla="*/ 2019161 h 3887590"/>
              <a:gd name="connsiteX251" fmla="*/ 8871332 w 12192003"/>
              <a:gd name="connsiteY251" fmla="*/ 1836707 h 3887590"/>
              <a:gd name="connsiteX252" fmla="*/ 8871332 w 12192003"/>
              <a:gd name="connsiteY252" fmla="*/ 1844816 h 3887590"/>
              <a:gd name="connsiteX253" fmla="*/ 8782132 w 12192003"/>
              <a:gd name="connsiteY253" fmla="*/ 1994834 h 3887590"/>
              <a:gd name="connsiteX254" fmla="*/ 8721314 w 12192003"/>
              <a:gd name="connsiteY254" fmla="*/ 1990779 h 3887590"/>
              <a:gd name="connsiteX255" fmla="*/ 8721314 w 12192003"/>
              <a:gd name="connsiteY255" fmla="*/ 1962397 h 3887590"/>
              <a:gd name="connsiteX256" fmla="*/ 8701042 w 12192003"/>
              <a:gd name="connsiteY256" fmla="*/ 1962397 h 3887590"/>
              <a:gd name="connsiteX257" fmla="*/ 8871332 w 12192003"/>
              <a:gd name="connsiteY257" fmla="*/ 1836707 h 3887590"/>
              <a:gd name="connsiteX258" fmla="*/ 5319556 w 12192003"/>
              <a:gd name="connsiteY258" fmla="*/ 1816434 h 3887590"/>
              <a:gd name="connsiteX259" fmla="*/ 5360101 w 12192003"/>
              <a:gd name="connsiteY259" fmla="*/ 1844816 h 3887590"/>
              <a:gd name="connsiteX260" fmla="*/ 5331720 w 12192003"/>
              <a:gd name="connsiteY260" fmla="*/ 1950234 h 3887590"/>
              <a:gd name="connsiteX261" fmla="*/ 5380374 w 12192003"/>
              <a:gd name="connsiteY261" fmla="*/ 2023215 h 3887590"/>
              <a:gd name="connsiteX262" fmla="*/ 5404701 w 12192003"/>
              <a:gd name="connsiteY262" fmla="*/ 2031325 h 3887590"/>
              <a:gd name="connsiteX263" fmla="*/ 5441192 w 12192003"/>
              <a:gd name="connsiteY263" fmla="*/ 2100252 h 3887590"/>
              <a:gd name="connsiteX264" fmla="*/ 5473629 w 12192003"/>
              <a:gd name="connsiteY264" fmla="*/ 2088088 h 3887590"/>
              <a:gd name="connsiteX265" fmla="*/ 5538501 w 12192003"/>
              <a:gd name="connsiteY265" fmla="*/ 2047543 h 3887590"/>
              <a:gd name="connsiteX266" fmla="*/ 5554719 w 12192003"/>
              <a:gd name="connsiteY266" fmla="*/ 1998888 h 3887590"/>
              <a:gd name="connsiteX267" fmla="*/ 5583101 w 12192003"/>
              <a:gd name="connsiteY267" fmla="*/ 2031325 h 3887590"/>
              <a:gd name="connsiteX268" fmla="*/ 5595265 w 12192003"/>
              <a:gd name="connsiteY268" fmla="*/ 2023215 h 3887590"/>
              <a:gd name="connsiteX269" fmla="*/ 5579047 w 12192003"/>
              <a:gd name="connsiteY269" fmla="*/ 2059706 h 3887590"/>
              <a:gd name="connsiteX270" fmla="*/ 5607428 w 12192003"/>
              <a:gd name="connsiteY270" fmla="*/ 2059706 h 3887590"/>
              <a:gd name="connsiteX271" fmla="*/ 5647974 w 12192003"/>
              <a:gd name="connsiteY271" fmla="*/ 2136742 h 3887590"/>
              <a:gd name="connsiteX272" fmla="*/ 5635810 w 12192003"/>
              <a:gd name="connsiteY272" fmla="*/ 2189451 h 3887590"/>
              <a:gd name="connsiteX273" fmla="*/ 5639865 w 12192003"/>
              <a:gd name="connsiteY273" fmla="*/ 2205670 h 3887590"/>
              <a:gd name="connsiteX274" fmla="*/ 5696629 w 12192003"/>
              <a:gd name="connsiteY274" fmla="*/ 2124579 h 3887590"/>
              <a:gd name="connsiteX275" fmla="*/ 5720955 w 12192003"/>
              <a:gd name="connsiteY275" fmla="*/ 2120524 h 3887590"/>
              <a:gd name="connsiteX276" fmla="*/ 5725010 w 12192003"/>
              <a:gd name="connsiteY276" fmla="*/ 2100252 h 3887590"/>
              <a:gd name="connsiteX277" fmla="*/ 5708792 w 12192003"/>
              <a:gd name="connsiteY277" fmla="*/ 2047543 h 3887590"/>
              <a:gd name="connsiteX278" fmla="*/ 5708792 w 12192003"/>
              <a:gd name="connsiteY278" fmla="*/ 2031325 h 3887590"/>
              <a:gd name="connsiteX279" fmla="*/ 5733119 w 12192003"/>
              <a:gd name="connsiteY279" fmla="*/ 1986725 h 3887590"/>
              <a:gd name="connsiteX280" fmla="*/ 5761501 w 12192003"/>
              <a:gd name="connsiteY280" fmla="*/ 1974561 h 3887590"/>
              <a:gd name="connsiteX281" fmla="*/ 5765555 w 12192003"/>
              <a:gd name="connsiteY281" fmla="*/ 1962397 h 3887590"/>
              <a:gd name="connsiteX282" fmla="*/ 5745283 w 12192003"/>
              <a:gd name="connsiteY282" fmla="*/ 1934016 h 3887590"/>
              <a:gd name="connsiteX283" fmla="*/ 5757446 w 12192003"/>
              <a:gd name="connsiteY283" fmla="*/ 1917797 h 3887590"/>
              <a:gd name="connsiteX284" fmla="*/ 5749338 w 12192003"/>
              <a:gd name="connsiteY284" fmla="*/ 1877252 h 3887590"/>
              <a:gd name="connsiteX285" fmla="*/ 5789883 w 12192003"/>
              <a:gd name="connsiteY285" fmla="*/ 1950234 h 3887590"/>
              <a:gd name="connsiteX286" fmla="*/ 5802047 w 12192003"/>
              <a:gd name="connsiteY286" fmla="*/ 1942125 h 3887590"/>
              <a:gd name="connsiteX287" fmla="*/ 5879082 w 12192003"/>
              <a:gd name="connsiteY287" fmla="*/ 2011052 h 3887590"/>
              <a:gd name="connsiteX288" fmla="*/ 5891246 w 12192003"/>
              <a:gd name="connsiteY288" fmla="*/ 2084034 h 3887590"/>
              <a:gd name="connsiteX289" fmla="*/ 5854756 w 12192003"/>
              <a:gd name="connsiteY289" fmla="*/ 2205670 h 3887590"/>
              <a:gd name="connsiteX290" fmla="*/ 5883137 w 12192003"/>
              <a:gd name="connsiteY290" fmla="*/ 2266488 h 3887590"/>
              <a:gd name="connsiteX291" fmla="*/ 5883137 w 12192003"/>
              <a:gd name="connsiteY291" fmla="*/ 2327306 h 3887590"/>
              <a:gd name="connsiteX292" fmla="*/ 5883137 w 12192003"/>
              <a:gd name="connsiteY292" fmla="*/ 2351633 h 3887590"/>
              <a:gd name="connsiteX293" fmla="*/ 5891246 w 12192003"/>
              <a:gd name="connsiteY293" fmla="*/ 2359742 h 3887590"/>
              <a:gd name="connsiteX294" fmla="*/ 5984500 w 12192003"/>
              <a:gd name="connsiteY294" fmla="*/ 2201615 h 3887590"/>
              <a:gd name="connsiteX295" fmla="*/ 5972337 w 12192003"/>
              <a:gd name="connsiteY295" fmla="*/ 2165124 h 3887590"/>
              <a:gd name="connsiteX296" fmla="*/ 6033155 w 12192003"/>
              <a:gd name="connsiteY296" fmla="*/ 1982670 h 3887590"/>
              <a:gd name="connsiteX297" fmla="*/ 6093973 w 12192003"/>
              <a:gd name="connsiteY297" fmla="*/ 1901579 h 3887590"/>
              <a:gd name="connsiteX298" fmla="*/ 6130464 w 12192003"/>
              <a:gd name="connsiteY298" fmla="*/ 1848870 h 3887590"/>
              <a:gd name="connsiteX299" fmla="*/ 6118300 w 12192003"/>
              <a:gd name="connsiteY299" fmla="*/ 1877252 h 3887590"/>
              <a:gd name="connsiteX300" fmla="*/ 6138573 w 12192003"/>
              <a:gd name="connsiteY300" fmla="*/ 1897525 h 3887590"/>
              <a:gd name="connsiteX301" fmla="*/ 6085864 w 12192003"/>
              <a:gd name="connsiteY301" fmla="*/ 1958343 h 3887590"/>
              <a:gd name="connsiteX302" fmla="*/ 6106137 w 12192003"/>
              <a:gd name="connsiteY302" fmla="*/ 1998888 h 3887590"/>
              <a:gd name="connsiteX303" fmla="*/ 6110191 w 12192003"/>
              <a:gd name="connsiteY303" fmla="*/ 2023215 h 3887590"/>
              <a:gd name="connsiteX304" fmla="*/ 6114246 w 12192003"/>
              <a:gd name="connsiteY304" fmla="*/ 2035379 h 3887590"/>
              <a:gd name="connsiteX305" fmla="*/ 6199391 w 12192003"/>
              <a:gd name="connsiteY305" fmla="*/ 1970506 h 3887590"/>
              <a:gd name="connsiteX306" fmla="*/ 6215609 w 12192003"/>
              <a:gd name="connsiteY306" fmla="*/ 1970506 h 3887590"/>
              <a:gd name="connsiteX307" fmla="*/ 6207500 w 12192003"/>
              <a:gd name="connsiteY307" fmla="*/ 1998888 h 3887590"/>
              <a:gd name="connsiteX308" fmla="*/ 6154791 w 12192003"/>
              <a:gd name="connsiteY308" fmla="*/ 2063761 h 3887590"/>
              <a:gd name="connsiteX309" fmla="*/ 6219664 w 12192003"/>
              <a:gd name="connsiteY309" fmla="*/ 2185397 h 3887590"/>
              <a:gd name="connsiteX310" fmla="*/ 6235882 w 12192003"/>
              <a:gd name="connsiteY310" fmla="*/ 2185397 h 3887590"/>
              <a:gd name="connsiteX311" fmla="*/ 6292645 w 12192003"/>
              <a:gd name="connsiteY311" fmla="*/ 2088088 h 3887590"/>
              <a:gd name="connsiteX312" fmla="*/ 6345354 w 12192003"/>
              <a:gd name="connsiteY312" fmla="*/ 2148906 h 3887590"/>
              <a:gd name="connsiteX313" fmla="*/ 6333191 w 12192003"/>
              <a:gd name="connsiteY313" fmla="*/ 2201615 h 3887590"/>
              <a:gd name="connsiteX314" fmla="*/ 6353464 w 12192003"/>
              <a:gd name="connsiteY314" fmla="*/ 2221888 h 3887590"/>
              <a:gd name="connsiteX315" fmla="*/ 6410227 w 12192003"/>
              <a:gd name="connsiteY315" fmla="*/ 2262433 h 3887590"/>
              <a:gd name="connsiteX316" fmla="*/ 6430500 w 12192003"/>
              <a:gd name="connsiteY316" fmla="*/ 2351633 h 3887590"/>
              <a:gd name="connsiteX317" fmla="*/ 6442663 w 12192003"/>
              <a:gd name="connsiteY317" fmla="*/ 2355688 h 3887590"/>
              <a:gd name="connsiteX318" fmla="*/ 6519700 w 12192003"/>
              <a:gd name="connsiteY318" fmla="*/ 2278651 h 3887590"/>
              <a:gd name="connsiteX319" fmla="*/ 6552136 w 12192003"/>
              <a:gd name="connsiteY319" fmla="*/ 2181342 h 3887590"/>
              <a:gd name="connsiteX320" fmla="*/ 6588627 w 12192003"/>
              <a:gd name="connsiteY320" fmla="*/ 2157015 h 3887590"/>
              <a:gd name="connsiteX321" fmla="*/ 6645390 w 12192003"/>
              <a:gd name="connsiteY321" fmla="*/ 2258379 h 3887590"/>
              <a:gd name="connsiteX322" fmla="*/ 6653499 w 12192003"/>
              <a:gd name="connsiteY322" fmla="*/ 2266488 h 3887590"/>
              <a:gd name="connsiteX323" fmla="*/ 6669718 w 12192003"/>
              <a:gd name="connsiteY323" fmla="*/ 2262433 h 3887590"/>
              <a:gd name="connsiteX324" fmla="*/ 6669718 w 12192003"/>
              <a:gd name="connsiteY324" fmla="*/ 2234051 h 3887590"/>
              <a:gd name="connsiteX325" fmla="*/ 6710263 w 12192003"/>
              <a:gd name="connsiteY325" fmla="*/ 2197561 h 3887590"/>
              <a:gd name="connsiteX326" fmla="*/ 6738645 w 12192003"/>
              <a:gd name="connsiteY326" fmla="*/ 2120524 h 3887590"/>
              <a:gd name="connsiteX327" fmla="*/ 6775136 w 12192003"/>
              <a:gd name="connsiteY327" fmla="*/ 2015106 h 3887590"/>
              <a:gd name="connsiteX328" fmla="*/ 6767027 w 12192003"/>
              <a:gd name="connsiteY328" fmla="*/ 1978615 h 3887590"/>
              <a:gd name="connsiteX329" fmla="*/ 6787299 w 12192003"/>
              <a:gd name="connsiteY329" fmla="*/ 1938070 h 3887590"/>
              <a:gd name="connsiteX330" fmla="*/ 6803517 w 12192003"/>
              <a:gd name="connsiteY330" fmla="*/ 1946179 h 3887590"/>
              <a:gd name="connsiteX331" fmla="*/ 6807572 w 12192003"/>
              <a:gd name="connsiteY331" fmla="*/ 1938070 h 3887590"/>
              <a:gd name="connsiteX332" fmla="*/ 6819736 w 12192003"/>
              <a:gd name="connsiteY332" fmla="*/ 1946179 h 3887590"/>
              <a:gd name="connsiteX333" fmla="*/ 6831899 w 12192003"/>
              <a:gd name="connsiteY333" fmla="*/ 1946179 h 3887590"/>
              <a:gd name="connsiteX334" fmla="*/ 6844063 w 12192003"/>
              <a:gd name="connsiteY334" fmla="*/ 2075924 h 3887590"/>
              <a:gd name="connsiteX335" fmla="*/ 6864335 w 12192003"/>
              <a:gd name="connsiteY335" fmla="*/ 2173233 h 3887590"/>
              <a:gd name="connsiteX336" fmla="*/ 6880554 w 12192003"/>
              <a:gd name="connsiteY336" fmla="*/ 2189451 h 3887590"/>
              <a:gd name="connsiteX337" fmla="*/ 6908935 w 12192003"/>
              <a:gd name="connsiteY337" fmla="*/ 2258379 h 3887590"/>
              <a:gd name="connsiteX338" fmla="*/ 6921099 w 12192003"/>
              <a:gd name="connsiteY338" fmla="*/ 2270542 h 3887590"/>
              <a:gd name="connsiteX339" fmla="*/ 6945426 w 12192003"/>
              <a:gd name="connsiteY339" fmla="*/ 2169179 h 3887590"/>
              <a:gd name="connsiteX340" fmla="*/ 6937317 w 12192003"/>
              <a:gd name="connsiteY340" fmla="*/ 2124579 h 3887590"/>
              <a:gd name="connsiteX341" fmla="*/ 6921099 w 12192003"/>
              <a:gd name="connsiteY341" fmla="*/ 2100252 h 3887590"/>
              <a:gd name="connsiteX342" fmla="*/ 6917044 w 12192003"/>
              <a:gd name="connsiteY342" fmla="*/ 2067815 h 3887590"/>
              <a:gd name="connsiteX343" fmla="*/ 6929208 w 12192003"/>
              <a:gd name="connsiteY343" fmla="*/ 2075924 h 3887590"/>
              <a:gd name="connsiteX344" fmla="*/ 6933263 w 12192003"/>
              <a:gd name="connsiteY344" fmla="*/ 2063761 h 3887590"/>
              <a:gd name="connsiteX345" fmla="*/ 6961644 w 12192003"/>
              <a:gd name="connsiteY345" fmla="*/ 2075924 h 3887590"/>
              <a:gd name="connsiteX346" fmla="*/ 6973808 w 12192003"/>
              <a:gd name="connsiteY346" fmla="*/ 2161070 h 3887590"/>
              <a:gd name="connsiteX347" fmla="*/ 7026517 w 12192003"/>
              <a:gd name="connsiteY347" fmla="*/ 2185397 h 3887590"/>
              <a:gd name="connsiteX348" fmla="*/ 7046790 w 12192003"/>
              <a:gd name="connsiteY348" fmla="*/ 2270542 h 3887590"/>
              <a:gd name="connsiteX349" fmla="*/ 7034626 w 12192003"/>
              <a:gd name="connsiteY349" fmla="*/ 2294870 h 3887590"/>
              <a:gd name="connsiteX350" fmla="*/ 7038681 w 12192003"/>
              <a:gd name="connsiteY350" fmla="*/ 2307033 h 3887590"/>
              <a:gd name="connsiteX351" fmla="*/ 7050844 w 12192003"/>
              <a:gd name="connsiteY351" fmla="*/ 2311088 h 3887590"/>
              <a:gd name="connsiteX352" fmla="*/ 7103553 w 12192003"/>
              <a:gd name="connsiteY352" fmla="*/ 2270542 h 3887590"/>
              <a:gd name="connsiteX353" fmla="*/ 7160317 w 12192003"/>
              <a:gd name="connsiteY353" fmla="*/ 2335415 h 3887590"/>
              <a:gd name="connsiteX354" fmla="*/ 7164371 w 12192003"/>
              <a:gd name="connsiteY354" fmla="*/ 2404342 h 3887590"/>
              <a:gd name="connsiteX355" fmla="*/ 7192753 w 12192003"/>
              <a:gd name="connsiteY355" fmla="*/ 2416506 h 3887590"/>
              <a:gd name="connsiteX356" fmla="*/ 7229244 w 12192003"/>
              <a:gd name="connsiteY356" fmla="*/ 2461106 h 3887590"/>
              <a:gd name="connsiteX357" fmla="*/ 7294117 w 12192003"/>
              <a:gd name="connsiteY357" fmla="*/ 2688160 h 3887590"/>
              <a:gd name="connsiteX358" fmla="*/ 7277898 w 12192003"/>
              <a:gd name="connsiteY358" fmla="*/ 2753032 h 3887590"/>
              <a:gd name="connsiteX359" fmla="*/ 7286008 w 12192003"/>
              <a:gd name="connsiteY359" fmla="*/ 2773305 h 3887590"/>
              <a:gd name="connsiteX360" fmla="*/ 7277898 w 12192003"/>
              <a:gd name="connsiteY360" fmla="*/ 2789523 h 3887590"/>
              <a:gd name="connsiteX361" fmla="*/ 7269789 w 12192003"/>
              <a:gd name="connsiteY361" fmla="*/ 2781414 h 3887590"/>
              <a:gd name="connsiteX362" fmla="*/ 7204917 w 12192003"/>
              <a:gd name="connsiteY362" fmla="*/ 2813851 h 3887590"/>
              <a:gd name="connsiteX363" fmla="*/ 7217080 w 12192003"/>
              <a:gd name="connsiteY363" fmla="*/ 2866560 h 3887590"/>
              <a:gd name="connsiteX364" fmla="*/ 7200862 w 12192003"/>
              <a:gd name="connsiteY364" fmla="*/ 2903050 h 3887590"/>
              <a:gd name="connsiteX365" fmla="*/ 7192753 w 12192003"/>
              <a:gd name="connsiteY365" fmla="*/ 2992250 h 3887590"/>
              <a:gd name="connsiteX366" fmla="*/ 7200862 w 12192003"/>
              <a:gd name="connsiteY366" fmla="*/ 3040905 h 3887590"/>
              <a:gd name="connsiteX367" fmla="*/ 7261680 w 12192003"/>
              <a:gd name="connsiteY367" fmla="*/ 3105777 h 3887590"/>
              <a:gd name="connsiteX368" fmla="*/ 7302226 w 12192003"/>
              <a:gd name="connsiteY368" fmla="*/ 3109832 h 3887590"/>
              <a:gd name="connsiteX369" fmla="*/ 7350880 w 12192003"/>
              <a:gd name="connsiteY369" fmla="*/ 3126050 h 3887590"/>
              <a:gd name="connsiteX370" fmla="*/ 7358989 w 12192003"/>
              <a:gd name="connsiteY370" fmla="*/ 3105777 h 3887590"/>
              <a:gd name="connsiteX371" fmla="*/ 7318444 w 12192003"/>
              <a:gd name="connsiteY371" fmla="*/ 3053068 h 3887590"/>
              <a:gd name="connsiteX372" fmla="*/ 7306280 w 12192003"/>
              <a:gd name="connsiteY372" fmla="*/ 2988196 h 3887590"/>
              <a:gd name="connsiteX373" fmla="*/ 7310335 w 12192003"/>
              <a:gd name="connsiteY373" fmla="*/ 2935487 h 3887590"/>
              <a:gd name="connsiteX374" fmla="*/ 7318444 w 12192003"/>
              <a:gd name="connsiteY374" fmla="*/ 2740869 h 3887590"/>
              <a:gd name="connsiteX375" fmla="*/ 7322501 w 12192003"/>
              <a:gd name="connsiteY375" fmla="*/ 2684105 h 3887590"/>
              <a:gd name="connsiteX376" fmla="*/ 7358989 w 12192003"/>
              <a:gd name="connsiteY376" fmla="*/ 2550306 h 3887590"/>
              <a:gd name="connsiteX377" fmla="*/ 7310335 w 12192003"/>
              <a:gd name="connsiteY377" fmla="*/ 2465160 h 3887590"/>
              <a:gd name="connsiteX378" fmla="*/ 7354935 w 12192003"/>
              <a:gd name="connsiteY378" fmla="*/ 2323251 h 3887590"/>
              <a:gd name="connsiteX379" fmla="*/ 7371153 w 12192003"/>
              <a:gd name="connsiteY379" fmla="*/ 2234051 h 3887590"/>
              <a:gd name="connsiteX380" fmla="*/ 7358989 w 12192003"/>
              <a:gd name="connsiteY380" fmla="*/ 2197561 h 3887590"/>
              <a:gd name="connsiteX381" fmla="*/ 7365831 w 12192003"/>
              <a:gd name="connsiteY381" fmla="*/ 2195280 h 3887590"/>
              <a:gd name="connsiteX382" fmla="*/ 7366907 w 12192003"/>
              <a:gd name="connsiteY382" fmla="*/ 2183444 h 3887590"/>
              <a:gd name="connsiteX383" fmla="*/ 7375207 w 12192003"/>
              <a:gd name="connsiteY383" fmla="*/ 2185397 h 3887590"/>
              <a:gd name="connsiteX384" fmla="*/ 7383317 w 12192003"/>
              <a:gd name="connsiteY384" fmla="*/ 2177288 h 3887590"/>
              <a:gd name="connsiteX385" fmla="*/ 7411698 w 12192003"/>
              <a:gd name="connsiteY385" fmla="*/ 2209724 h 3887590"/>
              <a:gd name="connsiteX386" fmla="*/ 7399535 w 12192003"/>
              <a:gd name="connsiteY386" fmla="*/ 2238106 h 3887590"/>
              <a:gd name="connsiteX387" fmla="*/ 7411698 w 12192003"/>
              <a:gd name="connsiteY387" fmla="*/ 2274597 h 3887590"/>
              <a:gd name="connsiteX388" fmla="*/ 7399535 w 12192003"/>
              <a:gd name="connsiteY388" fmla="*/ 2327306 h 3887590"/>
              <a:gd name="connsiteX389" fmla="*/ 7444135 w 12192003"/>
              <a:gd name="connsiteY389" fmla="*/ 2392178 h 3887590"/>
              <a:gd name="connsiteX390" fmla="*/ 7460353 w 12192003"/>
              <a:gd name="connsiteY390" fmla="*/ 2351633 h 3887590"/>
              <a:gd name="connsiteX391" fmla="*/ 7496844 w 12192003"/>
              <a:gd name="connsiteY391" fmla="*/ 2302979 h 3887590"/>
              <a:gd name="connsiteX392" fmla="*/ 7533334 w 12192003"/>
              <a:gd name="connsiteY392" fmla="*/ 2335415 h 3887590"/>
              <a:gd name="connsiteX393" fmla="*/ 7586043 w 12192003"/>
              <a:gd name="connsiteY393" fmla="*/ 2428669 h 3887590"/>
              <a:gd name="connsiteX394" fmla="*/ 7577934 w 12192003"/>
              <a:gd name="connsiteY394" fmla="*/ 2448942 h 3887590"/>
              <a:gd name="connsiteX395" fmla="*/ 7590098 w 12192003"/>
              <a:gd name="connsiteY395" fmla="*/ 2461106 h 3887590"/>
              <a:gd name="connsiteX396" fmla="*/ 7646862 w 12192003"/>
              <a:gd name="connsiteY396" fmla="*/ 2388124 h 3887590"/>
              <a:gd name="connsiteX397" fmla="*/ 7711734 w 12192003"/>
              <a:gd name="connsiteY397" fmla="*/ 2436778 h 3887590"/>
              <a:gd name="connsiteX398" fmla="*/ 7744171 w 12192003"/>
              <a:gd name="connsiteY398" fmla="*/ 2371906 h 3887590"/>
              <a:gd name="connsiteX399" fmla="*/ 7776607 w 12192003"/>
              <a:gd name="connsiteY399" fmla="*/ 2274597 h 3887590"/>
              <a:gd name="connsiteX400" fmla="*/ 7792825 w 12192003"/>
              <a:gd name="connsiteY400" fmla="*/ 2258379 h 3887590"/>
              <a:gd name="connsiteX401" fmla="*/ 7813098 w 12192003"/>
              <a:gd name="connsiteY401" fmla="*/ 2217833 h 3887590"/>
              <a:gd name="connsiteX402" fmla="*/ 7817152 w 12192003"/>
              <a:gd name="connsiteY402" fmla="*/ 2181342 h 3887590"/>
              <a:gd name="connsiteX403" fmla="*/ 7829319 w 12192003"/>
              <a:gd name="connsiteY403" fmla="*/ 2189451 h 3887590"/>
              <a:gd name="connsiteX404" fmla="*/ 7861752 w 12192003"/>
              <a:gd name="connsiteY404" fmla="*/ 2173233 h 3887590"/>
              <a:gd name="connsiteX405" fmla="*/ 7873916 w 12192003"/>
              <a:gd name="connsiteY405" fmla="*/ 2173233 h 3887590"/>
              <a:gd name="connsiteX406" fmla="*/ 7833370 w 12192003"/>
              <a:gd name="connsiteY406" fmla="*/ 2213779 h 3887590"/>
              <a:gd name="connsiteX407" fmla="*/ 7821207 w 12192003"/>
              <a:gd name="connsiteY407" fmla="*/ 2270542 h 3887590"/>
              <a:gd name="connsiteX408" fmla="*/ 7784716 w 12192003"/>
              <a:gd name="connsiteY408" fmla="*/ 2367851 h 3887590"/>
              <a:gd name="connsiteX409" fmla="*/ 7792825 w 12192003"/>
              <a:gd name="connsiteY409" fmla="*/ 2388124 h 3887590"/>
              <a:gd name="connsiteX410" fmla="*/ 7784716 w 12192003"/>
              <a:gd name="connsiteY410" fmla="*/ 2408397 h 3887590"/>
              <a:gd name="connsiteX411" fmla="*/ 7849589 w 12192003"/>
              <a:gd name="connsiteY411" fmla="*/ 2554360 h 3887590"/>
              <a:gd name="connsiteX412" fmla="*/ 7865807 w 12192003"/>
              <a:gd name="connsiteY412" fmla="*/ 2586796 h 3887590"/>
              <a:gd name="connsiteX413" fmla="*/ 7865807 w 12192003"/>
              <a:gd name="connsiteY413" fmla="*/ 2619233 h 3887590"/>
              <a:gd name="connsiteX414" fmla="*/ 7837425 w 12192003"/>
              <a:gd name="connsiteY414" fmla="*/ 2627342 h 3887590"/>
              <a:gd name="connsiteX415" fmla="*/ 7906352 w 12192003"/>
              <a:gd name="connsiteY415" fmla="*/ 2809796 h 3887590"/>
              <a:gd name="connsiteX416" fmla="*/ 7963116 w 12192003"/>
              <a:gd name="connsiteY416" fmla="*/ 3032796 h 3887590"/>
              <a:gd name="connsiteX417" fmla="*/ 7975279 w 12192003"/>
              <a:gd name="connsiteY417" fmla="*/ 3085505 h 3887590"/>
              <a:gd name="connsiteX418" fmla="*/ 7882025 w 12192003"/>
              <a:gd name="connsiteY418" fmla="*/ 3146323 h 3887590"/>
              <a:gd name="connsiteX419" fmla="*/ 7821207 w 12192003"/>
              <a:gd name="connsiteY419" fmla="*/ 3150377 h 3887590"/>
              <a:gd name="connsiteX420" fmla="*/ 7809043 w 12192003"/>
              <a:gd name="connsiteY420" fmla="*/ 3150377 h 3887590"/>
              <a:gd name="connsiteX421" fmla="*/ 7800934 w 12192003"/>
              <a:gd name="connsiteY421" fmla="*/ 3158486 h 3887590"/>
              <a:gd name="connsiteX422" fmla="*/ 7817152 w 12192003"/>
              <a:gd name="connsiteY422" fmla="*/ 3190923 h 3887590"/>
              <a:gd name="connsiteX423" fmla="*/ 7922570 w 12192003"/>
              <a:gd name="connsiteY423" fmla="*/ 3207141 h 3887590"/>
              <a:gd name="connsiteX424" fmla="*/ 7983388 w 12192003"/>
              <a:gd name="connsiteY424" fmla="*/ 3158486 h 3887590"/>
              <a:gd name="connsiteX425" fmla="*/ 7983388 w 12192003"/>
              <a:gd name="connsiteY425" fmla="*/ 3142268 h 3887590"/>
              <a:gd name="connsiteX426" fmla="*/ 7987443 w 12192003"/>
              <a:gd name="connsiteY426" fmla="*/ 3101723 h 3887590"/>
              <a:gd name="connsiteX427" fmla="*/ 8023934 w 12192003"/>
              <a:gd name="connsiteY427" fmla="*/ 3000359 h 3887590"/>
              <a:gd name="connsiteX428" fmla="*/ 8003661 w 12192003"/>
              <a:gd name="connsiteY428" fmla="*/ 2963869 h 3887590"/>
              <a:gd name="connsiteX429" fmla="*/ 8003661 w 12192003"/>
              <a:gd name="connsiteY429" fmla="*/ 2943596 h 3887590"/>
              <a:gd name="connsiteX430" fmla="*/ 7983388 w 12192003"/>
              <a:gd name="connsiteY430" fmla="*/ 2915214 h 3887590"/>
              <a:gd name="connsiteX431" fmla="*/ 7975279 w 12192003"/>
              <a:gd name="connsiteY431" fmla="*/ 2862505 h 3887590"/>
              <a:gd name="connsiteX432" fmla="*/ 8027988 w 12192003"/>
              <a:gd name="connsiteY432" fmla="*/ 2753032 h 3887590"/>
              <a:gd name="connsiteX433" fmla="*/ 8011770 w 12192003"/>
              <a:gd name="connsiteY433" fmla="*/ 2671942 h 3887590"/>
              <a:gd name="connsiteX434" fmla="*/ 8019879 w 12192003"/>
              <a:gd name="connsiteY434" fmla="*/ 2619233 h 3887590"/>
              <a:gd name="connsiteX435" fmla="*/ 8007716 w 12192003"/>
              <a:gd name="connsiteY435" fmla="*/ 2590851 h 3887590"/>
              <a:gd name="connsiteX436" fmla="*/ 7999607 w 12192003"/>
              <a:gd name="connsiteY436" fmla="*/ 2538142 h 3887590"/>
              <a:gd name="connsiteX437" fmla="*/ 7999607 w 12192003"/>
              <a:gd name="connsiteY437" fmla="*/ 2562469 h 3887590"/>
              <a:gd name="connsiteX438" fmla="*/ 7987443 w 12192003"/>
              <a:gd name="connsiteY438" fmla="*/ 2570578 h 3887590"/>
              <a:gd name="connsiteX439" fmla="*/ 7975279 w 12192003"/>
              <a:gd name="connsiteY439" fmla="*/ 2554360 h 3887590"/>
              <a:gd name="connsiteX440" fmla="*/ 7950952 w 12192003"/>
              <a:gd name="connsiteY440" fmla="*/ 2513815 h 3887590"/>
              <a:gd name="connsiteX441" fmla="*/ 8003661 w 12192003"/>
              <a:gd name="connsiteY441" fmla="*/ 2457051 h 3887590"/>
              <a:gd name="connsiteX442" fmla="*/ 7979334 w 12192003"/>
              <a:gd name="connsiteY442" fmla="*/ 2380015 h 3887590"/>
              <a:gd name="connsiteX443" fmla="*/ 8011770 w 12192003"/>
              <a:gd name="connsiteY443" fmla="*/ 2331360 h 3887590"/>
              <a:gd name="connsiteX444" fmla="*/ 8032045 w 12192003"/>
              <a:gd name="connsiteY444" fmla="*/ 2355688 h 3887590"/>
              <a:gd name="connsiteX445" fmla="*/ 8060425 w 12192003"/>
              <a:gd name="connsiteY445" fmla="*/ 2347579 h 3887590"/>
              <a:gd name="connsiteX446" fmla="*/ 8105025 w 12192003"/>
              <a:gd name="connsiteY446" fmla="*/ 2396233 h 3887590"/>
              <a:gd name="connsiteX447" fmla="*/ 8072588 w 12192003"/>
              <a:gd name="connsiteY447" fmla="*/ 2452997 h 3887590"/>
              <a:gd name="connsiteX448" fmla="*/ 8036097 w 12192003"/>
              <a:gd name="connsiteY448" fmla="*/ 2497596 h 3887590"/>
              <a:gd name="connsiteX449" fmla="*/ 8044206 w 12192003"/>
              <a:gd name="connsiteY449" fmla="*/ 2530033 h 3887590"/>
              <a:gd name="connsiteX450" fmla="*/ 8072588 w 12192003"/>
              <a:gd name="connsiteY450" fmla="*/ 2692214 h 3887590"/>
              <a:gd name="connsiteX451" fmla="*/ 8080697 w 12192003"/>
              <a:gd name="connsiteY451" fmla="*/ 2748978 h 3887590"/>
              <a:gd name="connsiteX452" fmla="*/ 8121243 w 12192003"/>
              <a:gd name="connsiteY452" fmla="*/ 2773305 h 3887590"/>
              <a:gd name="connsiteX453" fmla="*/ 8145570 w 12192003"/>
              <a:gd name="connsiteY453" fmla="*/ 2838178 h 3887590"/>
              <a:gd name="connsiteX454" fmla="*/ 8157734 w 12192003"/>
              <a:gd name="connsiteY454" fmla="*/ 2801687 h 3887590"/>
              <a:gd name="connsiteX455" fmla="*/ 8226661 w 12192003"/>
              <a:gd name="connsiteY455" fmla="*/ 2757087 h 3887590"/>
              <a:gd name="connsiteX456" fmla="*/ 8275315 w 12192003"/>
              <a:gd name="connsiteY456" fmla="*/ 2781414 h 3887590"/>
              <a:gd name="connsiteX457" fmla="*/ 8291533 w 12192003"/>
              <a:gd name="connsiteY457" fmla="*/ 2744923 h 3887590"/>
              <a:gd name="connsiteX458" fmla="*/ 8259097 w 12192003"/>
              <a:gd name="connsiteY458" fmla="*/ 2700323 h 3887590"/>
              <a:gd name="connsiteX459" fmla="*/ 8259097 w 12192003"/>
              <a:gd name="connsiteY459" fmla="*/ 2688160 h 3887590"/>
              <a:gd name="connsiteX460" fmla="*/ 8279370 w 12192003"/>
              <a:gd name="connsiteY460" fmla="*/ 2680051 h 3887590"/>
              <a:gd name="connsiteX461" fmla="*/ 8315861 w 12192003"/>
              <a:gd name="connsiteY461" fmla="*/ 2732760 h 3887590"/>
              <a:gd name="connsiteX462" fmla="*/ 8332079 w 12192003"/>
              <a:gd name="connsiteY462" fmla="*/ 2785469 h 3887590"/>
              <a:gd name="connsiteX463" fmla="*/ 8332079 w 12192003"/>
              <a:gd name="connsiteY463" fmla="*/ 2838178 h 3887590"/>
              <a:gd name="connsiteX464" fmla="*/ 8417224 w 12192003"/>
              <a:gd name="connsiteY464" fmla="*/ 2898996 h 3887590"/>
              <a:gd name="connsiteX465" fmla="*/ 8559133 w 12192003"/>
              <a:gd name="connsiteY465" fmla="*/ 2724651 h 3887590"/>
              <a:gd name="connsiteX466" fmla="*/ 8546969 w 12192003"/>
              <a:gd name="connsiteY466" fmla="*/ 2696269 h 3887590"/>
              <a:gd name="connsiteX467" fmla="*/ 8559133 w 12192003"/>
              <a:gd name="connsiteY467" fmla="*/ 2651669 h 3887590"/>
              <a:gd name="connsiteX468" fmla="*/ 8611842 w 12192003"/>
              <a:gd name="connsiteY468" fmla="*/ 2566524 h 3887590"/>
              <a:gd name="connsiteX469" fmla="*/ 8660496 w 12192003"/>
              <a:gd name="connsiteY469" fmla="*/ 2603015 h 3887590"/>
              <a:gd name="connsiteX470" fmla="*/ 8664551 w 12192003"/>
              <a:gd name="connsiteY470" fmla="*/ 2554360 h 3887590"/>
              <a:gd name="connsiteX471" fmla="*/ 8733478 w 12192003"/>
              <a:gd name="connsiteY471" fmla="*/ 2351633 h 3887590"/>
              <a:gd name="connsiteX472" fmla="*/ 8753751 w 12192003"/>
              <a:gd name="connsiteY472" fmla="*/ 2315142 h 3887590"/>
              <a:gd name="connsiteX473" fmla="*/ 8737532 w 12192003"/>
              <a:gd name="connsiteY473" fmla="*/ 2294870 h 3887590"/>
              <a:gd name="connsiteX474" fmla="*/ 8769969 w 12192003"/>
              <a:gd name="connsiteY474" fmla="*/ 2286760 h 3887590"/>
              <a:gd name="connsiteX475" fmla="*/ 8778078 w 12192003"/>
              <a:gd name="connsiteY475" fmla="*/ 2266488 h 3887590"/>
              <a:gd name="connsiteX476" fmla="*/ 8786187 w 12192003"/>
              <a:gd name="connsiteY476" fmla="*/ 2302979 h 3887590"/>
              <a:gd name="connsiteX477" fmla="*/ 8765914 w 12192003"/>
              <a:gd name="connsiteY477" fmla="*/ 2351633 h 3887590"/>
              <a:gd name="connsiteX478" fmla="*/ 8737532 w 12192003"/>
              <a:gd name="connsiteY478" fmla="*/ 2493542 h 3887590"/>
              <a:gd name="connsiteX479" fmla="*/ 8806460 w 12192003"/>
              <a:gd name="connsiteY479" fmla="*/ 2505706 h 3887590"/>
              <a:gd name="connsiteX480" fmla="*/ 8932150 w 12192003"/>
              <a:gd name="connsiteY480" fmla="*/ 2538142 h 3887590"/>
              <a:gd name="connsiteX481" fmla="*/ 8919987 w 12192003"/>
              <a:gd name="connsiteY481" fmla="*/ 2603015 h 3887590"/>
              <a:gd name="connsiteX482" fmla="*/ 8786187 w 12192003"/>
              <a:gd name="connsiteY482" fmla="*/ 2801687 h 3887590"/>
              <a:gd name="connsiteX483" fmla="*/ 8745642 w 12192003"/>
              <a:gd name="connsiteY483" fmla="*/ 2834123 h 3887590"/>
              <a:gd name="connsiteX484" fmla="*/ 8749696 w 12192003"/>
              <a:gd name="connsiteY484" fmla="*/ 2878723 h 3887590"/>
              <a:gd name="connsiteX485" fmla="*/ 8769969 w 12192003"/>
              <a:gd name="connsiteY485" fmla="*/ 2907105 h 3887590"/>
              <a:gd name="connsiteX486" fmla="*/ 8863223 w 12192003"/>
              <a:gd name="connsiteY486" fmla="*/ 3186868 h 3887590"/>
              <a:gd name="connsiteX487" fmla="*/ 8883496 w 12192003"/>
              <a:gd name="connsiteY487" fmla="*/ 3194977 h 3887590"/>
              <a:gd name="connsiteX488" fmla="*/ 9799822 w 12192003"/>
              <a:gd name="connsiteY488" fmla="*/ 3024687 h 3887590"/>
              <a:gd name="connsiteX489" fmla="*/ 9864694 w 12192003"/>
              <a:gd name="connsiteY489" fmla="*/ 3032796 h 3887590"/>
              <a:gd name="connsiteX490" fmla="*/ 9901185 w 12192003"/>
              <a:gd name="connsiteY490" fmla="*/ 3020632 h 3887590"/>
              <a:gd name="connsiteX491" fmla="*/ 9982276 w 12192003"/>
              <a:gd name="connsiteY491" fmla="*/ 3020632 h 3887590"/>
              <a:gd name="connsiteX492" fmla="*/ 10026876 w 12192003"/>
              <a:gd name="connsiteY492" fmla="*/ 3012523 h 3887590"/>
              <a:gd name="connsiteX493" fmla="*/ 10075530 w 12192003"/>
              <a:gd name="connsiteY493" fmla="*/ 3020632 h 3887590"/>
              <a:gd name="connsiteX494" fmla="*/ 10176894 w 12192003"/>
              <a:gd name="connsiteY494" fmla="*/ 3016578 h 3887590"/>
              <a:gd name="connsiteX495" fmla="*/ 10209330 w 12192003"/>
              <a:gd name="connsiteY495" fmla="*/ 3008468 h 3887590"/>
              <a:gd name="connsiteX496" fmla="*/ 10274203 w 12192003"/>
              <a:gd name="connsiteY496" fmla="*/ 3020632 h 3887590"/>
              <a:gd name="connsiteX497" fmla="*/ 10347185 w 12192003"/>
              <a:gd name="connsiteY497" fmla="*/ 3028741 h 3887590"/>
              <a:gd name="connsiteX498" fmla="*/ 10363405 w 12192003"/>
              <a:gd name="connsiteY498" fmla="*/ 3024687 h 3887590"/>
              <a:gd name="connsiteX499" fmla="*/ 10351239 w 12192003"/>
              <a:gd name="connsiteY499" fmla="*/ 3020632 h 3887590"/>
              <a:gd name="connsiteX500" fmla="*/ 10408003 w 12192003"/>
              <a:gd name="connsiteY500" fmla="*/ 3032796 h 3887590"/>
              <a:gd name="connsiteX501" fmla="*/ 10699929 w 12192003"/>
              <a:gd name="connsiteY501" fmla="*/ 3049014 h 3887590"/>
              <a:gd name="connsiteX502" fmla="*/ 10813457 w 12192003"/>
              <a:gd name="connsiteY502" fmla="*/ 3057123 h 3887590"/>
              <a:gd name="connsiteX503" fmla="*/ 10821566 w 12192003"/>
              <a:gd name="connsiteY503" fmla="*/ 3065232 h 3887590"/>
              <a:gd name="connsiteX504" fmla="*/ 10829675 w 12192003"/>
              <a:gd name="connsiteY504" fmla="*/ 3057123 h 3887590"/>
              <a:gd name="connsiteX505" fmla="*/ 10951311 w 12192003"/>
              <a:gd name="connsiteY505" fmla="*/ 3077396 h 3887590"/>
              <a:gd name="connsiteX506" fmla="*/ 10991856 w 12192003"/>
              <a:gd name="connsiteY506" fmla="*/ 3065232 h 3887590"/>
              <a:gd name="connsiteX507" fmla="*/ 11085111 w 12192003"/>
              <a:gd name="connsiteY507" fmla="*/ 3073341 h 3887590"/>
              <a:gd name="connsiteX508" fmla="*/ 11125656 w 12192003"/>
              <a:gd name="connsiteY508" fmla="*/ 3085505 h 3887590"/>
              <a:gd name="connsiteX509" fmla="*/ 11287838 w 12192003"/>
              <a:gd name="connsiteY509" fmla="*/ 3117941 h 3887590"/>
              <a:gd name="connsiteX510" fmla="*/ 11482458 w 12192003"/>
              <a:gd name="connsiteY510" fmla="*/ 3146323 h 3887590"/>
              <a:gd name="connsiteX511" fmla="*/ 11571655 w 12192003"/>
              <a:gd name="connsiteY511" fmla="*/ 3178759 h 3887590"/>
              <a:gd name="connsiteX512" fmla="*/ 11725728 w 12192003"/>
              <a:gd name="connsiteY512" fmla="*/ 3211195 h 3887590"/>
              <a:gd name="connsiteX513" fmla="*/ 11896019 w 12192003"/>
              <a:gd name="connsiteY513" fmla="*/ 3263904 h 3887590"/>
              <a:gd name="connsiteX514" fmla="*/ 12013600 w 12192003"/>
              <a:gd name="connsiteY514" fmla="*/ 3272014 h 3887590"/>
              <a:gd name="connsiteX515" fmla="*/ 12110909 w 12192003"/>
              <a:gd name="connsiteY515" fmla="*/ 3267959 h 3887590"/>
              <a:gd name="connsiteX516" fmla="*/ 12192003 w 12192003"/>
              <a:gd name="connsiteY516" fmla="*/ 3267959 h 3887590"/>
              <a:gd name="connsiteX517" fmla="*/ 12192003 w 12192003"/>
              <a:gd name="connsiteY517" fmla="*/ 3887590 h 3887590"/>
              <a:gd name="connsiteX518" fmla="*/ 0 w 12192003"/>
              <a:gd name="connsiteY518" fmla="*/ 3887590 h 3887590"/>
              <a:gd name="connsiteX519" fmla="*/ 0 w 12192003"/>
              <a:gd name="connsiteY519" fmla="*/ 3085505 h 3887590"/>
              <a:gd name="connsiteX520" fmla="*/ 12164 w 12192003"/>
              <a:gd name="connsiteY520" fmla="*/ 3105777 h 3887590"/>
              <a:gd name="connsiteX521" fmla="*/ 28382 w 12192003"/>
              <a:gd name="connsiteY521" fmla="*/ 3097668 h 3887590"/>
              <a:gd name="connsiteX522" fmla="*/ 27996 w 12192003"/>
              <a:gd name="connsiteY522" fmla="*/ 3094472 h 3887590"/>
              <a:gd name="connsiteX523" fmla="*/ 29396 w 12192003"/>
              <a:gd name="connsiteY523" fmla="*/ 3094628 h 3887590"/>
              <a:gd name="connsiteX524" fmla="*/ 44600 w 12192003"/>
              <a:gd name="connsiteY524" fmla="*/ 3101723 h 3887590"/>
              <a:gd name="connsiteX525" fmla="*/ 56764 w 12192003"/>
              <a:gd name="connsiteY525" fmla="*/ 3097668 h 3887590"/>
              <a:gd name="connsiteX526" fmla="*/ 54412 w 12192003"/>
              <a:gd name="connsiteY526" fmla="*/ 3093258 h 3887590"/>
              <a:gd name="connsiteX527" fmla="*/ 60818 w 12192003"/>
              <a:gd name="connsiteY527" fmla="*/ 3093614 h 3887590"/>
              <a:gd name="connsiteX528" fmla="*/ 72982 w 12192003"/>
              <a:gd name="connsiteY528" fmla="*/ 3085505 h 3887590"/>
              <a:gd name="connsiteX529" fmla="*/ 101364 w 12192003"/>
              <a:gd name="connsiteY529" fmla="*/ 3105777 h 3887590"/>
              <a:gd name="connsiteX530" fmla="*/ 129745 w 12192003"/>
              <a:gd name="connsiteY530" fmla="*/ 3093614 h 3887590"/>
              <a:gd name="connsiteX531" fmla="*/ 141909 w 12192003"/>
              <a:gd name="connsiteY531" fmla="*/ 3097668 h 3887590"/>
              <a:gd name="connsiteX532" fmla="*/ 243273 w 12192003"/>
              <a:gd name="connsiteY532" fmla="*/ 3109832 h 3887590"/>
              <a:gd name="connsiteX533" fmla="*/ 267600 w 12192003"/>
              <a:gd name="connsiteY533" fmla="*/ 3093614 h 3887590"/>
              <a:gd name="connsiteX534" fmla="*/ 270528 w 12192003"/>
              <a:gd name="connsiteY534" fmla="*/ 3094177 h 3887590"/>
              <a:gd name="connsiteX535" fmla="*/ 263545 w 12192003"/>
              <a:gd name="connsiteY535" fmla="*/ 3097668 h 3887590"/>
              <a:gd name="connsiteX536" fmla="*/ 275709 w 12192003"/>
              <a:gd name="connsiteY536" fmla="*/ 3105777 h 3887590"/>
              <a:gd name="connsiteX537" fmla="*/ 308145 w 12192003"/>
              <a:gd name="connsiteY537" fmla="*/ 3113887 h 3887590"/>
              <a:gd name="connsiteX538" fmla="*/ 320309 w 12192003"/>
              <a:gd name="connsiteY538" fmla="*/ 3089559 h 3887590"/>
              <a:gd name="connsiteX539" fmla="*/ 332472 w 12192003"/>
              <a:gd name="connsiteY539" fmla="*/ 3113887 h 3887590"/>
              <a:gd name="connsiteX540" fmla="*/ 368963 w 12192003"/>
              <a:gd name="connsiteY540" fmla="*/ 3121996 h 3887590"/>
              <a:gd name="connsiteX541" fmla="*/ 393290 w 12192003"/>
              <a:gd name="connsiteY541" fmla="*/ 3109832 h 3887590"/>
              <a:gd name="connsiteX542" fmla="*/ 429781 w 12192003"/>
              <a:gd name="connsiteY542" fmla="*/ 3126050 h 3887590"/>
              <a:gd name="connsiteX543" fmla="*/ 441945 w 12192003"/>
              <a:gd name="connsiteY543" fmla="*/ 3121996 h 3887590"/>
              <a:gd name="connsiteX544" fmla="*/ 445999 w 12192003"/>
              <a:gd name="connsiteY544" fmla="*/ 3117941 h 3887590"/>
              <a:gd name="connsiteX545" fmla="*/ 447247 w 12192003"/>
              <a:gd name="connsiteY545" fmla="*/ 3116694 h 3887590"/>
              <a:gd name="connsiteX546" fmla="*/ 445999 w 12192003"/>
              <a:gd name="connsiteY546" fmla="*/ 3121996 h 3887590"/>
              <a:gd name="connsiteX547" fmla="*/ 454109 w 12192003"/>
              <a:gd name="connsiteY547" fmla="*/ 3130105 h 3887590"/>
              <a:gd name="connsiteX548" fmla="*/ 644672 w 12192003"/>
              <a:gd name="connsiteY548" fmla="*/ 3162541 h 3887590"/>
              <a:gd name="connsiteX549" fmla="*/ 721708 w 12192003"/>
              <a:gd name="connsiteY549" fmla="*/ 3182814 h 3887590"/>
              <a:gd name="connsiteX550" fmla="*/ 725763 w 12192003"/>
              <a:gd name="connsiteY550" fmla="*/ 3174705 h 3887590"/>
              <a:gd name="connsiteX551" fmla="*/ 819017 w 12192003"/>
              <a:gd name="connsiteY551" fmla="*/ 3215250 h 3887590"/>
              <a:gd name="connsiteX552" fmla="*/ 924435 w 12192003"/>
              <a:gd name="connsiteY552" fmla="*/ 3255795 h 3887590"/>
              <a:gd name="connsiteX553" fmla="*/ 1025799 w 12192003"/>
              <a:gd name="connsiteY553" fmla="*/ 3300395 h 3887590"/>
              <a:gd name="connsiteX554" fmla="*/ 1090671 w 12192003"/>
              <a:gd name="connsiteY554" fmla="*/ 3340941 h 3887590"/>
              <a:gd name="connsiteX555" fmla="*/ 1151489 w 12192003"/>
              <a:gd name="connsiteY555" fmla="*/ 3401759 h 3887590"/>
              <a:gd name="connsiteX556" fmla="*/ 1325835 w 12192003"/>
              <a:gd name="connsiteY556" fmla="*/ 3454468 h 3887590"/>
              <a:gd name="connsiteX557" fmla="*/ 1589380 w 12192003"/>
              <a:gd name="connsiteY557" fmla="*/ 3551777 h 3887590"/>
              <a:gd name="connsiteX558" fmla="*/ 1739398 w 12192003"/>
              <a:gd name="connsiteY558" fmla="*/ 3551777 h 3887590"/>
              <a:gd name="connsiteX559" fmla="*/ 1751561 w 12192003"/>
              <a:gd name="connsiteY559" fmla="*/ 3559886 h 3887590"/>
              <a:gd name="connsiteX560" fmla="*/ 1759670 w 12192003"/>
              <a:gd name="connsiteY560" fmla="*/ 3576104 h 3887590"/>
              <a:gd name="connsiteX561" fmla="*/ 1767779 w 12192003"/>
              <a:gd name="connsiteY561" fmla="*/ 3576104 h 3887590"/>
              <a:gd name="connsiteX562" fmla="*/ 1775888 w 12192003"/>
              <a:gd name="connsiteY562" fmla="*/ 3567995 h 3887590"/>
              <a:gd name="connsiteX563" fmla="*/ 1788052 w 12192003"/>
              <a:gd name="connsiteY563" fmla="*/ 3576104 h 3887590"/>
              <a:gd name="connsiteX564" fmla="*/ 1808325 w 12192003"/>
              <a:gd name="connsiteY564" fmla="*/ 3555831 h 3887590"/>
              <a:gd name="connsiteX565" fmla="*/ 1800216 w 12192003"/>
              <a:gd name="connsiteY565" fmla="*/ 3547722 h 3887590"/>
              <a:gd name="connsiteX566" fmla="*/ 1869143 w 12192003"/>
              <a:gd name="connsiteY566" fmla="*/ 3527450 h 3887590"/>
              <a:gd name="connsiteX567" fmla="*/ 1889416 w 12192003"/>
              <a:gd name="connsiteY567" fmla="*/ 3535559 h 3887590"/>
              <a:gd name="connsiteX568" fmla="*/ 1877252 w 12192003"/>
              <a:gd name="connsiteY568" fmla="*/ 3555831 h 3887590"/>
              <a:gd name="connsiteX569" fmla="*/ 1885361 w 12192003"/>
              <a:gd name="connsiteY569" fmla="*/ 3563940 h 3887590"/>
              <a:gd name="connsiteX570" fmla="*/ 1921852 w 12192003"/>
              <a:gd name="connsiteY570" fmla="*/ 3527450 h 3887590"/>
              <a:gd name="connsiteX571" fmla="*/ 2161070 w 12192003"/>
              <a:gd name="connsiteY571" fmla="*/ 3527450 h 3887590"/>
              <a:gd name="connsiteX572" fmla="*/ 2201615 w 12192003"/>
              <a:gd name="connsiteY572" fmla="*/ 3519340 h 3887590"/>
              <a:gd name="connsiteX573" fmla="*/ 2444887 w 12192003"/>
              <a:gd name="connsiteY573" fmla="*/ 3519340 h 3887590"/>
              <a:gd name="connsiteX574" fmla="*/ 2858451 w 12192003"/>
              <a:gd name="connsiteY574" fmla="*/ 3393650 h 3887590"/>
              <a:gd name="connsiteX575" fmla="*/ 2866559 w 12192003"/>
              <a:gd name="connsiteY575" fmla="*/ 3381486 h 3887590"/>
              <a:gd name="connsiteX576" fmla="*/ 2923323 w 12192003"/>
              <a:gd name="connsiteY576" fmla="*/ 3373377 h 3887590"/>
              <a:gd name="connsiteX577" fmla="*/ 2951705 w 12192003"/>
              <a:gd name="connsiteY577" fmla="*/ 3353104 h 3887590"/>
              <a:gd name="connsiteX578" fmla="*/ 2971978 w 12192003"/>
              <a:gd name="connsiteY578" fmla="*/ 3365268 h 3887590"/>
              <a:gd name="connsiteX579" fmla="*/ 3336886 w 12192003"/>
              <a:gd name="connsiteY579" fmla="*/ 3263904 h 3887590"/>
              <a:gd name="connsiteX580" fmla="*/ 3567995 w 12192003"/>
              <a:gd name="connsiteY580" fmla="*/ 3215250 h 3887590"/>
              <a:gd name="connsiteX581" fmla="*/ 3839649 w 12192003"/>
              <a:gd name="connsiteY581" fmla="*/ 3174705 h 3887590"/>
              <a:gd name="connsiteX582" fmla="*/ 4062649 w 12192003"/>
              <a:gd name="connsiteY582" fmla="*/ 3170650 h 3887590"/>
              <a:gd name="connsiteX583" fmla="*/ 4066703 w 12192003"/>
              <a:gd name="connsiteY583" fmla="*/ 3012523 h 3887590"/>
              <a:gd name="connsiteX584" fmla="*/ 3977504 w 12192003"/>
              <a:gd name="connsiteY584" fmla="*/ 2988196 h 3887590"/>
              <a:gd name="connsiteX585" fmla="*/ 3924795 w 12192003"/>
              <a:gd name="connsiteY585" fmla="*/ 3040905 h 3887590"/>
              <a:gd name="connsiteX586" fmla="*/ 3896412 w 12192003"/>
              <a:gd name="connsiteY586" fmla="*/ 2976032 h 3887590"/>
              <a:gd name="connsiteX587" fmla="*/ 3912631 w 12192003"/>
              <a:gd name="connsiteY587" fmla="*/ 2947650 h 3887590"/>
              <a:gd name="connsiteX588" fmla="*/ 3884249 w 12192003"/>
              <a:gd name="connsiteY588" fmla="*/ 2923323 h 3887590"/>
              <a:gd name="connsiteX589" fmla="*/ 3981558 w 12192003"/>
              <a:gd name="connsiteY589" fmla="*/ 2704378 h 3887590"/>
              <a:gd name="connsiteX590" fmla="*/ 4058594 w 12192003"/>
              <a:gd name="connsiteY590" fmla="*/ 2550306 h 3887590"/>
              <a:gd name="connsiteX591" fmla="*/ 4070758 w 12192003"/>
              <a:gd name="connsiteY591" fmla="*/ 2444887 h 3887590"/>
              <a:gd name="connsiteX592" fmla="*/ 4086976 w 12192003"/>
              <a:gd name="connsiteY592" fmla="*/ 2367851 h 3887590"/>
              <a:gd name="connsiteX593" fmla="*/ 4119412 w 12192003"/>
              <a:gd name="connsiteY593" fmla="*/ 2307033 h 3887590"/>
              <a:gd name="connsiteX594" fmla="*/ 4168067 w 12192003"/>
              <a:gd name="connsiteY594" fmla="*/ 2250270 h 3887590"/>
              <a:gd name="connsiteX595" fmla="*/ 4212667 w 12192003"/>
              <a:gd name="connsiteY595" fmla="*/ 2262433 h 3887590"/>
              <a:gd name="connsiteX596" fmla="*/ 4334303 w 12192003"/>
              <a:gd name="connsiteY596" fmla="*/ 2185397 h 3887590"/>
              <a:gd name="connsiteX597" fmla="*/ 4350521 w 12192003"/>
              <a:gd name="connsiteY597" fmla="*/ 2193506 h 3887590"/>
              <a:gd name="connsiteX598" fmla="*/ 4374848 w 12192003"/>
              <a:gd name="connsiteY598" fmla="*/ 2144852 h 3887590"/>
              <a:gd name="connsiteX599" fmla="*/ 4362685 w 12192003"/>
              <a:gd name="connsiteY599" fmla="*/ 2096197 h 3887590"/>
              <a:gd name="connsiteX600" fmla="*/ 4350521 w 12192003"/>
              <a:gd name="connsiteY600" fmla="*/ 2063761 h 3887590"/>
              <a:gd name="connsiteX601" fmla="*/ 4354576 w 12192003"/>
              <a:gd name="connsiteY601" fmla="*/ 2043488 h 3887590"/>
              <a:gd name="connsiteX602" fmla="*/ 4395121 w 12192003"/>
              <a:gd name="connsiteY602" fmla="*/ 2071870 h 3887590"/>
              <a:gd name="connsiteX603" fmla="*/ 4387012 w 12192003"/>
              <a:gd name="connsiteY603" fmla="*/ 2112415 h 3887590"/>
              <a:gd name="connsiteX604" fmla="*/ 4391067 w 12192003"/>
              <a:gd name="connsiteY604" fmla="*/ 2152961 h 3887590"/>
              <a:gd name="connsiteX605" fmla="*/ 4431612 w 12192003"/>
              <a:gd name="connsiteY605" fmla="*/ 2201615 h 3887590"/>
              <a:gd name="connsiteX606" fmla="*/ 4464048 w 12192003"/>
              <a:gd name="connsiteY606" fmla="*/ 2262433 h 3887590"/>
              <a:gd name="connsiteX607" fmla="*/ 4500539 w 12192003"/>
              <a:gd name="connsiteY607" fmla="*/ 2266488 h 3887590"/>
              <a:gd name="connsiteX608" fmla="*/ 4508648 w 12192003"/>
              <a:gd name="connsiteY608" fmla="*/ 2311088 h 3887590"/>
              <a:gd name="connsiteX609" fmla="*/ 4528921 w 12192003"/>
              <a:gd name="connsiteY609" fmla="*/ 2335415 h 3887590"/>
              <a:gd name="connsiteX610" fmla="*/ 4557303 w 12192003"/>
              <a:gd name="connsiteY610" fmla="*/ 2384069 h 3887590"/>
              <a:gd name="connsiteX611" fmla="*/ 4577575 w 12192003"/>
              <a:gd name="connsiteY611" fmla="*/ 2323251 h 3887590"/>
              <a:gd name="connsiteX612" fmla="*/ 4553248 w 12192003"/>
              <a:gd name="connsiteY612" fmla="*/ 2274597 h 3887590"/>
              <a:gd name="connsiteX613" fmla="*/ 4569466 w 12192003"/>
              <a:gd name="connsiteY613" fmla="*/ 2217833 h 3887590"/>
              <a:gd name="connsiteX614" fmla="*/ 4549194 w 12192003"/>
              <a:gd name="connsiteY614" fmla="*/ 2165124 h 3887590"/>
              <a:gd name="connsiteX615" fmla="*/ 4553248 w 12192003"/>
              <a:gd name="connsiteY615" fmla="*/ 2152961 h 3887590"/>
              <a:gd name="connsiteX616" fmla="*/ 4545139 w 12192003"/>
              <a:gd name="connsiteY616" fmla="*/ 2116470 h 3887590"/>
              <a:gd name="connsiteX617" fmla="*/ 4553248 w 12192003"/>
              <a:gd name="connsiteY617" fmla="*/ 2051597 h 3887590"/>
              <a:gd name="connsiteX618" fmla="*/ 4577575 w 12192003"/>
              <a:gd name="connsiteY618" fmla="*/ 1986725 h 3887590"/>
              <a:gd name="connsiteX619" fmla="*/ 4553248 w 12192003"/>
              <a:gd name="connsiteY619" fmla="*/ 1934016 h 3887590"/>
              <a:gd name="connsiteX620" fmla="*/ 4565412 w 12192003"/>
              <a:gd name="connsiteY620" fmla="*/ 1929961 h 3887590"/>
              <a:gd name="connsiteX621" fmla="*/ 4577575 w 12192003"/>
              <a:gd name="connsiteY621" fmla="*/ 1893470 h 3887590"/>
              <a:gd name="connsiteX622" fmla="*/ 4610012 w 12192003"/>
              <a:gd name="connsiteY622" fmla="*/ 1958343 h 3887590"/>
              <a:gd name="connsiteX623" fmla="*/ 4614066 w 12192003"/>
              <a:gd name="connsiteY623" fmla="*/ 1942125 h 3887590"/>
              <a:gd name="connsiteX624" fmla="*/ 4626230 w 12192003"/>
              <a:gd name="connsiteY624" fmla="*/ 1938070 h 3887590"/>
              <a:gd name="connsiteX625" fmla="*/ 4597848 w 12192003"/>
              <a:gd name="connsiteY625" fmla="*/ 1982670 h 3887590"/>
              <a:gd name="connsiteX626" fmla="*/ 4589739 w 12192003"/>
              <a:gd name="connsiteY626" fmla="*/ 2023215 h 3887590"/>
              <a:gd name="connsiteX627" fmla="*/ 4618121 w 12192003"/>
              <a:gd name="connsiteY627" fmla="*/ 2104306 h 3887590"/>
              <a:gd name="connsiteX628" fmla="*/ 4642448 w 12192003"/>
              <a:gd name="connsiteY628" fmla="*/ 2136742 h 3887590"/>
              <a:gd name="connsiteX629" fmla="*/ 4682993 w 12192003"/>
              <a:gd name="connsiteY629" fmla="*/ 2148906 h 3887590"/>
              <a:gd name="connsiteX630" fmla="*/ 4735702 w 12192003"/>
              <a:gd name="connsiteY630" fmla="*/ 2124579 h 3887590"/>
              <a:gd name="connsiteX631" fmla="*/ 4776248 w 12192003"/>
              <a:gd name="connsiteY631" fmla="*/ 2148906 h 3887590"/>
              <a:gd name="connsiteX632" fmla="*/ 4893829 w 12192003"/>
              <a:gd name="connsiteY632" fmla="*/ 2173233 h 3887590"/>
              <a:gd name="connsiteX633" fmla="*/ 4938429 w 12192003"/>
              <a:gd name="connsiteY633" fmla="*/ 2148906 h 3887590"/>
              <a:gd name="connsiteX634" fmla="*/ 4991138 w 12192003"/>
              <a:gd name="connsiteY634" fmla="*/ 2165124 h 3887590"/>
              <a:gd name="connsiteX635" fmla="*/ 5039793 w 12192003"/>
              <a:gd name="connsiteY635" fmla="*/ 2128633 h 3887590"/>
              <a:gd name="connsiteX636" fmla="*/ 5011411 w 12192003"/>
              <a:gd name="connsiteY636" fmla="*/ 2051597 h 3887590"/>
              <a:gd name="connsiteX637" fmla="*/ 5056011 w 12192003"/>
              <a:gd name="connsiteY637" fmla="*/ 1978615 h 3887590"/>
              <a:gd name="connsiteX638" fmla="*/ 5104665 w 12192003"/>
              <a:gd name="connsiteY638" fmla="*/ 2011052 h 3887590"/>
              <a:gd name="connsiteX639" fmla="*/ 5116829 w 12192003"/>
              <a:gd name="connsiteY639" fmla="*/ 2071870 h 3887590"/>
              <a:gd name="connsiteX640" fmla="*/ 5096556 w 12192003"/>
              <a:gd name="connsiteY640" fmla="*/ 2112415 h 3887590"/>
              <a:gd name="connsiteX641" fmla="*/ 5128993 w 12192003"/>
              <a:gd name="connsiteY641" fmla="*/ 2140797 h 3887590"/>
              <a:gd name="connsiteX642" fmla="*/ 5197920 w 12192003"/>
              <a:gd name="connsiteY642" fmla="*/ 2120524 h 3887590"/>
              <a:gd name="connsiteX643" fmla="*/ 5254683 w 12192003"/>
              <a:gd name="connsiteY643" fmla="*/ 2116470 h 3887590"/>
              <a:gd name="connsiteX644" fmla="*/ 5279011 w 12192003"/>
              <a:gd name="connsiteY644" fmla="*/ 2075924 h 3887590"/>
              <a:gd name="connsiteX645" fmla="*/ 5279011 w 12192003"/>
              <a:gd name="connsiteY645" fmla="*/ 2051597 h 3887590"/>
              <a:gd name="connsiteX646" fmla="*/ 5299283 w 12192003"/>
              <a:gd name="connsiteY646" fmla="*/ 1958343 h 3887590"/>
              <a:gd name="connsiteX647" fmla="*/ 5331720 w 12192003"/>
              <a:gd name="connsiteY647" fmla="*/ 1869143 h 3887590"/>
              <a:gd name="connsiteX648" fmla="*/ 5319556 w 12192003"/>
              <a:gd name="connsiteY648" fmla="*/ 1852925 h 3887590"/>
              <a:gd name="connsiteX649" fmla="*/ 4245103 w 12192003"/>
              <a:gd name="connsiteY649" fmla="*/ 1763725 h 3887590"/>
              <a:gd name="connsiteX650" fmla="*/ 4273485 w 12192003"/>
              <a:gd name="connsiteY650" fmla="*/ 1808325 h 3887590"/>
              <a:gd name="connsiteX651" fmla="*/ 4281594 w 12192003"/>
              <a:gd name="connsiteY651" fmla="*/ 1800216 h 3887590"/>
              <a:gd name="connsiteX652" fmla="*/ 4301867 w 12192003"/>
              <a:gd name="connsiteY652" fmla="*/ 1808325 h 3887590"/>
              <a:gd name="connsiteX653" fmla="*/ 4322139 w 12192003"/>
              <a:gd name="connsiteY653" fmla="*/ 1856979 h 3887590"/>
              <a:gd name="connsiteX654" fmla="*/ 4281594 w 12192003"/>
              <a:gd name="connsiteY654" fmla="*/ 1946179 h 3887590"/>
              <a:gd name="connsiteX655" fmla="*/ 4257267 w 12192003"/>
              <a:gd name="connsiteY655" fmla="*/ 1925906 h 3887590"/>
              <a:gd name="connsiteX656" fmla="*/ 4232939 w 12192003"/>
              <a:gd name="connsiteY656" fmla="*/ 1970506 h 3887590"/>
              <a:gd name="connsiteX657" fmla="*/ 4196449 w 12192003"/>
              <a:gd name="connsiteY657" fmla="*/ 1893470 h 3887590"/>
              <a:gd name="connsiteX658" fmla="*/ 4196449 w 12192003"/>
              <a:gd name="connsiteY658" fmla="*/ 1869143 h 3887590"/>
              <a:gd name="connsiteX659" fmla="*/ 4245103 w 12192003"/>
              <a:gd name="connsiteY659" fmla="*/ 1763725 h 3887590"/>
              <a:gd name="connsiteX660" fmla="*/ 4605957 w 12192003"/>
              <a:gd name="connsiteY660" fmla="*/ 1512343 h 3887590"/>
              <a:gd name="connsiteX661" fmla="*/ 4622175 w 12192003"/>
              <a:gd name="connsiteY661" fmla="*/ 1520453 h 3887590"/>
              <a:gd name="connsiteX662" fmla="*/ 4585684 w 12192003"/>
              <a:gd name="connsiteY662" fmla="*/ 1560998 h 3887590"/>
              <a:gd name="connsiteX663" fmla="*/ 4601903 w 12192003"/>
              <a:gd name="connsiteY663" fmla="*/ 1585325 h 3887590"/>
              <a:gd name="connsiteX664" fmla="*/ 4593793 w 12192003"/>
              <a:gd name="connsiteY664" fmla="*/ 1690743 h 3887590"/>
              <a:gd name="connsiteX665" fmla="*/ 4549194 w 12192003"/>
              <a:gd name="connsiteY665" fmla="*/ 1666416 h 3887590"/>
              <a:gd name="connsiteX666" fmla="*/ 4524866 w 12192003"/>
              <a:gd name="connsiteY666" fmla="*/ 1698852 h 3887590"/>
              <a:gd name="connsiteX667" fmla="*/ 4528921 w 12192003"/>
              <a:gd name="connsiteY667" fmla="*/ 1666416 h 3887590"/>
              <a:gd name="connsiteX668" fmla="*/ 4532975 w 12192003"/>
              <a:gd name="connsiteY668" fmla="*/ 1621816 h 3887590"/>
              <a:gd name="connsiteX669" fmla="*/ 4557303 w 12192003"/>
              <a:gd name="connsiteY669" fmla="*/ 1544780 h 3887590"/>
              <a:gd name="connsiteX670" fmla="*/ 4557303 w 12192003"/>
              <a:gd name="connsiteY670" fmla="*/ 1581271 h 3887590"/>
              <a:gd name="connsiteX671" fmla="*/ 4565412 w 12192003"/>
              <a:gd name="connsiteY671" fmla="*/ 1540725 h 3887590"/>
              <a:gd name="connsiteX672" fmla="*/ 4577575 w 12192003"/>
              <a:gd name="connsiteY672" fmla="*/ 1544780 h 3887590"/>
              <a:gd name="connsiteX673" fmla="*/ 4605957 w 12192003"/>
              <a:gd name="connsiteY673" fmla="*/ 1512343 h 3887590"/>
              <a:gd name="connsiteX674" fmla="*/ 4699211 w 12192003"/>
              <a:gd name="connsiteY674" fmla="*/ 1200144 h 3887590"/>
              <a:gd name="connsiteX675" fmla="*/ 4715430 w 12192003"/>
              <a:gd name="connsiteY675" fmla="*/ 1200144 h 3887590"/>
              <a:gd name="connsiteX676" fmla="*/ 4804629 w 12192003"/>
              <a:gd name="connsiteY676" fmla="*/ 1204199 h 3887590"/>
              <a:gd name="connsiteX677" fmla="*/ 4812739 w 12192003"/>
              <a:gd name="connsiteY677" fmla="*/ 1228526 h 3887590"/>
              <a:gd name="connsiteX678" fmla="*/ 4796520 w 12192003"/>
              <a:gd name="connsiteY678" fmla="*/ 1252853 h 3887590"/>
              <a:gd name="connsiteX679" fmla="*/ 4804629 w 12192003"/>
              <a:gd name="connsiteY679" fmla="*/ 1260962 h 3887590"/>
              <a:gd name="connsiteX680" fmla="*/ 4800575 w 12192003"/>
              <a:gd name="connsiteY680" fmla="*/ 1273126 h 3887590"/>
              <a:gd name="connsiteX681" fmla="*/ 4873557 w 12192003"/>
              <a:gd name="connsiteY681" fmla="*/ 1240689 h 3887590"/>
              <a:gd name="connsiteX682" fmla="*/ 4893829 w 12192003"/>
              <a:gd name="connsiteY682" fmla="*/ 1240689 h 3887590"/>
              <a:gd name="connsiteX683" fmla="*/ 4893829 w 12192003"/>
              <a:gd name="connsiteY683" fmla="*/ 1265017 h 3887590"/>
              <a:gd name="connsiteX684" fmla="*/ 4881666 w 12192003"/>
              <a:gd name="connsiteY684" fmla="*/ 1273126 h 3887590"/>
              <a:gd name="connsiteX685" fmla="*/ 4873557 w 12192003"/>
              <a:gd name="connsiteY685" fmla="*/ 1260962 h 3887590"/>
              <a:gd name="connsiteX686" fmla="*/ 4869502 w 12192003"/>
              <a:gd name="connsiteY686" fmla="*/ 1285289 h 3887590"/>
              <a:gd name="connsiteX687" fmla="*/ 4841120 w 12192003"/>
              <a:gd name="connsiteY687" fmla="*/ 1277180 h 3887590"/>
              <a:gd name="connsiteX688" fmla="*/ 4788411 w 12192003"/>
              <a:gd name="connsiteY688" fmla="*/ 1313671 h 3887590"/>
              <a:gd name="connsiteX689" fmla="*/ 4751920 w 12192003"/>
              <a:gd name="connsiteY689" fmla="*/ 1354216 h 3887590"/>
              <a:gd name="connsiteX690" fmla="*/ 4666776 w 12192003"/>
              <a:gd name="connsiteY690" fmla="*/ 1346107 h 3887590"/>
              <a:gd name="connsiteX691" fmla="*/ 4670830 w 12192003"/>
              <a:gd name="connsiteY691" fmla="*/ 1321780 h 3887590"/>
              <a:gd name="connsiteX692" fmla="*/ 4650557 w 12192003"/>
              <a:gd name="connsiteY692" fmla="*/ 1317726 h 3887590"/>
              <a:gd name="connsiteX693" fmla="*/ 4658666 w 12192003"/>
              <a:gd name="connsiteY693" fmla="*/ 1232580 h 3887590"/>
              <a:gd name="connsiteX694" fmla="*/ 4699211 w 12192003"/>
              <a:gd name="connsiteY694" fmla="*/ 1200144 h 3887590"/>
              <a:gd name="connsiteX695" fmla="*/ 8405060 w 12192003"/>
              <a:gd name="connsiteY695" fmla="*/ 924435 h 3887590"/>
              <a:gd name="connsiteX696" fmla="*/ 8413169 w 12192003"/>
              <a:gd name="connsiteY696" fmla="*/ 973090 h 3887590"/>
              <a:gd name="connsiteX697" fmla="*/ 8449660 w 12192003"/>
              <a:gd name="connsiteY697" fmla="*/ 1029853 h 3887590"/>
              <a:gd name="connsiteX698" fmla="*/ 8344242 w 12192003"/>
              <a:gd name="connsiteY698" fmla="*/ 1098780 h 3887590"/>
              <a:gd name="connsiteX699" fmla="*/ 8311806 w 12192003"/>
              <a:gd name="connsiteY699" fmla="*/ 997417 h 3887590"/>
              <a:gd name="connsiteX700" fmla="*/ 8303697 w 12192003"/>
              <a:gd name="connsiteY700" fmla="*/ 993362 h 3887590"/>
              <a:gd name="connsiteX701" fmla="*/ 8311806 w 12192003"/>
              <a:gd name="connsiteY701" fmla="*/ 956872 h 3887590"/>
              <a:gd name="connsiteX702" fmla="*/ 8328024 w 12192003"/>
              <a:gd name="connsiteY702" fmla="*/ 940654 h 3887590"/>
              <a:gd name="connsiteX703" fmla="*/ 8364515 w 12192003"/>
              <a:gd name="connsiteY703" fmla="*/ 936599 h 3887590"/>
              <a:gd name="connsiteX704" fmla="*/ 8405060 w 12192003"/>
              <a:gd name="connsiteY704" fmla="*/ 924435 h 3887590"/>
              <a:gd name="connsiteX705" fmla="*/ 5076284 w 12192003"/>
              <a:gd name="connsiteY705" fmla="*/ 583854 h 3887590"/>
              <a:gd name="connsiteX706" fmla="*/ 5088448 w 12192003"/>
              <a:gd name="connsiteY706" fmla="*/ 616290 h 3887590"/>
              <a:gd name="connsiteX707" fmla="*/ 5133047 w 12192003"/>
              <a:gd name="connsiteY707" fmla="*/ 616290 h 3887590"/>
              <a:gd name="connsiteX708" fmla="*/ 5145211 w 12192003"/>
              <a:gd name="connsiteY708" fmla="*/ 668999 h 3887590"/>
              <a:gd name="connsiteX709" fmla="*/ 5088448 w 12192003"/>
              <a:gd name="connsiteY709" fmla="*/ 741981 h 3887590"/>
              <a:gd name="connsiteX710" fmla="*/ 5047902 w 12192003"/>
              <a:gd name="connsiteY710" fmla="*/ 778472 h 3887590"/>
              <a:gd name="connsiteX711" fmla="*/ 5007356 w 12192003"/>
              <a:gd name="connsiteY711" fmla="*/ 673054 h 3887590"/>
              <a:gd name="connsiteX712" fmla="*/ 4999247 w 12192003"/>
              <a:gd name="connsiteY712" fmla="*/ 677108 h 3887590"/>
              <a:gd name="connsiteX713" fmla="*/ 5076284 w 12192003"/>
              <a:gd name="connsiteY713" fmla="*/ 583854 h 3887590"/>
              <a:gd name="connsiteX714" fmla="*/ 7865807 w 12192003"/>
              <a:gd name="connsiteY714" fmla="*/ 393290 h 3887590"/>
              <a:gd name="connsiteX715" fmla="*/ 7886079 w 12192003"/>
              <a:gd name="connsiteY715" fmla="*/ 393290 h 3887590"/>
              <a:gd name="connsiteX716" fmla="*/ 7894188 w 12192003"/>
              <a:gd name="connsiteY716" fmla="*/ 462218 h 3887590"/>
              <a:gd name="connsiteX717" fmla="*/ 7918516 w 12192003"/>
              <a:gd name="connsiteY717" fmla="*/ 539254 h 3887590"/>
              <a:gd name="connsiteX718" fmla="*/ 7902298 w 12192003"/>
              <a:gd name="connsiteY718" fmla="*/ 551418 h 3887590"/>
              <a:gd name="connsiteX719" fmla="*/ 7946897 w 12192003"/>
              <a:gd name="connsiteY719" fmla="*/ 579799 h 3887590"/>
              <a:gd name="connsiteX720" fmla="*/ 7914461 w 12192003"/>
              <a:gd name="connsiteY720" fmla="*/ 604127 h 3887590"/>
              <a:gd name="connsiteX721" fmla="*/ 7910407 w 12192003"/>
              <a:gd name="connsiteY721" fmla="*/ 636563 h 3887590"/>
              <a:gd name="connsiteX722" fmla="*/ 7865807 w 12192003"/>
              <a:gd name="connsiteY722" fmla="*/ 559527 h 3887590"/>
              <a:gd name="connsiteX723" fmla="*/ 7804989 w 12192003"/>
              <a:gd name="connsiteY723" fmla="*/ 579799 h 3887590"/>
              <a:gd name="connsiteX724" fmla="*/ 7768498 w 12192003"/>
              <a:gd name="connsiteY724" fmla="*/ 547363 h 3887590"/>
              <a:gd name="connsiteX725" fmla="*/ 7760389 w 12192003"/>
              <a:gd name="connsiteY725" fmla="*/ 502763 h 3887590"/>
              <a:gd name="connsiteX726" fmla="*/ 7768498 w 12192003"/>
              <a:gd name="connsiteY726" fmla="*/ 458163 h 3887590"/>
              <a:gd name="connsiteX727" fmla="*/ 7760389 w 12192003"/>
              <a:gd name="connsiteY727" fmla="*/ 429782 h 3887590"/>
              <a:gd name="connsiteX728" fmla="*/ 7865807 w 12192003"/>
              <a:gd name="connsiteY728" fmla="*/ 393290 h 3887590"/>
              <a:gd name="connsiteX729" fmla="*/ 5327665 w 12192003"/>
              <a:gd name="connsiteY729" fmla="*/ 344636 h 3887590"/>
              <a:gd name="connsiteX730" fmla="*/ 5343883 w 12192003"/>
              <a:gd name="connsiteY730" fmla="*/ 381127 h 3887590"/>
              <a:gd name="connsiteX731" fmla="*/ 5368211 w 12192003"/>
              <a:gd name="connsiteY731" fmla="*/ 364909 h 3887590"/>
              <a:gd name="connsiteX732" fmla="*/ 5388483 w 12192003"/>
              <a:gd name="connsiteY732" fmla="*/ 364909 h 3887590"/>
              <a:gd name="connsiteX733" fmla="*/ 5388483 w 12192003"/>
              <a:gd name="connsiteY733" fmla="*/ 385181 h 3887590"/>
              <a:gd name="connsiteX734" fmla="*/ 5368211 w 12192003"/>
              <a:gd name="connsiteY734" fmla="*/ 454109 h 3887590"/>
              <a:gd name="connsiteX735" fmla="*/ 5335774 w 12192003"/>
              <a:gd name="connsiteY735" fmla="*/ 441945 h 3887590"/>
              <a:gd name="connsiteX736" fmla="*/ 5319556 w 12192003"/>
              <a:gd name="connsiteY736" fmla="*/ 527090 h 3887590"/>
              <a:gd name="connsiteX737" fmla="*/ 5315502 w 12192003"/>
              <a:gd name="connsiteY737" fmla="*/ 494654 h 3887590"/>
              <a:gd name="connsiteX738" fmla="*/ 5327665 w 12192003"/>
              <a:gd name="connsiteY738" fmla="*/ 344636 h 3887590"/>
              <a:gd name="connsiteX739" fmla="*/ 7444135 w 12192003"/>
              <a:gd name="connsiteY739" fmla="*/ 312200 h 3887590"/>
              <a:gd name="connsiteX740" fmla="*/ 7472516 w 12192003"/>
              <a:gd name="connsiteY740" fmla="*/ 348691 h 3887590"/>
              <a:gd name="connsiteX741" fmla="*/ 7464407 w 12192003"/>
              <a:gd name="connsiteY741" fmla="*/ 368963 h 3887590"/>
              <a:gd name="connsiteX742" fmla="*/ 7444135 w 12192003"/>
              <a:gd name="connsiteY742" fmla="*/ 312200 h 3887590"/>
              <a:gd name="connsiteX743" fmla="*/ 5611483 w 12192003"/>
              <a:gd name="connsiteY743" fmla="*/ 158127 h 3887590"/>
              <a:gd name="connsiteX744" fmla="*/ 5716901 w 12192003"/>
              <a:gd name="connsiteY744" fmla="*/ 210836 h 3887590"/>
              <a:gd name="connsiteX745" fmla="*/ 5720955 w 12192003"/>
              <a:gd name="connsiteY745" fmla="*/ 243273 h 3887590"/>
              <a:gd name="connsiteX746" fmla="*/ 5700683 w 12192003"/>
              <a:gd name="connsiteY746" fmla="*/ 356800 h 3887590"/>
              <a:gd name="connsiteX747" fmla="*/ 5676355 w 12192003"/>
              <a:gd name="connsiteY747" fmla="*/ 348691 h 3887590"/>
              <a:gd name="connsiteX748" fmla="*/ 5684465 w 12192003"/>
              <a:gd name="connsiteY748" fmla="*/ 304091 h 3887590"/>
              <a:gd name="connsiteX749" fmla="*/ 5668246 w 12192003"/>
              <a:gd name="connsiteY749" fmla="*/ 263545 h 3887590"/>
              <a:gd name="connsiteX750" fmla="*/ 5635810 w 12192003"/>
              <a:gd name="connsiteY750" fmla="*/ 271655 h 3887590"/>
              <a:gd name="connsiteX751" fmla="*/ 5623646 w 12192003"/>
              <a:gd name="connsiteY751" fmla="*/ 267600 h 3887590"/>
              <a:gd name="connsiteX752" fmla="*/ 5615537 w 12192003"/>
              <a:gd name="connsiteY752" fmla="*/ 239218 h 3887590"/>
              <a:gd name="connsiteX753" fmla="*/ 5607428 w 12192003"/>
              <a:gd name="connsiteY753" fmla="*/ 231109 h 3887590"/>
              <a:gd name="connsiteX754" fmla="*/ 5603374 w 12192003"/>
              <a:gd name="connsiteY754" fmla="*/ 202727 h 3887590"/>
              <a:gd name="connsiteX755" fmla="*/ 5611483 w 12192003"/>
              <a:gd name="connsiteY755" fmla="*/ 158127 h 3887590"/>
              <a:gd name="connsiteX756" fmla="*/ 7403589 w 12192003"/>
              <a:gd name="connsiteY756" fmla="*/ 150018 h 3887590"/>
              <a:gd name="connsiteX757" fmla="*/ 7460353 w 12192003"/>
              <a:gd name="connsiteY757" fmla="*/ 158127 h 3887590"/>
              <a:gd name="connsiteX758" fmla="*/ 7460353 w 12192003"/>
              <a:gd name="connsiteY758" fmla="*/ 182455 h 3887590"/>
              <a:gd name="connsiteX759" fmla="*/ 7488735 w 12192003"/>
              <a:gd name="connsiteY759" fmla="*/ 231109 h 3887590"/>
              <a:gd name="connsiteX760" fmla="*/ 7460353 w 12192003"/>
              <a:gd name="connsiteY760" fmla="*/ 300036 h 3887590"/>
              <a:gd name="connsiteX761" fmla="*/ 7440080 w 12192003"/>
              <a:gd name="connsiteY761" fmla="*/ 304091 h 3887590"/>
              <a:gd name="connsiteX762" fmla="*/ 7436026 w 12192003"/>
              <a:gd name="connsiteY762" fmla="*/ 316254 h 3887590"/>
              <a:gd name="connsiteX763" fmla="*/ 7423865 w 12192003"/>
              <a:gd name="connsiteY763" fmla="*/ 308145 h 3887590"/>
              <a:gd name="connsiteX764" fmla="*/ 7411698 w 12192003"/>
              <a:gd name="connsiteY764" fmla="*/ 344636 h 3887590"/>
              <a:gd name="connsiteX765" fmla="*/ 7419807 w 12192003"/>
              <a:gd name="connsiteY765" fmla="*/ 360854 h 3887590"/>
              <a:gd name="connsiteX766" fmla="*/ 7407644 w 12192003"/>
              <a:gd name="connsiteY766" fmla="*/ 397345 h 3887590"/>
              <a:gd name="connsiteX767" fmla="*/ 7391426 w 12192003"/>
              <a:gd name="connsiteY767" fmla="*/ 377073 h 3887590"/>
              <a:gd name="connsiteX768" fmla="*/ 7399535 w 12192003"/>
              <a:gd name="connsiteY768" fmla="*/ 316254 h 3887590"/>
              <a:gd name="connsiteX769" fmla="*/ 7363044 w 12192003"/>
              <a:gd name="connsiteY769" fmla="*/ 287872 h 3887590"/>
              <a:gd name="connsiteX770" fmla="*/ 7383317 w 12192003"/>
              <a:gd name="connsiteY770" fmla="*/ 170291 h 3887590"/>
              <a:gd name="connsiteX771" fmla="*/ 7403589 w 12192003"/>
              <a:gd name="connsiteY771" fmla="*/ 150018 h 3887590"/>
              <a:gd name="connsiteX772" fmla="*/ 6025046 w 12192003"/>
              <a:gd name="connsiteY772" fmla="*/ 44600 h 3887590"/>
              <a:gd name="connsiteX773" fmla="*/ 6029100 w 12192003"/>
              <a:gd name="connsiteY773" fmla="*/ 77037 h 3887590"/>
              <a:gd name="connsiteX774" fmla="*/ 6085864 w 12192003"/>
              <a:gd name="connsiteY774" fmla="*/ 60818 h 3887590"/>
              <a:gd name="connsiteX775" fmla="*/ 6081809 w 12192003"/>
              <a:gd name="connsiteY775" fmla="*/ 68927 h 3887590"/>
              <a:gd name="connsiteX776" fmla="*/ 6089918 w 12192003"/>
              <a:gd name="connsiteY776" fmla="*/ 109473 h 3887590"/>
              <a:gd name="connsiteX777" fmla="*/ 6073700 w 12192003"/>
              <a:gd name="connsiteY777" fmla="*/ 166236 h 3887590"/>
              <a:gd name="connsiteX778" fmla="*/ 6037209 w 12192003"/>
              <a:gd name="connsiteY778" fmla="*/ 190563 h 3887590"/>
              <a:gd name="connsiteX779" fmla="*/ 6049373 w 12192003"/>
              <a:gd name="connsiteY779" fmla="*/ 194618 h 3887590"/>
              <a:gd name="connsiteX780" fmla="*/ 6045319 w 12192003"/>
              <a:gd name="connsiteY780" fmla="*/ 227055 h 3887590"/>
              <a:gd name="connsiteX781" fmla="*/ 6033155 w 12192003"/>
              <a:gd name="connsiteY781" fmla="*/ 202727 h 3887590"/>
              <a:gd name="connsiteX782" fmla="*/ 6025046 w 12192003"/>
              <a:gd name="connsiteY782" fmla="*/ 210836 h 3887590"/>
              <a:gd name="connsiteX783" fmla="*/ 6020991 w 12192003"/>
              <a:gd name="connsiteY783" fmla="*/ 194618 h 3887590"/>
              <a:gd name="connsiteX784" fmla="*/ 6020991 w 12192003"/>
              <a:gd name="connsiteY784" fmla="*/ 255436 h 3887590"/>
              <a:gd name="connsiteX785" fmla="*/ 6004773 w 12192003"/>
              <a:gd name="connsiteY785" fmla="*/ 275709 h 3887590"/>
              <a:gd name="connsiteX786" fmla="*/ 6000719 w 12192003"/>
              <a:gd name="connsiteY786" fmla="*/ 251382 h 3887590"/>
              <a:gd name="connsiteX787" fmla="*/ 6016937 w 12192003"/>
              <a:gd name="connsiteY787" fmla="*/ 154073 h 3887590"/>
              <a:gd name="connsiteX788" fmla="*/ 6004773 w 12192003"/>
              <a:gd name="connsiteY788" fmla="*/ 93255 h 3887590"/>
              <a:gd name="connsiteX789" fmla="*/ 6025046 w 12192003"/>
              <a:gd name="connsiteY789" fmla="*/ 44600 h 3887590"/>
              <a:gd name="connsiteX790" fmla="*/ 7010299 w 12192003"/>
              <a:gd name="connsiteY790" fmla="*/ 36491 h 3887590"/>
              <a:gd name="connsiteX791" fmla="*/ 7014353 w 12192003"/>
              <a:gd name="connsiteY791" fmla="*/ 72982 h 3887590"/>
              <a:gd name="connsiteX792" fmla="*/ 7042735 w 12192003"/>
              <a:gd name="connsiteY792" fmla="*/ 52709 h 3887590"/>
              <a:gd name="connsiteX793" fmla="*/ 7058953 w 12192003"/>
              <a:gd name="connsiteY793" fmla="*/ 97309 h 3887590"/>
              <a:gd name="connsiteX794" fmla="*/ 7030572 w 12192003"/>
              <a:gd name="connsiteY794" fmla="*/ 178400 h 3887590"/>
              <a:gd name="connsiteX795" fmla="*/ 7010299 w 12192003"/>
              <a:gd name="connsiteY795" fmla="*/ 150018 h 3887590"/>
              <a:gd name="connsiteX796" fmla="*/ 6990026 w 12192003"/>
              <a:gd name="connsiteY796" fmla="*/ 198673 h 3887590"/>
              <a:gd name="connsiteX797" fmla="*/ 6981917 w 12192003"/>
              <a:gd name="connsiteY797" fmla="*/ 206782 h 3887590"/>
              <a:gd name="connsiteX798" fmla="*/ 6965699 w 12192003"/>
              <a:gd name="connsiteY798" fmla="*/ 275709 h 3887590"/>
              <a:gd name="connsiteX799" fmla="*/ 6961644 w 12192003"/>
              <a:gd name="connsiteY799" fmla="*/ 255436 h 3887590"/>
              <a:gd name="connsiteX800" fmla="*/ 6990026 w 12192003"/>
              <a:gd name="connsiteY800" fmla="*/ 93255 h 3887590"/>
              <a:gd name="connsiteX801" fmla="*/ 7010299 w 12192003"/>
              <a:gd name="connsiteY801" fmla="*/ 36491 h 3887590"/>
              <a:gd name="connsiteX802" fmla="*/ 6714318 w 12192003"/>
              <a:gd name="connsiteY802" fmla="*/ 0 h 3887590"/>
              <a:gd name="connsiteX803" fmla="*/ 6819736 w 12192003"/>
              <a:gd name="connsiteY803" fmla="*/ 16218 h 3887590"/>
              <a:gd name="connsiteX804" fmla="*/ 6807572 w 12192003"/>
              <a:gd name="connsiteY804" fmla="*/ 60818 h 3887590"/>
              <a:gd name="connsiteX805" fmla="*/ 6831899 w 12192003"/>
              <a:gd name="connsiteY805" fmla="*/ 60818 h 3887590"/>
              <a:gd name="connsiteX806" fmla="*/ 6840008 w 12192003"/>
              <a:gd name="connsiteY806" fmla="*/ 77037 h 3887590"/>
              <a:gd name="connsiteX807" fmla="*/ 6815681 w 12192003"/>
              <a:gd name="connsiteY807" fmla="*/ 89200 h 3887590"/>
              <a:gd name="connsiteX808" fmla="*/ 6767027 w 12192003"/>
              <a:gd name="connsiteY808" fmla="*/ 162182 h 3887590"/>
              <a:gd name="connsiteX809" fmla="*/ 6722427 w 12192003"/>
              <a:gd name="connsiteY809" fmla="*/ 141909 h 3887590"/>
              <a:gd name="connsiteX810" fmla="*/ 6649445 w 12192003"/>
              <a:gd name="connsiteY810" fmla="*/ 137855 h 3887590"/>
              <a:gd name="connsiteX811" fmla="*/ 6681881 w 12192003"/>
              <a:gd name="connsiteY811" fmla="*/ 60818 h 3887590"/>
              <a:gd name="connsiteX812" fmla="*/ 6714318 w 12192003"/>
              <a:gd name="connsiteY812" fmla="*/ 0 h 3887590"/>
              <a:gd name="connsiteX813" fmla="*/ 6398063 w 12192003"/>
              <a:gd name="connsiteY813" fmla="*/ 0 h 3887590"/>
              <a:gd name="connsiteX814" fmla="*/ 6414282 w 12192003"/>
              <a:gd name="connsiteY814" fmla="*/ 0 h 3887590"/>
              <a:gd name="connsiteX815" fmla="*/ 6430500 w 12192003"/>
              <a:gd name="connsiteY815" fmla="*/ 40546 h 3887590"/>
              <a:gd name="connsiteX816" fmla="*/ 6418336 w 12192003"/>
              <a:gd name="connsiteY816" fmla="*/ 93255 h 3887590"/>
              <a:gd name="connsiteX817" fmla="*/ 6369682 w 12192003"/>
              <a:gd name="connsiteY817" fmla="*/ 121636 h 3887590"/>
              <a:gd name="connsiteX818" fmla="*/ 6325082 w 12192003"/>
              <a:gd name="connsiteY818" fmla="*/ 150018 h 3887590"/>
              <a:gd name="connsiteX819" fmla="*/ 6345354 w 12192003"/>
              <a:gd name="connsiteY819" fmla="*/ 93255 h 3887590"/>
              <a:gd name="connsiteX820" fmla="*/ 6337245 w 12192003"/>
              <a:gd name="connsiteY820" fmla="*/ 93255 h 3887590"/>
              <a:gd name="connsiteX821" fmla="*/ 6357518 w 12192003"/>
              <a:gd name="connsiteY821" fmla="*/ 60818 h 3887590"/>
              <a:gd name="connsiteX822" fmla="*/ 6398063 w 12192003"/>
              <a:gd name="connsiteY822" fmla="*/ 0 h 388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</a:cxnLst>
            <a:rect l="l" t="t" r="r" b="b"/>
            <a:pathLst>
              <a:path w="12192003" h="3887590">
                <a:moveTo>
                  <a:pt x="1767779" y="3616649"/>
                </a:moveTo>
                <a:cubicBezTo>
                  <a:pt x="1767779" y="3620704"/>
                  <a:pt x="1763725" y="3624758"/>
                  <a:pt x="1759670" y="3628813"/>
                </a:cubicBezTo>
                <a:cubicBezTo>
                  <a:pt x="1763725" y="3628813"/>
                  <a:pt x="1767779" y="3620704"/>
                  <a:pt x="1767779" y="3616649"/>
                </a:cubicBezTo>
                <a:close/>
                <a:moveTo>
                  <a:pt x="7699571" y="3142268"/>
                </a:moveTo>
                <a:cubicBezTo>
                  <a:pt x="7699571" y="3146323"/>
                  <a:pt x="7695516" y="3150377"/>
                  <a:pt x="7695516" y="3170650"/>
                </a:cubicBezTo>
                <a:cubicBezTo>
                  <a:pt x="7707680" y="3170650"/>
                  <a:pt x="7723898" y="3174705"/>
                  <a:pt x="7736061" y="3178759"/>
                </a:cubicBezTo>
                <a:cubicBezTo>
                  <a:pt x="7732007" y="3166596"/>
                  <a:pt x="7727955" y="3154432"/>
                  <a:pt x="7719843" y="3142268"/>
                </a:cubicBezTo>
                <a:close/>
                <a:moveTo>
                  <a:pt x="7602262" y="3138214"/>
                </a:moveTo>
                <a:lnTo>
                  <a:pt x="7602262" y="3162541"/>
                </a:lnTo>
                <a:cubicBezTo>
                  <a:pt x="7610371" y="3162541"/>
                  <a:pt x="7618480" y="3162541"/>
                  <a:pt x="7622534" y="3166596"/>
                </a:cubicBezTo>
                <a:lnTo>
                  <a:pt x="7622534" y="3142268"/>
                </a:lnTo>
                <a:cubicBezTo>
                  <a:pt x="7614425" y="3142268"/>
                  <a:pt x="7606316" y="3138214"/>
                  <a:pt x="7602262" y="3138214"/>
                </a:cubicBezTo>
                <a:close/>
                <a:moveTo>
                  <a:pt x="7468462" y="3113887"/>
                </a:moveTo>
                <a:cubicBezTo>
                  <a:pt x="7468462" y="3121996"/>
                  <a:pt x="7464407" y="3134159"/>
                  <a:pt x="7468462" y="3142268"/>
                </a:cubicBezTo>
                <a:lnTo>
                  <a:pt x="7504953" y="3142268"/>
                </a:lnTo>
                <a:lnTo>
                  <a:pt x="7504953" y="3113887"/>
                </a:lnTo>
                <a:close/>
                <a:moveTo>
                  <a:pt x="448027" y="3113380"/>
                </a:moveTo>
                <a:cubicBezTo>
                  <a:pt x="449040" y="3112873"/>
                  <a:pt x="450054" y="3113887"/>
                  <a:pt x="450054" y="3113887"/>
                </a:cubicBezTo>
                <a:lnTo>
                  <a:pt x="447247" y="3116694"/>
                </a:lnTo>
                <a:close/>
                <a:moveTo>
                  <a:pt x="274188" y="3094881"/>
                </a:moveTo>
                <a:lnTo>
                  <a:pt x="280777" y="3096148"/>
                </a:lnTo>
                <a:cubicBezTo>
                  <a:pt x="283818" y="3097668"/>
                  <a:pt x="285845" y="3099696"/>
                  <a:pt x="287872" y="3101723"/>
                </a:cubicBezTo>
                <a:cubicBezTo>
                  <a:pt x="285845" y="3101723"/>
                  <a:pt x="282804" y="3099696"/>
                  <a:pt x="279763" y="3097669"/>
                </a:cubicBezTo>
                <a:close/>
                <a:moveTo>
                  <a:pt x="271654" y="3093614"/>
                </a:moveTo>
                <a:lnTo>
                  <a:pt x="274188" y="3094881"/>
                </a:lnTo>
                <a:lnTo>
                  <a:pt x="270528" y="3094177"/>
                </a:lnTo>
                <a:close/>
                <a:moveTo>
                  <a:pt x="25848" y="3091080"/>
                </a:moveTo>
                <a:cubicBezTo>
                  <a:pt x="26608" y="3090826"/>
                  <a:pt x="27242" y="3090953"/>
                  <a:pt x="27685" y="3091903"/>
                </a:cubicBezTo>
                <a:lnTo>
                  <a:pt x="27996" y="3094472"/>
                </a:lnTo>
                <a:lnTo>
                  <a:pt x="20273" y="3093614"/>
                </a:lnTo>
                <a:cubicBezTo>
                  <a:pt x="22300" y="3093614"/>
                  <a:pt x="24327" y="3091587"/>
                  <a:pt x="25848" y="3091080"/>
                </a:cubicBezTo>
                <a:close/>
                <a:moveTo>
                  <a:pt x="49862" y="3084728"/>
                </a:moveTo>
                <a:lnTo>
                  <a:pt x="54412" y="3093258"/>
                </a:lnTo>
                <a:lnTo>
                  <a:pt x="51696" y="3093107"/>
                </a:lnTo>
                <a:cubicBezTo>
                  <a:pt x="50682" y="3092600"/>
                  <a:pt x="50682" y="3091587"/>
                  <a:pt x="48655" y="3089559"/>
                </a:cubicBezTo>
                <a:close/>
                <a:moveTo>
                  <a:pt x="8405060" y="3081450"/>
                </a:moveTo>
                <a:cubicBezTo>
                  <a:pt x="8392897" y="3081450"/>
                  <a:pt x="8380733" y="3093614"/>
                  <a:pt x="8372624" y="3093614"/>
                </a:cubicBezTo>
                <a:cubicBezTo>
                  <a:pt x="8352351" y="3097668"/>
                  <a:pt x="8332079" y="3097668"/>
                  <a:pt x="8315861" y="3101723"/>
                </a:cubicBezTo>
                <a:cubicBezTo>
                  <a:pt x="8323970" y="3150377"/>
                  <a:pt x="8332079" y="3194977"/>
                  <a:pt x="8336136" y="3235523"/>
                </a:cubicBezTo>
                <a:lnTo>
                  <a:pt x="8417224" y="3235523"/>
                </a:lnTo>
                <a:cubicBezTo>
                  <a:pt x="8429387" y="3235523"/>
                  <a:pt x="8453715" y="3231468"/>
                  <a:pt x="8469933" y="3227414"/>
                </a:cubicBezTo>
                <a:cubicBezTo>
                  <a:pt x="8465878" y="3190923"/>
                  <a:pt x="8469933" y="3150377"/>
                  <a:pt x="8457769" y="3121996"/>
                </a:cubicBezTo>
                <a:cubicBezTo>
                  <a:pt x="8449660" y="3097668"/>
                  <a:pt x="8413169" y="3081450"/>
                  <a:pt x="8405060" y="3081450"/>
                </a:cubicBezTo>
                <a:close/>
                <a:moveTo>
                  <a:pt x="52709" y="3073341"/>
                </a:moveTo>
                <a:lnTo>
                  <a:pt x="49862" y="3084728"/>
                </a:lnTo>
                <a:lnTo>
                  <a:pt x="48655" y="3082464"/>
                </a:lnTo>
                <a:cubicBezTo>
                  <a:pt x="47641" y="3078409"/>
                  <a:pt x="48655" y="3075368"/>
                  <a:pt x="52709" y="3073341"/>
                </a:cubicBezTo>
                <a:close/>
                <a:moveTo>
                  <a:pt x="6985972" y="2939541"/>
                </a:moveTo>
                <a:cubicBezTo>
                  <a:pt x="6985972" y="2939541"/>
                  <a:pt x="6981917" y="2943596"/>
                  <a:pt x="6981917" y="2955759"/>
                </a:cubicBezTo>
                <a:cubicBezTo>
                  <a:pt x="6981917" y="2984141"/>
                  <a:pt x="6985972" y="3028741"/>
                  <a:pt x="6998135" y="3053068"/>
                </a:cubicBezTo>
                <a:lnTo>
                  <a:pt x="7010299" y="3053068"/>
                </a:lnTo>
                <a:lnTo>
                  <a:pt x="7010299" y="3012523"/>
                </a:lnTo>
                <a:cubicBezTo>
                  <a:pt x="7010299" y="3012523"/>
                  <a:pt x="7006244" y="2951705"/>
                  <a:pt x="6985972" y="2939541"/>
                </a:cubicBezTo>
                <a:close/>
                <a:moveTo>
                  <a:pt x="6669718" y="2915214"/>
                </a:moveTo>
                <a:cubicBezTo>
                  <a:pt x="6649445" y="2923323"/>
                  <a:pt x="6629172" y="2927378"/>
                  <a:pt x="6608899" y="2927378"/>
                </a:cubicBezTo>
                <a:cubicBezTo>
                  <a:pt x="6608899" y="2996305"/>
                  <a:pt x="6612954" y="3000359"/>
                  <a:pt x="6612954" y="3004414"/>
                </a:cubicBezTo>
                <a:cubicBezTo>
                  <a:pt x="6637281" y="3004414"/>
                  <a:pt x="6665663" y="3008468"/>
                  <a:pt x="6689990" y="3016578"/>
                </a:cubicBezTo>
                <a:cubicBezTo>
                  <a:pt x="6677827" y="2976032"/>
                  <a:pt x="6673772" y="2943596"/>
                  <a:pt x="6669718" y="2915214"/>
                </a:cubicBezTo>
                <a:close/>
                <a:moveTo>
                  <a:pt x="4204558" y="2894941"/>
                </a:moveTo>
                <a:cubicBezTo>
                  <a:pt x="4184285" y="2947650"/>
                  <a:pt x="4176176" y="3000359"/>
                  <a:pt x="4159958" y="3053068"/>
                </a:cubicBezTo>
                <a:cubicBezTo>
                  <a:pt x="4147794" y="3049014"/>
                  <a:pt x="4135631" y="3044959"/>
                  <a:pt x="4135631" y="3049014"/>
                </a:cubicBezTo>
                <a:cubicBezTo>
                  <a:pt x="4131576" y="3081450"/>
                  <a:pt x="4131576" y="3109832"/>
                  <a:pt x="4123467" y="3170650"/>
                </a:cubicBezTo>
                <a:lnTo>
                  <a:pt x="4135631" y="3170650"/>
                </a:lnTo>
                <a:cubicBezTo>
                  <a:pt x="4151849" y="3158486"/>
                  <a:pt x="4168067" y="3154432"/>
                  <a:pt x="4180231" y="3146323"/>
                </a:cubicBezTo>
                <a:cubicBezTo>
                  <a:pt x="4188340" y="3109832"/>
                  <a:pt x="4184285" y="3069287"/>
                  <a:pt x="4192394" y="3040905"/>
                </a:cubicBezTo>
                <a:cubicBezTo>
                  <a:pt x="4196449" y="3012523"/>
                  <a:pt x="4216721" y="2959814"/>
                  <a:pt x="4216721" y="2951705"/>
                </a:cubicBezTo>
                <a:cubicBezTo>
                  <a:pt x="4216721" y="2939541"/>
                  <a:pt x="4208612" y="2911160"/>
                  <a:pt x="4204558" y="2894941"/>
                </a:cubicBezTo>
                <a:close/>
                <a:moveTo>
                  <a:pt x="5550665" y="2886832"/>
                </a:moveTo>
                <a:lnTo>
                  <a:pt x="5546610" y="2923323"/>
                </a:lnTo>
                <a:cubicBezTo>
                  <a:pt x="5550665" y="2923323"/>
                  <a:pt x="5554719" y="2927378"/>
                  <a:pt x="5639865" y="2927378"/>
                </a:cubicBezTo>
                <a:cubicBezTo>
                  <a:pt x="5652028" y="2923323"/>
                  <a:pt x="5668246" y="2907105"/>
                  <a:pt x="5680410" y="2898996"/>
                </a:cubicBezTo>
                <a:cubicBezTo>
                  <a:pt x="5647974" y="2898996"/>
                  <a:pt x="5603374" y="2907105"/>
                  <a:pt x="5591210" y="2907105"/>
                </a:cubicBezTo>
                <a:cubicBezTo>
                  <a:pt x="5583101" y="2907105"/>
                  <a:pt x="5566883" y="2903050"/>
                  <a:pt x="5562828" y="2886832"/>
                </a:cubicBezTo>
                <a:close/>
                <a:moveTo>
                  <a:pt x="6795408" y="2882778"/>
                </a:moveTo>
                <a:cubicBezTo>
                  <a:pt x="6783245" y="2882778"/>
                  <a:pt x="6771081" y="2890887"/>
                  <a:pt x="6758917" y="2894941"/>
                </a:cubicBezTo>
                <a:lnTo>
                  <a:pt x="6758917" y="3016578"/>
                </a:lnTo>
                <a:cubicBezTo>
                  <a:pt x="6779190" y="3016578"/>
                  <a:pt x="6844063" y="3040905"/>
                  <a:pt x="6860281" y="3040905"/>
                </a:cubicBezTo>
                <a:cubicBezTo>
                  <a:pt x="6868390" y="3040905"/>
                  <a:pt x="6868390" y="3032796"/>
                  <a:pt x="6880554" y="3032796"/>
                </a:cubicBezTo>
                <a:cubicBezTo>
                  <a:pt x="6888663" y="3032796"/>
                  <a:pt x="6900826" y="3040905"/>
                  <a:pt x="6912990" y="3040905"/>
                </a:cubicBezTo>
                <a:cubicBezTo>
                  <a:pt x="6921099" y="3040905"/>
                  <a:pt x="6921099" y="3036850"/>
                  <a:pt x="6925154" y="3036850"/>
                </a:cubicBezTo>
                <a:cubicBezTo>
                  <a:pt x="6917044" y="3000359"/>
                  <a:pt x="6912990" y="2959814"/>
                  <a:pt x="6900826" y="2923323"/>
                </a:cubicBezTo>
                <a:cubicBezTo>
                  <a:pt x="6868390" y="2907105"/>
                  <a:pt x="6803517" y="2882778"/>
                  <a:pt x="6795408" y="2882778"/>
                </a:cubicBezTo>
                <a:close/>
                <a:moveTo>
                  <a:pt x="6442663" y="2862505"/>
                </a:moveTo>
                <a:lnTo>
                  <a:pt x="6442663" y="2882778"/>
                </a:lnTo>
                <a:cubicBezTo>
                  <a:pt x="6442663" y="2890887"/>
                  <a:pt x="6446718" y="2890887"/>
                  <a:pt x="6450772" y="2894941"/>
                </a:cubicBezTo>
                <a:cubicBezTo>
                  <a:pt x="6446718" y="2874669"/>
                  <a:pt x="6446718" y="2866560"/>
                  <a:pt x="6442663" y="2862505"/>
                </a:cubicBezTo>
                <a:close/>
                <a:moveTo>
                  <a:pt x="6231827" y="2862505"/>
                </a:moveTo>
                <a:lnTo>
                  <a:pt x="6231827" y="2882778"/>
                </a:lnTo>
                <a:cubicBezTo>
                  <a:pt x="6231827" y="2890887"/>
                  <a:pt x="6239936" y="2907105"/>
                  <a:pt x="6243991" y="2911160"/>
                </a:cubicBezTo>
                <a:lnTo>
                  <a:pt x="6243991" y="2862505"/>
                </a:lnTo>
                <a:close/>
                <a:moveTo>
                  <a:pt x="6118300" y="2854396"/>
                </a:moveTo>
                <a:cubicBezTo>
                  <a:pt x="6114246" y="2866560"/>
                  <a:pt x="6106137" y="2878723"/>
                  <a:pt x="6106137" y="2890887"/>
                </a:cubicBezTo>
                <a:cubicBezTo>
                  <a:pt x="6106137" y="2898996"/>
                  <a:pt x="6114246" y="2898996"/>
                  <a:pt x="6114246" y="2911160"/>
                </a:cubicBezTo>
                <a:cubicBezTo>
                  <a:pt x="6114246" y="2919269"/>
                  <a:pt x="6110191" y="2935487"/>
                  <a:pt x="6106137" y="2943596"/>
                </a:cubicBezTo>
                <a:cubicBezTo>
                  <a:pt x="6126409" y="2947650"/>
                  <a:pt x="6146682" y="2943596"/>
                  <a:pt x="6166955" y="2947650"/>
                </a:cubicBezTo>
                <a:cubicBezTo>
                  <a:pt x="6154791" y="2911160"/>
                  <a:pt x="6150737" y="2878723"/>
                  <a:pt x="6130464" y="2854396"/>
                </a:cubicBezTo>
                <a:close/>
                <a:moveTo>
                  <a:pt x="5076284" y="2846287"/>
                </a:moveTo>
                <a:cubicBezTo>
                  <a:pt x="5068175" y="2862505"/>
                  <a:pt x="5080338" y="2907105"/>
                  <a:pt x="5100611" y="2919269"/>
                </a:cubicBezTo>
                <a:lnTo>
                  <a:pt x="5104665" y="2878723"/>
                </a:lnTo>
                <a:cubicBezTo>
                  <a:pt x="5084393" y="2882778"/>
                  <a:pt x="5068175" y="2858451"/>
                  <a:pt x="5076284" y="2846287"/>
                </a:cubicBezTo>
                <a:close/>
                <a:moveTo>
                  <a:pt x="5404701" y="2838178"/>
                </a:moveTo>
                <a:lnTo>
                  <a:pt x="5351992" y="2842232"/>
                </a:lnTo>
                <a:cubicBezTo>
                  <a:pt x="5360101" y="2866560"/>
                  <a:pt x="5356047" y="2894941"/>
                  <a:pt x="5351992" y="2931432"/>
                </a:cubicBezTo>
                <a:lnTo>
                  <a:pt x="5400647" y="2931432"/>
                </a:lnTo>
                <a:cubicBezTo>
                  <a:pt x="5404701" y="2919269"/>
                  <a:pt x="5408756" y="2898996"/>
                  <a:pt x="5408756" y="2886832"/>
                </a:cubicBezTo>
                <a:cubicBezTo>
                  <a:pt x="5408756" y="2878723"/>
                  <a:pt x="5404701" y="2854396"/>
                  <a:pt x="5404701" y="2838178"/>
                </a:cubicBezTo>
                <a:close/>
                <a:moveTo>
                  <a:pt x="4289703" y="2826014"/>
                </a:moveTo>
                <a:lnTo>
                  <a:pt x="4289703" y="2882778"/>
                </a:lnTo>
                <a:cubicBezTo>
                  <a:pt x="4289703" y="2890887"/>
                  <a:pt x="4297812" y="2911160"/>
                  <a:pt x="4297812" y="2923323"/>
                </a:cubicBezTo>
                <a:cubicBezTo>
                  <a:pt x="4297812" y="2931432"/>
                  <a:pt x="4273485" y="3053068"/>
                  <a:pt x="4261321" y="3121996"/>
                </a:cubicBezTo>
                <a:lnTo>
                  <a:pt x="4273485" y="3121996"/>
                </a:lnTo>
                <a:cubicBezTo>
                  <a:pt x="4285649" y="3121996"/>
                  <a:pt x="4314030" y="3105777"/>
                  <a:pt x="4330248" y="3101723"/>
                </a:cubicBezTo>
                <a:cubicBezTo>
                  <a:pt x="4334303" y="3101723"/>
                  <a:pt x="4342412" y="3101723"/>
                  <a:pt x="4342412" y="3093614"/>
                </a:cubicBezTo>
                <a:cubicBezTo>
                  <a:pt x="4342412" y="3020632"/>
                  <a:pt x="4326194" y="2878723"/>
                  <a:pt x="4322139" y="2830069"/>
                </a:cubicBezTo>
                <a:cubicBezTo>
                  <a:pt x="4309976" y="2830069"/>
                  <a:pt x="4301867" y="2826014"/>
                  <a:pt x="4289703" y="2826014"/>
                </a:cubicBezTo>
                <a:close/>
                <a:moveTo>
                  <a:pt x="5988555" y="2805742"/>
                </a:moveTo>
                <a:cubicBezTo>
                  <a:pt x="5992609" y="2830069"/>
                  <a:pt x="6000719" y="2830069"/>
                  <a:pt x="6000719" y="2846287"/>
                </a:cubicBezTo>
                <a:cubicBezTo>
                  <a:pt x="6000719" y="2858451"/>
                  <a:pt x="6004773" y="2907105"/>
                  <a:pt x="6004773" y="2935487"/>
                </a:cubicBezTo>
                <a:lnTo>
                  <a:pt x="6053428" y="2935487"/>
                </a:lnTo>
                <a:lnTo>
                  <a:pt x="6053428" y="2911160"/>
                </a:lnTo>
                <a:cubicBezTo>
                  <a:pt x="6049373" y="2907105"/>
                  <a:pt x="6045319" y="2911160"/>
                  <a:pt x="6045319" y="2898996"/>
                </a:cubicBezTo>
                <a:cubicBezTo>
                  <a:pt x="6045319" y="2890887"/>
                  <a:pt x="6061537" y="2882778"/>
                  <a:pt x="6061537" y="2874669"/>
                </a:cubicBezTo>
                <a:cubicBezTo>
                  <a:pt x="6061537" y="2813851"/>
                  <a:pt x="6045319" y="2838178"/>
                  <a:pt x="5988555" y="2805742"/>
                </a:cubicBezTo>
                <a:close/>
                <a:moveTo>
                  <a:pt x="5246574" y="2769251"/>
                </a:moveTo>
                <a:cubicBezTo>
                  <a:pt x="5218192" y="2785469"/>
                  <a:pt x="5238465" y="2785469"/>
                  <a:pt x="5201974" y="2797632"/>
                </a:cubicBezTo>
                <a:cubicBezTo>
                  <a:pt x="5201974" y="2805742"/>
                  <a:pt x="5197920" y="2813851"/>
                  <a:pt x="5197920" y="2821960"/>
                </a:cubicBezTo>
                <a:cubicBezTo>
                  <a:pt x="5193865" y="2846287"/>
                  <a:pt x="5177647" y="2882778"/>
                  <a:pt x="5177647" y="2890887"/>
                </a:cubicBezTo>
                <a:cubicBezTo>
                  <a:pt x="5177647" y="2903050"/>
                  <a:pt x="5185756" y="2923323"/>
                  <a:pt x="5193865" y="2939541"/>
                </a:cubicBezTo>
                <a:lnTo>
                  <a:pt x="5266847" y="2939541"/>
                </a:lnTo>
                <a:lnTo>
                  <a:pt x="5266847" y="2817905"/>
                </a:lnTo>
                <a:cubicBezTo>
                  <a:pt x="5266847" y="2805742"/>
                  <a:pt x="5262793" y="2793578"/>
                  <a:pt x="5258738" y="2785469"/>
                </a:cubicBezTo>
                <a:cubicBezTo>
                  <a:pt x="5258738" y="2781414"/>
                  <a:pt x="5250629" y="2773305"/>
                  <a:pt x="5246574" y="2769251"/>
                </a:cubicBezTo>
                <a:close/>
                <a:moveTo>
                  <a:pt x="5810155" y="2680051"/>
                </a:moveTo>
                <a:cubicBezTo>
                  <a:pt x="5802047" y="2684105"/>
                  <a:pt x="5789883" y="2688160"/>
                  <a:pt x="5789883" y="2696269"/>
                </a:cubicBezTo>
                <a:cubicBezTo>
                  <a:pt x="5789883" y="2708433"/>
                  <a:pt x="5806101" y="2748978"/>
                  <a:pt x="5806101" y="2773305"/>
                </a:cubicBezTo>
                <a:cubicBezTo>
                  <a:pt x="5810155" y="2826014"/>
                  <a:pt x="5806101" y="2878723"/>
                  <a:pt x="5830428" y="2931432"/>
                </a:cubicBezTo>
                <a:lnTo>
                  <a:pt x="5850701" y="2931432"/>
                </a:lnTo>
                <a:cubicBezTo>
                  <a:pt x="5854756" y="2907105"/>
                  <a:pt x="5858810" y="2874669"/>
                  <a:pt x="5850701" y="2789523"/>
                </a:cubicBezTo>
                <a:cubicBezTo>
                  <a:pt x="5846646" y="2753032"/>
                  <a:pt x="5838537" y="2716542"/>
                  <a:pt x="5834482" y="2680051"/>
                </a:cubicBezTo>
                <a:close/>
                <a:moveTo>
                  <a:pt x="4837066" y="2651669"/>
                </a:moveTo>
                <a:cubicBezTo>
                  <a:pt x="4828957" y="2655724"/>
                  <a:pt x="4816793" y="2659778"/>
                  <a:pt x="4816793" y="2667887"/>
                </a:cubicBezTo>
                <a:cubicBezTo>
                  <a:pt x="4816793" y="2680051"/>
                  <a:pt x="4820848" y="2680051"/>
                  <a:pt x="4820848" y="2684105"/>
                </a:cubicBezTo>
                <a:cubicBezTo>
                  <a:pt x="4837066" y="2671942"/>
                  <a:pt x="4837066" y="2655724"/>
                  <a:pt x="4837066" y="2651669"/>
                </a:cubicBezTo>
                <a:close/>
                <a:moveTo>
                  <a:pt x="5891246" y="2635451"/>
                </a:moveTo>
                <a:cubicBezTo>
                  <a:pt x="5891246" y="2639505"/>
                  <a:pt x="5887191" y="2643560"/>
                  <a:pt x="5887191" y="2651669"/>
                </a:cubicBezTo>
                <a:cubicBezTo>
                  <a:pt x="5887191" y="2663833"/>
                  <a:pt x="5899355" y="2688160"/>
                  <a:pt x="5899355" y="2704378"/>
                </a:cubicBezTo>
                <a:cubicBezTo>
                  <a:pt x="5903410" y="2728705"/>
                  <a:pt x="5907465" y="2773305"/>
                  <a:pt x="5907465" y="2781414"/>
                </a:cubicBezTo>
                <a:cubicBezTo>
                  <a:pt x="5907465" y="2793578"/>
                  <a:pt x="5899355" y="2805742"/>
                  <a:pt x="5899355" y="2813851"/>
                </a:cubicBezTo>
                <a:cubicBezTo>
                  <a:pt x="5899355" y="2826014"/>
                  <a:pt x="5911519" y="2830069"/>
                  <a:pt x="5911519" y="2838178"/>
                </a:cubicBezTo>
                <a:cubicBezTo>
                  <a:pt x="5911519" y="2850341"/>
                  <a:pt x="5903410" y="2858451"/>
                  <a:pt x="5903410" y="2866560"/>
                </a:cubicBezTo>
                <a:cubicBezTo>
                  <a:pt x="5903410" y="2878723"/>
                  <a:pt x="5911519" y="2915214"/>
                  <a:pt x="5915573" y="2931432"/>
                </a:cubicBezTo>
                <a:cubicBezTo>
                  <a:pt x="5923682" y="2935487"/>
                  <a:pt x="5927737" y="2939541"/>
                  <a:pt x="5935846" y="2939541"/>
                </a:cubicBezTo>
                <a:cubicBezTo>
                  <a:pt x="5948010" y="2939541"/>
                  <a:pt x="5943955" y="2935487"/>
                  <a:pt x="5948010" y="2935487"/>
                </a:cubicBezTo>
                <a:cubicBezTo>
                  <a:pt x="5948010" y="2919269"/>
                  <a:pt x="5952064" y="2903050"/>
                  <a:pt x="5952064" y="2890887"/>
                </a:cubicBezTo>
                <a:cubicBezTo>
                  <a:pt x="5952064" y="2882778"/>
                  <a:pt x="5935846" y="2866560"/>
                  <a:pt x="5935846" y="2854396"/>
                </a:cubicBezTo>
                <a:cubicBezTo>
                  <a:pt x="5935846" y="2846287"/>
                  <a:pt x="5915573" y="2716542"/>
                  <a:pt x="5911519" y="2647614"/>
                </a:cubicBezTo>
                <a:cubicBezTo>
                  <a:pt x="5911519" y="2639505"/>
                  <a:pt x="5899355" y="2635451"/>
                  <a:pt x="5891246" y="2635451"/>
                </a:cubicBezTo>
                <a:close/>
                <a:moveTo>
                  <a:pt x="6406173" y="2590851"/>
                </a:moveTo>
                <a:cubicBezTo>
                  <a:pt x="6422391" y="2643560"/>
                  <a:pt x="6418336" y="2667887"/>
                  <a:pt x="6442663" y="2712487"/>
                </a:cubicBezTo>
                <a:cubicBezTo>
                  <a:pt x="6450772" y="2720596"/>
                  <a:pt x="6450772" y="2740869"/>
                  <a:pt x="6450772" y="2748978"/>
                </a:cubicBezTo>
                <a:cubicBezTo>
                  <a:pt x="6450772" y="2761142"/>
                  <a:pt x="6446718" y="2773305"/>
                  <a:pt x="6446718" y="2781414"/>
                </a:cubicBezTo>
                <a:cubicBezTo>
                  <a:pt x="6454827" y="2813851"/>
                  <a:pt x="6471045" y="2870614"/>
                  <a:pt x="6471045" y="2878723"/>
                </a:cubicBezTo>
                <a:cubicBezTo>
                  <a:pt x="6471045" y="2882778"/>
                  <a:pt x="6450772" y="2931432"/>
                  <a:pt x="6430500" y="2931432"/>
                </a:cubicBezTo>
                <a:cubicBezTo>
                  <a:pt x="6394009" y="2931432"/>
                  <a:pt x="6369682" y="2830069"/>
                  <a:pt x="6369682" y="2821960"/>
                </a:cubicBezTo>
                <a:cubicBezTo>
                  <a:pt x="6361573" y="2834123"/>
                  <a:pt x="6345354" y="2838178"/>
                  <a:pt x="6337245" y="2838178"/>
                </a:cubicBezTo>
                <a:lnTo>
                  <a:pt x="6337245" y="2915214"/>
                </a:lnTo>
                <a:cubicBezTo>
                  <a:pt x="6333191" y="2931432"/>
                  <a:pt x="6325082" y="2951705"/>
                  <a:pt x="6316973" y="2963869"/>
                </a:cubicBezTo>
                <a:cubicBezTo>
                  <a:pt x="6394009" y="2955759"/>
                  <a:pt x="6454827" y="2984141"/>
                  <a:pt x="6515645" y="2984141"/>
                </a:cubicBezTo>
                <a:cubicBezTo>
                  <a:pt x="6519700" y="2988196"/>
                  <a:pt x="6523754" y="2992250"/>
                  <a:pt x="6527809" y="2992250"/>
                </a:cubicBezTo>
                <a:lnTo>
                  <a:pt x="6523754" y="2826014"/>
                </a:lnTo>
                <a:cubicBezTo>
                  <a:pt x="6507536" y="2773305"/>
                  <a:pt x="6495372" y="2720596"/>
                  <a:pt x="6487263" y="2667887"/>
                </a:cubicBezTo>
                <a:cubicBezTo>
                  <a:pt x="6479154" y="2671942"/>
                  <a:pt x="6466991" y="2680051"/>
                  <a:pt x="6458882" y="2680051"/>
                </a:cubicBezTo>
                <a:cubicBezTo>
                  <a:pt x="6434554" y="2680051"/>
                  <a:pt x="6426445" y="2607069"/>
                  <a:pt x="6418336" y="2590851"/>
                </a:cubicBezTo>
                <a:close/>
                <a:moveTo>
                  <a:pt x="8003661" y="2505706"/>
                </a:moveTo>
                <a:cubicBezTo>
                  <a:pt x="7983388" y="2505706"/>
                  <a:pt x="7987443" y="2517869"/>
                  <a:pt x="7983388" y="2525978"/>
                </a:cubicBezTo>
                <a:cubicBezTo>
                  <a:pt x="7979334" y="2521924"/>
                  <a:pt x="7987443" y="2517869"/>
                  <a:pt x="7979334" y="2517869"/>
                </a:cubicBezTo>
                <a:cubicBezTo>
                  <a:pt x="7967170" y="2517869"/>
                  <a:pt x="7971225" y="2525978"/>
                  <a:pt x="7971225" y="2530033"/>
                </a:cubicBezTo>
                <a:cubicBezTo>
                  <a:pt x="7979334" y="2538142"/>
                  <a:pt x="7983388" y="2542196"/>
                  <a:pt x="7991497" y="2546251"/>
                </a:cubicBezTo>
                <a:cubicBezTo>
                  <a:pt x="7983388" y="2530033"/>
                  <a:pt x="8003661" y="2509760"/>
                  <a:pt x="8003661" y="2505706"/>
                </a:cubicBezTo>
                <a:close/>
                <a:moveTo>
                  <a:pt x="6783245" y="2384069"/>
                </a:moveTo>
                <a:cubicBezTo>
                  <a:pt x="6775136" y="2384069"/>
                  <a:pt x="6754863" y="2392178"/>
                  <a:pt x="6746754" y="2400288"/>
                </a:cubicBezTo>
                <a:cubicBezTo>
                  <a:pt x="6758917" y="2416506"/>
                  <a:pt x="6775136" y="2477324"/>
                  <a:pt x="6803517" y="2477324"/>
                </a:cubicBezTo>
                <a:cubicBezTo>
                  <a:pt x="6819736" y="2477324"/>
                  <a:pt x="6835954" y="2457051"/>
                  <a:pt x="6835954" y="2432724"/>
                </a:cubicBezTo>
                <a:cubicBezTo>
                  <a:pt x="6835954" y="2408397"/>
                  <a:pt x="6799463" y="2384069"/>
                  <a:pt x="6783245" y="2384069"/>
                </a:cubicBezTo>
                <a:close/>
                <a:moveTo>
                  <a:pt x="4910047" y="2331360"/>
                </a:moveTo>
                <a:cubicBezTo>
                  <a:pt x="4897884" y="2331360"/>
                  <a:pt x="4861393" y="2343524"/>
                  <a:pt x="4861393" y="2359742"/>
                </a:cubicBezTo>
                <a:cubicBezTo>
                  <a:pt x="4861393" y="2371906"/>
                  <a:pt x="4893829" y="2586796"/>
                  <a:pt x="4893829" y="2598960"/>
                </a:cubicBezTo>
                <a:cubicBezTo>
                  <a:pt x="4893829" y="2607069"/>
                  <a:pt x="4869502" y="2623287"/>
                  <a:pt x="4861393" y="2635451"/>
                </a:cubicBezTo>
                <a:cubicBezTo>
                  <a:pt x="4849229" y="2651669"/>
                  <a:pt x="4845175" y="2684105"/>
                  <a:pt x="4845175" y="2696269"/>
                </a:cubicBezTo>
                <a:cubicBezTo>
                  <a:pt x="4845175" y="2708433"/>
                  <a:pt x="4861393" y="2716542"/>
                  <a:pt x="4841120" y="2736814"/>
                </a:cubicBezTo>
                <a:lnTo>
                  <a:pt x="4828957" y="2736814"/>
                </a:lnTo>
                <a:cubicBezTo>
                  <a:pt x="4828957" y="2728705"/>
                  <a:pt x="4816793" y="2716542"/>
                  <a:pt x="4808684" y="2712487"/>
                </a:cubicBezTo>
                <a:cubicBezTo>
                  <a:pt x="4812739" y="2740869"/>
                  <a:pt x="4812739" y="2773305"/>
                  <a:pt x="4808684" y="2801687"/>
                </a:cubicBezTo>
                <a:lnTo>
                  <a:pt x="4808684" y="2838178"/>
                </a:lnTo>
                <a:cubicBezTo>
                  <a:pt x="4804629" y="2850341"/>
                  <a:pt x="4804629" y="2862505"/>
                  <a:pt x="4800575" y="2870614"/>
                </a:cubicBezTo>
                <a:cubicBezTo>
                  <a:pt x="4804629" y="2923323"/>
                  <a:pt x="4723539" y="2886832"/>
                  <a:pt x="4727593" y="2939541"/>
                </a:cubicBezTo>
                <a:cubicBezTo>
                  <a:pt x="4727593" y="2951705"/>
                  <a:pt x="4719485" y="2967923"/>
                  <a:pt x="4719485" y="2980087"/>
                </a:cubicBezTo>
                <a:cubicBezTo>
                  <a:pt x="4719485" y="2996305"/>
                  <a:pt x="4731648" y="3000359"/>
                  <a:pt x="4743811" y="3000359"/>
                </a:cubicBezTo>
                <a:cubicBezTo>
                  <a:pt x="4751920" y="3000359"/>
                  <a:pt x="4800575" y="2984141"/>
                  <a:pt x="4828957" y="2980087"/>
                </a:cubicBezTo>
                <a:cubicBezTo>
                  <a:pt x="4885720" y="2971978"/>
                  <a:pt x="4954647" y="2963869"/>
                  <a:pt x="5015465" y="2955759"/>
                </a:cubicBezTo>
                <a:cubicBezTo>
                  <a:pt x="5019520" y="2955759"/>
                  <a:pt x="5023575" y="2951705"/>
                  <a:pt x="5023575" y="2939541"/>
                </a:cubicBezTo>
                <a:cubicBezTo>
                  <a:pt x="5023575" y="2931432"/>
                  <a:pt x="4995193" y="2870614"/>
                  <a:pt x="4987084" y="2838178"/>
                </a:cubicBezTo>
                <a:cubicBezTo>
                  <a:pt x="4978975" y="2797632"/>
                  <a:pt x="4970866" y="2757087"/>
                  <a:pt x="4966811" y="2716542"/>
                </a:cubicBezTo>
                <a:cubicBezTo>
                  <a:pt x="4958702" y="2659778"/>
                  <a:pt x="4950593" y="2598960"/>
                  <a:pt x="4946538" y="2542196"/>
                </a:cubicBezTo>
                <a:cubicBezTo>
                  <a:pt x="4942484" y="2505706"/>
                  <a:pt x="4954647" y="2448942"/>
                  <a:pt x="4942484" y="2416506"/>
                </a:cubicBezTo>
                <a:cubicBezTo>
                  <a:pt x="4938429" y="2404342"/>
                  <a:pt x="4938429" y="2331360"/>
                  <a:pt x="4910047" y="2331360"/>
                </a:cubicBezTo>
                <a:close/>
                <a:moveTo>
                  <a:pt x="5230356" y="2298924"/>
                </a:moveTo>
                <a:cubicBezTo>
                  <a:pt x="5226302" y="2420560"/>
                  <a:pt x="5226302" y="2461106"/>
                  <a:pt x="5230356" y="2497596"/>
                </a:cubicBezTo>
                <a:cubicBezTo>
                  <a:pt x="5234411" y="2436778"/>
                  <a:pt x="5246574" y="2375960"/>
                  <a:pt x="5258738" y="2298924"/>
                </a:cubicBezTo>
                <a:close/>
                <a:moveTo>
                  <a:pt x="4366739" y="2193506"/>
                </a:moveTo>
                <a:cubicBezTo>
                  <a:pt x="4338358" y="2197561"/>
                  <a:pt x="4358630" y="2213779"/>
                  <a:pt x="4354576" y="2225942"/>
                </a:cubicBezTo>
                <a:cubicBezTo>
                  <a:pt x="4338358" y="2225942"/>
                  <a:pt x="4326194" y="2221888"/>
                  <a:pt x="4318085" y="2225942"/>
                </a:cubicBezTo>
                <a:cubicBezTo>
                  <a:pt x="4309976" y="2225942"/>
                  <a:pt x="4273485" y="2262433"/>
                  <a:pt x="4273485" y="2270542"/>
                </a:cubicBezTo>
                <a:cubicBezTo>
                  <a:pt x="4273485" y="2278651"/>
                  <a:pt x="4289703" y="2347579"/>
                  <a:pt x="4289703" y="2359742"/>
                </a:cubicBezTo>
                <a:cubicBezTo>
                  <a:pt x="4289703" y="2367851"/>
                  <a:pt x="4273485" y="2412451"/>
                  <a:pt x="4273485" y="2424615"/>
                </a:cubicBezTo>
                <a:cubicBezTo>
                  <a:pt x="4273485" y="2432724"/>
                  <a:pt x="4314030" y="2590851"/>
                  <a:pt x="4326194" y="2667887"/>
                </a:cubicBezTo>
                <a:lnTo>
                  <a:pt x="4326194" y="2744923"/>
                </a:lnTo>
                <a:cubicBezTo>
                  <a:pt x="4318085" y="2748978"/>
                  <a:pt x="4314030" y="2748978"/>
                  <a:pt x="4314030" y="2761142"/>
                </a:cubicBezTo>
                <a:cubicBezTo>
                  <a:pt x="4314030" y="2769251"/>
                  <a:pt x="4318085" y="2769251"/>
                  <a:pt x="4330248" y="2781414"/>
                </a:cubicBezTo>
                <a:cubicBezTo>
                  <a:pt x="4330248" y="2748978"/>
                  <a:pt x="4326194" y="2712487"/>
                  <a:pt x="4334303" y="2684105"/>
                </a:cubicBezTo>
                <a:cubicBezTo>
                  <a:pt x="4346466" y="2627342"/>
                  <a:pt x="4374848" y="2517869"/>
                  <a:pt x="4374848" y="2505706"/>
                </a:cubicBezTo>
                <a:cubicBezTo>
                  <a:pt x="4374848" y="2497596"/>
                  <a:pt x="4358630" y="2388124"/>
                  <a:pt x="4358630" y="2375960"/>
                </a:cubicBezTo>
                <a:cubicBezTo>
                  <a:pt x="4358630" y="2367851"/>
                  <a:pt x="4374848" y="2278651"/>
                  <a:pt x="4374848" y="2266488"/>
                </a:cubicBezTo>
                <a:cubicBezTo>
                  <a:pt x="4374848" y="2258379"/>
                  <a:pt x="4362685" y="2225942"/>
                  <a:pt x="4362685" y="2217833"/>
                </a:cubicBezTo>
                <a:cubicBezTo>
                  <a:pt x="4362685" y="2205670"/>
                  <a:pt x="4366739" y="2201615"/>
                  <a:pt x="4366739" y="2193506"/>
                </a:cubicBezTo>
                <a:close/>
                <a:moveTo>
                  <a:pt x="7367098" y="2181342"/>
                </a:moveTo>
                <a:lnTo>
                  <a:pt x="7366907" y="2183444"/>
                </a:lnTo>
                <a:lnTo>
                  <a:pt x="7366591" y="2183370"/>
                </a:lnTo>
                <a:cubicBezTo>
                  <a:pt x="7366085" y="2182356"/>
                  <a:pt x="7367098" y="2181342"/>
                  <a:pt x="7367098" y="2181342"/>
                </a:cubicBezTo>
                <a:close/>
                <a:moveTo>
                  <a:pt x="4674884" y="2169179"/>
                </a:moveTo>
                <a:lnTo>
                  <a:pt x="4670830" y="2197561"/>
                </a:lnTo>
                <a:cubicBezTo>
                  <a:pt x="4674884" y="2201615"/>
                  <a:pt x="4674884" y="2205670"/>
                  <a:pt x="4678939" y="2209724"/>
                </a:cubicBezTo>
                <a:cubicBezTo>
                  <a:pt x="4678939" y="2201615"/>
                  <a:pt x="4687048" y="2193506"/>
                  <a:pt x="4687048" y="2181342"/>
                </a:cubicBezTo>
                <a:cubicBezTo>
                  <a:pt x="4687048" y="2173233"/>
                  <a:pt x="4678939" y="2169179"/>
                  <a:pt x="4674884" y="2169179"/>
                </a:cubicBezTo>
                <a:close/>
                <a:moveTo>
                  <a:pt x="5485792" y="2120524"/>
                </a:moveTo>
                <a:cubicBezTo>
                  <a:pt x="5465519" y="2124579"/>
                  <a:pt x="5429029" y="2128633"/>
                  <a:pt x="5441192" y="2157015"/>
                </a:cubicBezTo>
                <a:cubicBezTo>
                  <a:pt x="5441192" y="2161070"/>
                  <a:pt x="5437138" y="2165124"/>
                  <a:pt x="5437138" y="2173233"/>
                </a:cubicBezTo>
                <a:cubicBezTo>
                  <a:pt x="5437138" y="2185397"/>
                  <a:pt x="5449301" y="2197561"/>
                  <a:pt x="5461465" y="2205670"/>
                </a:cubicBezTo>
                <a:lnTo>
                  <a:pt x="5510119" y="2120524"/>
                </a:lnTo>
                <a:close/>
                <a:moveTo>
                  <a:pt x="6077755" y="2067815"/>
                </a:moveTo>
                <a:cubicBezTo>
                  <a:pt x="6069646" y="2075924"/>
                  <a:pt x="6065592" y="2084034"/>
                  <a:pt x="6061537" y="2088088"/>
                </a:cubicBezTo>
                <a:cubicBezTo>
                  <a:pt x="6069646" y="2084034"/>
                  <a:pt x="6073700" y="2071870"/>
                  <a:pt x="6077755" y="2067815"/>
                </a:cubicBezTo>
                <a:close/>
                <a:moveTo>
                  <a:pt x="6807572" y="2059706"/>
                </a:moveTo>
                <a:cubicBezTo>
                  <a:pt x="6787299" y="2063761"/>
                  <a:pt x="6791354" y="2092143"/>
                  <a:pt x="6787299" y="2108361"/>
                </a:cubicBezTo>
                <a:cubicBezTo>
                  <a:pt x="6783245" y="2132688"/>
                  <a:pt x="6771081" y="2173233"/>
                  <a:pt x="6771081" y="2185397"/>
                </a:cubicBezTo>
                <a:cubicBezTo>
                  <a:pt x="6771081" y="2189451"/>
                  <a:pt x="6791354" y="2209724"/>
                  <a:pt x="6807572" y="2209724"/>
                </a:cubicBezTo>
                <a:cubicBezTo>
                  <a:pt x="6819736" y="2209724"/>
                  <a:pt x="6819736" y="2185397"/>
                  <a:pt x="6819736" y="2177288"/>
                </a:cubicBezTo>
                <a:cubicBezTo>
                  <a:pt x="6819736" y="2165124"/>
                  <a:pt x="6811626" y="2096197"/>
                  <a:pt x="6807572" y="2059706"/>
                </a:cubicBezTo>
                <a:close/>
                <a:moveTo>
                  <a:pt x="6803517" y="2019161"/>
                </a:moveTo>
                <a:lnTo>
                  <a:pt x="6799463" y="2031325"/>
                </a:lnTo>
                <a:cubicBezTo>
                  <a:pt x="6803517" y="2031325"/>
                  <a:pt x="6803517" y="2023215"/>
                  <a:pt x="6803517" y="2019161"/>
                </a:cubicBezTo>
                <a:close/>
                <a:moveTo>
                  <a:pt x="8871332" y="1836707"/>
                </a:moveTo>
                <a:lnTo>
                  <a:pt x="8871332" y="1844816"/>
                </a:lnTo>
                <a:cubicBezTo>
                  <a:pt x="8822678" y="1925906"/>
                  <a:pt x="8871332" y="1994834"/>
                  <a:pt x="8782132" y="1994834"/>
                </a:cubicBezTo>
                <a:cubicBezTo>
                  <a:pt x="8774023" y="1994834"/>
                  <a:pt x="8741590" y="1990779"/>
                  <a:pt x="8721314" y="1990779"/>
                </a:cubicBezTo>
                <a:cubicBezTo>
                  <a:pt x="8717260" y="1982670"/>
                  <a:pt x="8721314" y="1970506"/>
                  <a:pt x="8721314" y="1962397"/>
                </a:cubicBezTo>
                <a:cubicBezTo>
                  <a:pt x="8717260" y="1958343"/>
                  <a:pt x="8709151" y="1962397"/>
                  <a:pt x="8701042" y="1962397"/>
                </a:cubicBezTo>
                <a:cubicBezTo>
                  <a:pt x="8688878" y="1865088"/>
                  <a:pt x="8810514" y="1885361"/>
                  <a:pt x="8871332" y="1836707"/>
                </a:cubicBezTo>
                <a:close/>
                <a:moveTo>
                  <a:pt x="5319556" y="1816434"/>
                </a:moveTo>
                <a:cubicBezTo>
                  <a:pt x="5327665" y="1824543"/>
                  <a:pt x="5339829" y="1844816"/>
                  <a:pt x="5360101" y="1844816"/>
                </a:cubicBezTo>
                <a:cubicBezTo>
                  <a:pt x="5347938" y="1865088"/>
                  <a:pt x="5331720" y="1925906"/>
                  <a:pt x="5331720" y="1950234"/>
                </a:cubicBezTo>
                <a:cubicBezTo>
                  <a:pt x="5331720" y="1978615"/>
                  <a:pt x="5343883" y="2002943"/>
                  <a:pt x="5380374" y="2023215"/>
                </a:cubicBezTo>
                <a:cubicBezTo>
                  <a:pt x="5384429" y="2027270"/>
                  <a:pt x="5396592" y="2027270"/>
                  <a:pt x="5404701" y="2031325"/>
                </a:cubicBezTo>
                <a:cubicBezTo>
                  <a:pt x="5429029" y="2051597"/>
                  <a:pt x="5424974" y="2071870"/>
                  <a:pt x="5441192" y="2100252"/>
                </a:cubicBezTo>
                <a:cubicBezTo>
                  <a:pt x="5449301" y="2096197"/>
                  <a:pt x="5457410" y="2092143"/>
                  <a:pt x="5473629" y="2088088"/>
                </a:cubicBezTo>
                <a:cubicBezTo>
                  <a:pt x="5538501" y="2079979"/>
                  <a:pt x="5538501" y="2096197"/>
                  <a:pt x="5538501" y="2047543"/>
                </a:cubicBezTo>
                <a:cubicBezTo>
                  <a:pt x="5538501" y="2035379"/>
                  <a:pt x="5554719" y="2015106"/>
                  <a:pt x="5554719" y="1998888"/>
                </a:cubicBezTo>
                <a:cubicBezTo>
                  <a:pt x="5562828" y="2006997"/>
                  <a:pt x="5570937" y="2031325"/>
                  <a:pt x="5583101" y="2031325"/>
                </a:cubicBezTo>
                <a:cubicBezTo>
                  <a:pt x="5591210" y="2031325"/>
                  <a:pt x="5591210" y="2023215"/>
                  <a:pt x="5595265" y="2023215"/>
                </a:cubicBezTo>
                <a:cubicBezTo>
                  <a:pt x="5587156" y="2035379"/>
                  <a:pt x="5583101" y="2047543"/>
                  <a:pt x="5579047" y="2059706"/>
                </a:cubicBezTo>
                <a:cubicBezTo>
                  <a:pt x="5587156" y="2063761"/>
                  <a:pt x="5599319" y="2059706"/>
                  <a:pt x="5607428" y="2059706"/>
                </a:cubicBezTo>
                <a:cubicBezTo>
                  <a:pt x="5639865" y="2059706"/>
                  <a:pt x="5647974" y="2136742"/>
                  <a:pt x="5647974" y="2136742"/>
                </a:cubicBezTo>
                <a:cubicBezTo>
                  <a:pt x="5647974" y="2148906"/>
                  <a:pt x="5643919" y="2169179"/>
                  <a:pt x="5635810" y="2189451"/>
                </a:cubicBezTo>
                <a:lnTo>
                  <a:pt x="5639865" y="2205670"/>
                </a:lnTo>
                <a:cubicBezTo>
                  <a:pt x="5656083" y="2181342"/>
                  <a:pt x="5680410" y="2152961"/>
                  <a:pt x="5696629" y="2124579"/>
                </a:cubicBezTo>
                <a:cubicBezTo>
                  <a:pt x="5704737" y="2128633"/>
                  <a:pt x="5712846" y="2128633"/>
                  <a:pt x="5720955" y="2120524"/>
                </a:cubicBezTo>
                <a:cubicBezTo>
                  <a:pt x="5725010" y="2116470"/>
                  <a:pt x="5725010" y="2112415"/>
                  <a:pt x="5725010" y="2100252"/>
                </a:cubicBezTo>
                <a:cubicBezTo>
                  <a:pt x="5725010" y="2092143"/>
                  <a:pt x="5708792" y="2059706"/>
                  <a:pt x="5708792" y="2047543"/>
                </a:cubicBezTo>
                <a:lnTo>
                  <a:pt x="5708792" y="2031325"/>
                </a:lnTo>
                <a:cubicBezTo>
                  <a:pt x="5712846" y="2019161"/>
                  <a:pt x="5712846" y="1998888"/>
                  <a:pt x="5733119" y="1986725"/>
                </a:cubicBezTo>
                <a:cubicBezTo>
                  <a:pt x="5737174" y="1978615"/>
                  <a:pt x="5753392" y="1982670"/>
                  <a:pt x="5761501" y="1974561"/>
                </a:cubicBezTo>
                <a:cubicBezTo>
                  <a:pt x="5765555" y="1974561"/>
                  <a:pt x="5765555" y="1974561"/>
                  <a:pt x="5765555" y="1962397"/>
                </a:cubicBezTo>
                <a:cubicBezTo>
                  <a:pt x="5765555" y="1954288"/>
                  <a:pt x="5753392" y="1942125"/>
                  <a:pt x="5745283" y="1934016"/>
                </a:cubicBezTo>
                <a:cubicBezTo>
                  <a:pt x="5749338" y="1934016"/>
                  <a:pt x="5757446" y="1925906"/>
                  <a:pt x="5757446" y="1917797"/>
                </a:cubicBezTo>
                <a:cubicBezTo>
                  <a:pt x="5757446" y="1905634"/>
                  <a:pt x="5749338" y="1893470"/>
                  <a:pt x="5749338" y="1877252"/>
                </a:cubicBezTo>
                <a:cubicBezTo>
                  <a:pt x="5761501" y="1897525"/>
                  <a:pt x="5781773" y="1925906"/>
                  <a:pt x="5789883" y="1950234"/>
                </a:cubicBezTo>
                <a:cubicBezTo>
                  <a:pt x="5793937" y="1946179"/>
                  <a:pt x="5789883" y="1942125"/>
                  <a:pt x="5802047" y="1942125"/>
                </a:cubicBezTo>
                <a:cubicBezTo>
                  <a:pt x="5834482" y="1942125"/>
                  <a:pt x="5862864" y="1978615"/>
                  <a:pt x="5879082" y="2011052"/>
                </a:cubicBezTo>
                <a:cubicBezTo>
                  <a:pt x="5891246" y="2031325"/>
                  <a:pt x="5891246" y="2071870"/>
                  <a:pt x="5891246" y="2084034"/>
                </a:cubicBezTo>
                <a:cubicBezTo>
                  <a:pt x="5891246" y="2161070"/>
                  <a:pt x="5854756" y="2181342"/>
                  <a:pt x="5854756" y="2205670"/>
                </a:cubicBezTo>
                <a:cubicBezTo>
                  <a:pt x="5854756" y="2213779"/>
                  <a:pt x="5875028" y="2242161"/>
                  <a:pt x="5883137" y="2266488"/>
                </a:cubicBezTo>
                <a:cubicBezTo>
                  <a:pt x="5891246" y="2282706"/>
                  <a:pt x="5883137" y="2315142"/>
                  <a:pt x="5883137" y="2327306"/>
                </a:cubicBezTo>
                <a:lnTo>
                  <a:pt x="5883137" y="2351633"/>
                </a:lnTo>
                <a:lnTo>
                  <a:pt x="5891246" y="2359742"/>
                </a:lnTo>
                <a:cubicBezTo>
                  <a:pt x="5919628" y="2307033"/>
                  <a:pt x="5984500" y="2213779"/>
                  <a:pt x="5984500" y="2201615"/>
                </a:cubicBezTo>
                <a:cubicBezTo>
                  <a:pt x="5984500" y="2193506"/>
                  <a:pt x="5972337" y="2173233"/>
                  <a:pt x="5972337" y="2165124"/>
                </a:cubicBezTo>
                <a:cubicBezTo>
                  <a:pt x="5972337" y="2108361"/>
                  <a:pt x="6008828" y="2027270"/>
                  <a:pt x="6033155" y="1982670"/>
                </a:cubicBezTo>
                <a:cubicBezTo>
                  <a:pt x="6049373" y="1950234"/>
                  <a:pt x="6077755" y="1929961"/>
                  <a:pt x="6093973" y="1901579"/>
                </a:cubicBezTo>
                <a:cubicBezTo>
                  <a:pt x="6098028" y="1881307"/>
                  <a:pt x="6106137" y="1852925"/>
                  <a:pt x="6130464" y="1848870"/>
                </a:cubicBezTo>
                <a:cubicBezTo>
                  <a:pt x="6126409" y="1856979"/>
                  <a:pt x="6118300" y="1865088"/>
                  <a:pt x="6118300" y="1877252"/>
                </a:cubicBezTo>
                <a:cubicBezTo>
                  <a:pt x="6118300" y="1885361"/>
                  <a:pt x="6126409" y="1893470"/>
                  <a:pt x="6138573" y="1897525"/>
                </a:cubicBezTo>
                <a:cubicBezTo>
                  <a:pt x="6122355" y="1917797"/>
                  <a:pt x="6085864" y="1934016"/>
                  <a:pt x="6085864" y="1958343"/>
                </a:cubicBezTo>
                <a:cubicBezTo>
                  <a:pt x="6085864" y="1970506"/>
                  <a:pt x="6106137" y="1982670"/>
                  <a:pt x="6106137" y="1998888"/>
                </a:cubicBezTo>
                <a:cubicBezTo>
                  <a:pt x="6110191" y="2006997"/>
                  <a:pt x="6110191" y="2015106"/>
                  <a:pt x="6110191" y="2023215"/>
                </a:cubicBezTo>
                <a:cubicBezTo>
                  <a:pt x="6110191" y="2027270"/>
                  <a:pt x="6110191" y="2031325"/>
                  <a:pt x="6114246" y="2035379"/>
                </a:cubicBezTo>
                <a:cubicBezTo>
                  <a:pt x="6142627" y="2015106"/>
                  <a:pt x="6171009" y="1986725"/>
                  <a:pt x="6199391" y="1970506"/>
                </a:cubicBezTo>
                <a:lnTo>
                  <a:pt x="6215609" y="1970506"/>
                </a:lnTo>
                <a:cubicBezTo>
                  <a:pt x="6211555" y="1986725"/>
                  <a:pt x="6211555" y="1994834"/>
                  <a:pt x="6207500" y="1998888"/>
                </a:cubicBezTo>
                <a:cubicBezTo>
                  <a:pt x="6179118" y="2015106"/>
                  <a:pt x="6154791" y="2035379"/>
                  <a:pt x="6154791" y="2063761"/>
                </a:cubicBezTo>
                <a:cubicBezTo>
                  <a:pt x="6154791" y="2108361"/>
                  <a:pt x="6187227" y="2124579"/>
                  <a:pt x="6219664" y="2185397"/>
                </a:cubicBezTo>
                <a:lnTo>
                  <a:pt x="6235882" y="2185397"/>
                </a:lnTo>
                <a:cubicBezTo>
                  <a:pt x="6252100" y="2157015"/>
                  <a:pt x="6235882" y="2088088"/>
                  <a:pt x="6292645" y="2088088"/>
                </a:cubicBezTo>
                <a:cubicBezTo>
                  <a:pt x="6325082" y="2088088"/>
                  <a:pt x="6345354" y="2140797"/>
                  <a:pt x="6345354" y="2148906"/>
                </a:cubicBezTo>
                <a:cubicBezTo>
                  <a:pt x="6345354" y="2161070"/>
                  <a:pt x="6333191" y="2193506"/>
                  <a:pt x="6333191" y="2201615"/>
                </a:cubicBezTo>
                <a:cubicBezTo>
                  <a:pt x="6333191" y="2213779"/>
                  <a:pt x="6341300" y="2217833"/>
                  <a:pt x="6353464" y="2221888"/>
                </a:cubicBezTo>
                <a:cubicBezTo>
                  <a:pt x="6369682" y="2229997"/>
                  <a:pt x="6398063" y="2234051"/>
                  <a:pt x="6410227" y="2262433"/>
                </a:cubicBezTo>
                <a:cubicBezTo>
                  <a:pt x="6426445" y="2286760"/>
                  <a:pt x="6426445" y="2315142"/>
                  <a:pt x="6430500" y="2351633"/>
                </a:cubicBezTo>
                <a:cubicBezTo>
                  <a:pt x="6434554" y="2351633"/>
                  <a:pt x="6430500" y="2355688"/>
                  <a:pt x="6442663" y="2355688"/>
                </a:cubicBezTo>
                <a:cubicBezTo>
                  <a:pt x="6462936" y="2355688"/>
                  <a:pt x="6515645" y="2286760"/>
                  <a:pt x="6519700" y="2278651"/>
                </a:cubicBezTo>
                <a:cubicBezTo>
                  <a:pt x="6531863" y="2246215"/>
                  <a:pt x="6535918" y="2209724"/>
                  <a:pt x="6552136" y="2181342"/>
                </a:cubicBezTo>
                <a:cubicBezTo>
                  <a:pt x="6556190" y="2169179"/>
                  <a:pt x="6580518" y="2157015"/>
                  <a:pt x="6588627" y="2157015"/>
                </a:cubicBezTo>
                <a:cubicBezTo>
                  <a:pt x="6641336" y="2157015"/>
                  <a:pt x="6645390" y="2246215"/>
                  <a:pt x="6645390" y="2258379"/>
                </a:cubicBezTo>
                <a:lnTo>
                  <a:pt x="6653499" y="2266488"/>
                </a:lnTo>
                <a:cubicBezTo>
                  <a:pt x="6657554" y="2262433"/>
                  <a:pt x="6661608" y="2262433"/>
                  <a:pt x="6669718" y="2262433"/>
                </a:cubicBezTo>
                <a:lnTo>
                  <a:pt x="6669718" y="2234051"/>
                </a:lnTo>
                <a:cubicBezTo>
                  <a:pt x="6677827" y="2213779"/>
                  <a:pt x="6702154" y="2205670"/>
                  <a:pt x="6710263" y="2197561"/>
                </a:cubicBezTo>
                <a:cubicBezTo>
                  <a:pt x="6726481" y="2173233"/>
                  <a:pt x="6734590" y="2144852"/>
                  <a:pt x="6738645" y="2120524"/>
                </a:cubicBezTo>
                <a:cubicBezTo>
                  <a:pt x="6750808" y="2088088"/>
                  <a:pt x="6775136" y="2023215"/>
                  <a:pt x="6775136" y="2015106"/>
                </a:cubicBezTo>
                <a:cubicBezTo>
                  <a:pt x="6775136" y="2002943"/>
                  <a:pt x="6767027" y="1990779"/>
                  <a:pt x="6767027" y="1978615"/>
                </a:cubicBezTo>
                <a:cubicBezTo>
                  <a:pt x="6767027" y="1978615"/>
                  <a:pt x="6787299" y="1962397"/>
                  <a:pt x="6787299" y="1938070"/>
                </a:cubicBezTo>
                <a:cubicBezTo>
                  <a:pt x="6791354" y="1938070"/>
                  <a:pt x="6791354" y="1946179"/>
                  <a:pt x="6803517" y="1946179"/>
                </a:cubicBezTo>
                <a:cubicBezTo>
                  <a:pt x="6811626" y="1946179"/>
                  <a:pt x="6795408" y="1938070"/>
                  <a:pt x="6807572" y="1938070"/>
                </a:cubicBezTo>
                <a:cubicBezTo>
                  <a:pt x="6815681" y="1938070"/>
                  <a:pt x="6815681" y="1946179"/>
                  <a:pt x="6819736" y="1946179"/>
                </a:cubicBezTo>
                <a:cubicBezTo>
                  <a:pt x="6819736" y="1946179"/>
                  <a:pt x="6823790" y="1950234"/>
                  <a:pt x="6831899" y="1946179"/>
                </a:cubicBezTo>
                <a:cubicBezTo>
                  <a:pt x="6827845" y="1982670"/>
                  <a:pt x="6835954" y="2031325"/>
                  <a:pt x="6844063" y="2075924"/>
                </a:cubicBezTo>
                <a:cubicBezTo>
                  <a:pt x="6852172" y="2104306"/>
                  <a:pt x="6852172" y="2140797"/>
                  <a:pt x="6864335" y="2173233"/>
                </a:cubicBezTo>
                <a:cubicBezTo>
                  <a:pt x="6864335" y="2177288"/>
                  <a:pt x="6876499" y="2181342"/>
                  <a:pt x="6880554" y="2189451"/>
                </a:cubicBezTo>
                <a:cubicBezTo>
                  <a:pt x="6892717" y="2205670"/>
                  <a:pt x="6912990" y="2238106"/>
                  <a:pt x="6908935" y="2258379"/>
                </a:cubicBezTo>
                <a:lnTo>
                  <a:pt x="6921099" y="2270542"/>
                </a:lnTo>
                <a:cubicBezTo>
                  <a:pt x="6945426" y="2238106"/>
                  <a:pt x="6945426" y="2197561"/>
                  <a:pt x="6945426" y="2169179"/>
                </a:cubicBezTo>
                <a:cubicBezTo>
                  <a:pt x="6945426" y="2157015"/>
                  <a:pt x="6941372" y="2136742"/>
                  <a:pt x="6937317" y="2124579"/>
                </a:cubicBezTo>
                <a:cubicBezTo>
                  <a:pt x="6937317" y="2116470"/>
                  <a:pt x="6925154" y="2108361"/>
                  <a:pt x="6921099" y="2100252"/>
                </a:cubicBezTo>
                <a:cubicBezTo>
                  <a:pt x="6917044" y="2092143"/>
                  <a:pt x="6921099" y="2084034"/>
                  <a:pt x="6917044" y="2067815"/>
                </a:cubicBezTo>
                <a:cubicBezTo>
                  <a:pt x="6921099" y="2067815"/>
                  <a:pt x="6925154" y="2071870"/>
                  <a:pt x="6929208" y="2075924"/>
                </a:cubicBezTo>
                <a:cubicBezTo>
                  <a:pt x="6933263" y="2075924"/>
                  <a:pt x="6933263" y="2067815"/>
                  <a:pt x="6933263" y="2063761"/>
                </a:cubicBezTo>
                <a:cubicBezTo>
                  <a:pt x="6937317" y="2067815"/>
                  <a:pt x="6941372" y="2075924"/>
                  <a:pt x="6961644" y="2075924"/>
                </a:cubicBezTo>
                <a:cubicBezTo>
                  <a:pt x="6961644" y="2108361"/>
                  <a:pt x="6953535" y="2136742"/>
                  <a:pt x="6973808" y="2161070"/>
                </a:cubicBezTo>
                <a:cubicBezTo>
                  <a:pt x="6985972" y="2165124"/>
                  <a:pt x="7018408" y="2161070"/>
                  <a:pt x="7026517" y="2185397"/>
                </a:cubicBezTo>
                <a:cubicBezTo>
                  <a:pt x="7038681" y="2209724"/>
                  <a:pt x="7046790" y="2262433"/>
                  <a:pt x="7046790" y="2270542"/>
                </a:cubicBezTo>
                <a:cubicBezTo>
                  <a:pt x="7046790" y="2282706"/>
                  <a:pt x="7034626" y="2282706"/>
                  <a:pt x="7034626" y="2294870"/>
                </a:cubicBezTo>
                <a:cubicBezTo>
                  <a:pt x="7034626" y="2302979"/>
                  <a:pt x="7034626" y="2298924"/>
                  <a:pt x="7038681" y="2307033"/>
                </a:cubicBezTo>
                <a:cubicBezTo>
                  <a:pt x="7042735" y="2307033"/>
                  <a:pt x="7038681" y="2311088"/>
                  <a:pt x="7050844" y="2311088"/>
                </a:cubicBezTo>
                <a:cubicBezTo>
                  <a:pt x="7054899" y="2311088"/>
                  <a:pt x="7083281" y="2270542"/>
                  <a:pt x="7103553" y="2270542"/>
                </a:cubicBezTo>
                <a:cubicBezTo>
                  <a:pt x="7127881" y="2270542"/>
                  <a:pt x="7156262" y="2311088"/>
                  <a:pt x="7160317" y="2335415"/>
                </a:cubicBezTo>
                <a:cubicBezTo>
                  <a:pt x="7168426" y="2351633"/>
                  <a:pt x="7168426" y="2380015"/>
                  <a:pt x="7164371" y="2404342"/>
                </a:cubicBezTo>
                <a:cubicBezTo>
                  <a:pt x="7172480" y="2412451"/>
                  <a:pt x="7184644" y="2412451"/>
                  <a:pt x="7192753" y="2416506"/>
                </a:cubicBezTo>
                <a:cubicBezTo>
                  <a:pt x="7204917" y="2424615"/>
                  <a:pt x="7225189" y="2440833"/>
                  <a:pt x="7229244" y="2461106"/>
                </a:cubicBezTo>
                <a:cubicBezTo>
                  <a:pt x="7257626" y="2530033"/>
                  <a:pt x="7294117" y="2675996"/>
                  <a:pt x="7294117" y="2688160"/>
                </a:cubicBezTo>
                <a:cubicBezTo>
                  <a:pt x="7294117" y="2696269"/>
                  <a:pt x="7277898" y="2740869"/>
                  <a:pt x="7277898" y="2753032"/>
                </a:cubicBezTo>
                <a:cubicBezTo>
                  <a:pt x="7277898" y="2761142"/>
                  <a:pt x="7286008" y="2761142"/>
                  <a:pt x="7286008" y="2773305"/>
                </a:cubicBezTo>
                <a:cubicBezTo>
                  <a:pt x="7286008" y="2781414"/>
                  <a:pt x="7277898" y="2785469"/>
                  <a:pt x="7277898" y="2789523"/>
                </a:cubicBezTo>
                <a:cubicBezTo>
                  <a:pt x="7273844" y="2789523"/>
                  <a:pt x="7273844" y="2785469"/>
                  <a:pt x="7269789" y="2781414"/>
                </a:cubicBezTo>
                <a:cubicBezTo>
                  <a:pt x="7249517" y="2801687"/>
                  <a:pt x="7204917" y="2781414"/>
                  <a:pt x="7204917" y="2813851"/>
                </a:cubicBezTo>
                <a:cubicBezTo>
                  <a:pt x="7204917" y="2821960"/>
                  <a:pt x="7217080" y="2858451"/>
                  <a:pt x="7217080" y="2866560"/>
                </a:cubicBezTo>
                <a:cubicBezTo>
                  <a:pt x="7217080" y="2878723"/>
                  <a:pt x="7200862" y="2890887"/>
                  <a:pt x="7200862" y="2903050"/>
                </a:cubicBezTo>
                <a:cubicBezTo>
                  <a:pt x="7204917" y="2959814"/>
                  <a:pt x="7192753" y="2947650"/>
                  <a:pt x="7192753" y="2992250"/>
                </a:cubicBezTo>
                <a:cubicBezTo>
                  <a:pt x="7192753" y="3000359"/>
                  <a:pt x="7192753" y="3024687"/>
                  <a:pt x="7200862" y="3040905"/>
                </a:cubicBezTo>
                <a:cubicBezTo>
                  <a:pt x="7213026" y="3061177"/>
                  <a:pt x="7229244" y="3093614"/>
                  <a:pt x="7261680" y="3105777"/>
                </a:cubicBezTo>
                <a:cubicBezTo>
                  <a:pt x="7269789" y="3109832"/>
                  <a:pt x="7290062" y="3105777"/>
                  <a:pt x="7302226" y="3109832"/>
                </a:cubicBezTo>
                <a:cubicBezTo>
                  <a:pt x="7318444" y="3113887"/>
                  <a:pt x="7334662" y="3121996"/>
                  <a:pt x="7350880" y="3126050"/>
                </a:cubicBezTo>
                <a:cubicBezTo>
                  <a:pt x="7354935" y="3121996"/>
                  <a:pt x="7358989" y="3113887"/>
                  <a:pt x="7358989" y="3105777"/>
                </a:cubicBezTo>
                <a:cubicBezTo>
                  <a:pt x="7358989" y="3085505"/>
                  <a:pt x="7342771" y="3077396"/>
                  <a:pt x="7318444" y="3053068"/>
                </a:cubicBezTo>
                <a:cubicBezTo>
                  <a:pt x="7302226" y="3032796"/>
                  <a:pt x="7306280" y="2996305"/>
                  <a:pt x="7306280" y="2988196"/>
                </a:cubicBezTo>
                <a:cubicBezTo>
                  <a:pt x="7306280" y="2976032"/>
                  <a:pt x="7310335" y="2951705"/>
                  <a:pt x="7310335" y="2935487"/>
                </a:cubicBezTo>
                <a:cubicBezTo>
                  <a:pt x="7322501" y="2793578"/>
                  <a:pt x="7318444" y="2842232"/>
                  <a:pt x="7318444" y="2740869"/>
                </a:cubicBezTo>
                <a:cubicBezTo>
                  <a:pt x="7318444" y="2728705"/>
                  <a:pt x="7322501" y="2704378"/>
                  <a:pt x="7322501" y="2684105"/>
                </a:cubicBezTo>
                <a:cubicBezTo>
                  <a:pt x="7334662" y="2639505"/>
                  <a:pt x="7358989" y="2558415"/>
                  <a:pt x="7358989" y="2550306"/>
                </a:cubicBezTo>
                <a:cubicBezTo>
                  <a:pt x="7358989" y="2534087"/>
                  <a:pt x="7310335" y="2485433"/>
                  <a:pt x="7310335" y="2465160"/>
                </a:cubicBezTo>
                <a:cubicBezTo>
                  <a:pt x="7310335" y="2428669"/>
                  <a:pt x="7358989" y="2355688"/>
                  <a:pt x="7354935" y="2323251"/>
                </a:cubicBezTo>
                <a:cubicBezTo>
                  <a:pt x="7358989" y="2294870"/>
                  <a:pt x="7371153" y="2242161"/>
                  <a:pt x="7371153" y="2234051"/>
                </a:cubicBezTo>
                <a:cubicBezTo>
                  <a:pt x="7371153" y="2221888"/>
                  <a:pt x="7358989" y="2205670"/>
                  <a:pt x="7358989" y="2197561"/>
                </a:cubicBezTo>
                <a:cubicBezTo>
                  <a:pt x="7358989" y="2194520"/>
                  <a:pt x="7363551" y="2202882"/>
                  <a:pt x="7365831" y="2195280"/>
                </a:cubicBezTo>
                <a:lnTo>
                  <a:pt x="7366907" y="2183444"/>
                </a:lnTo>
                <a:lnTo>
                  <a:pt x="7375207" y="2185397"/>
                </a:lnTo>
                <a:cubicBezTo>
                  <a:pt x="7383317" y="2185397"/>
                  <a:pt x="7371153" y="2177288"/>
                  <a:pt x="7383317" y="2177288"/>
                </a:cubicBezTo>
                <a:cubicBezTo>
                  <a:pt x="7391426" y="2177288"/>
                  <a:pt x="7411698" y="2197561"/>
                  <a:pt x="7411698" y="2209724"/>
                </a:cubicBezTo>
                <a:cubicBezTo>
                  <a:pt x="7411698" y="2217833"/>
                  <a:pt x="7399535" y="2229997"/>
                  <a:pt x="7399535" y="2238106"/>
                </a:cubicBezTo>
                <a:cubicBezTo>
                  <a:pt x="7399535" y="2250270"/>
                  <a:pt x="7411698" y="2262433"/>
                  <a:pt x="7411698" y="2274597"/>
                </a:cubicBezTo>
                <a:cubicBezTo>
                  <a:pt x="7411698" y="2282706"/>
                  <a:pt x="7399535" y="2319197"/>
                  <a:pt x="7399535" y="2327306"/>
                </a:cubicBezTo>
                <a:cubicBezTo>
                  <a:pt x="7399535" y="2339469"/>
                  <a:pt x="7427916" y="2371906"/>
                  <a:pt x="7444135" y="2392178"/>
                </a:cubicBezTo>
                <a:cubicBezTo>
                  <a:pt x="7452244" y="2380015"/>
                  <a:pt x="7456298" y="2359742"/>
                  <a:pt x="7460353" y="2351633"/>
                </a:cubicBezTo>
                <a:cubicBezTo>
                  <a:pt x="7468462" y="2331360"/>
                  <a:pt x="7488735" y="2319197"/>
                  <a:pt x="7496844" y="2302979"/>
                </a:cubicBezTo>
                <a:cubicBezTo>
                  <a:pt x="7509007" y="2307033"/>
                  <a:pt x="7525228" y="2319197"/>
                  <a:pt x="7533334" y="2335415"/>
                </a:cubicBezTo>
                <a:cubicBezTo>
                  <a:pt x="7549553" y="2359742"/>
                  <a:pt x="7586043" y="2416506"/>
                  <a:pt x="7586043" y="2428669"/>
                </a:cubicBezTo>
                <a:cubicBezTo>
                  <a:pt x="7586043" y="2436778"/>
                  <a:pt x="7581989" y="2440833"/>
                  <a:pt x="7577934" y="2448942"/>
                </a:cubicBezTo>
                <a:lnTo>
                  <a:pt x="7590098" y="2461106"/>
                </a:lnTo>
                <a:cubicBezTo>
                  <a:pt x="7606316" y="2436778"/>
                  <a:pt x="7638752" y="2388124"/>
                  <a:pt x="7646862" y="2388124"/>
                </a:cubicBezTo>
                <a:cubicBezTo>
                  <a:pt x="7659025" y="2388124"/>
                  <a:pt x="7695516" y="2420560"/>
                  <a:pt x="7711734" y="2436778"/>
                </a:cubicBezTo>
                <a:cubicBezTo>
                  <a:pt x="7732007" y="2424615"/>
                  <a:pt x="7744171" y="2392178"/>
                  <a:pt x="7744171" y="2371906"/>
                </a:cubicBezTo>
                <a:cubicBezTo>
                  <a:pt x="7752280" y="2339469"/>
                  <a:pt x="7764443" y="2302979"/>
                  <a:pt x="7776607" y="2274597"/>
                </a:cubicBezTo>
                <a:cubicBezTo>
                  <a:pt x="7776607" y="2266488"/>
                  <a:pt x="7788770" y="2266488"/>
                  <a:pt x="7792825" y="2258379"/>
                </a:cubicBezTo>
                <a:cubicBezTo>
                  <a:pt x="7800934" y="2246215"/>
                  <a:pt x="7809043" y="2229997"/>
                  <a:pt x="7813098" y="2217833"/>
                </a:cubicBezTo>
                <a:cubicBezTo>
                  <a:pt x="7813098" y="2205670"/>
                  <a:pt x="7813098" y="2193506"/>
                  <a:pt x="7817152" y="2181342"/>
                </a:cubicBezTo>
                <a:cubicBezTo>
                  <a:pt x="7821207" y="2185397"/>
                  <a:pt x="7821207" y="2189451"/>
                  <a:pt x="7829319" y="2189451"/>
                </a:cubicBezTo>
                <a:cubicBezTo>
                  <a:pt x="7841479" y="2189451"/>
                  <a:pt x="7853643" y="2181342"/>
                  <a:pt x="7861752" y="2173233"/>
                </a:cubicBezTo>
                <a:lnTo>
                  <a:pt x="7873916" y="2173233"/>
                </a:lnTo>
                <a:cubicBezTo>
                  <a:pt x="7865807" y="2185397"/>
                  <a:pt x="7845534" y="2193506"/>
                  <a:pt x="7833370" y="2213779"/>
                </a:cubicBezTo>
                <a:cubicBezTo>
                  <a:pt x="7825261" y="2225942"/>
                  <a:pt x="7821207" y="2258379"/>
                  <a:pt x="7821207" y="2270542"/>
                </a:cubicBezTo>
                <a:cubicBezTo>
                  <a:pt x="7821207" y="2278651"/>
                  <a:pt x="7784716" y="2359742"/>
                  <a:pt x="7784716" y="2367851"/>
                </a:cubicBezTo>
                <a:cubicBezTo>
                  <a:pt x="7784716" y="2380015"/>
                  <a:pt x="7792825" y="2375960"/>
                  <a:pt x="7792825" y="2388124"/>
                </a:cubicBezTo>
                <a:cubicBezTo>
                  <a:pt x="7792825" y="2396233"/>
                  <a:pt x="7784716" y="2396233"/>
                  <a:pt x="7784716" y="2408397"/>
                </a:cubicBezTo>
                <a:cubicBezTo>
                  <a:pt x="7784716" y="2469215"/>
                  <a:pt x="7829319" y="2481378"/>
                  <a:pt x="7849589" y="2554360"/>
                </a:cubicBezTo>
                <a:cubicBezTo>
                  <a:pt x="7849589" y="2562469"/>
                  <a:pt x="7865807" y="2574633"/>
                  <a:pt x="7865807" y="2586796"/>
                </a:cubicBezTo>
                <a:lnTo>
                  <a:pt x="7865807" y="2619233"/>
                </a:lnTo>
                <a:cubicBezTo>
                  <a:pt x="7857698" y="2623287"/>
                  <a:pt x="7837425" y="2619233"/>
                  <a:pt x="7837425" y="2627342"/>
                </a:cubicBezTo>
                <a:cubicBezTo>
                  <a:pt x="7837425" y="2639505"/>
                  <a:pt x="7886079" y="2744923"/>
                  <a:pt x="7906352" y="2809796"/>
                </a:cubicBezTo>
                <a:cubicBezTo>
                  <a:pt x="7930682" y="2874669"/>
                  <a:pt x="7955007" y="2963869"/>
                  <a:pt x="7963116" y="3032796"/>
                </a:cubicBezTo>
                <a:cubicBezTo>
                  <a:pt x="7963116" y="3044959"/>
                  <a:pt x="7975279" y="3077396"/>
                  <a:pt x="7975279" y="3085505"/>
                </a:cubicBezTo>
                <a:cubicBezTo>
                  <a:pt x="7975279" y="3117941"/>
                  <a:pt x="7898243" y="3146323"/>
                  <a:pt x="7882025" y="3146323"/>
                </a:cubicBezTo>
                <a:cubicBezTo>
                  <a:pt x="7865807" y="3150377"/>
                  <a:pt x="7833370" y="3150377"/>
                  <a:pt x="7821207" y="3150377"/>
                </a:cubicBezTo>
                <a:lnTo>
                  <a:pt x="7809043" y="3150377"/>
                </a:lnTo>
                <a:lnTo>
                  <a:pt x="7800934" y="3158486"/>
                </a:lnTo>
                <a:cubicBezTo>
                  <a:pt x="7804989" y="3170650"/>
                  <a:pt x="7804989" y="3186868"/>
                  <a:pt x="7817152" y="3190923"/>
                </a:cubicBezTo>
                <a:cubicBezTo>
                  <a:pt x="7849589" y="3203086"/>
                  <a:pt x="7914461" y="3207141"/>
                  <a:pt x="7922570" y="3207141"/>
                </a:cubicBezTo>
                <a:cubicBezTo>
                  <a:pt x="7950952" y="3207141"/>
                  <a:pt x="7955007" y="3207141"/>
                  <a:pt x="7983388" y="3158486"/>
                </a:cubicBezTo>
                <a:lnTo>
                  <a:pt x="7983388" y="3142268"/>
                </a:lnTo>
                <a:cubicBezTo>
                  <a:pt x="7983388" y="3130105"/>
                  <a:pt x="7987443" y="3113887"/>
                  <a:pt x="7987443" y="3101723"/>
                </a:cubicBezTo>
                <a:cubicBezTo>
                  <a:pt x="7995552" y="3069287"/>
                  <a:pt x="8023934" y="3012523"/>
                  <a:pt x="8023934" y="3000359"/>
                </a:cubicBezTo>
                <a:cubicBezTo>
                  <a:pt x="8023934" y="2992250"/>
                  <a:pt x="8007716" y="2976032"/>
                  <a:pt x="8003661" y="2963869"/>
                </a:cubicBezTo>
                <a:cubicBezTo>
                  <a:pt x="7999607" y="2959814"/>
                  <a:pt x="8003661" y="2951705"/>
                  <a:pt x="8003661" y="2943596"/>
                </a:cubicBezTo>
                <a:cubicBezTo>
                  <a:pt x="7999607" y="2935487"/>
                  <a:pt x="7983388" y="2923323"/>
                  <a:pt x="7983388" y="2915214"/>
                </a:cubicBezTo>
                <a:cubicBezTo>
                  <a:pt x="7979334" y="2898996"/>
                  <a:pt x="7975279" y="2870614"/>
                  <a:pt x="7975279" y="2862505"/>
                </a:cubicBezTo>
                <a:cubicBezTo>
                  <a:pt x="7975279" y="2826014"/>
                  <a:pt x="8027988" y="2769251"/>
                  <a:pt x="8027988" y="2753032"/>
                </a:cubicBezTo>
                <a:cubicBezTo>
                  <a:pt x="8027988" y="2740869"/>
                  <a:pt x="8011770" y="2680051"/>
                  <a:pt x="8011770" y="2671942"/>
                </a:cubicBezTo>
                <a:cubicBezTo>
                  <a:pt x="8011770" y="2659778"/>
                  <a:pt x="8019879" y="2631396"/>
                  <a:pt x="8019879" y="2619233"/>
                </a:cubicBezTo>
                <a:cubicBezTo>
                  <a:pt x="8019879" y="2611124"/>
                  <a:pt x="8007716" y="2598960"/>
                  <a:pt x="8007716" y="2590851"/>
                </a:cubicBezTo>
                <a:cubicBezTo>
                  <a:pt x="8003661" y="2578687"/>
                  <a:pt x="8011770" y="2546251"/>
                  <a:pt x="7999607" y="2538142"/>
                </a:cubicBezTo>
                <a:cubicBezTo>
                  <a:pt x="7995552" y="2546251"/>
                  <a:pt x="7999607" y="2554360"/>
                  <a:pt x="7999607" y="2562469"/>
                </a:cubicBezTo>
                <a:cubicBezTo>
                  <a:pt x="7995552" y="2562469"/>
                  <a:pt x="7991497" y="2566524"/>
                  <a:pt x="7987443" y="2570578"/>
                </a:cubicBezTo>
                <a:cubicBezTo>
                  <a:pt x="7987443" y="2566524"/>
                  <a:pt x="7983388" y="2558415"/>
                  <a:pt x="7975279" y="2554360"/>
                </a:cubicBezTo>
                <a:cubicBezTo>
                  <a:pt x="7975279" y="2542196"/>
                  <a:pt x="7950952" y="2517869"/>
                  <a:pt x="7950952" y="2513815"/>
                </a:cubicBezTo>
                <a:cubicBezTo>
                  <a:pt x="7950952" y="2505706"/>
                  <a:pt x="8003661" y="2481378"/>
                  <a:pt x="8003661" y="2457051"/>
                </a:cubicBezTo>
                <a:cubicBezTo>
                  <a:pt x="8003661" y="2444887"/>
                  <a:pt x="7979334" y="2388124"/>
                  <a:pt x="7979334" y="2380015"/>
                </a:cubicBezTo>
                <a:cubicBezTo>
                  <a:pt x="7979334" y="2367851"/>
                  <a:pt x="7999607" y="2347579"/>
                  <a:pt x="8011770" y="2331360"/>
                </a:cubicBezTo>
                <a:cubicBezTo>
                  <a:pt x="8019879" y="2339469"/>
                  <a:pt x="8023934" y="2355688"/>
                  <a:pt x="8032045" y="2355688"/>
                </a:cubicBezTo>
                <a:cubicBezTo>
                  <a:pt x="8044206" y="2355688"/>
                  <a:pt x="8048261" y="2347579"/>
                  <a:pt x="8060425" y="2347579"/>
                </a:cubicBezTo>
                <a:cubicBezTo>
                  <a:pt x="8080697" y="2347579"/>
                  <a:pt x="8105025" y="2392178"/>
                  <a:pt x="8105025" y="2396233"/>
                </a:cubicBezTo>
                <a:cubicBezTo>
                  <a:pt x="8105025" y="2408397"/>
                  <a:pt x="8084752" y="2436778"/>
                  <a:pt x="8072588" y="2452997"/>
                </a:cubicBezTo>
                <a:cubicBezTo>
                  <a:pt x="8072588" y="2452997"/>
                  <a:pt x="8036097" y="2485433"/>
                  <a:pt x="8036097" y="2497596"/>
                </a:cubicBezTo>
                <a:cubicBezTo>
                  <a:pt x="8036097" y="2509760"/>
                  <a:pt x="8044206" y="2521924"/>
                  <a:pt x="8044206" y="2530033"/>
                </a:cubicBezTo>
                <a:cubicBezTo>
                  <a:pt x="8052316" y="2574633"/>
                  <a:pt x="8056370" y="2639505"/>
                  <a:pt x="8072588" y="2692214"/>
                </a:cubicBezTo>
                <a:cubicBezTo>
                  <a:pt x="8076643" y="2704378"/>
                  <a:pt x="8072588" y="2728705"/>
                  <a:pt x="8080697" y="2748978"/>
                </a:cubicBezTo>
                <a:cubicBezTo>
                  <a:pt x="8088806" y="2761142"/>
                  <a:pt x="8109079" y="2765196"/>
                  <a:pt x="8121243" y="2773305"/>
                </a:cubicBezTo>
                <a:cubicBezTo>
                  <a:pt x="8141515" y="2785469"/>
                  <a:pt x="8137461" y="2821960"/>
                  <a:pt x="8145570" y="2838178"/>
                </a:cubicBezTo>
                <a:cubicBezTo>
                  <a:pt x="8153679" y="2826014"/>
                  <a:pt x="8149624" y="2809796"/>
                  <a:pt x="8157734" y="2801687"/>
                </a:cubicBezTo>
                <a:cubicBezTo>
                  <a:pt x="8178006" y="2769251"/>
                  <a:pt x="8206388" y="2757087"/>
                  <a:pt x="8226661" y="2757087"/>
                </a:cubicBezTo>
                <a:cubicBezTo>
                  <a:pt x="8246933" y="2757087"/>
                  <a:pt x="8246933" y="2757087"/>
                  <a:pt x="8275315" y="2781414"/>
                </a:cubicBezTo>
                <a:cubicBezTo>
                  <a:pt x="8283424" y="2769251"/>
                  <a:pt x="8291533" y="2757087"/>
                  <a:pt x="8291533" y="2744923"/>
                </a:cubicBezTo>
                <a:cubicBezTo>
                  <a:pt x="8291533" y="2712487"/>
                  <a:pt x="8275315" y="2732760"/>
                  <a:pt x="8259097" y="2700323"/>
                </a:cubicBezTo>
                <a:lnTo>
                  <a:pt x="8259097" y="2688160"/>
                </a:lnTo>
                <a:cubicBezTo>
                  <a:pt x="8267206" y="2684105"/>
                  <a:pt x="8271261" y="2680051"/>
                  <a:pt x="8279370" y="2680051"/>
                </a:cubicBezTo>
                <a:cubicBezTo>
                  <a:pt x="8307751" y="2680051"/>
                  <a:pt x="8315861" y="2724651"/>
                  <a:pt x="8315861" y="2732760"/>
                </a:cubicBezTo>
                <a:cubicBezTo>
                  <a:pt x="8315861" y="2748978"/>
                  <a:pt x="8328024" y="2765196"/>
                  <a:pt x="8332079" y="2785469"/>
                </a:cubicBezTo>
                <a:cubicBezTo>
                  <a:pt x="8336136" y="2797632"/>
                  <a:pt x="8332079" y="2830069"/>
                  <a:pt x="8332079" y="2838178"/>
                </a:cubicBezTo>
                <a:cubicBezTo>
                  <a:pt x="8332079" y="2862505"/>
                  <a:pt x="8405060" y="2894941"/>
                  <a:pt x="8417224" y="2898996"/>
                </a:cubicBezTo>
                <a:cubicBezTo>
                  <a:pt x="8413169" y="2834123"/>
                  <a:pt x="8506424" y="2761142"/>
                  <a:pt x="8559133" y="2724651"/>
                </a:cubicBezTo>
                <a:cubicBezTo>
                  <a:pt x="8555078" y="2716542"/>
                  <a:pt x="8546969" y="2708433"/>
                  <a:pt x="8546969" y="2696269"/>
                </a:cubicBezTo>
                <a:cubicBezTo>
                  <a:pt x="8546969" y="2688160"/>
                  <a:pt x="8555078" y="2667887"/>
                  <a:pt x="8559133" y="2651669"/>
                </a:cubicBezTo>
                <a:cubicBezTo>
                  <a:pt x="8563187" y="2639505"/>
                  <a:pt x="8575351" y="2566524"/>
                  <a:pt x="8611842" y="2566524"/>
                </a:cubicBezTo>
                <a:cubicBezTo>
                  <a:pt x="8628060" y="2566524"/>
                  <a:pt x="8644278" y="2582742"/>
                  <a:pt x="8660496" y="2603015"/>
                </a:cubicBezTo>
                <a:cubicBezTo>
                  <a:pt x="8664551" y="2590851"/>
                  <a:pt x="8664551" y="2562469"/>
                  <a:pt x="8664551" y="2554360"/>
                </a:cubicBezTo>
                <a:cubicBezTo>
                  <a:pt x="8664551" y="2517869"/>
                  <a:pt x="8729423" y="2363797"/>
                  <a:pt x="8733478" y="2351633"/>
                </a:cubicBezTo>
                <a:cubicBezTo>
                  <a:pt x="8737532" y="2335415"/>
                  <a:pt x="8753751" y="2327306"/>
                  <a:pt x="8753751" y="2315142"/>
                </a:cubicBezTo>
                <a:cubicBezTo>
                  <a:pt x="8753751" y="2307033"/>
                  <a:pt x="8741590" y="2302979"/>
                  <a:pt x="8737532" y="2294870"/>
                </a:cubicBezTo>
                <a:cubicBezTo>
                  <a:pt x="8749696" y="2278651"/>
                  <a:pt x="8757805" y="2278651"/>
                  <a:pt x="8769969" y="2286760"/>
                </a:cubicBezTo>
                <a:cubicBezTo>
                  <a:pt x="8774023" y="2282706"/>
                  <a:pt x="8778078" y="2274597"/>
                  <a:pt x="8778078" y="2266488"/>
                </a:cubicBezTo>
                <a:cubicBezTo>
                  <a:pt x="8782132" y="2278651"/>
                  <a:pt x="8786187" y="2290815"/>
                  <a:pt x="8786187" y="2302979"/>
                </a:cubicBezTo>
                <a:cubicBezTo>
                  <a:pt x="8786187" y="2311088"/>
                  <a:pt x="8765914" y="2331360"/>
                  <a:pt x="8765914" y="2351633"/>
                </a:cubicBezTo>
                <a:cubicBezTo>
                  <a:pt x="8761860" y="2400288"/>
                  <a:pt x="8749696" y="2440833"/>
                  <a:pt x="8737532" y="2493542"/>
                </a:cubicBezTo>
                <a:cubicBezTo>
                  <a:pt x="8753751" y="2509760"/>
                  <a:pt x="8778078" y="2501651"/>
                  <a:pt x="8806460" y="2505706"/>
                </a:cubicBezTo>
                <a:cubicBezTo>
                  <a:pt x="8822678" y="2509760"/>
                  <a:pt x="8932150" y="2505706"/>
                  <a:pt x="8932150" y="2538142"/>
                </a:cubicBezTo>
                <a:cubicBezTo>
                  <a:pt x="8932150" y="2550306"/>
                  <a:pt x="8924041" y="2582742"/>
                  <a:pt x="8919987" y="2603015"/>
                </a:cubicBezTo>
                <a:cubicBezTo>
                  <a:pt x="8907823" y="2671942"/>
                  <a:pt x="8855114" y="2744923"/>
                  <a:pt x="8786187" y="2801687"/>
                </a:cubicBezTo>
                <a:cubicBezTo>
                  <a:pt x="8774023" y="2813851"/>
                  <a:pt x="8745642" y="2826014"/>
                  <a:pt x="8745642" y="2834123"/>
                </a:cubicBezTo>
                <a:cubicBezTo>
                  <a:pt x="8745642" y="2846287"/>
                  <a:pt x="8745642" y="2866560"/>
                  <a:pt x="8749696" y="2878723"/>
                </a:cubicBezTo>
                <a:cubicBezTo>
                  <a:pt x="8753751" y="2886832"/>
                  <a:pt x="8769969" y="2894941"/>
                  <a:pt x="8769969" y="2907105"/>
                </a:cubicBezTo>
                <a:cubicBezTo>
                  <a:pt x="8790241" y="2996305"/>
                  <a:pt x="8847005" y="3093614"/>
                  <a:pt x="8863223" y="3186868"/>
                </a:cubicBezTo>
                <a:cubicBezTo>
                  <a:pt x="8867278" y="3190923"/>
                  <a:pt x="8875387" y="3194977"/>
                  <a:pt x="8883496" y="3194977"/>
                </a:cubicBezTo>
                <a:lnTo>
                  <a:pt x="9799822" y="3024687"/>
                </a:lnTo>
                <a:cubicBezTo>
                  <a:pt x="9820094" y="3024687"/>
                  <a:pt x="9852531" y="3032796"/>
                  <a:pt x="9864694" y="3032796"/>
                </a:cubicBezTo>
                <a:cubicBezTo>
                  <a:pt x="9872803" y="3032796"/>
                  <a:pt x="9889022" y="3020632"/>
                  <a:pt x="9901185" y="3020632"/>
                </a:cubicBezTo>
                <a:lnTo>
                  <a:pt x="9982276" y="3020632"/>
                </a:lnTo>
                <a:cubicBezTo>
                  <a:pt x="9998494" y="3016578"/>
                  <a:pt x="10018767" y="3012523"/>
                  <a:pt x="10026876" y="3012523"/>
                </a:cubicBezTo>
                <a:cubicBezTo>
                  <a:pt x="10039040" y="3012523"/>
                  <a:pt x="10067421" y="3020632"/>
                  <a:pt x="10075530" y="3020632"/>
                </a:cubicBezTo>
                <a:cubicBezTo>
                  <a:pt x="10087694" y="3020632"/>
                  <a:pt x="10168785" y="3016578"/>
                  <a:pt x="10176894" y="3016578"/>
                </a:cubicBezTo>
                <a:cubicBezTo>
                  <a:pt x="10189058" y="3016578"/>
                  <a:pt x="10201221" y="3008468"/>
                  <a:pt x="10209330" y="3008468"/>
                </a:cubicBezTo>
                <a:cubicBezTo>
                  <a:pt x="10221494" y="3008468"/>
                  <a:pt x="10253930" y="3016578"/>
                  <a:pt x="10274203" y="3020632"/>
                </a:cubicBezTo>
                <a:cubicBezTo>
                  <a:pt x="10290421" y="3028741"/>
                  <a:pt x="10335021" y="3012523"/>
                  <a:pt x="10347185" y="3028741"/>
                </a:cubicBezTo>
                <a:cubicBezTo>
                  <a:pt x="10347185" y="3028741"/>
                  <a:pt x="10359348" y="3028741"/>
                  <a:pt x="10363405" y="3024687"/>
                </a:cubicBezTo>
                <a:cubicBezTo>
                  <a:pt x="10359348" y="3020632"/>
                  <a:pt x="10355294" y="3020632"/>
                  <a:pt x="10351239" y="3020632"/>
                </a:cubicBezTo>
                <a:cubicBezTo>
                  <a:pt x="10367457" y="3028741"/>
                  <a:pt x="10387730" y="3028741"/>
                  <a:pt x="10408003" y="3032796"/>
                </a:cubicBezTo>
                <a:cubicBezTo>
                  <a:pt x="10501257" y="3040905"/>
                  <a:pt x="10602621" y="3049014"/>
                  <a:pt x="10699929" y="3049014"/>
                </a:cubicBezTo>
                <a:cubicBezTo>
                  <a:pt x="10716148" y="3049014"/>
                  <a:pt x="10736420" y="3057123"/>
                  <a:pt x="10813457" y="3057123"/>
                </a:cubicBezTo>
                <a:cubicBezTo>
                  <a:pt x="10813457" y="3061177"/>
                  <a:pt x="10809402" y="3065232"/>
                  <a:pt x="10821566" y="3065232"/>
                </a:cubicBezTo>
                <a:cubicBezTo>
                  <a:pt x="10829675" y="3065232"/>
                  <a:pt x="10817511" y="3057123"/>
                  <a:pt x="10829675" y="3057123"/>
                </a:cubicBezTo>
                <a:cubicBezTo>
                  <a:pt x="10837784" y="3057123"/>
                  <a:pt x="10943202" y="3077396"/>
                  <a:pt x="10951311" y="3077396"/>
                </a:cubicBezTo>
                <a:cubicBezTo>
                  <a:pt x="10963475" y="3077396"/>
                  <a:pt x="10979693" y="3065232"/>
                  <a:pt x="10991856" y="3065232"/>
                </a:cubicBezTo>
                <a:cubicBezTo>
                  <a:pt x="10999965" y="3065232"/>
                  <a:pt x="11072950" y="3073341"/>
                  <a:pt x="11085111" y="3073341"/>
                </a:cubicBezTo>
                <a:cubicBezTo>
                  <a:pt x="11093220" y="3073341"/>
                  <a:pt x="11113493" y="3085505"/>
                  <a:pt x="11125656" y="3085505"/>
                </a:cubicBezTo>
                <a:cubicBezTo>
                  <a:pt x="11170256" y="3089559"/>
                  <a:pt x="11235129" y="3109832"/>
                  <a:pt x="11287838" y="3117941"/>
                </a:cubicBezTo>
                <a:cubicBezTo>
                  <a:pt x="11348656" y="3130105"/>
                  <a:pt x="11417583" y="3134159"/>
                  <a:pt x="11482458" y="3146323"/>
                </a:cubicBezTo>
                <a:cubicBezTo>
                  <a:pt x="11510837" y="3150377"/>
                  <a:pt x="11543274" y="3170650"/>
                  <a:pt x="11571655" y="3178759"/>
                </a:cubicBezTo>
                <a:cubicBezTo>
                  <a:pt x="11616255" y="3194977"/>
                  <a:pt x="11673019" y="3199032"/>
                  <a:pt x="11725728" y="3211195"/>
                </a:cubicBezTo>
                <a:cubicBezTo>
                  <a:pt x="11782494" y="3227414"/>
                  <a:pt x="11839258" y="3251741"/>
                  <a:pt x="11896019" y="3263904"/>
                </a:cubicBezTo>
                <a:cubicBezTo>
                  <a:pt x="11928455" y="3272014"/>
                  <a:pt x="12001437" y="3272014"/>
                  <a:pt x="12013600" y="3272014"/>
                </a:cubicBezTo>
                <a:cubicBezTo>
                  <a:pt x="12021709" y="3272014"/>
                  <a:pt x="12078473" y="3272014"/>
                  <a:pt x="12110909" y="3267959"/>
                </a:cubicBezTo>
                <a:cubicBezTo>
                  <a:pt x="12131182" y="3267959"/>
                  <a:pt x="12090639" y="3263904"/>
                  <a:pt x="12192003" y="3267959"/>
                </a:cubicBezTo>
                <a:lnTo>
                  <a:pt x="12192003" y="3887590"/>
                </a:lnTo>
                <a:lnTo>
                  <a:pt x="0" y="3887590"/>
                </a:lnTo>
                <a:lnTo>
                  <a:pt x="0" y="3085505"/>
                </a:lnTo>
                <a:cubicBezTo>
                  <a:pt x="8109" y="3093614"/>
                  <a:pt x="8109" y="3093614"/>
                  <a:pt x="12164" y="3105777"/>
                </a:cubicBezTo>
                <a:cubicBezTo>
                  <a:pt x="16218" y="3105777"/>
                  <a:pt x="28382" y="3105777"/>
                  <a:pt x="28382" y="3097668"/>
                </a:cubicBezTo>
                <a:lnTo>
                  <a:pt x="27996" y="3094472"/>
                </a:lnTo>
                <a:lnTo>
                  <a:pt x="29396" y="3094628"/>
                </a:lnTo>
                <a:cubicBezTo>
                  <a:pt x="33450" y="3095641"/>
                  <a:pt x="38518" y="3097669"/>
                  <a:pt x="44600" y="3101723"/>
                </a:cubicBezTo>
                <a:cubicBezTo>
                  <a:pt x="48655" y="3101723"/>
                  <a:pt x="52709" y="3101723"/>
                  <a:pt x="56764" y="3097668"/>
                </a:cubicBezTo>
                <a:lnTo>
                  <a:pt x="54412" y="3093258"/>
                </a:lnTo>
                <a:lnTo>
                  <a:pt x="60818" y="3093614"/>
                </a:lnTo>
                <a:cubicBezTo>
                  <a:pt x="68927" y="3093614"/>
                  <a:pt x="72982" y="3089559"/>
                  <a:pt x="72982" y="3085505"/>
                </a:cubicBezTo>
                <a:cubicBezTo>
                  <a:pt x="77036" y="3093614"/>
                  <a:pt x="93255" y="3105777"/>
                  <a:pt x="101364" y="3105777"/>
                </a:cubicBezTo>
                <a:cubicBezTo>
                  <a:pt x="113527" y="3105777"/>
                  <a:pt x="121636" y="3093614"/>
                  <a:pt x="129745" y="3093614"/>
                </a:cubicBezTo>
                <a:cubicBezTo>
                  <a:pt x="141909" y="3093614"/>
                  <a:pt x="137855" y="3097668"/>
                  <a:pt x="141909" y="3097668"/>
                </a:cubicBezTo>
                <a:cubicBezTo>
                  <a:pt x="174345" y="3105777"/>
                  <a:pt x="235163" y="3109832"/>
                  <a:pt x="243273" y="3109832"/>
                </a:cubicBezTo>
                <a:cubicBezTo>
                  <a:pt x="255436" y="3109832"/>
                  <a:pt x="259491" y="3093614"/>
                  <a:pt x="267600" y="3093614"/>
                </a:cubicBezTo>
                <a:lnTo>
                  <a:pt x="270528" y="3094177"/>
                </a:lnTo>
                <a:lnTo>
                  <a:pt x="263545" y="3097668"/>
                </a:lnTo>
                <a:cubicBezTo>
                  <a:pt x="267600" y="3101723"/>
                  <a:pt x="271654" y="3105777"/>
                  <a:pt x="275709" y="3105777"/>
                </a:cubicBezTo>
                <a:cubicBezTo>
                  <a:pt x="283818" y="3109832"/>
                  <a:pt x="295982" y="3109832"/>
                  <a:pt x="308145" y="3113887"/>
                </a:cubicBezTo>
                <a:cubicBezTo>
                  <a:pt x="316254" y="3105777"/>
                  <a:pt x="316254" y="3097668"/>
                  <a:pt x="320309" y="3089559"/>
                </a:cubicBezTo>
                <a:cubicBezTo>
                  <a:pt x="320309" y="3097668"/>
                  <a:pt x="324363" y="3109832"/>
                  <a:pt x="332472" y="3113887"/>
                </a:cubicBezTo>
                <a:cubicBezTo>
                  <a:pt x="344636" y="3113887"/>
                  <a:pt x="356800" y="3121996"/>
                  <a:pt x="368963" y="3121996"/>
                </a:cubicBezTo>
                <a:cubicBezTo>
                  <a:pt x="377072" y="3121996"/>
                  <a:pt x="385181" y="3113887"/>
                  <a:pt x="393290" y="3109832"/>
                </a:cubicBezTo>
                <a:cubicBezTo>
                  <a:pt x="401400" y="3117941"/>
                  <a:pt x="421672" y="3126050"/>
                  <a:pt x="429781" y="3126050"/>
                </a:cubicBezTo>
                <a:cubicBezTo>
                  <a:pt x="437890" y="3126050"/>
                  <a:pt x="437890" y="3126050"/>
                  <a:pt x="441945" y="3121996"/>
                </a:cubicBezTo>
                <a:cubicBezTo>
                  <a:pt x="443972" y="3121996"/>
                  <a:pt x="444986" y="3119968"/>
                  <a:pt x="445999" y="3117941"/>
                </a:cubicBezTo>
                <a:lnTo>
                  <a:pt x="447247" y="3116694"/>
                </a:lnTo>
                <a:lnTo>
                  <a:pt x="445999" y="3121996"/>
                </a:lnTo>
                <a:cubicBezTo>
                  <a:pt x="445999" y="3130105"/>
                  <a:pt x="450054" y="3130105"/>
                  <a:pt x="454109" y="3130105"/>
                </a:cubicBezTo>
                <a:cubicBezTo>
                  <a:pt x="510872" y="3138214"/>
                  <a:pt x="579799" y="3138214"/>
                  <a:pt x="644672" y="3162541"/>
                </a:cubicBezTo>
                <a:cubicBezTo>
                  <a:pt x="664945" y="3170650"/>
                  <a:pt x="709545" y="3182814"/>
                  <a:pt x="721708" y="3182814"/>
                </a:cubicBezTo>
                <a:cubicBezTo>
                  <a:pt x="729817" y="3182814"/>
                  <a:pt x="725763" y="3178759"/>
                  <a:pt x="725763" y="3174705"/>
                </a:cubicBezTo>
                <a:cubicBezTo>
                  <a:pt x="741981" y="3186868"/>
                  <a:pt x="798744" y="3203086"/>
                  <a:pt x="819017" y="3215250"/>
                </a:cubicBezTo>
                <a:cubicBezTo>
                  <a:pt x="855508" y="3239577"/>
                  <a:pt x="891999" y="3247686"/>
                  <a:pt x="924435" y="3255795"/>
                </a:cubicBezTo>
                <a:cubicBezTo>
                  <a:pt x="944708" y="3276068"/>
                  <a:pt x="989308" y="3280123"/>
                  <a:pt x="1025799" y="3300395"/>
                </a:cubicBezTo>
                <a:cubicBezTo>
                  <a:pt x="1046071" y="3312559"/>
                  <a:pt x="1074453" y="3324723"/>
                  <a:pt x="1090671" y="3340941"/>
                </a:cubicBezTo>
                <a:cubicBezTo>
                  <a:pt x="1110944" y="3353104"/>
                  <a:pt x="1123108" y="3389595"/>
                  <a:pt x="1151489" y="3401759"/>
                </a:cubicBezTo>
                <a:cubicBezTo>
                  <a:pt x="1200144" y="3422032"/>
                  <a:pt x="1273126" y="3450413"/>
                  <a:pt x="1325835" y="3454468"/>
                </a:cubicBezTo>
                <a:cubicBezTo>
                  <a:pt x="1354216" y="3454468"/>
                  <a:pt x="1532616" y="3551777"/>
                  <a:pt x="1589380" y="3551777"/>
                </a:cubicBezTo>
                <a:lnTo>
                  <a:pt x="1739398" y="3551777"/>
                </a:lnTo>
                <a:cubicBezTo>
                  <a:pt x="1747507" y="3551777"/>
                  <a:pt x="1747507" y="3559886"/>
                  <a:pt x="1751561" y="3559886"/>
                </a:cubicBezTo>
                <a:cubicBezTo>
                  <a:pt x="1751561" y="3563940"/>
                  <a:pt x="1755616" y="3572049"/>
                  <a:pt x="1759670" y="3576104"/>
                </a:cubicBezTo>
                <a:lnTo>
                  <a:pt x="1767779" y="3576104"/>
                </a:lnTo>
                <a:cubicBezTo>
                  <a:pt x="1767779" y="3576104"/>
                  <a:pt x="1763725" y="3567995"/>
                  <a:pt x="1775888" y="3567995"/>
                </a:cubicBezTo>
                <a:cubicBezTo>
                  <a:pt x="1783998" y="3567995"/>
                  <a:pt x="1783998" y="3572049"/>
                  <a:pt x="1788052" y="3576104"/>
                </a:cubicBezTo>
                <a:cubicBezTo>
                  <a:pt x="1792107" y="3559886"/>
                  <a:pt x="1792107" y="3559886"/>
                  <a:pt x="1808325" y="3555831"/>
                </a:cubicBezTo>
                <a:lnTo>
                  <a:pt x="1800216" y="3547722"/>
                </a:lnTo>
                <a:cubicBezTo>
                  <a:pt x="1824543" y="3543668"/>
                  <a:pt x="1861034" y="3527450"/>
                  <a:pt x="1869143" y="3527450"/>
                </a:cubicBezTo>
                <a:cubicBezTo>
                  <a:pt x="1881306" y="3527450"/>
                  <a:pt x="1885361" y="3535559"/>
                  <a:pt x="1889416" y="3535559"/>
                </a:cubicBezTo>
                <a:cubicBezTo>
                  <a:pt x="1885361" y="3539613"/>
                  <a:pt x="1881306" y="3547722"/>
                  <a:pt x="1877252" y="3555831"/>
                </a:cubicBezTo>
                <a:lnTo>
                  <a:pt x="1885361" y="3563940"/>
                </a:lnTo>
                <a:cubicBezTo>
                  <a:pt x="1901579" y="3551777"/>
                  <a:pt x="1909688" y="3535559"/>
                  <a:pt x="1921852" y="3527450"/>
                </a:cubicBezTo>
                <a:lnTo>
                  <a:pt x="2161070" y="3527450"/>
                </a:lnTo>
                <a:cubicBezTo>
                  <a:pt x="2177288" y="3523395"/>
                  <a:pt x="2189452" y="3519340"/>
                  <a:pt x="2201615" y="3519340"/>
                </a:cubicBezTo>
                <a:lnTo>
                  <a:pt x="2444887" y="3519340"/>
                </a:lnTo>
                <a:cubicBezTo>
                  <a:pt x="2582742" y="3482850"/>
                  <a:pt x="2720596" y="3434195"/>
                  <a:pt x="2858451" y="3393650"/>
                </a:cubicBezTo>
                <a:cubicBezTo>
                  <a:pt x="2862505" y="3393650"/>
                  <a:pt x="2866559" y="3385541"/>
                  <a:pt x="2866559" y="3381486"/>
                </a:cubicBezTo>
                <a:cubicBezTo>
                  <a:pt x="2882778" y="3381486"/>
                  <a:pt x="2903051" y="3381486"/>
                  <a:pt x="2923323" y="3373377"/>
                </a:cubicBezTo>
                <a:cubicBezTo>
                  <a:pt x="2927378" y="3369323"/>
                  <a:pt x="2939541" y="3353104"/>
                  <a:pt x="2951705" y="3353104"/>
                </a:cubicBezTo>
                <a:cubicBezTo>
                  <a:pt x="2959814" y="3353104"/>
                  <a:pt x="2959814" y="3365268"/>
                  <a:pt x="2971978" y="3365268"/>
                </a:cubicBezTo>
                <a:cubicBezTo>
                  <a:pt x="2980087" y="3365268"/>
                  <a:pt x="3211196" y="3288232"/>
                  <a:pt x="3336886" y="3263904"/>
                </a:cubicBezTo>
                <a:cubicBezTo>
                  <a:pt x="3417977" y="3247686"/>
                  <a:pt x="3495013" y="3231468"/>
                  <a:pt x="3567995" y="3215250"/>
                </a:cubicBezTo>
                <a:cubicBezTo>
                  <a:pt x="3580158" y="3211195"/>
                  <a:pt x="3803158" y="3174705"/>
                  <a:pt x="3839649" y="3174705"/>
                </a:cubicBezTo>
                <a:lnTo>
                  <a:pt x="4062649" y="3170650"/>
                </a:lnTo>
                <a:cubicBezTo>
                  <a:pt x="4062649" y="3024687"/>
                  <a:pt x="4066703" y="3020632"/>
                  <a:pt x="4066703" y="3012523"/>
                </a:cubicBezTo>
                <a:cubicBezTo>
                  <a:pt x="4066703" y="2996305"/>
                  <a:pt x="3977504" y="2988196"/>
                  <a:pt x="3977504" y="2988196"/>
                </a:cubicBezTo>
                <a:cubicBezTo>
                  <a:pt x="3945067" y="2988196"/>
                  <a:pt x="3953176" y="3000359"/>
                  <a:pt x="3924795" y="3040905"/>
                </a:cubicBezTo>
                <a:cubicBezTo>
                  <a:pt x="3896412" y="3024687"/>
                  <a:pt x="3896412" y="2976032"/>
                  <a:pt x="3896412" y="2976032"/>
                </a:cubicBezTo>
                <a:cubicBezTo>
                  <a:pt x="3896412" y="2967923"/>
                  <a:pt x="3908576" y="2955759"/>
                  <a:pt x="3912631" y="2947650"/>
                </a:cubicBezTo>
                <a:cubicBezTo>
                  <a:pt x="3888304" y="2927378"/>
                  <a:pt x="3884249" y="2935487"/>
                  <a:pt x="3884249" y="2923323"/>
                </a:cubicBezTo>
                <a:cubicBezTo>
                  <a:pt x="3884249" y="2850341"/>
                  <a:pt x="3949122" y="2773305"/>
                  <a:pt x="3981558" y="2704378"/>
                </a:cubicBezTo>
                <a:cubicBezTo>
                  <a:pt x="4001831" y="2655724"/>
                  <a:pt x="4074812" y="2598960"/>
                  <a:pt x="4058594" y="2550306"/>
                </a:cubicBezTo>
                <a:cubicBezTo>
                  <a:pt x="4062649" y="2517869"/>
                  <a:pt x="4066703" y="2481378"/>
                  <a:pt x="4070758" y="2444887"/>
                </a:cubicBezTo>
                <a:cubicBezTo>
                  <a:pt x="4074812" y="2420560"/>
                  <a:pt x="4082922" y="2392178"/>
                  <a:pt x="4086976" y="2367851"/>
                </a:cubicBezTo>
                <a:cubicBezTo>
                  <a:pt x="4091031" y="2347579"/>
                  <a:pt x="4131576" y="2327306"/>
                  <a:pt x="4119412" y="2307033"/>
                </a:cubicBezTo>
                <a:cubicBezTo>
                  <a:pt x="4127521" y="2270542"/>
                  <a:pt x="4143740" y="2250270"/>
                  <a:pt x="4168067" y="2250270"/>
                </a:cubicBezTo>
                <a:cubicBezTo>
                  <a:pt x="4180231" y="2250270"/>
                  <a:pt x="4200503" y="2262433"/>
                  <a:pt x="4212667" y="2262433"/>
                </a:cubicBezTo>
                <a:cubicBezTo>
                  <a:pt x="4232939" y="2262433"/>
                  <a:pt x="4326194" y="2185397"/>
                  <a:pt x="4334303" y="2185397"/>
                </a:cubicBezTo>
                <a:cubicBezTo>
                  <a:pt x="4346466" y="2185397"/>
                  <a:pt x="4342412" y="2193506"/>
                  <a:pt x="4350521" y="2193506"/>
                </a:cubicBezTo>
                <a:cubicBezTo>
                  <a:pt x="4370794" y="2193506"/>
                  <a:pt x="4374848" y="2144852"/>
                  <a:pt x="4374848" y="2144852"/>
                </a:cubicBezTo>
                <a:cubicBezTo>
                  <a:pt x="4374848" y="2132688"/>
                  <a:pt x="4370794" y="2108361"/>
                  <a:pt x="4362685" y="2096197"/>
                </a:cubicBezTo>
                <a:cubicBezTo>
                  <a:pt x="4358630" y="2084034"/>
                  <a:pt x="4350521" y="2075924"/>
                  <a:pt x="4350521" y="2063761"/>
                </a:cubicBezTo>
                <a:cubicBezTo>
                  <a:pt x="4350521" y="2055652"/>
                  <a:pt x="4354576" y="2051597"/>
                  <a:pt x="4354576" y="2043488"/>
                </a:cubicBezTo>
                <a:cubicBezTo>
                  <a:pt x="4370794" y="2047543"/>
                  <a:pt x="4370794" y="2079979"/>
                  <a:pt x="4395121" y="2071870"/>
                </a:cubicBezTo>
                <a:cubicBezTo>
                  <a:pt x="4395121" y="2084034"/>
                  <a:pt x="4387012" y="2104306"/>
                  <a:pt x="4387012" y="2112415"/>
                </a:cubicBezTo>
                <a:cubicBezTo>
                  <a:pt x="4387012" y="2124579"/>
                  <a:pt x="4387012" y="2140797"/>
                  <a:pt x="4391067" y="2152961"/>
                </a:cubicBezTo>
                <a:cubicBezTo>
                  <a:pt x="4399176" y="2169179"/>
                  <a:pt x="4419448" y="2181342"/>
                  <a:pt x="4431612" y="2201615"/>
                </a:cubicBezTo>
                <a:cubicBezTo>
                  <a:pt x="4443776" y="2217833"/>
                  <a:pt x="4435666" y="2250270"/>
                  <a:pt x="4464048" y="2262433"/>
                </a:cubicBezTo>
                <a:cubicBezTo>
                  <a:pt x="4476212" y="2266488"/>
                  <a:pt x="4488375" y="2266488"/>
                  <a:pt x="4500539" y="2266488"/>
                </a:cubicBezTo>
                <a:cubicBezTo>
                  <a:pt x="4508648" y="2282706"/>
                  <a:pt x="4504594" y="2290815"/>
                  <a:pt x="4508648" y="2311088"/>
                </a:cubicBezTo>
                <a:cubicBezTo>
                  <a:pt x="4516757" y="2319197"/>
                  <a:pt x="4524866" y="2323251"/>
                  <a:pt x="4528921" y="2335415"/>
                </a:cubicBezTo>
                <a:cubicBezTo>
                  <a:pt x="4537030" y="2343524"/>
                  <a:pt x="4532975" y="2380015"/>
                  <a:pt x="4557303" y="2384069"/>
                </a:cubicBezTo>
                <a:cubicBezTo>
                  <a:pt x="4565412" y="2363797"/>
                  <a:pt x="4577575" y="2335415"/>
                  <a:pt x="4577575" y="2323251"/>
                </a:cubicBezTo>
                <a:cubicBezTo>
                  <a:pt x="4577575" y="2298924"/>
                  <a:pt x="4553248" y="2302979"/>
                  <a:pt x="4553248" y="2274597"/>
                </a:cubicBezTo>
                <a:cubicBezTo>
                  <a:pt x="4553248" y="2262433"/>
                  <a:pt x="4569466" y="2229997"/>
                  <a:pt x="4569466" y="2217833"/>
                </a:cubicBezTo>
                <a:cubicBezTo>
                  <a:pt x="4569466" y="2209724"/>
                  <a:pt x="4545139" y="2177288"/>
                  <a:pt x="4549194" y="2165124"/>
                </a:cubicBezTo>
                <a:cubicBezTo>
                  <a:pt x="4553248" y="2161070"/>
                  <a:pt x="4553248" y="2157015"/>
                  <a:pt x="4553248" y="2152961"/>
                </a:cubicBezTo>
                <a:cubicBezTo>
                  <a:pt x="4553248" y="2140797"/>
                  <a:pt x="4545139" y="2124579"/>
                  <a:pt x="4545139" y="2116470"/>
                </a:cubicBezTo>
                <a:cubicBezTo>
                  <a:pt x="4545139" y="2104306"/>
                  <a:pt x="4553248" y="2063761"/>
                  <a:pt x="4553248" y="2051597"/>
                </a:cubicBezTo>
                <a:cubicBezTo>
                  <a:pt x="4553248" y="2043488"/>
                  <a:pt x="4577575" y="1994834"/>
                  <a:pt x="4577575" y="1986725"/>
                </a:cubicBezTo>
                <a:cubicBezTo>
                  <a:pt x="4577575" y="1974561"/>
                  <a:pt x="4565412" y="1954288"/>
                  <a:pt x="4553248" y="1934016"/>
                </a:cubicBezTo>
                <a:cubicBezTo>
                  <a:pt x="4553248" y="1929961"/>
                  <a:pt x="4549194" y="1925906"/>
                  <a:pt x="4565412" y="1929961"/>
                </a:cubicBezTo>
                <a:lnTo>
                  <a:pt x="4577575" y="1893470"/>
                </a:lnTo>
                <a:cubicBezTo>
                  <a:pt x="4597848" y="1901579"/>
                  <a:pt x="4597848" y="1934016"/>
                  <a:pt x="4610012" y="1958343"/>
                </a:cubicBezTo>
                <a:cubicBezTo>
                  <a:pt x="4614066" y="1954288"/>
                  <a:pt x="4614066" y="1950234"/>
                  <a:pt x="4614066" y="1942125"/>
                </a:cubicBezTo>
                <a:cubicBezTo>
                  <a:pt x="4618121" y="1942125"/>
                  <a:pt x="4622175" y="1938070"/>
                  <a:pt x="4626230" y="1938070"/>
                </a:cubicBezTo>
                <a:cubicBezTo>
                  <a:pt x="4614066" y="1962397"/>
                  <a:pt x="4630284" y="1942125"/>
                  <a:pt x="4597848" y="1982670"/>
                </a:cubicBezTo>
                <a:cubicBezTo>
                  <a:pt x="4589739" y="1990779"/>
                  <a:pt x="4589739" y="2015106"/>
                  <a:pt x="4589739" y="2023215"/>
                </a:cubicBezTo>
                <a:cubicBezTo>
                  <a:pt x="4589739" y="2059706"/>
                  <a:pt x="4589739" y="2055652"/>
                  <a:pt x="4618121" y="2104306"/>
                </a:cubicBezTo>
                <a:cubicBezTo>
                  <a:pt x="4626230" y="2112415"/>
                  <a:pt x="4626230" y="2128633"/>
                  <a:pt x="4642448" y="2136742"/>
                </a:cubicBezTo>
                <a:cubicBezTo>
                  <a:pt x="4650557" y="2144852"/>
                  <a:pt x="4670830" y="2148906"/>
                  <a:pt x="4682993" y="2148906"/>
                </a:cubicBezTo>
                <a:cubicBezTo>
                  <a:pt x="4719485" y="2148906"/>
                  <a:pt x="4707321" y="2124579"/>
                  <a:pt x="4735702" y="2124579"/>
                </a:cubicBezTo>
                <a:cubicBezTo>
                  <a:pt x="4747866" y="2124579"/>
                  <a:pt x="4760030" y="2144852"/>
                  <a:pt x="4776248" y="2148906"/>
                </a:cubicBezTo>
                <a:cubicBezTo>
                  <a:pt x="4808684" y="2161070"/>
                  <a:pt x="4881666" y="2173233"/>
                  <a:pt x="4893829" y="2173233"/>
                </a:cubicBezTo>
                <a:cubicBezTo>
                  <a:pt x="4901938" y="2173233"/>
                  <a:pt x="4926266" y="2148906"/>
                  <a:pt x="4938429" y="2148906"/>
                </a:cubicBezTo>
                <a:cubicBezTo>
                  <a:pt x="4946538" y="2148906"/>
                  <a:pt x="4978975" y="2165124"/>
                  <a:pt x="4991138" y="2165124"/>
                </a:cubicBezTo>
                <a:cubicBezTo>
                  <a:pt x="4999247" y="2165124"/>
                  <a:pt x="5039793" y="2152961"/>
                  <a:pt x="5039793" y="2128633"/>
                </a:cubicBezTo>
                <a:cubicBezTo>
                  <a:pt x="5039793" y="2100252"/>
                  <a:pt x="5011411" y="2084034"/>
                  <a:pt x="5011411" y="2051597"/>
                </a:cubicBezTo>
                <a:cubicBezTo>
                  <a:pt x="5011411" y="2019161"/>
                  <a:pt x="5015465" y="1978615"/>
                  <a:pt x="5056011" y="1978615"/>
                </a:cubicBezTo>
                <a:cubicBezTo>
                  <a:pt x="5064120" y="1978615"/>
                  <a:pt x="5096556" y="1994834"/>
                  <a:pt x="5104665" y="2011052"/>
                </a:cubicBezTo>
                <a:cubicBezTo>
                  <a:pt x="5116829" y="2027270"/>
                  <a:pt x="5116829" y="2059706"/>
                  <a:pt x="5116829" y="2071870"/>
                </a:cubicBezTo>
                <a:cubicBezTo>
                  <a:pt x="5116829" y="2084034"/>
                  <a:pt x="5096556" y="2092143"/>
                  <a:pt x="5096556" y="2112415"/>
                </a:cubicBezTo>
                <a:cubicBezTo>
                  <a:pt x="5096556" y="2132688"/>
                  <a:pt x="5104665" y="2140797"/>
                  <a:pt x="5128993" y="2140797"/>
                </a:cubicBezTo>
                <a:cubicBezTo>
                  <a:pt x="5137102" y="2140797"/>
                  <a:pt x="5169538" y="2128633"/>
                  <a:pt x="5197920" y="2120524"/>
                </a:cubicBezTo>
                <a:cubicBezTo>
                  <a:pt x="5210083" y="2116470"/>
                  <a:pt x="5234411" y="2124579"/>
                  <a:pt x="5254683" y="2116470"/>
                </a:cubicBezTo>
                <a:cubicBezTo>
                  <a:pt x="5266847" y="2112415"/>
                  <a:pt x="5279011" y="2092143"/>
                  <a:pt x="5279011" y="2075924"/>
                </a:cubicBezTo>
                <a:lnTo>
                  <a:pt x="5279011" y="2051597"/>
                </a:lnTo>
                <a:cubicBezTo>
                  <a:pt x="5279011" y="2043488"/>
                  <a:pt x="5287120" y="1986725"/>
                  <a:pt x="5299283" y="1958343"/>
                </a:cubicBezTo>
                <a:cubicBezTo>
                  <a:pt x="5303338" y="1946179"/>
                  <a:pt x="5331720" y="1885361"/>
                  <a:pt x="5331720" y="1869143"/>
                </a:cubicBezTo>
                <a:cubicBezTo>
                  <a:pt x="5331720" y="1861034"/>
                  <a:pt x="5319556" y="1861034"/>
                  <a:pt x="5319556" y="1852925"/>
                </a:cubicBezTo>
                <a:close/>
                <a:moveTo>
                  <a:pt x="4245103" y="1763725"/>
                </a:moveTo>
                <a:cubicBezTo>
                  <a:pt x="4257267" y="1775889"/>
                  <a:pt x="4265376" y="1792107"/>
                  <a:pt x="4273485" y="1808325"/>
                </a:cubicBezTo>
                <a:lnTo>
                  <a:pt x="4281594" y="1800216"/>
                </a:lnTo>
                <a:cubicBezTo>
                  <a:pt x="4285649" y="1804270"/>
                  <a:pt x="4293757" y="1800216"/>
                  <a:pt x="4301867" y="1808325"/>
                </a:cubicBezTo>
                <a:cubicBezTo>
                  <a:pt x="4309976" y="1820488"/>
                  <a:pt x="4322139" y="1844816"/>
                  <a:pt x="4322139" y="1856979"/>
                </a:cubicBezTo>
                <a:cubicBezTo>
                  <a:pt x="4322139" y="1873197"/>
                  <a:pt x="4285649" y="1938070"/>
                  <a:pt x="4281594" y="1946179"/>
                </a:cubicBezTo>
                <a:cubicBezTo>
                  <a:pt x="4273485" y="1942125"/>
                  <a:pt x="4261321" y="1934016"/>
                  <a:pt x="4257267" y="1925906"/>
                </a:cubicBezTo>
                <a:cubicBezTo>
                  <a:pt x="4249158" y="1938070"/>
                  <a:pt x="4241048" y="1954288"/>
                  <a:pt x="4232939" y="1970506"/>
                </a:cubicBezTo>
                <a:cubicBezTo>
                  <a:pt x="4220776" y="1938070"/>
                  <a:pt x="4208612" y="1897525"/>
                  <a:pt x="4196449" y="1893470"/>
                </a:cubicBezTo>
                <a:cubicBezTo>
                  <a:pt x="4200503" y="1885361"/>
                  <a:pt x="4200503" y="1877252"/>
                  <a:pt x="4196449" y="1869143"/>
                </a:cubicBezTo>
                <a:cubicBezTo>
                  <a:pt x="4220776" y="1844816"/>
                  <a:pt x="4232939" y="1796161"/>
                  <a:pt x="4245103" y="1763725"/>
                </a:cubicBezTo>
                <a:close/>
                <a:moveTo>
                  <a:pt x="4605957" y="1512343"/>
                </a:moveTo>
                <a:cubicBezTo>
                  <a:pt x="4618121" y="1512343"/>
                  <a:pt x="4618121" y="1520453"/>
                  <a:pt x="4622175" y="1520453"/>
                </a:cubicBezTo>
                <a:cubicBezTo>
                  <a:pt x="4614066" y="1532616"/>
                  <a:pt x="4601903" y="1548834"/>
                  <a:pt x="4585684" y="1560998"/>
                </a:cubicBezTo>
                <a:cubicBezTo>
                  <a:pt x="4597848" y="1585325"/>
                  <a:pt x="4601903" y="1556943"/>
                  <a:pt x="4601903" y="1585325"/>
                </a:cubicBezTo>
                <a:cubicBezTo>
                  <a:pt x="4601903" y="1597489"/>
                  <a:pt x="4597848" y="1654252"/>
                  <a:pt x="4593793" y="1690743"/>
                </a:cubicBezTo>
                <a:cubicBezTo>
                  <a:pt x="4569466" y="1686689"/>
                  <a:pt x="4549194" y="1670470"/>
                  <a:pt x="4549194" y="1666416"/>
                </a:cubicBezTo>
                <a:cubicBezTo>
                  <a:pt x="4532975" y="1674525"/>
                  <a:pt x="4532975" y="1686689"/>
                  <a:pt x="4524866" y="1698852"/>
                </a:cubicBezTo>
                <a:cubicBezTo>
                  <a:pt x="4524866" y="1690743"/>
                  <a:pt x="4528921" y="1678580"/>
                  <a:pt x="4528921" y="1666416"/>
                </a:cubicBezTo>
                <a:cubicBezTo>
                  <a:pt x="4528921" y="1650198"/>
                  <a:pt x="4532975" y="1629925"/>
                  <a:pt x="4532975" y="1621816"/>
                </a:cubicBezTo>
                <a:cubicBezTo>
                  <a:pt x="4532975" y="1617761"/>
                  <a:pt x="4541084" y="1552889"/>
                  <a:pt x="4557303" y="1544780"/>
                </a:cubicBezTo>
                <a:cubicBezTo>
                  <a:pt x="4557303" y="1556943"/>
                  <a:pt x="4553248" y="1569107"/>
                  <a:pt x="4557303" y="1581271"/>
                </a:cubicBezTo>
                <a:cubicBezTo>
                  <a:pt x="4569466" y="1565052"/>
                  <a:pt x="4561357" y="1556943"/>
                  <a:pt x="4565412" y="1540725"/>
                </a:cubicBezTo>
                <a:cubicBezTo>
                  <a:pt x="4569466" y="1540725"/>
                  <a:pt x="4569466" y="1544780"/>
                  <a:pt x="4577575" y="1544780"/>
                </a:cubicBezTo>
                <a:cubicBezTo>
                  <a:pt x="4589739" y="1544780"/>
                  <a:pt x="4597848" y="1512343"/>
                  <a:pt x="4605957" y="1512343"/>
                </a:cubicBezTo>
                <a:close/>
                <a:moveTo>
                  <a:pt x="4699211" y="1200144"/>
                </a:moveTo>
                <a:lnTo>
                  <a:pt x="4715430" y="1200144"/>
                </a:lnTo>
                <a:cubicBezTo>
                  <a:pt x="4723539" y="1200144"/>
                  <a:pt x="4776248" y="1204199"/>
                  <a:pt x="4804629" y="1204199"/>
                </a:cubicBezTo>
                <a:cubicBezTo>
                  <a:pt x="4804629" y="1212308"/>
                  <a:pt x="4812739" y="1220417"/>
                  <a:pt x="4812739" y="1228526"/>
                </a:cubicBezTo>
                <a:cubicBezTo>
                  <a:pt x="4812739" y="1240689"/>
                  <a:pt x="4796520" y="1244744"/>
                  <a:pt x="4796520" y="1252853"/>
                </a:cubicBezTo>
                <a:cubicBezTo>
                  <a:pt x="4796520" y="1265017"/>
                  <a:pt x="4804629" y="1248798"/>
                  <a:pt x="4804629" y="1260962"/>
                </a:cubicBezTo>
                <a:cubicBezTo>
                  <a:pt x="4804629" y="1269071"/>
                  <a:pt x="4796520" y="1265017"/>
                  <a:pt x="4800575" y="1273126"/>
                </a:cubicBezTo>
                <a:cubicBezTo>
                  <a:pt x="4820848" y="1260962"/>
                  <a:pt x="4849229" y="1260962"/>
                  <a:pt x="4873557" y="1240689"/>
                </a:cubicBezTo>
                <a:lnTo>
                  <a:pt x="4893829" y="1240689"/>
                </a:lnTo>
                <a:cubicBezTo>
                  <a:pt x="4893829" y="1244744"/>
                  <a:pt x="4897884" y="1248798"/>
                  <a:pt x="4893829" y="1265017"/>
                </a:cubicBezTo>
                <a:cubicBezTo>
                  <a:pt x="4889775" y="1265017"/>
                  <a:pt x="4885720" y="1269071"/>
                  <a:pt x="4881666" y="1273126"/>
                </a:cubicBezTo>
                <a:cubicBezTo>
                  <a:pt x="4881666" y="1269071"/>
                  <a:pt x="4877612" y="1260962"/>
                  <a:pt x="4873557" y="1260962"/>
                </a:cubicBezTo>
                <a:cubicBezTo>
                  <a:pt x="4869502" y="1269071"/>
                  <a:pt x="4873557" y="1277180"/>
                  <a:pt x="4869502" y="1285289"/>
                </a:cubicBezTo>
                <a:cubicBezTo>
                  <a:pt x="4861393" y="1277180"/>
                  <a:pt x="4849229" y="1277180"/>
                  <a:pt x="4841120" y="1277180"/>
                </a:cubicBezTo>
                <a:cubicBezTo>
                  <a:pt x="4800575" y="1277180"/>
                  <a:pt x="4788411" y="1273126"/>
                  <a:pt x="4788411" y="1313671"/>
                </a:cubicBezTo>
                <a:cubicBezTo>
                  <a:pt x="4788411" y="1333944"/>
                  <a:pt x="4768139" y="1354216"/>
                  <a:pt x="4751920" y="1354216"/>
                </a:cubicBezTo>
                <a:cubicBezTo>
                  <a:pt x="4739757" y="1354216"/>
                  <a:pt x="4695157" y="1350162"/>
                  <a:pt x="4666776" y="1346107"/>
                </a:cubicBezTo>
                <a:cubicBezTo>
                  <a:pt x="4666776" y="1337998"/>
                  <a:pt x="4670830" y="1329889"/>
                  <a:pt x="4670830" y="1321780"/>
                </a:cubicBezTo>
                <a:cubicBezTo>
                  <a:pt x="4666776" y="1317726"/>
                  <a:pt x="4658666" y="1317726"/>
                  <a:pt x="4650557" y="1317726"/>
                </a:cubicBezTo>
                <a:cubicBezTo>
                  <a:pt x="4654612" y="1273126"/>
                  <a:pt x="4658666" y="1240689"/>
                  <a:pt x="4658666" y="1232580"/>
                </a:cubicBezTo>
                <a:cubicBezTo>
                  <a:pt x="4658666" y="1220417"/>
                  <a:pt x="4687048" y="1212308"/>
                  <a:pt x="4699211" y="1200144"/>
                </a:cubicBezTo>
                <a:close/>
                <a:moveTo>
                  <a:pt x="8405060" y="924435"/>
                </a:moveTo>
                <a:cubicBezTo>
                  <a:pt x="8409115" y="940654"/>
                  <a:pt x="8409115" y="956872"/>
                  <a:pt x="8413169" y="973090"/>
                </a:cubicBezTo>
                <a:cubicBezTo>
                  <a:pt x="8441551" y="977144"/>
                  <a:pt x="8449660" y="1001471"/>
                  <a:pt x="8449660" y="1029853"/>
                </a:cubicBezTo>
                <a:cubicBezTo>
                  <a:pt x="8449660" y="1082562"/>
                  <a:pt x="8392897" y="1074453"/>
                  <a:pt x="8344242" y="1098780"/>
                </a:cubicBezTo>
                <a:cubicBezTo>
                  <a:pt x="8336136" y="1066344"/>
                  <a:pt x="8323970" y="1029853"/>
                  <a:pt x="8311806" y="997417"/>
                </a:cubicBezTo>
                <a:cubicBezTo>
                  <a:pt x="8311806" y="993362"/>
                  <a:pt x="8307751" y="989308"/>
                  <a:pt x="8303697" y="993362"/>
                </a:cubicBezTo>
                <a:cubicBezTo>
                  <a:pt x="8307751" y="981199"/>
                  <a:pt x="8307751" y="964981"/>
                  <a:pt x="8311806" y="956872"/>
                </a:cubicBezTo>
                <a:cubicBezTo>
                  <a:pt x="8311806" y="952817"/>
                  <a:pt x="8323970" y="948762"/>
                  <a:pt x="8328024" y="940654"/>
                </a:cubicBezTo>
                <a:cubicBezTo>
                  <a:pt x="8340188" y="940654"/>
                  <a:pt x="8352351" y="940654"/>
                  <a:pt x="8364515" y="936599"/>
                </a:cubicBezTo>
                <a:cubicBezTo>
                  <a:pt x="8376679" y="936599"/>
                  <a:pt x="8392897" y="928490"/>
                  <a:pt x="8405060" y="924435"/>
                </a:cubicBezTo>
                <a:close/>
                <a:moveTo>
                  <a:pt x="5076284" y="583854"/>
                </a:moveTo>
                <a:cubicBezTo>
                  <a:pt x="5080338" y="583854"/>
                  <a:pt x="5088448" y="604127"/>
                  <a:pt x="5088448" y="616290"/>
                </a:cubicBezTo>
                <a:cubicBezTo>
                  <a:pt x="5100611" y="620345"/>
                  <a:pt x="5116829" y="616290"/>
                  <a:pt x="5133047" y="616290"/>
                </a:cubicBezTo>
                <a:cubicBezTo>
                  <a:pt x="5145211" y="624399"/>
                  <a:pt x="5145211" y="652781"/>
                  <a:pt x="5145211" y="668999"/>
                </a:cubicBezTo>
                <a:cubicBezTo>
                  <a:pt x="5145211" y="709545"/>
                  <a:pt x="5145211" y="750090"/>
                  <a:pt x="5088448" y="741981"/>
                </a:cubicBezTo>
                <a:cubicBezTo>
                  <a:pt x="5076284" y="750090"/>
                  <a:pt x="5064120" y="766308"/>
                  <a:pt x="5047902" y="778472"/>
                </a:cubicBezTo>
                <a:cubicBezTo>
                  <a:pt x="5035739" y="737927"/>
                  <a:pt x="5023575" y="701436"/>
                  <a:pt x="5007356" y="673054"/>
                </a:cubicBezTo>
                <a:cubicBezTo>
                  <a:pt x="5007356" y="673054"/>
                  <a:pt x="5003302" y="673054"/>
                  <a:pt x="4999247" y="677108"/>
                </a:cubicBezTo>
                <a:cubicBezTo>
                  <a:pt x="4999247" y="673054"/>
                  <a:pt x="5064120" y="583854"/>
                  <a:pt x="5076284" y="583854"/>
                </a:cubicBezTo>
                <a:close/>
                <a:moveTo>
                  <a:pt x="7865807" y="393290"/>
                </a:moveTo>
                <a:lnTo>
                  <a:pt x="7886079" y="393290"/>
                </a:lnTo>
                <a:cubicBezTo>
                  <a:pt x="7890134" y="413563"/>
                  <a:pt x="7890134" y="437890"/>
                  <a:pt x="7894188" y="462218"/>
                </a:cubicBezTo>
                <a:cubicBezTo>
                  <a:pt x="7898243" y="486545"/>
                  <a:pt x="7918516" y="527090"/>
                  <a:pt x="7918516" y="539254"/>
                </a:cubicBezTo>
                <a:cubicBezTo>
                  <a:pt x="7918516" y="547363"/>
                  <a:pt x="7910407" y="547363"/>
                  <a:pt x="7902298" y="551418"/>
                </a:cubicBezTo>
                <a:cubicBezTo>
                  <a:pt x="7910407" y="571690"/>
                  <a:pt x="7930682" y="571690"/>
                  <a:pt x="7946897" y="579799"/>
                </a:cubicBezTo>
                <a:cubicBezTo>
                  <a:pt x="7938788" y="591963"/>
                  <a:pt x="7922570" y="591963"/>
                  <a:pt x="7914461" y="604127"/>
                </a:cubicBezTo>
                <a:cubicBezTo>
                  <a:pt x="7914461" y="612236"/>
                  <a:pt x="7914461" y="624399"/>
                  <a:pt x="7910407" y="636563"/>
                </a:cubicBezTo>
                <a:cubicBezTo>
                  <a:pt x="7906352" y="632508"/>
                  <a:pt x="7873916" y="559527"/>
                  <a:pt x="7865807" y="559527"/>
                </a:cubicBezTo>
                <a:cubicBezTo>
                  <a:pt x="7857698" y="559527"/>
                  <a:pt x="7825261" y="571690"/>
                  <a:pt x="7804989" y="579799"/>
                </a:cubicBezTo>
                <a:cubicBezTo>
                  <a:pt x="7788770" y="559527"/>
                  <a:pt x="7776607" y="559527"/>
                  <a:pt x="7768498" y="547363"/>
                </a:cubicBezTo>
                <a:cubicBezTo>
                  <a:pt x="7760389" y="535199"/>
                  <a:pt x="7760389" y="510872"/>
                  <a:pt x="7760389" y="502763"/>
                </a:cubicBezTo>
                <a:cubicBezTo>
                  <a:pt x="7760389" y="490599"/>
                  <a:pt x="7768498" y="466272"/>
                  <a:pt x="7768498" y="458163"/>
                </a:cubicBezTo>
                <a:cubicBezTo>
                  <a:pt x="7768498" y="446000"/>
                  <a:pt x="7760389" y="437890"/>
                  <a:pt x="7760389" y="429782"/>
                </a:cubicBezTo>
                <a:cubicBezTo>
                  <a:pt x="7760389" y="405454"/>
                  <a:pt x="7841479" y="397345"/>
                  <a:pt x="7865807" y="393290"/>
                </a:cubicBezTo>
                <a:close/>
                <a:moveTo>
                  <a:pt x="5327665" y="344636"/>
                </a:moveTo>
                <a:cubicBezTo>
                  <a:pt x="5331720" y="356800"/>
                  <a:pt x="5323610" y="368963"/>
                  <a:pt x="5343883" y="381127"/>
                </a:cubicBezTo>
                <a:cubicBezTo>
                  <a:pt x="5351992" y="377073"/>
                  <a:pt x="5360101" y="373018"/>
                  <a:pt x="5368211" y="364909"/>
                </a:cubicBezTo>
                <a:lnTo>
                  <a:pt x="5388483" y="364909"/>
                </a:lnTo>
                <a:lnTo>
                  <a:pt x="5388483" y="385181"/>
                </a:lnTo>
                <a:cubicBezTo>
                  <a:pt x="5380374" y="401400"/>
                  <a:pt x="5392538" y="454109"/>
                  <a:pt x="5368211" y="454109"/>
                </a:cubicBezTo>
                <a:cubicBezTo>
                  <a:pt x="5356047" y="454109"/>
                  <a:pt x="5347938" y="446000"/>
                  <a:pt x="5335774" y="441945"/>
                </a:cubicBezTo>
                <a:cubicBezTo>
                  <a:pt x="5331720" y="470327"/>
                  <a:pt x="5327665" y="498709"/>
                  <a:pt x="5319556" y="527090"/>
                </a:cubicBezTo>
                <a:cubicBezTo>
                  <a:pt x="5315502" y="518981"/>
                  <a:pt x="5315502" y="506818"/>
                  <a:pt x="5315502" y="494654"/>
                </a:cubicBezTo>
                <a:cubicBezTo>
                  <a:pt x="5315502" y="486545"/>
                  <a:pt x="5327665" y="393290"/>
                  <a:pt x="5327665" y="344636"/>
                </a:cubicBezTo>
                <a:close/>
                <a:moveTo>
                  <a:pt x="7444135" y="312200"/>
                </a:moveTo>
                <a:cubicBezTo>
                  <a:pt x="7464407" y="316254"/>
                  <a:pt x="7472516" y="344636"/>
                  <a:pt x="7472516" y="348691"/>
                </a:cubicBezTo>
                <a:cubicBezTo>
                  <a:pt x="7472516" y="356800"/>
                  <a:pt x="7468462" y="360854"/>
                  <a:pt x="7464407" y="368963"/>
                </a:cubicBezTo>
                <a:cubicBezTo>
                  <a:pt x="7456298" y="356800"/>
                  <a:pt x="7448189" y="336527"/>
                  <a:pt x="7444135" y="312200"/>
                </a:cubicBezTo>
                <a:close/>
                <a:moveTo>
                  <a:pt x="5611483" y="158127"/>
                </a:moveTo>
                <a:cubicBezTo>
                  <a:pt x="5647974" y="174346"/>
                  <a:pt x="5684465" y="194618"/>
                  <a:pt x="5716901" y="210836"/>
                </a:cubicBezTo>
                <a:cubicBezTo>
                  <a:pt x="5720955" y="218945"/>
                  <a:pt x="5720955" y="231109"/>
                  <a:pt x="5720955" y="243273"/>
                </a:cubicBezTo>
                <a:cubicBezTo>
                  <a:pt x="5720955" y="308145"/>
                  <a:pt x="5684465" y="259491"/>
                  <a:pt x="5700683" y="356800"/>
                </a:cubicBezTo>
                <a:cubicBezTo>
                  <a:pt x="5688519" y="356800"/>
                  <a:pt x="5680410" y="348691"/>
                  <a:pt x="5676355" y="348691"/>
                </a:cubicBezTo>
                <a:cubicBezTo>
                  <a:pt x="5680410" y="336527"/>
                  <a:pt x="5684465" y="316254"/>
                  <a:pt x="5684465" y="304091"/>
                </a:cubicBezTo>
                <a:cubicBezTo>
                  <a:pt x="5684465" y="295982"/>
                  <a:pt x="5680410" y="263545"/>
                  <a:pt x="5668246" y="263545"/>
                </a:cubicBezTo>
                <a:cubicBezTo>
                  <a:pt x="5660137" y="263545"/>
                  <a:pt x="5647974" y="271655"/>
                  <a:pt x="5635810" y="271655"/>
                </a:cubicBezTo>
                <a:cubicBezTo>
                  <a:pt x="5627701" y="271655"/>
                  <a:pt x="5631756" y="267600"/>
                  <a:pt x="5623646" y="267600"/>
                </a:cubicBezTo>
                <a:cubicBezTo>
                  <a:pt x="5623646" y="259491"/>
                  <a:pt x="5619592" y="247327"/>
                  <a:pt x="5615537" y="239218"/>
                </a:cubicBezTo>
                <a:cubicBezTo>
                  <a:pt x="5615537" y="235164"/>
                  <a:pt x="5611483" y="235164"/>
                  <a:pt x="5607428" y="231109"/>
                </a:cubicBezTo>
                <a:cubicBezTo>
                  <a:pt x="5603374" y="227055"/>
                  <a:pt x="5603374" y="214891"/>
                  <a:pt x="5603374" y="202727"/>
                </a:cubicBezTo>
                <a:cubicBezTo>
                  <a:pt x="5603374" y="194618"/>
                  <a:pt x="5607428" y="174346"/>
                  <a:pt x="5611483" y="158127"/>
                </a:cubicBezTo>
                <a:close/>
                <a:moveTo>
                  <a:pt x="7403589" y="150018"/>
                </a:moveTo>
                <a:cubicBezTo>
                  <a:pt x="7415753" y="150018"/>
                  <a:pt x="7444135" y="158127"/>
                  <a:pt x="7460353" y="158127"/>
                </a:cubicBezTo>
                <a:cubicBezTo>
                  <a:pt x="7464407" y="166236"/>
                  <a:pt x="7464407" y="174346"/>
                  <a:pt x="7460353" y="182455"/>
                </a:cubicBezTo>
                <a:cubicBezTo>
                  <a:pt x="7492789" y="186509"/>
                  <a:pt x="7488735" y="218945"/>
                  <a:pt x="7488735" y="231109"/>
                </a:cubicBezTo>
                <a:cubicBezTo>
                  <a:pt x="7488735" y="251382"/>
                  <a:pt x="7484680" y="279764"/>
                  <a:pt x="7460353" y="300036"/>
                </a:cubicBezTo>
                <a:cubicBezTo>
                  <a:pt x="7456298" y="304091"/>
                  <a:pt x="7448189" y="304091"/>
                  <a:pt x="7440080" y="304091"/>
                </a:cubicBezTo>
                <a:cubicBezTo>
                  <a:pt x="7436026" y="308145"/>
                  <a:pt x="7436026" y="316254"/>
                  <a:pt x="7436026" y="316254"/>
                </a:cubicBezTo>
                <a:cubicBezTo>
                  <a:pt x="7431971" y="312200"/>
                  <a:pt x="7427916" y="312200"/>
                  <a:pt x="7423865" y="308145"/>
                </a:cubicBezTo>
                <a:cubicBezTo>
                  <a:pt x="7415753" y="320309"/>
                  <a:pt x="7411698" y="336527"/>
                  <a:pt x="7411698" y="344636"/>
                </a:cubicBezTo>
                <a:cubicBezTo>
                  <a:pt x="7411698" y="356800"/>
                  <a:pt x="7419807" y="348691"/>
                  <a:pt x="7419807" y="360854"/>
                </a:cubicBezTo>
                <a:cubicBezTo>
                  <a:pt x="7419807" y="368963"/>
                  <a:pt x="7415753" y="385181"/>
                  <a:pt x="7407644" y="397345"/>
                </a:cubicBezTo>
                <a:cubicBezTo>
                  <a:pt x="7403589" y="393290"/>
                  <a:pt x="7391426" y="389236"/>
                  <a:pt x="7391426" y="377073"/>
                </a:cubicBezTo>
                <a:cubicBezTo>
                  <a:pt x="7391426" y="368963"/>
                  <a:pt x="7399535" y="324364"/>
                  <a:pt x="7399535" y="316254"/>
                </a:cubicBezTo>
                <a:cubicBezTo>
                  <a:pt x="7399535" y="287872"/>
                  <a:pt x="7387371" y="300036"/>
                  <a:pt x="7363044" y="287872"/>
                </a:cubicBezTo>
                <a:cubicBezTo>
                  <a:pt x="7371153" y="251382"/>
                  <a:pt x="7379262" y="210836"/>
                  <a:pt x="7383317" y="170291"/>
                </a:cubicBezTo>
                <a:cubicBezTo>
                  <a:pt x="7383317" y="145964"/>
                  <a:pt x="7395480" y="150018"/>
                  <a:pt x="7403589" y="150018"/>
                </a:cubicBezTo>
                <a:close/>
                <a:moveTo>
                  <a:pt x="6025046" y="44600"/>
                </a:moveTo>
                <a:cubicBezTo>
                  <a:pt x="6029100" y="52709"/>
                  <a:pt x="6029100" y="64873"/>
                  <a:pt x="6029100" y="77037"/>
                </a:cubicBezTo>
                <a:cubicBezTo>
                  <a:pt x="6049373" y="68927"/>
                  <a:pt x="6061537" y="64873"/>
                  <a:pt x="6085864" y="60818"/>
                </a:cubicBezTo>
                <a:cubicBezTo>
                  <a:pt x="6085864" y="60818"/>
                  <a:pt x="6081809" y="64873"/>
                  <a:pt x="6081809" y="68927"/>
                </a:cubicBezTo>
                <a:cubicBezTo>
                  <a:pt x="6085864" y="81091"/>
                  <a:pt x="6089918" y="101364"/>
                  <a:pt x="6089918" y="109473"/>
                </a:cubicBezTo>
                <a:cubicBezTo>
                  <a:pt x="6089918" y="125691"/>
                  <a:pt x="6085864" y="150018"/>
                  <a:pt x="6073700" y="166236"/>
                </a:cubicBezTo>
                <a:cubicBezTo>
                  <a:pt x="6053428" y="162182"/>
                  <a:pt x="6041264" y="178400"/>
                  <a:pt x="6037209" y="190563"/>
                </a:cubicBezTo>
                <a:cubicBezTo>
                  <a:pt x="6041264" y="194618"/>
                  <a:pt x="6045319" y="198673"/>
                  <a:pt x="6049373" y="194618"/>
                </a:cubicBezTo>
                <a:cubicBezTo>
                  <a:pt x="6045319" y="202727"/>
                  <a:pt x="6045319" y="214891"/>
                  <a:pt x="6045319" y="227055"/>
                </a:cubicBezTo>
                <a:lnTo>
                  <a:pt x="6033155" y="202727"/>
                </a:lnTo>
                <a:lnTo>
                  <a:pt x="6025046" y="210836"/>
                </a:lnTo>
                <a:cubicBezTo>
                  <a:pt x="6025046" y="206782"/>
                  <a:pt x="6025046" y="198673"/>
                  <a:pt x="6020991" y="194618"/>
                </a:cubicBezTo>
                <a:cubicBezTo>
                  <a:pt x="6016937" y="214891"/>
                  <a:pt x="6020991" y="243273"/>
                  <a:pt x="6020991" y="255436"/>
                </a:cubicBezTo>
                <a:cubicBezTo>
                  <a:pt x="6020991" y="263545"/>
                  <a:pt x="6012883" y="271655"/>
                  <a:pt x="6004773" y="275709"/>
                </a:cubicBezTo>
                <a:cubicBezTo>
                  <a:pt x="6000719" y="267600"/>
                  <a:pt x="6000719" y="259491"/>
                  <a:pt x="6000719" y="251382"/>
                </a:cubicBezTo>
                <a:cubicBezTo>
                  <a:pt x="6000719" y="239218"/>
                  <a:pt x="6016937" y="162182"/>
                  <a:pt x="6016937" y="154073"/>
                </a:cubicBezTo>
                <a:cubicBezTo>
                  <a:pt x="6016937" y="141909"/>
                  <a:pt x="6004773" y="105418"/>
                  <a:pt x="6004773" y="93255"/>
                </a:cubicBezTo>
                <a:cubicBezTo>
                  <a:pt x="6004773" y="85146"/>
                  <a:pt x="6012883" y="60818"/>
                  <a:pt x="6025046" y="44600"/>
                </a:cubicBezTo>
                <a:close/>
                <a:moveTo>
                  <a:pt x="7010299" y="36491"/>
                </a:moveTo>
                <a:cubicBezTo>
                  <a:pt x="7010299" y="48655"/>
                  <a:pt x="7010299" y="60818"/>
                  <a:pt x="7014353" y="72982"/>
                </a:cubicBezTo>
                <a:cubicBezTo>
                  <a:pt x="7022463" y="64873"/>
                  <a:pt x="7034626" y="52709"/>
                  <a:pt x="7042735" y="52709"/>
                </a:cubicBezTo>
                <a:cubicBezTo>
                  <a:pt x="7050844" y="64873"/>
                  <a:pt x="7058953" y="85146"/>
                  <a:pt x="7058953" y="97309"/>
                </a:cubicBezTo>
                <a:cubicBezTo>
                  <a:pt x="7058953" y="105418"/>
                  <a:pt x="7038681" y="166236"/>
                  <a:pt x="7030572" y="178400"/>
                </a:cubicBezTo>
                <a:cubicBezTo>
                  <a:pt x="7022463" y="174346"/>
                  <a:pt x="7014353" y="162182"/>
                  <a:pt x="7010299" y="150018"/>
                </a:cubicBezTo>
                <a:cubicBezTo>
                  <a:pt x="7002190" y="166236"/>
                  <a:pt x="6998135" y="182455"/>
                  <a:pt x="6990026" y="198673"/>
                </a:cubicBezTo>
                <a:cubicBezTo>
                  <a:pt x="6990026" y="202727"/>
                  <a:pt x="6985972" y="202727"/>
                  <a:pt x="6981917" y="206782"/>
                </a:cubicBezTo>
                <a:cubicBezTo>
                  <a:pt x="6977863" y="235164"/>
                  <a:pt x="6981917" y="263545"/>
                  <a:pt x="6965699" y="275709"/>
                </a:cubicBezTo>
                <a:cubicBezTo>
                  <a:pt x="6961644" y="271655"/>
                  <a:pt x="6961644" y="267600"/>
                  <a:pt x="6961644" y="255436"/>
                </a:cubicBezTo>
                <a:cubicBezTo>
                  <a:pt x="6961644" y="247327"/>
                  <a:pt x="6981917" y="145964"/>
                  <a:pt x="6990026" y="93255"/>
                </a:cubicBezTo>
                <a:cubicBezTo>
                  <a:pt x="6981917" y="77037"/>
                  <a:pt x="6998135" y="52709"/>
                  <a:pt x="7010299" y="36491"/>
                </a:cubicBezTo>
                <a:close/>
                <a:moveTo>
                  <a:pt x="6714318" y="0"/>
                </a:moveTo>
                <a:cubicBezTo>
                  <a:pt x="6722427" y="0"/>
                  <a:pt x="6783245" y="12164"/>
                  <a:pt x="6819736" y="16218"/>
                </a:cubicBezTo>
                <a:cubicBezTo>
                  <a:pt x="6815681" y="28382"/>
                  <a:pt x="6811626" y="40546"/>
                  <a:pt x="6807572" y="60818"/>
                </a:cubicBezTo>
                <a:cubicBezTo>
                  <a:pt x="6811626" y="64873"/>
                  <a:pt x="6819736" y="60818"/>
                  <a:pt x="6831899" y="60818"/>
                </a:cubicBezTo>
                <a:cubicBezTo>
                  <a:pt x="6835954" y="64873"/>
                  <a:pt x="6840008" y="72982"/>
                  <a:pt x="6840008" y="77037"/>
                </a:cubicBezTo>
                <a:lnTo>
                  <a:pt x="6815681" y="89200"/>
                </a:lnTo>
                <a:cubicBezTo>
                  <a:pt x="6827845" y="117582"/>
                  <a:pt x="6775136" y="162182"/>
                  <a:pt x="6767027" y="162182"/>
                </a:cubicBezTo>
                <a:cubicBezTo>
                  <a:pt x="6754863" y="162182"/>
                  <a:pt x="6738645" y="150018"/>
                  <a:pt x="6722427" y="141909"/>
                </a:cubicBezTo>
                <a:cubicBezTo>
                  <a:pt x="6702154" y="133800"/>
                  <a:pt x="6677827" y="137855"/>
                  <a:pt x="6649445" y="137855"/>
                </a:cubicBezTo>
                <a:cubicBezTo>
                  <a:pt x="6657554" y="109473"/>
                  <a:pt x="6673772" y="85146"/>
                  <a:pt x="6681881" y="60818"/>
                </a:cubicBezTo>
                <a:cubicBezTo>
                  <a:pt x="6681881" y="56764"/>
                  <a:pt x="6685936" y="0"/>
                  <a:pt x="6714318" y="0"/>
                </a:cubicBezTo>
                <a:close/>
                <a:moveTo>
                  <a:pt x="6398063" y="0"/>
                </a:moveTo>
                <a:lnTo>
                  <a:pt x="6414282" y="0"/>
                </a:lnTo>
                <a:cubicBezTo>
                  <a:pt x="6414282" y="12164"/>
                  <a:pt x="6430500" y="32437"/>
                  <a:pt x="6430500" y="40546"/>
                </a:cubicBezTo>
                <a:cubicBezTo>
                  <a:pt x="6430500" y="52709"/>
                  <a:pt x="6422391" y="77037"/>
                  <a:pt x="6418336" y="93255"/>
                </a:cubicBezTo>
                <a:cubicBezTo>
                  <a:pt x="6414282" y="109473"/>
                  <a:pt x="6377791" y="113527"/>
                  <a:pt x="6369682" y="121636"/>
                </a:cubicBezTo>
                <a:cubicBezTo>
                  <a:pt x="6353464" y="129746"/>
                  <a:pt x="6341300" y="145964"/>
                  <a:pt x="6325082" y="150018"/>
                </a:cubicBezTo>
                <a:cubicBezTo>
                  <a:pt x="6329136" y="133800"/>
                  <a:pt x="6345354" y="105418"/>
                  <a:pt x="6345354" y="93255"/>
                </a:cubicBezTo>
                <a:cubicBezTo>
                  <a:pt x="6345354" y="85146"/>
                  <a:pt x="6341300" y="89200"/>
                  <a:pt x="6337245" y="93255"/>
                </a:cubicBezTo>
                <a:cubicBezTo>
                  <a:pt x="6337245" y="85146"/>
                  <a:pt x="6345354" y="64873"/>
                  <a:pt x="6357518" y="60818"/>
                </a:cubicBezTo>
                <a:cubicBezTo>
                  <a:pt x="6373736" y="52709"/>
                  <a:pt x="6369682" y="8109"/>
                  <a:pt x="6398063" y="0"/>
                </a:cubicBezTo>
                <a:close/>
              </a:path>
            </a:pathLst>
          </a:custGeom>
          <a:gradFill>
            <a:gsLst>
              <a:gs pos="18000">
                <a:schemeClr val="tx2">
                  <a:lumMod val="10000"/>
                  <a:alpha val="20000"/>
                </a:schemeClr>
              </a:gs>
              <a:gs pos="100000">
                <a:schemeClr val="tx2">
                  <a:lumMod val="1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69D33C-8806-D5D7-37CA-E58509AE09D5}"/>
              </a:ext>
            </a:extLst>
          </p:cNvPr>
          <p:cNvSpPr/>
          <p:nvPr/>
        </p:nvSpPr>
        <p:spPr>
          <a:xfrm rot="10800000">
            <a:off x="0" y="0"/>
            <a:ext cx="12198350" cy="3209668"/>
          </a:xfrm>
          <a:custGeom>
            <a:avLst/>
            <a:gdLst>
              <a:gd name="connsiteX0" fmla="*/ 12198350 w 12198350"/>
              <a:gd name="connsiteY0" fmla="*/ 3209668 h 3209668"/>
              <a:gd name="connsiteX1" fmla="*/ 0 w 12198350"/>
              <a:gd name="connsiteY1" fmla="*/ 3209668 h 3209668"/>
              <a:gd name="connsiteX2" fmla="*/ 0 w 12198350"/>
              <a:gd name="connsiteY2" fmla="*/ 598734 h 3209668"/>
              <a:gd name="connsiteX3" fmla="*/ 2947125 w 12198350"/>
              <a:gd name="connsiteY3" fmla="*/ 598734 h 3209668"/>
              <a:gd name="connsiteX4" fmla="*/ 2960601 w 12198350"/>
              <a:gd name="connsiteY4" fmla="*/ 592904 h 3209668"/>
              <a:gd name="connsiteX5" fmla="*/ 3599437 w 12198350"/>
              <a:gd name="connsiteY5" fmla="*/ 473167 h 3209668"/>
              <a:gd name="connsiteX6" fmla="*/ 4132838 w 12198350"/>
              <a:gd name="connsiteY6" fmla="*/ 1680 h 3209668"/>
              <a:gd name="connsiteX7" fmla="*/ 5931186 w 12198350"/>
              <a:gd name="connsiteY7" fmla="*/ 268 h 3209668"/>
              <a:gd name="connsiteX8" fmla="*/ 5932512 w 12198350"/>
              <a:gd name="connsiteY8" fmla="*/ 0 h 3209668"/>
              <a:gd name="connsiteX9" fmla="*/ 6102352 w 12198350"/>
              <a:gd name="connsiteY9" fmla="*/ 134 h 3209668"/>
              <a:gd name="connsiteX10" fmla="*/ 6272191 w 12198350"/>
              <a:gd name="connsiteY10" fmla="*/ 0 h 3209668"/>
              <a:gd name="connsiteX11" fmla="*/ 6273518 w 12198350"/>
              <a:gd name="connsiteY11" fmla="*/ 268 h 3209668"/>
              <a:gd name="connsiteX12" fmla="*/ 8071865 w 12198350"/>
              <a:gd name="connsiteY12" fmla="*/ 1680 h 3209668"/>
              <a:gd name="connsiteX13" fmla="*/ 8605266 w 12198350"/>
              <a:gd name="connsiteY13" fmla="*/ 473167 h 3209668"/>
              <a:gd name="connsiteX14" fmla="*/ 9244102 w 12198350"/>
              <a:gd name="connsiteY14" fmla="*/ 592904 h 3209668"/>
              <a:gd name="connsiteX15" fmla="*/ 9257578 w 12198350"/>
              <a:gd name="connsiteY15" fmla="*/ 598734 h 3209668"/>
              <a:gd name="connsiteX16" fmla="*/ 12198350 w 12198350"/>
              <a:gd name="connsiteY16" fmla="*/ 598734 h 320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8350" h="3209668">
                <a:moveTo>
                  <a:pt x="12198350" y="3209668"/>
                </a:moveTo>
                <a:lnTo>
                  <a:pt x="0" y="3209668"/>
                </a:lnTo>
                <a:lnTo>
                  <a:pt x="0" y="598734"/>
                </a:lnTo>
                <a:lnTo>
                  <a:pt x="2947125" y="598734"/>
                </a:lnTo>
                <a:lnTo>
                  <a:pt x="2960601" y="592904"/>
                </a:lnTo>
                <a:cubicBezTo>
                  <a:pt x="3077106" y="534240"/>
                  <a:pt x="3149408" y="460841"/>
                  <a:pt x="3599437" y="473167"/>
                </a:cubicBezTo>
                <a:cubicBezTo>
                  <a:pt x="3886775" y="476342"/>
                  <a:pt x="3912176" y="8029"/>
                  <a:pt x="4132838" y="1680"/>
                </a:cubicBezTo>
                <a:lnTo>
                  <a:pt x="5931186" y="268"/>
                </a:lnTo>
                <a:lnTo>
                  <a:pt x="5932512" y="0"/>
                </a:lnTo>
                <a:lnTo>
                  <a:pt x="6102352" y="134"/>
                </a:lnTo>
                <a:lnTo>
                  <a:pt x="6272191" y="0"/>
                </a:lnTo>
                <a:lnTo>
                  <a:pt x="6273518" y="268"/>
                </a:lnTo>
                <a:lnTo>
                  <a:pt x="8071865" y="1680"/>
                </a:lnTo>
                <a:cubicBezTo>
                  <a:pt x="8292527" y="8029"/>
                  <a:pt x="8317928" y="476342"/>
                  <a:pt x="8605266" y="473167"/>
                </a:cubicBezTo>
                <a:cubicBezTo>
                  <a:pt x="9055294" y="460841"/>
                  <a:pt x="9127597" y="534240"/>
                  <a:pt x="9244102" y="592904"/>
                </a:cubicBezTo>
                <a:lnTo>
                  <a:pt x="9257578" y="598734"/>
                </a:lnTo>
                <a:lnTo>
                  <a:pt x="12198350" y="598734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>
            <a:outerShdw blurRad="1778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C1335F5-DDD8-F2A0-176D-A2F2E5C0A8A3}"/>
              </a:ext>
            </a:extLst>
          </p:cNvPr>
          <p:cNvSpPr/>
          <p:nvPr/>
        </p:nvSpPr>
        <p:spPr>
          <a:xfrm>
            <a:off x="4603580" y="2863679"/>
            <a:ext cx="2957227" cy="565321"/>
          </a:xfrm>
          <a:prstGeom prst="roundRect">
            <a:avLst>
              <a:gd name="adj" fmla="val 50000"/>
            </a:avLst>
          </a:prstGeom>
          <a:solidFill>
            <a:srgbClr val="2BB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9AF2A6-FC89-4C5B-5F0D-1029CA01ED0C}"/>
              </a:ext>
            </a:extLst>
          </p:cNvPr>
          <p:cNvSpPr txBox="1"/>
          <p:nvPr/>
        </p:nvSpPr>
        <p:spPr>
          <a:xfrm>
            <a:off x="5486516" y="2946284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论文综述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2E0A33-A7EE-5911-A146-8B78229057DD}"/>
              </a:ext>
            </a:extLst>
          </p:cNvPr>
          <p:cNvSpPr txBox="1"/>
          <p:nvPr/>
        </p:nvSpPr>
        <p:spPr>
          <a:xfrm>
            <a:off x="5379095" y="1589947"/>
            <a:ext cx="1409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7200" b="1" dirty="0">
              <a:solidFill>
                <a:schemeClr val="bg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2E3DC36-D954-984E-B3D7-E1157E913206}"/>
              </a:ext>
            </a:extLst>
          </p:cNvPr>
          <p:cNvSpPr/>
          <p:nvPr/>
        </p:nvSpPr>
        <p:spPr>
          <a:xfrm rot="10800000">
            <a:off x="0" y="6741367"/>
            <a:ext cx="12198350" cy="116631"/>
          </a:xfrm>
          <a:custGeom>
            <a:avLst/>
            <a:gdLst>
              <a:gd name="connsiteX0" fmla="*/ 12198350 w 12198350"/>
              <a:gd name="connsiteY0" fmla="*/ 260648 h 260648"/>
              <a:gd name="connsiteX1" fmla="*/ 0 w 12198350"/>
              <a:gd name="connsiteY1" fmla="*/ 260648 h 260648"/>
              <a:gd name="connsiteX2" fmla="*/ 0 w 12198350"/>
              <a:gd name="connsiteY2" fmla="*/ 0 h 260648"/>
              <a:gd name="connsiteX3" fmla="*/ 12198350 w 12198350"/>
              <a:gd name="connsiteY3" fmla="*/ 0 h 26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60648">
                <a:moveTo>
                  <a:pt x="12198350" y="260648"/>
                </a:moveTo>
                <a:lnTo>
                  <a:pt x="0" y="260648"/>
                </a:lnTo>
                <a:lnTo>
                  <a:pt x="0" y="0"/>
                </a:lnTo>
                <a:lnTo>
                  <a:pt x="12198350" y="0"/>
                </a:lnTo>
                <a:close/>
              </a:path>
            </a:pathLst>
          </a:custGeom>
          <a:solidFill>
            <a:srgbClr val="193D83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3C9D9-2F4B-6447-5D06-512E28F4BBA5}"/>
              </a:ext>
            </a:extLst>
          </p:cNvPr>
          <p:cNvSpPr txBox="1"/>
          <p:nvPr/>
        </p:nvSpPr>
        <p:spPr>
          <a:xfrm>
            <a:off x="2959894" y="3871424"/>
            <a:ext cx="6281736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283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503498" y="8295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论文综述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1F33EF2D-A348-3456-D304-0A59F0EB423D}"/>
              </a:ext>
            </a:extLst>
          </p:cNvPr>
          <p:cNvSpPr>
            <a:spLocks noEditPoints="1"/>
          </p:cNvSpPr>
          <p:nvPr/>
        </p:nvSpPr>
        <p:spPr bwMode="auto">
          <a:xfrm rot="21405236">
            <a:off x="1029351" y="1671938"/>
            <a:ext cx="4354235" cy="4358695"/>
          </a:xfrm>
          <a:custGeom>
            <a:avLst/>
            <a:gdLst>
              <a:gd name="T0" fmla="*/ 50 w 4280"/>
              <a:gd name="T1" fmla="*/ 3831 h 4280"/>
              <a:gd name="T2" fmla="*/ 59 w 4280"/>
              <a:gd name="T3" fmla="*/ 4021 h 4280"/>
              <a:gd name="T4" fmla="*/ 259 w 4280"/>
              <a:gd name="T5" fmla="*/ 4221 h 4280"/>
              <a:gd name="T6" fmla="*/ 449 w 4280"/>
              <a:gd name="T7" fmla="*/ 4230 h 4280"/>
              <a:gd name="T8" fmla="*/ 1047 w 4280"/>
              <a:gd name="T9" fmla="*/ 3632 h 4280"/>
              <a:gd name="T10" fmla="*/ 1038 w 4280"/>
              <a:gd name="T11" fmla="*/ 3443 h 4280"/>
              <a:gd name="T12" fmla="*/ 837 w 4280"/>
              <a:gd name="T13" fmla="*/ 3242 h 4280"/>
              <a:gd name="T14" fmla="*/ 648 w 4280"/>
              <a:gd name="T15" fmla="*/ 3233 h 4280"/>
              <a:gd name="T16" fmla="*/ 50 w 4280"/>
              <a:gd name="T17" fmla="*/ 3831 h 4280"/>
              <a:gd name="T18" fmla="*/ 2717 w 4280"/>
              <a:gd name="T19" fmla="*/ 3126 h 4280"/>
              <a:gd name="T20" fmla="*/ 3822 w 4280"/>
              <a:gd name="T21" fmla="*/ 2669 h 4280"/>
              <a:gd name="T22" fmla="*/ 4280 w 4280"/>
              <a:gd name="T23" fmla="*/ 1563 h 4280"/>
              <a:gd name="T24" fmla="*/ 3822 w 4280"/>
              <a:gd name="T25" fmla="*/ 458 h 4280"/>
              <a:gd name="T26" fmla="*/ 2717 w 4280"/>
              <a:gd name="T27" fmla="*/ 0 h 4280"/>
              <a:gd name="T28" fmla="*/ 1611 w 4280"/>
              <a:gd name="T29" fmla="*/ 458 h 4280"/>
              <a:gd name="T30" fmla="*/ 1417 w 4280"/>
              <a:gd name="T31" fmla="*/ 2431 h 4280"/>
              <a:gd name="T32" fmla="*/ 1369 w 4280"/>
              <a:gd name="T33" fmla="*/ 2462 h 4280"/>
              <a:gd name="T34" fmla="*/ 1360 w 4280"/>
              <a:gd name="T35" fmla="*/ 2472 h 4280"/>
              <a:gd name="T36" fmla="*/ 1360 w 4280"/>
              <a:gd name="T37" fmla="*/ 2670 h 4280"/>
              <a:gd name="T38" fmla="*/ 1610 w 4280"/>
              <a:gd name="T39" fmla="*/ 2920 h 4280"/>
              <a:gd name="T40" fmla="*/ 1808 w 4280"/>
              <a:gd name="T41" fmla="*/ 2920 h 4280"/>
              <a:gd name="T42" fmla="*/ 1818 w 4280"/>
              <a:gd name="T43" fmla="*/ 2911 h 4280"/>
              <a:gd name="T44" fmla="*/ 1849 w 4280"/>
              <a:gd name="T45" fmla="*/ 2864 h 4280"/>
              <a:gd name="T46" fmla="*/ 2717 w 4280"/>
              <a:gd name="T47" fmla="*/ 3126 h 4280"/>
              <a:gd name="T48" fmla="*/ 2717 w 4280"/>
              <a:gd name="T49" fmla="*/ 291 h 4280"/>
              <a:gd name="T50" fmla="*/ 3617 w 4280"/>
              <a:gd name="T51" fmla="*/ 663 h 4280"/>
              <a:gd name="T52" fmla="*/ 3989 w 4280"/>
              <a:gd name="T53" fmla="*/ 1563 h 4280"/>
              <a:gd name="T54" fmla="*/ 3617 w 4280"/>
              <a:gd name="T55" fmla="*/ 2463 h 4280"/>
              <a:gd name="T56" fmla="*/ 2717 w 4280"/>
              <a:gd name="T57" fmla="*/ 2836 h 4280"/>
              <a:gd name="T58" fmla="*/ 1817 w 4280"/>
              <a:gd name="T59" fmla="*/ 2463 h 4280"/>
              <a:gd name="T60" fmla="*/ 1817 w 4280"/>
              <a:gd name="T61" fmla="*/ 663 h 4280"/>
              <a:gd name="T62" fmla="*/ 2717 w 4280"/>
              <a:gd name="T63" fmla="*/ 291 h 4280"/>
              <a:gd name="T64" fmla="*/ 1036 w 4280"/>
              <a:gd name="T65" fmla="*/ 2894 h 4280"/>
              <a:gd name="T66" fmla="*/ 1036 w 4280"/>
              <a:gd name="T67" fmla="*/ 3244 h 4280"/>
              <a:gd name="T68" fmla="*/ 1386 w 4280"/>
              <a:gd name="T69" fmla="*/ 3244 h 4280"/>
              <a:gd name="T70" fmla="*/ 1386 w 4280"/>
              <a:gd name="T71" fmla="*/ 2894 h 4280"/>
              <a:gd name="T72" fmla="*/ 1036 w 4280"/>
              <a:gd name="T73" fmla="*/ 2894 h 4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80" h="4280">
                <a:moveTo>
                  <a:pt x="50" y="3831"/>
                </a:moveTo>
                <a:cubicBezTo>
                  <a:pt x="0" y="3881"/>
                  <a:pt x="4" y="3966"/>
                  <a:pt x="59" y="4021"/>
                </a:cubicBezTo>
                <a:lnTo>
                  <a:pt x="259" y="4221"/>
                </a:lnTo>
                <a:cubicBezTo>
                  <a:pt x="314" y="4276"/>
                  <a:pt x="399" y="4280"/>
                  <a:pt x="449" y="4230"/>
                </a:cubicBezTo>
                <a:lnTo>
                  <a:pt x="1047" y="3632"/>
                </a:lnTo>
                <a:cubicBezTo>
                  <a:pt x="1096" y="3583"/>
                  <a:pt x="1092" y="3498"/>
                  <a:pt x="1038" y="3443"/>
                </a:cubicBezTo>
                <a:lnTo>
                  <a:pt x="837" y="3242"/>
                </a:lnTo>
                <a:cubicBezTo>
                  <a:pt x="782" y="3188"/>
                  <a:pt x="697" y="3184"/>
                  <a:pt x="648" y="3233"/>
                </a:cubicBezTo>
                <a:lnTo>
                  <a:pt x="50" y="3831"/>
                </a:lnTo>
                <a:close/>
                <a:moveTo>
                  <a:pt x="2717" y="3126"/>
                </a:moveTo>
                <a:cubicBezTo>
                  <a:pt x="3134" y="3126"/>
                  <a:pt x="3527" y="2964"/>
                  <a:pt x="3822" y="2669"/>
                </a:cubicBezTo>
                <a:cubicBezTo>
                  <a:pt x="4117" y="2373"/>
                  <a:pt x="4280" y="1981"/>
                  <a:pt x="4280" y="1563"/>
                </a:cubicBezTo>
                <a:cubicBezTo>
                  <a:pt x="4280" y="1146"/>
                  <a:pt x="4117" y="753"/>
                  <a:pt x="3822" y="458"/>
                </a:cubicBezTo>
                <a:cubicBezTo>
                  <a:pt x="3527" y="163"/>
                  <a:pt x="3134" y="0"/>
                  <a:pt x="2717" y="0"/>
                </a:cubicBezTo>
                <a:cubicBezTo>
                  <a:pt x="2299" y="0"/>
                  <a:pt x="1907" y="163"/>
                  <a:pt x="1611" y="458"/>
                </a:cubicBezTo>
                <a:cubicBezTo>
                  <a:pt x="1076" y="993"/>
                  <a:pt x="1011" y="1824"/>
                  <a:pt x="1417" y="2431"/>
                </a:cubicBezTo>
                <a:cubicBezTo>
                  <a:pt x="1399" y="2438"/>
                  <a:pt x="1383" y="2448"/>
                  <a:pt x="1369" y="2462"/>
                </a:cubicBezTo>
                <a:lnTo>
                  <a:pt x="1360" y="2472"/>
                </a:lnTo>
                <a:cubicBezTo>
                  <a:pt x="1305" y="2526"/>
                  <a:pt x="1305" y="2615"/>
                  <a:pt x="1360" y="2670"/>
                </a:cubicBezTo>
                <a:lnTo>
                  <a:pt x="1610" y="2920"/>
                </a:lnTo>
                <a:cubicBezTo>
                  <a:pt x="1665" y="2975"/>
                  <a:pt x="1754" y="2975"/>
                  <a:pt x="1808" y="2920"/>
                </a:cubicBezTo>
                <a:lnTo>
                  <a:pt x="1818" y="2911"/>
                </a:lnTo>
                <a:cubicBezTo>
                  <a:pt x="1832" y="2897"/>
                  <a:pt x="1842" y="2881"/>
                  <a:pt x="1849" y="2864"/>
                </a:cubicBezTo>
                <a:cubicBezTo>
                  <a:pt x="2104" y="3035"/>
                  <a:pt x="2403" y="3126"/>
                  <a:pt x="2717" y="3126"/>
                </a:cubicBezTo>
                <a:close/>
                <a:moveTo>
                  <a:pt x="2717" y="291"/>
                </a:moveTo>
                <a:cubicBezTo>
                  <a:pt x="3057" y="291"/>
                  <a:pt x="3376" y="423"/>
                  <a:pt x="3617" y="663"/>
                </a:cubicBezTo>
                <a:cubicBezTo>
                  <a:pt x="3857" y="904"/>
                  <a:pt x="3989" y="1223"/>
                  <a:pt x="3989" y="1563"/>
                </a:cubicBezTo>
                <a:cubicBezTo>
                  <a:pt x="3989" y="1903"/>
                  <a:pt x="3857" y="2223"/>
                  <a:pt x="3617" y="2463"/>
                </a:cubicBezTo>
                <a:cubicBezTo>
                  <a:pt x="3376" y="2703"/>
                  <a:pt x="3057" y="2836"/>
                  <a:pt x="2717" y="2836"/>
                </a:cubicBezTo>
                <a:cubicBezTo>
                  <a:pt x="2377" y="2836"/>
                  <a:pt x="2057" y="2703"/>
                  <a:pt x="1817" y="2463"/>
                </a:cubicBezTo>
                <a:cubicBezTo>
                  <a:pt x="1321" y="1967"/>
                  <a:pt x="1321" y="1160"/>
                  <a:pt x="1817" y="663"/>
                </a:cubicBezTo>
                <a:cubicBezTo>
                  <a:pt x="2057" y="423"/>
                  <a:pt x="2377" y="291"/>
                  <a:pt x="2717" y="291"/>
                </a:cubicBezTo>
                <a:close/>
                <a:moveTo>
                  <a:pt x="1036" y="2894"/>
                </a:moveTo>
                <a:cubicBezTo>
                  <a:pt x="940" y="2991"/>
                  <a:pt x="940" y="3147"/>
                  <a:pt x="1036" y="3244"/>
                </a:cubicBezTo>
                <a:cubicBezTo>
                  <a:pt x="1133" y="3340"/>
                  <a:pt x="1289" y="3340"/>
                  <a:pt x="1386" y="3244"/>
                </a:cubicBezTo>
                <a:cubicBezTo>
                  <a:pt x="1482" y="3147"/>
                  <a:pt x="1482" y="2991"/>
                  <a:pt x="1386" y="2894"/>
                </a:cubicBezTo>
                <a:cubicBezTo>
                  <a:pt x="1289" y="2798"/>
                  <a:pt x="1133" y="2798"/>
                  <a:pt x="1036" y="2894"/>
                </a:cubicBez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26">
            <a:extLst>
              <a:ext uri="{FF2B5EF4-FFF2-40B4-BE49-F238E27FC236}">
                <a16:creationId xmlns:a16="http://schemas.microsoft.com/office/drawing/2014/main" id="{E9438C57-717F-8644-CFEF-E62DEE2042E3}"/>
              </a:ext>
            </a:extLst>
          </p:cNvPr>
          <p:cNvSpPr>
            <a:spLocks noEditPoints="1"/>
          </p:cNvSpPr>
          <p:nvPr/>
        </p:nvSpPr>
        <p:spPr bwMode="auto">
          <a:xfrm>
            <a:off x="3013853" y="2340324"/>
            <a:ext cx="1633000" cy="1516358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C771918-BF26-8CB8-1387-E50111952705}"/>
              </a:ext>
            </a:extLst>
          </p:cNvPr>
          <p:cNvSpPr/>
          <p:nvPr/>
        </p:nvSpPr>
        <p:spPr>
          <a:xfrm>
            <a:off x="5832733" y="1936552"/>
            <a:ext cx="432048" cy="43204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849A9F-63DD-8433-BEE1-8C4C1731B8A7}"/>
              </a:ext>
            </a:extLst>
          </p:cNvPr>
          <p:cNvSpPr txBox="1"/>
          <p:nvPr/>
        </p:nvSpPr>
        <p:spPr>
          <a:xfrm>
            <a:off x="5849848" y="196577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</a:rPr>
              <a:t>01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A826AD-9889-E716-B83C-370DE6C81413}"/>
              </a:ext>
            </a:extLst>
          </p:cNvPr>
          <p:cNvGrpSpPr/>
          <p:nvPr/>
        </p:nvGrpSpPr>
        <p:grpSpPr>
          <a:xfrm>
            <a:off x="6290994" y="1864544"/>
            <a:ext cx="5375157" cy="546582"/>
            <a:chOff x="436522" y="1886576"/>
            <a:chExt cx="5375157" cy="54658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FC4ED35-41AE-C645-1007-2BF2603D7AC2}"/>
                </a:ext>
              </a:extLst>
            </p:cNvPr>
            <p:cNvSpPr txBox="1"/>
            <p:nvPr/>
          </p:nvSpPr>
          <p:spPr>
            <a:xfrm>
              <a:off x="444500" y="2152504"/>
              <a:ext cx="536717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5C250D-E7D7-5749-60A1-148564FF572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B37087E4-8642-6230-BBB4-02E492BBC045}"/>
              </a:ext>
            </a:extLst>
          </p:cNvPr>
          <p:cNvSpPr/>
          <p:nvPr/>
        </p:nvSpPr>
        <p:spPr>
          <a:xfrm>
            <a:off x="5832733" y="2656632"/>
            <a:ext cx="432048" cy="43204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A42C2D-99F2-C8FF-0BCB-DE01CF36E7F8}"/>
              </a:ext>
            </a:extLst>
          </p:cNvPr>
          <p:cNvSpPr txBox="1"/>
          <p:nvPr/>
        </p:nvSpPr>
        <p:spPr>
          <a:xfrm>
            <a:off x="5849848" y="26858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</a:rPr>
              <a:t>02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ED61D5-329A-31D7-D28E-81C3C4878DB3}"/>
              </a:ext>
            </a:extLst>
          </p:cNvPr>
          <p:cNvGrpSpPr/>
          <p:nvPr/>
        </p:nvGrpSpPr>
        <p:grpSpPr>
          <a:xfrm>
            <a:off x="6290994" y="2584624"/>
            <a:ext cx="5375157" cy="546582"/>
            <a:chOff x="436522" y="1886576"/>
            <a:chExt cx="5375157" cy="54658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2133D7-8436-49AD-657F-5FD11BB78B2A}"/>
                </a:ext>
              </a:extLst>
            </p:cNvPr>
            <p:cNvSpPr txBox="1"/>
            <p:nvPr/>
          </p:nvSpPr>
          <p:spPr>
            <a:xfrm>
              <a:off x="444500" y="2152504"/>
              <a:ext cx="536717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5FF1E53-F8E2-F469-39EC-168283B9F72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B326F1EE-84FF-79BD-D70B-1F85DCFC07A0}"/>
              </a:ext>
            </a:extLst>
          </p:cNvPr>
          <p:cNvSpPr/>
          <p:nvPr/>
        </p:nvSpPr>
        <p:spPr>
          <a:xfrm>
            <a:off x="5832733" y="3376712"/>
            <a:ext cx="432048" cy="43204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A4BD2A-84F5-C41A-FA55-75084ED8AE08}"/>
              </a:ext>
            </a:extLst>
          </p:cNvPr>
          <p:cNvSpPr txBox="1"/>
          <p:nvPr/>
        </p:nvSpPr>
        <p:spPr>
          <a:xfrm>
            <a:off x="5849848" y="34059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</a:rPr>
              <a:t>03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38FDAC-3052-4370-6554-CAD7D49AA0B3}"/>
              </a:ext>
            </a:extLst>
          </p:cNvPr>
          <p:cNvGrpSpPr/>
          <p:nvPr/>
        </p:nvGrpSpPr>
        <p:grpSpPr>
          <a:xfrm>
            <a:off x="6290994" y="3304704"/>
            <a:ext cx="5375157" cy="546582"/>
            <a:chOff x="436522" y="1886576"/>
            <a:chExt cx="5375157" cy="54658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4740C99-39CB-BACB-EBBF-273571D50E9A}"/>
                </a:ext>
              </a:extLst>
            </p:cNvPr>
            <p:cNvSpPr txBox="1"/>
            <p:nvPr/>
          </p:nvSpPr>
          <p:spPr>
            <a:xfrm>
              <a:off x="444500" y="2152504"/>
              <a:ext cx="536717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F399B3F-68B9-4036-80A6-8BCE6E0316E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EB415F62-D3C4-44BB-C746-5B96F2F37C31}"/>
              </a:ext>
            </a:extLst>
          </p:cNvPr>
          <p:cNvSpPr/>
          <p:nvPr/>
        </p:nvSpPr>
        <p:spPr>
          <a:xfrm>
            <a:off x="5832733" y="4096792"/>
            <a:ext cx="432048" cy="43204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55CB9BD-3DB5-186F-0E74-7A67263D8B9A}"/>
              </a:ext>
            </a:extLst>
          </p:cNvPr>
          <p:cNvSpPr txBox="1"/>
          <p:nvPr/>
        </p:nvSpPr>
        <p:spPr>
          <a:xfrm>
            <a:off x="5849848" y="412601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</a:rPr>
              <a:t>04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6F34338-37CC-4725-48DA-9935BD7F0077}"/>
              </a:ext>
            </a:extLst>
          </p:cNvPr>
          <p:cNvGrpSpPr/>
          <p:nvPr/>
        </p:nvGrpSpPr>
        <p:grpSpPr>
          <a:xfrm>
            <a:off x="6290994" y="4024784"/>
            <a:ext cx="5375157" cy="546582"/>
            <a:chOff x="436522" y="1886576"/>
            <a:chExt cx="5375157" cy="54658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28B19A-1E0F-C610-2326-A0420E4ABF7B}"/>
                </a:ext>
              </a:extLst>
            </p:cNvPr>
            <p:cNvSpPr txBox="1"/>
            <p:nvPr/>
          </p:nvSpPr>
          <p:spPr>
            <a:xfrm>
              <a:off x="444500" y="2152504"/>
              <a:ext cx="536717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A1CD5C5-D067-1D8F-3232-AB0ADACBABA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761FD187-9464-6630-8DBB-718D4A00F060}"/>
              </a:ext>
            </a:extLst>
          </p:cNvPr>
          <p:cNvSpPr/>
          <p:nvPr/>
        </p:nvSpPr>
        <p:spPr>
          <a:xfrm>
            <a:off x="5832733" y="4816872"/>
            <a:ext cx="432048" cy="432048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440892B-74D3-7665-E75B-37348BC68DE1}"/>
              </a:ext>
            </a:extLst>
          </p:cNvPr>
          <p:cNvSpPr txBox="1"/>
          <p:nvPr/>
        </p:nvSpPr>
        <p:spPr>
          <a:xfrm>
            <a:off x="5849848" y="484609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</a:rPr>
              <a:t>05</a:t>
            </a:r>
            <a:endParaRPr lang="zh-CN" altLang="en-US" dirty="0">
              <a:solidFill>
                <a:schemeClr val="bg2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A3B8E8-061B-C340-B793-B15087BA2B44}"/>
              </a:ext>
            </a:extLst>
          </p:cNvPr>
          <p:cNvGrpSpPr/>
          <p:nvPr/>
        </p:nvGrpSpPr>
        <p:grpSpPr>
          <a:xfrm>
            <a:off x="6290994" y="4744864"/>
            <a:ext cx="5375157" cy="546582"/>
            <a:chOff x="436522" y="1886576"/>
            <a:chExt cx="5375157" cy="54658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7B69727-0D5D-C07B-4F82-BA1278200700}"/>
                </a:ext>
              </a:extLst>
            </p:cNvPr>
            <p:cNvSpPr txBox="1"/>
            <p:nvPr/>
          </p:nvSpPr>
          <p:spPr>
            <a:xfrm>
              <a:off x="444500" y="2152504"/>
              <a:ext cx="5367179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BB13AF-A4D3-3E17-66C8-AF99FCBB9E5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24457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275738B9-5BF6-62C9-F670-A1A9DBE74BD7}"/>
              </a:ext>
            </a:extLst>
          </p:cNvPr>
          <p:cNvSpPr txBox="1"/>
          <p:nvPr/>
        </p:nvSpPr>
        <p:spPr>
          <a:xfrm>
            <a:off x="5503498" y="8295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2"/>
                </a:solidFill>
                <a:latin typeface="+mn-ea"/>
                <a:ea typeface="+mn-ea"/>
              </a:rPr>
              <a:t>论文综述</a:t>
            </a:r>
            <a:endParaRPr lang="zh-CN" altLang="en-US" sz="2000" b="1" dirty="0">
              <a:solidFill>
                <a:schemeClr val="bg2"/>
              </a:solidFill>
              <a:latin typeface="+mn-ea"/>
              <a:ea typeface="+mn-ea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ACF637A-5A4F-DF54-9D5E-831B1EACB5B2}"/>
              </a:ext>
            </a:extLst>
          </p:cNvPr>
          <p:cNvSpPr/>
          <p:nvPr/>
        </p:nvSpPr>
        <p:spPr bwMode="auto">
          <a:xfrm>
            <a:off x="1483603" y="2935576"/>
            <a:ext cx="1900602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7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7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81F9998-D5D5-E142-3C23-111C3F50FC6E}"/>
              </a:ext>
            </a:extLst>
          </p:cNvPr>
          <p:cNvSpPr/>
          <p:nvPr/>
        </p:nvSpPr>
        <p:spPr bwMode="auto">
          <a:xfrm>
            <a:off x="4820169" y="2935576"/>
            <a:ext cx="1898864" cy="1389570"/>
          </a:xfrm>
          <a:custGeom>
            <a:avLst/>
            <a:gdLst>
              <a:gd name="T0" fmla="*/ 1407 w 2453"/>
              <a:gd name="T1" fmla="*/ 175 h 2140"/>
              <a:gd name="T2" fmla="*/ 1886 w 2453"/>
              <a:gd name="T3" fmla="*/ 1005 h 2140"/>
              <a:gd name="T4" fmla="*/ 2364 w 2453"/>
              <a:gd name="T5" fmla="*/ 1832 h 2140"/>
              <a:gd name="T6" fmla="*/ 2188 w 2453"/>
              <a:gd name="T7" fmla="*/ 2140 h 2140"/>
              <a:gd name="T8" fmla="*/ 1231 w 2453"/>
              <a:gd name="T9" fmla="*/ 2140 h 2140"/>
              <a:gd name="T10" fmla="*/ 276 w 2453"/>
              <a:gd name="T11" fmla="*/ 2140 h 2140"/>
              <a:gd name="T12" fmla="*/ 96 w 2453"/>
              <a:gd name="T13" fmla="*/ 1834 h 2140"/>
              <a:gd name="T14" fmla="*/ 575 w 2453"/>
              <a:gd name="T15" fmla="*/ 1005 h 2140"/>
              <a:gd name="T16" fmla="*/ 1052 w 2453"/>
              <a:gd name="T17" fmla="*/ 178 h 2140"/>
              <a:gd name="T18" fmla="*/ 1407 w 2453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0">
                <a:moveTo>
                  <a:pt x="1407" y="175"/>
                </a:moveTo>
                <a:lnTo>
                  <a:pt x="1886" y="1005"/>
                </a:lnTo>
                <a:cubicBezTo>
                  <a:pt x="2045" y="1280"/>
                  <a:pt x="2205" y="1556"/>
                  <a:pt x="2364" y="1832"/>
                </a:cubicBezTo>
                <a:cubicBezTo>
                  <a:pt x="2453" y="2028"/>
                  <a:pt x="2396" y="2132"/>
                  <a:pt x="2188" y="2140"/>
                </a:cubicBezTo>
                <a:lnTo>
                  <a:pt x="1231" y="2140"/>
                </a:lnTo>
                <a:cubicBezTo>
                  <a:pt x="912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3" y="453"/>
                  <a:pt x="1052" y="178"/>
                </a:cubicBezTo>
                <a:cubicBezTo>
                  <a:pt x="1178" y="2"/>
                  <a:pt x="1296" y="0"/>
                  <a:pt x="1407" y="175"/>
                </a:cubicBez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42038208-2E22-9386-BE33-1A9F5B292B43}"/>
              </a:ext>
            </a:extLst>
          </p:cNvPr>
          <p:cNvSpPr/>
          <p:nvPr/>
        </p:nvSpPr>
        <p:spPr bwMode="auto">
          <a:xfrm>
            <a:off x="8156660" y="2935576"/>
            <a:ext cx="1898864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6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solidFill>
            <a:srgbClr val="193D8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5DCFE938-BFBD-B30E-445D-F61B4C70CD49}"/>
              </a:ext>
            </a:extLst>
          </p:cNvPr>
          <p:cNvSpPr/>
          <p:nvPr/>
        </p:nvSpPr>
        <p:spPr bwMode="auto">
          <a:xfrm>
            <a:off x="3151848" y="2878434"/>
            <a:ext cx="1900602" cy="1389570"/>
          </a:xfrm>
          <a:custGeom>
            <a:avLst/>
            <a:gdLst>
              <a:gd name="T0" fmla="*/ 1408 w 2454"/>
              <a:gd name="T1" fmla="*/ 1966 h 2141"/>
              <a:gd name="T2" fmla="*/ 1887 w 2454"/>
              <a:gd name="T3" fmla="*/ 1136 h 2141"/>
              <a:gd name="T4" fmla="*/ 2365 w 2454"/>
              <a:gd name="T5" fmla="*/ 309 h 2141"/>
              <a:gd name="T6" fmla="*/ 2189 w 2454"/>
              <a:gd name="T7" fmla="*/ 0 h 2141"/>
              <a:gd name="T8" fmla="*/ 1231 w 2454"/>
              <a:gd name="T9" fmla="*/ 0 h 2141"/>
              <a:gd name="T10" fmla="*/ 276 w 2454"/>
              <a:gd name="T11" fmla="*/ 0 h 2141"/>
              <a:gd name="T12" fmla="*/ 97 w 2454"/>
              <a:gd name="T13" fmla="*/ 307 h 2141"/>
              <a:gd name="T14" fmla="*/ 576 w 2454"/>
              <a:gd name="T15" fmla="*/ 1136 h 2141"/>
              <a:gd name="T16" fmla="*/ 1053 w 2454"/>
              <a:gd name="T17" fmla="*/ 1963 h 2141"/>
              <a:gd name="T18" fmla="*/ 1408 w 2454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1">
                <a:moveTo>
                  <a:pt x="1408" y="1966"/>
                </a:moveTo>
                <a:lnTo>
                  <a:pt x="1887" y="1136"/>
                </a:lnTo>
                <a:cubicBezTo>
                  <a:pt x="2046" y="861"/>
                  <a:pt x="2205" y="585"/>
                  <a:pt x="2365" y="309"/>
                </a:cubicBezTo>
                <a:cubicBezTo>
                  <a:pt x="2454" y="113"/>
                  <a:pt x="2396" y="9"/>
                  <a:pt x="2189" y="0"/>
                </a:cubicBezTo>
                <a:lnTo>
                  <a:pt x="1231" y="0"/>
                </a:lnTo>
                <a:cubicBezTo>
                  <a:pt x="913" y="0"/>
                  <a:pt x="595" y="0"/>
                  <a:pt x="276" y="0"/>
                </a:cubicBezTo>
                <a:cubicBezTo>
                  <a:pt x="61" y="21"/>
                  <a:pt x="0" y="123"/>
                  <a:pt x="97" y="307"/>
                </a:cubicBezTo>
                <a:lnTo>
                  <a:pt x="576" y="1136"/>
                </a:lnTo>
                <a:cubicBezTo>
                  <a:pt x="735" y="1412"/>
                  <a:pt x="894" y="1688"/>
                  <a:pt x="1053" y="1963"/>
                </a:cubicBezTo>
                <a:cubicBezTo>
                  <a:pt x="1179" y="2139"/>
                  <a:pt x="1297" y="2141"/>
                  <a:pt x="1408" y="1966"/>
                </a:cubicBezTo>
                <a:close/>
              </a:path>
            </a:pathLst>
          </a:cu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E7356E9E-DD5C-32C6-EBA8-0388E4779D88}"/>
              </a:ext>
            </a:extLst>
          </p:cNvPr>
          <p:cNvSpPr/>
          <p:nvPr/>
        </p:nvSpPr>
        <p:spPr bwMode="auto">
          <a:xfrm>
            <a:off x="6488414" y="2878434"/>
            <a:ext cx="1898864" cy="1389570"/>
          </a:xfrm>
          <a:custGeom>
            <a:avLst/>
            <a:gdLst>
              <a:gd name="T0" fmla="*/ 1408 w 2453"/>
              <a:gd name="T1" fmla="*/ 1966 h 2141"/>
              <a:gd name="T2" fmla="*/ 1886 w 2453"/>
              <a:gd name="T3" fmla="*/ 1136 h 2141"/>
              <a:gd name="T4" fmla="*/ 2364 w 2453"/>
              <a:gd name="T5" fmla="*/ 309 h 2141"/>
              <a:gd name="T6" fmla="*/ 2188 w 2453"/>
              <a:gd name="T7" fmla="*/ 0 h 2141"/>
              <a:gd name="T8" fmla="*/ 1231 w 2453"/>
              <a:gd name="T9" fmla="*/ 0 h 2141"/>
              <a:gd name="T10" fmla="*/ 276 w 2453"/>
              <a:gd name="T11" fmla="*/ 0 h 2141"/>
              <a:gd name="T12" fmla="*/ 96 w 2453"/>
              <a:gd name="T13" fmla="*/ 307 h 2141"/>
              <a:gd name="T14" fmla="*/ 575 w 2453"/>
              <a:gd name="T15" fmla="*/ 1136 h 2141"/>
              <a:gd name="T16" fmla="*/ 1052 w 2453"/>
              <a:gd name="T17" fmla="*/ 1963 h 2141"/>
              <a:gd name="T18" fmla="*/ 1408 w 2453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1">
                <a:moveTo>
                  <a:pt x="1408" y="1966"/>
                </a:moveTo>
                <a:lnTo>
                  <a:pt x="1886" y="1136"/>
                </a:lnTo>
                <a:cubicBezTo>
                  <a:pt x="2046" y="861"/>
                  <a:pt x="2205" y="585"/>
                  <a:pt x="2364" y="309"/>
                </a:cubicBezTo>
                <a:cubicBezTo>
                  <a:pt x="2453" y="113"/>
                  <a:pt x="2396" y="9"/>
                  <a:pt x="2188" y="0"/>
                </a:cubicBezTo>
                <a:lnTo>
                  <a:pt x="1231" y="0"/>
                </a:lnTo>
                <a:cubicBezTo>
                  <a:pt x="912" y="0"/>
                  <a:pt x="594" y="0"/>
                  <a:pt x="276" y="0"/>
                </a:cubicBezTo>
                <a:cubicBezTo>
                  <a:pt x="61" y="21"/>
                  <a:pt x="0" y="123"/>
                  <a:pt x="96" y="307"/>
                </a:cubicBezTo>
                <a:lnTo>
                  <a:pt x="575" y="1136"/>
                </a:lnTo>
                <a:cubicBezTo>
                  <a:pt x="734" y="1412"/>
                  <a:pt x="893" y="1688"/>
                  <a:pt x="1052" y="1963"/>
                </a:cubicBezTo>
                <a:cubicBezTo>
                  <a:pt x="1178" y="2139"/>
                  <a:pt x="1297" y="2141"/>
                  <a:pt x="1408" y="1966"/>
                </a:cubicBezTo>
                <a:close/>
              </a:path>
            </a:pathLst>
          </a:custGeom>
          <a:solidFill>
            <a:srgbClr val="2BBA4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F3257BAE-8B29-FF9A-CCD6-497DCBEAEFF7}"/>
              </a:ext>
            </a:extLst>
          </p:cNvPr>
          <p:cNvSpPr/>
          <p:nvPr/>
        </p:nvSpPr>
        <p:spPr bwMode="auto">
          <a:xfrm>
            <a:off x="1535497" y="1447039"/>
            <a:ext cx="842853" cy="1684119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4288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AFF3D637-6390-1D0B-CAA8-B8058E21DC39}"/>
              </a:ext>
            </a:extLst>
          </p:cNvPr>
          <p:cNvSpPr/>
          <p:nvPr/>
        </p:nvSpPr>
        <p:spPr bwMode="auto">
          <a:xfrm>
            <a:off x="5229129" y="1447039"/>
            <a:ext cx="493649" cy="1684119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4288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20BA0EC5-AFDA-76FA-E744-DEAE9D6C8687}"/>
              </a:ext>
            </a:extLst>
          </p:cNvPr>
          <p:cNvSpPr/>
          <p:nvPr/>
        </p:nvSpPr>
        <p:spPr bwMode="auto">
          <a:xfrm>
            <a:off x="8548159" y="1447039"/>
            <a:ext cx="523807" cy="1684119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4288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FEB81192-564E-320F-B845-90D6A7A137B9}"/>
              </a:ext>
            </a:extLst>
          </p:cNvPr>
          <p:cNvSpPr/>
          <p:nvPr/>
        </p:nvSpPr>
        <p:spPr bwMode="auto">
          <a:xfrm>
            <a:off x="3506915" y="4100993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14288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4031CFEF-A164-25DA-7185-065CF8F22F09}"/>
              </a:ext>
            </a:extLst>
          </p:cNvPr>
          <p:cNvSpPr/>
          <p:nvPr/>
        </p:nvSpPr>
        <p:spPr bwMode="auto">
          <a:xfrm>
            <a:off x="6964040" y="4100993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14288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00C922-FDD5-6CFB-7152-6DE7E048952B}"/>
              </a:ext>
            </a:extLst>
          </p:cNvPr>
          <p:cNvSpPr txBox="1"/>
          <p:nvPr/>
        </p:nvSpPr>
        <p:spPr>
          <a:xfrm>
            <a:off x="2075828" y="3394829"/>
            <a:ext cx="8098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BF459D-7CF6-CE81-3422-58E238509C9D}"/>
              </a:ext>
            </a:extLst>
          </p:cNvPr>
          <p:cNvSpPr txBox="1"/>
          <p:nvPr/>
        </p:nvSpPr>
        <p:spPr>
          <a:xfrm>
            <a:off x="3677202" y="2925343"/>
            <a:ext cx="8098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2C9E0E-881E-AACC-D32A-59E420A444D9}"/>
              </a:ext>
            </a:extLst>
          </p:cNvPr>
          <p:cNvSpPr txBox="1"/>
          <p:nvPr/>
        </p:nvSpPr>
        <p:spPr>
          <a:xfrm>
            <a:off x="5344639" y="3394829"/>
            <a:ext cx="8098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A52975-BBC7-BC11-AC94-5F0A2305E43C}"/>
              </a:ext>
            </a:extLst>
          </p:cNvPr>
          <p:cNvSpPr txBox="1"/>
          <p:nvPr/>
        </p:nvSpPr>
        <p:spPr>
          <a:xfrm>
            <a:off x="7019180" y="2925343"/>
            <a:ext cx="8098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40ECCAB-5C4C-0461-8DDC-3CE6FE3E893A}"/>
              </a:ext>
            </a:extLst>
          </p:cNvPr>
          <p:cNvSpPr txBox="1"/>
          <p:nvPr/>
        </p:nvSpPr>
        <p:spPr>
          <a:xfrm>
            <a:off x="8723207" y="3394829"/>
            <a:ext cx="8098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C7A8A3-4C0B-C1F7-9E51-2FA0FF860273}"/>
              </a:ext>
            </a:extLst>
          </p:cNvPr>
          <p:cNvGrpSpPr/>
          <p:nvPr/>
        </p:nvGrpSpPr>
        <p:grpSpPr>
          <a:xfrm>
            <a:off x="1627728" y="1548919"/>
            <a:ext cx="2067557" cy="962080"/>
            <a:chOff x="436522" y="1886576"/>
            <a:chExt cx="2067557" cy="96208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6087C9B-528C-00B9-3799-01CE8F6108B7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75C0F84-576D-0AA4-58E3-7DB9BCDF83E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D70A85C-3E0D-E003-39B5-9578A082D8E0}"/>
              </a:ext>
            </a:extLst>
          </p:cNvPr>
          <p:cNvGrpSpPr/>
          <p:nvPr/>
        </p:nvGrpSpPr>
        <p:grpSpPr>
          <a:xfrm>
            <a:off x="5341390" y="1548919"/>
            <a:ext cx="2067557" cy="962080"/>
            <a:chOff x="436522" y="1886576"/>
            <a:chExt cx="2067557" cy="9620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F8E32EF-A41D-9717-6ECA-96424582C293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742B5D3-1068-1EEC-1ABE-3559EB7388C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0F257D9-7D2C-BB1E-1FCB-2D01A4A44B5A}"/>
              </a:ext>
            </a:extLst>
          </p:cNvPr>
          <p:cNvGrpSpPr/>
          <p:nvPr/>
        </p:nvGrpSpPr>
        <p:grpSpPr>
          <a:xfrm>
            <a:off x="8640130" y="1548919"/>
            <a:ext cx="2067557" cy="962080"/>
            <a:chOff x="436522" y="1886576"/>
            <a:chExt cx="2067557" cy="9620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92E133D-3EA9-0035-ACA9-6B8B9FB75B22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3A6D1C6-E9E2-6D8F-A25F-993D7AF572D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2504D94-28A6-6BB1-2B69-8857435931BE}"/>
              </a:ext>
            </a:extLst>
          </p:cNvPr>
          <p:cNvGrpSpPr/>
          <p:nvPr/>
        </p:nvGrpSpPr>
        <p:grpSpPr>
          <a:xfrm>
            <a:off x="3599570" y="4771528"/>
            <a:ext cx="2067557" cy="962080"/>
            <a:chOff x="436522" y="1886576"/>
            <a:chExt cx="2067557" cy="9620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3F41449-E2DE-AD15-9045-DDC103358D4A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F37DCE9-0C71-676B-7372-4F2F7BA0D67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7CB574-2212-E693-FF13-DFC304F596D0}"/>
              </a:ext>
            </a:extLst>
          </p:cNvPr>
          <p:cNvGrpSpPr/>
          <p:nvPr/>
        </p:nvGrpSpPr>
        <p:grpSpPr>
          <a:xfrm>
            <a:off x="7055954" y="4771528"/>
            <a:ext cx="2067557" cy="1166173"/>
            <a:chOff x="436522" y="1886576"/>
            <a:chExt cx="2067557" cy="116617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E23055E-A44F-BD45-D565-387B4ACBF68B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6D7A4E2-B9EE-52D0-C476-A9FE53043C7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08437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"/>
</p:tagLst>
</file>

<file path=ppt/theme/theme1.xml><?xml version="1.0" encoding="utf-8"?>
<a:theme xmlns:a="http://schemas.openxmlformats.org/drawingml/2006/main" name="51PPT模板网">
  <a:themeElements>
    <a:clrScheme name="自定义 3">
      <a:dk1>
        <a:srgbClr val="303539"/>
      </a:dk1>
      <a:lt1>
        <a:srgbClr val="40474D"/>
      </a:lt1>
      <a:dk2>
        <a:srgbClr val="F4F4F4"/>
      </a:dk2>
      <a:lt2>
        <a:srgbClr val="FFFFFF"/>
      </a:lt2>
      <a:accent1>
        <a:srgbClr val="40474D"/>
      </a:accent1>
      <a:accent2>
        <a:srgbClr val="E11F28"/>
      </a:accent2>
      <a:accent3>
        <a:srgbClr val="E6E6E6"/>
      </a:accent3>
      <a:accent4>
        <a:srgbClr val="C2C1C1"/>
      </a:accent4>
      <a:accent5>
        <a:srgbClr val="E11F28"/>
      </a:accent5>
      <a:accent6>
        <a:srgbClr val="40474D"/>
      </a:accent6>
      <a:hlink>
        <a:srgbClr val="FFFFFF"/>
      </a:hlink>
      <a:folHlink>
        <a:srgbClr val="DEDEDD"/>
      </a:folHlink>
    </a:clrScheme>
    <a:fontScheme name="sxchsuby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383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2774</Words>
  <Application>Microsoft Office PowerPoint</Application>
  <PresentationFormat>自定义</PresentationFormat>
  <Paragraphs>260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Gill Sans</vt:lpstr>
      <vt:lpstr>HarmonyOS Sans SC Light</vt:lpstr>
      <vt:lpstr>MiSans Heavy</vt:lpstr>
      <vt:lpstr>阿里巴巴普惠体 2.0 55 Regular</vt:lpstr>
      <vt:lpstr>阿里巴巴普惠体 2.0 65 Medium</vt:lpstr>
      <vt:lpstr>钉钉进步体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蓝绿活力扁平论文答辩ppt模板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703</cp:revision>
  <dcterms:created xsi:type="dcterms:W3CDTF">2013-01-25T01:44:00Z</dcterms:created>
  <dcterms:modified xsi:type="dcterms:W3CDTF">2023-05-22T15:28:34Z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